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59" r:id="rId4"/>
    <p:sldId id="360" r:id="rId5"/>
    <p:sldId id="361" r:id="rId6"/>
    <p:sldId id="362" r:id="rId7"/>
    <p:sldId id="263" r:id="rId8"/>
    <p:sldId id="264" r:id="rId9"/>
    <p:sldId id="265" r:id="rId10"/>
    <p:sldId id="258" r:id="rId11"/>
    <p:sldId id="259" r:id="rId12"/>
    <p:sldId id="260" r:id="rId13"/>
    <p:sldId id="363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1" autoAdjust="0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2G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normal distribution and the 68–95–99.7%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1H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629" y="2327729"/>
            <a:ext cx="2663371" cy="165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38" y="4217025"/>
            <a:ext cx="2663371" cy="1751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a  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95% of pizzas will have delivery times of between 15 and 35 minutes.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515" y="4099220"/>
            <a:ext cx="3149600" cy="195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b   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16% of pizzas will have delivery times of greater than 30 minutes.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c   Number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=2000</a:t>
            </a:r>
          </a:p>
          <a:p>
            <a:br>
              <a:rPr lang="en-AU" sz="2400" dirty="0"/>
            </a:b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Percentage delivered in less than 10 minutes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=0.15%</a:t>
            </a:r>
            <a:br>
              <a:rPr lang="en-AU" sz="2400" dirty="0"/>
            </a:b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Number of pizzas delivered in less than </a:t>
                </a:r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×2000=3</a:t>
                </a:r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E04-AA77-AF49-9670-61CB529A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611-CB80-0F48-91B2-8C5EA531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7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5491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457</Words>
  <Application>Microsoft Office PowerPoint</Application>
  <PresentationFormat>Widescreen</PresentationFormat>
  <Paragraphs>48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STIXGeneral-Regular</vt:lpstr>
      <vt:lpstr>Arial</vt:lpstr>
      <vt:lpstr>Calibri</vt:lpstr>
      <vt:lpstr>Cambria Math</vt:lpstr>
      <vt:lpstr>Comic Sans MS</vt:lpstr>
      <vt:lpstr>Open Sans</vt:lpstr>
      <vt:lpstr>Univers</vt:lpstr>
      <vt:lpstr>Verdana</vt:lpstr>
      <vt:lpstr>GradientVTI</vt:lpstr>
      <vt:lpstr>The normal distribution and the 68–95–99.7% rule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20</cp:revision>
  <dcterms:created xsi:type="dcterms:W3CDTF">2020-07-09T23:20:08Z</dcterms:created>
  <dcterms:modified xsi:type="dcterms:W3CDTF">2023-08-22T23:13:54Z</dcterms:modified>
</cp:coreProperties>
</file>