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19"/>
  </p:notesMasterIdLst>
  <p:sldIdLst>
    <p:sldId id="256" r:id="rId2"/>
    <p:sldId id="359" r:id="rId3"/>
    <p:sldId id="258" r:id="rId4"/>
    <p:sldId id="257" r:id="rId5"/>
    <p:sldId id="270" r:id="rId6"/>
    <p:sldId id="267" r:id="rId7"/>
    <p:sldId id="268" r:id="rId8"/>
    <p:sldId id="269" r:id="rId9"/>
    <p:sldId id="271" r:id="rId10"/>
    <p:sldId id="259" r:id="rId11"/>
    <p:sldId id="260" r:id="rId12"/>
    <p:sldId id="261" r:id="rId13"/>
    <p:sldId id="262" r:id="rId14"/>
    <p:sldId id="263" r:id="rId15"/>
    <p:sldId id="264" r:id="rId16"/>
    <p:sldId id="272" r:id="rId17"/>
    <p:sldId id="3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462"/>
  </p:normalViewPr>
  <p:slideViewPr>
    <p:cSldViewPr snapToGrid="0" snapToObjects="1">
      <p:cViewPr varScale="1">
        <p:scale>
          <a:sx n="62" d="100"/>
          <a:sy n="6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2H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2H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8B019-E28C-9A40-BC84-DF3653EEE06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1E504-9E84-9247-8BBD-412AD7E7E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https://create.kahoot.it/details/7d6f53b7-0165-40d8-9dcc-1a3cc2df942d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1E504-9E84-9247-8BBD-412AD7E7E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38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August 9,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256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August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0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August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9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August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August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August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August 9,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August 9,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080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August 9,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August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August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3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August 9,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20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6" r:id="rId6"/>
    <p:sldLayoutId id="2147483691" r:id="rId7"/>
    <p:sldLayoutId id="2147483692" r:id="rId8"/>
    <p:sldLayoutId id="2147483693" r:id="rId9"/>
    <p:sldLayoutId id="2147483695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8F942-852D-7343-BE59-3D3FD63E9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US"/>
              <a:t>Standard scores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5CE93-94C6-774A-A2F2-F0F3685C4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2H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87560B9-86B8-4558-93E9-FAB8DBE4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6122" y="7174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1400469-1077-4353-BFB5-E4159ADF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1524143" y="5425719"/>
            <a:ext cx="826527" cy="463493"/>
          </a:xfrm>
          <a:custGeom>
            <a:avLst/>
            <a:gdLst>
              <a:gd name="connsiteX0" fmla="*/ 791231 w 826527"/>
              <a:gd name="connsiteY0" fmla="*/ 135754 h 463493"/>
              <a:gd name="connsiteX1" fmla="*/ 826527 w 826527"/>
              <a:gd name="connsiteY1" fmla="*/ 178533 h 463493"/>
              <a:gd name="connsiteX2" fmla="*/ 658803 w 826527"/>
              <a:gd name="connsiteY2" fmla="*/ 346257 h 463493"/>
              <a:gd name="connsiteX3" fmla="*/ 627362 w 826527"/>
              <a:gd name="connsiteY3" fmla="*/ 299623 h 463493"/>
              <a:gd name="connsiteX4" fmla="*/ 463493 w 826527"/>
              <a:gd name="connsiteY4" fmla="*/ 231747 h 463493"/>
              <a:gd name="connsiteX5" fmla="*/ 231747 w 826527"/>
              <a:gd name="connsiteY5" fmla="*/ 463493 h 463493"/>
              <a:gd name="connsiteX6" fmla="*/ 0 w 826527"/>
              <a:gd name="connsiteY6" fmla="*/ 463493 h 463493"/>
              <a:gd name="connsiteX7" fmla="*/ 463492 w 826527"/>
              <a:gd name="connsiteY7" fmla="*/ 0 h 463493"/>
              <a:gd name="connsiteX8" fmla="*/ 791231 w 826527"/>
              <a:gd name="connsiteY8" fmla="*/ 135754 h 46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527" h="463493">
                <a:moveTo>
                  <a:pt x="791231" y="135754"/>
                </a:moveTo>
                <a:lnTo>
                  <a:pt x="826527" y="178533"/>
                </a:lnTo>
                <a:lnTo>
                  <a:pt x="658803" y="346257"/>
                </a:lnTo>
                <a:lnTo>
                  <a:pt x="627362" y="299623"/>
                </a:lnTo>
                <a:cubicBezTo>
                  <a:pt x="585424" y="257686"/>
                  <a:pt x="527487" y="231747"/>
                  <a:pt x="463493" y="231747"/>
                </a:cubicBezTo>
                <a:cubicBezTo>
                  <a:pt x="335503" y="231746"/>
                  <a:pt x="231746" y="335503"/>
                  <a:pt x="231747" y="463493"/>
                </a:cubicBezTo>
                <a:lnTo>
                  <a:pt x="0" y="463493"/>
                </a:lnTo>
                <a:cubicBezTo>
                  <a:pt x="0" y="207513"/>
                  <a:pt x="207513" y="0"/>
                  <a:pt x="463492" y="0"/>
                </a:cubicBezTo>
                <a:cubicBezTo>
                  <a:pt x="591482" y="0"/>
                  <a:pt x="707356" y="51879"/>
                  <a:pt x="791231" y="13575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127000" dir="270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28851F7-6B20-43F1-90FF-B41CE11AF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1562489" y="5445666"/>
            <a:ext cx="807174" cy="508309"/>
          </a:xfrm>
          <a:custGeom>
            <a:avLst/>
            <a:gdLst>
              <a:gd name="connsiteX0" fmla="*/ 791232 w 807174"/>
              <a:gd name="connsiteY0" fmla="*/ 148880 h 508309"/>
              <a:gd name="connsiteX1" fmla="*/ 807174 w 807174"/>
              <a:gd name="connsiteY1" fmla="*/ 170072 h 508309"/>
              <a:gd name="connsiteX2" fmla="*/ 636502 w 807174"/>
              <a:gd name="connsiteY2" fmla="*/ 340744 h 508309"/>
              <a:gd name="connsiteX3" fmla="*/ 627362 w 807174"/>
              <a:gd name="connsiteY3" fmla="*/ 328595 h 508309"/>
              <a:gd name="connsiteX4" fmla="*/ 463493 w 807174"/>
              <a:gd name="connsiteY4" fmla="*/ 254155 h 508309"/>
              <a:gd name="connsiteX5" fmla="*/ 231747 w 807174"/>
              <a:gd name="connsiteY5" fmla="*/ 508309 h 508309"/>
              <a:gd name="connsiteX6" fmla="*/ 0 w 807174"/>
              <a:gd name="connsiteY6" fmla="*/ 508309 h 508309"/>
              <a:gd name="connsiteX7" fmla="*/ 463493 w 807174"/>
              <a:gd name="connsiteY7" fmla="*/ 0 h 508309"/>
              <a:gd name="connsiteX8" fmla="*/ 791232 w 807174"/>
              <a:gd name="connsiteY8" fmla="*/ 148880 h 50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174" h="508309">
                <a:moveTo>
                  <a:pt x="791232" y="148880"/>
                </a:moveTo>
                <a:lnTo>
                  <a:pt x="807174" y="170072"/>
                </a:lnTo>
                <a:lnTo>
                  <a:pt x="636502" y="340744"/>
                </a:lnTo>
                <a:lnTo>
                  <a:pt x="627362" y="328595"/>
                </a:lnTo>
                <a:cubicBezTo>
                  <a:pt x="585425" y="282602"/>
                  <a:pt x="527487" y="254155"/>
                  <a:pt x="463493" y="254155"/>
                </a:cubicBezTo>
                <a:cubicBezTo>
                  <a:pt x="335503" y="254155"/>
                  <a:pt x="231746" y="367943"/>
                  <a:pt x="231747" y="508309"/>
                </a:cubicBezTo>
                <a:lnTo>
                  <a:pt x="0" y="508309"/>
                </a:lnTo>
                <a:cubicBezTo>
                  <a:pt x="0" y="227578"/>
                  <a:pt x="207513" y="0"/>
                  <a:pt x="463493" y="0"/>
                </a:cubicBezTo>
                <a:cubicBezTo>
                  <a:pt x="591482" y="-1"/>
                  <a:pt x="707356" y="56895"/>
                  <a:pt x="791232" y="1488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34667-33AF-44BD-AE6E-A8C952DBF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20"/>
          <a:stretch/>
        </p:blipFill>
        <p:spPr>
          <a:xfrm>
            <a:off x="6640455" y="606796"/>
            <a:ext cx="4868976" cy="5644408"/>
          </a:xfrm>
          <a:custGeom>
            <a:avLst/>
            <a:gdLst/>
            <a:ahLst/>
            <a:cxnLst/>
            <a:rect l="l" t="t" r="r" b="b"/>
            <a:pathLst>
              <a:path w="4868976" h="5644408">
                <a:moveTo>
                  <a:pt x="2398421" y="0"/>
                </a:moveTo>
                <a:lnTo>
                  <a:pt x="4868973" y="1424628"/>
                </a:lnTo>
                <a:lnTo>
                  <a:pt x="4868976" y="1424625"/>
                </a:lnTo>
                <a:lnTo>
                  <a:pt x="4868976" y="1424628"/>
                </a:lnTo>
                <a:lnTo>
                  <a:pt x="4868976" y="4219781"/>
                </a:lnTo>
                <a:lnTo>
                  <a:pt x="2398419" y="5644408"/>
                </a:lnTo>
                <a:lnTo>
                  <a:pt x="0" y="4219781"/>
                </a:lnTo>
                <a:lnTo>
                  <a:pt x="0" y="1424628"/>
                </a:lnTo>
                <a:lnTo>
                  <a:pt x="0" y="1424625"/>
                </a:lnTo>
                <a:lnTo>
                  <a:pt x="3" y="1424628"/>
                </a:lnTo>
                <a:close/>
              </a:path>
            </a:pathLst>
          </a:cu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9E6BACC-8290-425B-A517-1914E16D8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65497" y="5915162"/>
            <a:ext cx="53549" cy="233295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D6ECA1-C6AE-6C41-BD84-716CC5FB1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18" y="0"/>
            <a:ext cx="103855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01276-2C37-EF48-B1A4-A5BC9C3EE9C3}"/>
              </a:ext>
            </a:extLst>
          </p:cNvPr>
          <p:cNvSpPr txBox="1"/>
          <p:nvPr/>
        </p:nvSpPr>
        <p:spPr>
          <a:xfrm>
            <a:off x="3311235" y="3657600"/>
            <a:ext cx="443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84%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27104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08EB81-996B-074E-99FB-3AE87579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00" y="0"/>
            <a:ext cx="10594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BF81A4-FD4D-7B40-9CB1-36C60CE9587B}"/>
              </a:ext>
            </a:extLst>
          </p:cNvPr>
          <p:cNvSpPr txBox="1"/>
          <p:nvPr/>
        </p:nvSpPr>
        <p:spPr>
          <a:xfrm>
            <a:off x="6608617" y="2466109"/>
            <a:ext cx="512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30.85%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15889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9367D-5A1F-E14E-991C-DD7E088C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951"/>
            <a:ext cx="12192000" cy="476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86927A-E201-0E4F-BE5E-57BBC565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2946400"/>
            <a:ext cx="2006600" cy="157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04D70-823C-6A4D-8067-0B4B87190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984500"/>
            <a:ext cx="1701800" cy="1536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639676-DFCF-9F4F-8FAD-E3A5AF31D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848" y="3055445"/>
            <a:ext cx="635741" cy="590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B7861-62D2-1946-AA54-3A0C0A609464}"/>
                  </a:ext>
                </a:extLst>
              </p:cNvPr>
              <p:cNvSpPr txBox="1"/>
              <p:nvPr/>
            </p:nvSpPr>
            <p:spPr>
              <a:xfrm>
                <a:off x="7392848" y="2842778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B7861-62D2-1946-AA54-3A0C0A609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48" y="2842778"/>
                <a:ext cx="539092" cy="1015663"/>
              </a:xfrm>
              <a:prstGeom prst="rect">
                <a:avLst/>
              </a:prstGeom>
              <a:blipFill>
                <a:blip r:embed="rId6"/>
                <a:stretch>
                  <a:fillRect l="-15909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5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66E9D7-68D8-2F45-A971-09F3873B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38" y="0"/>
            <a:ext cx="113571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FFD19-216C-C246-8D3C-E2C2D3F260C4}"/>
              </a:ext>
            </a:extLst>
          </p:cNvPr>
          <p:cNvSpPr txBox="1"/>
          <p:nvPr/>
        </p:nvSpPr>
        <p:spPr>
          <a:xfrm>
            <a:off x="1149926" y="3532910"/>
            <a:ext cx="494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69.15% of the sample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C53309-E108-ED44-BE72-7A62B7C10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931" y="2794361"/>
            <a:ext cx="530772" cy="390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4D5E3-0389-D041-8B43-78349DFBB762}"/>
                  </a:ext>
                </a:extLst>
              </p:cNvPr>
              <p:cNvSpPr txBox="1"/>
              <p:nvPr/>
            </p:nvSpPr>
            <p:spPr>
              <a:xfrm>
                <a:off x="10081611" y="2413337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4D5E3-0389-D041-8B43-78349DFBB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611" y="2413337"/>
                <a:ext cx="539092" cy="1015663"/>
              </a:xfrm>
              <a:prstGeom prst="rect">
                <a:avLst/>
              </a:prstGeom>
              <a:blipFill>
                <a:blip r:embed="rId4"/>
                <a:stretch>
                  <a:fillRect l="-16279"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3EA904E-DFC4-1E4D-8777-16CCBC6AD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290" y="1644126"/>
            <a:ext cx="464823" cy="46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13A63F-58F4-F34C-A1E4-82C4BD76601B}"/>
                  </a:ext>
                </a:extLst>
              </p:cNvPr>
              <p:cNvSpPr txBox="1"/>
              <p:nvPr/>
            </p:nvSpPr>
            <p:spPr>
              <a:xfrm>
                <a:off x="3315319" y="1628360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13A63F-58F4-F34C-A1E4-82C4BD766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19" y="1628360"/>
                <a:ext cx="53909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8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6A2526-5976-7C4A-862D-B016C747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611"/>
            <a:ext cx="12192000" cy="5632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7BAA4-EAB8-3B48-831E-4A5165ED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2743200"/>
            <a:ext cx="23749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BA88F-3629-0449-BB9A-9371DE243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2705100"/>
            <a:ext cx="1219200" cy="88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4A88C-B91C-7748-9828-ADC738E74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1" y="4737100"/>
            <a:ext cx="635000" cy="463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EFF4DC-A6FF-754D-AB12-2A296D7B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4737100"/>
            <a:ext cx="1485899" cy="463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CE3E0-2BE0-474C-9D90-AA401D71A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1" y="5782368"/>
            <a:ext cx="635000" cy="463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8C4755-2B47-4440-B481-B8F38FFFD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01" y="5782367"/>
            <a:ext cx="1485899" cy="4630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9B60F7-817C-0F41-BDDC-27502B46B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075" y="2945962"/>
            <a:ext cx="57358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74A706-22BD-414A-AE7F-E46D6CFCAA49}"/>
                  </a:ext>
                </a:extLst>
              </p:cNvPr>
              <p:cNvSpPr txBox="1"/>
              <p:nvPr/>
            </p:nvSpPr>
            <p:spPr>
              <a:xfrm>
                <a:off x="6432550" y="2685780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74A706-22BD-414A-AE7F-E46D6CFCA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50" y="2685780"/>
                <a:ext cx="539092" cy="1015663"/>
              </a:xfrm>
              <a:prstGeom prst="rect">
                <a:avLst/>
              </a:prstGeom>
              <a:blipFill>
                <a:blip r:embed="rId6"/>
                <a:stretch>
                  <a:fillRect l="-16279"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F227DAC-4E79-4B4D-AFD3-E95B7AE55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3301" y="4761752"/>
            <a:ext cx="444500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44AF2C-99D7-8A45-AB86-66EC5DAD3DC5}"/>
                  </a:ext>
                </a:extLst>
              </p:cNvPr>
              <p:cNvSpPr txBox="1"/>
              <p:nvPr/>
            </p:nvSpPr>
            <p:spPr>
              <a:xfrm>
                <a:off x="2181554" y="4614081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44AF2C-99D7-8A45-AB86-66EC5DAD3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54" y="4614081"/>
                <a:ext cx="53909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8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93344-0C5F-FD47-B823-93229C53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1" y="0"/>
            <a:ext cx="1172419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82DD3-373F-F148-A81E-0AF52425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00" y="2832100"/>
            <a:ext cx="2311400" cy="59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2AB7F-64C8-654B-B950-7FD91F4F9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2692400"/>
            <a:ext cx="16510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8D071A-9319-1C44-B1D8-65DE5B282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452" y="2324100"/>
            <a:ext cx="254000" cy="33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CC7426-A6E3-1544-B5EB-35C5D8A0E22A}"/>
              </a:ext>
            </a:extLst>
          </p:cNvPr>
          <p:cNvSpPr txBox="1"/>
          <p:nvPr/>
        </p:nvSpPr>
        <p:spPr>
          <a:xfrm>
            <a:off x="7287492" y="1185218"/>
            <a:ext cx="467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22.66% of the sample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7353B-5455-4844-A5AB-EDBB7358B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177" y="2420883"/>
            <a:ext cx="341720" cy="360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3AF6F0-52F3-4340-A62D-2FD93D459FED}"/>
                  </a:ext>
                </a:extLst>
              </p:cNvPr>
              <p:cNvSpPr txBox="1"/>
              <p:nvPr/>
            </p:nvSpPr>
            <p:spPr>
              <a:xfrm>
                <a:off x="1174491" y="2191755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3AF6F0-52F3-4340-A62D-2FD93D459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91" y="2191755"/>
                <a:ext cx="53909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D0DDCB5-93C9-D347-BD9D-88F64798A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2210" y="2882900"/>
            <a:ext cx="46990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FE845-289A-F149-81D7-7291233DC153}"/>
                  </a:ext>
                </a:extLst>
              </p:cNvPr>
              <p:cNvSpPr txBox="1"/>
              <p:nvPr/>
            </p:nvSpPr>
            <p:spPr>
              <a:xfrm>
                <a:off x="9732548" y="2601235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FE845-289A-F149-81D7-7291233DC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548" y="2601235"/>
                <a:ext cx="539092" cy="1015663"/>
              </a:xfrm>
              <a:prstGeom prst="rect">
                <a:avLst/>
              </a:prstGeom>
              <a:blipFill>
                <a:blip r:embed="rId9"/>
                <a:stretch>
                  <a:fillRect l="-15909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5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AB8DE-F35F-2242-91EA-7B8393705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94" y="744106"/>
            <a:ext cx="9261721" cy="2033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20995-BF33-0C43-82D8-8EC1F4A3B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26" y="2777837"/>
            <a:ext cx="9824655" cy="2296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41854-970E-6A46-AE24-0D84C9CA813D}"/>
              </a:ext>
            </a:extLst>
          </p:cNvPr>
          <p:cNvSpPr txBox="1"/>
          <p:nvPr/>
        </p:nvSpPr>
        <p:spPr>
          <a:xfrm>
            <a:off x="3546765" y="5464176"/>
            <a:ext cx="5361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Above 84.13% of the sample group</a:t>
            </a:r>
          </a:p>
          <a:p>
            <a:r>
              <a:rPr lang="en-US" sz="2400" dirty="0"/>
              <a:t>Above 97.73% of the sample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98F99-4417-5C45-888D-930B11F26DEE}"/>
              </a:ext>
            </a:extLst>
          </p:cNvPr>
          <p:cNvSpPr txBox="1"/>
          <p:nvPr/>
        </p:nvSpPr>
        <p:spPr>
          <a:xfrm>
            <a:off x="3276599" y="123902"/>
            <a:ext cx="536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subject has the higher score?</a:t>
            </a:r>
          </a:p>
        </p:txBody>
      </p:sp>
    </p:spTree>
    <p:extLst>
      <p:ext uri="{BB962C8B-B14F-4D97-AF65-F5344CB8AC3E}">
        <p14:creationId xmlns:p14="http://schemas.microsoft.com/office/powerpoint/2010/main" val="12059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7455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03363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54BB2-C2BE-BC4D-9C21-459238C34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92" y="0"/>
            <a:ext cx="10218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F85FC2-589B-6047-8DB8-56D6CD404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97" y="0"/>
            <a:ext cx="12202097" cy="501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27061-E946-9D4F-B07F-C3539E2AA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53" y="1699984"/>
            <a:ext cx="5002147" cy="1841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A9926-0CCD-4941-9CB2-1E8B78CDF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300" y="5002537"/>
            <a:ext cx="5282389" cy="18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03383F-DE32-4D4C-A13F-3B67C0931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6" y="418013"/>
            <a:ext cx="12092907" cy="6021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32316-9221-C444-A440-7B88CFF7E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328" y="4122058"/>
            <a:ext cx="4529125" cy="1667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FEF8C0-958B-D14E-A848-B6236882C146}"/>
              </a:ext>
            </a:extLst>
          </p:cNvPr>
          <p:cNvSpPr txBox="1"/>
          <p:nvPr/>
        </p:nvSpPr>
        <p:spPr>
          <a:xfrm>
            <a:off x="8532585" y="5560866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0     1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226CB-5D32-3246-AA9E-184F8D20A179}"/>
              </a:ext>
            </a:extLst>
          </p:cNvPr>
          <p:cNvSpPr txBox="1"/>
          <p:nvPr/>
        </p:nvSpPr>
        <p:spPr>
          <a:xfrm>
            <a:off x="10907485" y="5490638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0     1</a:t>
            </a:r>
          </a:p>
        </p:txBody>
      </p:sp>
    </p:spTree>
    <p:extLst>
      <p:ext uri="{BB962C8B-B14F-4D97-AF65-F5344CB8AC3E}">
        <p14:creationId xmlns:p14="http://schemas.microsoft.com/office/powerpoint/2010/main" val="11367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BAA26-3923-014A-B903-42938378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-136122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Standardised or z-scores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87BA-2729-F244-A164-99C3A0916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7341"/>
            <a:ext cx="5340122" cy="4277276"/>
          </a:xfrm>
        </p:spPr>
        <p:txBody>
          <a:bodyPr anchor="t">
            <a:noAutofit/>
          </a:bodyPr>
          <a:lstStyle/>
          <a:p>
            <a:r>
              <a:rPr lang="en-US" dirty="0"/>
              <a:t>The value of the standard score gives the distance and direction of a data value from the mean in term of standard deviations. </a:t>
            </a:r>
          </a:p>
          <a:p>
            <a:r>
              <a:rPr lang="en-US" dirty="0"/>
              <a:t>The rule for calculating a standardized score is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8FAB7-B9CD-6546-9DE8-ABCA050F8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9" r="5281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D605B-F32E-734C-A78C-6B3C4DBC3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99515"/>
            <a:ext cx="5854909" cy="784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456DD-95CC-6F49-9775-33D9DCFE2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9470"/>
            <a:ext cx="8368145" cy="4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1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568FA-5A87-EB45-88CE-502E64FA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6" y="0"/>
            <a:ext cx="11576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8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93106-8866-2546-A2D5-80653C45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" y="107576"/>
            <a:ext cx="11577918" cy="65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7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7FD2B-FA26-2A48-AC68-54F4BE394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255"/>
            <a:ext cx="12192000" cy="4440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B31910-7D11-8E44-AA6D-A2E7BB17466D}"/>
              </a:ext>
            </a:extLst>
          </p:cNvPr>
          <p:cNvSpPr txBox="1"/>
          <p:nvPr/>
        </p:nvSpPr>
        <p:spPr>
          <a:xfrm>
            <a:off x="6954981" y="2917494"/>
            <a:ext cx="523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93.32%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24890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51B5D-9B61-5848-9F61-036FC028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22" y="-15766"/>
            <a:ext cx="10405955" cy="68580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4A6EA71B-384E-EB4C-8980-1C43EF1CB2C5}"/>
              </a:ext>
            </a:extLst>
          </p:cNvPr>
          <p:cNvSpPr/>
          <p:nvPr/>
        </p:nvSpPr>
        <p:spPr>
          <a:xfrm>
            <a:off x="1233055" y="4641273"/>
            <a:ext cx="9989127" cy="2216727"/>
          </a:xfrm>
          <a:prstGeom prst="frame">
            <a:avLst>
              <a:gd name="adj1" fmla="val 3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131</Words>
  <Application>Microsoft Office PowerPoint</Application>
  <PresentationFormat>Widescreen</PresentationFormat>
  <Paragraphs>28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Gill Sans MT</vt:lpstr>
      <vt:lpstr>Walbaum Display</vt:lpstr>
      <vt:lpstr>3DFloatVTI</vt:lpstr>
      <vt:lpstr>Standard scores</vt:lpstr>
      <vt:lpstr>PowerPoint Presentation</vt:lpstr>
      <vt:lpstr>PowerPoint Presentation</vt:lpstr>
      <vt:lpstr>PowerPoint Presentation</vt:lpstr>
      <vt:lpstr>Standardised or z-scores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scores</dc:title>
  <dc:creator>Yongmei Zhang</dc:creator>
  <cp:lastModifiedBy>Lyn ZHANG</cp:lastModifiedBy>
  <cp:revision>13</cp:revision>
  <dcterms:created xsi:type="dcterms:W3CDTF">2020-07-10T01:50:21Z</dcterms:created>
  <dcterms:modified xsi:type="dcterms:W3CDTF">2022-08-09T01:25:49Z</dcterms:modified>
</cp:coreProperties>
</file>