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8"/>
  </p:notes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82222" autoAdjust="0"/>
  </p:normalViewPr>
  <p:slideViewPr>
    <p:cSldViewPr snapToGrid="0" snapToObjects="1">
      <p:cViewPr varScale="1">
        <p:scale>
          <a:sx n="54" d="100"/>
          <a:sy n="5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75816-D6C9-DB45-B3F5-A8F0D342AE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87368-16A3-834B-8857-B187F0C6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https://create.kahoot.it/details/469e7171-6a4b-4909-836b-d27bb62f9074</a:t>
            </a:r>
          </a:p>
          <a:p>
            <a:r>
              <a:rPr lang="en-AU"/>
              <a:t>https://quizizz.com/admin/quiz/5ec0a0811401fd001bac3476?source=quiz_share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87368-16A3-834B-8857-B187F0C64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78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 </a:t>
            </a:r>
            <a:r>
              <a:rPr lang="en-US" dirty="0" err="1"/>
              <a:t>Maths</a:t>
            </a:r>
            <a:r>
              <a:rPr lang="en-US" dirty="0"/>
              <a:t> calculation by heart. Then find key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87368-16A3-834B-8857-B187F0C64F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3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77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4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9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2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9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3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4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5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4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0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7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A7A079-C546-492E-88AA-9DBB18B034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73698-DD42-714D-AB7F-2E4F1388C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Using data transformation to </a:t>
            </a:r>
            <a:r>
              <a:rPr lang="en-US" sz="4400" dirty="0" err="1">
                <a:solidFill>
                  <a:schemeClr val="bg1"/>
                </a:solidFill>
              </a:rPr>
              <a:t>linearise</a:t>
            </a:r>
            <a:r>
              <a:rPr lang="en-US" sz="4400" dirty="0">
                <a:solidFill>
                  <a:schemeClr val="bg1"/>
                </a:solidFill>
              </a:rPr>
              <a:t> a scatterplot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F242A-3ACC-C648-9B1B-66CAAAA0A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4C The reciprocal transformation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02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9A87DDE3-01B4-FF4D-B264-4E0D4729B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141" y="413053"/>
            <a:ext cx="6112477" cy="511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3BAD9-8384-CA41-B321-90CF2F3AF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236" y="132529"/>
            <a:ext cx="3017430" cy="1499738"/>
          </a:xfrm>
        </p:spPr>
        <p:txBody>
          <a:bodyPr anchor="b">
            <a:normAutofit/>
          </a:bodyPr>
          <a:lstStyle/>
          <a:p>
            <a:r>
              <a:rPr lang="en-US" sz="2800" dirty="0"/>
              <a:t>Data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01E8E-45AC-F54B-979A-A69BB0860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2237" y="2149813"/>
            <a:ext cx="3150664" cy="385419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a mathematical rule to change the scale on either x- or y-axis in order to linearise a non-linear scatterplot.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CF6465-791C-3849-A299-065AE3F4F1A5}"/>
              </a:ext>
            </a:extLst>
          </p:cNvPr>
          <p:cNvSpPr/>
          <p:nvPr/>
        </p:nvSpPr>
        <p:spPr>
          <a:xfrm>
            <a:off x="419100" y="5564146"/>
            <a:ext cx="8203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The types of scatterplots that can be transformed by the squared, log or reciprocal transformations can be fitted together into what we call the </a:t>
            </a:r>
            <a:r>
              <a:rPr lang="en-AU" b="1" dirty="0">
                <a:solidFill>
                  <a:srgbClr val="C41130"/>
                </a:solidFill>
                <a:latin typeface="Open Sans"/>
              </a:rPr>
              <a:t>circle of transformations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6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4C3B-FA16-9C46-8507-327918726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168128" cy="1179576"/>
          </a:xfrm>
        </p:spPr>
        <p:txBody>
          <a:bodyPr/>
          <a:lstStyle/>
          <a:p>
            <a:r>
              <a:rPr lang="en-US" dirty="0"/>
              <a:t>The reciprocal transformation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56C5AD-60EE-4C4C-9877-265D109D330D}"/>
              </a:ext>
            </a:extLst>
          </p:cNvPr>
          <p:cNvSpPr/>
          <p:nvPr/>
        </p:nvSpPr>
        <p:spPr>
          <a:xfrm>
            <a:off x="636814" y="911027"/>
            <a:ext cx="10918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The </a:t>
            </a:r>
            <a:r>
              <a:rPr lang="en-AU" b="1" dirty="0">
                <a:solidFill>
                  <a:srgbClr val="FF0000"/>
                </a:solidFill>
                <a:latin typeface="Open Sans"/>
              </a:rPr>
              <a:t>reciprocal transformation 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is a stretching transformation that compresses the upper end of the scale on either the 𝑥- or 𝑦-axis. The effect of applying a reciprocal y transformation to a scatterplot is illustrated below.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625854-A2DF-A646-9C72-C3FC61017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7028"/>
            <a:ext cx="12192000" cy="351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2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AE9CE-52FE-254F-BC7E-36BEFACEE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140" y="-202921"/>
            <a:ext cx="10168128" cy="1179576"/>
          </a:xfrm>
        </p:spPr>
        <p:txBody>
          <a:bodyPr/>
          <a:lstStyle/>
          <a:p>
            <a:r>
              <a:rPr lang="en-US" dirty="0"/>
              <a:t>Applying the reciprocal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80D4-BB10-A44D-8ACF-FD3DF08BA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0038"/>
            <a:ext cx="12192000" cy="3694176"/>
          </a:xfrm>
        </p:spPr>
        <p:txBody>
          <a:bodyPr>
            <a:normAutofit/>
          </a:bodyPr>
          <a:lstStyle/>
          <a:p>
            <a:r>
              <a:rPr lang="en-US" sz="2000" dirty="0"/>
              <a:t>A homeware company makes rectangular sticky labels with a variety of lengths and widths.</a:t>
            </a:r>
          </a:p>
          <a:p>
            <a:r>
              <a:rPr lang="en-US" sz="2000" dirty="0"/>
              <a:t>The scatterplot opposite displays the width (in cm) and length (in cm) of eight of their sticky labels.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626B4-CEFB-3E40-ABE0-9D9EA87DD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5410"/>
            <a:ext cx="4375503" cy="2775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611C4A-190D-A74B-941D-5DBF3492F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523" y="1581218"/>
            <a:ext cx="2929477" cy="2850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C77009-CC10-6745-ADD3-3C5ACDDF7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492" y="2493071"/>
            <a:ext cx="2453822" cy="1783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F0E79B-715B-D949-9E0B-5B628CC52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150" y="1833197"/>
            <a:ext cx="3150507" cy="5051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18A016-0B33-AF4A-970C-DAABEF9C1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228" y="5052969"/>
            <a:ext cx="3962400" cy="771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1449A1-95D6-2D46-A870-63EF0DAA5C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5503" y="4668134"/>
            <a:ext cx="77343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02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52FC1-10A7-5A46-A78E-B6586FF0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410" y="197612"/>
            <a:ext cx="9942286" cy="1179576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Mathematica to perform a reciprocal transformation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93F1E-EB78-934F-960C-47623D28B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0" y="1727200"/>
            <a:ext cx="10045700" cy="34036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5D0EFC-B25E-8149-A33B-6205ADFCD6F9}"/>
              </a:ext>
            </a:extLst>
          </p:cNvPr>
          <p:cNvCxnSpPr/>
          <p:nvPr/>
        </p:nvCxnSpPr>
        <p:spPr>
          <a:xfrm>
            <a:off x="2329841" y="3657600"/>
            <a:ext cx="211689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4AB8F1-7859-2845-A335-C9E81050D1C0}"/>
              </a:ext>
            </a:extLst>
          </p:cNvPr>
          <p:cNvCxnSpPr/>
          <p:nvPr/>
        </p:nvCxnSpPr>
        <p:spPr>
          <a:xfrm>
            <a:off x="9001951" y="4210833"/>
            <a:ext cx="211689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57608E-3210-4E48-BB85-CA330CE90571}"/>
              </a:ext>
            </a:extLst>
          </p:cNvPr>
          <p:cNvCxnSpPr>
            <a:cxnSpLocks/>
          </p:cNvCxnSpPr>
          <p:nvPr/>
        </p:nvCxnSpPr>
        <p:spPr>
          <a:xfrm>
            <a:off x="2329841" y="4624192"/>
            <a:ext cx="106471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84A147-09D0-3241-A8CF-2B1C42FD71A7}"/>
              </a:ext>
            </a:extLst>
          </p:cNvPr>
          <p:cNvCxnSpPr/>
          <p:nvPr/>
        </p:nvCxnSpPr>
        <p:spPr>
          <a:xfrm>
            <a:off x="6252575" y="4626280"/>
            <a:ext cx="211689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5B71F4-F3F1-F440-B6DC-3FCC058CF01C}"/>
              </a:ext>
            </a:extLst>
          </p:cNvPr>
          <p:cNvCxnSpPr>
            <a:cxnSpLocks/>
          </p:cNvCxnSpPr>
          <p:nvPr/>
        </p:nvCxnSpPr>
        <p:spPr>
          <a:xfrm>
            <a:off x="3659687" y="5030592"/>
            <a:ext cx="962417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AF8174-0038-7740-9F90-D152EC98E997}"/>
              </a:ext>
            </a:extLst>
          </p:cNvPr>
          <p:cNvCxnSpPr>
            <a:cxnSpLocks/>
          </p:cNvCxnSpPr>
          <p:nvPr/>
        </p:nvCxnSpPr>
        <p:spPr>
          <a:xfrm>
            <a:off x="9369468" y="5030592"/>
            <a:ext cx="63882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90CAEE-E625-F245-8C80-CBFF44009A35}"/>
              </a:ext>
            </a:extLst>
          </p:cNvPr>
          <p:cNvCxnSpPr>
            <a:cxnSpLocks/>
          </p:cNvCxnSpPr>
          <p:nvPr/>
        </p:nvCxnSpPr>
        <p:spPr>
          <a:xfrm>
            <a:off x="1341410" y="4198307"/>
            <a:ext cx="111369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A344A8-7E02-6642-AE71-6CD6751B3719}"/>
              </a:ext>
            </a:extLst>
          </p:cNvPr>
          <p:cNvCxnSpPr>
            <a:cxnSpLocks/>
          </p:cNvCxnSpPr>
          <p:nvPr/>
        </p:nvCxnSpPr>
        <p:spPr>
          <a:xfrm>
            <a:off x="7052153" y="4223359"/>
            <a:ext cx="146763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C25CC2-F39D-0A49-B9E1-2B943AAE2605}"/>
                  </a:ext>
                </a:extLst>
              </p:cNvPr>
              <p:cNvSpPr txBox="1"/>
              <p:nvPr/>
            </p:nvSpPr>
            <p:spPr>
              <a:xfrm>
                <a:off x="1341410" y="5125928"/>
                <a:ext cx="8378787" cy="2175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𝑇𝑟𝑎𝑛𝑠𝑓𝑜𝑟𝑚𝑒𝑑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𝑠𝑐𝑎𝑡𝑡𝑒𝑟𝑝𝑙𝑜𝑡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𝑠𝑡𝑟𝑎𝑖𝑔h𝑡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𝑙𝑖𝑛𝑒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AU" sz="2800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𝑊𝑖𝑑𝑡h</m:t>
                        </m:r>
                      </m:den>
                    </m:f>
                  </m:oMath>
                </a14:m>
                <a:r>
                  <a:rPr lang="en-US" sz="2800" dirty="0"/>
                  <a:t>=               +             ×length  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𝑊𝑖𝑑𝑡h</m:t>
                        </m:r>
                      </m:den>
                    </m:f>
                  </m:oMath>
                </a14:m>
                <a:r>
                  <a:rPr lang="en-US" sz="2800" dirty="0"/>
                  <a:t>=               +             ×5</a:t>
                </a:r>
              </a:p>
              <a:p>
                <a:pPr marL="514350" indent="-514350">
                  <a:buAutoNum type="arabicPeriod"/>
                </a:pPr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C25CC2-F39D-0A49-B9E1-2B943AAE2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410" y="5125928"/>
                <a:ext cx="8378787" cy="2175467"/>
              </a:xfrm>
              <a:prstGeom prst="rect">
                <a:avLst/>
              </a:prstGeom>
              <a:blipFill>
                <a:blip r:embed="rId4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ame 19">
            <a:extLst>
              <a:ext uri="{FF2B5EF4-FFF2-40B4-BE49-F238E27FC236}">
                <a16:creationId xmlns:a16="http://schemas.microsoft.com/office/drawing/2014/main" id="{75E9911C-97A6-ED42-8EAB-3E1663951CC9}"/>
              </a:ext>
            </a:extLst>
          </p:cNvPr>
          <p:cNvSpPr/>
          <p:nvPr/>
        </p:nvSpPr>
        <p:spPr>
          <a:xfrm>
            <a:off x="3086622" y="5703515"/>
            <a:ext cx="1054273" cy="4258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A0EB7DF1-22EA-114B-957D-01E7A07B5DED}"/>
              </a:ext>
            </a:extLst>
          </p:cNvPr>
          <p:cNvSpPr/>
          <p:nvPr/>
        </p:nvSpPr>
        <p:spPr>
          <a:xfrm>
            <a:off x="4622104" y="5732744"/>
            <a:ext cx="1054273" cy="4258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47D1C887-E17B-044C-9A8B-79BD5E40BD67}"/>
              </a:ext>
            </a:extLst>
          </p:cNvPr>
          <p:cNvSpPr/>
          <p:nvPr/>
        </p:nvSpPr>
        <p:spPr>
          <a:xfrm>
            <a:off x="4622103" y="6304126"/>
            <a:ext cx="1054273" cy="4258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25D82BFD-9D21-5047-BC18-91CD0A141FFC}"/>
              </a:ext>
            </a:extLst>
          </p:cNvPr>
          <p:cNvSpPr/>
          <p:nvPr/>
        </p:nvSpPr>
        <p:spPr>
          <a:xfrm>
            <a:off x="3086622" y="6304126"/>
            <a:ext cx="1054273" cy="4258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BD319-8A69-22C0-A348-8FDE118E42BE}"/>
              </a:ext>
            </a:extLst>
          </p:cNvPr>
          <p:cNvSpPr txBox="1"/>
          <p:nvPr/>
        </p:nvSpPr>
        <p:spPr>
          <a:xfrm>
            <a:off x="701191" y="2549471"/>
            <a:ext cx="371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X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Y</a:t>
            </a:r>
            <a:endParaRPr lang="en-AU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0">
                <a:extLst>
                  <a:ext uri="{FF2B5EF4-FFF2-40B4-BE49-F238E27FC236}">
                    <a16:creationId xmlns:a16="http://schemas.microsoft.com/office/drawing/2014/main" id="{00B951AB-2A65-0B9E-C7FA-F3282547E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4684614"/>
                  </p:ext>
                </p:extLst>
              </p:nvPr>
            </p:nvGraphicFramePr>
            <p:xfrm>
              <a:off x="1721912" y="1736849"/>
              <a:ext cx="7190658" cy="6536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8962">
                      <a:extLst>
                        <a:ext uri="{9D8B030D-6E8A-4147-A177-3AD203B41FA5}">
                          <a16:colId xmlns:a16="http://schemas.microsoft.com/office/drawing/2014/main" val="2954510493"/>
                        </a:ext>
                      </a:extLst>
                    </a:gridCol>
                    <a:gridCol w="798962">
                      <a:extLst>
                        <a:ext uri="{9D8B030D-6E8A-4147-A177-3AD203B41FA5}">
                          <a16:colId xmlns:a16="http://schemas.microsoft.com/office/drawing/2014/main" val="3384133988"/>
                        </a:ext>
                      </a:extLst>
                    </a:gridCol>
                    <a:gridCol w="798962">
                      <a:extLst>
                        <a:ext uri="{9D8B030D-6E8A-4147-A177-3AD203B41FA5}">
                          <a16:colId xmlns:a16="http://schemas.microsoft.com/office/drawing/2014/main" val="2396035257"/>
                        </a:ext>
                      </a:extLst>
                    </a:gridCol>
                    <a:gridCol w="798962">
                      <a:extLst>
                        <a:ext uri="{9D8B030D-6E8A-4147-A177-3AD203B41FA5}">
                          <a16:colId xmlns:a16="http://schemas.microsoft.com/office/drawing/2014/main" val="97970090"/>
                        </a:ext>
                      </a:extLst>
                    </a:gridCol>
                    <a:gridCol w="798962">
                      <a:extLst>
                        <a:ext uri="{9D8B030D-6E8A-4147-A177-3AD203B41FA5}">
                          <a16:colId xmlns:a16="http://schemas.microsoft.com/office/drawing/2014/main" val="1759396251"/>
                        </a:ext>
                      </a:extLst>
                    </a:gridCol>
                    <a:gridCol w="798962">
                      <a:extLst>
                        <a:ext uri="{9D8B030D-6E8A-4147-A177-3AD203B41FA5}">
                          <a16:colId xmlns:a16="http://schemas.microsoft.com/office/drawing/2014/main" val="3408610663"/>
                        </a:ext>
                      </a:extLst>
                    </a:gridCol>
                    <a:gridCol w="798962">
                      <a:extLst>
                        <a:ext uri="{9D8B030D-6E8A-4147-A177-3AD203B41FA5}">
                          <a16:colId xmlns:a16="http://schemas.microsoft.com/office/drawing/2014/main" val="1928520489"/>
                        </a:ext>
                      </a:extLst>
                    </a:gridCol>
                    <a:gridCol w="798962">
                      <a:extLst>
                        <a:ext uri="{9D8B030D-6E8A-4147-A177-3AD203B41FA5}">
                          <a16:colId xmlns:a16="http://schemas.microsoft.com/office/drawing/2014/main" val="858880851"/>
                        </a:ext>
                      </a:extLst>
                    </a:gridCol>
                    <a:gridCol w="798962">
                      <a:extLst>
                        <a:ext uri="{9D8B030D-6E8A-4147-A177-3AD203B41FA5}">
                          <a16:colId xmlns:a16="http://schemas.microsoft.com/office/drawing/2014/main" val="17688725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3562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0">
                <a:extLst>
                  <a:ext uri="{FF2B5EF4-FFF2-40B4-BE49-F238E27FC236}">
                    <a16:creationId xmlns:a16="http://schemas.microsoft.com/office/drawing/2014/main" id="{00B951AB-2A65-0B9E-C7FA-F3282547E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4684614"/>
                  </p:ext>
                </p:extLst>
              </p:nvPr>
            </p:nvGraphicFramePr>
            <p:xfrm>
              <a:off x="1721912" y="1736849"/>
              <a:ext cx="7190658" cy="6536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8962">
                      <a:extLst>
                        <a:ext uri="{9D8B030D-6E8A-4147-A177-3AD203B41FA5}">
                          <a16:colId xmlns:a16="http://schemas.microsoft.com/office/drawing/2014/main" val="2954510493"/>
                        </a:ext>
                      </a:extLst>
                    </a:gridCol>
                    <a:gridCol w="798962">
                      <a:extLst>
                        <a:ext uri="{9D8B030D-6E8A-4147-A177-3AD203B41FA5}">
                          <a16:colId xmlns:a16="http://schemas.microsoft.com/office/drawing/2014/main" val="3384133988"/>
                        </a:ext>
                      </a:extLst>
                    </a:gridCol>
                    <a:gridCol w="798962">
                      <a:extLst>
                        <a:ext uri="{9D8B030D-6E8A-4147-A177-3AD203B41FA5}">
                          <a16:colId xmlns:a16="http://schemas.microsoft.com/office/drawing/2014/main" val="2396035257"/>
                        </a:ext>
                      </a:extLst>
                    </a:gridCol>
                    <a:gridCol w="798962">
                      <a:extLst>
                        <a:ext uri="{9D8B030D-6E8A-4147-A177-3AD203B41FA5}">
                          <a16:colId xmlns:a16="http://schemas.microsoft.com/office/drawing/2014/main" val="97970090"/>
                        </a:ext>
                      </a:extLst>
                    </a:gridCol>
                    <a:gridCol w="798962">
                      <a:extLst>
                        <a:ext uri="{9D8B030D-6E8A-4147-A177-3AD203B41FA5}">
                          <a16:colId xmlns:a16="http://schemas.microsoft.com/office/drawing/2014/main" val="1759396251"/>
                        </a:ext>
                      </a:extLst>
                    </a:gridCol>
                    <a:gridCol w="798962">
                      <a:extLst>
                        <a:ext uri="{9D8B030D-6E8A-4147-A177-3AD203B41FA5}">
                          <a16:colId xmlns:a16="http://schemas.microsoft.com/office/drawing/2014/main" val="3408610663"/>
                        </a:ext>
                      </a:extLst>
                    </a:gridCol>
                    <a:gridCol w="798962">
                      <a:extLst>
                        <a:ext uri="{9D8B030D-6E8A-4147-A177-3AD203B41FA5}">
                          <a16:colId xmlns:a16="http://schemas.microsoft.com/office/drawing/2014/main" val="1928520489"/>
                        </a:ext>
                      </a:extLst>
                    </a:gridCol>
                    <a:gridCol w="798962">
                      <a:extLst>
                        <a:ext uri="{9D8B030D-6E8A-4147-A177-3AD203B41FA5}">
                          <a16:colId xmlns:a16="http://schemas.microsoft.com/office/drawing/2014/main" val="858880851"/>
                        </a:ext>
                      </a:extLst>
                    </a:gridCol>
                    <a:gridCol w="798962">
                      <a:extLst>
                        <a:ext uri="{9D8B030D-6E8A-4147-A177-3AD203B41FA5}">
                          <a16:colId xmlns:a16="http://schemas.microsoft.com/office/drawing/2014/main" val="1768872536"/>
                        </a:ext>
                      </a:extLst>
                    </a:gridCol>
                  </a:tblGrid>
                  <a:tr h="6536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63" t="-917" r="-804580" b="-36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93562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2016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7CC60A-C96E-5D43-9042-5880A8A47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2268" cy="3497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15ED5C-3F13-954C-99DB-FA7A19887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14" y="4209143"/>
            <a:ext cx="4711700" cy="55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087684-648C-2B41-AA8F-F678EB87C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686" y="0"/>
            <a:ext cx="4724400" cy="325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1FB52D-E089-AE43-BBB5-440661E43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186" y="3878943"/>
            <a:ext cx="5105400" cy="1219200"/>
          </a:xfrm>
          <a:prstGeom prst="rect">
            <a:avLst/>
          </a:prstGeom>
        </p:spPr>
      </p:pic>
      <p:sp>
        <p:nvSpPr>
          <p:cNvPr id="8" name="AutoShape 11">
            <a:extLst>
              <a:ext uri="{FF2B5EF4-FFF2-40B4-BE49-F238E27FC236}">
                <a16:creationId xmlns:a16="http://schemas.microsoft.com/office/drawing/2014/main" id="{DC8F5385-DFAE-5D45-A9B1-58F89544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309" y="361950"/>
            <a:ext cx="1905000" cy="1066800"/>
          </a:xfrm>
          <a:prstGeom prst="cloudCallout">
            <a:avLst>
              <a:gd name="adj1" fmla="val -153815"/>
              <a:gd name="adj2" fmla="val 3375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All in one Command</a:t>
            </a: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4D5DDCE5-8A52-1547-9FA8-D418EE91A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287" y="5480050"/>
            <a:ext cx="1905000" cy="1066800"/>
          </a:xfrm>
          <a:prstGeom prst="cloudCallout">
            <a:avLst>
              <a:gd name="adj1" fmla="val 119580"/>
              <a:gd name="adj2" fmla="val -12673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To 3 Sig. Fig.  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3145D91C-1DA9-7541-9E49-F91D7C600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560" y="5555712"/>
            <a:ext cx="1905000" cy="1066800"/>
          </a:xfrm>
          <a:prstGeom prst="cloudCallout">
            <a:avLst>
              <a:gd name="adj1" fmla="val -54935"/>
              <a:gd name="adj2" fmla="val -10593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To 2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123237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243C41"/>
      </a:dk2>
      <a:lt2>
        <a:srgbClr val="E3E8E2"/>
      </a:lt2>
      <a:accent1>
        <a:srgbClr val="CF75E7"/>
      </a:accent1>
      <a:accent2>
        <a:srgbClr val="8A57E2"/>
      </a:accent2>
      <a:accent3>
        <a:srgbClr val="757BE7"/>
      </a:accent3>
      <a:accent4>
        <a:srgbClr val="5797E2"/>
      </a:accent4>
      <a:accent5>
        <a:srgbClr val="3FB2C2"/>
      </a:accent5>
      <a:accent6>
        <a:srgbClr val="46B594"/>
      </a:accent6>
      <a:hlink>
        <a:srgbClr val="638F56"/>
      </a:hlink>
      <a:folHlink>
        <a:srgbClr val="828282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233</Words>
  <Application>Microsoft Office PowerPoint</Application>
  <PresentationFormat>Widescreen</PresentationFormat>
  <Paragraphs>25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 Next LT Pro</vt:lpstr>
      <vt:lpstr>Calibri</vt:lpstr>
      <vt:lpstr>Cambria Math</vt:lpstr>
      <vt:lpstr>Open Sans</vt:lpstr>
      <vt:lpstr>AccentBoxVTI</vt:lpstr>
      <vt:lpstr>Using data transformation to linearise a scatterplot</vt:lpstr>
      <vt:lpstr>Data Transformation</vt:lpstr>
      <vt:lpstr>The reciprocal transformation </vt:lpstr>
      <vt:lpstr>Applying the reciprocal transformation</vt:lpstr>
      <vt:lpstr>Using Mathematica to perform a reciprocal transformation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data transformation to linearise a scatterplot</dc:title>
  <dc:creator>Yongmei Zhang</dc:creator>
  <cp:lastModifiedBy>Lyn ZHANG</cp:lastModifiedBy>
  <cp:revision>11</cp:revision>
  <dcterms:created xsi:type="dcterms:W3CDTF">2020-09-30T01:47:38Z</dcterms:created>
  <dcterms:modified xsi:type="dcterms:W3CDTF">2023-08-22T22:53:31Z</dcterms:modified>
</cp:coreProperties>
</file>