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A97A2-8164-DDF4-F67E-A8DED2CA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5FE20-61A0-EF6D-7328-072866668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738A0-518C-4605-4706-A66E290E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33BFF-769F-EDBF-D915-6010248A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8239C-146D-67BE-BCE1-DBB007D4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30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D7E3-7B10-0CFD-191A-011EE12E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75A63-21AD-6779-64AB-C60945D61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CBB1E-37C3-845A-B590-44E836EF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8A255-C6AB-C559-5D2F-753FDF01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6927C-0147-5D2D-0E58-E7087F82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37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804553-A7D1-8F6E-7ABB-E28C5EFFE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B2F83-2524-ED54-F544-51DC7F517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0D8E7-4F39-3F2A-F447-395DD980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B5C67-01B1-E0E1-FEFE-E37A6F83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491EC-5B35-F312-201F-4EA1FEEE9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22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17AF-AEDC-B728-1B86-5E85CF87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E64B9-C7BB-EF97-549E-0ADEF1057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CC685-C0FC-5361-CF7C-B1C498A03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3A571-0A97-2E6E-64DD-01438DDB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8493A-9198-7F67-4B64-2B346E318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37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FB2F-7315-B009-4C7D-19475A0D3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88F8D-4BA0-74CE-CA3B-11D4214B5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67A95-69E1-32E1-66A3-F196CBF5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7D99-5D28-D978-E582-22AE3E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8BF8D-325E-4017-FC38-8230C944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22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244F-5502-A0BA-108C-C00D350F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9FEE-4A0B-1FC6-ABFA-D329CD28D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F08E4-CA4A-0CB1-B9A9-007C4E9AE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270A8-2074-DE99-F484-99E55AE80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8D2D8-E067-E9CB-C06E-687C7950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18705-799D-4F69-74D6-C91B3A81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987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3180D-6C57-78E9-8B1B-C4805734B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79822-C6C1-AF38-42DF-5B921AB0D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8E594-25D1-F038-7B86-AE3F2515E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FB5E9E-8C64-D8F5-F851-8535010B9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43B56-F92F-69B9-8D85-AAA9922CF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AF48E-99DB-AB3C-300F-932EFC6F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2C6D6-FDFE-21B0-5CA4-790A8CCD1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7616D-6B00-2B7A-A012-567B489D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57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FD48-3452-F43D-AA3E-0F138D13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77EED-D617-4F35-E01F-A3CE17E7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782AD-C96A-08C2-5F78-EE9F9D81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98BB5-095D-286E-87A5-84979BFD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06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D9375-8A65-8331-C707-AADF4E06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4897D5-AEE7-8433-B162-903D1B6C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69532-AF50-1675-7FA8-09711B77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24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8F37-EF12-F042-06DA-15EAB5E48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101D6-7264-89F0-0F39-5D782C837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3B21E-D0C0-0F9E-A0BD-B2296D223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4DD5C-DDCC-E830-3394-126813A9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3566C-B2BE-D1B5-DACD-A8AEE4AF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E4A40-C7C4-8C5A-2F5D-59964A84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553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E98E1-B5B0-8A68-4B91-B12C91522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0AD2F-48AC-DB41-BDCE-DD71E6C0C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62352-A160-6B9D-DA3A-325D2B930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7B23-5DF6-F9BB-DF19-D8C37D303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B0C7C-AE4B-7002-6371-C51D63A2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AD333-0236-AF04-8B94-9936A00C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831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8A30FE-7AC7-4BC7-793A-562DFF5B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3D361-F71E-E66B-8477-315539F5B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076E9-086E-3851-D433-84BEFD94F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0D5E-8F21-418C-AE31-3CC0B800D953}" type="datetimeFigureOut">
              <a:rPr lang="en-AU" smtClean="0"/>
              <a:t>23/08/2023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EEAE5-DA8C-D431-4DFD-7F4DF7816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50AE8-6B46-EB64-B9FE-C11664A36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D5CC2-25BA-4AE6-89EB-A073942328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715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4597-3423-8934-4271-C9CE7BD845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Choosing appropriate Data Transformation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61D6B-84D4-713C-59C8-BB716512D6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4D</a:t>
            </a:r>
          </a:p>
        </p:txBody>
      </p:sp>
    </p:spTree>
    <p:extLst>
      <p:ext uri="{BB962C8B-B14F-4D97-AF65-F5344CB8AC3E}">
        <p14:creationId xmlns:p14="http://schemas.microsoft.com/office/powerpoint/2010/main" val="13776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540AD0-E3BE-01F2-3463-A045BBE22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52" y="181509"/>
            <a:ext cx="10406523" cy="649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4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8A4E0B-6BD9-F1A8-AF22-0536CE7D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754" y="46494"/>
            <a:ext cx="10122492" cy="679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55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Choosing appropriate Data Transformation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appropriate Data Transformation</dc:title>
  <dc:creator>Lyn ZHANG</dc:creator>
  <cp:lastModifiedBy>Lyn ZHANG</cp:lastModifiedBy>
  <cp:revision>1</cp:revision>
  <dcterms:created xsi:type="dcterms:W3CDTF">2023-08-22T22:57:55Z</dcterms:created>
  <dcterms:modified xsi:type="dcterms:W3CDTF">2023-08-22T23:00:36Z</dcterms:modified>
</cp:coreProperties>
</file>