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69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3A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3A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D451-886E-DE46-91FC-1F49F2B5031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7EC2B-C90A-D344-84C6-64BA95D7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https://create.kahoot.it/details/68fc03ae-ec02-40f3-9005-6d9d582c5614</a:t>
            </a:r>
          </a:p>
          <a:p>
            <a:r>
              <a:rPr lang="en-AU" dirty="0"/>
              <a:t>https://create.kahoot.it/details/551f0cfb-a0bd-4807-a385-9388ca9b1d16</a:t>
            </a:r>
          </a:p>
          <a:p>
            <a:r>
              <a:rPr lang="en-AU" dirty="0"/>
              <a:t>https://create.kahoot.it/details/6c51065c-d365-4be1-bda8-6c568f6b78a9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7EC2B-C90A-D344-84C6-64BA95D7DD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3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4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7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3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05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2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3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3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76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7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A86EA-8EB7-7444-8995-A83D728F7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sz="5100" dirty="0"/>
              <a:t>Response and explanatory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31E47-2BA8-C04F-ABCC-4622B3FEE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597E2-2E59-4E2E-9538-1B7E8FCEB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1" r="8979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6129-3756-9D3E-3D41-759D588CBA8C}"/>
              </a:ext>
            </a:extLst>
          </p:cNvPr>
          <p:cNvSpPr txBox="1"/>
          <p:nvPr/>
        </p:nvSpPr>
        <p:spPr>
          <a:xfrm>
            <a:off x="521014" y="490848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https://mathsstarters.net/numbersgame</a:t>
            </a:r>
          </a:p>
        </p:txBody>
      </p:sp>
    </p:spTree>
    <p:extLst>
      <p:ext uri="{BB962C8B-B14F-4D97-AF65-F5344CB8AC3E}">
        <p14:creationId xmlns:p14="http://schemas.microsoft.com/office/powerpoint/2010/main" val="119567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A1321-F3BA-E945-83D0-6B7E8BD9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39"/>
            <a:ext cx="12192000" cy="13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6DF19-93F7-CB41-B915-0F3F7556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062514"/>
            <a:ext cx="1120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9443D-B591-0B40-AAF9-E2F153988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344"/>
            <a:ext cx="12192000" cy="973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549A6-6AA2-7A4A-8720-9D074BAC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918278"/>
            <a:ext cx="113538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4712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7543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47BB2-B8A9-424D-A296-F28CBB9A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93" y="0"/>
            <a:ext cx="91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D9102-BFEA-D74C-A829-767F3359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0E570-B6CB-EF49-AE28-6CB52604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57" y="0"/>
            <a:ext cx="92156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FEF34-DC32-AC4F-8C2B-52A37D59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4495800"/>
            <a:ext cx="10655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1494D-3604-D34A-A1F3-AA8C552A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57" y="0"/>
            <a:ext cx="91492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B2617-E8CB-9341-8B93-A4E33F5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96" y="1755263"/>
            <a:ext cx="1968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AF321-A0CC-D348-B4CB-8E6E7047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EC14B-BAC1-8042-9C85-6A84E22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9ADF6-8CFF-9444-BDA5-2F917B5F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300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60</Words>
  <Application>Microsoft Office PowerPoint</Application>
  <PresentationFormat>Widescreen</PresentationFormat>
  <Paragraphs>11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Comic Sans MS</vt:lpstr>
      <vt:lpstr>Tw Cen MT</vt:lpstr>
      <vt:lpstr>ShapesVTI</vt:lpstr>
      <vt:lpstr>Response and explanatory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and explanatory variables</dc:title>
  <dc:creator>Yongmei Zhang</dc:creator>
  <cp:lastModifiedBy>Lyn ZHANG</cp:lastModifiedBy>
  <cp:revision>7</cp:revision>
  <dcterms:created xsi:type="dcterms:W3CDTF">2020-07-17T00:45:40Z</dcterms:created>
  <dcterms:modified xsi:type="dcterms:W3CDTF">2023-08-24T22:03:41Z</dcterms:modified>
</cp:coreProperties>
</file>