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0" r:id="rId6"/>
    <p:sldId id="266" r:id="rId7"/>
    <p:sldId id="3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0"/>
  </p:normalViewPr>
  <p:slideViewPr>
    <p:cSldViewPr snapToGrid="0" snapToObjects="1">
      <p:cViewPr varScale="1">
        <p:scale>
          <a:sx n="62" d="100"/>
          <a:sy n="62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>
              <a:latin typeface="Comic Sans MS" panose="030F0902030302020204" pitchFamily="66" charset="0"/>
            </a:rPr>
            <a:t>page 3D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omic Sans MS" panose="030F0902030302020204" pitchFamily="66" charset="0"/>
            </a:rPr>
            <a:t>2. Summary notes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0CF04204-0286-44BF-B737-9B7C2BDBF887}" type="pres">
      <dgm:prSet presAssocID="{E8FDA408-EBE3-4FFF-B181-52121CC44C86}" presName="root" presStyleCnt="0">
        <dgm:presLayoutVars>
          <dgm:dir/>
          <dgm:resizeHandles val="exact"/>
        </dgm:presLayoutVars>
      </dgm:prSet>
      <dgm:spPr/>
    </dgm:pt>
    <dgm:pt modelId="{7544724A-A36A-46A6-B69F-F630DD943746}" type="pres">
      <dgm:prSet presAssocID="{22505801-6524-4B50-AD6D-CE222BF09B96}" presName="compNode" presStyleCnt="0"/>
      <dgm:spPr/>
    </dgm:pt>
    <dgm:pt modelId="{B625762F-B246-4A7A-8948-93A3D1305B20}" type="pres">
      <dgm:prSet presAssocID="{22505801-6524-4B50-AD6D-CE222BF09B9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0AF8F19E-323D-44D2-966E-B0D06093BEF6}" type="pres">
      <dgm:prSet presAssocID="{22505801-6524-4B50-AD6D-CE222BF09B96}" presName="spaceRect" presStyleCnt="0"/>
      <dgm:spPr/>
    </dgm:pt>
    <dgm:pt modelId="{5E6F2A98-703C-4AA3-BDAF-848ECBB72C1E}" type="pres">
      <dgm:prSet presAssocID="{22505801-6524-4B50-AD6D-CE222BF09B96}" presName="textRect" presStyleLbl="revTx" presStyleIdx="0" presStyleCnt="2">
        <dgm:presLayoutVars>
          <dgm:chMax val="1"/>
          <dgm:chPref val="1"/>
        </dgm:presLayoutVars>
      </dgm:prSet>
      <dgm:spPr/>
    </dgm:pt>
    <dgm:pt modelId="{FFFC59DC-519B-4636-AA6D-B379A31842C7}" type="pres">
      <dgm:prSet presAssocID="{A5CD2530-2B66-466F-AF32-B7FC543B0E93}" presName="sibTrans" presStyleCnt="0"/>
      <dgm:spPr/>
    </dgm:pt>
    <dgm:pt modelId="{929BD6A6-3573-494C-9FA7-A449DA87303E}" type="pres">
      <dgm:prSet presAssocID="{7B63A322-A32D-7440-95CC-4C227BD04D22}" presName="compNode" presStyleCnt="0"/>
      <dgm:spPr/>
    </dgm:pt>
    <dgm:pt modelId="{D19A68F9-9A1D-4EC8-91AC-6B92314A59E7}" type="pres">
      <dgm:prSet presAssocID="{7B63A322-A32D-7440-95CC-4C227BD04D2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clip"/>
        </a:ext>
      </dgm:extLst>
    </dgm:pt>
    <dgm:pt modelId="{575AC1AD-3C59-4DD1-AD35-B59AD866EC30}" type="pres">
      <dgm:prSet presAssocID="{7B63A322-A32D-7440-95CC-4C227BD04D22}" presName="spaceRect" presStyleCnt="0"/>
      <dgm:spPr/>
    </dgm:pt>
    <dgm:pt modelId="{C254BD52-9218-4B54-A1B6-DB7534C42610}" type="pres">
      <dgm:prSet presAssocID="{7B63A322-A32D-7440-95CC-4C227BD04D2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6C135E7E-A3AB-E84C-B98A-98755EB2AB13}" type="presOf" srcId="{7B63A322-A32D-7440-95CC-4C227BD04D22}" destId="{C254BD52-9218-4B54-A1B6-DB7534C42610}" srcOrd="0" destOrd="0" presId="urn:microsoft.com/office/officeart/2018/2/layout/IconLabelList"/>
    <dgm:cxn modelId="{A5D0E796-FCD6-9347-9A0F-41EF5CEE4E00}" type="presOf" srcId="{E8FDA408-EBE3-4FFF-B181-52121CC44C86}" destId="{0CF04204-0286-44BF-B737-9B7C2BDBF887}" srcOrd="0" destOrd="0" presId="urn:microsoft.com/office/officeart/2018/2/layout/IconLabelList"/>
    <dgm:cxn modelId="{1319C8C1-FC0C-4E48-8ED8-F900F44CA416}" type="presOf" srcId="{22505801-6524-4B50-AD6D-CE222BF09B96}" destId="{5E6F2A98-703C-4AA3-BDAF-848ECBB72C1E}" srcOrd="0" destOrd="0" presId="urn:microsoft.com/office/officeart/2018/2/layout/IconLabelList"/>
    <dgm:cxn modelId="{43328385-714A-A040-A38D-6437692622CF}" type="presParOf" srcId="{0CF04204-0286-44BF-B737-9B7C2BDBF887}" destId="{7544724A-A36A-46A6-B69F-F630DD943746}" srcOrd="0" destOrd="0" presId="urn:microsoft.com/office/officeart/2018/2/layout/IconLabelList"/>
    <dgm:cxn modelId="{1F08EBE9-BDC2-B744-A54E-CA2C35DC5285}" type="presParOf" srcId="{7544724A-A36A-46A6-B69F-F630DD943746}" destId="{B625762F-B246-4A7A-8948-93A3D1305B20}" srcOrd="0" destOrd="0" presId="urn:microsoft.com/office/officeart/2018/2/layout/IconLabelList"/>
    <dgm:cxn modelId="{2F74032B-8A5E-5942-80B5-BF35D6EE466F}" type="presParOf" srcId="{7544724A-A36A-46A6-B69F-F630DD943746}" destId="{0AF8F19E-323D-44D2-966E-B0D06093BEF6}" srcOrd="1" destOrd="0" presId="urn:microsoft.com/office/officeart/2018/2/layout/IconLabelList"/>
    <dgm:cxn modelId="{6F3FDA02-740E-444A-B682-AAD4B464BA10}" type="presParOf" srcId="{7544724A-A36A-46A6-B69F-F630DD943746}" destId="{5E6F2A98-703C-4AA3-BDAF-848ECBB72C1E}" srcOrd="2" destOrd="0" presId="urn:microsoft.com/office/officeart/2018/2/layout/IconLabelList"/>
    <dgm:cxn modelId="{94834A7D-CDDC-0B41-AFB1-C473C4271808}" type="presParOf" srcId="{0CF04204-0286-44BF-B737-9B7C2BDBF887}" destId="{FFFC59DC-519B-4636-AA6D-B379A31842C7}" srcOrd="1" destOrd="0" presId="urn:microsoft.com/office/officeart/2018/2/layout/IconLabelList"/>
    <dgm:cxn modelId="{43FA4E1C-CE2D-6445-84F7-4A79888DA24F}" type="presParOf" srcId="{0CF04204-0286-44BF-B737-9B7C2BDBF887}" destId="{929BD6A6-3573-494C-9FA7-A449DA87303E}" srcOrd="2" destOrd="0" presId="urn:microsoft.com/office/officeart/2018/2/layout/IconLabelList"/>
    <dgm:cxn modelId="{E6C9196B-FD16-E046-8560-6C1C676B6425}" type="presParOf" srcId="{929BD6A6-3573-494C-9FA7-A449DA87303E}" destId="{D19A68F9-9A1D-4EC8-91AC-6B92314A59E7}" srcOrd="0" destOrd="0" presId="urn:microsoft.com/office/officeart/2018/2/layout/IconLabelList"/>
    <dgm:cxn modelId="{6CCC3DE5-922C-6D4E-AEBF-84BC1BAA2FAC}" type="presParOf" srcId="{929BD6A6-3573-494C-9FA7-A449DA87303E}" destId="{575AC1AD-3C59-4DD1-AD35-B59AD866EC30}" srcOrd="1" destOrd="0" presId="urn:microsoft.com/office/officeart/2018/2/layout/IconLabelList"/>
    <dgm:cxn modelId="{5CE65C36-085A-4540-81E2-A29A801266AF}" type="presParOf" srcId="{929BD6A6-3573-494C-9FA7-A449DA87303E}" destId="{C254BD52-9218-4B54-A1B6-DB7534C4261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5762F-B246-4A7A-8948-93A3D1305B20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F2A98-703C-4AA3-BDAF-848ECBB72C1E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Comic Sans MS" panose="030F0902030302020204" pitchFamily="66" charset="0"/>
            </a:rPr>
            <a:t>1. Ex </a:t>
          </a:r>
          <a:r>
            <a:rPr lang="en-AU" sz="4000" kern="1200">
              <a:latin typeface="Comic Sans MS" panose="030F0902030302020204" pitchFamily="66" charset="0"/>
            </a:rPr>
            <a:t>page 3D</a:t>
          </a:r>
          <a:endParaRPr lang="en-US" sz="4000" kern="1200" dirty="0">
            <a:latin typeface="Comic Sans MS" panose="030F0902030302020204" pitchFamily="66" charset="0"/>
          </a:endParaRPr>
        </a:p>
      </dsp:txBody>
      <dsp:txXfrm>
        <a:off x="559800" y="3022743"/>
        <a:ext cx="4320000" cy="720000"/>
      </dsp:txXfrm>
    </dsp:sp>
    <dsp:sp modelId="{D19A68F9-9A1D-4EC8-91AC-6B92314A59E7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4BD52-9218-4B54-A1B6-DB7534C42610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Comic Sans MS" panose="030F0902030302020204" pitchFamily="66" charset="0"/>
            </a:rPr>
            <a:t>2. Summary notes</a:t>
          </a:r>
        </a:p>
      </dsp:txBody>
      <dsp:txXfrm>
        <a:off x="5635800" y="3022743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488C-6C9C-3C4E-8D90-7A03FC337183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75E5C-DC0B-2744-889C-7157FB857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26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https://create.kahoot.it/details/5baa8445-f785-40f3-9491-a8d0cd07fe1b</a:t>
            </a:r>
          </a:p>
          <a:p>
            <a:r>
              <a:rPr lang="en-AU"/>
              <a:t>https://create.kahoot.it/details/b19d1fc1-eba5-4443-8950-5c3535a17d7c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75E5C-DC0B-2744-889C-7157FB8576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89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444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Friday, August 25,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2486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Friday, August 25,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4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Friday, August 25,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1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Friday, August 25,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5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Friday, August 25,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8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Friday, August 25,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1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Friday, August 25,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Friday, August 25,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662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Friday, August 25,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50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Friday, August 25,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8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Friday, August 25,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7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Friday, August 25,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950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43" r:id="rId6"/>
    <p:sldLayoutId id="2147483738" r:id="rId7"/>
    <p:sldLayoutId id="2147483739" r:id="rId8"/>
    <p:sldLayoutId id="2147483740" r:id="rId9"/>
    <p:sldLayoutId id="2147483742" r:id="rId10"/>
    <p:sldLayoutId id="214748374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E43B6C-1431-477F-A07D-4FB5BDDF57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20" r="9091" b="21271"/>
          <a:stretch/>
        </p:blipFill>
        <p:spPr>
          <a:xfrm>
            <a:off x="20" y="1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EF2A1-C265-DE4E-98E7-2EC768487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/>
              <a:t>Investigating associations between two numerical variables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99D430-BA48-274B-981B-9CEA25024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2D</a:t>
            </a:r>
          </a:p>
        </p:txBody>
      </p:sp>
    </p:spTree>
    <p:extLst>
      <p:ext uri="{BB962C8B-B14F-4D97-AF65-F5344CB8AC3E}">
        <p14:creationId xmlns:p14="http://schemas.microsoft.com/office/powerpoint/2010/main" val="3232254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EE0CA1-D3EE-4024-8924-687FF7C9B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0D680A-7725-8B48-B8EA-68C9E486EA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749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89922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4FF55A-335B-8C4A-B209-72E863DB8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680" y="0"/>
            <a:ext cx="9146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62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3A71BC-22DB-8748-A305-570ACE7D7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285" y="0"/>
            <a:ext cx="9195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85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EE6A20-DB4E-EA48-97A2-158996827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724" y="0"/>
            <a:ext cx="9146551" cy="6858000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DCDF49BE-F42C-3B4F-AA65-D76891E42C4F}"/>
              </a:ext>
            </a:extLst>
          </p:cNvPr>
          <p:cNvSpPr/>
          <p:nvPr/>
        </p:nvSpPr>
        <p:spPr>
          <a:xfrm>
            <a:off x="2728686" y="3730171"/>
            <a:ext cx="551543" cy="1741715"/>
          </a:xfrm>
          <a:prstGeom prst="frame">
            <a:avLst>
              <a:gd name="adj1" fmla="val 5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27A6153-F099-6A4E-AA8F-99EE14E9C97F}"/>
              </a:ext>
            </a:extLst>
          </p:cNvPr>
          <p:cNvSpPr/>
          <p:nvPr/>
        </p:nvSpPr>
        <p:spPr>
          <a:xfrm>
            <a:off x="5191799" y="6524368"/>
            <a:ext cx="1678558" cy="333632"/>
          </a:xfrm>
          <a:prstGeom prst="frame">
            <a:avLst>
              <a:gd name="adj1" fmla="val 5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07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90C73-4543-C942-B499-5B30E264B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7427"/>
            <a:ext cx="12192000" cy="772898"/>
          </a:xfrm>
        </p:spPr>
        <p:txBody>
          <a:bodyPr>
            <a:normAutofit/>
          </a:bodyPr>
          <a:lstStyle/>
          <a:p>
            <a:r>
              <a:rPr lang="en-US" sz="4400" dirty="0"/>
              <a:t>How to construct a scatterplot using Mathematica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5E0282-0547-FB4D-A15F-B99893099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03"/>
            <a:ext cx="12192000" cy="68465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B00B75-8158-2643-8094-6D9EC3B8C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017" y="4785178"/>
            <a:ext cx="51308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3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59863"/>
            <a:ext cx="10515600" cy="1004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400" b="0" i="1" kern="1200" cap="all" dirty="0"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6703895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775274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3DFloatVTI">
  <a:themeElements>
    <a:clrScheme name="AnalogousFromLightSeedLeftStep">
      <a:dk1>
        <a:srgbClr val="000000"/>
      </a:dk1>
      <a:lt1>
        <a:srgbClr val="FFFFFF"/>
      </a:lt1>
      <a:dk2>
        <a:srgbClr val="242E41"/>
      </a:dk2>
      <a:lt2>
        <a:srgbClr val="E2E8E2"/>
      </a:lt2>
      <a:accent1>
        <a:srgbClr val="E374E9"/>
      </a:accent1>
      <a:accent2>
        <a:srgbClr val="A155E4"/>
      </a:accent2>
      <a:accent3>
        <a:srgbClr val="8174E9"/>
      </a:accent3>
      <a:accent4>
        <a:srgbClr val="557FE4"/>
      </a:accent4>
      <a:accent5>
        <a:srgbClr val="36AFDF"/>
      </a:accent5>
      <a:accent6>
        <a:srgbClr val="43B4A5"/>
      </a:accent6>
      <a:hlink>
        <a:srgbClr val="598E56"/>
      </a:hlink>
      <a:folHlink>
        <a:srgbClr val="7F7F7F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51</Words>
  <Application>Microsoft Office PowerPoint</Application>
  <PresentationFormat>Widescreen</PresentationFormat>
  <Paragraphs>10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Comic Sans MS</vt:lpstr>
      <vt:lpstr>Gill Sans MT</vt:lpstr>
      <vt:lpstr>Walbaum Display</vt:lpstr>
      <vt:lpstr>3DFloatVTI</vt:lpstr>
      <vt:lpstr>Investigating associations between two numerical variables</vt:lpstr>
      <vt:lpstr>PowerPoint Presentation</vt:lpstr>
      <vt:lpstr>PowerPoint Presentation</vt:lpstr>
      <vt:lpstr>PowerPoint Presentation</vt:lpstr>
      <vt:lpstr>PowerPoint Presentation</vt:lpstr>
      <vt:lpstr>How to construct a scatterplot using Mathematica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associations between two numerical variables</dc:title>
  <dc:creator>Yongmei Zhang</dc:creator>
  <cp:lastModifiedBy>Lyn ZHANG</cp:lastModifiedBy>
  <cp:revision>8</cp:revision>
  <dcterms:created xsi:type="dcterms:W3CDTF">2020-07-17T22:34:21Z</dcterms:created>
  <dcterms:modified xsi:type="dcterms:W3CDTF">2023-08-24T22:05:24Z</dcterms:modified>
</cp:coreProperties>
</file>