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5"/>
  </p:notesMasterIdLst>
  <p:sldIdLst>
    <p:sldId id="256" r:id="rId2"/>
    <p:sldId id="311" r:id="rId3"/>
    <p:sldId id="257" r:id="rId4"/>
    <p:sldId id="260" r:id="rId5"/>
    <p:sldId id="262" r:id="rId6"/>
    <p:sldId id="304" r:id="rId7"/>
    <p:sldId id="305" r:id="rId8"/>
    <p:sldId id="306" r:id="rId9"/>
    <p:sldId id="307" r:id="rId10"/>
    <p:sldId id="308" r:id="rId11"/>
    <p:sldId id="309" r:id="rId12"/>
    <p:sldId id="286" r:id="rId13"/>
    <p:sldId id="3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745"/>
  </p:normalViewPr>
  <p:slideViewPr>
    <p:cSldViewPr snapToGrid="0" snapToObjects="1">
      <p:cViewPr varScale="1">
        <p:scale>
          <a:sx n="62" d="100"/>
          <a:sy n="6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643E2-4FEF-5A40-93D0-A69553F51326}"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8FCC1-BCF1-6D4F-AD83-7A13E812BB0F}" type="slidenum">
              <a:rPr lang="en-US" smtClean="0"/>
              <a:t>‹#›</a:t>
            </a:fld>
            <a:endParaRPr lang="en-US"/>
          </a:p>
        </p:txBody>
      </p:sp>
    </p:spTree>
    <p:extLst>
      <p:ext uri="{BB962C8B-B14F-4D97-AF65-F5344CB8AC3E}">
        <p14:creationId xmlns:p14="http://schemas.microsoft.com/office/powerpoint/2010/main" val="266544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https://quizizz.com/admin/quiz/62fef24aaa19a2001f522911?source=quiz_share</a:t>
            </a:r>
          </a:p>
        </p:txBody>
      </p:sp>
      <p:sp>
        <p:nvSpPr>
          <p:cNvPr id="4" name="Slide Number Placeholder 3"/>
          <p:cNvSpPr>
            <a:spLocks noGrp="1"/>
          </p:cNvSpPr>
          <p:nvPr>
            <p:ph type="sldNum" sz="quarter" idx="5"/>
          </p:nvPr>
        </p:nvSpPr>
        <p:spPr/>
        <p:txBody>
          <a:bodyPr/>
          <a:lstStyle/>
          <a:p>
            <a:fld id="{3778FCC1-BCF1-6D4F-AD83-7A13E812BB0F}" type="slidenum">
              <a:rPr lang="en-US" smtClean="0"/>
              <a:t>1</a:t>
            </a:fld>
            <a:endParaRPr lang="en-US"/>
          </a:p>
        </p:txBody>
      </p:sp>
    </p:spTree>
    <p:extLst>
      <p:ext uri="{BB962C8B-B14F-4D97-AF65-F5344CB8AC3E}">
        <p14:creationId xmlns:p14="http://schemas.microsoft.com/office/powerpoint/2010/main" val="27210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3170" name="Google Shape;5409;p111:notes"/>
          <p:cNvSpPr txBox="1">
            <a:spLocks noGrp="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263171" name="Google Shape;5410;p111:notes"/>
          <p:cNvSpPr>
            <a:spLocks noGrp="1" noRot="1" noChangeAspect="1" noTextEdit="1"/>
          </p:cNvSpPr>
          <p:nvPr>
            <p:ph type="sldImg" idx="2"/>
          </p:nvPr>
        </p:nvSpPr>
        <p:spPr>
          <a:xfrm>
            <a:off x="381000" y="685800"/>
            <a:ext cx="6096000" cy="3429000"/>
          </a:xfrm>
          <a:noFill/>
          <a:ln>
            <a:headEnd/>
            <a:tailEnd/>
          </a:ln>
        </p:spPr>
      </p:sp>
    </p:spTree>
    <p:extLst>
      <p:ext uri="{BB962C8B-B14F-4D97-AF65-F5344CB8AC3E}">
        <p14:creationId xmlns:p14="http://schemas.microsoft.com/office/powerpoint/2010/main" val="415677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84DB9AA9-3A38-664E-B261-59DA33E018FA}"/>
              </a:ext>
            </a:extLst>
          </p:cNvPr>
          <p:cNvSpPr>
            <a:spLocks noGrp="1" noChangeArrowheads="1"/>
          </p:cNvSpPr>
          <p:nvPr>
            <p:ph type="sldNum" sz="quarter" idx="5"/>
          </p:nvPr>
        </p:nvSpPr>
        <p:spPr>
          <a:ln/>
        </p:spPr>
        <p:txBody>
          <a:bodyPr/>
          <a:lstStyle/>
          <a:p>
            <a:fld id="{35F0639F-ED8C-854C-A6B0-69DF378F0F34}" type="slidenum">
              <a:rPr lang="en-US" altLang="en-US"/>
              <a:pPr/>
              <a:t>12</a:t>
            </a:fld>
            <a:endParaRPr lang="en-US" altLang="en-US"/>
          </a:p>
        </p:txBody>
      </p:sp>
      <p:sp>
        <p:nvSpPr>
          <p:cNvPr id="55298" name="Rectangle 2">
            <a:extLst>
              <a:ext uri="{FF2B5EF4-FFF2-40B4-BE49-F238E27FC236}">
                <a16:creationId xmlns:a16="http://schemas.microsoft.com/office/drawing/2014/main" id="{477D6DE7-D4C2-584F-8BA6-1E972679790D}"/>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299" name="Rectangle 3">
            <a:extLst>
              <a:ext uri="{FF2B5EF4-FFF2-40B4-BE49-F238E27FC236}">
                <a16:creationId xmlns:a16="http://schemas.microsoft.com/office/drawing/2014/main" id="{C53ACAAA-75B2-874E-8757-3A0B886517B2}"/>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21</a:t>
            </a:r>
          </a:p>
        </p:txBody>
      </p:sp>
      <p:sp>
        <p:nvSpPr>
          <p:cNvPr id="55300" name="Rectangle 4">
            <a:extLst>
              <a:ext uri="{FF2B5EF4-FFF2-40B4-BE49-F238E27FC236}">
                <a16:creationId xmlns:a16="http://schemas.microsoft.com/office/drawing/2014/main" id="{709825EE-4D47-CE4E-A908-16B20E83B7E5}"/>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1" name="Rectangle 5">
            <a:extLst>
              <a:ext uri="{FF2B5EF4-FFF2-40B4-BE49-F238E27FC236}">
                <a16:creationId xmlns:a16="http://schemas.microsoft.com/office/drawing/2014/main" id="{D90B6D21-D813-AE49-A0CF-6868002FFF76}"/>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2" name="Rectangle 6">
            <a:extLst>
              <a:ext uri="{FF2B5EF4-FFF2-40B4-BE49-F238E27FC236}">
                <a16:creationId xmlns:a16="http://schemas.microsoft.com/office/drawing/2014/main" id="{AB189C89-4F65-934D-9604-B5977484E1F6}"/>
              </a:ext>
            </a:extLst>
          </p:cNvPr>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ltLang="en-US"/>
          </a:p>
        </p:txBody>
      </p:sp>
      <p:sp>
        <p:nvSpPr>
          <p:cNvPr id="55303" name="Rectangle 7">
            <a:extLst>
              <a:ext uri="{FF2B5EF4-FFF2-40B4-BE49-F238E27FC236}">
                <a16:creationId xmlns:a16="http://schemas.microsoft.com/office/drawing/2014/main" id="{7670AF63-2E59-0948-9112-349775F3B128}"/>
              </a:ext>
            </a:extLst>
          </p:cNvPr>
          <p:cNvSpPr>
            <a:spLocks noGrp="1" noRot="1" noChangeAspect="1" noChangeArrowheads="1" noTextEdit="1"/>
          </p:cNvSpPr>
          <p:nvPr>
            <p:ph type="sldImg"/>
          </p:nvPr>
        </p:nvSpPr>
        <p:spPr>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3598459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Thursday, August 31, 2023</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8125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Thursday, August 31, 2023</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5101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Thursday, August 31, 2023</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822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userDrawn="1">
  <p:cSld name="Титульный слайд">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68592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Thursday, August 31, 2023</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4312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Thursday, August 31, 2023</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9072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Thursday, August 31, 2023</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0879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Thursday, August 31, 2023</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44195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Thursday, August 31, 2023</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2054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Thursday, August 31, 2023</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9711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Thursday, August 31, 2023</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0572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Thursday, August 31, 2023</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7048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Thursday, August 31, 2023</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5892970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 id="2147483700" r:id="rId12"/>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394B93EE-9D8E-4B83-BE62-3558A3CD0B82}"/>
              </a:ext>
            </a:extLst>
          </p:cNvPr>
          <p:cNvPicPr>
            <a:picLocks noChangeAspect="1"/>
          </p:cNvPicPr>
          <p:nvPr/>
        </p:nvPicPr>
        <p:blipFill rotWithShape="1">
          <a:blip r:embed="rId3"/>
          <a:srcRect b="15730"/>
          <a:stretch/>
        </p:blipFill>
        <p:spPr>
          <a:xfrm>
            <a:off x="20" y="10"/>
            <a:ext cx="12191980" cy="6857990"/>
          </a:xfrm>
          <a:prstGeom prst="rect">
            <a:avLst/>
          </a:prstGeom>
        </p:spPr>
      </p:pic>
      <p:sp>
        <p:nvSpPr>
          <p:cNvPr id="19" name="Rectangle 1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2033B2-7D32-0D4F-AE88-C4FF9ECBBC8A}"/>
              </a:ext>
            </a:extLst>
          </p:cNvPr>
          <p:cNvSpPr>
            <a:spLocks noGrp="1"/>
          </p:cNvSpPr>
          <p:nvPr>
            <p:ph type="ctrTitle"/>
          </p:nvPr>
        </p:nvSpPr>
        <p:spPr>
          <a:xfrm>
            <a:off x="751114" y="620486"/>
            <a:ext cx="5344886" cy="4062547"/>
          </a:xfrm>
        </p:spPr>
        <p:txBody>
          <a:bodyPr anchor="b">
            <a:normAutofit/>
          </a:bodyPr>
          <a:lstStyle/>
          <a:p>
            <a:pPr algn="l"/>
            <a:r>
              <a:rPr lang="en-US">
                <a:solidFill>
                  <a:schemeClr val="bg1"/>
                </a:solidFill>
              </a:rPr>
              <a:t>Time Series</a:t>
            </a:r>
          </a:p>
        </p:txBody>
      </p:sp>
      <p:sp>
        <p:nvSpPr>
          <p:cNvPr id="3" name="Subtitle 2">
            <a:extLst>
              <a:ext uri="{FF2B5EF4-FFF2-40B4-BE49-F238E27FC236}">
                <a16:creationId xmlns:a16="http://schemas.microsoft.com/office/drawing/2014/main" id="{27BB66EA-BDD0-CC4F-82F3-EBD17AE61D04}"/>
              </a:ext>
            </a:extLst>
          </p:cNvPr>
          <p:cNvSpPr>
            <a:spLocks noGrp="1"/>
          </p:cNvSpPr>
          <p:nvPr>
            <p:ph type="subTitle" idx="1"/>
          </p:nvPr>
        </p:nvSpPr>
        <p:spPr>
          <a:xfrm>
            <a:off x="751114" y="4918166"/>
            <a:ext cx="4781006" cy="1136468"/>
          </a:xfrm>
        </p:spPr>
        <p:txBody>
          <a:bodyPr>
            <a:normAutofit/>
          </a:bodyPr>
          <a:lstStyle/>
          <a:p>
            <a:pPr algn="l"/>
            <a:r>
              <a:rPr lang="en-US" dirty="0">
                <a:solidFill>
                  <a:schemeClr val="bg1"/>
                </a:solidFill>
              </a:rPr>
              <a:t>5</a:t>
            </a:r>
            <a:r>
              <a:rPr lang="en-US">
                <a:solidFill>
                  <a:schemeClr val="bg1"/>
                </a:solidFill>
              </a:rPr>
              <a:t>A</a:t>
            </a:r>
            <a:endParaRPr lang="en-US" dirty="0">
              <a:solidFill>
                <a:schemeClr val="bg1"/>
              </a:solidFill>
            </a:endParaRPr>
          </a:p>
        </p:txBody>
      </p:sp>
      <p:sp>
        <p:nvSpPr>
          <p:cNvPr id="15" name="Rectangle 1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59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B02D1E-B003-9242-A6B8-8C30165950F6}"/>
              </a:ext>
            </a:extLst>
          </p:cNvPr>
          <p:cNvPicPr>
            <a:picLocks noChangeAspect="1"/>
          </p:cNvPicPr>
          <p:nvPr/>
        </p:nvPicPr>
        <p:blipFill>
          <a:blip r:embed="rId2"/>
          <a:stretch>
            <a:fillRect/>
          </a:stretch>
        </p:blipFill>
        <p:spPr>
          <a:xfrm>
            <a:off x="0" y="0"/>
            <a:ext cx="12192000" cy="845574"/>
          </a:xfrm>
          <a:prstGeom prst="rect">
            <a:avLst/>
          </a:prstGeom>
        </p:spPr>
      </p:pic>
      <p:pic>
        <p:nvPicPr>
          <p:cNvPr id="3" name="Picture 2">
            <a:extLst>
              <a:ext uri="{FF2B5EF4-FFF2-40B4-BE49-F238E27FC236}">
                <a16:creationId xmlns:a16="http://schemas.microsoft.com/office/drawing/2014/main" id="{97B66F0E-D994-8441-B3FA-8B26CCEDA05A}"/>
              </a:ext>
            </a:extLst>
          </p:cNvPr>
          <p:cNvPicPr>
            <a:picLocks noChangeAspect="1"/>
          </p:cNvPicPr>
          <p:nvPr/>
        </p:nvPicPr>
        <p:blipFill>
          <a:blip r:embed="rId3"/>
          <a:stretch>
            <a:fillRect/>
          </a:stretch>
        </p:blipFill>
        <p:spPr>
          <a:xfrm>
            <a:off x="1879162" y="1584333"/>
            <a:ext cx="7645400" cy="4076700"/>
          </a:xfrm>
          <a:prstGeom prst="rect">
            <a:avLst/>
          </a:prstGeom>
        </p:spPr>
      </p:pic>
      <p:sp>
        <p:nvSpPr>
          <p:cNvPr id="4" name="Rectangle 3">
            <a:extLst>
              <a:ext uri="{FF2B5EF4-FFF2-40B4-BE49-F238E27FC236}">
                <a16:creationId xmlns:a16="http://schemas.microsoft.com/office/drawing/2014/main" id="{6EC45096-20ED-574F-AD5D-A6459B6D6AE1}"/>
              </a:ext>
            </a:extLst>
          </p:cNvPr>
          <p:cNvSpPr/>
          <p:nvPr/>
        </p:nvSpPr>
        <p:spPr>
          <a:xfrm>
            <a:off x="0" y="1196967"/>
            <a:ext cx="12192000" cy="369332"/>
          </a:xfrm>
          <a:prstGeom prst="rect">
            <a:avLst/>
          </a:prstGeom>
        </p:spPr>
        <p:txBody>
          <a:bodyPr wrap="square">
            <a:spAutoFit/>
          </a:bodyPr>
          <a:lstStyle/>
          <a:p>
            <a:r>
              <a:rPr lang="en-AU" dirty="0">
                <a:solidFill>
                  <a:srgbClr val="000000"/>
                </a:solidFill>
                <a:latin typeface="Open Sans" panose="020B0606030504020204"/>
              </a:rPr>
              <a:t>The time series plot below shows the power bill for a rental house (in kWh) for the </a:t>
            </a:r>
            <a:r>
              <a:rPr lang="en-AU" dirty="0">
                <a:solidFill>
                  <a:srgbClr val="000000"/>
                </a:solidFill>
                <a:latin typeface="STIXGeneral-Regular" pitchFamily="2" charset="2"/>
              </a:rPr>
              <a:t>12</a:t>
            </a:r>
            <a:r>
              <a:rPr lang="en-AU" dirty="0">
                <a:solidFill>
                  <a:srgbClr val="000000"/>
                </a:solidFill>
                <a:latin typeface="Open Sans" panose="020B0606030504020204"/>
              </a:rPr>
              <a:t>12 months of a year.</a:t>
            </a:r>
            <a:endParaRPr lang="en-US" dirty="0"/>
          </a:p>
        </p:txBody>
      </p:sp>
      <p:sp>
        <p:nvSpPr>
          <p:cNvPr id="5" name="Rectangle 4">
            <a:extLst>
              <a:ext uri="{FF2B5EF4-FFF2-40B4-BE49-F238E27FC236}">
                <a16:creationId xmlns:a16="http://schemas.microsoft.com/office/drawing/2014/main" id="{223A5105-5970-B14C-BA23-6DE3C399E4F4}"/>
              </a:ext>
            </a:extLst>
          </p:cNvPr>
          <p:cNvSpPr/>
          <p:nvPr/>
        </p:nvSpPr>
        <p:spPr>
          <a:xfrm>
            <a:off x="0" y="5661033"/>
            <a:ext cx="12192000" cy="646331"/>
          </a:xfrm>
          <a:prstGeom prst="rect">
            <a:avLst/>
          </a:prstGeom>
        </p:spPr>
        <p:txBody>
          <a:bodyPr wrap="square">
            <a:spAutoFit/>
          </a:bodyPr>
          <a:lstStyle/>
          <a:p>
            <a:r>
              <a:rPr lang="en-AU" dirty="0">
                <a:solidFill>
                  <a:srgbClr val="000000"/>
                </a:solidFill>
                <a:latin typeface="Open Sans" panose="020B0606030504020204"/>
              </a:rPr>
              <a:t>This is an example of structural change that can probably be explained by a change in tenants, from a family with two children to a person living alone.</a:t>
            </a:r>
            <a:endParaRPr lang="en-US" dirty="0"/>
          </a:p>
        </p:txBody>
      </p:sp>
    </p:spTree>
    <p:extLst>
      <p:ext uri="{BB962C8B-B14F-4D97-AF65-F5344CB8AC3E}">
        <p14:creationId xmlns:p14="http://schemas.microsoft.com/office/powerpoint/2010/main" val="29511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2C7AD4-BC12-5949-B016-E5CD6E79E607}"/>
              </a:ext>
            </a:extLst>
          </p:cNvPr>
          <p:cNvPicPr>
            <a:picLocks noChangeAspect="1"/>
          </p:cNvPicPr>
          <p:nvPr/>
        </p:nvPicPr>
        <p:blipFill>
          <a:blip r:embed="rId2"/>
          <a:stretch>
            <a:fillRect/>
          </a:stretch>
        </p:blipFill>
        <p:spPr>
          <a:xfrm>
            <a:off x="0" y="0"/>
            <a:ext cx="12192000" cy="855406"/>
          </a:xfrm>
          <a:prstGeom prst="rect">
            <a:avLst/>
          </a:prstGeom>
        </p:spPr>
      </p:pic>
      <p:pic>
        <p:nvPicPr>
          <p:cNvPr id="3" name="Picture 2">
            <a:extLst>
              <a:ext uri="{FF2B5EF4-FFF2-40B4-BE49-F238E27FC236}">
                <a16:creationId xmlns:a16="http://schemas.microsoft.com/office/drawing/2014/main" id="{74A411C3-1FA3-EA43-B1BF-40073C08461B}"/>
              </a:ext>
            </a:extLst>
          </p:cNvPr>
          <p:cNvPicPr>
            <a:picLocks noChangeAspect="1"/>
          </p:cNvPicPr>
          <p:nvPr/>
        </p:nvPicPr>
        <p:blipFill>
          <a:blip r:embed="rId3"/>
          <a:stretch>
            <a:fillRect/>
          </a:stretch>
        </p:blipFill>
        <p:spPr>
          <a:xfrm>
            <a:off x="2336800" y="1600200"/>
            <a:ext cx="7518400" cy="3657600"/>
          </a:xfrm>
          <a:prstGeom prst="rect">
            <a:avLst/>
          </a:prstGeom>
        </p:spPr>
      </p:pic>
      <p:sp>
        <p:nvSpPr>
          <p:cNvPr id="4" name="Rectangle 3">
            <a:extLst>
              <a:ext uri="{FF2B5EF4-FFF2-40B4-BE49-F238E27FC236}">
                <a16:creationId xmlns:a16="http://schemas.microsoft.com/office/drawing/2014/main" id="{9CABC88C-A611-4042-93AB-6E850846DBBE}"/>
              </a:ext>
            </a:extLst>
          </p:cNvPr>
          <p:cNvSpPr/>
          <p:nvPr/>
        </p:nvSpPr>
        <p:spPr>
          <a:xfrm>
            <a:off x="1219199" y="1043137"/>
            <a:ext cx="10510345" cy="369332"/>
          </a:xfrm>
          <a:prstGeom prst="rect">
            <a:avLst/>
          </a:prstGeom>
        </p:spPr>
        <p:txBody>
          <a:bodyPr wrap="square">
            <a:spAutoFit/>
          </a:bodyPr>
          <a:lstStyle/>
          <a:p>
            <a:r>
              <a:rPr lang="en-AU" dirty="0">
                <a:solidFill>
                  <a:srgbClr val="000000"/>
                </a:solidFill>
                <a:latin typeface="Open Sans" panose="020B0606030504020204"/>
              </a:rPr>
              <a:t>The time series plot below shows the daily power bill for a house (in kWh) for a fortnight.</a:t>
            </a:r>
            <a:endParaRPr lang="en-US" dirty="0"/>
          </a:p>
        </p:txBody>
      </p:sp>
      <p:sp>
        <p:nvSpPr>
          <p:cNvPr id="5" name="Rectangle 4">
            <a:extLst>
              <a:ext uri="{FF2B5EF4-FFF2-40B4-BE49-F238E27FC236}">
                <a16:creationId xmlns:a16="http://schemas.microsoft.com/office/drawing/2014/main" id="{B89FD090-D0AD-2F41-8DFA-5F43998A080B}"/>
              </a:ext>
            </a:extLst>
          </p:cNvPr>
          <p:cNvSpPr/>
          <p:nvPr/>
        </p:nvSpPr>
        <p:spPr>
          <a:xfrm>
            <a:off x="2007475" y="5630197"/>
            <a:ext cx="7847725" cy="369332"/>
          </a:xfrm>
          <a:prstGeom prst="rect">
            <a:avLst/>
          </a:prstGeom>
        </p:spPr>
        <p:txBody>
          <a:bodyPr wrap="square">
            <a:spAutoFit/>
          </a:bodyPr>
          <a:lstStyle/>
          <a:p>
            <a:r>
              <a:rPr lang="en-AU" dirty="0">
                <a:solidFill>
                  <a:srgbClr val="000000"/>
                </a:solidFill>
                <a:latin typeface="Open Sans" panose="020B0606030504020204"/>
              </a:rPr>
              <a:t>On this day, the house was without power for 18 hours due to a storm</a:t>
            </a:r>
            <a:endParaRPr lang="en-US" dirty="0"/>
          </a:p>
        </p:txBody>
      </p:sp>
    </p:spTree>
    <p:extLst>
      <p:ext uri="{BB962C8B-B14F-4D97-AF65-F5344CB8AC3E}">
        <p14:creationId xmlns:p14="http://schemas.microsoft.com/office/powerpoint/2010/main" val="2010019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6992891-D8A7-EB4A-A665-7A6152CC0A07}"/>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5" name="Rectangle 3">
            <a:extLst>
              <a:ext uri="{FF2B5EF4-FFF2-40B4-BE49-F238E27FC236}">
                <a16:creationId xmlns:a16="http://schemas.microsoft.com/office/drawing/2014/main" id="{682C986D-55B4-544C-B4A3-6008DFC93929}"/>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4276" name="Group 4">
            <a:extLst>
              <a:ext uri="{FF2B5EF4-FFF2-40B4-BE49-F238E27FC236}">
                <a16:creationId xmlns:a16="http://schemas.microsoft.com/office/drawing/2014/main" id="{FC940406-3DCD-C749-9FB0-85F6A5D9AEDA}"/>
              </a:ext>
            </a:extLst>
          </p:cNvPr>
          <p:cNvGrpSpPr>
            <a:grpSpLocks/>
          </p:cNvGrpSpPr>
          <p:nvPr/>
        </p:nvGrpSpPr>
        <p:grpSpPr bwMode="auto">
          <a:xfrm>
            <a:off x="1619880" y="2229645"/>
            <a:ext cx="3644900" cy="1817687"/>
            <a:chOff x="581" y="1421"/>
            <a:chExt cx="2296" cy="1145"/>
          </a:xfrm>
        </p:grpSpPr>
        <p:sp>
          <p:nvSpPr>
            <p:cNvPr id="54277" name="Rectangle 5">
              <a:extLst>
                <a:ext uri="{FF2B5EF4-FFF2-40B4-BE49-F238E27FC236}">
                  <a16:creationId xmlns:a16="http://schemas.microsoft.com/office/drawing/2014/main" id="{5D5FA5A0-6C63-5A41-8ED3-876B975F899A}"/>
                </a:ext>
              </a:extLst>
            </p:cNvPr>
            <p:cNvSpPr>
              <a:spLocks noChangeArrowheads="1"/>
            </p:cNvSpPr>
            <p:nvPr/>
          </p:nvSpPr>
          <p:spPr bwMode="auto">
            <a:xfrm>
              <a:off x="582" y="1422"/>
              <a:ext cx="1627" cy="641"/>
            </a:xfrm>
            <a:prstGeom prst="rect">
              <a:avLst/>
            </a:prstGeom>
            <a:solidFill>
              <a:srgbClr val="FF0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Freeform 6">
              <a:extLst>
                <a:ext uri="{FF2B5EF4-FFF2-40B4-BE49-F238E27FC236}">
                  <a16:creationId xmlns:a16="http://schemas.microsoft.com/office/drawing/2014/main" id="{166F1434-A6F7-7A46-A655-28A79120FB34}"/>
                </a:ext>
              </a:extLst>
            </p:cNvPr>
            <p:cNvSpPr>
              <a:spLocks/>
            </p:cNvSpPr>
            <p:nvPr/>
          </p:nvSpPr>
          <p:spPr bwMode="auto">
            <a:xfrm>
              <a:off x="2220" y="1421"/>
              <a:ext cx="657" cy="1145"/>
            </a:xfrm>
            <a:custGeom>
              <a:avLst/>
              <a:gdLst>
                <a:gd name="T0" fmla="*/ 0 w 657"/>
                <a:gd name="T1" fmla="*/ 0 h 1145"/>
                <a:gd name="T2" fmla="*/ 656 w 657"/>
                <a:gd name="T3" fmla="*/ 1144 h 1145"/>
                <a:gd name="T4" fmla="*/ 0 w 657"/>
                <a:gd name="T5" fmla="*/ 653 h 1145"/>
                <a:gd name="T6" fmla="*/ 0 w 657"/>
                <a:gd name="T7" fmla="*/ 0 h 1145"/>
              </a:gdLst>
              <a:ahLst/>
              <a:cxnLst>
                <a:cxn ang="0">
                  <a:pos x="T0" y="T1"/>
                </a:cxn>
                <a:cxn ang="0">
                  <a:pos x="T2" y="T3"/>
                </a:cxn>
                <a:cxn ang="0">
                  <a:pos x="T4" y="T5"/>
                </a:cxn>
                <a:cxn ang="0">
                  <a:pos x="T6" y="T7"/>
                </a:cxn>
              </a:cxnLst>
              <a:rect l="0" t="0" r="r" b="b"/>
              <a:pathLst>
                <a:path w="657" h="1145">
                  <a:moveTo>
                    <a:pt x="0" y="0"/>
                  </a:moveTo>
                  <a:lnTo>
                    <a:pt x="656" y="1144"/>
                  </a:lnTo>
                  <a:lnTo>
                    <a:pt x="0" y="653"/>
                  </a:lnTo>
                  <a:lnTo>
                    <a:pt x="0" y="0"/>
                  </a:lnTo>
                </a:path>
              </a:pathLst>
            </a:custGeom>
            <a:solidFill>
              <a:srgbClr val="8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9" name="Freeform 7">
              <a:extLst>
                <a:ext uri="{FF2B5EF4-FFF2-40B4-BE49-F238E27FC236}">
                  <a16:creationId xmlns:a16="http://schemas.microsoft.com/office/drawing/2014/main" id="{99C5DA69-1FFA-2B42-8DA6-4D1D7AE5C8BC}"/>
                </a:ext>
              </a:extLst>
            </p:cNvPr>
            <p:cNvSpPr>
              <a:spLocks/>
            </p:cNvSpPr>
            <p:nvPr/>
          </p:nvSpPr>
          <p:spPr bwMode="auto">
            <a:xfrm>
              <a:off x="581" y="2074"/>
              <a:ext cx="2296" cy="492"/>
            </a:xfrm>
            <a:custGeom>
              <a:avLst/>
              <a:gdLst>
                <a:gd name="T0" fmla="*/ 0 w 2296"/>
                <a:gd name="T1" fmla="*/ 0 h 492"/>
                <a:gd name="T2" fmla="*/ 1639 w 2296"/>
                <a:gd name="T3" fmla="*/ 0 h 492"/>
                <a:gd name="T4" fmla="*/ 2295 w 2296"/>
                <a:gd name="T5" fmla="*/ 491 h 492"/>
                <a:gd name="T6" fmla="*/ 0 w 2296"/>
                <a:gd name="T7" fmla="*/ 0 h 492"/>
              </a:gdLst>
              <a:ahLst/>
              <a:cxnLst>
                <a:cxn ang="0">
                  <a:pos x="T0" y="T1"/>
                </a:cxn>
                <a:cxn ang="0">
                  <a:pos x="T2" y="T3"/>
                </a:cxn>
                <a:cxn ang="0">
                  <a:pos x="T4" y="T5"/>
                </a:cxn>
                <a:cxn ang="0">
                  <a:pos x="T6" y="T7"/>
                </a:cxn>
              </a:cxnLst>
              <a:rect l="0" t="0" r="r" b="b"/>
              <a:pathLst>
                <a:path w="2296" h="492">
                  <a:moveTo>
                    <a:pt x="0" y="0"/>
                  </a:moveTo>
                  <a:lnTo>
                    <a:pt x="1639" y="0"/>
                  </a:lnTo>
                  <a:lnTo>
                    <a:pt x="2295" y="491"/>
                  </a:lnTo>
                  <a:lnTo>
                    <a:pt x="0" y="0"/>
                  </a:lnTo>
                </a:path>
              </a:pathLst>
            </a:custGeom>
            <a:solidFill>
              <a:srgbClr val="4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80" name="Group 8">
            <a:extLst>
              <a:ext uri="{FF2B5EF4-FFF2-40B4-BE49-F238E27FC236}">
                <a16:creationId xmlns:a16="http://schemas.microsoft.com/office/drawing/2014/main" id="{C3BD72E4-776C-114F-B451-A9A01DA3D6A9}"/>
              </a:ext>
            </a:extLst>
          </p:cNvPr>
          <p:cNvGrpSpPr>
            <a:grpSpLocks/>
          </p:cNvGrpSpPr>
          <p:nvPr/>
        </p:nvGrpSpPr>
        <p:grpSpPr bwMode="auto">
          <a:xfrm>
            <a:off x="1575059" y="4071938"/>
            <a:ext cx="3644900" cy="1814512"/>
            <a:chOff x="581" y="2565"/>
            <a:chExt cx="2296" cy="1143"/>
          </a:xfrm>
        </p:grpSpPr>
        <p:sp>
          <p:nvSpPr>
            <p:cNvPr id="54281" name="Rectangle 9">
              <a:extLst>
                <a:ext uri="{FF2B5EF4-FFF2-40B4-BE49-F238E27FC236}">
                  <a16:creationId xmlns:a16="http://schemas.microsoft.com/office/drawing/2014/main" id="{3C62E378-EBC7-4F47-B4F9-78E407188B3F}"/>
                </a:ext>
              </a:extLst>
            </p:cNvPr>
            <p:cNvSpPr>
              <a:spLocks noChangeArrowheads="1"/>
            </p:cNvSpPr>
            <p:nvPr/>
          </p:nvSpPr>
          <p:spPr bwMode="auto">
            <a:xfrm>
              <a:off x="582" y="3055"/>
              <a:ext cx="1627" cy="641"/>
            </a:xfrm>
            <a:prstGeom prst="rect">
              <a:avLst/>
            </a:prstGeom>
            <a:solidFill>
              <a:srgbClr val="FF00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Freeform 10">
              <a:extLst>
                <a:ext uri="{FF2B5EF4-FFF2-40B4-BE49-F238E27FC236}">
                  <a16:creationId xmlns:a16="http://schemas.microsoft.com/office/drawing/2014/main" id="{AD3CFF5C-C01B-CF41-BCDB-A87C75B8F021}"/>
                </a:ext>
              </a:extLst>
            </p:cNvPr>
            <p:cNvSpPr>
              <a:spLocks/>
            </p:cNvSpPr>
            <p:nvPr/>
          </p:nvSpPr>
          <p:spPr bwMode="auto">
            <a:xfrm>
              <a:off x="581" y="2565"/>
              <a:ext cx="2296" cy="490"/>
            </a:xfrm>
            <a:custGeom>
              <a:avLst/>
              <a:gdLst>
                <a:gd name="T0" fmla="*/ 0 w 2296"/>
                <a:gd name="T1" fmla="*/ 489 h 490"/>
                <a:gd name="T2" fmla="*/ 2295 w 2296"/>
                <a:gd name="T3" fmla="*/ 0 h 490"/>
                <a:gd name="T4" fmla="*/ 1639 w 2296"/>
                <a:gd name="T5" fmla="*/ 489 h 490"/>
                <a:gd name="T6" fmla="*/ 0 w 2296"/>
                <a:gd name="T7" fmla="*/ 489 h 490"/>
              </a:gdLst>
              <a:ahLst/>
              <a:cxnLst>
                <a:cxn ang="0">
                  <a:pos x="T0" y="T1"/>
                </a:cxn>
                <a:cxn ang="0">
                  <a:pos x="T2" y="T3"/>
                </a:cxn>
                <a:cxn ang="0">
                  <a:pos x="T4" y="T5"/>
                </a:cxn>
                <a:cxn ang="0">
                  <a:pos x="T6" y="T7"/>
                </a:cxn>
              </a:cxnLst>
              <a:rect l="0" t="0" r="r" b="b"/>
              <a:pathLst>
                <a:path w="2296" h="490">
                  <a:moveTo>
                    <a:pt x="0" y="489"/>
                  </a:moveTo>
                  <a:lnTo>
                    <a:pt x="2295" y="0"/>
                  </a:lnTo>
                  <a:lnTo>
                    <a:pt x="1639" y="489"/>
                  </a:lnTo>
                  <a:lnTo>
                    <a:pt x="0" y="489"/>
                  </a:lnTo>
                </a:path>
              </a:pathLst>
            </a:custGeom>
            <a:solidFill>
              <a:srgbClr val="80008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3" name="Freeform 11">
              <a:extLst>
                <a:ext uri="{FF2B5EF4-FFF2-40B4-BE49-F238E27FC236}">
                  <a16:creationId xmlns:a16="http://schemas.microsoft.com/office/drawing/2014/main" id="{7D7FA62A-DB23-F541-82B8-7782E92E588C}"/>
                </a:ext>
              </a:extLst>
            </p:cNvPr>
            <p:cNvSpPr>
              <a:spLocks/>
            </p:cNvSpPr>
            <p:nvPr/>
          </p:nvSpPr>
          <p:spPr bwMode="auto">
            <a:xfrm>
              <a:off x="2220" y="2565"/>
              <a:ext cx="657" cy="1143"/>
            </a:xfrm>
            <a:custGeom>
              <a:avLst/>
              <a:gdLst>
                <a:gd name="T0" fmla="*/ 0 w 657"/>
                <a:gd name="T1" fmla="*/ 1142 h 1143"/>
                <a:gd name="T2" fmla="*/ 0 w 657"/>
                <a:gd name="T3" fmla="*/ 489 h 1143"/>
                <a:gd name="T4" fmla="*/ 656 w 657"/>
                <a:gd name="T5" fmla="*/ 0 h 1143"/>
                <a:gd name="T6" fmla="*/ 0 w 657"/>
                <a:gd name="T7" fmla="*/ 1142 h 1143"/>
              </a:gdLst>
              <a:ahLst/>
              <a:cxnLst>
                <a:cxn ang="0">
                  <a:pos x="T0" y="T1"/>
                </a:cxn>
                <a:cxn ang="0">
                  <a:pos x="T2" y="T3"/>
                </a:cxn>
                <a:cxn ang="0">
                  <a:pos x="T4" y="T5"/>
                </a:cxn>
                <a:cxn ang="0">
                  <a:pos x="T6" y="T7"/>
                </a:cxn>
              </a:cxnLst>
              <a:rect l="0" t="0" r="r" b="b"/>
              <a:pathLst>
                <a:path w="657" h="1143">
                  <a:moveTo>
                    <a:pt x="0" y="1142"/>
                  </a:moveTo>
                  <a:lnTo>
                    <a:pt x="0" y="489"/>
                  </a:lnTo>
                  <a:lnTo>
                    <a:pt x="656" y="0"/>
                  </a:lnTo>
                  <a:lnTo>
                    <a:pt x="0" y="1142"/>
                  </a:lnTo>
                </a:path>
              </a:pathLst>
            </a:custGeom>
            <a:solidFill>
              <a:srgbClr val="C000C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284" name="Group 12">
            <a:extLst>
              <a:ext uri="{FF2B5EF4-FFF2-40B4-BE49-F238E27FC236}">
                <a16:creationId xmlns:a16="http://schemas.microsoft.com/office/drawing/2014/main" id="{0D44AE08-8664-8548-99B1-069EE7CDF4D4}"/>
              </a:ext>
            </a:extLst>
          </p:cNvPr>
          <p:cNvGrpSpPr>
            <a:grpSpLocks/>
          </p:cNvGrpSpPr>
          <p:nvPr/>
        </p:nvGrpSpPr>
        <p:grpSpPr bwMode="auto">
          <a:xfrm>
            <a:off x="5282242" y="2223911"/>
            <a:ext cx="3643313" cy="1817687"/>
            <a:chOff x="2876" y="1421"/>
            <a:chExt cx="2295" cy="1145"/>
          </a:xfrm>
        </p:grpSpPr>
        <p:sp>
          <p:nvSpPr>
            <p:cNvPr id="54285" name="Rectangle 13">
              <a:extLst>
                <a:ext uri="{FF2B5EF4-FFF2-40B4-BE49-F238E27FC236}">
                  <a16:creationId xmlns:a16="http://schemas.microsoft.com/office/drawing/2014/main" id="{A38BACAC-154A-EF48-A307-66DF1C4B5DDD}"/>
                </a:ext>
              </a:extLst>
            </p:cNvPr>
            <p:cNvSpPr>
              <a:spLocks noChangeArrowheads="1"/>
            </p:cNvSpPr>
            <p:nvPr/>
          </p:nvSpPr>
          <p:spPr bwMode="auto">
            <a:xfrm>
              <a:off x="3532" y="1422"/>
              <a:ext cx="1627" cy="641"/>
            </a:xfrm>
            <a:prstGeom prst="rect">
              <a:avLst/>
            </a:prstGeom>
            <a:solidFill>
              <a:srgbClr val="FF8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Freeform 14">
              <a:extLst>
                <a:ext uri="{FF2B5EF4-FFF2-40B4-BE49-F238E27FC236}">
                  <a16:creationId xmlns:a16="http://schemas.microsoft.com/office/drawing/2014/main" id="{F102757E-782C-E241-880E-E294DE3066BB}"/>
                </a:ext>
              </a:extLst>
            </p:cNvPr>
            <p:cNvSpPr>
              <a:spLocks/>
            </p:cNvSpPr>
            <p:nvPr/>
          </p:nvSpPr>
          <p:spPr bwMode="auto">
            <a:xfrm>
              <a:off x="2876" y="1421"/>
              <a:ext cx="656" cy="1145"/>
            </a:xfrm>
            <a:custGeom>
              <a:avLst/>
              <a:gdLst>
                <a:gd name="T0" fmla="*/ 655 w 656"/>
                <a:gd name="T1" fmla="*/ 0 h 1145"/>
                <a:gd name="T2" fmla="*/ 0 w 656"/>
                <a:gd name="T3" fmla="*/ 1144 h 1145"/>
                <a:gd name="T4" fmla="*/ 655 w 656"/>
                <a:gd name="T5" fmla="*/ 653 h 1145"/>
                <a:gd name="T6" fmla="*/ 655 w 656"/>
                <a:gd name="T7" fmla="*/ 0 h 1145"/>
              </a:gdLst>
              <a:ahLst/>
              <a:cxnLst>
                <a:cxn ang="0">
                  <a:pos x="T0" y="T1"/>
                </a:cxn>
                <a:cxn ang="0">
                  <a:pos x="T2" y="T3"/>
                </a:cxn>
                <a:cxn ang="0">
                  <a:pos x="T4" y="T5"/>
                </a:cxn>
                <a:cxn ang="0">
                  <a:pos x="T6" y="T7"/>
                </a:cxn>
              </a:cxnLst>
              <a:rect l="0" t="0" r="r" b="b"/>
              <a:pathLst>
                <a:path w="656" h="1145">
                  <a:moveTo>
                    <a:pt x="655" y="0"/>
                  </a:moveTo>
                  <a:lnTo>
                    <a:pt x="0" y="1144"/>
                  </a:lnTo>
                  <a:lnTo>
                    <a:pt x="655" y="653"/>
                  </a:lnTo>
                  <a:lnTo>
                    <a:pt x="655" y="0"/>
                  </a:lnTo>
                </a:path>
              </a:pathLst>
            </a:custGeom>
            <a:solidFill>
              <a:srgbClr val="804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7" name="Freeform 15">
              <a:extLst>
                <a:ext uri="{FF2B5EF4-FFF2-40B4-BE49-F238E27FC236}">
                  <a16:creationId xmlns:a16="http://schemas.microsoft.com/office/drawing/2014/main" id="{9D912C3C-1BB9-DF4E-BE74-D241B37B9944}"/>
                </a:ext>
              </a:extLst>
            </p:cNvPr>
            <p:cNvSpPr>
              <a:spLocks/>
            </p:cNvSpPr>
            <p:nvPr/>
          </p:nvSpPr>
          <p:spPr bwMode="auto">
            <a:xfrm>
              <a:off x="2876" y="2074"/>
              <a:ext cx="2295" cy="492"/>
            </a:xfrm>
            <a:custGeom>
              <a:avLst/>
              <a:gdLst>
                <a:gd name="T0" fmla="*/ 2294 w 2295"/>
                <a:gd name="T1" fmla="*/ 0 h 492"/>
                <a:gd name="T2" fmla="*/ 655 w 2295"/>
                <a:gd name="T3" fmla="*/ 0 h 492"/>
                <a:gd name="T4" fmla="*/ 0 w 2295"/>
                <a:gd name="T5" fmla="*/ 491 h 492"/>
                <a:gd name="T6" fmla="*/ 2294 w 2295"/>
                <a:gd name="T7" fmla="*/ 0 h 492"/>
              </a:gdLst>
              <a:ahLst/>
              <a:cxnLst>
                <a:cxn ang="0">
                  <a:pos x="T0" y="T1"/>
                </a:cxn>
                <a:cxn ang="0">
                  <a:pos x="T2" y="T3"/>
                </a:cxn>
                <a:cxn ang="0">
                  <a:pos x="T4" y="T5"/>
                </a:cxn>
                <a:cxn ang="0">
                  <a:pos x="T6" y="T7"/>
                </a:cxn>
              </a:cxnLst>
              <a:rect l="0" t="0" r="r" b="b"/>
              <a:pathLst>
                <a:path w="2295" h="492">
                  <a:moveTo>
                    <a:pt x="2294" y="0"/>
                  </a:moveTo>
                  <a:lnTo>
                    <a:pt x="655" y="0"/>
                  </a:lnTo>
                  <a:lnTo>
                    <a:pt x="0" y="491"/>
                  </a:lnTo>
                  <a:lnTo>
                    <a:pt x="2294" y="0"/>
                  </a:lnTo>
                </a:path>
              </a:pathLst>
            </a:custGeom>
            <a:solidFill>
              <a:srgbClr val="402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288" name="Rectangle 16">
            <a:extLst>
              <a:ext uri="{FF2B5EF4-FFF2-40B4-BE49-F238E27FC236}">
                <a16:creationId xmlns:a16="http://schemas.microsoft.com/office/drawing/2014/main" id="{2A7F1298-2F0D-454E-9B64-75A5DC13A82A}"/>
              </a:ext>
            </a:extLst>
          </p:cNvPr>
          <p:cNvSpPr>
            <a:spLocks noChangeArrowheads="1"/>
          </p:cNvSpPr>
          <p:nvPr/>
        </p:nvSpPr>
        <p:spPr bwMode="auto">
          <a:xfrm>
            <a:off x="6349207" y="4851257"/>
            <a:ext cx="2582863" cy="1017587"/>
          </a:xfrm>
          <a:prstGeom prst="rect">
            <a:avLst/>
          </a:prstGeom>
          <a:solidFill>
            <a:srgbClr val="51DC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Freeform 17">
            <a:extLst>
              <a:ext uri="{FF2B5EF4-FFF2-40B4-BE49-F238E27FC236}">
                <a16:creationId xmlns:a16="http://schemas.microsoft.com/office/drawing/2014/main" id="{5B5D6912-2EDB-494B-AC27-33723C630422}"/>
              </a:ext>
            </a:extLst>
          </p:cNvPr>
          <p:cNvSpPr>
            <a:spLocks/>
          </p:cNvSpPr>
          <p:nvPr/>
        </p:nvSpPr>
        <p:spPr bwMode="auto">
          <a:xfrm>
            <a:off x="5288757" y="4056328"/>
            <a:ext cx="3643313" cy="777875"/>
          </a:xfrm>
          <a:custGeom>
            <a:avLst/>
            <a:gdLst>
              <a:gd name="T0" fmla="*/ 2294 w 2295"/>
              <a:gd name="T1" fmla="*/ 489 h 490"/>
              <a:gd name="T2" fmla="*/ 0 w 2295"/>
              <a:gd name="T3" fmla="*/ 0 h 490"/>
              <a:gd name="T4" fmla="*/ 655 w 2295"/>
              <a:gd name="T5" fmla="*/ 489 h 490"/>
              <a:gd name="T6" fmla="*/ 2294 w 2295"/>
              <a:gd name="T7" fmla="*/ 489 h 490"/>
            </a:gdLst>
            <a:ahLst/>
            <a:cxnLst>
              <a:cxn ang="0">
                <a:pos x="T0" y="T1"/>
              </a:cxn>
              <a:cxn ang="0">
                <a:pos x="T2" y="T3"/>
              </a:cxn>
              <a:cxn ang="0">
                <a:pos x="T4" y="T5"/>
              </a:cxn>
              <a:cxn ang="0">
                <a:pos x="T6" y="T7"/>
              </a:cxn>
            </a:cxnLst>
            <a:rect l="0" t="0" r="r" b="b"/>
            <a:pathLst>
              <a:path w="2295" h="490">
                <a:moveTo>
                  <a:pt x="2294" y="489"/>
                </a:moveTo>
                <a:lnTo>
                  <a:pt x="0" y="0"/>
                </a:lnTo>
                <a:lnTo>
                  <a:pt x="655" y="489"/>
                </a:lnTo>
                <a:lnTo>
                  <a:pt x="2294" y="489"/>
                </a:lnTo>
              </a:path>
            </a:pathLst>
          </a:custGeom>
          <a:solidFill>
            <a:srgbClr val="006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0" name="Freeform 18">
            <a:extLst>
              <a:ext uri="{FF2B5EF4-FFF2-40B4-BE49-F238E27FC236}">
                <a16:creationId xmlns:a16="http://schemas.microsoft.com/office/drawing/2014/main" id="{E09D8959-8B4A-DF4E-A570-A0D302A7ED3E}"/>
              </a:ext>
            </a:extLst>
          </p:cNvPr>
          <p:cNvSpPr>
            <a:spLocks/>
          </p:cNvSpPr>
          <p:nvPr/>
        </p:nvSpPr>
        <p:spPr bwMode="auto">
          <a:xfrm>
            <a:off x="5288756" y="4071938"/>
            <a:ext cx="1041400" cy="1814512"/>
          </a:xfrm>
          <a:custGeom>
            <a:avLst/>
            <a:gdLst>
              <a:gd name="T0" fmla="*/ 655 w 656"/>
              <a:gd name="T1" fmla="*/ 1142 h 1143"/>
              <a:gd name="T2" fmla="*/ 655 w 656"/>
              <a:gd name="T3" fmla="*/ 489 h 1143"/>
              <a:gd name="T4" fmla="*/ 0 w 656"/>
              <a:gd name="T5" fmla="*/ 0 h 1143"/>
              <a:gd name="T6" fmla="*/ 655 w 656"/>
              <a:gd name="T7" fmla="*/ 1142 h 1143"/>
            </a:gdLst>
            <a:ahLst/>
            <a:cxnLst>
              <a:cxn ang="0">
                <a:pos x="T0" y="T1"/>
              </a:cxn>
              <a:cxn ang="0">
                <a:pos x="T2" y="T3"/>
              </a:cxn>
              <a:cxn ang="0">
                <a:pos x="T4" y="T5"/>
              </a:cxn>
              <a:cxn ang="0">
                <a:pos x="T6" y="T7"/>
              </a:cxn>
            </a:cxnLst>
            <a:rect l="0" t="0" r="r" b="b"/>
            <a:pathLst>
              <a:path w="656" h="1143">
                <a:moveTo>
                  <a:pt x="655" y="1142"/>
                </a:moveTo>
                <a:lnTo>
                  <a:pt x="655" y="489"/>
                </a:lnTo>
                <a:lnTo>
                  <a:pt x="0" y="0"/>
                </a:lnTo>
                <a:lnTo>
                  <a:pt x="655" y="1142"/>
                </a:lnTo>
              </a:path>
            </a:pathLst>
          </a:custGeom>
          <a:solidFill>
            <a:srgbClr val="00A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92" name="Rectangle 20">
            <a:extLst>
              <a:ext uri="{FF2B5EF4-FFF2-40B4-BE49-F238E27FC236}">
                <a16:creationId xmlns:a16="http://schemas.microsoft.com/office/drawing/2014/main" id="{002961C9-BD8A-F44E-9814-8BE8D516FC19}"/>
              </a:ext>
            </a:extLst>
          </p:cNvPr>
          <p:cNvSpPr>
            <a:spLocks noChangeArrowheads="1"/>
          </p:cNvSpPr>
          <p:nvPr/>
        </p:nvSpPr>
        <p:spPr bwMode="auto">
          <a:xfrm>
            <a:off x="2067720" y="2454669"/>
            <a:ext cx="14573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Trend</a:t>
            </a:r>
          </a:p>
        </p:txBody>
      </p:sp>
      <p:sp>
        <p:nvSpPr>
          <p:cNvPr id="54293" name="Rectangle 21">
            <a:extLst>
              <a:ext uri="{FF2B5EF4-FFF2-40B4-BE49-F238E27FC236}">
                <a16:creationId xmlns:a16="http://schemas.microsoft.com/office/drawing/2014/main" id="{014E3AE3-4DF8-8346-BB10-1BABBBF8C07B}"/>
              </a:ext>
            </a:extLst>
          </p:cNvPr>
          <p:cNvSpPr>
            <a:spLocks noChangeArrowheads="1"/>
          </p:cNvSpPr>
          <p:nvPr/>
        </p:nvSpPr>
        <p:spPr bwMode="auto">
          <a:xfrm>
            <a:off x="1592575" y="5049865"/>
            <a:ext cx="255111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Seasonality</a:t>
            </a:r>
          </a:p>
        </p:txBody>
      </p:sp>
      <p:sp>
        <p:nvSpPr>
          <p:cNvPr id="54294" name="Rectangle 22">
            <a:extLst>
              <a:ext uri="{FF2B5EF4-FFF2-40B4-BE49-F238E27FC236}">
                <a16:creationId xmlns:a16="http://schemas.microsoft.com/office/drawing/2014/main" id="{B2F886F3-E495-634D-96C9-E971F842CDE4}"/>
              </a:ext>
            </a:extLst>
          </p:cNvPr>
          <p:cNvSpPr>
            <a:spLocks noChangeArrowheads="1"/>
          </p:cNvSpPr>
          <p:nvPr/>
        </p:nvSpPr>
        <p:spPr bwMode="auto">
          <a:xfrm>
            <a:off x="6803066" y="2441588"/>
            <a:ext cx="18383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Cycles</a:t>
            </a:r>
          </a:p>
        </p:txBody>
      </p:sp>
      <p:sp>
        <p:nvSpPr>
          <p:cNvPr id="54295" name="Rectangle 23">
            <a:extLst>
              <a:ext uri="{FF2B5EF4-FFF2-40B4-BE49-F238E27FC236}">
                <a16:creationId xmlns:a16="http://schemas.microsoft.com/office/drawing/2014/main" id="{AA8C6D95-C4B9-C349-BB6B-2E2243F75E99}"/>
              </a:ext>
            </a:extLst>
          </p:cNvPr>
          <p:cNvSpPr>
            <a:spLocks noChangeArrowheads="1"/>
          </p:cNvSpPr>
          <p:nvPr/>
        </p:nvSpPr>
        <p:spPr bwMode="auto">
          <a:xfrm>
            <a:off x="6252368" y="4823000"/>
            <a:ext cx="2582864"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Structural Change</a:t>
            </a:r>
          </a:p>
        </p:txBody>
      </p:sp>
      <p:sp>
        <p:nvSpPr>
          <p:cNvPr id="3" name="Content Placeholder 2">
            <a:extLst>
              <a:ext uri="{FF2B5EF4-FFF2-40B4-BE49-F238E27FC236}">
                <a16:creationId xmlns:a16="http://schemas.microsoft.com/office/drawing/2014/main" id="{12BCDD95-2B41-7549-A087-FEB83E8FC2FE}"/>
              </a:ext>
            </a:extLst>
          </p:cNvPr>
          <p:cNvSpPr>
            <a:spLocks noGrp="1"/>
          </p:cNvSpPr>
          <p:nvPr>
            <p:ph idx="1"/>
          </p:nvPr>
        </p:nvSpPr>
        <p:spPr>
          <a:xfrm>
            <a:off x="449293" y="1315965"/>
            <a:ext cx="10240903" cy="379486"/>
          </a:xfrm>
        </p:spPr>
        <p:txBody>
          <a:bodyPr/>
          <a:lstStyle/>
          <a:p>
            <a:r>
              <a:rPr lang="en-US" dirty="0"/>
              <a:t>Following patterns NOT identified.</a:t>
            </a:r>
          </a:p>
        </p:txBody>
      </p:sp>
      <p:pic>
        <p:nvPicPr>
          <p:cNvPr id="27" name="Picture 26">
            <a:extLst>
              <a:ext uri="{FF2B5EF4-FFF2-40B4-BE49-F238E27FC236}">
                <a16:creationId xmlns:a16="http://schemas.microsoft.com/office/drawing/2014/main" id="{27B893EA-CA4C-E842-AAD4-17E8BCA7B9BB}"/>
              </a:ext>
            </a:extLst>
          </p:cNvPr>
          <p:cNvPicPr>
            <a:picLocks noChangeAspect="1"/>
          </p:cNvPicPr>
          <p:nvPr/>
        </p:nvPicPr>
        <p:blipFill>
          <a:blip r:embed="rId3"/>
          <a:stretch>
            <a:fillRect/>
          </a:stretch>
        </p:blipFill>
        <p:spPr>
          <a:xfrm>
            <a:off x="-6350" y="-22622"/>
            <a:ext cx="12192000" cy="1119974"/>
          </a:xfrm>
          <a:prstGeom prst="rect">
            <a:avLst/>
          </a:prstGeom>
        </p:spPr>
      </p:pic>
      <p:grpSp>
        <p:nvGrpSpPr>
          <p:cNvPr id="29" name="Группа 4">
            <a:extLst>
              <a:ext uri="{FF2B5EF4-FFF2-40B4-BE49-F238E27FC236}">
                <a16:creationId xmlns:a16="http://schemas.microsoft.com/office/drawing/2014/main" id="{19BD59FA-64EF-D946-A8B6-D48F5E405683}"/>
              </a:ext>
            </a:extLst>
          </p:cNvPr>
          <p:cNvGrpSpPr/>
          <p:nvPr/>
        </p:nvGrpSpPr>
        <p:grpSpPr>
          <a:xfrm>
            <a:off x="9463852" y="2231232"/>
            <a:ext cx="2452687" cy="3735387"/>
            <a:chOff x="9190038" y="2304539"/>
            <a:chExt cx="2452687" cy="3735387"/>
          </a:xfrm>
        </p:grpSpPr>
        <p:grpSp>
          <p:nvGrpSpPr>
            <p:cNvPr id="30" name="Google Shape;497;p22">
              <a:extLst>
                <a:ext uri="{FF2B5EF4-FFF2-40B4-BE49-F238E27FC236}">
                  <a16:creationId xmlns:a16="http://schemas.microsoft.com/office/drawing/2014/main" id="{D72D8F29-0704-B947-8531-C8446E92DF56}"/>
                </a:ext>
              </a:extLst>
            </p:cNvPr>
            <p:cNvGrpSpPr>
              <a:grpSpLocks/>
            </p:cNvGrpSpPr>
            <p:nvPr/>
          </p:nvGrpSpPr>
          <p:grpSpPr bwMode="auto">
            <a:xfrm>
              <a:off x="9190038" y="2304539"/>
              <a:ext cx="2222500" cy="3479800"/>
              <a:chOff x="9190038" y="2544763"/>
              <a:chExt cx="2222500" cy="3479800"/>
            </a:xfrm>
          </p:grpSpPr>
          <p:sp>
            <p:nvSpPr>
              <p:cNvPr id="34" name="Google Shape;498;p22">
                <a:extLst>
                  <a:ext uri="{FF2B5EF4-FFF2-40B4-BE49-F238E27FC236}">
                    <a16:creationId xmlns:a16="http://schemas.microsoft.com/office/drawing/2014/main" id="{91B29624-EF09-9B44-BAA3-BCE4252345E9}"/>
                  </a:ext>
                </a:extLst>
              </p:cNvPr>
              <p:cNvSpPr>
                <a:spLocks noChangeArrowheads="1"/>
              </p:cNvSpPr>
              <p:nvPr/>
            </p:nvSpPr>
            <p:spPr bwMode="auto">
              <a:xfrm>
                <a:off x="9190038" y="2544763"/>
                <a:ext cx="2222500" cy="2230437"/>
              </a:xfrm>
              <a:prstGeom prst="ellipse">
                <a:avLst/>
              </a:prstGeom>
              <a:solidFill>
                <a:srgbClr val="8C133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sp>
            <p:nvSpPr>
              <p:cNvPr id="35" name="Google Shape;499;p22">
                <a:extLst>
                  <a:ext uri="{FF2B5EF4-FFF2-40B4-BE49-F238E27FC236}">
                    <a16:creationId xmlns:a16="http://schemas.microsoft.com/office/drawing/2014/main" id="{77D4F33A-808C-CD41-A997-B4C902C73EDC}"/>
                  </a:ext>
                </a:extLst>
              </p:cNvPr>
              <p:cNvSpPr>
                <a:spLocks/>
              </p:cNvSpPr>
              <p:nvPr/>
            </p:nvSpPr>
            <p:spPr bwMode="auto">
              <a:xfrm>
                <a:off x="9890125" y="3659188"/>
                <a:ext cx="1522413" cy="2365375"/>
              </a:xfrm>
              <a:custGeom>
                <a:avLst/>
                <a:gdLst>
                  <a:gd name="T0" fmla="*/ 2147483646 w 350"/>
                  <a:gd name="T1" fmla="*/ 2147483646 h 543"/>
                  <a:gd name="T2" fmla="*/ 0 w 350"/>
                  <a:gd name="T3" fmla="*/ 2147483646 h 543"/>
                  <a:gd name="T4" fmla="*/ 2147483646 w 350"/>
                  <a:gd name="T5" fmla="*/ 0 h 543"/>
                  <a:gd name="T6" fmla="*/ 2147483646 w 350"/>
                  <a:gd name="T7" fmla="*/ 2147483646 h 5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0" h="543" extrusionOk="0">
                    <a:moveTo>
                      <a:pt x="122" y="254"/>
                    </a:moveTo>
                    <a:cubicBezTo>
                      <a:pt x="108" y="362"/>
                      <a:pt x="64" y="461"/>
                      <a:pt x="0" y="543"/>
                    </a:cubicBezTo>
                    <a:cubicBezTo>
                      <a:pt x="206" y="449"/>
                      <a:pt x="350" y="241"/>
                      <a:pt x="350" y="0"/>
                    </a:cubicBezTo>
                    <a:cubicBezTo>
                      <a:pt x="350" y="132"/>
                      <a:pt x="250" y="240"/>
                      <a:pt x="122" y="254"/>
                    </a:cubicBezTo>
                    <a:close/>
                  </a:path>
                </a:pathLst>
              </a:custGeom>
              <a:solidFill>
                <a:srgbClr val="66072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sp>
          <p:nvSpPr>
            <p:cNvPr id="31" name="Google Shape;503;p22">
              <a:extLst>
                <a:ext uri="{FF2B5EF4-FFF2-40B4-BE49-F238E27FC236}">
                  <a16:creationId xmlns:a16="http://schemas.microsoft.com/office/drawing/2014/main" id="{CE8618C3-A007-8F4D-9904-8BD62296DEC4}"/>
                </a:ext>
              </a:extLst>
            </p:cNvPr>
            <p:cNvSpPr txBox="1">
              <a:spLocks noChangeArrowheads="1"/>
            </p:cNvSpPr>
            <p:nvPr/>
          </p:nvSpPr>
          <p:spPr bwMode="auto">
            <a:xfrm>
              <a:off x="9669462" y="2674426"/>
              <a:ext cx="1339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FFFFFF"/>
                </a:buClr>
                <a:buSzPts val="2300"/>
                <a:buFont typeface="Montserrat" panose="02000505000000020004" pitchFamily="2" charset="0"/>
                <a:buNone/>
              </a:pPr>
              <a:r>
                <a:rPr lang="en-US" altLang="en-US" sz="2300" b="1" dirty="0">
                  <a:solidFill>
                    <a:srgbClr val="FFFFFF"/>
                  </a:solidFill>
                  <a:latin typeface="Montserrat" panose="02000505000000020004" pitchFamily="2" charset="0"/>
                  <a:sym typeface="Montserrat" panose="02000505000000020004" pitchFamily="2" charset="0"/>
                </a:rPr>
                <a:t>Or even</a:t>
              </a:r>
              <a:endParaRPr lang="en-US" altLang="en-US" dirty="0"/>
            </a:p>
          </p:txBody>
        </p:sp>
        <p:pic>
          <p:nvPicPr>
            <p:cNvPr id="33" name="Google Shape;510;p22">
              <a:extLst>
                <a:ext uri="{FF2B5EF4-FFF2-40B4-BE49-F238E27FC236}">
                  <a16:creationId xmlns:a16="http://schemas.microsoft.com/office/drawing/2014/main" id="{FA31D95A-F2C7-944C-A0C0-59C6C4347C5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6950" y="5620826"/>
              <a:ext cx="17557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Rectangle 22">
            <a:extLst>
              <a:ext uri="{FF2B5EF4-FFF2-40B4-BE49-F238E27FC236}">
                <a16:creationId xmlns:a16="http://schemas.microsoft.com/office/drawing/2014/main" id="{97100E59-26DF-5B41-93AE-3A32F29084B0}"/>
              </a:ext>
            </a:extLst>
          </p:cNvPr>
          <p:cNvSpPr>
            <a:spLocks noChangeArrowheads="1"/>
          </p:cNvSpPr>
          <p:nvPr/>
        </p:nvSpPr>
        <p:spPr bwMode="auto">
          <a:xfrm>
            <a:off x="9603550" y="3164682"/>
            <a:ext cx="183832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spcBef>
                <a:spcPct val="20000"/>
              </a:spcBef>
            </a:pPr>
            <a:r>
              <a:rPr lang="en-US" altLang="en-US" sz="3200" b="1" dirty="0">
                <a:effectLst>
                  <a:outerShdw blurRad="38100" dist="38100" dir="2700000" algn="tl">
                    <a:srgbClr val="000000"/>
                  </a:outerShdw>
                </a:effectLst>
                <a:latin typeface="Arial" panose="020B0604020202020204" pitchFamily="34" charset="0"/>
              </a:rPr>
              <a:t>Outliers</a:t>
            </a:r>
          </a:p>
        </p:txBody>
      </p:sp>
    </p:spTree>
    <p:extLst>
      <p:ext uri="{BB962C8B-B14F-4D97-AF65-F5344CB8AC3E}">
        <p14:creationId xmlns:p14="http://schemas.microsoft.com/office/powerpoint/2010/main" val="27652224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6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24DB-F911-074D-99E0-9682525687BD}"/>
              </a:ext>
            </a:extLst>
          </p:cNvPr>
          <p:cNvSpPr>
            <a:spLocks noGrp="1"/>
          </p:cNvSpPr>
          <p:nvPr>
            <p:ph type="title"/>
          </p:nvPr>
        </p:nvSpPr>
        <p:spPr>
          <a:xfrm>
            <a:off x="677918" y="84617"/>
            <a:ext cx="11344489" cy="702265"/>
          </a:xfrm>
        </p:spPr>
        <p:txBody>
          <a:bodyPr/>
          <a:lstStyle/>
          <a:p>
            <a:r>
              <a:rPr lang="en-US" dirty="0"/>
              <a:t>Constructing time series plots</a:t>
            </a:r>
          </a:p>
        </p:txBody>
      </p:sp>
      <p:pic>
        <p:nvPicPr>
          <p:cNvPr id="4" name="Picture 3">
            <a:extLst>
              <a:ext uri="{FF2B5EF4-FFF2-40B4-BE49-F238E27FC236}">
                <a16:creationId xmlns:a16="http://schemas.microsoft.com/office/drawing/2014/main" id="{7E380A07-730E-B347-8737-1CD61E01AA54}"/>
              </a:ext>
            </a:extLst>
          </p:cNvPr>
          <p:cNvPicPr>
            <a:picLocks noChangeAspect="1"/>
          </p:cNvPicPr>
          <p:nvPr/>
        </p:nvPicPr>
        <p:blipFill>
          <a:blip r:embed="rId2"/>
          <a:stretch>
            <a:fillRect/>
          </a:stretch>
        </p:blipFill>
        <p:spPr>
          <a:xfrm>
            <a:off x="1797050" y="2320845"/>
            <a:ext cx="8597900" cy="4254500"/>
          </a:xfrm>
          <a:prstGeom prst="rect">
            <a:avLst/>
          </a:prstGeom>
        </p:spPr>
      </p:pic>
      <p:pic>
        <p:nvPicPr>
          <p:cNvPr id="5" name="Picture 4">
            <a:extLst>
              <a:ext uri="{FF2B5EF4-FFF2-40B4-BE49-F238E27FC236}">
                <a16:creationId xmlns:a16="http://schemas.microsoft.com/office/drawing/2014/main" id="{BE09CD14-82EC-F746-8910-42638B0DE5D9}"/>
              </a:ext>
            </a:extLst>
          </p:cNvPr>
          <p:cNvPicPr>
            <a:picLocks noChangeAspect="1"/>
          </p:cNvPicPr>
          <p:nvPr/>
        </p:nvPicPr>
        <p:blipFill>
          <a:blip r:embed="rId3"/>
          <a:stretch>
            <a:fillRect/>
          </a:stretch>
        </p:blipFill>
        <p:spPr>
          <a:xfrm>
            <a:off x="1688412" y="786882"/>
            <a:ext cx="9323499" cy="1533963"/>
          </a:xfrm>
          <a:prstGeom prst="rect">
            <a:avLst/>
          </a:prstGeom>
        </p:spPr>
      </p:pic>
    </p:spTree>
    <p:extLst>
      <p:ext uri="{BB962C8B-B14F-4D97-AF65-F5344CB8AC3E}">
        <p14:creationId xmlns:p14="http://schemas.microsoft.com/office/powerpoint/2010/main" val="177629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3FAE7-5DD4-4E4F-B1A4-959C44817FB6}"/>
              </a:ext>
            </a:extLst>
          </p:cNvPr>
          <p:cNvPicPr>
            <a:picLocks noChangeAspect="1"/>
          </p:cNvPicPr>
          <p:nvPr/>
        </p:nvPicPr>
        <p:blipFill>
          <a:blip r:embed="rId2"/>
          <a:stretch>
            <a:fillRect/>
          </a:stretch>
        </p:blipFill>
        <p:spPr>
          <a:xfrm>
            <a:off x="-113685" y="0"/>
            <a:ext cx="7153686" cy="6858000"/>
          </a:xfrm>
          <a:prstGeom prst="rect">
            <a:avLst/>
          </a:prstGeom>
        </p:spPr>
      </p:pic>
      <p:pic>
        <p:nvPicPr>
          <p:cNvPr id="5" name="Picture 4">
            <a:extLst>
              <a:ext uri="{FF2B5EF4-FFF2-40B4-BE49-F238E27FC236}">
                <a16:creationId xmlns:a16="http://schemas.microsoft.com/office/drawing/2014/main" id="{3A36EB4E-DFF4-B946-A950-177F17A8BE84}"/>
              </a:ext>
            </a:extLst>
          </p:cNvPr>
          <p:cNvPicPr>
            <a:picLocks noChangeAspect="1"/>
          </p:cNvPicPr>
          <p:nvPr/>
        </p:nvPicPr>
        <p:blipFill>
          <a:blip r:embed="rId3"/>
          <a:stretch>
            <a:fillRect/>
          </a:stretch>
        </p:blipFill>
        <p:spPr>
          <a:xfrm>
            <a:off x="7040001" y="0"/>
            <a:ext cx="4727858" cy="3055418"/>
          </a:xfrm>
          <a:prstGeom prst="rect">
            <a:avLst/>
          </a:prstGeom>
        </p:spPr>
      </p:pic>
      <p:pic>
        <p:nvPicPr>
          <p:cNvPr id="6" name="Picture 5">
            <a:extLst>
              <a:ext uri="{FF2B5EF4-FFF2-40B4-BE49-F238E27FC236}">
                <a16:creationId xmlns:a16="http://schemas.microsoft.com/office/drawing/2014/main" id="{2E8DF228-CCEB-984A-A45D-A4C33AEABCF1}"/>
              </a:ext>
            </a:extLst>
          </p:cNvPr>
          <p:cNvPicPr>
            <a:picLocks noChangeAspect="1"/>
          </p:cNvPicPr>
          <p:nvPr/>
        </p:nvPicPr>
        <p:blipFill>
          <a:blip r:embed="rId4"/>
          <a:stretch>
            <a:fillRect/>
          </a:stretch>
        </p:blipFill>
        <p:spPr>
          <a:xfrm>
            <a:off x="7040001" y="3637971"/>
            <a:ext cx="5086131" cy="1959881"/>
          </a:xfrm>
          <a:prstGeom prst="rect">
            <a:avLst/>
          </a:prstGeom>
        </p:spPr>
      </p:pic>
    </p:spTree>
    <p:extLst>
      <p:ext uri="{BB962C8B-B14F-4D97-AF65-F5344CB8AC3E}">
        <p14:creationId xmlns:p14="http://schemas.microsoft.com/office/powerpoint/2010/main" val="197705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E262-B625-2E41-A0F4-69BBD2696694}"/>
              </a:ext>
            </a:extLst>
          </p:cNvPr>
          <p:cNvSpPr>
            <a:spLocks noGrp="1"/>
          </p:cNvSpPr>
          <p:nvPr>
            <p:ph type="title"/>
          </p:nvPr>
        </p:nvSpPr>
        <p:spPr>
          <a:xfrm>
            <a:off x="0" y="-176221"/>
            <a:ext cx="10240903" cy="1233488"/>
          </a:xfrm>
        </p:spPr>
        <p:txBody>
          <a:bodyPr/>
          <a:lstStyle/>
          <a:p>
            <a:r>
              <a:rPr lang="en-US" dirty="0"/>
              <a:t>Time Series</a:t>
            </a:r>
          </a:p>
        </p:txBody>
      </p:sp>
      <p:sp>
        <p:nvSpPr>
          <p:cNvPr id="3" name="Content Placeholder 2">
            <a:extLst>
              <a:ext uri="{FF2B5EF4-FFF2-40B4-BE49-F238E27FC236}">
                <a16:creationId xmlns:a16="http://schemas.microsoft.com/office/drawing/2014/main" id="{BACF7506-E45D-6243-8FF7-A36C07E6FEF6}"/>
              </a:ext>
            </a:extLst>
          </p:cNvPr>
          <p:cNvSpPr>
            <a:spLocks noGrp="1"/>
          </p:cNvSpPr>
          <p:nvPr>
            <p:ph idx="1"/>
          </p:nvPr>
        </p:nvSpPr>
        <p:spPr>
          <a:xfrm>
            <a:off x="0" y="1632339"/>
            <a:ext cx="3657600" cy="3956179"/>
          </a:xfrm>
        </p:spPr>
        <p:txBody>
          <a:bodyPr>
            <a:noAutofit/>
          </a:bodyPr>
          <a:lstStyle/>
          <a:p>
            <a:r>
              <a:rPr lang="en-US" sz="2400" dirty="0"/>
              <a:t>Time series data are a special kind of </a:t>
            </a:r>
            <a:r>
              <a:rPr lang="en-US" sz="2400" dirty="0">
                <a:solidFill>
                  <a:srgbClr val="FF0000"/>
                </a:solidFill>
              </a:rPr>
              <a:t>bivariate</a:t>
            </a:r>
            <a:r>
              <a:rPr lang="en-US" sz="2400" dirty="0"/>
              <a:t> data, where the explanatory variable is </a:t>
            </a:r>
            <a:r>
              <a:rPr lang="en-US" sz="2400" dirty="0">
                <a:solidFill>
                  <a:srgbClr val="FF0000"/>
                </a:solidFill>
              </a:rPr>
              <a:t>time</a:t>
            </a:r>
            <a:r>
              <a:rPr lang="en-US" sz="2400" dirty="0"/>
              <a:t>.</a:t>
            </a:r>
          </a:p>
          <a:p>
            <a:r>
              <a:rPr lang="en-US" sz="2400" dirty="0"/>
              <a:t>Time series data can be collected </a:t>
            </a:r>
            <a:r>
              <a:rPr lang="en-US" sz="2400" dirty="0">
                <a:solidFill>
                  <a:srgbClr val="FF0000"/>
                </a:solidFill>
              </a:rPr>
              <a:t>Yearly, Quarterly, Monthly, Weekly, Daily, Hourly</a:t>
            </a:r>
            <a:r>
              <a:rPr lang="en-US" sz="2400" dirty="0"/>
              <a:t>.</a:t>
            </a:r>
          </a:p>
        </p:txBody>
      </p:sp>
      <p:pic>
        <p:nvPicPr>
          <p:cNvPr id="4" name="Picture 3">
            <a:extLst>
              <a:ext uri="{FF2B5EF4-FFF2-40B4-BE49-F238E27FC236}">
                <a16:creationId xmlns:a16="http://schemas.microsoft.com/office/drawing/2014/main" id="{20D2D70D-8C7D-1841-B70A-EEB230B07C83}"/>
              </a:ext>
            </a:extLst>
          </p:cNvPr>
          <p:cNvPicPr>
            <a:picLocks noChangeAspect="1"/>
          </p:cNvPicPr>
          <p:nvPr/>
        </p:nvPicPr>
        <p:blipFill>
          <a:blip r:embed="rId2"/>
          <a:stretch>
            <a:fillRect/>
          </a:stretch>
        </p:blipFill>
        <p:spPr>
          <a:xfrm>
            <a:off x="3918579" y="1409824"/>
            <a:ext cx="8273421" cy="4927600"/>
          </a:xfrm>
          <a:prstGeom prst="rect">
            <a:avLst/>
          </a:prstGeom>
        </p:spPr>
      </p:pic>
    </p:spTree>
    <p:extLst>
      <p:ext uri="{BB962C8B-B14F-4D97-AF65-F5344CB8AC3E}">
        <p14:creationId xmlns:p14="http://schemas.microsoft.com/office/powerpoint/2010/main" val="311260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646CF94-B10D-B749-8E40-660A39001B5A}"/>
              </a:ext>
            </a:extLst>
          </p:cNvPr>
          <p:cNvPicPr>
            <a:picLocks noGrp="1" noChangeAspect="1"/>
          </p:cNvPicPr>
          <p:nvPr>
            <p:ph idx="1"/>
          </p:nvPr>
        </p:nvPicPr>
        <p:blipFill>
          <a:blip r:embed="rId2"/>
          <a:stretch>
            <a:fillRect/>
          </a:stretch>
        </p:blipFill>
        <p:spPr>
          <a:xfrm>
            <a:off x="2984500" y="708284"/>
            <a:ext cx="9207500" cy="5156200"/>
          </a:xfrm>
        </p:spPr>
      </p:pic>
      <p:sp>
        <p:nvSpPr>
          <p:cNvPr id="8" name="Content Placeholder 2">
            <a:extLst>
              <a:ext uri="{FF2B5EF4-FFF2-40B4-BE49-F238E27FC236}">
                <a16:creationId xmlns:a16="http://schemas.microsoft.com/office/drawing/2014/main" id="{EAC6249F-D03A-B442-A6EF-74982A2B957D}"/>
              </a:ext>
            </a:extLst>
          </p:cNvPr>
          <p:cNvSpPr txBox="1">
            <a:spLocks/>
          </p:cNvSpPr>
          <p:nvPr/>
        </p:nvSpPr>
        <p:spPr>
          <a:xfrm>
            <a:off x="101600" y="993516"/>
            <a:ext cx="2984500" cy="6533632"/>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Average monthly temperature</a:t>
            </a:r>
          </a:p>
          <a:p>
            <a:r>
              <a:rPr lang="en-US" dirty="0"/>
              <a:t>Annual profit for a company</a:t>
            </a:r>
          </a:p>
          <a:p>
            <a:r>
              <a:rPr lang="en-US" dirty="0"/>
              <a:t>Daily petrol price at a pump</a:t>
            </a:r>
          </a:p>
          <a:p>
            <a:r>
              <a:rPr lang="en-US" dirty="0"/>
              <a:t>Hourly electricity consumption in a home</a:t>
            </a:r>
          </a:p>
          <a:p>
            <a:r>
              <a:rPr lang="en-US" dirty="0"/>
              <a:t>Daily taking at a Chinese take-away </a:t>
            </a:r>
          </a:p>
          <a:p>
            <a:r>
              <a:rPr lang="en-US" dirty="0"/>
              <a:t>Quarterly house sales</a:t>
            </a:r>
          </a:p>
        </p:txBody>
      </p:sp>
    </p:spTree>
    <p:extLst>
      <p:ext uri="{BB962C8B-B14F-4D97-AF65-F5344CB8AC3E}">
        <p14:creationId xmlns:p14="http://schemas.microsoft.com/office/powerpoint/2010/main" val="287838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B4338-6D1C-B249-A5CD-3F6591F00FDE}"/>
              </a:ext>
            </a:extLst>
          </p:cNvPr>
          <p:cNvSpPr>
            <a:spLocks noGrp="1"/>
          </p:cNvSpPr>
          <p:nvPr>
            <p:ph type="title"/>
          </p:nvPr>
        </p:nvSpPr>
        <p:spPr>
          <a:xfrm>
            <a:off x="236482" y="-410271"/>
            <a:ext cx="10240903" cy="1233488"/>
          </a:xfrm>
        </p:spPr>
        <p:txBody>
          <a:bodyPr/>
          <a:lstStyle/>
          <a:p>
            <a:r>
              <a:rPr lang="en-US" dirty="0"/>
              <a:t>a time series plot</a:t>
            </a:r>
          </a:p>
        </p:txBody>
      </p:sp>
      <p:sp>
        <p:nvSpPr>
          <p:cNvPr id="3" name="Content Placeholder 2">
            <a:extLst>
              <a:ext uri="{FF2B5EF4-FFF2-40B4-BE49-F238E27FC236}">
                <a16:creationId xmlns:a16="http://schemas.microsoft.com/office/drawing/2014/main" id="{6A57D97F-3D8D-1641-A9DA-2A990E9CE880}"/>
              </a:ext>
            </a:extLst>
          </p:cNvPr>
          <p:cNvSpPr>
            <a:spLocks noGrp="1"/>
          </p:cNvSpPr>
          <p:nvPr>
            <p:ph idx="1"/>
          </p:nvPr>
        </p:nvSpPr>
        <p:spPr>
          <a:xfrm>
            <a:off x="0" y="1105947"/>
            <a:ext cx="12192000" cy="951454"/>
          </a:xfrm>
        </p:spPr>
        <p:txBody>
          <a:bodyPr/>
          <a:lstStyle/>
          <a:p>
            <a:r>
              <a:rPr lang="en-US" dirty="0"/>
              <a:t>A time series plot is a line graph with </a:t>
            </a:r>
            <a:r>
              <a:rPr lang="en-US" dirty="0">
                <a:solidFill>
                  <a:srgbClr val="FF0000"/>
                </a:solidFill>
              </a:rPr>
              <a:t>time </a:t>
            </a:r>
            <a:r>
              <a:rPr lang="en-US" dirty="0"/>
              <a:t>plotted on the </a:t>
            </a:r>
            <a:r>
              <a:rPr lang="en-US" dirty="0">
                <a:solidFill>
                  <a:srgbClr val="FF0000"/>
                </a:solidFill>
              </a:rPr>
              <a:t>horizontal axis</a:t>
            </a:r>
            <a:r>
              <a:rPr lang="en-US" dirty="0"/>
              <a:t>. The variable under investigation, the response variable, is plotted on the vertical axis.</a:t>
            </a:r>
          </a:p>
        </p:txBody>
      </p:sp>
      <p:pic>
        <p:nvPicPr>
          <p:cNvPr id="5" name="Picture 4">
            <a:extLst>
              <a:ext uri="{FF2B5EF4-FFF2-40B4-BE49-F238E27FC236}">
                <a16:creationId xmlns:a16="http://schemas.microsoft.com/office/drawing/2014/main" id="{B61FCC8A-C560-CE40-A600-97A9DB033E98}"/>
              </a:ext>
            </a:extLst>
          </p:cNvPr>
          <p:cNvPicPr>
            <a:picLocks noChangeAspect="1"/>
          </p:cNvPicPr>
          <p:nvPr/>
        </p:nvPicPr>
        <p:blipFill>
          <a:blip r:embed="rId2"/>
          <a:stretch>
            <a:fillRect/>
          </a:stretch>
        </p:blipFill>
        <p:spPr>
          <a:xfrm>
            <a:off x="0" y="2159876"/>
            <a:ext cx="4655640" cy="4163847"/>
          </a:xfrm>
          <a:prstGeom prst="rect">
            <a:avLst/>
          </a:prstGeom>
        </p:spPr>
      </p:pic>
      <p:pic>
        <p:nvPicPr>
          <p:cNvPr id="6" name="Picture 5">
            <a:extLst>
              <a:ext uri="{FF2B5EF4-FFF2-40B4-BE49-F238E27FC236}">
                <a16:creationId xmlns:a16="http://schemas.microsoft.com/office/drawing/2014/main" id="{03833964-05AC-CD49-A3D4-6C6EB45A41BA}"/>
              </a:ext>
            </a:extLst>
          </p:cNvPr>
          <p:cNvPicPr>
            <a:picLocks noChangeAspect="1"/>
          </p:cNvPicPr>
          <p:nvPr/>
        </p:nvPicPr>
        <p:blipFill>
          <a:blip r:embed="rId3"/>
          <a:stretch>
            <a:fillRect/>
          </a:stretch>
        </p:blipFill>
        <p:spPr>
          <a:xfrm>
            <a:off x="4655640" y="2741324"/>
            <a:ext cx="7394027" cy="3288602"/>
          </a:xfrm>
          <a:prstGeom prst="rect">
            <a:avLst/>
          </a:prstGeom>
        </p:spPr>
      </p:pic>
    </p:spTree>
    <p:extLst>
      <p:ext uri="{BB962C8B-B14F-4D97-AF65-F5344CB8AC3E}">
        <p14:creationId xmlns:p14="http://schemas.microsoft.com/office/powerpoint/2010/main" val="1393243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Google Shape;5412;p123"/>
          <p:cNvSpPr txBox="1">
            <a:spLocks noChangeArrowheads="1"/>
          </p:cNvSpPr>
          <p:nvPr/>
        </p:nvSpPr>
        <p:spPr bwMode="auto">
          <a:xfrm>
            <a:off x="107763" y="2623346"/>
            <a:ext cx="336171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Irregular (random) fluctuations include all the variations in a time series that we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cannot</a:t>
            </a:r>
            <a:r>
              <a:rPr lang="en-US" altLang="en-US" sz="1600" dirty="0">
                <a:latin typeface="Open Sans" panose="020B0606030504020204" pitchFamily="34" charset="0"/>
                <a:cs typeface="Open Sans" panose="020B0606030504020204" pitchFamily="34" charset="0"/>
                <a:sym typeface="Open Sans" panose="020B0606030504020204" pitchFamily="34" charset="0"/>
              </a:rPr>
              <a:t> reasonably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attribute to systematic changes </a:t>
            </a:r>
            <a:r>
              <a:rPr lang="en-US" altLang="en-US" sz="1600" dirty="0">
                <a:latin typeface="Open Sans" panose="020B0606030504020204" pitchFamily="34" charset="0"/>
                <a:cs typeface="Open Sans" panose="020B0606030504020204" pitchFamily="34" charset="0"/>
                <a:sym typeface="Open Sans" panose="020B0606030504020204" pitchFamily="34" charset="0"/>
              </a:rPr>
              <a:t>like trend, cycles, seasonality and structural change or an outlier.</a:t>
            </a:r>
            <a:endParaRPr lang="en-US" altLang="en-US" sz="1600" dirty="0">
              <a:cs typeface="Open Sans" panose="020B0606030504020204" pitchFamily="34" charset="0"/>
            </a:endParaRPr>
          </a:p>
        </p:txBody>
      </p:sp>
      <p:sp>
        <p:nvSpPr>
          <p:cNvPr id="262147" name="Google Shape;5413;p123"/>
          <p:cNvSpPr txBox="1">
            <a:spLocks noChangeArrowheads="1"/>
          </p:cNvSpPr>
          <p:nvPr/>
        </p:nvSpPr>
        <p:spPr bwMode="auto">
          <a:xfrm>
            <a:off x="8367713" y="5048648"/>
            <a:ext cx="3177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065280"/>
              </a:buClr>
              <a:buSzPts val="2200"/>
            </a:pPr>
            <a:r>
              <a:rPr lang="en-US" altLang="en-US" sz="2200" b="1" dirty="0">
                <a:solidFill>
                  <a:srgbClr val="065280"/>
                </a:solidFill>
                <a:latin typeface="Open Sans Semibold" panose="020B0706030804020204" pitchFamily="34" charset="0"/>
                <a:cs typeface="Open Sans Semibold" panose="020B0706030804020204" pitchFamily="34" charset="0"/>
                <a:sym typeface="Open Sans Semibold" panose="020B0706030804020204" pitchFamily="34" charset="0"/>
              </a:rPr>
              <a:t>STRUCTURAL CHANGE</a:t>
            </a:r>
            <a:endParaRPr lang="en-US" altLang="en-US" dirty="0">
              <a:cs typeface="Open Sans Semibold" panose="020B0706030804020204" pitchFamily="34" charset="0"/>
            </a:endParaRPr>
          </a:p>
        </p:txBody>
      </p:sp>
      <p:sp>
        <p:nvSpPr>
          <p:cNvPr id="262148" name="Google Shape;5414;p123"/>
          <p:cNvSpPr txBox="1">
            <a:spLocks noChangeArrowheads="1"/>
          </p:cNvSpPr>
          <p:nvPr/>
        </p:nvSpPr>
        <p:spPr bwMode="auto">
          <a:xfrm>
            <a:off x="9445625" y="2587626"/>
            <a:ext cx="2182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34B2E3"/>
              </a:buClr>
              <a:buSzPts val="2200"/>
              <a:buFont typeface="Open Sans Semibold" panose="020B0706030804020204" pitchFamily="34" charset="0"/>
              <a:buNone/>
            </a:pPr>
            <a:r>
              <a:rPr lang="en-US" altLang="en-US" sz="2200" b="1" dirty="0">
                <a:solidFill>
                  <a:srgbClr val="34B2E3"/>
                </a:solidFill>
                <a:latin typeface="Open Sans Semibold" panose="020B0706030804020204" pitchFamily="34" charset="0"/>
                <a:cs typeface="Open Sans Semibold" panose="020B0706030804020204" pitchFamily="34" charset="0"/>
                <a:sym typeface="Open Sans Semibold" panose="020B0706030804020204" pitchFamily="34" charset="0"/>
              </a:rPr>
              <a:t>SEASONALITY</a:t>
            </a:r>
            <a:endParaRPr lang="en-US" altLang="en-US" dirty="0">
              <a:cs typeface="Open Sans Semibold" panose="020B0706030804020204" pitchFamily="34" charset="0"/>
            </a:endParaRPr>
          </a:p>
        </p:txBody>
      </p:sp>
      <p:sp>
        <p:nvSpPr>
          <p:cNvPr id="262149" name="Google Shape;5415;p123"/>
          <p:cNvSpPr txBox="1">
            <a:spLocks noChangeArrowheads="1"/>
          </p:cNvSpPr>
          <p:nvPr/>
        </p:nvSpPr>
        <p:spPr bwMode="auto">
          <a:xfrm>
            <a:off x="9542463" y="771922"/>
            <a:ext cx="1346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64D1DA"/>
              </a:buClr>
              <a:buSzPts val="2200"/>
              <a:buFont typeface="Open Sans Semibold" panose="020B0706030804020204" pitchFamily="34" charset="0"/>
              <a:buNone/>
            </a:pPr>
            <a:r>
              <a:rPr lang="en-US" altLang="en-US" sz="2200" b="1" dirty="0">
                <a:solidFill>
                  <a:srgbClr val="64D1DA"/>
                </a:solidFill>
                <a:latin typeface="Open Sans Semibold" panose="020B0706030804020204" pitchFamily="34" charset="0"/>
                <a:cs typeface="Open Sans Semibold" panose="020B0706030804020204" pitchFamily="34" charset="0"/>
                <a:sym typeface="Open Sans Semibold" panose="020B0706030804020204" pitchFamily="34" charset="0"/>
              </a:rPr>
              <a:t>TREND</a:t>
            </a:r>
            <a:endParaRPr lang="en-US" altLang="en-US" dirty="0">
              <a:cs typeface="Open Sans Semibold" panose="020B0706030804020204" pitchFamily="34" charset="0"/>
            </a:endParaRPr>
          </a:p>
        </p:txBody>
      </p:sp>
      <p:sp>
        <p:nvSpPr>
          <p:cNvPr id="262150" name="Google Shape;5416;p123"/>
          <p:cNvSpPr txBox="1">
            <a:spLocks noChangeArrowheads="1"/>
          </p:cNvSpPr>
          <p:nvPr/>
        </p:nvSpPr>
        <p:spPr bwMode="auto">
          <a:xfrm>
            <a:off x="1043223" y="4852987"/>
            <a:ext cx="13509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E24956"/>
              </a:buClr>
              <a:buSzPts val="2200"/>
              <a:buFont typeface="Open Sans Semibold" panose="020B0706030804020204" pitchFamily="34" charset="0"/>
              <a:buNone/>
            </a:pPr>
            <a:r>
              <a:rPr lang="en-US" altLang="en-US" sz="2200" b="1" dirty="0">
                <a:solidFill>
                  <a:srgbClr val="E24956"/>
                </a:solidFill>
                <a:latin typeface="Open Sans Semibold" panose="020B0706030804020204" pitchFamily="34" charset="0"/>
                <a:cs typeface="Open Sans Semibold" panose="020B0706030804020204" pitchFamily="34" charset="0"/>
                <a:sym typeface="Open Sans Semibold" panose="020B0706030804020204" pitchFamily="34" charset="0"/>
              </a:rPr>
              <a:t>CYCLES</a:t>
            </a:r>
            <a:endParaRPr lang="en-US" altLang="en-US" dirty="0">
              <a:cs typeface="Open Sans Semibold" panose="020B0706030804020204" pitchFamily="34" charset="0"/>
            </a:endParaRPr>
          </a:p>
        </p:txBody>
      </p:sp>
      <p:sp>
        <p:nvSpPr>
          <p:cNvPr id="262151" name="Google Shape;5417;p123"/>
          <p:cNvSpPr txBox="1">
            <a:spLocks noChangeArrowheads="1"/>
          </p:cNvSpPr>
          <p:nvPr/>
        </p:nvSpPr>
        <p:spPr bwMode="auto">
          <a:xfrm>
            <a:off x="-11112" y="2301876"/>
            <a:ext cx="3732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FF912B"/>
              </a:buClr>
              <a:buSzPts val="2200"/>
              <a:buFont typeface="Open Sans Semibold" panose="020B0706030804020204" pitchFamily="34" charset="0"/>
              <a:buNone/>
            </a:pPr>
            <a:r>
              <a:rPr lang="en-US" altLang="en-US" sz="2200" b="1" dirty="0">
                <a:solidFill>
                  <a:srgbClr val="FF912B"/>
                </a:solidFill>
                <a:latin typeface="Open Sans Semibold" panose="020B0706030804020204" pitchFamily="34" charset="0"/>
                <a:cs typeface="Open Sans Semibold" panose="020B0706030804020204" pitchFamily="34" charset="0"/>
                <a:sym typeface="Open Sans Semibold" panose="020B0706030804020204" pitchFamily="34" charset="0"/>
              </a:rPr>
              <a:t>IRREGULAR FLUCTUATIONS</a:t>
            </a:r>
            <a:endParaRPr lang="en-US" altLang="en-US" dirty="0">
              <a:cs typeface="Open Sans Semibold" panose="020B0706030804020204" pitchFamily="34" charset="0"/>
            </a:endParaRPr>
          </a:p>
        </p:txBody>
      </p:sp>
      <p:sp>
        <p:nvSpPr>
          <p:cNvPr id="262152" name="Google Shape;5418;p123"/>
          <p:cNvSpPr txBox="1">
            <a:spLocks noChangeArrowheads="1"/>
          </p:cNvSpPr>
          <p:nvPr/>
        </p:nvSpPr>
        <p:spPr bwMode="auto">
          <a:xfrm>
            <a:off x="1313145" y="927894"/>
            <a:ext cx="149990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buClr>
                <a:srgbClr val="FFC854"/>
              </a:buClr>
              <a:buSzPts val="2200"/>
              <a:buFont typeface="Open Sans Semibold" panose="020B0706030804020204" pitchFamily="34" charset="0"/>
              <a:buNone/>
            </a:pPr>
            <a:r>
              <a:rPr lang="en-US" altLang="en-US" sz="2200" b="1" dirty="0">
                <a:solidFill>
                  <a:srgbClr val="FFC854"/>
                </a:solidFill>
                <a:latin typeface="Open Sans Semibold" panose="020B0706030804020204" pitchFamily="34" charset="0"/>
                <a:cs typeface="Open Sans Semibold" panose="020B0706030804020204" pitchFamily="34" charset="0"/>
                <a:sym typeface="Open Sans Semibold" panose="020B0706030804020204" pitchFamily="34" charset="0"/>
              </a:rPr>
              <a:t>OUTLIERS</a:t>
            </a:r>
            <a:endParaRPr lang="en-US" altLang="en-US" dirty="0">
              <a:cs typeface="Open Sans Semibold" panose="020B0706030804020204" pitchFamily="34" charset="0"/>
            </a:endParaRPr>
          </a:p>
        </p:txBody>
      </p:sp>
      <p:sp>
        <p:nvSpPr>
          <p:cNvPr id="262153" name="Google Shape;5419;p123"/>
          <p:cNvSpPr txBox="1">
            <a:spLocks noChangeArrowheads="1"/>
          </p:cNvSpPr>
          <p:nvPr/>
        </p:nvSpPr>
        <p:spPr bwMode="auto">
          <a:xfrm>
            <a:off x="167293" y="1220788"/>
            <a:ext cx="4592826"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Outliers are present when there are individual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values</a:t>
            </a:r>
            <a:r>
              <a:rPr lang="en-US" altLang="en-US" sz="1600" dirty="0">
                <a:latin typeface="Open Sans" panose="020B0606030504020204" pitchFamily="34" charset="0"/>
                <a:cs typeface="Open Sans" panose="020B0606030504020204" pitchFamily="34" charset="0"/>
                <a:sym typeface="Open Sans" panose="020B0606030504020204" pitchFamily="34" charset="0"/>
              </a:rPr>
              <a:t> that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stand out</a:t>
            </a:r>
            <a:r>
              <a:rPr lang="en-US" altLang="en-US" sz="1600" dirty="0">
                <a:latin typeface="Open Sans" panose="020B0606030504020204" pitchFamily="34" charset="0"/>
                <a:cs typeface="Open Sans" panose="020B0606030504020204" pitchFamily="34" charset="0"/>
                <a:sym typeface="Open Sans" panose="020B0606030504020204" pitchFamily="34" charset="0"/>
              </a:rPr>
              <a:t> from the general body of data.</a:t>
            </a:r>
            <a:endParaRPr lang="en-US" altLang="en-US" sz="1600" dirty="0">
              <a:cs typeface="Open Sans" panose="020B0606030504020204" pitchFamily="34" charset="0"/>
            </a:endParaRPr>
          </a:p>
        </p:txBody>
      </p:sp>
      <p:sp>
        <p:nvSpPr>
          <p:cNvPr id="262154" name="Google Shape;5420;p123"/>
          <p:cNvSpPr txBox="1">
            <a:spLocks noChangeArrowheads="1"/>
          </p:cNvSpPr>
          <p:nvPr/>
        </p:nvSpPr>
        <p:spPr bwMode="auto">
          <a:xfrm>
            <a:off x="0" y="5132388"/>
            <a:ext cx="459282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Cycles are present when there is a periodic movement in a time series. The period is the time it takes for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one complete up and down </a:t>
            </a:r>
            <a:r>
              <a:rPr lang="en-US" altLang="en-US" sz="1600" dirty="0">
                <a:latin typeface="Open Sans" panose="020B0606030504020204" pitchFamily="34" charset="0"/>
                <a:cs typeface="Open Sans" panose="020B0606030504020204" pitchFamily="34" charset="0"/>
                <a:sym typeface="Open Sans" panose="020B0606030504020204" pitchFamily="34" charset="0"/>
              </a:rPr>
              <a:t>movement in the time series plot. In practice, this term is reserved for periods greater than 1 year.</a:t>
            </a:r>
            <a:endParaRPr lang="en-US" altLang="en-US" sz="1600" dirty="0">
              <a:cs typeface="Open Sans" panose="020B0606030504020204" pitchFamily="34" charset="0"/>
            </a:endParaRPr>
          </a:p>
        </p:txBody>
      </p:sp>
      <p:sp>
        <p:nvSpPr>
          <p:cNvPr id="262155" name="Google Shape;5421;p123"/>
          <p:cNvSpPr txBox="1">
            <a:spLocks noChangeArrowheads="1"/>
          </p:cNvSpPr>
          <p:nvPr/>
        </p:nvSpPr>
        <p:spPr bwMode="auto">
          <a:xfrm>
            <a:off x="7564438" y="5403850"/>
            <a:ext cx="4538849" cy="84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Structural change is present when there is a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sudden change </a:t>
            </a:r>
            <a:r>
              <a:rPr lang="en-US" altLang="en-US" sz="1600" dirty="0">
                <a:latin typeface="Open Sans" panose="020B0606030504020204" pitchFamily="34" charset="0"/>
                <a:cs typeface="Open Sans" panose="020B0606030504020204" pitchFamily="34" charset="0"/>
                <a:sym typeface="Open Sans" panose="020B0606030504020204" pitchFamily="34" charset="0"/>
              </a:rPr>
              <a:t>in the established pattern of a time series plot.</a:t>
            </a:r>
            <a:endParaRPr lang="en-US" altLang="en-US" sz="1600" dirty="0">
              <a:cs typeface="Open Sans" panose="020B0606030504020204" pitchFamily="34" charset="0"/>
            </a:endParaRPr>
          </a:p>
        </p:txBody>
      </p:sp>
      <p:sp>
        <p:nvSpPr>
          <p:cNvPr id="262156" name="Google Shape;5422;p123"/>
          <p:cNvSpPr txBox="1">
            <a:spLocks noChangeArrowheads="1"/>
          </p:cNvSpPr>
          <p:nvPr/>
        </p:nvSpPr>
        <p:spPr bwMode="auto">
          <a:xfrm>
            <a:off x="8778875" y="2876947"/>
            <a:ext cx="3309937" cy="132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Seasonality is present when there is a periodic movement in a time series that has a calendar related period – for example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a year, a month or a week</a:t>
            </a:r>
            <a:r>
              <a:rPr lang="en-US" altLang="en-US" sz="1600" dirty="0">
                <a:latin typeface="Open Sans" panose="020B0606030504020204" pitchFamily="34" charset="0"/>
                <a:cs typeface="Open Sans" panose="020B0606030504020204" pitchFamily="34" charset="0"/>
                <a:sym typeface="Open Sans" panose="020B0606030504020204" pitchFamily="34" charset="0"/>
              </a:rPr>
              <a:t>.</a:t>
            </a:r>
            <a:endParaRPr lang="en-US" altLang="en-US" sz="1600" dirty="0">
              <a:cs typeface="Open Sans" panose="020B0606030504020204" pitchFamily="34" charset="0"/>
            </a:endParaRPr>
          </a:p>
        </p:txBody>
      </p:sp>
      <p:sp>
        <p:nvSpPr>
          <p:cNvPr id="262157" name="Google Shape;5423;p123"/>
          <p:cNvSpPr txBox="1">
            <a:spLocks noChangeArrowheads="1"/>
          </p:cNvSpPr>
          <p:nvPr/>
        </p:nvSpPr>
        <p:spPr bwMode="auto">
          <a:xfrm>
            <a:off x="8239126" y="1098550"/>
            <a:ext cx="3952874"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ts val="1200"/>
            </a:pPr>
            <a:r>
              <a:rPr lang="en-US" altLang="en-US" sz="1600" dirty="0">
                <a:latin typeface="Open Sans" panose="020B0606030504020204" pitchFamily="34" charset="0"/>
                <a:cs typeface="Open Sans" panose="020B0606030504020204" pitchFamily="34" charset="0"/>
                <a:sym typeface="Open Sans" panose="020B0606030504020204" pitchFamily="34" charset="0"/>
              </a:rPr>
              <a:t>Trend is present when there is a </a:t>
            </a:r>
            <a:r>
              <a:rPr lang="en-US" altLang="en-US" sz="1600" dirty="0">
                <a:solidFill>
                  <a:srgbClr val="FF0000"/>
                </a:solidFill>
                <a:latin typeface="Open Sans" panose="020B0606030504020204" pitchFamily="34" charset="0"/>
                <a:cs typeface="Open Sans" panose="020B0606030504020204" pitchFamily="34" charset="0"/>
                <a:sym typeface="Open Sans" panose="020B0606030504020204" pitchFamily="34" charset="0"/>
              </a:rPr>
              <a:t>long-term upward or downward </a:t>
            </a:r>
            <a:r>
              <a:rPr lang="en-US" altLang="en-US" sz="1600" dirty="0">
                <a:latin typeface="Open Sans" panose="020B0606030504020204" pitchFamily="34" charset="0"/>
                <a:cs typeface="Open Sans" panose="020B0606030504020204" pitchFamily="34" charset="0"/>
                <a:sym typeface="Open Sans" panose="020B0606030504020204" pitchFamily="34" charset="0"/>
              </a:rPr>
              <a:t>movement in a time series.</a:t>
            </a:r>
            <a:endParaRPr lang="en-US" altLang="en-US" sz="1600" dirty="0">
              <a:cs typeface="Open Sans" panose="020B0606030504020204" pitchFamily="34" charset="0"/>
            </a:endParaRPr>
          </a:p>
        </p:txBody>
      </p:sp>
      <p:grpSp>
        <p:nvGrpSpPr>
          <p:cNvPr id="4" name="Group 3">
            <a:extLst>
              <a:ext uri="{FF2B5EF4-FFF2-40B4-BE49-F238E27FC236}">
                <a16:creationId xmlns:a16="http://schemas.microsoft.com/office/drawing/2014/main" id="{32D9A4AB-9E26-6C43-AB57-AF7E9DA987E4}"/>
              </a:ext>
            </a:extLst>
          </p:cNvPr>
          <p:cNvGrpSpPr/>
          <p:nvPr/>
        </p:nvGrpSpPr>
        <p:grpSpPr>
          <a:xfrm>
            <a:off x="7335838" y="2630488"/>
            <a:ext cx="1546225" cy="1598612"/>
            <a:chOff x="7335838" y="2630488"/>
            <a:chExt cx="1546225" cy="1598612"/>
          </a:xfrm>
        </p:grpSpPr>
        <p:sp>
          <p:nvSpPr>
            <p:cNvPr id="262158" name="Google Shape;5424;p123"/>
            <p:cNvSpPr>
              <a:spLocks/>
            </p:cNvSpPr>
            <p:nvPr/>
          </p:nvSpPr>
          <p:spPr bwMode="auto">
            <a:xfrm>
              <a:off x="7335838" y="2630488"/>
              <a:ext cx="1546225" cy="1555750"/>
            </a:xfrm>
            <a:custGeom>
              <a:avLst/>
              <a:gdLst>
                <a:gd name="T0" fmla="*/ 2147483646 w 325"/>
                <a:gd name="T1" fmla="*/ 2147483646 h 327"/>
                <a:gd name="T2" fmla="*/ 2147483646 w 325"/>
                <a:gd name="T3" fmla="*/ 2147483646 h 327"/>
                <a:gd name="T4" fmla="*/ 2147483646 w 325"/>
                <a:gd name="T5" fmla="*/ 2147483646 h 327"/>
                <a:gd name="T6" fmla="*/ 2147483646 w 325"/>
                <a:gd name="T7" fmla="*/ 2147483646 h 327"/>
                <a:gd name="T8" fmla="*/ 2147483646 w 325"/>
                <a:gd name="T9" fmla="*/ 2147483646 h 327"/>
                <a:gd name="T10" fmla="*/ 2147483646 w 325"/>
                <a:gd name="T11" fmla="*/ 2147483646 h 327"/>
                <a:gd name="T12" fmla="*/ 2147483646 w 325"/>
                <a:gd name="T13" fmla="*/ 2147483646 h 327"/>
                <a:gd name="T14" fmla="*/ 2147483646 w 325"/>
                <a:gd name="T15" fmla="*/ 2147483646 h 327"/>
                <a:gd name="T16" fmla="*/ 2147483646 w 325"/>
                <a:gd name="T17" fmla="*/ 2147483646 h 327"/>
                <a:gd name="T18" fmla="*/ 2147483646 w 325"/>
                <a:gd name="T19" fmla="*/ 2147483646 h 327"/>
                <a:gd name="T20" fmla="*/ 2147483646 w 325"/>
                <a:gd name="T21" fmla="*/ 2147483646 h 327"/>
                <a:gd name="T22" fmla="*/ 2147483646 w 325"/>
                <a:gd name="T23" fmla="*/ 2147483646 h 3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5" h="327" extrusionOk="0">
                  <a:moveTo>
                    <a:pt x="60" y="327"/>
                  </a:moveTo>
                  <a:cubicBezTo>
                    <a:pt x="62" y="326"/>
                    <a:pt x="65" y="325"/>
                    <a:pt x="67" y="324"/>
                  </a:cubicBezTo>
                  <a:cubicBezTo>
                    <a:pt x="170" y="270"/>
                    <a:pt x="170" y="270"/>
                    <a:pt x="170" y="270"/>
                  </a:cubicBezTo>
                  <a:cubicBezTo>
                    <a:pt x="299" y="202"/>
                    <a:pt x="299" y="202"/>
                    <a:pt x="299" y="202"/>
                  </a:cubicBezTo>
                  <a:cubicBezTo>
                    <a:pt x="325" y="188"/>
                    <a:pt x="325" y="153"/>
                    <a:pt x="299" y="139"/>
                  </a:cubicBezTo>
                  <a:cubicBezTo>
                    <a:pt x="170" y="70"/>
                    <a:pt x="170" y="70"/>
                    <a:pt x="170" y="70"/>
                  </a:cubicBezTo>
                  <a:cubicBezTo>
                    <a:pt x="67" y="16"/>
                    <a:pt x="67" y="16"/>
                    <a:pt x="67" y="16"/>
                  </a:cubicBezTo>
                  <a:cubicBezTo>
                    <a:pt x="36" y="0"/>
                    <a:pt x="0" y="27"/>
                    <a:pt x="10" y="58"/>
                  </a:cubicBezTo>
                  <a:cubicBezTo>
                    <a:pt x="43" y="160"/>
                    <a:pt x="43" y="160"/>
                    <a:pt x="43" y="160"/>
                  </a:cubicBezTo>
                  <a:cubicBezTo>
                    <a:pt x="43" y="161"/>
                    <a:pt x="44" y="162"/>
                    <a:pt x="44" y="163"/>
                  </a:cubicBezTo>
                  <a:cubicBezTo>
                    <a:pt x="81" y="284"/>
                    <a:pt x="81" y="284"/>
                    <a:pt x="81" y="284"/>
                  </a:cubicBezTo>
                  <a:cubicBezTo>
                    <a:pt x="87" y="303"/>
                    <a:pt x="76" y="320"/>
                    <a:pt x="60" y="327"/>
                  </a:cubicBez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59" name="Google Shape;5425;p123"/>
            <p:cNvSpPr>
              <a:spLocks/>
            </p:cNvSpPr>
            <p:nvPr/>
          </p:nvSpPr>
          <p:spPr bwMode="auto">
            <a:xfrm>
              <a:off x="7343587" y="3405188"/>
              <a:ext cx="414337" cy="823912"/>
            </a:xfrm>
            <a:custGeom>
              <a:avLst/>
              <a:gdLst>
                <a:gd name="T0" fmla="*/ 2147483646 w 87"/>
                <a:gd name="T1" fmla="*/ 2147483646 h 173"/>
                <a:gd name="T2" fmla="*/ 2147483646 w 87"/>
                <a:gd name="T3" fmla="*/ 0 h 173"/>
                <a:gd name="T4" fmla="*/ 2147483646 w 87"/>
                <a:gd name="T5" fmla="*/ 2147483646 h 173"/>
                <a:gd name="T6" fmla="*/ 2147483646 w 87"/>
                <a:gd name="T7" fmla="*/ 2147483646 h 173"/>
                <a:gd name="T8" fmla="*/ 2147483646 w 87"/>
                <a:gd name="T9" fmla="*/ 2147483646 h 173"/>
                <a:gd name="T10" fmla="*/ 2147483646 w 87"/>
                <a:gd name="T11" fmla="*/ 2147483646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173" extrusionOk="0">
                  <a:moveTo>
                    <a:pt x="81" y="121"/>
                  </a:moveTo>
                  <a:cubicBezTo>
                    <a:pt x="44" y="0"/>
                    <a:pt x="44" y="0"/>
                    <a:pt x="44" y="0"/>
                  </a:cubicBezTo>
                  <a:cubicBezTo>
                    <a:pt x="45" y="6"/>
                    <a:pt x="45" y="12"/>
                    <a:pt x="43" y="18"/>
                  </a:cubicBezTo>
                  <a:cubicBezTo>
                    <a:pt x="10" y="119"/>
                    <a:pt x="10" y="119"/>
                    <a:pt x="10" y="119"/>
                  </a:cubicBezTo>
                  <a:cubicBezTo>
                    <a:pt x="0" y="148"/>
                    <a:pt x="31" y="173"/>
                    <a:pt x="60" y="164"/>
                  </a:cubicBezTo>
                  <a:cubicBezTo>
                    <a:pt x="76" y="157"/>
                    <a:pt x="87" y="140"/>
                    <a:pt x="81" y="121"/>
                  </a:cubicBezTo>
                  <a:close/>
                </a:path>
              </a:pathLst>
            </a:custGeom>
            <a:solidFill>
              <a:srgbClr val="2A90B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5" name="Group 4">
            <a:extLst>
              <a:ext uri="{FF2B5EF4-FFF2-40B4-BE49-F238E27FC236}">
                <a16:creationId xmlns:a16="http://schemas.microsoft.com/office/drawing/2014/main" id="{8D58DAAD-340D-214B-9F8C-CF0E4E873A4C}"/>
              </a:ext>
            </a:extLst>
          </p:cNvPr>
          <p:cNvGrpSpPr/>
          <p:nvPr/>
        </p:nvGrpSpPr>
        <p:grpSpPr>
          <a:xfrm>
            <a:off x="6106924" y="4171950"/>
            <a:ext cx="1447989" cy="1724025"/>
            <a:chOff x="6106924" y="4171950"/>
            <a:chExt cx="1447989" cy="1724025"/>
          </a:xfrm>
        </p:grpSpPr>
        <p:sp>
          <p:nvSpPr>
            <p:cNvPr id="262160" name="Google Shape;5426;p123"/>
            <p:cNvSpPr>
              <a:spLocks/>
            </p:cNvSpPr>
            <p:nvPr/>
          </p:nvSpPr>
          <p:spPr bwMode="auto">
            <a:xfrm>
              <a:off x="6203950" y="4171950"/>
              <a:ext cx="1350963" cy="1724025"/>
            </a:xfrm>
            <a:custGeom>
              <a:avLst/>
              <a:gdLst>
                <a:gd name="T0" fmla="*/ 0 w 284"/>
                <a:gd name="T1" fmla="*/ 2147483646 h 362"/>
                <a:gd name="T2" fmla="*/ 2147483646 w 284"/>
                <a:gd name="T3" fmla="*/ 2147483646 h 362"/>
                <a:gd name="T4" fmla="*/ 2147483646 w 284"/>
                <a:gd name="T5" fmla="*/ 2147483646 h 362"/>
                <a:gd name="T6" fmla="*/ 2147483646 w 284"/>
                <a:gd name="T7" fmla="*/ 2147483646 h 362"/>
                <a:gd name="T8" fmla="*/ 2147483646 w 284"/>
                <a:gd name="T9" fmla="*/ 2147483646 h 362"/>
                <a:gd name="T10" fmla="*/ 2147483646 w 284"/>
                <a:gd name="T11" fmla="*/ 2147483646 h 362"/>
                <a:gd name="T12" fmla="*/ 2147483646 w 284"/>
                <a:gd name="T13" fmla="*/ 2147483646 h 362"/>
                <a:gd name="T14" fmla="*/ 2147483646 w 284"/>
                <a:gd name="T15" fmla="*/ 2147483646 h 362"/>
                <a:gd name="T16" fmla="*/ 2147483646 w 284"/>
                <a:gd name="T17" fmla="*/ 2147483646 h 362"/>
                <a:gd name="T18" fmla="*/ 2147483646 w 284"/>
                <a:gd name="T19" fmla="*/ 2147483646 h 362"/>
                <a:gd name="T20" fmla="*/ 2147483646 w 284"/>
                <a:gd name="T21" fmla="*/ 2147483646 h 362"/>
                <a:gd name="T22" fmla="*/ 0 w 284"/>
                <a:gd name="T23" fmla="*/ 2147483646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4" h="362" extrusionOk="0">
                  <a:moveTo>
                    <a:pt x="0" y="203"/>
                  </a:moveTo>
                  <a:cubicBezTo>
                    <a:pt x="2" y="204"/>
                    <a:pt x="4" y="206"/>
                    <a:pt x="7" y="208"/>
                  </a:cubicBezTo>
                  <a:cubicBezTo>
                    <a:pt x="105" y="269"/>
                    <a:pt x="105" y="269"/>
                    <a:pt x="105" y="269"/>
                  </a:cubicBezTo>
                  <a:cubicBezTo>
                    <a:pt x="228" y="347"/>
                    <a:pt x="228" y="347"/>
                    <a:pt x="228" y="347"/>
                  </a:cubicBezTo>
                  <a:cubicBezTo>
                    <a:pt x="254" y="362"/>
                    <a:pt x="284" y="345"/>
                    <a:pt x="283" y="315"/>
                  </a:cubicBezTo>
                  <a:cubicBezTo>
                    <a:pt x="278" y="169"/>
                    <a:pt x="278" y="169"/>
                    <a:pt x="278" y="169"/>
                  </a:cubicBezTo>
                  <a:cubicBezTo>
                    <a:pt x="273" y="54"/>
                    <a:pt x="273" y="54"/>
                    <a:pt x="273" y="54"/>
                  </a:cubicBezTo>
                  <a:cubicBezTo>
                    <a:pt x="272" y="19"/>
                    <a:pt x="230" y="0"/>
                    <a:pt x="208" y="25"/>
                  </a:cubicBezTo>
                  <a:cubicBezTo>
                    <a:pt x="137" y="104"/>
                    <a:pt x="137" y="104"/>
                    <a:pt x="137" y="104"/>
                  </a:cubicBezTo>
                  <a:cubicBezTo>
                    <a:pt x="136" y="105"/>
                    <a:pt x="135" y="106"/>
                    <a:pt x="134" y="107"/>
                  </a:cubicBezTo>
                  <a:cubicBezTo>
                    <a:pt x="48" y="200"/>
                    <a:pt x="48" y="200"/>
                    <a:pt x="48" y="200"/>
                  </a:cubicBezTo>
                  <a:cubicBezTo>
                    <a:pt x="35" y="214"/>
                    <a:pt x="15" y="213"/>
                    <a:pt x="0" y="203"/>
                  </a:cubicBez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1" name="Google Shape;5427;p123"/>
            <p:cNvSpPr>
              <a:spLocks/>
            </p:cNvSpPr>
            <p:nvPr/>
          </p:nvSpPr>
          <p:spPr bwMode="auto">
            <a:xfrm>
              <a:off x="6106924" y="4681538"/>
              <a:ext cx="741363" cy="509587"/>
            </a:xfrm>
            <a:custGeom>
              <a:avLst/>
              <a:gdLst>
                <a:gd name="T0" fmla="*/ 2147483646 w 156"/>
                <a:gd name="T1" fmla="*/ 2147483646 h 107"/>
                <a:gd name="T2" fmla="*/ 2147483646 w 156"/>
                <a:gd name="T3" fmla="*/ 0 h 107"/>
                <a:gd name="T4" fmla="*/ 2147483646 w 156"/>
                <a:gd name="T5" fmla="*/ 2147483646 h 107"/>
                <a:gd name="T6" fmla="*/ 2147483646 w 156"/>
                <a:gd name="T7" fmla="*/ 2147483646 h 107"/>
                <a:gd name="T8" fmla="*/ 2147483646 w 156"/>
                <a:gd name="T9" fmla="*/ 2147483646 h 107"/>
                <a:gd name="T10" fmla="*/ 2147483646 w 156"/>
                <a:gd name="T11" fmla="*/ 214748364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 h="107" extrusionOk="0">
                  <a:moveTo>
                    <a:pt x="70" y="93"/>
                  </a:moveTo>
                  <a:cubicBezTo>
                    <a:pt x="156" y="0"/>
                    <a:pt x="156" y="0"/>
                    <a:pt x="156" y="0"/>
                  </a:cubicBezTo>
                  <a:cubicBezTo>
                    <a:pt x="152" y="4"/>
                    <a:pt x="147" y="6"/>
                    <a:pt x="141" y="8"/>
                  </a:cubicBezTo>
                  <a:cubicBezTo>
                    <a:pt x="36" y="30"/>
                    <a:pt x="36" y="30"/>
                    <a:pt x="36" y="30"/>
                  </a:cubicBezTo>
                  <a:cubicBezTo>
                    <a:pt x="6" y="36"/>
                    <a:pt x="0" y="75"/>
                    <a:pt x="22" y="96"/>
                  </a:cubicBezTo>
                  <a:cubicBezTo>
                    <a:pt x="37" y="106"/>
                    <a:pt x="57" y="107"/>
                    <a:pt x="70" y="93"/>
                  </a:cubicBezTo>
                  <a:close/>
                </a:path>
              </a:pathLst>
            </a:custGeom>
            <a:solidFill>
              <a:srgbClr val="043655"/>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6" name="Group 5">
            <a:extLst>
              <a:ext uri="{FF2B5EF4-FFF2-40B4-BE49-F238E27FC236}">
                <a16:creationId xmlns:a16="http://schemas.microsoft.com/office/drawing/2014/main" id="{91BB867B-2950-604A-9C45-CE42E039DF84}"/>
              </a:ext>
            </a:extLst>
          </p:cNvPr>
          <p:cNvGrpSpPr/>
          <p:nvPr/>
        </p:nvGrpSpPr>
        <p:grpSpPr>
          <a:xfrm>
            <a:off x="4619625" y="4176713"/>
            <a:ext cx="1460500" cy="1714500"/>
            <a:chOff x="4619625" y="4176713"/>
            <a:chExt cx="1460500" cy="1714500"/>
          </a:xfrm>
        </p:grpSpPr>
        <p:sp>
          <p:nvSpPr>
            <p:cNvPr id="262162" name="Google Shape;5428;p123"/>
            <p:cNvSpPr>
              <a:spLocks/>
            </p:cNvSpPr>
            <p:nvPr/>
          </p:nvSpPr>
          <p:spPr bwMode="auto">
            <a:xfrm>
              <a:off x="4619625" y="4386263"/>
              <a:ext cx="1460500" cy="1504950"/>
            </a:xfrm>
            <a:custGeom>
              <a:avLst/>
              <a:gdLst>
                <a:gd name="T0" fmla="*/ 2147483646 w 307"/>
                <a:gd name="T1" fmla="*/ 0 h 316"/>
                <a:gd name="T2" fmla="*/ 2147483646 w 307"/>
                <a:gd name="T3" fmla="*/ 2147483646 h 316"/>
                <a:gd name="T4" fmla="*/ 2147483646 w 307"/>
                <a:gd name="T5" fmla="*/ 2147483646 h 316"/>
                <a:gd name="T6" fmla="*/ 2147483646 w 307"/>
                <a:gd name="T7" fmla="*/ 2147483646 h 316"/>
                <a:gd name="T8" fmla="*/ 2147483646 w 307"/>
                <a:gd name="T9" fmla="*/ 2147483646 h 316"/>
                <a:gd name="T10" fmla="*/ 2147483646 w 307"/>
                <a:gd name="T11" fmla="*/ 2147483646 h 316"/>
                <a:gd name="T12" fmla="*/ 2147483646 w 307"/>
                <a:gd name="T13" fmla="*/ 2147483646 h 316"/>
                <a:gd name="T14" fmla="*/ 2147483646 w 307"/>
                <a:gd name="T15" fmla="*/ 2147483646 h 316"/>
                <a:gd name="T16" fmla="*/ 2147483646 w 307"/>
                <a:gd name="T17" fmla="*/ 2147483646 h 316"/>
                <a:gd name="T18" fmla="*/ 2147483646 w 307"/>
                <a:gd name="T19" fmla="*/ 2147483646 h 316"/>
                <a:gd name="T20" fmla="*/ 2147483646 w 307"/>
                <a:gd name="T21" fmla="*/ 2147483646 h 316"/>
                <a:gd name="T22" fmla="*/ 2147483646 w 307"/>
                <a:gd name="T23" fmla="*/ 0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7" h="316" extrusionOk="0">
                  <a:moveTo>
                    <a:pt x="12" y="0"/>
                  </a:moveTo>
                  <a:cubicBezTo>
                    <a:pt x="11" y="2"/>
                    <a:pt x="11" y="5"/>
                    <a:pt x="11" y="8"/>
                  </a:cubicBezTo>
                  <a:cubicBezTo>
                    <a:pt x="7" y="123"/>
                    <a:pt x="7" y="123"/>
                    <a:pt x="7" y="123"/>
                  </a:cubicBezTo>
                  <a:cubicBezTo>
                    <a:pt x="1" y="269"/>
                    <a:pt x="1" y="269"/>
                    <a:pt x="1" y="269"/>
                  </a:cubicBezTo>
                  <a:cubicBezTo>
                    <a:pt x="0" y="299"/>
                    <a:pt x="30" y="316"/>
                    <a:pt x="56" y="301"/>
                  </a:cubicBezTo>
                  <a:cubicBezTo>
                    <a:pt x="179" y="223"/>
                    <a:pt x="179" y="223"/>
                    <a:pt x="179" y="223"/>
                  </a:cubicBezTo>
                  <a:cubicBezTo>
                    <a:pt x="277" y="162"/>
                    <a:pt x="277" y="162"/>
                    <a:pt x="277" y="162"/>
                  </a:cubicBezTo>
                  <a:cubicBezTo>
                    <a:pt x="307" y="143"/>
                    <a:pt x="302" y="98"/>
                    <a:pt x="270" y="91"/>
                  </a:cubicBezTo>
                  <a:cubicBezTo>
                    <a:pt x="165" y="69"/>
                    <a:pt x="165" y="69"/>
                    <a:pt x="165" y="69"/>
                  </a:cubicBezTo>
                  <a:cubicBezTo>
                    <a:pt x="164" y="68"/>
                    <a:pt x="163" y="68"/>
                    <a:pt x="162" y="68"/>
                  </a:cubicBezTo>
                  <a:cubicBezTo>
                    <a:pt x="38" y="40"/>
                    <a:pt x="38" y="40"/>
                    <a:pt x="38" y="40"/>
                  </a:cubicBezTo>
                  <a:cubicBezTo>
                    <a:pt x="20" y="35"/>
                    <a:pt x="10" y="18"/>
                    <a:pt x="12" y="0"/>
                  </a:cubicBez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3" name="Google Shape;5429;p123"/>
            <p:cNvSpPr>
              <a:spLocks/>
            </p:cNvSpPr>
            <p:nvPr/>
          </p:nvSpPr>
          <p:spPr bwMode="auto">
            <a:xfrm>
              <a:off x="4667250" y="4176713"/>
              <a:ext cx="723900" cy="533400"/>
            </a:xfrm>
            <a:custGeom>
              <a:avLst/>
              <a:gdLst>
                <a:gd name="T0" fmla="*/ 2147483646 w 152"/>
                <a:gd name="T1" fmla="*/ 2147483646 h 112"/>
                <a:gd name="T2" fmla="*/ 2147483646 w 152"/>
                <a:gd name="T3" fmla="*/ 2147483646 h 112"/>
                <a:gd name="T4" fmla="*/ 2147483646 w 152"/>
                <a:gd name="T5" fmla="*/ 2147483646 h 112"/>
                <a:gd name="T6" fmla="*/ 2147483646 w 152"/>
                <a:gd name="T7" fmla="*/ 2147483646 h 112"/>
                <a:gd name="T8" fmla="*/ 2147483646 w 152"/>
                <a:gd name="T9" fmla="*/ 2147483646 h 112"/>
                <a:gd name="T10" fmla="*/ 2147483646 w 152"/>
                <a:gd name="T11" fmla="*/ 2147483646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112" extrusionOk="0">
                  <a:moveTo>
                    <a:pt x="28" y="84"/>
                  </a:moveTo>
                  <a:cubicBezTo>
                    <a:pt x="152" y="112"/>
                    <a:pt x="152" y="112"/>
                    <a:pt x="152" y="112"/>
                  </a:cubicBezTo>
                  <a:cubicBezTo>
                    <a:pt x="146" y="110"/>
                    <a:pt x="141" y="107"/>
                    <a:pt x="137" y="102"/>
                  </a:cubicBezTo>
                  <a:cubicBezTo>
                    <a:pt x="66" y="23"/>
                    <a:pt x="66" y="23"/>
                    <a:pt x="66" y="23"/>
                  </a:cubicBezTo>
                  <a:cubicBezTo>
                    <a:pt x="45" y="0"/>
                    <a:pt x="8" y="14"/>
                    <a:pt x="2" y="44"/>
                  </a:cubicBezTo>
                  <a:cubicBezTo>
                    <a:pt x="0" y="62"/>
                    <a:pt x="10" y="79"/>
                    <a:pt x="28" y="84"/>
                  </a:cubicBezTo>
                  <a:close/>
                </a:path>
              </a:pathLst>
            </a:custGeom>
            <a:solidFill>
              <a:srgbClr val="C936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7" name="Group 6">
            <a:extLst>
              <a:ext uri="{FF2B5EF4-FFF2-40B4-BE49-F238E27FC236}">
                <a16:creationId xmlns:a16="http://schemas.microsoft.com/office/drawing/2014/main" id="{4931EBCB-82FD-9644-B7D8-13BEE873B058}"/>
              </a:ext>
            </a:extLst>
          </p:cNvPr>
          <p:cNvGrpSpPr/>
          <p:nvPr/>
        </p:nvGrpSpPr>
        <p:grpSpPr>
          <a:xfrm>
            <a:off x="3302000" y="2640013"/>
            <a:ext cx="1546225" cy="1603375"/>
            <a:chOff x="3302000" y="2640013"/>
            <a:chExt cx="1546225" cy="1603375"/>
          </a:xfrm>
        </p:grpSpPr>
        <p:sp>
          <p:nvSpPr>
            <p:cNvPr id="262164" name="Google Shape;5430;p123"/>
            <p:cNvSpPr>
              <a:spLocks/>
            </p:cNvSpPr>
            <p:nvPr/>
          </p:nvSpPr>
          <p:spPr bwMode="auto">
            <a:xfrm>
              <a:off x="3302000" y="2682875"/>
              <a:ext cx="1546225" cy="1560513"/>
            </a:xfrm>
            <a:custGeom>
              <a:avLst/>
              <a:gdLst>
                <a:gd name="T0" fmla="*/ 2147483646 w 325"/>
                <a:gd name="T1" fmla="*/ 0 h 328"/>
                <a:gd name="T2" fmla="*/ 2147483646 w 325"/>
                <a:gd name="T3" fmla="*/ 2147483646 h 328"/>
                <a:gd name="T4" fmla="*/ 2147483646 w 325"/>
                <a:gd name="T5" fmla="*/ 2147483646 h 328"/>
                <a:gd name="T6" fmla="*/ 2147483646 w 325"/>
                <a:gd name="T7" fmla="*/ 2147483646 h 328"/>
                <a:gd name="T8" fmla="*/ 2147483646 w 325"/>
                <a:gd name="T9" fmla="*/ 2147483646 h 328"/>
                <a:gd name="T10" fmla="*/ 2147483646 w 325"/>
                <a:gd name="T11" fmla="*/ 2147483646 h 328"/>
                <a:gd name="T12" fmla="*/ 2147483646 w 325"/>
                <a:gd name="T13" fmla="*/ 2147483646 h 328"/>
                <a:gd name="T14" fmla="*/ 2147483646 w 325"/>
                <a:gd name="T15" fmla="*/ 2147483646 h 328"/>
                <a:gd name="T16" fmla="*/ 2147483646 w 325"/>
                <a:gd name="T17" fmla="*/ 2147483646 h 328"/>
                <a:gd name="T18" fmla="*/ 2147483646 w 325"/>
                <a:gd name="T19" fmla="*/ 2147483646 h 328"/>
                <a:gd name="T20" fmla="*/ 2147483646 w 325"/>
                <a:gd name="T21" fmla="*/ 2147483646 h 328"/>
                <a:gd name="T22" fmla="*/ 2147483646 w 325"/>
                <a:gd name="T23" fmla="*/ 0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5" h="328" extrusionOk="0">
                  <a:moveTo>
                    <a:pt x="265" y="0"/>
                  </a:moveTo>
                  <a:cubicBezTo>
                    <a:pt x="262" y="1"/>
                    <a:pt x="260" y="2"/>
                    <a:pt x="257" y="3"/>
                  </a:cubicBezTo>
                  <a:cubicBezTo>
                    <a:pt x="155" y="58"/>
                    <a:pt x="155" y="58"/>
                    <a:pt x="155" y="58"/>
                  </a:cubicBezTo>
                  <a:cubicBezTo>
                    <a:pt x="26" y="126"/>
                    <a:pt x="26" y="126"/>
                    <a:pt x="26" y="126"/>
                  </a:cubicBezTo>
                  <a:cubicBezTo>
                    <a:pt x="0" y="140"/>
                    <a:pt x="0" y="175"/>
                    <a:pt x="26" y="189"/>
                  </a:cubicBezTo>
                  <a:cubicBezTo>
                    <a:pt x="155" y="257"/>
                    <a:pt x="155" y="257"/>
                    <a:pt x="155" y="257"/>
                  </a:cubicBezTo>
                  <a:cubicBezTo>
                    <a:pt x="257" y="311"/>
                    <a:pt x="257" y="311"/>
                    <a:pt x="257" y="311"/>
                  </a:cubicBezTo>
                  <a:cubicBezTo>
                    <a:pt x="288" y="328"/>
                    <a:pt x="325" y="301"/>
                    <a:pt x="315" y="269"/>
                  </a:cubicBezTo>
                  <a:cubicBezTo>
                    <a:pt x="282" y="168"/>
                    <a:pt x="282" y="168"/>
                    <a:pt x="282" y="168"/>
                  </a:cubicBezTo>
                  <a:cubicBezTo>
                    <a:pt x="281" y="167"/>
                    <a:pt x="281" y="166"/>
                    <a:pt x="281" y="164"/>
                  </a:cubicBezTo>
                  <a:cubicBezTo>
                    <a:pt x="243" y="43"/>
                    <a:pt x="243" y="43"/>
                    <a:pt x="243" y="43"/>
                  </a:cubicBezTo>
                  <a:cubicBezTo>
                    <a:pt x="238" y="25"/>
                    <a:pt x="248" y="7"/>
                    <a:pt x="265" y="0"/>
                  </a:cubicBez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5" name="Google Shape;5431;p123"/>
            <p:cNvSpPr>
              <a:spLocks/>
            </p:cNvSpPr>
            <p:nvPr/>
          </p:nvSpPr>
          <p:spPr bwMode="auto">
            <a:xfrm>
              <a:off x="4433888" y="2640013"/>
              <a:ext cx="409575" cy="822325"/>
            </a:xfrm>
            <a:custGeom>
              <a:avLst/>
              <a:gdLst>
                <a:gd name="T0" fmla="*/ 2147483646 w 86"/>
                <a:gd name="T1" fmla="*/ 2147483646 h 173"/>
                <a:gd name="T2" fmla="*/ 2147483646 w 86"/>
                <a:gd name="T3" fmla="*/ 2147483646 h 173"/>
                <a:gd name="T4" fmla="*/ 2147483646 w 86"/>
                <a:gd name="T5" fmla="*/ 2147483646 h 173"/>
                <a:gd name="T6" fmla="*/ 2147483646 w 86"/>
                <a:gd name="T7" fmla="*/ 2147483646 h 173"/>
                <a:gd name="T8" fmla="*/ 2147483646 w 86"/>
                <a:gd name="T9" fmla="*/ 2147483646 h 173"/>
                <a:gd name="T10" fmla="*/ 2147483646 w 86"/>
                <a:gd name="T11" fmla="*/ 2147483646 h 1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73" extrusionOk="0">
                  <a:moveTo>
                    <a:pt x="5" y="52"/>
                  </a:moveTo>
                  <a:cubicBezTo>
                    <a:pt x="43" y="173"/>
                    <a:pt x="43" y="173"/>
                    <a:pt x="43" y="173"/>
                  </a:cubicBezTo>
                  <a:cubicBezTo>
                    <a:pt x="42" y="168"/>
                    <a:pt x="42" y="162"/>
                    <a:pt x="44" y="156"/>
                  </a:cubicBezTo>
                  <a:cubicBezTo>
                    <a:pt x="77" y="54"/>
                    <a:pt x="77" y="54"/>
                    <a:pt x="77" y="54"/>
                  </a:cubicBezTo>
                  <a:cubicBezTo>
                    <a:pt x="86" y="25"/>
                    <a:pt x="56" y="0"/>
                    <a:pt x="27" y="9"/>
                  </a:cubicBezTo>
                  <a:cubicBezTo>
                    <a:pt x="10" y="16"/>
                    <a:pt x="0" y="34"/>
                    <a:pt x="5" y="52"/>
                  </a:cubicBezTo>
                  <a:close/>
                </a:path>
              </a:pathLst>
            </a:custGeom>
            <a:solidFill>
              <a:srgbClr val="EB760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2" name="Group 1">
            <a:extLst>
              <a:ext uri="{FF2B5EF4-FFF2-40B4-BE49-F238E27FC236}">
                <a16:creationId xmlns:a16="http://schemas.microsoft.com/office/drawing/2014/main" id="{EB04F3F2-FBD2-A843-A97B-A31DE800536B}"/>
              </a:ext>
            </a:extLst>
          </p:cNvPr>
          <p:cNvGrpSpPr/>
          <p:nvPr/>
        </p:nvGrpSpPr>
        <p:grpSpPr>
          <a:xfrm>
            <a:off x="4629150" y="973138"/>
            <a:ext cx="1455738" cy="1724025"/>
            <a:chOff x="4629150" y="973138"/>
            <a:chExt cx="1455738" cy="1724025"/>
          </a:xfrm>
        </p:grpSpPr>
        <p:sp>
          <p:nvSpPr>
            <p:cNvPr id="262166" name="Google Shape;5432;p123"/>
            <p:cNvSpPr>
              <a:spLocks/>
            </p:cNvSpPr>
            <p:nvPr/>
          </p:nvSpPr>
          <p:spPr bwMode="auto">
            <a:xfrm>
              <a:off x="4629150" y="973138"/>
              <a:ext cx="1346200" cy="1724025"/>
            </a:xfrm>
            <a:custGeom>
              <a:avLst/>
              <a:gdLst>
                <a:gd name="T0" fmla="*/ 2147483646 w 283"/>
                <a:gd name="T1" fmla="*/ 2147483646 h 362"/>
                <a:gd name="T2" fmla="*/ 2147483646 w 283"/>
                <a:gd name="T3" fmla="*/ 2147483646 h 362"/>
                <a:gd name="T4" fmla="*/ 2147483646 w 283"/>
                <a:gd name="T5" fmla="*/ 2147483646 h 362"/>
                <a:gd name="T6" fmla="*/ 2147483646 w 283"/>
                <a:gd name="T7" fmla="*/ 2147483646 h 362"/>
                <a:gd name="T8" fmla="*/ 2147483646 w 283"/>
                <a:gd name="T9" fmla="*/ 2147483646 h 362"/>
                <a:gd name="T10" fmla="*/ 2147483646 w 283"/>
                <a:gd name="T11" fmla="*/ 2147483646 h 362"/>
                <a:gd name="T12" fmla="*/ 2147483646 w 283"/>
                <a:gd name="T13" fmla="*/ 2147483646 h 362"/>
                <a:gd name="T14" fmla="*/ 2147483646 w 283"/>
                <a:gd name="T15" fmla="*/ 2147483646 h 362"/>
                <a:gd name="T16" fmla="*/ 2147483646 w 283"/>
                <a:gd name="T17" fmla="*/ 2147483646 h 362"/>
                <a:gd name="T18" fmla="*/ 2147483646 w 283"/>
                <a:gd name="T19" fmla="*/ 2147483646 h 362"/>
                <a:gd name="T20" fmla="*/ 2147483646 w 283"/>
                <a:gd name="T21" fmla="*/ 2147483646 h 362"/>
                <a:gd name="T22" fmla="*/ 2147483646 w 283"/>
                <a:gd name="T23" fmla="*/ 2147483646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3" h="362" extrusionOk="0">
                  <a:moveTo>
                    <a:pt x="283" y="160"/>
                  </a:moveTo>
                  <a:cubicBezTo>
                    <a:pt x="281" y="158"/>
                    <a:pt x="279" y="156"/>
                    <a:pt x="277" y="155"/>
                  </a:cubicBezTo>
                  <a:cubicBezTo>
                    <a:pt x="179" y="93"/>
                    <a:pt x="179" y="93"/>
                    <a:pt x="179" y="93"/>
                  </a:cubicBezTo>
                  <a:cubicBezTo>
                    <a:pt x="55" y="16"/>
                    <a:pt x="55" y="16"/>
                    <a:pt x="55" y="16"/>
                  </a:cubicBezTo>
                  <a:cubicBezTo>
                    <a:pt x="30" y="0"/>
                    <a:pt x="0" y="18"/>
                    <a:pt x="1" y="47"/>
                  </a:cubicBezTo>
                  <a:cubicBezTo>
                    <a:pt x="6" y="193"/>
                    <a:pt x="6" y="193"/>
                    <a:pt x="6" y="193"/>
                  </a:cubicBezTo>
                  <a:cubicBezTo>
                    <a:pt x="10" y="309"/>
                    <a:pt x="10" y="309"/>
                    <a:pt x="10" y="309"/>
                  </a:cubicBezTo>
                  <a:cubicBezTo>
                    <a:pt x="12" y="344"/>
                    <a:pt x="53" y="362"/>
                    <a:pt x="75" y="338"/>
                  </a:cubicBezTo>
                  <a:cubicBezTo>
                    <a:pt x="147" y="258"/>
                    <a:pt x="147" y="258"/>
                    <a:pt x="147" y="258"/>
                  </a:cubicBezTo>
                  <a:cubicBezTo>
                    <a:pt x="148" y="257"/>
                    <a:pt x="148" y="257"/>
                    <a:pt x="149" y="256"/>
                  </a:cubicBezTo>
                  <a:cubicBezTo>
                    <a:pt x="236" y="163"/>
                    <a:pt x="236" y="163"/>
                    <a:pt x="236" y="163"/>
                  </a:cubicBezTo>
                  <a:cubicBezTo>
                    <a:pt x="249" y="149"/>
                    <a:pt x="269" y="149"/>
                    <a:pt x="283" y="160"/>
                  </a:cubicBezTo>
                  <a:close/>
                </a:path>
              </a:pathLst>
            </a:custGeom>
            <a:solidFill>
              <a:srgbClr val="FFC85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7" name="Google Shape;5433;p123"/>
            <p:cNvSpPr>
              <a:spLocks/>
            </p:cNvSpPr>
            <p:nvPr/>
          </p:nvSpPr>
          <p:spPr bwMode="auto">
            <a:xfrm>
              <a:off x="5338763" y="1682750"/>
              <a:ext cx="746125" cy="509588"/>
            </a:xfrm>
            <a:custGeom>
              <a:avLst/>
              <a:gdLst>
                <a:gd name="T0" fmla="*/ 2147483646 w 157"/>
                <a:gd name="T1" fmla="*/ 2147483646 h 107"/>
                <a:gd name="T2" fmla="*/ 0 w 157"/>
                <a:gd name="T3" fmla="*/ 2147483646 h 107"/>
                <a:gd name="T4" fmla="*/ 2147483646 w 157"/>
                <a:gd name="T5" fmla="*/ 2147483646 h 107"/>
                <a:gd name="T6" fmla="*/ 2147483646 w 157"/>
                <a:gd name="T7" fmla="*/ 2147483646 h 107"/>
                <a:gd name="T8" fmla="*/ 2147483646 w 157"/>
                <a:gd name="T9" fmla="*/ 2147483646 h 107"/>
                <a:gd name="T10" fmla="*/ 2147483646 w 157"/>
                <a:gd name="T11" fmla="*/ 2147483646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 h="107" extrusionOk="0">
                  <a:moveTo>
                    <a:pt x="87" y="14"/>
                  </a:moveTo>
                  <a:cubicBezTo>
                    <a:pt x="0" y="107"/>
                    <a:pt x="0" y="107"/>
                    <a:pt x="0" y="107"/>
                  </a:cubicBezTo>
                  <a:cubicBezTo>
                    <a:pt x="5" y="103"/>
                    <a:pt x="10" y="100"/>
                    <a:pt x="16" y="99"/>
                  </a:cubicBezTo>
                  <a:cubicBezTo>
                    <a:pt x="121" y="77"/>
                    <a:pt x="121" y="77"/>
                    <a:pt x="121" y="77"/>
                  </a:cubicBezTo>
                  <a:cubicBezTo>
                    <a:pt x="150" y="70"/>
                    <a:pt x="157" y="31"/>
                    <a:pt x="134" y="11"/>
                  </a:cubicBezTo>
                  <a:cubicBezTo>
                    <a:pt x="120" y="0"/>
                    <a:pt x="100" y="0"/>
                    <a:pt x="87" y="14"/>
                  </a:cubicBezTo>
                  <a:close/>
                </a:path>
              </a:pathLst>
            </a:custGeom>
            <a:solidFill>
              <a:srgbClr val="E8A10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grpSp>
        <p:nvGrpSpPr>
          <p:cNvPr id="3" name="Group 2">
            <a:extLst>
              <a:ext uri="{FF2B5EF4-FFF2-40B4-BE49-F238E27FC236}">
                <a16:creationId xmlns:a16="http://schemas.microsoft.com/office/drawing/2014/main" id="{523CEFBE-AB07-084C-B51C-5195D8456231}"/>
              </a:ext>
            </a:extLst>
          </p:cNvPr>
          <p:cNvGrpSpPr/>
          <p:nvPr/>
        </p:nvGrpSpPr>
        <p:grpSpPr>
          <a:xfrm>
            <a:off x="6103938" y="977900"/>
            <a:ext cx="1460500" cy="1714500"/>
            <a:chOff x="6103938" y="977900"/>
            <a:chExt cx="1460500" cy="1714500"/>
          </a:xfrm>
        </p:grpSpPr>
        <p:sp>
          <p:nvSpPr>
            <p:cNvPr id="262168" name="Google Shape;5434;p123"/>
            <p:cNvSpPr>
              <a:spLocks/>
            </p:cNvSpPr>
            <p:nvPr/>
          </p:nvSpPr>
          <p:spPr bwMode="auto">
            <a:xfrm>
              <a:off x="6103938" y="977900"/>
              <a:ext cx="1460500" cy="1509713"/>
            </a:xfrm>
            <a:custGeom>
              <a:avLst/>
              <a:gdLst>
                <a:gd name="T0" fmla="*/ 2147483646 w 307"/>
                <a:gd name="T1" fmla="*/ 2147483646 h 317"/>
                <a:gd name="T2" fmla="*/ 2147483646 w 307"/>
                <a:gd name="T3" fmla="*/ 2147483646 h 317"/>
                <a:gd name="T4" fmla="*/ 2147483646 w 307"/>
                <a:gd name="T5" fmla="*/ 2147483646 h 317"/>
                <a:gd name="T6" fmla="*/ 2147483646 w 307"/>
                <a:gd name="T7" fmla="*/ 2147483646 h 317"/>
                <a:gd name="T8" fmla="*/ 2147483646 w 307"/>
                <a:gd name="T9" fmla="*/ 2147483646 h 317"/>
                <a:gd name="T10" fmla="*/ 2147483646 w 307"/>
                <a:gd name="T11" fmla="*/ 2147483646 h 317"/>
                <a:gd name="T12" fmla="*/ 2147483646 w 307"/>
                <a:gd name="T13" fmla="*/ 2147483646 h 317"/>
                <a:gd name="T14" fmla="*/ 2147483646 w 307"/>
                <a:gd name="T15" fmla="*/ 2147483646 h 317"/>
                <a:gd name="T16" fmla="*/ 2147483646 w 307"/>
                <a:gd name="T17" fmla="*/ 2147483646 h 317"/>
                <a:gd name="T18" fmla="*/ 2147483646 w 307"/>
                <a:gd name="T19" fmla="*/ 2147483646 h 317"/>
                <a:gd name="T20" fmla="*/ 2147483646 w 307"/>
                <a:gd name="T21" fmla="*/ 2147483646 h 317"/>
                <a:gd name="T22" fmla="*/ 2147483646 w 307"/>
                <a:gd name="T23" fmla="*/ 2147483646 h 3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7" h="317" extrusionOk="0">
                  <a:moveTo>
                    <a:pt x="295" y="317"/>
                  </a:moveTo>
                  <a:cubicBezTo>
                    <a:pt x="296" y="314"/>
                    <a:pt x="296" y="312"/>
                    <a:pt x="296" y="309"/>
                  </a:cubicBezTo>
                  <a:cubicBezTo>
                    <a:pt x="300" y="193"/>
                    <a:pt x="300" y="193"/>
                    <a:pt x="300" y="193"/>
                  </a:cubicBezTo>
                  <a:cubicBezTo>
                    <a:pt x="305" y="47"/>
                    <a:pt x="305" y="47"/>
                    <a:pt x="305" y="47"/>
                  </a:cubicBezTo>
                  <a:cubicBezTo>
                    <a:pt x="307" y="17"/>
                    <a:pt x="276" y="0"/>
                    <a:pt x="251" y="16"/>
                  </a:cubicBezTo>
                  <a:cubicBezTo>
                    <a:pt x="127" y="93"/>
                    <a:pt x="127" y="93"/>
                    <a:pt x="127" y="93"/>
                  </a:cubicBezTo>
                  <a:cubicBezTo>
                    <a:pt x="29" y="155"/>
                    <a:pt x="29" y="155"/>
                    <a:pt x="29" y="155"/>
                  </a:cubicBezTo>
                  <a:cubicBezTo>
                    <a:pt x="0" y="173"/>
                    <a:pt x="4" y="219"/>
                    <a:pt x="37" y="226"/>
                  </a:cubicBezTo>
                  <a:cubicBezTo>
                    <a:pt x="141" y="248"/>
                    <a:pt x="141" y="248"/>
                    <a:pt x="141" y="248"/>
                  </a:cubicBezTo>
                  <a:cubicBezTo>
                    <a:pt x="143" y="248"/>
                    <a:pt x="144" y="248"/>
                    <a:pt x="145" y="249"/>
                  </a:cubicBezTo>
                  <a:cubicBezTo>
                    <a:pt x="269" y="277"/>
                    <a:pt x="269" y="277"/>
                    <a:pt x="269" y="277"/>
                  </a:cubicBezTo>
                  <a:cubicBezTo>
                    <a:pt x="287" y="281"/>
                    <a:pt x="297" y="299"/>
                    <a:pt x="295" y="317"/>
                  </a:cubicBez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69" name="Google Shape;5435;p123"/>
            <p:cNvSpPr>
              <a:spLocks/>
            </p:cNvSpPr>
            <p:nvPr/>
          </p:nvSpPr>
          <p:spPr bwMode="auto">
            <a:xfrm>
              <a:off x="6792913" y="2163763"/>
              <a:ext cx="723900" cy="528637"/>
            </a:xfrm>
            <a:custGeom>
              <a:avLst/>
              <a:gdLst>
                <a:gd name="T0" fmla="*/ 2147483646 w 152"/>
                <a:gd name="T1" fmla="*/ 2147483646 h 111"/>
                <a:gd name="T2" fmla="*/ 0 w 152"/>
                <a:gd name="T3" fmla="*/ 0 h 111"/>
                <a:gd name="T4" fmla="*/ 2147483646 w 152"/>
                <a:gd name="T5" fmla="*/ 2147483646 h 111"/>
                <a:gd name="T6" fmla="*/ 2147483646 w 152"/>
                <a:gd name="T7" fmla="*/ 2147483646 h 111"/>
                <a:gd name="T8" fmla="*/ 2147483646 w 152"/>
                <a:gd name="T9" fmla="*/ 2147483646 h 111"/>
                <a:gd name="T10" fmla="*/ 2147483646 w 152"/>
                <a:gd name="T11" fmla="*/ 2147483646 h 1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111" extrusionOk="0">
                  <a:moveTo>
                    <a:pt x="124" y="28"/>
                  </a:moveTo>
                  <a:cubicBezTo>
                    <a:pt x="0" y="0"/>
                    <a:pt x="0" y="0"/>
                    <a:pt x="0" y="0"/>
                  </a:cubicBezTo>
                  <a:cubicBezTo>
                    <a:pt x="5" y="1"/>
                    <a:pt x="10" y="5"/>
                    <a:pt x="14" y="9"/>
                  </a:cubicBezTo>
                  <a:cubicBezTo>
                    <a:pt x="86" y="89"/>
                    <a:pt x="86" y="89"/>
                    <a:pt x="86" y="89"/>
                  </a:cubicBezTo>
                  <a:cubicBezTo>
                    <a:pt x="106" y="111"/>
                    <a:pt x="143" y="97"/>
                    <a:pt x="150" y="68"/>
                  </a:cubicBezTo>
                  <a:cubicBezTo>
                    <a:pt x="152" y="50"/>
                    <a:pt x="142" y="32"/>
                    <a:pt x="124" y="28"/>
                  </a:cubicBezTo>
                  <a:close/>
                </a:path>
              </a:pathLst>
            </a:custGeom>
            <a:solidFill>
              <a:srgbClr val="50A7A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grpSp>
      <p:sp>
        <p:nvSpPr>
          <p:cNvPr id="262170" name="Google Shape;5436;p123"/>
          <p:cNvSpPr>
            <a:spLocks/>
          </p:cNvSpPr>
          <p:nvPr/>
        </p:nvSpPr>
        <p:spPr bwMode="auto">
          <a:xfrm>
            <a:off x="4895850" y="4872038"/>
            <a:ext cx="490538" cy="490537"/>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0 w 103"/>
              <a:gd name="T11" fmla="*/ 2147483646 h 103"/>
              <a:gd name="T12" fmla="*/ 2147483646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0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2147483646 w 103"/>
              <a:gd name="T37" fmla="*/ 2147483646 h 103"/>
              <a:gd name="T38" fmla="*/ 2147483646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2147483646 h 103"/>
              <a:gd name="T56" fmla="*/ 2147483646 w 103"/>
              <a:gd name="T57" fmla="*/ 2147483646 h 103"/>
              <a:gd name="T58" fmla="*/ 2147483646 w 103"/>
              <a:gd name="T59" fmla="*/ 2147483646 h 103"/>
              <a:gd name="T60" fmla="*/ 2147483646 w 103"/>
              <a:gd name="T61" fmla="*/ 2147483646 h 103"/>
              <a:gd name="T62" fmla="*/ 2147483646 w 103"/>
              <a:gd name="T63" fmla="*/ 2147483646 h 103"/>
              <a:gd name="T64" fmla="*/ 2147483646 w 103"/>
              <a:gd name="T65" fmla="*/ 2147483646 h 103"/>
              <a:gd name="T66" fmla="*/ 2147483646 w 103"/>
              <a:gd name="T67" fmla="*/ 2147483646 h 103"/>
              <a:gd name="T68" fmla="*/ 2147483646 w 103"/>
              <a:gd name="T69" fmla="*/ 2147483646 h 103"/>
              <a:gd name="T70" fmla="*/ 2147483646 w 103"/>
              <a:gd name="T71" fmla="*/ 2147483646 h 103"/>
              <a:gd name="T72" fmla="*/ 2147483646 w 103"/>
              <a:gd name="T73" fmla="*/ 2147483646 h 103"/>
              <a:gd name="T74" fmla="*/ 2147483646 w 103"/>
              <a:gd name="T75" fmla="*/ 2147483646 h 103"/>
              <a:gd name="T76" fmla="*/ 2147483646 w 103"/>
              <a:gd name="T77" fmla="*/ 2147483646 h 103"/>
              <a:gd name="T78" fmla="*/ 2147483646 w 103"/>
              <a:gd name="T79" fmla="*/ 2147483646 h 103"/>
              <a:gd name="T80" fmla="*/ 2147483646 w 103"/>
              <a:gd name="T81" fmla="*/ 2147483646 h 103"/>
              <a:gd name="T82" fmla="*/ 2147483646 w 103"/>
              <a:gd name="T83" fmla="*/ 2147483646 h 103"/>
              <a:gd name="T84" fmla="*/ 2147483646 w 103"/>
              <a:gd name="T85" fmla="*/ 2147483646 h 103"/>
              <a:gd name="T86" fmla="*/ 2147483646 w 103"/>
              <a:gd name="T87" fmla="*/ 2147483646 h 103"/>
              <a:gd name="T88" fmla="*/ 2147483646 w 103"/>
              <a:gd name="T89" fmla="*/ 2147483646 h 103"/>
              <a:gd name="T90" fmla="*/ 2147483646 w 103"/>
              <a:gd name="T91" fmla="*/ 2147483646 h 103"/>
              <a:gd name="T92" fmla="*/ 2147483646 w 103"/>
              <a:gd name="T93" fmla="*/ 2147483646 h 103"/>
              <a:gd name="T94" fmla="*/ 2147483646 w 103"/>
              <a:gd name="T95" fmla="*/ 2147483646 h 103"/>
              <a:gd name="T96" fmla="*/ 2147483646 w 103"/>
              <a:gd name="T97" fmla="*/ 2147483646 h 103"/>
              <a:gd name="T98" fmla="*/ 2147483646 w 103"/>
              <a:gd name="T99" fmla="*/ 2147483646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3" h="103" extrusionOk="0">
                <a:moveTo>
                  <a:pt x="57" y="103"/>
                </a:moveTo>
                <a:cubicBezTo>
                  <a:pt x="47" y="103"/>
                  <a:pt x="47" y="103"/>
                  <a:pt x="47" y="103"/>
                </a:cubicBezTo>
                <a:cubicBezTo>
                  <a:pt x="45" y="103"/>
                  <a:pt x="43" y="101"/>
                  <a:pt x="42" y="99"/>
                </a:cubicBezTo>
                <a:cubicBezTo>
                  <a:pt x="41" y="89"/>
                  <a:pt x="41" y="89"/>
                  <a:pt x="41" y="89"/>
                </a:cubicBezTo>
                <a:cubicBezTo>
                  <a:pt x="41" y="88"/>
                  <a:pt x="40" y="88"/>
                  <a:pt x="40" y="88"/>
                </a:cubicBezTo>
                <a:cubicBezTo>
                  <a:pt x="38" y="87"/>
                  <a:pt x="36" y="87"/>
                  <a:pt x="34" y="86"/>
                </a:cubicBezTo>
                <a:cubicBezTo>
                  <a:pt x="34" y="85"/>
                  <a:pt x="33" y="85"/>
                  <a:pt x="33" y="86"/>
                </a:cubicBezTo>
                <a:cubicBezTo>
                  <a:pt x="25" y="92"/>
                  <a:pt x="25" y="92"/>
                  <a:pt x="25" y="92"/>
                </a:cubicBezTo>
                <a:cubicBezTo>
                  <a:pt x="23" y="93"/>
                  <a:pt x="20" y="93"/>
                  <a:pt x="19" y="91"/>
                </a:cubicBezTo>
                <a:cubicBezTo>
                  <a:pt x="12" y="84"/>
                  <a:pt x="12" y="84"/>
                  <a:pt x="12" y="84"/>
                </a:cubicBezTo>
                <a:cubicBezTo>
                  <a:pt x="10" y="83"/>
                  <a:pt x="10" y="80"/>
                  <a:pt x="11" y="78"/>
                </a:cubicBezTo>
                <a:cubicBezTo>
                  <a:pt x="17" y="70"/>
                  <a:pt x="17" y="70"/>
                  <a:pt x="17" y="70"/>
                </a:cubicBezTo>
                <a:cubicBezTo>
                  <a:pt x="18" y="70"/>
                  <a:pt x="18" y="69"/>
                  <a:pt x="17" y="69"/>
                </a:cubicBezTo>
                <a:cubicBezTo>
                  <a:pt x="16" y="67"/>
                  <a:pt x="16" y="65"/>
                  <a:pt x="15" y="63"/>
                </a:cubicBezTo>
                <a:cubicBezTo>
                  <a:pt x="15" y="63"/>
                  <a:pt x="14" y="62"/>
                  <a:pt x="14" y="62"/>
                </a:cubicBezTo>
                <a:cubicBezTo>
                  <a:pt x="4" y="61"/>
                  <a:pt x="4" y="61"/>
                  <a:pt x="4" y="61"/>
                </a:cubicBezTo>
                <a:cubicBezTo>
                  <a:pt x="2" y="60"/>
                  <a:pt x="0" y="58"/>
                  <a:pt x="0" y="56"/>
                </a:cubicBezTo>
                <a:cubicBezTo>
                  <a:pt x="0" y="46"/>
                  <a:pt x="0" y="46"/>
                  <a:pt x="0" y="46"/>
                </a:cubicBezTo>
                <a:cubicBezTo>
                  <a:pt x="0" y="44"/>
                  <a:pt x="2" y="42"/>
                  <a:pt x="4" y="42"/>
                </a:cubicBezTo>
                <a:cubicBezTo>
                  <a:pt x="14" y="40"/>
                  <a:pt x="14" y="40"/>
                  <a:pt x="14" y="40"/>
                </a:cubicBezTo>
                <a:cubicBezTo>
                  <a:pt x="14" y="40"/>
                  <a:pt x="15" y="40"/>
                  <a:pt x="15" y="39"/>
                </a:cubicBezTo>
                <a:cubicBezTo>
                  <a:pt x="16" y="37"/>
                  <a:pt x="16" y="35"/>
                  <a:pt x="17" y="34"/>
                </a:cubicBezTo>
                <a:cubicBezTo>
                  <a:pt x="18" y="33"/>
                  <a:pt x="18" y="33"/>
                  <a:pt x="17" y="32"/>
                </a:cubicBezTo>
                <a:cubicBezTo>
                  <a:pt x="11" y="24"/>
                  <a:pt x="11" y="24"/>
                  <a:pt x="11" y="24"/>
                </a:cubicBezTo>
                <a:cubicBezTo>
                  <a:pt x="10" y="22"/>
                  <a:pt x="10" y="20"/>
                  <a:pt x="12" y="18"/>
                </a:cubicBezTo>
                <a:cubicBezTo>
                  <a:pt x="19" y="11"/>
                  <a:pt x="19" y="11"/>
                  <a:pt x="19" y="11"/>
                </a:cubicBezTo>
                <a:cubicBezTo>
                  <a:pt x="20" y="10"/>
                  <a:pt x="23" y="9"/>
                  <a:pt x="25" y="11"/>
                </a:cubicBezTo>
                <a:cubicBezTo>
                  <a:pt x="33" y="17"/>
                  <a:pt x="33" y="17"/>
                  <a:pt x="33" y="17"/>
                </a:cubicBezTo>
                <a:cubicBezTo>
                  <a:pt x="33" y="17"/>
                  <a:pt x="34" y="17"/>
                  <a:pt x="34" y="17"/>
                </a:cubicBezTo>
                <a:cubicBezTo>
                  <a:pt x="36" y="16"/>
                  <a:pt x="38" y="15"/>
                  <a:pt x="40" y="14"/>
                </a:cubicBezTo>
                <a:cubicBezTo>
                  <a:pt x="40" y="14"/>
                  <a:pt x="41" y="14"/>
                  <a:pt x="41" y="14"/>
                </a:cubicBezTo>
                <a:cubicBezTo>
                  <a:pt x="42" y="3"/>
                  <a:pt x="42" y="3"/>
                  <a:pt x="42" y="3"/>
                </a:cubicBezTo>
                <a:cubicBezTo>
                  <a:pt x="43" y="1"/>
                  <a:pt x="45" y="0"/>
                  <a:pt x="47" y="0"/>
                </a:cubicBezTo>
                <a:cubicBezTo>
                  <a:pt x="57" y="0"/>
                  <a:pt x="57" y="0"/>
                  <a:pt x="57" y="0"/>
                </a:cubicBezTo>
                <a:cubicBezTo>
                  <a:pt x="59" y="0"/>
                  <a:pt x="61" y="1"/>
                  <a:pt x="61" y="3"/>
                </a:cubicBezTo>
                <a:cubicBezTo>
                  <a:pt x="63" y="14"/>
                  <a:pt x="63" y="14"/>
                  <a:pt x="63" y="14"/>
                </a:cubicBezTo>
                <a:cubicBezTo>
                  <a:pt x="63" y="14"/>
                  <a:pt x="63" y="14"/>
                  <a:pt x="64" y="14"/>
                </a:cubicBezTo>
                <a:cubicBezTo>
                  <a:pt x="66" y="15"/>
                  <a:pt x="68" y="16"/>
                  <a:pt x="69" y="17"/>
                </a:cubicBezTo>
                <a:cubicBezTo>
                  <a:pt x="70" y="17"/>
                  <a:pt x="70" y="17"/>
                  <a:pt x="71" y="17"/>
                </a:cubicBezTo>
                <a:cubicBezTo>
                  <a:pt x="79" y="11"/>
                  <a:pt x="79" y="11"/>
                  <a:pt x="79" y="11"/>
                </a:cubicBezTo>
                <a:cubicBezTo>
                  <a:pt x="81" y="9"/>
                  <a:pt x="83" y="10"/>
                  <a:pt x="85" y="11"/>
                </a:cubicBezTo>
                <a:cubicBezTo>
                  <a:pt x="92" y="18"/>
                  <a:pt x="92" y="18"/>
                  <a:pt x="92" y="18"/>
                </a:cubicBezTo>
                <a:cubicBezTo>
                  <a:pt x="93" y="20"/>
                  <a:pt x="94" y="22"/>
                  <a:pt x="92" y="24"/>
                </a:cubicBezTo>
                <a:cubicBezTo>
                  <a:pt x="86" y="32"/>
                  <a:pt x="86" y="32"/>
                  <a:pt x="86" y="32"/>
                </a:cubicBezTo>
                <a:cubicBezTo>
                  <a:pt x="86" y="33"/>
                  <a:pt x="86" y="33"/>
                  <a:pt x="86" y="34"/>
                </a:cubicBezTo>
                <a:cubicBezTo>
                  <a:pt x="87" y="35"/>
                  <a:pt x="88" y="37"/>
                  <a:pt x="89" y="39"/>
                </a:cubicBezTo>
                <a:cubicBezTo>
                  <a:pt x="89" y="40"/>
                  <a:pt x="89" y="40"/>
                  <a:pt x="89" y="40"/>
                </a:cubicBezTo>
                <a:cubicBezTo>
                  <a:pt x="100" y="42"/>
                  <a:pt x="100" y="42"/>
                  <a:pt x="100" y="42"/>
                </a:cubicBezTo>
                <a:cubicBezTo>
                  <a:pt x="100" y="42"/>
                  <a:pt x="100" y="42"/>
                  <a:pt x="100" y="42"/>
                </a:cubicBezTo>
                <a:cubicBezTo>
                  <a:pt x="102" y="42"/>
                  <a:pt x="103" y="44"/>
                  <a:pt x="103" y="46"/>
                </a:cubicBezTo>
                <a:cubicBezTo>
                  <a:pt x="103" y="56"/>
                  <a:pt x="103" y="56"/>
                  <a:pt x="103" y="56"/>
                </a:cubicBezTo>
                <a:cubicBezTo>
                  <a:pt x="103" y="58"/>
                  <a:pt x="102" y="60"/>
                  <a:pt x="100" y="61"/>
                </a:cubicBezTo>
                <a:cubicBezTo>
                  <a:pt x="89" y="62"/>
                  <a:pt x="89" y="62"/>
                  <a:pt x="89" y="62"/>
                </a:cubicBezTo>
                <a:cubicBezTo>
                  <a:pt x="89" y="62"/>
                  <a:pt x="89" y="63"/>
                  <a:pt x="89" y="63"/>
                </a:cubicBezTo>
                <a:cubicBezTo>
                  <a:pt x="88" y="65"/>
                  <a:pt x="87" y="67"/>
                  <a:pt x="86" y="69"/>
                </a:cubicBezTo>
                <a:cubicBezTo>
                  <a:pt x="86" y="69"/>
                  <a:pt x="86" y="70"/>
                  <a:pt x="86" y="70"/>
                </a:cubicBezTo>
                <a:cubicBezTo>
                  <a:pt x="92" y="78"/>
                  <a:pt x="92" y="78"/>
                  <a:pt x="92" y="78"/>
                </a:cubicBezTo>
                <a:cubicBezTo>
                  <a:pt x="94" y="80"/>
                  <a:pt x="93" y="83"/>
                  <a:pt x="92" y="84"/>
                </a:cubicBezTo>
                <a:cubicBezTo>
                  <a:pt x="85" y="91"/>
                  <a:pt x="85" y="91"/>
                  <a:pt x="85" y="91"/>
                </a:cubicBezTo>
                <a:cubicBezTo>
                  <a:pt x="83" y="93"/>
                  <a:pt x="81" y="93"/>
                  <a:pt x="79" y="92"/>
                </a:cubicBezTo>
                <a:cubicBezTo>
                  <a:pt x="71" y="86"/>
                  <a:pt x="71" y="86"/>
                  <a:pt x="71" y="86"/>
                </a:cubicBezTo>
                <a:cubicBezTo>
                  <a:pt x="70" y="85"/>
                  <a:pt x="70" y="85"/>
                  <a:pt x="69" y="86"/>
                </a:cubicBezTo>
                <a:cubicBezTo>
                  <a:pt x="68" y="87"/>
                  <a:pt x="66" y="87"/>
                  <a:pt x="64" y="88"/>
                </a:cubicBezTo>
                <a:cubicBezTo>
                  <a:pt x="63" y="88"/>
                  <a:pt x="63" y="89"/>
                  <a:pt x="63" y="89"/>
                </a:cubicBezTo>
                <a:cubicBezTo>
                  <a:pt x="61" y="99"/>
                  <a:pt x="61" y="99"/>
                  <a:pt x="61" y="99"/>
                </a:cubicBezTo>
                <a:cubicBezTo>
                  <a:pt x="61" y="101"/>
                  <a:pt x="59" y="103"/>
                  <a:pt x="57" y="103"/>
                </a:cubicBezTo>
                <a:close/>
                <a:moveTo>
                  <a:pt x="47" y="98"/>
                </a:moveTo>
                <a:cubicBezTo>
                  <a:pt x="57" y="98"/>
                  <a:pt x="57" y="98"/>
                  <a:pt x="57" y="98"/>
                </a:cubicBezTo>
                <a:cubicBezTo>
                  <a:pt x="58" y="88"/>
                  <a:pt x="58" y="88"/>
                  <a:pt x="58" y="88"/>
                </a:cubicBezTo>
                <a:cubicBezTo>
                  <a:pt x="58" y="86"/>
                  <a:pt x="60" y="84"/>
                  <a:pt x="62" y="84"/>
                </a:cubicBezTo>
                <a:cubicBezTo>
                  <a:pt x="64" y="83"/>
                  <a:pt x="66" y="82"/>
                  <a:pt x="67" y="81"/>
                </a:cubicBezTo>
                <a:cubicBezTo>
                  <a:pt x="69" y="80"/>
                  <a:pt x="72" y="81"/>
                  <a:pt x="73" y="82"/>
                </a:cubicBezTo>
                <a:cubicBezTo>
                  <a:pt x="82" y="88"/>
                  <a:pt x="82" y="88"/>
                  <a:pt x="82" y="88"/>
                </a:cubicBezTo>
                <a:cubicBezTo>
                  <a:pt x="88" y="81"/>
                  <a:pt x="88" y="81"/>
                  <a:pt x="88" y="81"/>
                </a:cubicBezTo>
                <a:cubicBezTo>
                  <a:pt x="82" y="73"/>
                  <a:pt x="82" y="73"/>
                  <a:pt x="82" y="73"/>
                </a:cubicBezTo>
                <a:cubicBezTo>
                  <a:pt x="81" y="71"/>
                  <a:pt x="81" y="69"/>
                  <a:pt x="82" y="67"/>
                </a:cubicBezTo>
                <a:cubicBezTo>
                  <a:pt x="83" y="65"/>
                  <a:pt x="84" y="63"/>
                  <a:pt x="84" y="62"/>
                </a:cubicBezTo>
                <a:cubicBezTo>
                  <a:pt x="85" y="60"/>
                  <a:pt x="87" y="58"/>
                  <a:pt x="89" y="58"/>
                </a:cubicBezTo>
                <a:cubicBezTo>
                  <a:pt x="99" y="56"/>
                  <a:pt x="99" y="56"/>
                  <a:pt x="99" y="56"/>
                </a:cubicBezTo>
                <a:cubicBezTo>
                  <a:pt x="99" y="46"/>
                  <a:pt x="99" y="46"/>
                  <a:pt x="99" y="46"/>
                </a:cubicBezTo>
                <a:cubicBezTo>
                  <a:pt x="89" y="45"/>
                  <a:pt x="89" y="45"/>
                  <a:pt x="89" y="45"/>
                </a:cubicBezTo>
                <a:cubicBezTo>
                  <a:pt x="87" y="45"/>
                  <a:pt x="85" y="43"/>
                  <a:pt x="84" y="41"/>
                </a:cubicBezTo>
                <a:cubicBezTo>
                  <a:pt x="84" y="39"/>
                  <a:pt x="83" y="37"/>
                  <a:pt x="82" y="36"/>
                </a:cubicBezTo>
                <a:cubicBezTo>
                  <a:pt x="81" y="34"/>
                  <a:pt x="81" y="31"/>
                  <a:pt x="82" y="30"/>
                </a:cubicBezTo>
                <a:cubicBezTo>
                  <a:pt x="88" y="22"/>
                  <a:pt x="88" y="22"/>
                  <a:pt x="88" y="22"/>
                </a:cubicBezTo>
                <a:cubicBezTo>
                  <a:pt x="82" y="15"/>
                  <a:pt x="82" y="15"/>
                  <a:pt x="82" y="15"/>
                </a:cubicBezTo>
                <a:cubicBezTo>
                  <a:pt x="73" y="21"/>
                  <a:pt x="73" y="21"/>
                  <a:pt x="73" y="21"/>
                </a:cubicBezTo>
                <a:cubicBezTo>
                  <a:pt x="72" y="22"/>
                  <a:pt x="69" y="22"/>
                  <a:pt x="67" y="21"/>
                </a:cubicBezTo>
                <a:cubicBezTo>
                  <a:pt x="66" y="20"/>
                  <a:pt x="64" y="19"/>
                  <a:pt x="62" y="19"/>
                </a:cubicBezTo>
                <a:cubicBezTo>
                  <a:pt x="60" y="18"/>
                  <a:pt x="58" y="16"/>
                  <a:pt x="58" y="14"/>
                </a:cubicBezTo>
                <a:cubicBezTo>
                  <a:pt x="57" y="4"/>
                  <a:pt x="57" y="4"/>
                  <a:pt x="57" y="4"/>
                </a:cubicBezTo>
                <a:cubicBezTo>
                  <a:pt x="47" y="4"/>
                  <a:pt x="47" y="4"/>
                  <a:pt x="47" y="4"/>
                </a:cubicBezTo>
                <a:cubicBezTo>
                  <a:pt x="45" y="14"/>
                  <a:pt x="45" y="14"/>
                  <a:pt x="45" y="14"/>
                </a:cubicBezTo>
                <a:cubicBezTo>
                  <a:pt x="45" y="16"/>
                  <a:pt x="44" y="18"/>
                  <a:pt x="41" y="19"/>
                </a:cubicBezTo>
                <a:cubicBezTo>
                  <a:pt x="40" y="19"/>
                  <a:pt x="38" y="20"/>
                  <a:pt x="36" y="21"/>
                </a:cubicBezTo>
                <a:cubicBezTo>
                  <a:pt x="34" y="22"/>
                  <a:pt x="32" y="22"/>
                  <a:pt x="30" y="21"/>
                </a:cubicBezTo>
                <a:cubicBezTo>
                  <a:pt x="22" y="15"/>
                  <a:pt x="22" y="15"/>
                  <a:pt x="22" y="15"/>
                </a:cubicBezTo>
                <a:cubicBezTo>
                  <a:pt x="15" y="21"/>
                  <a:pt x="15" y="21"/>
                  <a:pt x="15" y="21"/>
                </a:cubicBezTo>
                <a:cubicBezTo>
                  <a:pt x="21" y="30"/>
                  <a:pt x="21" y="30"/>
                  <a:pt x="21" y="30"/>
                </a:cubicBezTo>
                <a:cubicBezTo>
                  <a:pt x="22" y="31"/>
                  <a:pt x="23" y="34"/>
                  <a:pt x="22" y="36"/>
                </a:cubicBezTo>
                <a:cubicBezTo>
                  <a:pt x="21" y="37"/>
                  <a:pt x="20" y="39"/>
                  <a:pt x="19" y="41"/>
                </a:cubicBezTo>
                <a:cubicBezTo>
                  <a:pt x="19" y="43"/>
                  <a:pt x="17" y="45"/>
                  <a:pt x="15" y="45"/>
                </a:cubicBezTo>
                <a:cubicBezTo>
                  <a:pt x="5" y="46"/>
                  <a:pt x="5" y="46"/>
                  <a:pt x="5" y="46"/>
                </a:cubicBezTo>
                <a:cubicBezTo>
                  <a:pt x="5" y="56"/>
                  <a:pt x="5" y="56"/>
                  <a:pt x="5" y="56"/>
                </a:cubicBezTo>
                <a:cubicBezTo>
                  <a:pt x="15" y="58"/>
                  <a:pt x="15" y="58"/>
                  <a:pt x="15" y="58"/>
                </a:cubicBezTo>
                <a:cubicBezTo>
                  <a:pt x="17" y="58"/>
                  <a:pt x="19" y="60"/>
                  <a:pt x="19" y="62"/>
                </a:cubicBezTo>
                <a:cubicBezTo>
                  <a:pt x="20" y="63"/>
                  <a:pt x="21" y="65"/>
                  <a:pt x="22" y="67"/>
                </a:cubicBezTo>
                <a:cubicBezTo>
                  <a:pt x="23" y="69"/>
                  <a:pt x="22" y="71"/>
                  <a:pt x="21" y="73"/>
                </a:cubicBezTo>
                <a:cubicBezTo>
                  <a:pt x="15" y="81"/>
                  <a:pt x="15" y="81"/>
                  <a:pt x="15" y="81"/>
                </a:cubicBezTo>
                <a:cubicBezTo>
                  <a:pt x="22" y="88"/>
                  <a:pt x="22" y="88"/>
                  <a:pt x="22" y="88"/>
                </a:cubicBezTo>
                <a:cubicBezTo>
                  <a:pt x="30" y="82"/>
                  <a:pt x="30" y="82"/>
                  <a:pt x="30" y="82"/>
                </a:cubicBezTo>
                <a:cubicBezTo>
                  <a:pt x="32" y="81"/>
                  <a:pt x="34" y="80"/>
                  <a:pt x="36" y="81"/>
                </a:cubicBezTo>
                <a:cubicBezTo>
                  <a:pt x="38" y="82"/>
                  <a:pt x="40" y="83"/>
                  <a:pt x="41" y="84"/>
                </a:cubicBezTo>
                <a:cubicBezTo>
                  <a:pt x="44" y="84"/>
                  <a:pt x="45" y="86"/>
                  <a:pt x="45" y="88"/>
                </a:cubicBezTo>
                <a:lnTo>
                  <a:pt x="47" y="98"/>
                </a:lnTo>
                <a:close/>
                <a:moveTo>
                  <a:pt x="15" y="81"/>
                </a:moveTo>
                <a:cubicBezTo>
                  <a:pt x="15" y="81"/>
                  <a:pt x="15" y="81"/>
                  <a:pt x="15" y="81"/>
                </a:cubicBezTo>
                <a:close/>
                <a:moveTo>
                  <a:pt x="88" y="81"/>
                </a:moveTo>
                <a:cubicBezTo>
                  <a:pt x="88" y="81"/>
                  <a:pt x="88" y="81"/>
                  <a:pt x="88" y="81"/>
                </a:cubicBezTo>
                <a:close/>
                <a:moveTo>
                  <a:pt x="99" y="56"/>
                </a:moveTo>
                <a:cubicBezTo>
                  <a:pt x="99" y="56"/>
                  <a:pt x="99" y="56"/>
                  <a:pt x="99" y="56"/>
                </a:cubicBezTo>
                <a:close/>
                <a:moveTo>
                  <a:pt x="5" y="56"/>
                </a:moveTo>
                <a:cubicBezTo>
                  <a:pt x="5" y="56"/>
                  <a:pt x="5" y="56"/>
                  <a:pt x="5" y="56"/>
                </a:cubicBezTo>
                <a:close/>
                <a:moveTo>
                  <a:pt x="99" y="56"/>
                </a:moveTo>
                <a:cubicBezTo>
                  <a:pt x="99" y="56"/>
                  <a:pt x="99" y="56"/>
                  <a:pt x="99" y="56"/>
                </a:cubicBezTo>
                <a:close/>
                <a:moveTo>
                  <a:pt x="5" y="56"/>
                </a:moveTo>
                <a:cubicBezTo>
                  <a:pt x="5" y="56"/>
                  <a:pt x="5" y="56"/>
                  <a:pt x="5" y="56"/>
                </a:cubicBezTo>
                <a:cubicBezTo>
                  <a:pt x="5" y="56"/>
                  <a:pt x="5" y="56"/>
                  <a:pt x="5" y="56"/>
                </a:cubicBezTo>
                <a:close/>
                <a:moveTo>
                  <a:pt x="82" y="15"/>
                </a:moveTo>
                <a:cubicBezTo>
                  <a:pt x="82" y="15"/>
                  <a:pt x="82" y="15"/>
                  <a:pt x="82" y="15"/>
                </a:cubicBezTo>
                <a:cubicBezTo>
                  <a:pt x="82" y="15"/>
                  <a:pt x="82" y="15"/>
                  <a:pt x="82" y="15"/>
                </a:cubicBezTo>
                <a:close/>
                <a:moveTo>
                  <a:pt x="81" y="15"/>
                </a:moveTo>
                <a:cubicBezTo>
                  <a:pt x="81" y="15"/>
                  <a:pt x="81" y="15"/>
                  <a:pt x="81" y="15"/>
                </a:cubicBezTo>
                <a:close/>
                <a:moveTo>
                  <a:pt x="52" y="72"/>
                </a:moveTo>
                <a:cubicBezTo>
                  <a:pt x="46" y="72"/>
                  <a:pt x="41" y="70"/>
                  <a:pt x="37" y="66"/>
                </a:cubicBezTo>
                <a:cubicBezTo>
                  <a:pt x="32" y="61"/>
                  <a:pt x="30" y="54"/>
                  <a:pt x="32" y="46"/>
                </a:cubicBezTo>
                <a:cubicBezTo>
                  <a:pt x="34" y="39"/>
                  <a:pt x="40" y="33"/>
                  <a:pt x="47" y="31"/>
                </a:cubicBezTo>
                <a:cubicBezTo>
                  <a:pt x="54" y="30"/>
                  <a:pt x="61" y="32"/>
                  <a:pt x="66" y="37"/>
                </a:cubicBezTo>
                <a:cubicBezTo>
                  <a:pt x="71" y="42"/>
                  <a:pt x="73" y="49"/>
                  <a:pt x="72" y="56"/>
                </a:cubicBezTo>
                <a:cubicBezTo>
                  <a:pt x="70" y="63"/>
                  <a:pt x="64" y="70"/>
                  <a:pt x="56" y="71"/>
                </a:cubicBezTo>
                <a:cubicBezTo>
                  <a:pt x="55" y="72"/>
                  <a:pt x="53" y="72"/>
                  <a:pt x="52" y="72"/>
                </a:cubicBezTo>
                <a:close/>
                <a:moveTo>
                  <a:pt x="52" y="35"/>
                </a:moveTo>
                <a:cubicBezTo>
                  <a:pt x="51" y="35"/>
                  <a:pt x="49" y="36"/>
                  <a:pt x="48" y="36"/>
                </a:cubicBezTo>
                <a:cubicBezTo>
                  <a:pt x="42" y="37"/>
                  <a:pt x="38" y="42"/>
                  <a:pt x="36" y="48"/>
                </a:cubicBezTo>
                <a:cubicBezTo>
                  <a:pt x="35" y="53"/>
                  <a:pt x="37" y="59"/>
                  <a:pt x="41" y="62"/>
                </a:cubicBezTo>
                <a:cubicBezTo>
                  <a:pt x="44" y="66"/>
                  <a:pt x="50" y="68"/>
                  <a:pt x="55" y="67"/>
                </a:cubicBezTo>
                <a:cubicBezTo>
                  <a:pt x="55" y="67"/>
                  <a:pt x="55" y="67"/>
                  <a:pt x="55" y="67"/>
                </a:cubicBezTo>
                <a:cubicBezTo>
                  <a:pt x="61" y="65"/>
                  <a:pt x="66" y="61"/>
                  <a:pt x="67" y="55"/>
                </a:cubicBezTo>
                <a:cubicBezTo>
                  <a:pt x="68" y="49"/>
                  <a:pt x="67" y="44"/>
                  <a:pt x="63" y="40"/>
                </a:cubicBezTo>
                <a:cubicBezTo>
                  <a:pt x="60" y="37"/>
                  <a:pt x="56" y="35"/>
                  <a:pt x="52"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1" name="Google Shape;5437;p123"/>
          <p:cNvSpPr>
            <a:spLocks/>
          </p:cNvSpPr>
          <p:nvPr/>
        </p:nvSpPr>
        <p:spPr bwMode="auto">
          <a:xfrm>
            <a:off x="3830638" y="3286125"/>
            <a:ext cx="574675" cy="361950"/>
          </a:xfrm>
          <a:custGeom>
            <a:avLst/>
            <a:gdLst>
              <a:gd name="T0" fmla="*/ 2147483646 w 121"/>
              <a:gd name="T1" fmla="*/ 2147483646 h 76"/>
              <a:gd name="T2" fmla="*/ 2147483646 w 121"/>
              <a:gd name="T3" fmla="*/ 2147483646 h 76"/>
              <a:gd name="T4" fmla="*/ 0 w 121"/>
              <a:gd name="T5" fmla="*/ 2147483646 h 76"/>
              <a:gd name="T6" fmla="*/ 0 w 121"/>
              <a:gd name="T7" fmla="*/ 2147483646 h 76"/>
              <a:gd name="T8" fmla="*/ 2147483646 w 121"/>
              <a:gd name="T9" fmla="*/ 0 h 76"/>
              <a:gd name="T10" fmla="*/ 2147483646 w 121"/>
              <a:gd name="T11" fmla="*/ 0 h 76"/>
              <a:gd name="T12" fmla="*/ 2147483646 w 121"/>
              <a:gd name="T13" fmla="*/ 2147483646 h 76"/>
              <a:gd name="T14" fmla="*/ 2147483646 w 121"/>
              <a:gd name="T15" fmla="*/ 2147483646 h 76"/>
              <a:gd name="T16" fmla="*/ 2147483646 w 121"/>
              <a:gd name="T17" fmla="*/ 2147483646 h 76"/>
              <a:gd name="T18" fmla="*/ 2147483646 w 121"/>
              <a:gd name="T19" fmla="*/ 2147483646 h 76"/>
              <a:gd name="T20" fmla="*/ 2147483646 w 121"/>
              <a:gd name="T21" fmla="*/ 2147483646 h 76"/>
              <a:gd name="T22" fmla="*/ 2147483646 w 121"/>
              <a:gd name="T23" fmla="*/ 2147483646 h 76"/>
              <a:gd name="T24" fmla="*/ 2147483646 w 121"/>
              <a:gd name="T25" fmla="*/ 2147483646 h 76"/>
              <a:gd name="T26" fmla="*/ 2147483646 w 121"/>
              <a:gd name="T27" fmla="*/ 2147483646 h 76"/>
              <a:gd name="T28" fmla="*/ 2147483646 w 121"/>
              <a:gd name="T29" fmla="*/ 2147483646 h 76"/>
              <a:gd name="T30" fmla="*/ 2147483646 w 121"/>
              <a:gd name="T31" fmla="*/ 2147483646 h 76"/>
              <a:gd name="T32" fmla="*/ 2147483646 w 121"/>
              <a:gd name="T33" fmla="*/ 2147483646 h 76"/>
              <a:gd name="T34" fmla="*/ 2147483646 w 121"/>
              <a:gd name="T35" fmla="*/ 2147483646 h 76"/>
              <a:gd name="T36" fmla="*/ 2147483646 w 121"/>
              <a:gd name="T37" fmla="*/ 2147483646 h 76"/>
              <a:gd name="T38" fmla="*/ 2147483646 w 121"/>
              <a:gd name="T39" fmla="*/ 2147483646 h 76"/>
              <a:gd name="T40" fmla="*/ 2147483646 w 121"/>
              <a:gd name="T41" fmla="*/ 2147483646 h 76"/>
              <a:gd name="T42" fmla="*/ 2147483646 w 121"/>
              <a:gd name="T43" fmla="*/ 2147483646 h 76"/>
              <a:gd name="T44" fmla="*/ 2147483646 w 121"/>
              <a:gd name="T45" fmla="*/ 2147483646 h 76"/>
              <a:gd name="T46" fmla="*/ 2147483646 w 121"/>
              <a:gd name="T47" fmla="*/ 2147483646 h 76"/>
              <a:gd name="T48" fmla="*/ 2147483646 w 121"/>
              <a:gd name="T49" fmla="*/ 2147483646 h 76"/>
              <a:gd name="T50" fmla="*/ 2147483646 w 121"/>
              <a:gd name="T51" fmla="*/ 2147483646 h 76"/>
              <a:gd name="T52" fmla="*/ 2147483646 w 121"/>
              <a:gd name="T53" fmla="*/ 2147483646 h 76"/>
              <a:gd name="T54" fmla="*/ 2147483646 w 121"/>
              <a:gd name="T55" fmla="*/ 2147483646 h 76"/>
              <a:gd name="T56" fmla="*/ 2147483646 w 121"/>
              <a:gd name="T57" fmla="*/ 2147483646 h 76"/>
              <a:gd name="T58" fmla="*/ 2147483646 w 121"/>
              <a:gd name="T59" fmla="*/ 2147483646 h 76"/>
              <a:gd name="T60" fmla="*/ 2147483646 w 121"/>
              <a:gd name="T61" fmla="*/ 2147483646 h 76"/>
              <a:gd name="T62" fmla="*/ 2147483646 w 121"/>
              <a:gd name="T63" fmla="*/ 2147483646 h 76"/>
              <a:gd name="T64" fmla="*/ 2147483646 w 121"/>
              <a:gd name="T65" fmla="*/ 2147483646 h 76"/>
              <a:gd name="T66" fmla="*/ 2147483646 w 121"/>
              <a:gd name="T67" fmla="*/ 2147483646 h 76"/>
              <a:gd name="T68" fmla="*/ 2147483646 w 121"/>
              <a:gd name="T69" fmla="*/ 2147483646 h 76"/>
              <a:gd name="T70" fmla="*/ 2147483646 w 121"/>
              <a:gd name="T71" fmla="*/ 2147483646 h 76"/>
              <a:gd name="T72" fmla="*/ 2147483646 w 121"/>
              <a:gd name="T73" fmla="*/ 2147483646 h 76"/>
              <a:gd name="T74" fmla="*/ 2147483646 w 121"/>
              <a:gd name="T75" fmla="*/ 2147483646 h 76"/>
              <a:gd name="T76" fmla="*/ 2147483646 w 121"/>
              <a:gd name="T77" fmla="*/ 2147483646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76" extrusionOk="0">
                <a:moveTo>
                  <a:pt x="106" y="76"/>
                </a:moveTo>
                <a:cubicBezTo>
                  <a:pt x="15" y="76"/>
                  <a:pt x="15" y="76"/>
                  <a:pt x="15" y="76"/>
                </a:cubicBezTo>
                <a:cubicBezTo>
                  <a:pt x="7" y="76"/>
                  <a:pt x="0" y="69"/>
                  <a:pt x="0" y="60"/>
                </a:cubicBezTo>
                <a:cubicBezTo>
                  <a:pt x="0" y="15"/>
                  <a:pt x="0" y="15"/>
                  <a:pt x="0" y="15"/>
                </a:cubicBezTo>
                <a:cubicBezTo>
                  <a:pt x="0" y="7"/>
                  <a:pt x="7" y="0"/>
                  <a:pt x="15" y="0"/>
                </a:cubicBezTo>
                <a:cubicBezTo>
                  <a:pt x="106" y="0"/>
                  <a:pt x="106" y="0"/>
                  <a:pt x="106" y="0"/>
                </a:cubicBezTo>
                <a:cubicBezTo>
                  <a:pt x="114" y="0"/>
                  <a:pt x="121" y="7"/>
                  <a:pt x="121" y="15"/>
                </a:cubicBezTo>
                <a:cubicBezTo>
                  <a:pt x="121" y="60"/>
                  <a:pt x="121" y="60"/>
                  <a:pt x="121" y="60"/>
                </a:cubicBezTo>
                <a:cubicBezTo>
                  <a:pt x="121" y="69"/>
                  <a:pt x="114" y="76"/>
                  <a:pt x="106" y="76"/>
                </a:cubicBezTo>
                <a:close/>
                <a:moveTo>
                  <a:pt x="15" y="5"/>
                </a:moveTo>
                <a:cubicBezTo>
                  <a:pt x="9" y="5"/>
                  <a:pt x="5" y="9"/>
                  <a:pt x="5" y="15"/>
                </a:cubicBezTo>
                <a:cubicBezTo>
                  <a:pt x="5" y="60"/>
                  <a:pt x="5" y="60"/>
                  <a:pt x="5" y="60"/>
                </a:cubicBezTo>
                <a:cubicBezTo>
                  <a:pt x="5" y="66"/>
                  <a:pt x="9" y="71"/>
                  <a:pt x="15" y="71"/>
                </a:cubicBezTo>
                <a:cubicBezTo>
                  <a:pt x="106" y="71"/>
                  <a:pt x="106" y="71"/>
                  <a:pt x="106" y="71"/>
                </a:cubicBezTo>
                <a:cubicBezTo>
                  <a:pt x="111" y="71"/>
                  <a:pt x="116" y="66"/>
                  <a:pt x="116" y="60"/>
                </a:cubicBezTo>
                <a:cubicBezTo>
                  <a:pt x="116" y="15"/>
                  <a:pt x="116" y="15"/>
                  <a:pt x="116" y="15"/>
                </a:cubicBezTo>
                <a:cubicBezTo>
                  <a:pt x="116" y="9"/>
                  <a:pt x="111" y="5"/>
                  <a:pt x="106" y="5"/>
                </a:cubicBezTo>
                <a:lnTo>
                  <a:pt x="15" y="5"/>
                </a:lnTo>
                <a:close/>
                <a:moveTo>
                  <a:pt x="104" y="64"/>
                </a:moveTo>
                <a:cubicBezTo>
                  <a:pt x="103" y="64"/>
                  <a:pt x="102" y="64"/>
                  <a:pt x="102" y="63"/>
                </a:cubicBezTo>
                <a:cubicBezTo>
                  <a:pt x="76" y="41"/>
                  <a:pt x="76" y="41"/>
                  <a:pt x="76" y="41"/>
                </a:cubicBezTo>
                <a:cubicBezTo>
                  <a:pt x="62" y="52"/>
                  <a:pt x="62" y="52"/>
                  <a:pt x="62" y="52"/>
                </a:cubicBezTo>
                <a:cubicBezTo>
                  <a:pt x="61" y="53"/>
                  <a:pt x="60" y="53"/>
                  <a:pt x="59" y="52"/>
                </a:cubicBezTo>
                <a:cubicBezTo>
                  <a:pt x="45" y="41"/>
                  <a:pt x="45" y="41"/>
                  <a:pt x="45" y="41"/>
                </a:cubicBezTo>
                <a:cubicBezTo>
                  <a:pt x="18" y="63"/>
                  <a:pt x="18" y="63"/>
                  <a:pt x="18" y="63"/>
                </a:cubicBezTo>
                <a:cubicBezTo>
                  <a:pt x="17" y="64"/>
                  <a:pt x="16" y="64"/>
                  <a:pt x="15" y="63"/>
                </a:cubicBezTo>
                <a:cubicBezTo>
                  <a:pt x="14" y="62"/>
                  <a:pt x="14" y="60"/>
                  <a:pt x="15" y="60"/>
                </a:cubicBezTo>
                <a:cubicBezTo>
                  <a:pt x="41" y="38"/>
                  <a:pt x="41" y="38"/>
                  <a:pt x="41" y="38"/>
                </a:cubicBezTo>
                <a:cubicBezTo>
                  <a:pt x="15" y="18"/>
                  <a:pt x="15" y="18"/>
                  <a:pt x="15" y="18"/>
                </a:cubicBezTo>
                <a:cubicBezTo>
                  <a:pt x="14" y="17"/>
                  <a:pt x="14" y="16"/>
                  <a:pt x="15" y="15"/>
                </a:cubicBezTo>
                <a:cubicBezTo>
                  <a:pt x="16" y="14"/>
                  <a:pt x="17" y="13"/>
                  <a:pt x="18" y="14"/>
                </a:cubicBezTo>
                <a:cubicBezTo>
                  <a:pt x="60" y="47"/>
                  <a:pt x="60" y="47"/>
                  <a:pt x="60" y="47"/>
                </a:cubicBezTo>
                <a:cubicBezTo>
                  <a:pt x="102" y="14"/>
                  <a:pt x="102" y="14"/>
                  <a:pt x="102" y="14"/>
                </a:cubicBezTo>
                <a:cubicBezTo>
                  <a:pt x="103" y="13"/>
                  <a:pt x="105" y="14"/>
                  <a:pt x="105" y="15"/>
                </a:cubicBezTo>
                <a:cubicBezTo>
                  <a:pt x="106" y="16"/>
                  <a:pt x="106" y="17"/>
                  <a:pt x="105" y="18"/>
                </a:cubicBezTo>
                <a:cubicBezTo>
                  <a:pt x="79" y="38"/>
                  <a:pt x="79" y="38"/>
                  <a:pt x="79" y="38"/>
                </a:cubicBezTo>
                <a:cubicBezTo>
                  <a:pt x="105" y="60"/>
                  <a:pt x="105" y="60"/>
                  <a:pt x="105" y="60"/>
                </a:cubicBezTo>
                <a:cubicBezTo>
                  <a:pt x="106" y="60"/>
                  <a:pt x="106" y="62"/>
                  <a:pt x="105" y="63"/>
                </a:cubicBezTo>
                <a:cubicBezTo>
                  <a:pt x="105" y="63"/>
                  <a:pt x="104" y="64"/>
                  <a:pt x="104"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2" name="Google Shape;5438;p123"/>
          <p:cNvSpPr>
            <a:spLocks/>
          </p:cNvSpPr>
          <p:nvPr/>
        </p:nvSpPr>
        <p:spPr bwMode="auto">
          <a:xfrm>
            <a:off x="7721600" y="3176588"/>
            <a:ext cx="812800" cy="409575"/>
          </a:xfrm>
          <a:custGeom>
            <a:avLst/>
            <a:gdLst>
              <a:gd name="T0" fmla="*/ 2147483646 w 171"/>
              <a:gd name="T1" fmla="*/ 2147483646 h 86"/>
              <a:gd name="T2" fmla="*/ 2147483646 w 171"/>
              <a:gd name="T3" fmla="*/ 2147483646 h 86"/>
              <a:gd name="T4" fmla="*/ 2147483646 w 171"/>
              <a:gd name="T5" fmla="*/ 2147483646 h 86"/>
              <a:gd name="T6" fmla="*/ 2147483646 w 171"/>
              <a:gd name="T7" fmla="*/ 2147483646 h 86"/>
              <a:gd name="T8" fmla="*/ 2147483646 w 171"/>
              <a:gd name="T9" fmla="*/ 2147483646 h 86"/>
              <a:gd name="T10" fmla="*/ 2147483646 w 171"/>
              <a:gd name="T11" fmla="*/ 2147483646 h 86"/>
              <a:gd name="T12" fmla="*/ 2147483646 w 171"/>
              <a:gd name="T13" fmla="*/ 2147483646 h 86"/>
              <a:gd name="T14" fmla="*/ 2147483646 w 171"/>
              <a:gd name="T15" fmla="*/ 2147483646 h 86"/>
              <a:gd name="T16" fmla="*/ 2147483646 w 171"/>
              <a:gd name="T17" fmla="*/ 2147483646 h 86"/>
              <a:gd name="T18" fmla="*/ 2147483646 w 171"/>
              <a:gd name="T19" fmla="*/ 2147483646 h 86"/>
              <a:gd name="T20" fmla="*/ 2147483646 w 171"/>
              <a:gd name="T21" fmla="*/ 2147483646 h 86"/>
              <a:gd name="T22" fmla="*/ 2147483646 w 171"/>
              <a:gd name="T23" fmla="*/ 2147483646 h 86"/>
              <a:gd name="T24" fmla="*/ 2147483646 w 171"/>
              <a:gd name="T25" fmla="*/ 2147483646 h 86"/>
              <a:gd name="T26" fmla="*/ 2147483646 w 171"/>
              <a:gd name="T27" fmla="*/ 2147483646 h 86"/>
              <a:gd name="T28" fmla="*/ 2147483646 w 171"/>
              <a:gd name="T29" fmla="*/ 2147483646 h 86"/>
              <a:gd name="T30" fmla="*/ 2147483646 w 171"/>
              <a:gd name="T31" fmla="*/ 2147483646 h 86"/>
              <a:gd name="T32" fmla="*/ 2147483646 w 171"/>
              <a:gd name="T33" fmla="*/ 2147483646 h 86"/>
              <a:gd name="T34" fmla="*/ 2147483646 w 171"/>
              <a:gd name="T35" fmla="*/ 2147483646 h 86"/>
              <a:gd name="T36" fmla="*/ 2147483646 w 171"/>
              <a:gd name="T37" fmla="*/ 2147483646 h 86"/>
              <a:gd name="T38" fmla="*/ 2147483646 w 171"/>
              <a:gd name="T39" fmla="*/ 2147483646 h 86"/>
              <a:gd name="T40" fmla="*/ 2147483646 w 171"/>
              <a:gd name="T41" fmla="*/ 2147483646 h 86"/>
              <a:gd name="T42" fmla="*/ 2147483646 w 171"/>
              <a:gd name="T43" fmla="*/ 2147483646 h 86"/>
              <a:gd name="T44" fmla="*/ 2147483646 w 171"/>
              <a:gd name="T45" fmla="*/ 2147483646 h 86"/>
              <a:gd name="T46" fmla="*/ 2147483646 w 171"/>
              <a:gd name="T47" fmla="*/ 2147483646 h 86"/>
              <a:gd name="T48" fmla="*/ 2147483646 w 171"/>
              <a:gd name="T49" fmla="*/ 2147483646 h 86"/>
              <a:gd name="T50" fmla="*/ 2147483646 w 171"/>
              <a:gd name="T51" fmla="*/ 2147483646 h 86"/>
              <a:gd name="T52" fmla="*/ 2147483646 w 171"/>
              <a:gd name="T53" fmla="*/ 2147483646 h 86"/>
              <a:gd name="T54" fmla="*/ 2147483646 w 171"/>
              <a:gd name="T55" fmla="*/ 2147483646 h 86"/>
              <a:gd name="T56" fmla="*/ 2147483646 w 171"/>
              <a:gd name="T57" fmla="*/ 2147483646 h 86"/>
              <a:gd name="T58" fmla="*/ 2147483646 w 171"/>
              <a:gd name="T59" fmla="*/ 2147483646 h 86"/>
              <a:gd name="T60" fmla="*/ 2147483646 w 171"/>
              <a:gd name="T61" fmla="*/ 2147483646 h 86"/>
              <a:gd name="T62" fmla="*/ 2147483646 w 171"/>
              <a:gd name="T63" fmla="*/ 2147483646 h 86"/>
              <a:gd name="T64" fmla="*/ 2147483646 w 171"/>
              <a:gd name="T65" fmla="*/ 2147483646 h 86"/>
              <a:gd name="T66" fmla="*/ 2147483646 w 171"/>
              <a:gd name="T67" fmla="*/ 2147483646 h 86"/>
              <a:gd name="T68" fmla="*/ 2147483646 w 171"/>
              <a:gd name="T69" fmla="*/ 2147483646 h 86"/>
              <a:gd name="T70" fmla="*/ 2147483646 w 171"/>
              <a:gd name="T71" fmla="*/ 2147483646 h 86"/>
              <a:gd name="T72" fmla="*/ 2147483646 w 171"/>
              <a:gd name="T73" fmla="*/ 2147483646 h 86"/>
              <a:gd name="T74" fmla="*/ 2147483646 w 171"/>
              <a:gd name="T75" fmla="*/ 2147483646 h 86"/>
              <a:gd name="T76" fmla="*/ 2147483646 w 171"/>
              <a:gd name="T77" fmla="*/ 2147483646 h 86"/>
              <a:gd name="T78" fmla="*/ 2147483646 w 171"/>
              <a:gd name="T79" fmla="*/ 2147483646 h 86"/>
              <a:gd name="T80" fmla="*/ 2147483646 w 171"/>
              <a:gd name="T81" fmla="*/ 2147483646 h 86"/>
              <a:gd name="T82" fmla="*/ 2147483646 w 171"/>
              <a:gd name="T83" fmla="*/ 2147483646 h 86"/>
              <a:gd name="T84" fmla="*/ 2147483646 w 171"/>
              <a:gd name="T85" fmla="*/ 2147483646 h 86"/>
              <a:gd name="T86" fmla="*/ 2147483646 w 171"/>
              <a:gd name="T87" fmla="*/ 2147483646 h 86"/>
              <a:gd name="T88" fmla="*/ 2147483646 w 171"/>
              <a:gd name="T89" fmla="*/ 2147483646 h 86"/>
              <a:gd name="T90" fmla="*/ 2147483646 w 171"/>
              <a:gd name="T91" fmla="*/ 2147483646 h 86"/>
              <a:gd name="T92" fmla="*/ 2147483646 w 171"/>
              <a:gd name="T93" fmla="*/ 2147483646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1" h="86" extrusionOk="0">
                <a:moveTo>
                  <a:pt x="88" y="86"/>
                </a:moveTo>
                <a:cubicBezTo>
                  <a:pt x="78" y="86"/>
                  <a:pt x="69" y="86"/>
                  <a:pt x="61" y="84"/>
                </a:cubicBezTo>
                <a:cubicBezTo>
                  <a:pt x="58" y="83"/>
                  <a:pt x="56" y="82"/>
                  <a:pt x="54" y="81"/>
                </a:cubicBezTo>
                <a:cubicBezTo>
                  <a:pt x="49" y="79"/>
                  <a:pt x="47" y="76"/>
                  <a:pt x="47" y="73"/>
                </a:cubicBezTo>
                <a:cubicBezTo>
                  <a:pt x="46" y="71"/>
                  <a:pt x="48" y="67"/>
                  <a:pt x="50" y="65"/>
                </a:cubicBezTo>
                <a:cubicBezTo>
                  <a:pt x="54" y="61"/>
                  <a:pt x="59" y="58"/>
                  <a:pt x="65" y="55"/>
                </a:cubicBezTo>
                <a:cubicBezTo>
                  <a:pt x="67" y="54"/>
                  <a:pt x="69" y="53"/>
                  <a:pt x="71" y="53"/>
                </a:cubicBezTo>
                <a:cubicBezTo>
                  <a:pt x="73" y="52"/>
                  <a:pt x="73" y="52"/>
                  <a:pt x="73" y="52"/>
                </a:cubicBezTo>
                <a:cubicBezTo>
                  <a:pt x="74" y="51"/>
                  <a:pt x="75" y="50"/>
                  <a:pt x="75" y="49"/>
                </a:cubicBezTo>
                <a:cubicBezTo>
                  <a:pt x="76" y="48"/>
                  <a:pt x="75" y="47"/>
                  <a:pt x="74" y="46"/>
                </a:cubicBezTo>
                <a:cubicBezTo>
                  <a:pt x="67" y="39"/>
                  <a:pt x="64" y="30"/>
                  <a:pt x="65" y="20"/>
                </a:cubicBezTo>
                <a:cubicBezTo>
                  <a:pt x="65" y="10"/>
                  <a:pt x="71" y="3"/>
                  <a:pt x="81" y="1"/>
                </a:cubicBezTo>
                <a:cubicBezTo>
                  <a:pt x="83" y="0"/>
                  <a:pt x="85" y="0"/>
                  <a:pt x="87" y="0"/>
                </a:cubicBezTo>
                <a:cubicBezTo>
                  <a:pt x="90" y="0"/>
                  <a:pt x="92" y="0"/>
                  <a:pt x="94" y="1"/>
                </a:cubicBezTo>
                <a:cubicBezTo>
                  <a:pt x="104" y="3"/>
                  <a:pt x="110" y="10"/>
                  <a:pt x="111" y="20"/>
                </a:cubicBezTo>
                <a:cubicBezTo>
                  <a:pt x="111" y="30"/>
                  <a:pt x="108" y="39"/>
                  <a:pt x="101" y="46"/>
                </a:cubicBezTo>
                <a:cubicBezTo>
                  <a:pt x="100" y="47"/>
                  <a:pt x="99" y="48"/>
                  <a:pt x="100" y="49"/>
                </a:cubicBezTo>
                <a:cubicBezTo>
                  <a:pt x="100" y="50"/>
                  <a:pt x="101" y="51"/>
                  <a:pt x="102" y="52"/>
                </a:cubicBezTo>
                <a:cubicBezTo>
                  <a:pt x="104" y="53"/>
                  <a:pt x="104" y="53"/>
                  <a:pt x="104" y="53"/>
                </a:cubicBezTo>
                <a:cubicBezTo>
                  <a:pt x="106" y="53"/>
                  <a:pt x="108" y="54"/>
                  <a:pt x="110" y="55"/>
                </a:cubicBezTo>
                <a:cubicBezTo>
                  <a:pt x="117" y="58"/>
                  <a:pt x="121" y="61"/>
                  <a:pt x="125" y="65"/>
                </a:cubicBezTo>
                <a:cubicBezTo>
                  <a:pt x="127" y="67"/>
                  <a:pt x="128" y="70"/>
                  <a:pt x="128" y="74"/>
                </a:cubicBezTo>
                <a:cubicBezTo>
                  <a:pt x="127" y="77"/>
                  <a:pt x="125" y="80"/>
                  <a:pt x="121" y="81"/>
                </a:cubicBezTo>
                <a:cubicBezTo>
                  <a:pt x="121" y="81"/>
                  <a:pt x="121" y="81"/>
                  <a:pt x="121" y="81"/>
                </a:cubicBezTo>
                <a:cubicBezTo>
                  <a:pt x="119" y="82"/>
                  <a:pt x="117" y="83"/>
                  <a:pt x="114" y="84"/>
                </a:cubicBezTo>
                <a:cubicBezTo>
                  <a:pt x="106" y="86"/>
                  <a:pt x="97" y="86"/>
                  <a:pt x="88" y="86"/>
                </a:cubicBezTo>
                <a:close/>
                <a:moveTo>
                  <a:pt x="87" y="5"/>
                </a:moveTo>
                <a:cubicBezTo>
                  <a:pt x="86" y="5"/>
                  <a:pt x="84" y="5"/>
                  <a:pt x="82" y="5"/>
                </a:cubicBezTo>
                <a:cubicBezTo>
                  <a:pt x="74" y="7"/>
                  <a:pt x="70" y="12"/>
                  <a:pt x="69" y="20"/>
                </a:cubicBezTo>
                <a:cubicBezTo>
                  <a:pt x="69" y="29"/>
                  <a:pt x="72" y="37"/>
                  <a:pt x="78" y="43"/>
                </a:cubicBezTo>
                <a:cubicBezTo>
                  <a:pt x="80" y="45"/>
                  <a:pt x="81" y="48"/>
                  <a:pt x="80" y="50"/>
                </a:cubicBezTo>
                <a:cubicBezTo>
                  <a:pt x="79" y="53"/>
                  <a:pt x="77" y="55"/>
                  <a:pt x="74" y="56"/>
                </a:cubicBezTo>
                <a:cubicBezTo>
                  <a:pt x="73" y="57"/>
                  <a:pt x="73" y="57"/>
                  <a:pt x="73" y="57"/>
                </a:cubicBezTo>
                <a:cubicBezTo>
                  <a:pt x="71" y="58"/>
                  <a:pt x="69" y="58"/>
                  <a:pt x="67" y="59"/>
                </a:cubicBezTo>
                <a:cubicBezTo>
                  <a:pt x="61" y="62"/>
                  <a:pt x="57" y="65"/>
                  <a:pt x="53" y="68"/>
                </a:cubicBezTo>
                <a:cubicBezTo>
                  <a:pt x="52" y="70"/>
                  <a:pt x="51" y="71"/>
                  <a:pt x="52" y="73"/>
                </a:cubicBezTo>
                <a:cubicBezTo>
                  <a:pt x="52" y="74"/>
                  <a:pt x="53" y="76"/>
                  <a:pt x="56" y="77"/>
                </a:cubicBezTo>
                <a:cubicBezTo>
                  <a:pt x="58" y="78"/>
                  <a:pt x="60" y="79"/>
                  <a:pt x="62" y="79"/>
                </a:cubicBezTo>
                <a:cubicBezTo>
                  <a:pt x="70" y="81"/>
                  <a:pt x="78" y="81"/>
                  <a:pt x="88" y="82"/>
                </a:cubicBezTo>
                <a:cubicBezTo>
                  <a:pt x="97" y="81"/>
                  <a:pt x="105" y="81"/>
                  <a:pt x="113" y="79"/>
                </a:cubicBezTo>
                <a:cubicBezTo>
                  <a:pt x="115" y="79"/>
                  <a:pt x="117" y="78"/>
                  <a:pt x="119" y="77"/>
                </a:cubicBezTo>
                <a:cubicBezTo>
                  <a:pt x="121" y="76"/>
                  <a:pt x="123" y="75"/>
                  <a:pt x="123" y="73"/>
                </a:cubicBezTo>
                <a:cubicBezTo>
                  <a:pt x="123" y="71"/>
                  <a:pt x="123" y="69"/>
                  <a:pt x="122" y="68"/>
                </a:cubicBezTo>
                <a:cubicBezTo>
                  <a:pt x="118" y="65"/>
                  <a:pt x="114" y="62"/>
                  <a:pt x="108" y="59"/>
                </a:cubicBezTo>
                <a:cubicBezTo>
                  <a:pt x="106" y="58"/>
                  <a:pt x="104" y="58"/>
                  <a:pt x="102" y="57"/>
                </a:cubicBezTo>
                <a:cubicBezTo>
                  <a:pt x="101" y="56"/>
                  <a:pt x="101" y="56"/>
                  <a:pt x="101" y="56"/>
                </a:cubicBezTo>
                <a:cubicBezTo>
                  <a:pt x="98" y="55"/>
                  <a:pt x="96" y="53"/>
                  <a:pt x="95" y="50"/>
                </a:cubicBezTo>
                <a:cubicBezTo>
                  <a:pt x="94" y="47"/>
                  <a:pt x="95" y="45"/>
                  <a:pt x="97" y="43"/>
                </a:cubicBezTo>
                <a:cubicBezTo>
                  <a:pt x="103" y="37"/>
                  <a:pt x="106" y="29"/>
                  <a:pt x="106" y="20"/>
                </a:cubicBezTo>
                <a:cubicBezTo>
                  <a:pt x="106" y="12"/>
                  <a:pt x="101" y="7"/>
                  <a:pt x="93" y="5"/>
                </a:cubicBezTo>
                <a:cubicBezTo>
                  <a:pt x="91" y="5"/>
                  <a:pt x="89" y="5"/>
                  <a:pt x="87" y="5"/>
                </a:cubicBezTo>
                <a:close/>
                <a:moveTo>
                  <a:pt x="120" y="79"/>
                </a:moveTo>
                <a:cubicBezTo>
                  <a:pt x="120" y="79"/>
                  <a:pt x="120" y="79"/>
                  <a:pt x="120" y="79"/>
                </a:cubicBezTo>
                <a:close/>
                <a:moveTo>
                  <a:pt x="142" y="86"/>
                </a:moveTo>
                <a:cubicBezTo>
                  <a:pt x="141" y="86"/>
                  <a:pt x="141" y="86"/>
                  <a:pt x="141" y="86"/>
                </a:cubicBezTo>
                <a:cubicBezTo>
                  <a:pt x="136" y="86"/>
                  <a:pt x="135" y="86"/>
                  <a:pt x="130" y="86"/>
                </a:cubicBezTo>
                <a:cubicBezTo>
                  <a:pt x="128" y="85"/>
                  <a:pt x="127" y="84"/>
                  <a:pt x="128" y="83"/>
                </a:cubicBezTo>
                <a:cubicBezTo>
                  <a:pt x="128" y="82"/>
                  <a:pt x="129" y="81"/>
                  <a:pt x="130" y="81"/>
                </a:cubicBezTo>
                <a:cubicBezTo>
                  <a:pt x="135" y="81"/>
                  <a:pt x="136" y="81"/>
                  <a:pt x="141" y="81"/>
                </a:cubicBezTo>
                <a:cubicBezTo>
                  <a:pt x="142" y="82"/>
                  <a:pt x="142" y="82"/>
                  <a:pt x="142" y="82"/>
                </a:cubicBezTo>
                <a:cubicBezTo>
                  <a:pt x="149" y="81"/>
                  <a:pt x="154" y="81"/>
                  <a:pt x="160" y="80"/>
                </a:cubicBezTo>
                <a:cubicBezTo>
                  <a:pt x="161" y="80"/>
                  <a:pt x="163" y="79"/>
                  <a:pt x="164" y="78"/>
                </a:cubicBezTo>
                <a:cubicBezTo>
                  <a:pt x="165" y="78"/>
                  <a:pt x="166" y="77"/>
                  <a:pt x="166" y="76"/>
                </a:cubicBezTo>
                <a:cubicBezTo>
                  <a:pt x="166" y="75"/>
                  <a:pt x="166" y="74"/>
                  <a:pt x="165" y="74"/>
                </a:cubicBezTo>
                <a:cubicBezTo>
                  <a:pt x="163" y="71"/>
                  <a:pt x="160" y="69"/>
                  <a:pt x="156" y="67"/>
                </a:cubicBezTo>
                <a:cubicBezTo>
                  <a:pt x="155" y="67"/>
                  <a:pt x="153" y="66"/>
                  <a:pt x="152" y="66"/>
                </a:cubicBezTo>
                <a:cubicBezTo>
                  <a:pt x="151" y="65"/>
                  <a:pt x="151" y="65"/>
                  <a:pt x="151" y="65"/>
                </a:cubicBezTo>
                <a:cubicBezTo>
                  <a:pt x="149" y="64"/>
                  <a:pt x="147" y="63"/>
                  <a:pt x="147" y="60"/>
                </a:cubicBezTo>
                <a:cubicBezTo>
                  <a:pt x="146" y="58"/>
                  <a:pt x="147" y="56"/>
                  <a:pt x="149" y="55"/>
                </a:cubicBezTo>
                <a:cubicBezTo>
                  <a:pt x="153" y="51"/>
                  <a:pt x="154" y="46"/>
                  <a:pt x="154" y="40"/>
                </a:cubicBezTo>
                <a:cubicBezTo>
                  <a:pt x="154" y="34"/>
                  <a:pt x="151" y="31"/>
                  <a:pt x="146" y="30"/>
                </a:cubicBezTo>
                <a:cubicBezTo>
                  <a:pt x="144" y="30"/>
                  <a:pt x="143" y="29"/>
                  <a:pt x="142" y="29"/>
                </a:cubicBezTo>
                <a:cubicBezTo>
                  <a:pt x="141" y="29"/>
                  <a:pt x="140" y="30"/>
                  <a:pt x="139" y="30"/>
                </a:cubicBezTo>
                <a:cubicBezTo>
                  <a:pt x="133" y="31"/>
                  <a:pt x="130" y="34"/>
                  <a:pt x="130" y="40"/>
                </a:cubicBezTo>
                <a:cubicBezTo>
                  <a:pt x="130" y="46"/>
                  <a:pt x="132" y="51"/>
                  <a:pt x="136" y="55"/>
                </a:cubicBezTo>
                <a:cubicBezTo>
                  <a:pt x="138" y="57"/>
                  <a:pt x="138" y="59"/>
                  <a:pt x="138" y="61"/>
                </a:cubicBezTo>
                <a:cubicBezTo>
                  <a:pt x="138" y="63"/>
                  <a:pt x="136" y="64"/>
                  <a:pt x="134" y="65"/>
                </a:cubicBezTo>
                <a:cubicBezTo>
                  <a:pt x="134" y="65"/>
                  <a:pt x="134" y="65"/>
                  <a:pt x="134" y="65"/>
                </a:cubicBezTo>
                <a:cubicBezTo>
                  <a:pt x="132" y="66"/>
                  <a:pt x="131" y="65"/>
                  <a:pt x="131" y="64"/>
                </a:cubicBezTo>
                <a:cubicBezTo>
                  <a:pt x="130" y="63"/>
                  <a:pt x="131" y="61"/>
                  <a:pt x="132" y="61"/>
                </a:cubicBezTo>
                <a:cubicBezTo>
                  <a:pt x="132" y="61"/>
                  <a:pt x="132" y="61"/>
                  <a:pt x="132" y="61"/>
                </a:cubicBezTo>
                <a:cubicBezTo>
                  <a:pt x="133" y="60"/>
                  <a:pt x="133" y="60"/>
                  <a:pt x="133" y="60"/>
                </a:cubicBezTo>
                <a:cubicBezTo>
                  <a:pt x="133" y="59"/>
                  <a:pt x="133" y="59"/>
                  <a:pt x="132" y="58"/>
                </a:cubicBezTo>
                <a:cubicBezTo>
                  <a:pt x="128" y="53"/>
                  <a:pt x="125" y="47"/>
                  <a:pt x="125" y="39"/>
                </a:cubicBezTo>
                <a:cubicBezTo>
                  <a:pt x="126" y="34"/>
                  <a:pt x="128" y="28"/>
                  <a:pt x="138" y="25"/>
                </a:cubicBezTo>
                <a:cubicBezTo>
                  <a:pt x="139" y="25"/>
                  <a:pt x="141" y="25"/>
                  <a:pt x="142" y="25"/>
                </a:cubicBezTo>
                <a:cubicBezTo>
                  <a:pt x="144" y="25"/>
                  <a:pt x="145" y="25"/>
                  <a:pt x="147" y="25"/>
                </a:cubicBezTo>
                <a:cubicBezTo>
                  <a:pt x="156" y="28"/>
                  <a:pt x="159" y="34"/>
                  <a:pt x="159" y="39"/>
                </a:cubicBezTo>
                <a:cubicBezTo>
                  <a:pt x="159" y="47"/>
                  <a:pt x="157" y="53"/>
                  <a:pt x="152" y="58"/>
                </a:cubicBezTo>
                <a:cubicBezTo>
                  <a:pt x="152" y="58"/>
                  <a:pt x="151" y="59"/>
                  <a:pt x="151" y="60"/>
                </a:cubicBezTo>
                <a:cubicBezTo>
                  <a:pt x="151" y="60"/>
                  <a:pt x="152" y="61"/>
                  <a:pt x="153" y="61"/>
                </a:cubicBezTo>
                <a:cubicBezTo>
                  <a:pt x="154" y="61"/>
                  <a:pt x="154" y="61"/>
                  <a:pt x="154" y="61"/>
                </a:cubicBezTo>
                <a:cubicBezTo>
                  <a:pt x="155" y="62"/>
                  <a:pt x="157" y="62"/>
                  <a:pt x="158" y="63"/>
                </a:cubicBezTo>
                <a:cubicBezTo>
                  <a:pt x="163" y="65"/>
                  <a:pt x="166" y="67"/>
                  <a:pt x="169" y="70"/>
                </a:cubicBezTo>
                <a:cubicBezTo>
                  <a:pt x="170" y="72"/>
                  <a:pt x="171" y="74"/>
                  <a:pt x="171" y="77"/>
                </a:cubicBezTo>
                <a:cubicBezTo>
                  <a:pt x="170" y="79"/>
                  <a:pt x="169" y="81"/>
                  <a:pt x="166" y="83"/>
                </a:cubicBezTo>
                <a:cubicBezTo>
                  <a:pt x="164" y="83"/>
                  <a:pt x="163" y="84"/>
                  <a:pt x="161" y="84"/>
                </a:cubicBezTo>
                <a:cubicBezTo>
                  <a:pt x="155" y="86"/>
                  <a:pt x="149" y="86"/>
                  <a:pt x="142" y="86"/>
                </a:cubicBezTo>
                <a:close/>
                <a:moveTo>
                  <a:pt x="33" y="86"/>
                </a:moveTo>
                <a:cubicBezTo>
                  <a:pt x="25" y="86"/>
                  <a:pt x="19" y="86"/>
                  <a:pt x="12" y="84"/>
                </a:cubicBezTo>
                <a:cubicBezTo>
                  <a:pt x="10" y="84"/>
                  <a:pt x="8" y="83"/>
                  <a:pt x="6" y="82"/>
                </a:cubicBezTo>
                <a:cubicBezTo>
                  <a:pt x="3" y="81"/>
                  <a:pt x="1" y="79"/>
                  <a:pt x="1" y="76"/>
                </a:cubicBezTo>
                <a:cubicBezTo>
                  <a:pt x="0" y="74"/>
                  <a:pt x="1" y="71"/>
                  <a:pt x="3" y="69"/>
                </a:cubicBezTo>
                <a:cubicBezTo>
                  <a:pt x="6" y="66"/>
                  <a:pt x="10" y="64"/>
                  <a:pt x="15" y="61"/>
                </a:cubicBezTo>
                <a:cubicBezTo>
                  <a:pt x="17" y="60"/>
                  <a:pt x="18" y="60"/>
                  <a:pt x="20" y="59"/>
                </a:cubicBezTo>
                <a:cubicBezTo>
                  <a:pt x="21" y="59"/>
                  <a:pt x="21" y="59"/>
                  <a:pt x="21" y="59"/>
                </a:cubicBezTo>
                <a:cubicBezTo>
                  <a:pt x="22" y="58"/>
                  <a:pt x="23" y="58"/>
                  <a:pt x="23" y="57"/>
                </a:cubicBezTo>
                <a:cubicBezTo>
                  <a:pt x="23" y="56"/>
                  <a:pt x="22" y="56"/>
                  <a:pt x="22" y="55"/>
                </a:cubicBezTo>
                <a:cubicBezTo>
                  <a:pt x="17" y="50"/>
                  <a:pt x="14" y="43"/>
                  <a:pt x="14" y="35"/>
                </a:cubicBezTo>
                <a:cubicBezTo>
                  <a:pt x="15" y="29"/>
                  <a:pt x="17" y="22"/>
                  <a:pt x="28" y="19"/>
                </a:cubicBezTo>
                <a:cubicBezTo>
                  <a:pt x="29" y="19"/>
                  <a:pt x="31" y="19"/>
                  <a:pt x="33" y="19"/>
                </a:cubicBezTo>
                <a:cubicBezTo>
                  <a:pt x="34" y="19"/>
                  <a:pt x="36" y="19"/>
                  <a:pt x="37" y="19"/>
                </a:cubicBezTo>
                <a:cubicBezTo>
                  <a:pt x="48" y="22"/>
                  <a:pt x="51" y="29"/>
                  <a:pt x="51" y="35"/>
                </a:cubicBezTo>
                <a:cubicBezTo>
                  <a:pt x="51" y="43"/>
                  <a:pt x="49" y="50"/>
                  <a:pt x="43" y="55"/>
                </a:cubicBezTo>
                <a:cubicBezTo>
                  <a:pt x="43" y="56"/>
                  <a:pt x="42" y="56"/>
                  <a:pt x="42" y="57"/>
                </a:cubicBezTo>
                <a:cubicBezTo>
                  <a:pt x="43" y="58"/>
                  <a:pt x="43" y="58"/>
                  <a:pt x="44" y="59"/>
                </a:cubicBezTo>
                <a:cubicBezTo>
                  <a:pt x="45" y="59"/>
                  <a:pt x="45" y="59"/>
                  <a:pt x="45" y="59"/>
                </a:cubicBezTo>
                <a:cubicBezTo>
                  <a:pt x="47" y="60"/>
                  <a:pt x="47" y="61"/>
                  <a:pt x="47" y="62"/>
                </a:cubicBezTo>
                <a:cubicBezTo>
                  <a:pt x="46" y="63"/>
                  <a:pt x="45" y="64"/>
                  <a:pt x="44" y="64"/>
                </a:cubicBezTo>
                <a:cubicBezTo>
                  <a:pt x="43" y="63"/>
                  <a:pt x="43" y="63"/>
                  <a:pt x="43" y="63"/>
                </a:cubicBezTo>
                <a:cubicBezTo>
                  <a:pt x="40" y="62"/>
                  <a:pt x="38" y="60"/>
                  <a:pt x="38" y="58"/>
                </a:cubicBezTo>
                <a:cubicBezTo>
                  <a:pt x="37" y="56"/>
                  <a:pt x="38" y="53"/>
                  <a:pt x="40" y="52"/>
                </a:cubicBezTo>
                <a:cubicBezTo>
                  <a:pt x="44" y="47"/>
                  <a:pt x="46" y="42"/>
                  <a:pt x="46" y="35"/>
                </a:cubicBezTo>
                <a:cubicBezTo>
                  <a:pt x="46" y="29"/>
                  <a:pt x="43" y="25"/>
                  <a:pt x="36" y="24"/>
                </a:cubicBezTo>
                <a:cubicBezTo>
                  <a:pt x="35" y="24"/>
                  <a:pt x="34" y="23"/>
                  <a:pt x="33" y="23"/>
                </a:cubicBezTo>
                <a:cubicBezTo>
                  <a:pt x="31" y="23"/>
                  <a:pt x="30" y="24"/>
                  <a:pt x="29" y="24"/>
                </a:cubicBezTo>
                <a:cubicBezTo>
                  <a:pt x="22" y="25"/>
                  <a:pt x="19" y="29"/>
                  <a:pt x="19" y="35"/>
                </a:cubicBezTo>
                <a:cubicBezTo>
                  <a:pt x="19" y="42"/>
                  <a:pt x="21" y="47"/>
                  <a:pt x="25" y="52"/>
                </a:cubicBezTo>
                <a:cubicBezTo>
                  <a:pt x="27" y="54"/>
                  <a:pt x="28" y="56"/>
                  <a:pt x="27" y="58"/>
                </a:cubicBezTo>
                <a:cubicBezTo>
                  <a:pt x="27" y="60"/>
                  <a:pt x="25" y="62"/>
                  <a:pt x="23" y="63"/>
                </a:cubicBezTo>
                <a:cubicBezTo>
                  <a:pt x="21" y="64"/>
                  <a:pt x="21" y="64"/>
                  <a:pt x="21" y="64"/>
                </a:cubicBezTo>
                <a:cubicBezTo>
                  <a:pt x="20" y="64"/>
                  <a:pt x="19" y="65"/>
                  <a:pt x="17" y="65"/>
                </a:cubicBezTo>
                <a:cubicBezTo>
                  <a:pt x="12" y="68"/>
                  <a:pt x="9" y="70"/>
                  <a:pt x="7" y="72"/>
                </a:cubicBezTo>
                <a:cubicBezTo>
                  <a:pt x="6" y="73"/>
                  <a:pt x="5" y="74"/>
                  <a:pt x="5" y="75"/>
                </a:cubicBezTo>
                <a:cubicBezTo>
                  <a:pt x="6" y="76"/>
                  <a:pt x="7" y="77"/>
                  <a:pt x="8" y="78"/>
                </a:cubicBezTo>
                <a:cubicBezTo>
                  <a:pt x="10" y="79"/>
                  <a:pt x="11" y="79"/>
                  <a:pt x="13" y="80"/>
                </a:cubicBezTo>
                <a:cubicBezTo>
                  <a:pt x="19" y="81"/>
                  <a:pt x="25" y="81"/>
                  <a:pt x="33" y="82"/>
                </a:cubicBezTo>
                <a:cubicBezTo>
                  <a:pt x="37" y="81"/>
                  <a:pt x="41" y="81"/>
                  <a:pt x="44" y="81"/>
                </a:cubicBezTo>
                <a:cubicBezTo>
                  <a:pt x="45" y="81"/>
                  <a:pt x="46" y="82"/>
                  <a:pt x="47" y="83"/>
                </a:cubicBezTo>
                <a:cubicBezTo>
                  <a:pt x="47" y="84"/>
                  <a:pt x="46" y="86"/>
                  <a:pt x="44" y="86"/>
                </a:cubicBezTo>
                <a:cubicBezTo>
                  <a:pt x="41" y="86"/>
                  <a:pt x="37" y="86"/>
                  <a:pt x="33"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3" name="Google Shape;5439;p123"/>
          <p:cNvSpPr>
            <a:spLocks/>
          </p:cNvSpPr>
          <p:nvPr/>
        </p:nvSpPr>
        <p:spPr bwMode="auto">
          <a:xfrm>
            <a:off x="6835775" y="4857750"/>
            <a:ext cx="514350" cy="442913"/>
          </a:xfrm>
          <a:custGeom>
            <a:avLst/>
            <a:gdLst>
              <a:gd name="T0" fmla="*/ 2147483646 w 108"/>
              <a:gd name="T1" fmla="*/ 2147483646 h 93"/>
              <a:gd name="T2" fmla="*/ 0 w 108"/>
              <a:gd name="T3" fmla="*/ 2147483646 h 93"/>
              <a:gd name="T4" fmla="*/ 2147483646 w 108"/>
              <a:gd name="T5" fmla="*/ 2147483646 h 93"/>
              <a:gd name="T6" fmla="*/ 2147483646 w 108"/>
              <a:gd name="T7" fmla="*/ 2147483646 h 93"/>
              <a:gd name="T8" fmla="*/ 2147483646 w 108"/>
              <a:gd name="T9" fmla="*/ 2147483646 h 93"/>
              <a:gd name="T10" fmla="*/ 2147483646 w 108"/>
              <a:gd name="T11" fmla="*/ 2147483646 h 93"/>
              <a:gd name="T12" fmla="*/ 2147483646 w 108"/>
              <a:gd name="T13" fmla="*/ 2147483646 h 93"/>
              <a:gd name="T14" fmla="*/ 2147483646 w 108"/>
              <a:gd name="T15" fmla="*/ 2147483646 h 93"/>
              <a:gd name="T16" fmla="*/ 2147483646 w 108"/>
              <a:gd name="T17" fmla="*/ 2147483646 h 93"/>
              <a:gd name="T18" fmla="*/ 2147483646 w 108"/>
              <a:gd name="T19" fmla="*/ 2147483646 h 93"/>
              <a:gd name="T20" fmla="*/ 2147483646 w 108"/>
              <a:gd name="T21" fmla="*/ 2147483646 h 93"/>
              <a:gd name="T22" fmla="*/ 2147483646 w 108"/>
              <a:gd name="T23" fmla="*/ 2147483646 h 93"/>
              <a:gd name="T24" fmla="*/ 2147483646 w 108"/>
              <a:gd name="T25" fmla="*/ 2147483646 h 93"/>
              <a:gd name="T26" fmla="*/ 2147483646 w 108"/>
              <a:gd name="T27" fmla="*/ 2147483646 h 93"/>
              <a:gd name="T28" fmla="*/ 2147483646 w 108"/>
              <a:gd name="T29" fmla="*/ 2147483646 h 93"/>
              <a:gd name="T30" fmla="*/ 2147483646 w 108"/>
              <a:gd name="T31" fmla="*/ 2147483646 h 93"/>
              <a:gd name="T32" fmla="*/ 2147483646 w 108"/>
              <a:gd name="T33" fmla="*/ 2147483646 h 93"/>
              <a:gd name="T34" fmla="*/ 2147483646 w 108"/>
              <a:gd name="T35" fmla="*/ 2147483646 h 93"/>
              <a:gd name="T36" fmla="*/ 2147483646 w 108"/>
              <a:gd name="T37" fmla="*/ 2147483646 h 93"/>
              <a:gd name="T38" fmla="*/ 2147483646 w 108"/>
              <a:gd name="T39" fmla="*/ 2147483646 h 93"/>
              <a:gd name="T40" fmla="*/ 2147483646 w 108"/>
              <a:gd name="T41" fmla="*/ 2147483646 h 93"/>
              <a:gd name="T42" fmla="*/ 2147483646 w 108"/>
              <a:gd name="T43" fmla="*/ 2147483646 h 93"/>
              <a:gd name="T44" fmla="*/ 2147483646 w 108"/>
              <a:gd name="T45" fmla="*/ 2147483646 h 93"/>
              <a:gd name="T46" fmla="*/ 2147483646 w 108"/>
              <a:gd name="T47" fmla="*/ 2147483646 h 93"/>
              <a:gd name="T48" fmla="*/ 0 w 108"/>
              <a:gd name="T49" fmla="*/ 2147483646 h 93"/>
              <a:gd name="T50" fmla="*/ 2147483646 w 108"/>
              <a:gd name="T51" fmla="*/ 2147483646 h 93"/>
              <a:gd name="T52" fmla="*/ 2147483646 w 108"/>
              <a:gd name="T53" fmla="*/ 2147483646 h 93"/>
              <a:gd name="T54" fmla="*/ 2147483646 w 108"/>
              <a:gd name="T55" fmla="*/ 2147483646 h 93"/>
              <a:gd name="T56" fmla="*/ 2147483646 w 108"/>
              <a:gd name="T57" fmla="*/ 2147483646 h 93"/>
              <a:gd name="T58" fmla="*/ 2147483646 w 108"/>
              <a:gd name="T59" fmla="*/ 2147483646 h 93"/>
              <a:gd name="T60" fmla="*/ 2147483646 w 108"/>
              <a:gd name="T61" fmla="*/ 2147483646 h 93"/>
              <a:gd name="T62" fmla="*/ 2147483646 w 108"/>
              <a:gd name="T63" fmla="*/ 2147483646 h 93"/>
              <a:gd name="T64" fmla="*/ 2147483646 w 108"/>
              <a:gd name="T65" fmla="*/ 0 h 93"/>
              <a:gd name="T66" fmla="*/ 2147483646 w 108"/>
              <a:gd name="T67" fmla="*/ 2147483646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93" extrusionOk="0">
                <a:moveTo>
                  <a:pt x="95" y="93"/>
                </a:moveTo>
                <a:cubicBezTo>
                  <a:pt x="12" y="93"/>
                  <a:pt x="12" y="93"/>
                  <a:pt x="12" y="93"/>
                </a:cubicBezTo>
                <a:cubicBezTo>
                  <a:pt x="6" y="93"/>
                  <a:pt x="0" y="88"/>
                  <a:pt x="0" y="81"/>
                </a:cubicBezTo>
                <a:cubicBezTo>
                  <a:pt x="0" y="60"/>
                  <a:pt x="0" y="60"/>
                  <a:pt x="0" y="60"/>
                </a:cubicBezTo>
                <a:cubicBezTo>
                  <a:pt x="0" y="59"/>
                  <a:pt x="1" y="58"/>
                  <a:pt x="2" y="58"/>
                </a:cubicBezTo>
                <a:cubicBezTo>
                  <a:pt x="4" y="58"/>
                  <a:pt x="5" y="59"/>
                  <a:pt x="5" y="60"/>
                </a:cubicBezTo>
                <a:cubicBezTo>
                  <a:pt x="5" y="81"/>
                  <a:pt x="5" y="81"/>
                  <a:pt x="5" y="81"/>
                </a:cubicBezTo>
                <a:cubicBezTo>
                  <a:pt x="5" y="85"/>
                  <a:pt x="8" y="89"/>
                  <a:pt x="12" y="89"/>
                </a:cubicBezTo>
                <a:cubicBezTo>
                  <a:pt x="95" y="89"/>
                  <a:pt x="95" y="89"/>
                  <a:pt x="95" y="89"/>
                </a:cubicBezTo>
                <a:cubicBezTo>
                  <a:pt x="100" y="89"/>
                  <a:pt x="103" y="85"/>
                  <a:pt x="103" y="81"/>
                </a:cubicBezTo>
                <a:cubicBezTo>
                  <a:pt x="103" y="61"/>
                  <a:pt x="103" y="61"/>
                  <a:pt x="103" y="61"/>
                </a:cubicBezTo>
                <a:cubicBezTo>
                  <a:pt x="103" y="59"/>
                  <a:pt x="104" y="58"/>
                  <a:pt x="106" y="58"/>
                </a:cubicBezTo>
                <a:cubicBezTo>
                  <a:pt x="107" y="58"/>
                  <a:pt x="108" y="59"/>
                  <a:pt x="108" y="61"/>
                </a:cubicBezTo>
                <a:cubicBezTo>
                  <a:pt x="108" y="81"/>
                  <a:pt x="108" y="81"/>
                  <a:pt x="108" y="81"/>
                </a:cubicBezTo>
                <a:cubicBezTo>
                  <a:pt x="108" y="88"/>
                  <a:pt x="102" y="93"/>
                  <a:pt x="95" y="93"/>
                </a:cubicBezTo>
                <a:close/>
                <a:moveTo>
                  <a:pt x="58" y="67"/>
                </a:moveTo>
                <a:cubicBezTo>
                  <a:pt x="50" y="67"/>
                  <a:pt x="50" y="67"/>
                  <a:pt x="50" y="67"/>
                </a:cubicBezTo>
                <a:cubicBezTo>
                  <a:pt x="46" y="67"/>
                  <a:pt x="43" y="64"/>
                  <a:pt x="43" y="60"/>
                </a:cubicBezTo>
                <a:cubicBezTo>
                  <a:pt x="43" y="50"/>
                  <a:pt x="43" y="50"/>
                  <a:pt x="43" y="50"/>
                </a:cubicBezTo>
                <a:cubicBezTo>
                  <a:pt x="43" y="46"/>
                  <a:pt x="46" y="43"/>
                  <a:pt x="50" y="43"/>
                </a:cubicBezTo>
                <a:cubicBezTo>
                  <a:pt x="58" y="43"/>
                  <a:pt x="58" y="43"/>
                  <a:pt x="58" y="43"/>
                </a:cubicBezTo>
                <a:cubicBezTo>
                  <a:pt x="62" y="43"/>
                  <a:pt x="64" y="46"/>
                  <a:pt x="64" y="50"/>
                </a:cubicBezTo>
                <a:cubicBezTo>
                  <a:pt x="64" y="60"/>
                  <a:pt x="64" y="60"/>
                  <a:pt x="64" y="60"/>
                </a:cubicBezTo>
                <a:cubicBezTo>
                  <a:pt x="64" y="64"/>
                  <a:pt x="62" y="67"/>
                  <a:pt x="58" y="67"/>
                </a:cubicBezTo>
                <a:close/>
                <a:moveTo>
                  <a:pt x="50" y="48"/>
                </a:moveTo>
                <a:cubicBezTo>
                  <a:pt x="49" y="48"/>
                  <a:pt x="48" y="48"/>
                  <a:pt x="48" y="50"/>
                </a:cubicBezTo>
                <a:cubicBezTo>
                  <a:pt x="48" y="60"/>
                  <a:pt x="48" y="60"/>
                  <a:pt x="48" y="60"/>
                </a:cubicBezTo>
                <a:cubicBezTo>
                  <a:pt x="48" y="61"/>
                  <a:pt x="49" y="62"/>
                  <a:pt x="50" y="62"/>
                </a:cubicBezTo>
                <a:cubicBezTo>
                  <a:pt x="58" y="62"/>
                  <a:pt x="58" y="62"/>
                  <a:pt x="58" y="62"/>
                </a:cubicBezTo>
                <a:cubicBezTo>
                  <a:pt x="59" y="62"/>
                  <a:pt x="60" y="61"/>
                  <a:pt x="60" y="60"/>
                </a:cubicBezTo>
                <a:cubicBezTo>
                  <a:pt x="60" y="50"/>
                  <a:pt x="60" y="50"/>
                  <a:pt x="60" y="50"/>
                </a:cubicBezTo>
                <a:cubicBezTo>
                  <a:pt x="60" y="48"/>
                  <a:pt x="59" y="48"/>
                  <a:pt x="58" y="48"/>
                </a:cubicBezTo>
                <a:lnTo>
                  <a:pt x="50" y="48"/>
                </a:lnTo>
                <a:close/>
                <a:moveTo>
                  <a:pt x="95" y="57"/>
                </a:moveTo>
                <a:cubicBezTo>
                  <a:pt x="71" y="57"/>
                  <a:pt x="71" y="57"/>
                  <a:pt x="71" y="57"/>
                </a:cubicBezTo>
                <a:cubicBezTo>
                  <a:pt x="70" y="57"/>
                  <a:pt x="69" y="56"/>
                  <a:pt x="69" y="55"/>
                </a:cubicBezTo>
                <a:cubicBezTo>
                  <a:pt x="69" y="53"/>
                  <a:pt x="70" y="52"/>
                  <a:pt x="71" y="52"/>
                </a:cubicBezTo>
                <a:cubicBezTo>
                  <a:pt x="95" y="52"/>
                  <a:pt x="95" y="52"/>
                  <a:pt x="95" y="52"/>
                </a:cubicBezTo>
                <a:cubicBezTo>
                  <a:pt x="100" y="52"/>
                  <a:pt x="103" y="49"/>
                  <a:pt x="103" y="45"/>
                </a:cubicBezTo>
                <a:cubicBezTo>
                  <a:pt x="103" y="29"/>
                  <a:pt x="103" y="29"/>
                  <a:pt x="103" y="29"/>
                </a:cubicBezTo>
                <a:cubicBezTo>
                  <a:pt x="103" y="24"/>
                  <a:pt x="100" y="21"/>
                  <a:pt x="95" y="21"/>
                </a:cubicBezTo>
                <a:cubicBezTo>
                  <a:pt x="12" y="21"/>
                  <a:pt x="12" y="21"/>
                  <a:pt x="12" y="21"/>
                </a:cubicBezTo>
                <a:cubicBezTo>
                  <a:pt x="8" y="21"/>
                  <a:pt x="5" y="24"/>
                  <a:pt x="5" y="29"/>
                </a:cubicBezTo>
                <a:cubicBezTo>
                  <a:pt x="5" y="45"/>
                  <a:pt x="5" y="45"/>
                  <a:pt x="5" y="45"/>
                </a:cubicBezTo>
                <a:cubicBezTo>
                  <a:pt x="5" y="49"/>
                  <a:pt x="8" y="52"/>
                  <a:pt x="12" y="52"/>
                </a:cubicBezTo>
                <a:cubicBezTo>
                  <a:pt x="37" y="52"/>
                  <a:pt x="37" y="52"/>
                  <a:pt x="37" y="52"/>
                </a:cubicBezTo>
                <a:cubicBezTo>
                  <a:pt x="38" y="52"/>
                  <a:pt x="39" y="53"/>
                  <a:pt x="39" y="55"/>
                </a:cubicBezTo>
                <a:cubicBezTo>
                  <a:pt x="39" y="56"/>
                  <a:pt x="38" y="57"/>
                  <a:pt x="37" y="57"/>
                </a:cubicBezTo>
                <a:cubicBezTo>
                  <a:pt x="12" y="57"/>
                  <a:pt x="12" y="57"/>
                  <a:pt x="12" y="57"/>
                </a:cubicBezTo>
                <a:cubicBezTo>
                  <a:pt x="6" y="57"/>
                  <a:pt x="0" y="52"/>
                  <a:pt x="0" y="45"/>
                </a:cubicBezTo>
                <a:cubicBezTo>
                  <a:pt x="0" y="29"/>
                  <a:pt x="0" y="29"/>
                  <a:pt x="0" y="29"/>
                </a:cubicBezTo>
                <a:cubicBezTo>
                  <a:pt x="0" y="22"/>
                  <a:pt x="6" y="16"/>
                  <a:pt x="12" y="16"/>
                </a:cubicBezTo>
                <a:cubicBezTo>
                  <a:pt x="95" y="16"/>
                  <a:pt x="95" y="16"/>
                  <a:pt x="95" y="16"/>
                </a:cubicBezTo>
                <a:cubicBezTo>
                  <a:pt x="102" y="16"/>
                  <a:pt x="108" y="22"/>
                  <a:pt x="108" y="29"/>
                </a:cubicBezTo>
                <a:cubicBezTo>
                  <a:pt x="108" y="46"/>
                  <a:pt x="108" y="46"/>
                  <a:pt x="108" y="46"/>
                </a:cubicBezTo>
                <a:cubicBezTo>
                  <a:pt x="108" y="47"/>
                  <a:pt x="108" y="47"/>
                  <a:pt x="108" y="48"/>
                </a:cubicBezTo>
                <a:cubicBezTo>
                  <a:pt x="106" y="53"/>
                  <a:pt x="101" y="57"/>
                  <a:pt x="95" y="57"/>
                </a:cubicBezTo>
                <a:close/>
                <a:moveTo>
                  <a:pt x="72" y="12"/>
                </a:moveTo>
                <a:cubicBezTo>
                  <a:pt x="71" y="12"/>
                  <a:pt x="69" y="11"/>
                  <a:pt x="69" y="10"/>
                </a:cubicBezTo>
                <a:cubicBezTo>
                  <a:pt x="69" y="7"/>
                  <a:pt x="67" y="4"/>
                  <a:pt x="63" y="4"/>
                </a:cubicBezTo>
                <a:cubicBezTo>
                  <a:pt x="45" y="4"/>
                  <a:pt x="45" y="4"/>
                  <a:pt x="45" y="4"/>
                </a:cubicBezTo>
                <a:cubicBezTo>
                  <a:pt x="41" y="4"/>
                  <a:pt x="38" y="7"/>
                  <a:pt x="38" y="10"/>
                </a:cubicBezTo>
                <a:cubicBezTo>
                  <a:pt x="38" y="11"/>
                  <a:pt x="37" y="12"/>
                  <a:pt x="36" y="12"/>
                </a:cubicBezTo>
                <a:cubicBezTo>
                  <a:pt x="35" y="12"/>
                  <a:pt x="34" y="11"/>
                  <a:pt x="34" y="10"/>
                </a:cubicBezTo>
                <a:cubicBezTo>
                  <a:pt x="34" y="4"/>
                  <a:pt x="39" y="0"/>
                  <a:pt x="45" y="0"/>
                </a:cubicBezTo>
                <a:cubicBezTo>
                  <a:pt x="63" y="0"/>
                  <a:pt x="63" y="0"/>
                  <a:pt x="63" y="0"/>
                </a:cubicBezTo>
                <a:cubicBezTo>
                  <a:pt x="69" y="0"/>
                  <a:pt x="74" y="4"/>
                  <a:pt x="74" y="10"/>
                </a:cubicBezTo>
                <a:cubicBezTo>
                  <a:pt x="74" y="11"/>
                  <a:pt x="73" y="12"/>
                  <a:pt x="72"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4" name="Google Shape;5440;p123"/>
          <p:cNvSpPr>
            <a:spLocks/>
          </p:cNvSpPr>
          <p:nvPr/>
        </p:nvSpPr>
        <p:spPr bwMode="auto">
          <a:xfrm>
            <a:off x="6778625" y="1530350"/>
            <a:ext cx="523875" cy="466725"/>
          </a:xfrm>
          <a:custGeom>
            <a:avLst/>
            <a:gdLst>
              <a:gd name="T0" fmla="*/ 2147483646 w 110"/>
              <a:gd name="T1" fmla="*/ 2147483646 h 98"/>
              <a:gd name="T2" fmla="*/ 2147483646 w 110"/>
              <a:gd name="T3" fmla="*/ 2147483646 h 98"/>
              <a:gd name="T4" fmla="*/ 2147483646 w 110"/>
              <a:gd name="T5" fmla="*/ 2147483646 h 98"/>
              <a:gd name="T6" fmla="*/ 2147483646 w 110"/>
              <a:gd name="T7" fmla="*/ 2147483646 h 98"/>
              <a:gd name="T8" fmla="*/ 2147483646 w 110"/>
              <a:gd name="T9" fmla="*/ 2147483646 h 98"/>
              <a:gd name="T10" fmla="*/ 2147483646 w 110"/>
              <a:gd name="T11" fmla="*/ 2147483646 h 98"/>
              <a:gd name="T12" fmla="*/ 2147483646 w 110"/>
              <a:gd name="T13" fmla="*/ 2147483646 h 98"/>
              <a:gd name="T14" fmla="*/ 2147483646 w 110"/>
              <a:gd name="T15" fmla="*/ 2147483646 h 98"/>
              <a:gd name="T16" fmla="*/ 2147483646 w 110"/>
              <a:gd name="T17" fmla="*/ 2147483646 h 98"/>
              <a:gd name="T18" fmla="*/ 2147483646 w 110"/>
              <a:gd name="T19" fmla="*/ 2147483646 h 98"/>
              <a:gd name="T20" fmla="*/ 2147483646 w 110"/>
              <a:gd name="T21" fmla="*/ 2147483646 h 98"/>
              <a:gd name="T22" fmla="*/ 2147483646 w 110"/>
              <a:gd name="T23" fmla="*/ 2147483646 h 98"/>
              <a:gd name="T24" fmla="*/ 2147483646 w 110"/>
              <a:gd name="T25" fmla="*/ 2147483646 h 98"/>
              <a:gd name="T26" fmla="*/ 2147483646 w 110"/>
              <a:gd name="T27" fmla="*/ 2147483646 h 98"/>
              <a:gd name="T28" fmla="*/ 2147483646 w 110"/>
              <a:gd name="T29" fmla="*/ 2147483646 h 98"/>
              <a:gd name="T30" fmla="*/ 2147483646 w 110"/>
              <a:gd name="T31" fmla="*/ 2147483646 h 98"/>
              <a:gd name="T32" fmla="*/ 2147483646 w 110"/>
              <a:gd name="T33" fmla="*/ 2147483646 h 98"/>
              <a:gd name="T34" fmla="*/ 2147483646 w 110"/>
              <a:gd name="T35" fmla="*/ 2147483646 h 98"/>
              <a:gd name="T36" fmla="*/ 2147483646 w 110"/>
              <a:gd name="T37" fmla="*/ 2147483646 h 98"/>
              <a:gd name="T38" fmla="*/ 2147483646 w 110"/>
              <a:gd name="T39" fmla="*/ 2147483646 h 98"/>
              <a:gd name="T40" fmla="*/ 2147483646 w 110"/>
              <a:gd name="T41" fmla="*/ 2147483646 h 98"/>
              <a:gd name="T42" fmla="*/ 2147483646 w 110"/>
              <a:gd name="T43" fmla="*/ 2147483646 h 98"/>
              <a:gd name="T44" fmla="*/ 2147483646 w 110"/>
              <a:gd name="T45" fmla="*/ 2147483646 h 98"/>
              <a:gd name="T46" fmla="*/ 2147483646 w 110"/>
              <a:gd name="T47" fmla="*/ 2147483646 h 98"/>
              <a:gd name="T48" fmla="*/ 2147483646 w 110"/>
              <a:gd name="T49" fmla="*/ 2147483646 h 98"/>
              <a:gd name="T50" fmla="*/ 2147483646 w 110"/>
              <a:gd name="T51" fmla="*/ 2147483646 h 98"/>
              <a:gd name="T52" fmla="*/ 2147483646 w 110"/>
              <a:gd name="T53" fmla="*/ 2147483646 h 98"/>
              <a:gd name="T54" fmla="*/ 2147483646 w 110"/>
              <a:gd name="T55" fmla="*/ 2147483646 h 98"/>
              <a:gd name="T56" fmla="*/ 2147483646 w 110"/>
              <a:gd name="T57" fmla="*/ 2147483646 h 98"/>
              <a:gd name="T58" fmla="*/ 2147483646 w 110"/>
              <a:gd name="T59" fmla="*/ 2147483646 h 98"/>
              <a:gd name="T60" fmla="*/ 2147483646 w 110"/>
              <a:gd name="T61" fmla="*/ 2147483646 h 98"/>
              <a:gd name="T62" fmla="*/ 2147483646 w 110"/>
              <a:gd name="T63" fmla="*/ 2147483646 h 98"/>
              <a:gd name="T64" fmla="*/ 2147483646 w 110"/>
              <a:gd name="T65" fmla="*/ 2147483646 h 98"/>
              <a:gd name="T66" fmla="*/ 2147483646 w 110"/>
              <a:gd name="T67" fmla="*/ 2147483646 h 98"/>
              <a:gd name="T68" fmla="*/ 2147483646 w 110"/>
              <a:gd name="T69" fmla="*/ 2147483646 h 98"/>
              <a:gd name="T70" fmla="*/ 2147483646 w 110"/>
              <a:gd name="T71" fmla="*/ 2147483646 h 98"/>
              <a:gd name="T72" fmla="*/ 2147483646 w 110"/>
              <a:gd name="T73" fmla="*/ 2147483646 h 98"/>
              <a:gd name="T74" fmla="*/ 2147483646 w 110"/>
              <a:gd name="T75" fmla="*/ 2147483646 h 98"/>
              <a:gd name="T76" fmla="*/ 2147483646 w 110"/>
              <a:gd name="T77" fmla="*/ 2147483646 h 98"/>
              <a:gd name="T78" fmla="*/ 2147483646 w 110"/>
              <a:gd name="T79" fmla="*/ 2147483646 h 98"/>
              <a:gd name="T80" fmla="*/ 2147483646 w 110"/>
              <a:gd name="T81" fmla="*/ 2147483646 h 98"/>
              <a:gd name="T82" fmla="*/ 2147483646 w 110"/>
              <a:gd name="T83" fmla="*/ 2147483646 h 98"/>
              <a:gd name="T84" fmla="*/ 2147483646 w 110"/>
              <a:gd name="T85" fmla="*/ 2147483646 h 98"/>
              <a:gd name="T86" fmla="*/ 2147483646 w 110"/>
              <a:gd name="T87" fmla="*/ 2147483646 h 98"/>
              <a:gd name="T88" fmla="*/ 2147483646 w 110"/>
              <a:gd name="T89" fmla="*/ 2147483646 h 98"/>
              <a:gd name="T90" fmla="*/ 2147483646 w 110"/>
              <a:gd name="T91" fmla="*/ 2147483646 h 98"/>
              <a:gd name="T92" fmla="*/ 0 w 110"/>
              <a:gd name="T93" fmla="*/ 2147483646 h 98"/>
              <a:gd name="T94" fmla="*/ 2147483646 w 110"/>
              <a:gd name="T95" fmla="*/ 2147483646 h 98"/>
              <a:gd name="T96" fmla="*/ 2147483646 w 110"/>
              <a:gd name="T97" fmla="*/ 2147483646 h 98"/>
              <a:gd name="T98" fmla="*/ 2147483646 w 110"/>
              <a:gd name="T99" fmla="*/ 2147483646 h 98"/>
              <a:gd name="T100" fmla="*/ 2147483646 w 110"/>
              <a:gd name="T101" fmla="*/ 2147483646 h 98"/>
              <a:gd name="T102" fmla="*/ 2147483646 w 110"/>
              <a:gd name="T103" fmla="*/ 2147483646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0" h="98" extrusionOk="0">
                <a:moveTo>
                  <a:pt x="24" y="44"/>
                </a:moveTo>
                <a:cubicBezTo>
                  <a:pt x="21" y="44"/>
                  <a:pt x="18" y="47"/>
                  <a:pt x="18" y="50"/>
                </a:cubicBezTo>
                <a:cubicBezTo>
                  <a:pt x="18" y="76"/>
                  <a:pt x="18" y="76"/>
                  <a:pt x="18" y="76"/>
                </a:cubicBezTo>
                <a:cubicBezTo>
                  <a:pt x="18" y="79"/>
                  <a:pt x="21" y="82"/>
                  <a:pt x="24" y="82"/>
                </a:cubicBezTo>
                <a:cubicBezTo>
                  <a:pt x="30" y="82"/>
                  <a:pt x="30" y="82"/>
                  <a:pt x="30" y="82"/>
                </a:cubicBezTo>
                <a:cubicBezTo>
                  <a:pt x="33" y="82"/>
                  <a:pt x="36" y="79"/>
                  <a:pt x="36" y="76"/>
                </a:cubicBezTo>
                <a:cubicBezTo>
                  <a:pt x="36" y="50"/>
                  <a:pt x="36" y="50"/>
                  <a:pt x="36" y="50"/>
                </a:cubicBezTo>
                <a:cubicBezTo>
                  <a:pt x="36" y="47"/>
                  <a:pt x="33" y="44"/>
                  <a:pt x="30" y="44"/>
                </a:cubicBezTo>
                <a:lnTo>
                  <a:pt x="24" y="44"/>
                </a:lnTo>
                <a:close/>
                <a:moveTo>
                  <a:pt x="31" y="50"/>
                </a:moveTo>
                <a:cubicBezTo>
                  <a:pt x="31" y="76"/>
                  <a:pt x="31" y="76"/>
                  <a:pt x="31" y="76"/>
                </a:cubicBezTo>
                <a:cubicBezTo>
                  <a:pt x="31" y="76"/>
                  <a:pt x="31" y="77"/>
                  <a:pt x="30" y="77"/>
                </a:cubicBezTo>
                <a:cubicBezTo>
                  <a:pt x="24" y="77"/>
                  <a:pt x="24" y="77"/>
                  <a:pt x="24" y="77"/>
                </a:cubicBezTo>
                <a:cubicBezTo>
                  <a:pt x="23" y="77"/>
                  <a:pt x="23" y="76"/>
                  <a:pt x="23" y="76"/>
                </a:cubicBezTo>
                <a:cubicBezTo>
                  <a:pt x="23" y="50"/>
                  <a:pt x="23" y="50"/>
                  <a:pt x="23" y="50"/>
                </a:cubicBezTo>
                <a:cubicBezTo>
                  <a:pt x="23" y="50"/>
                  <a:pt x="23" y="49"/>
                  <a:pt x="24" y="49"/>
                </a:cubicBezTo>
                <a:cubicBezTo>
                  <a:pt x="30" y="49"/>
                  <a:pt x="30" y="49"/>
                  <a:pt x="30" y="49"/>
                </a:cubicBezTo>
                <a:cubicBezTo>
                  <a:pt x="31" y="49"/>
                  <a:pt x="31" y="50"/>
                  <a:pt x="31" y="50"/>
                </a:cubicBezTo>
                <a:close/>
                <a:moveTo>
                  <a:pt x="46" y="35"/>
                </a:moveTo>
                <a:cubicBezTo>
                  <a:pt x="43" y="35"/>
                  <a:pt x="40" y="38"/>
                  <a:pt x="40" y="41"/>
                </a:cubicBezTo>
                <a:cubicBezTo>
                  <a:pt x="40" y="76"/>
                  <a:pt x="40" y="76"/>
                  <a:pt x="40" y="76"/>
                </a:cubicBezTo>
                <a:cubicBezTo>
                  <a:pt x="40" y="79"/>
                  <a:pt x="43" y="82"/>
                  <a:pt x="46" y="82"/>
                </a:cubicBezTo>
                <a:cubicBezTo>
                  <a:pt x="52" y="82"/>
                  <a:pt x="52" y="82"/>
                  <a:pt x="52" y="82"/>
                </a:cubicBezTo>
                <a:cubicBezTo>
                  <a:pt x="56" y="82"/>
                  <a:pt x="58" y="79"/>
                  <a:pt x="58" y="76"/>
                </a:cubicBezTo>
                <a:cubicBezTo>
                  <a:pt x="58" y="41"/>
                  <a:pt x="58" y="41"/>
                  <a:pt x="58" y="41"/>
                </a:cubicBezTo>
                <a:cubicBezTo>
                  <a:pt x="58" y="38"/>
                  <a:pt x="56" y="35"/>
                  <a:pt x="52" y="35"/>
                </a:cubicBezTo>
                <a:lnTo>
                  <a:pt x="46" y="35"/>
                </a:lnTo>
                <a:close/>
                <a:moveTo>
                  <a:pt x="54" y="41"/>
                </a:moveTo>
                <a:cubicBezTo>
                  <a:pt x="54" y="76"/>
                  <a:pt x="54" y="76"/>
                  <a:pt x="54" y="76"/>
                </a:cubicBezTo>
                <a:cubicBezTo>
                  <a:pt x="54" y="76"/>
                  <a:pt x="53" y="77"/>
                  <a:pt x="52" y="77"/>
                </a:cubicBezTo>
                <a:cubicBezTo>
                  <a:pt x="46" y="77"/>
                  <a:pt x="46" y="77"/>
                  <a:pt x="46" y="77"/>
                </a:cubicBezTo>
                <a:cubicBezTo>
                  <a:pt x="46" y="77"/>
                  <a:pt x="45" y="76"/>
                  <a:pt x="45" y="76"/>
                </a:cubicBezTo>
                <a:cubicBezTo>
                  <a:pt x="45" y="41"/>
                  <a:pt x="45" y="41"/>
                  <a:pt x="45" y="41"/>
                </a:cubicBezTo>
                <a:cubicBezTo>
                  <a:pt x="45" y="41"/>
                  <a:pt x="46" y="40"/>
                  <a:pt x="46" y="40"/>
                </a:cubicBezTo>
                <a:cubicBezTo>
                  <a:pt x="52" y="40"/>
                  <a:pt x="52" y="40"/>
                  <a:pt x="52" y="40"/>
                </a:cubicBezTo>
                <a:cubicBezTo>
                  <a:pt x="53" y="40"/>
                  <a:pt x="54" y="41"/>
                  <a:pt x="54" y="41"/>
                </a:cubicBezTo>
                <a:close/>
                <a:moveTo>
                  <a:pt x="69" y="28"/>
                </a:moveTo>
                <a:cubicBezTo>
                  <a:pt x="65" y="28"/>
                  <a:pt x="63" y="30"/>
                  <a:pt x="63" y="34"/>
                </a:cubicBezTo>
                <a:cubicBezTo>
                  <a:pt x="63" y="76"/>
                  <a:pt x="63" y="76"/>
                  <a:pt x="63" y="76"/>
                </a:cubicBezTo>
                <a:cubicBezTo>
                  <a:pt x="63" y="79"/>
                  <a:pt x="65" y="82"/>
                  <a:pt x="69" y="82"/>
                </a:cubicBezTo>
                <a:cubicBezTo>
                  <a:pt x="75" y="82"/>
                  <a:pt x="75" y="82"/>
                  <a:pt x="75" y="82"/>
                </a:cubicBezTo>
                <a:cubicBezTo>
                  <a:pt x="78" y="82"/>
                  <a:pt x="81" y="79"/>
                  <a:pt x="81" y="76"/>
                </a:cubicBezTo>
                <a:cubicBezTo>
                  <a:pt x="81" y="34"/>
                  <a:pt x="81" y="34"/>
                  <a:pt x="81" y="34"/>
                </a:cubicBezTo>
                <a:cubicBezTo>
                  <a:pt x="81" y="30"/>
                  <a:pt x="78" y="28"/>
                  <a:pt x="75" y="28"/>
                </a:cubicBezTo>
                <a:lnTo>
                  <a:pt x="69" y="28"/>
                </a:lnTo>
                <a:close/>
                <a:moveTo>
                  <a:pt x="76" y="34"/>
                </a:moveTo>
                <a:cubicBezTo>
                  <a:pt x="76" y="76"/>
                  <a:pt x="76" y="76"/>
                  <a:pt x="76" y="76"/>
                </a:cubicBezTo>
                <a:cubicBezTo>
                  <a:pt x="76" y="76"/>
                  <a:pt x="76" y="77"/>
                  <a:pt x="75" y="77"/>
                </a:cubicBezTo>
                <a:cubicBezTo>
                  <a:pt x="69" y="77"/>
                  <a:pt x="69" y="77"/>
                  <a:pt x="69" y="77"/>
                </a:cubicBezTo>
                <a:cubicBezTo>
                  <a:pt x="68" y="77"/>
                  <a:pt x="67" y="76"/>
                  <a:pt x="67" y="76"/>
                </a:cubicBezTo>
                <a:cubicBezTo>
                  <a:pt x="67" y="34"/>
                  <a:pt x="67" y="34"/>
                  <a:pt x="67" y="34"/>
                </a:cubicBezTo>
                <a:cubicBezTo>
                  <a:pt x="67" y="33"/>
                  <a:pt x="68" y="32"/>
                  <a:pt x="69" y="32"/>
                </a:cubicBezTo>
                <a:cubicBezTo>
                  <a:pt x="75" y="32"/>
                  <a:pt x="75" y="32"/>
                  <a:pt x="75" y="32"/>
                </a:cubicBezTo>
                <a:cubicBezTo>
                  <a:pt x="76" y="32"/>
                  <a:pt x="76" y="33"/>
                  <a:pt x="76" y="34"/>
                </a:cubicBezTo>
                <a:close/>
                <a:moveTo>
                  <a:pt x="85" y="26"/>
                </a:moveTo>
                <a:cubicBezTo>
                  <a:pt x="85" y="76"/>
                  <a:pt x="85" y="76"/>
                  <a:pt x="85" y="76"/>
                </a:cubicBezTo>
                <a:cubicBezTo>
                  <a:pt x="85" y="79"/>
                  <a:pt x="88" y="82"/>
                  <a:pt x="91" y="82"/>
                </a:cubicBezTo>
                <a:cubicBezTo>
                  <a:pt x="97" y="82"/>
                  <a:pt x="97" y="82"/>
                  <a:pt x="97" y="82"/>
                </a:cubicBezTo>
                <a:cubicBezTo>
                  <a:pt x="101" y="82"/>
                  <a:pt x="103" y="79"/>
                  <a:pt x="103" y="76"/>
                </a:cubicBezTo>
                <a:cubicBezTo>
                  <a:pt x="103" y="26"/>
                  <a:pt x="103" y="26"/>
                  <a:pt x="103" y="26"/>
                </a:cubicBezTo>
                <a:cubicBezTo>
                  <a:pt x="103" y="23"/>
                  <a:pt x="101" y="20"/>
                  <a:pt x="97" y="20"/>
                </a:cubicBezTo>
                <a:cubicBezTo>
                  <a:pt x="91" y="20"/>
                  <a:pt x="91" y="20"/>
                  <a:pt x="91" y="20"/>
                </a:cubicBezTo>
                <a:cubicBezTo>
                  <a:pt x="88" y="20"/>
                  <a:pt x="85" y="23"/>
                  <a:pt x="85" y="26"/>
                </a:cubicBezTo>
                <a:close/>
                <a:moveTo>
                  <a:pt x="99" y="26"/>
                </a:moveTo>
                <a:cubicBezTo>
                  <a:pt x="99" y="76"/>
                  <a:pt x="99" y="76"/>
                  <a:pt x="99" y="76"/>
                </a:cubicBezTo>
                <a:cubicBezTo>
                  <a:pt x="99" y="76"/>
                  <a:pt x="98" y="77"/>
                  <a:pt x="97" y="77"/>
                </a:cubicBezTo>
                <a:cubicBezTo>
                  <a:pt x="91" y="77"/>
                  <a:pt x="91" y="77"/>
                  <a:pt x="91" y="77"/>
                </a:cubicBezTo>
                <a:cubicBezTo>
                  <a:pt x="90" y="77"/>
                  <a:pt x="90" y="76"/>
                  <a:pt x="90" y="76"/>
                </a:cubicBezTo>
                <a:cubicBezTo>
                  <a:pt x="90" y="26"/>
                  <a:pt x="90" y="26"/>
                  <a:pt x="90" y="26"/>
                </a:cubicBezTo>
                <a:cubicBezTo>
                  <a:pt x="90" y="25"/>
                  <a:pt x="90" y="25"/>
                  <a:pt x="91" y="25"/>
                </a:cubicBezTo>
                <a:cubicBezTo>
                  <a:pt x="97" y="25"/>
                  <a:pt x="97" y="25"/>
                  <a:pt x="97" y="25"/>
                </a:cubicBezTo>
                <a:cubicBezTo>
                  <a:pt x="98" y="25"/>
                  <a:pt x="99" y="25"/>
                  <a:pt x="99" y="26"/>
                </a:cubicBezTo>
                <a:close/>
                <a:moveTo>
                  <a:pt x="57" y="19"/>
                </a:moveTo>
                <a:cubicBezTo>
                  <a:pt x="72" y="14"/>
                  <a:pt x="86" y="5"/>
                  <a:pt x="86" y="5"/>
                </a:cubicBezTo>
                <a:cubicBezTo>
                  <a:pt x="84" y="0"/>
                  <a:pt x="84" y="0"/>
                  <a:pt x="84" y="0"/>
                </a:cubicBezTo>
                <a:cubicBezTo>
                  <a:pt x="89" y="2"/>
                  <a:pt x="89" y="2"/>
                  <a:pt x="89" y="2"/>
                </a:cubicBezTo>
                <a:cubicBezTo>
                  <a:pt x="94" y="4"/>
                  <a:pt x="94" y="4"/>
                  <a:pt x="94" y="4"/>
                </a:cubicBezTo>
                <a:cubicBezTo>
                  <a:pt x="92" y="9"/>
                  <a:pt x="92" y="9"/>
                  <a:pt x="92" y="9"/>
                </a:cubicBezTo>
                <a:cubicBezTo>
                  <a:pt x="91" y="14"/>
                  <a:pt x="91" y="14"/>
                  <a:pt x="91" y="14"/>
                </a:cubicBezTo>
                <a:cubicBezTo>
                  <a:pt x="88" y="9"/>
                  <a:pt x="88" y="9"/>
                  <a:pt x="88" y="9"/>
                </a:cubicBezTo>
                <a:cubicBezTo>
                  <a:pt x="86" y="10"/>
                  <a:pt x="73" y="18"/>
                  <a:pt x="59" y="24"/>
                </a:cubicBezTo>
                <a:cubicBezTo>
                  <a:pt x="42" y="30"/>
                  <a:pt x="22" y="34"/>
                  <a:pt x="21" y="34"/>
                </a:cubicBezTo>
                <a:cubicBezTo>
                  <a:pt x="21" y="34"/>
                  <a:pt x="21" y="34"/>
                  <a:pt x="21" y="34"/>
                </a:cubicBezTo>
                <a:cubicBezTo>
                  <a:pt x="20" y="34"/>
                  <a:pt x="19" y="33"/>
                  <a:pt x="19" y="32"/>
                </a:cubicBezTo>
                <a:cubicBezTo>
                  <a:pt x="18" y="31"/>
                  <a:pt x="19" y="30"/>
                  <a:pt x="20" y="29"/>
                </a:cubicBezTo>
                <a:cubicBezTo>
                  <a:pt x="21" y="29"/>
                  <a:pt x="41" y="25"/>
                  <a:pt x="57" y="19"/>
                </a:cubicBezTo>
                <a:close/>
                <a:moveTo>
                  <a:pt x="110" y="90"/>
                </a:moveTo>
                <a:cubicBezTo>
                  <a:pt x="106" y="94"/>
                  <a:pt x="106" y="94"/>
                  <a:pt x="106" y="94"/>
                </a:cubicBezTo>
                <a:cubicBezTo>
                  <a:pt x="103" y="98"/>
                  <a:pt x="103" y="98"/>
                  <a:pt x="103" y="98"/>
                </a:cubicBezTo>
                <a:cubicBezTo>
                  <a:pt x="103" y="93"/>
                  <a:pt x="103" y="93"/>
                  <a:pt x="103" y="93"/>
                </a:cubicBezTo>
                <a:cubicBezTo>
                  <a:pt x="9" y="93"/>
                  <a:pt x="9" y="93"/>
                  <a:pt x="9" y="93"/>
                </a:cubicBezTo>
                <a:cubicBezTo>
                  <a:pt x="8" y="93"/>
                  <a:pt x="7" y="91"/>
                  <a:pt x="7" y="90"/>
                </a:cubicBezTo>
                <a:cubicBezTo>
                  <a:pt x="7" y="15"/>
                  <a:pt x="7" y="15"/>
                  <a:pt x="7" y="15"/>
                </a:cubicBezTo>
                <a:cubicBezTo>
                  <a:pt x="0" y="15"/>
                  <a:pt x="0" y="15"/>
                  <a:pt x="0" y="15"/>
                </a:cubicBezTo>
                <a:cubicBezTo>
                  <a:pt x="5" y="11"/>
                  <a:pt x="5" y="11"/>
                  <a:pt x="5" y="11"/>
                </a:cubicBezTo>
                <a:cubicBezTo>
                  <a:pt x="9" y="7"/>
                  <a:pt x="9" y="7"/>
                  <a:pt x="9" y="7"/>
                </a:cubicBezTo>
                <a:cubicBezTo>
                  <a:pt x="14" y="11"/>
                  <a:pt x="14" y="11"/>
                  <a:pt x="14" y="11"/>
                </a:cubicBezTo>
                <a:cubicBezTo>
                  <a:pt x="19" y="15"/>
                  <a:pt x="19" y="15"/>
                  <a:pt x="19" y="15"/>
                </a:cubicBezTo>
                <a:cubicBezTo>
                  <a:pt x="12" y="15"/>
                  <a:pt x="12" y="15"/>
                  <a:pt x="12" y="15"/>
                </a:cubicBezTo>
                <a:cubicBezTo>
                  <a:pt x="12" y="88"/>
                  <a:pt x="12" y="88"/>
                  <a:pt x="12" y="88"/>
                </a:cubicBezTo>
                <a:cubicBezTo>
                  <a:pt x="103" y="88"/>
                  <a:pt x="103" y="88"/>
                  <a:pt x="103" y="88"/>
                </a:cubicBezTo>
                <a:cubicBezTo>
                  <a:pt x="103" y="82"/>
                  <a:pt x="103" y="82"/>
                  <a:pt x="103" y="82"/>
                </a:cubicBezTo>
                <a:cubicBezTo>
                  <a:pt x="106" y="86"/>
                  <a:pt x="106" y="86"/>
                  <a:pt x="106" y="86"/>
                </a:cubicBezTo>
                <a:lnTo>
                  <a:pt x="11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262175" name="Google Shape;5441;p123"/>
          <p:cNvSpPr>
            <a:spLocks/>
          </p:cNvSpPr>
          <p:nvPr/>
        </p:nvSpPr>
        <p:spPr bwMode="auto">
          <a:xfrm>
            <a:off x="4857750" y="1454150"/>
            <a:ext cx="509588" cy="600075"/>
          </a:xfrm>
          <a:custGeom>
            <a:avLst/>
            <a:gdLst>
              <a:gd name="T0" fmla="*/ 2147483646 w 107"/>
              <a:gd name="T1" fmla="*/ 2147483646 h 126"/>
              <a:gd name="T2" fmla="*/ 2147483646 w 107"/>
              <a:gd name="T3" fmla="*/ 2147483646 h 126"/>
              <a:gd name="T4" fmla="*/ 2147483646 w 107"/>
              <a:gd name="T5" fmla="*/ 2147483646 h 126"/>
              <a:gd name="T6" fmla="*/ 2147483646 w 107"/>
              <a:gd name="T7" fmla="*/ 2147483646 h 126"/>
              <a:gd name="T8" fmla="*/ 2147483646 w 107"/>
              <a:gd name="T9" fmla="*/ 2147483646 h 126"/>
              <a:gd name="T10" fmla="*/ 2147483646 w 107"/>
              <a:gd name="T11" fmla="*/ 2147483646 h 126"/>
              <a:gd name="T12" fmla="*/ 2147483646 w 107"/>
              <a:gd name="T13" fmla="*/ 2147483646 h 126"/>
              <a:gd name="T14" fmla="*/ 2147483646 w 107"/>
              <a:gd name="T15" fmla="*/ 2147483646 h 126"/>
              <a:gd name="T16" fmla="*/ 2147483646 w 107"/>
              <a:gd name="T17" fmla="*/ 2147483646 h 126"/>
              <a:gd name="T18" fmla="*/ 2147483646 w 107"/>
              <a:gd name="T19" fmla="*/ 2147483646 h 126"/>
              <a:gd name="T20" fmla="*/ 2147483646 w 107"/>
              <a:gd name="T21" fmla="*/ 2147483646 h 126"/>
              <a:gd name="T22" fmla="*/ 2147483646 w 107"/>
              <a:gd name="T23" fmla="*/ 2147483646 h 126"/>
              <a:gd name="T24" fmla="*/ 2147483646 w 107"/>
              <a:gd name="T25" fmla="*/ 2147483646 h 126"/>
              <a:gd name="T26" fmla="*/ 2147483646 w 107"/>
              <a:gd name="T27" fmla="*/ 2147483646 h 126"/>
              <a:gd name="T28" fmla="*/ 2147483646 w 107"/>
              <a:gd name="T29" fmla="*/ 2147483646 h 126"/>
              <a:gd name="T30" fmla="*/ 2147483646 w 107"/>
              <a:gd name="T31" fmla="*/ 2147483646 h 126"/>
              <a:gd name="T32" fmla="*/ 2147483646 w 107"/>
              <a:gd name="T33" fmla="*/ 2147483646 h 126"/>
              <a:gd name="T34" fmla="*/ 2147483646 w 107"/>
              <a:gd name="T35" fmla="*/ 2147483646 h 126"/>
              <a:gd name="T36" fmla="*/ 2147483646 w 107"/>
              <a:gd name="T37" fmla="*/ 2147483646 h 126"/>
              <a:gd name="T38" fmla="*/ 2147483646 w 107"/>
              <a:gd name="T39" fmla="*/ 2147483646 h 126"/>
              <a:gd name="T40" fmla="*/ 2147483646 w 107"/>
              <a:gd name="T41" fmla="*/ 2147483646 h 126"/>
              <a:gd name="T42" fmla="*/ 2147483646 w 107"/>
              <a:gd name="T43" fmla="*/ 2147483646 h 126"/>
              <a:gd name="T44" fmla="*/ 2147483646 w 107"/>
              <a:gd name="T45" fmla="*/ 2147483646 h 126"/>
              <a:gd name="T46" fmla="*/ 0 w 107"/>
              <a:gd name="T47" fmla="*/ 2147483646 h 126"/>
              <a:gd name="T48" fmla="*/ 2147483646 w 107"/>
              <a:gd name="T49" fmla="*/ 2147483646 h 126"/>
              <a:gd name="T50" fmla="*/ 2147483646 w 107"/>
              <a:gd name="T51" fmla="*/ 2147483646 h 126"/>
              <a:gd name="T52" fmla="*/ 2147483646 w 107"/>
              <a:gd name="T53" fmla="*/ 2147483646 h 126"/>
              <a:gd name="T54" fmla="*/ 2147483646 w 107"/>
              <a:gd name="T55" fmla="*/ 2147483646 h 126"/>
              <a:gd name="T56" fmla="*/ 2147483646 w 107"/>
              <a:gd name="T57" fmla="*/ 2147483646 h 126"/>
              <a:gd name="T58" fmla="*/ 2147483646 w 107"/>
              <a:gd name="T59" fmla="*/ 2147483646 h 126"/>
              <a:gd name="T60" fmla="*/ 2147483646 w 107"/>
              <a:gd name="T61" fmla="*/ 2147483646 h 126"/>
              <a:gd name="T62" fmla="*/ 2147483646 w 107"/>
              <a:gd name="T63" fmla="*/ 2147483646 h 126"/>
              <a:gd name="T64" fmla="*/ 2147483646 w 107"/>
              <a:gd name="T65" fmla="*/ 2147483646 h 126"/>
              <a:gd name="T66" fmla="*/ 2147483646 w 107"/>
              <a:gd name="T67" fmla="*/ 2147483646 h 126"/>
              <a:gd name="T68" fmla="*/ 2147483646 w 107"/>
              <a:gd name="T69" fmla="*/ 2147483646 h 126"/>
              <a:gd name="T70" fmla="*/ 2147483646 w 107"/>
              <a:gd name="T71" fmla="*/ 2147483646 h 126"/>
              <a:gd name="T72" fmla="*/ 2147483646 w 107"/>
              <a:gd name="T73" fmla="*/ 2147483646 h 126"/>
              <a:gd name="T74" fmla="*/ 2147483646 w 107"/>
              <a:gd name="T75" fmla="*/ 2147483646 h 126"/>
              <a:gd name="T76" fmla="*/ 2147483646 w 107"/>
              <a:gd name="T77" fmla="*/ 2147483646 h 126"/>
              <a:gd name="T78" fmla="*/ 2147483646 w 107"/>
              <a:gd name="T79" fmla="*/ 2147483646 h 126"/>
              <a:gd name="T80" fmla="*/ 2147483646 w 107"/>
              <a:gd name="T81" fmla="*/ 2147483646 h 126"/>
              <a:gd name="T82" fmla="*/ 2147483646 w 107"/>
              <a:gd name="T83" fmla="*/ 2147483646 h 126"/>
              <a:gd name="T84" fmla="*/ 2147483646 w 107"/>
              <a:gd name="T85" fmla="*/ 2147483646 h 126"/>
              <a:gd name="T86" fmla="*/ 2147483646 w 107"/>
              <a:gd name="T87" fmla="*/ 0 h 126"/>
              <a:gd name="T88" fmla="*/ 2147483646 w 107"/>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7" h="126" extrusionOk="0">
                <a:moveTo>
                  <a:pt x="62" y="126"/>
                </a:moveTo>
                <a:cubicBezTo>
                  <a:pt x="44" y="126"/>
                  <a:pt x="44" y="126"/>
                  <a:pt x="44" y="126"/>
                </a:cubicBezTo>
                <a:cubicBezTo>
                  <a:pt x="43" y="126"/>
                  <a:pt x="42" y="125"/>
                  <a:pt x="42" y="123"/>
                </a:cubicBezTo>
                <a:cubicBezTo>
                  <a:pt x="42" y="122"/>
                  <a:pt x="43" y="121"/>
                  <a:pt x="44" y="121"/>
                </a:cubicBezTo>
                <a:cubicBezTo>
                  <a:pt x="62" y="121"/>
                  <a:pt x="62" y="121"/>
                  <a:pt x="62" y="121"/>
                </a:cubicBezTo>
                <a:cubicBezTo>
                  <a:pt x="63" y="121"/>
                  <a:pt x="64" y="122"/>
                  <a:pt x="64" y="123"/>
                </a:cubicBezTo>
                <a:cubicBezTo>
                  <a:pt x="64" y="125"/>
                  <a:pt x="63" y="126"/>
                  <a:pt x="62" y="126"/>
                </a:cubicBezTo>
                <a:close/>
                <a:moveTo>
                  <a:pt x="67" y="118"/>
                </a:moveTo>
                <a:cubicBezTo>
                  <a:pt x="39" y="118"/>
                  <a:pt x="39" y="118"/>
                  <a:pt x="39" y="118"/>
                </a:cubicBezTo>
                <a:cubicBezTo>
                  <a:pt x="38" y="118"/>
                  <a:pt x="37" y="117"/>
                  <a:pt x="37" y="115"/>
                </a:cubicBezTo>
                <a:cubicBezTo>
                  <a:pt x="37" y="114"/>
                  <a:pt x="38" y="113"/>
                  <a:pt x="39" y="113"/>
                </a:cubicBezTo>
                <a:cubicBezTo>
                  <a:pt x="67" y="113"/>
                  <a:pt x="67" y="113"/>
                  <a:pt x="67" y="113"/>
                </a:cubicBezTo>
                <a:cubicBezTo>
                  <a:pt x="68" y="113"/>
                  <a:pt x="69" y="114"/>
                  <a:pt x="69" y="115"/>
                </a:cubicBezTo>
                <a:cubicBezTo>
                  <a:pt x="69" y="117"/>
                  <a:pt x="68" y="118"/>
                  <a:pt x="67" y="118"/>
                </a:cubicBezTo>
                <a:close/>
                <a:moveTo>
                  <a:pt x="53" y="109"/>
                </a:moveTo>
                <a:cubicBezTo>
                  <a:pt x="48" y="109"/>
                  <a:pt x="43" y="109"/>
                  <a:pt x="42" y="109"/>
                </a:cubicBezTo>
                <a:cubicBezTo>
                  <a:pt x="42" y="109"/>
                  <a:pt x="42" y="109"/>
                  <a:pt x="42" y="109"/>
                </a:cubicBezTo>
                <a:cubicBezTo>
                  <a:pt x="38" y="109"/>
                  <a:pt x="35" y="107"/>
                  <a:pt x="34" y="103"/>
                </a:cubicBezTo>
                <a:cubicBezTo>
                  <a:pt x="34" y="101"/>
                  <a:pt x="34" y="99"/>
                  <a:pt x="34" y="97"/>
                </a:cubicBezTo>
                <a:cubicBezTo>
                  <a:pt x="34" y="95"/>
                  <a:pt x="34" y="93"/>
                  <a:pt x="33" y="91"/>
                </a:cubicBezTo>
                <a:cubicBezTo>
                  <a:pt x="29" y="84"/>
                  <a:pt x="27" y="80"/>
                  <a:pt x="23" y="73"/>
                </a:cubicBezTo>
                <a:cubicBezTo>
                  <a:pt x="19" y="66"/>
                  <a:pt x="16" y="56"/>
                  <a:pt x="18" y="46"/>
                </a:cubicBezTo>
                <a:cubicBezTo>
                  <a:pt x="21" y="34"/>
                  <a:pt x="34" y="22"/>
                  <a:pt x="53" y="22"/>
                </a:cubicBezTo>
                <a:cubicBezTo>
                  <a:pt x="71" y="22"/>
                  <a:pt x="84" y="34"/>
                  <a:pt x="87" y="46"/>
                </a:cubicBezTo>
                <a:cubicBezTo>
                  <a:pt x="90" y="56"/>
                  <a:pt x="86" y="66"/>
                  <a:pt x="82" y="73"/>
                </a:cubicBezTo>
                <a:cubicBezTo>
                  <a:pt x="79" y="80"/>
                  <a:pt x="76" y="84"/>
                  <a:pt x="73" y="91"/>
                </a:cubicBezTo>
                <a:cubicBezTo>
                  <a:pt x="72" y="93"/>
                  <a:pt x="72" y="95"/>
                  <a:pt x="72" y="97"/>
                </a:cubicBezTo>
                <a:cubicBezTo>
                  <a:pt x="71" y="99"/>
                  <a:pt x="71" y="101"/>
                  <a:pt x="71" y="103"/>
                </a:cubicBezTo>
                <a:cubicBezTo>
                  <a:pt x="70" y="107"/>
                  <a:pt x="68" y="109"/>
                  <a:pt x="63" y="109"/>
                </a:cubicBezTo>
                <a:cubicBezTo>
                  <a:pt x="63" y="109"/>
                  <a:pt x="58" y="109"/>
                  <a:pt x="53" y="109"/>
                </a:cubicBezTo>
                <a:close/>
                <a:moveTo>
                  <a:pt x="42" y="104"/>
                </a:moveTo>
                <a:cubicBezTo>
                  <a:pt x="43" y="104"/>
                  <a:pt x="62" y="104"/>
                  <a:pt x="63" y="104"/>
                </a:cubicBezTo>
                <a:cubicBezTo>
                  <a:pt x="66" y="104"/>
                  <a:pt x="66" y="104"/>
                  <a:pt x="66" y="102"/>
                </a:cubicBezTo>
                <a:cubicBezTo>
                  <a:pt x="67" y="100"/>
                  <a:pt x="67" y="99"/>
                  <a:pt x="67" y="97"/>
                </a:cubicBezTo>
                <a:cubicBezTo>
                  <a:pt x="67" y="94"/>
                  <a:pt x="67" y="91"/>
                  <a:pt x="69" y="89"/>
                </a:cubicBezTo>
                <a:cubicBezTo>
                  <a:pt x="72" y="82"/>
                  <a:pt x="75" y="77"/>
                  <a:pt x="78" y="71"/>
                </a:cubicBezTo>
                <a:cubicBezTo>
                  <a:pt x="81" y="66"/>
                  <a:pt x="85" y="56"/>
                  <a:pt x="83" y="48"/>
                </a:cubicBezTo>
                <a:cubicBezTo>
                  <a:pt x="80" y="38"/>
                  <a:pt x="69" y="27"/>
                  <a:pt x="53" y="27"/>
                </a:cubicBezTo>
                <a:cubicBezTo>
                  <a:pt x="37" y="27"/>
                  <a:pt x="25" y="38"/>
                  <a:pt x="23" y="48"/>
                </a:cubicBezTo>
                <a:cubicBezTo>
                  <a:pt x="21" y="56"/>
                  <a:pt x="25" y="66"/>
                  <a:pt x="27" y="71"/>
                </a:cubicBezTo>
                <a:cubicBezTo>
                  <a:pt x="31" y="77"/>
                  <a:pt x="33" y="82"/>
                  <a:pt x="37" y="89"/>
                </a:cubicBezTo>
                <a:cubicBezTo>
                  <a:pt x="38" y="91"/>
                  <a:pt x="38" y="94"/>
                  <a:pt x="39" y="97"/>
                </a:cubicBezTo>
                <a:cubicBezTo>
                  <a:pt x="39" y="99"/>
                  <a:pt x="39" y="100"/>
                  <a:pt x="39" y="102"/>
                </a:cubicBezTo>
                <a:cubicBezTo>
                  <a:pt x="39" y="104"/>
                  <a:pt x="39" y="104"/>
                  <a:pt x="42" y="104"/>
                </a:cubicBezTo>
                <a:cubicBezTo>
                  <a:pt x="42" y="104"/>
                  <a:pt x="42" y="104"/>
                  <a:pt x="42" y="104"/>
                </a:cubicBezTo>
                <a:close/>
                <a:moveTo>
                  <a:pt x="11" y="58"/>
                </a:moveTo>
                <a:cubicBezTo>
                  <a:pt x="2" y="58"/>
                  <a:pt x="2" y="58"/>
                  <a:pt x="2" y="58"/>
                </a:cubicBezTo>
                <a:cubicBezTo>
                  <a:pt x="1" y="58"/>
                  <a:pt x="0" y="57"/>
                  <a:pt x="0" y="55"/>
                </a:cubicBezTo>
                <a:cubicBezTo>
                  <a:pt x="0" y="54"/>
                  <a:pt x="1" y="53"/>
                  <a:pt x="2" y="53"/>
                </a:cubicBezTo>
                <a:cubicBezTo>
                  <a:pt x="11" y="53"/>
                  <a:pt x="11" y="53"/>
                  <a:pt x="11" y="53"/>
                </a:cubicBezTo>
                <a:cubicBezTo>
                  <a:pt x="13" y="53"/>
                  <a:pt x="14" y="54"/>
                  <a:pt x="14" y="55"/>
                </a:cubicBezTo>
                <a:cubicBezTo>
                  <a:pt x="14" y="57"/>
                  <a:pt x="13" y="58"/>
                  <a:pt x="11" y="58"/>
                </a:cubicBezTo>
                <a:close/>
                <a:moveTo>
                  <a:pt x="105" y="56"/>
                </a:moveTo>
                <a:cubicBezTo>
                  <a:pt x="94" y="56"/>
                  <a:pt x="94" y="56"/>
                  <a:pt x="94" y="56"/>
                </a:cubicBezTo>
                <a:cubicBezTo>
                  <a:pt x="93" y="56"/>
                  <a:pt x="92" y="55"/>
                  <a:pt x="92" y="54"/>
                </a:cubicBezTo>
                <a:cubicBezTo>
                  <a:pt x="92" y="52"/>
                  <a:pt x="93" y="51"/>
                  <a:pt x="94" y="51"/>
                </a:cubicBezTo>
                <a:cubicBezTo>
                  <a:pt x="105" y="51"/>
                  <a:pt x="105" y="51"/>
                  <a:pt x="105" y="51"/>
                </a:cubicBezTo>
                <a:cubicBezTo>
                  <a:pt x="106" y="51"/>
                  <a:pt x="107" y="52"/>
                  <a:pt x="107" y="54"/>
                </a:cubicBezTo>
                <a:cubicBezTo>
                  <a:pt x="107" y="55"/>
                  <a:pt x="106" y="56"/>
                  <a:pt x="105" y="56"/>
                </a:cubicBezTo>
                <a:close/>
                <a:moveTo>
                  <a:pt x="32" y="54"/>
                </a:moveTo>
                <a:cubicBezTo>
                  <a:pt x="31" y="54"/>
                  <a:pt x="31" y="54"/>
                  <a:pt x="31" y="54"/>
                </a:cubicBezTo>
                <a:cubicBezTo>
                  <a:pt x="30" y="54"/>
                  <a:pt x="29" y="52"/>
                  <a:pt x="29" y="51"/>
                </a:cubicBezTo>
                <a:cubicBezTo>
                  <a:pt x="31" y="42"/>
                  <a:pt x="41" y="34"/>
                  <a:pt x="54" y="34"/>
                </a:cubicBezTo>
                <a:cubicBezTo>
                  <a:pt x="54" y="34"/>
                  <a:pt x="54" y="34"/>
                  <a:pt x="54" y="34"/>
                </a:cubicBezTo>
                <a:cubicBezTo>
                  <a:pt x="55" y="34"/>
                  <a:pt x="56" y="35"/>
                  <a:pt x="56" y="36"/>
                </a:cubicBezTo>
                <a:cubicBezTo>
                  <a:pt x="56" y="37"/>
                  <a:pt x="55" y="38"/>
                  <a:pt x="54" y="38"/>
                </a:cubicBezTo>
                <a:cubicBezTo>
                  <a:pt x="43" y="38"/>
                  <a:pt x="36" y="46"/>
                  <a:pt x="34" y="52"/>
                </a:cubicBezTo>
                <a:cubicBezTo>
                  <a:pt x="34" y="53"/>
                  <a:pt x="33" y="54"/>
                  <a:pt x="32" y="54"/>
                </a:cubicBezTo>
                <a:close/>
                <a:moveTo>
                  <a:pt x="83" y="28"/>
                </a:moveTo>
                <a:cubicBezTo>
                  <a:pt x="82" y="28"/>
                  <a:pt x="81" y="28"/>
                  <a:pt x="81" y="28"/>
                </a:cubicBezTo>
                <a:cubicBezTo>
                  <a:pt x="80" y="27"/>
                  <a:pt x="80" y="25"/>
                  <a:pt x="81" y="24"/>
                </a:cubicBezTo>
                <a:cubicBezTo>
                  <a:pt x="89" y="16"/>
                  <a:pt x="89" y="16"/>
                  <a:pt x="89" y="16"/>
                </a:cubicBezTo>
                <a:cubicBezTo>
                  <a:pt x="90" y="15"/>
                  <a:pt x="91" y="15"/>
                  <a:pt x="92" y="16"/>
                </a:cubicBezTo>
                <a:cubicBezTo>
                  <a:pt x="93" y="17"/>
                  <a:pt x="93" y="19"/>
                  <a:pt x="92" y="20"/>
                </a:cubicBezTo>
                <a:cubicBezTo>
                  <a:pt x="84" y="28"/>
                  <a:pt x="84" y="28"/>
                  <a:pt x="84" y="28"/>
                </a:cubicBezTo>
                <a:cubicBezTo>
                  <a:pt x="84" y="28"/>
                  <a:pt x="83" y="28"/>
                  <a:pt x="83" y="28"/>
                </a:cubicBezTo>
                <a:close/>
                <a:moveTo>
                  <a:pt x="23" y="28"/>
                </a:moveTo>
                <a:cubicBezTo>
                  <a:pt x="23" y="28"/>
                  <a:pt x="22" y="28"/>
                  <a:pt x="22" y="28"/>
                </a:cubicBezTo>
                <a:cubicBezTo>
                  <a:pt x="14" y="20"/>
                  <a:pt x="14" y="20"/>
                  <a:pt x="14" y="20"/>
                </a:cubicBezTo>
                <a:cubicBezTo>
                  <a:pt x="13" y="19"/>
                  <a:pt x="13" y="17"/>
                  <a:pt x="14" y="16"/>
                </a:cubicBezTo>
                <a:cubicBezTo>
                  <a:pt x="15" y="15"/>
                  <a:pt x="16" y="15"/>
                  <a:pt x="17" y="16"/>
                </a:cubicBezTo>
                <a:cubicBezTo>
                  <a:pt x="25" y="24"/>
                  <a:pt x="25" y="24"/>
                  <a:pt x="25" y="24"/>
                </a:cubicBezTo>
                <a:cubicBezTo>
                  <a:pt x="26" y="25"/>
                  <a:pt x="26" y="27"/>
                  <a:pt x="25" y="28"/>
                </a:cubicBezTo>
                <a:cubicBezTo>
                  <a:pt x="24" y="28"/>
                  <a:pt x="24" y="28"/>
                  <a:pt x="23" y="28"/>
                </a:cubicBezTo>
                <a:close/>
                <a:moveTo>
                  <a:pt x="53" y="18"/>
                </a:moveTo>
                <a:cubicBezTo>
                  <a:pt x="51" y="18"/>
                  <a:pt x="50" y="17"/>
                  <a:pt x="50" y="15"/>
                </a:cubicBezTo>
                <a:cubicBezTo>
                  <a:pt x="50" y="2"/>
                  <a:pt x="50" y="2"/>
                  <a:pt x="50" y="2"/>
                </a:cubicBezTo>
                <a:cubicBezTo>
                  <a:pt x="50" y="1"/>
                  <a:pt x="51" y="0"/>
                  <a:pt x="53" y="0"/>
                </a:cubicBezTo>
                <a:cubicBezTo>
                  <a:pt x="54" y="0"/>
                  <a:pt x="55" y="1"/>
                  <a:pt x="55" y="2"/>
                </a:cubicBezTo>
                <a:cubicBezTo>
                  <a:pt x="55" y="15"/>
                  <a:pt x="55" y="15"/>
                  <a:pt x="55" y="15"/>
                </a:cubicBezTo>
                <a:cubicBezTo>
                  <a:pt x="55" y="17"/>
                  <a:pt x="54" y="18"/>
                  <a:pt x="5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38" name="Rectangle 19">
            <a:extLst>
              <a:ext uri="{FF2B5EF4-FFF2-40B4-BE49-F238E27FC236}">
                <a16:creationId xmlns:a16="http://schemas.microsoft.com/office/drawing/2014/main" id="{70E0168A-3AF0-DE4E-BBBB-E79F86619E6E}"/>
              </a:ext>
            </a:extLst>
          </p:cNvPr>
          <p:cNvSpPr txBox="1">
            <a:spLocks noChangeArrowheads="1"/>
          </p:cNvSpPr>
          <p:nvPr/>
        </p:nvSpPr>
        <p:spPr>
          <a:xfrm>
            <a:off x="342900" y="-211137"/>
            <a:ext cx="11849100" cy="781050"/>
          </a:xfrm>
          <a:prstGeom prst="rect">
            <a:avLst/>
          </a:prstGeom>
          <a:noFill/>
          <a:ln/>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a:lstStyle>
          <a:p>
            <a:r>
              <a:rPr lang="en-US" altLang="en-US" sz="2600"/>
              <a:t>Identifying patterns in time series plots</a:t>
            </a:r>
            <a:endParaRPr lang="en-US" altLang="en-US" sz="2600" dirty="0"/>
          </a:p>
        </p:txBody>
      </p:sp>
      <p:sp>
        <p:nvSpPr>
          <p:cNvPr id="39" name="Content Placeholder 2">
            <a:extLst>
              <a:ext uri="{FF2B5EF4-FFF2-40B4-BE49-F238E27FC236}">
                <a16:creationId xmlns:a16="http://schemas.microsoft.com/office/drawing/2014/main" id="{917FFCA6-14BD-AE41-84B5-897C8782F41F}"/>
              </a:ext>
            </a:extLst>
          </p:cNvPr>
          <p:cNvSpPr txBox="1">
            <a:spLocks/>
          </p:cNvSpPr>
          <p:nvPr/>
        </p:nvSpPr>
        <p:spPr>
          <a:xfrm>
            <a:off x="381605" y="420688"/>
            <a:ext cx="12192000" cy="457200"/>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features we look for in a time series are:</a:t>
            </a:r>
            <a:endParaRPr lang="en-US" dirty="0"/>
          </a:p>
        </p:txBody>
      </p:sp>
    </p:spTree>
    <p:extLst>
      <p:ext uri="{BB962C8B-B14F-4D97-AF65-F5344CB8AC3E}">
        <p14:creationId xmlns:p14="http://schemas.microsoft.com/office/powerpoint/2010/main" val="243654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decel="50000" fill="hold" nodeType="withEffect">
                                  <p:stCondLst>
                                    <p:cond delay="10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childTnLst>
                                </p:cTn>
                              </p:par>
                              <p:par>
                                <p:cTn id="15" presetID="53" presetClass="entr" presetSubtype="16" decel="50000" fill="hold"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fltVal val="0"/>
                                          </p:val>
                                        </p:tav>
                                        <p:tav tm="100000">
                                          <p:val>
                                            <p:strVal val="#ppt_h"/>
                                          </p:val>
                                        </p:tav>
                                      </p:tavLst>
                                    </p:anim>
                                    <p:animEffect transition="in" filter="fade">
                                      <p:cBhvr>
                                        <p:cTn id="19" dur="750"/>
                                        <p:tgtEl>
                                          <p:spTgt spid="6"/>
                                        </p:tgtEl>
                                      </p:cBhvr>
                                    </p:animEffect>
                                  </p:childTnLst>
                                </p:cTn>
                              </p:par>
                              <p:par>
                                <p:cTn id="20" presetID="53" presetClass="entr" presetSubtype="16" decel="50000" fill="hold" nodeType="withEffect">
                                  <p:stCondLst>
                                    <p:cond delay="30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53" presetClass="entr" presetSubtype="16" decel="50000" fill="hold" nodeType="withEffect">
                                  <p:stCondLst>
                                    <p:cond delay="400"/>
                                  </p:stCondLst>
                                  <p:childTnLst>
                                    <p:set>
                                      <p:cBhvr>
                                        <p:cTn id="26" dur="1" fill="hold">
                                          <p:stCondLst>
                                            <p:cond delay="0"/>
                                          </p:stCondLst>
                                        </p:cTn>
                                        <p:tgtEl>
                                          <p:spTgt spid="4"/>
                                        </p:tgtEl>
                                        <p:attrNameLst>
                                          <p:attrName>style.visibility</p:attrName>
                                        </p:attrNameLst>
                                      </p:cBhvr>
                                      <p:to>
                                        <p:strVal val="visible"/>
                                      </p:to>
                                    </p:set>
                                    <p:anim calcmode="lin" valueType="num">
                                      <p:cBhvr>
                                        <p:cTn id="27" dur="750" fill="hold"/>
                                        <p:tgtEl>
                                          <p:spTgt spid="4"/>
                                        </p:tgtEl>
                                        <p:attrNameLst>
                                          <p:attrName>ppt_w</p:attrName>
                                        </p:attrNameLst>
                                      </p:cBhvr>
                                      <p:tavLst>
                                        <p:tav tm="0">
                                          <p:val>
                                            <p:fltVal val="0"/>
                                          </p:val>
                                        </p:tav>
                                        <p:tav tm="100000">
                                          <p:val>
                                            <p:strVal val="#ppt_w"/>
                                          </p:val>
                                        </p:tav>
                                      </p:tavLst>
                                    </p:anim>
                                    <p:anim calcmode="lin" valueType="num">
                                      <p:cBhvr>
                                        <p:cTn id="28" dur="750" fill="hold"/>
                                        <p:tgtEl>
                                          <p:spTgt spid="4"/>
                                        </p:tgtEl>
                                        <p:attrNameLst>
                                          <p:attrName>ppt_h</p:attrName>
                                        </p:attrNameLst>
                                      </p:cBhvr>
                                      <p:tavLst>
                                        <p:tav tm="0">
                                          <p:val>
                                            <p:fltVal val="0"/>
                                          </p:val>
                                        </p:tav>
                                        <p:tav tm="100000">
                                          <p:val>
                                            <p:strVal val="#ppt_h"/>
                                          </p:val>
                                        </p:tav>
                                      </p:tavLst>
                                    </p:anim>
                                    <p:animEffect transition="in" filter="fade">
                                      <p:cBhvr>
                                        <p:cTn id="29" dur="750"/>
                                        <p:tgtEl>
                                          <p:spTgt spid="4"/>
                                        </p:tgtEl>
                                      </p:cBhvr>
                                    </p:animEffect>
                                  </p:childTnLst>
                                </p:cTn>
                              </p:par>
                              <p:par>
                                <p:cTn id="30" presetID="53" presetClass="entr" presetSubtype="16" decel="50000" fill="hold" nodeType="withEffect">
                                  <p:stCondLst>
                                    <p:cond delay="500"/>
                                  </p:stCondLst>
                                  <p:childTnLst>
                                    <p:set>
                                      <p:cBhvr>
                                        <p:cTn id="31" dur="1" fill="hold">
                                          <p:stCondLst>
                                            <p:cond delay="0"/>
                                          </p:stCondLst>
                                        </p:cTn>
                                        <p:tgtEl>
                                          <p:spTgt spid="3"/>
                                        </p:tgtEl>
                                        <p:attrNameLst>
                                          <p:attrName>style.visibility</p:attrName>
                                        </p:attrNameLst>
                                      </p:cBhvr>
                                      <p:to>
                                        <p:strVal val="visible"/>
                                      </p:to>
                                    </p:set>
                                    <p:anim calcmode="lin" valueType="num">
                                      <p:cBhvr>
                                        <p:cTn id="32" dur="750" fill="hold"/>
                                        <p:tgtEl>
                                          <p:spTgt spid="3"/>
                                        </p:tgtEl>
                                        <p:attrNameLst>
                                          <p:attrName>ppt_w</p:attrName>
                                        </p:attrNameLst>
                                      </p:cBhvr>
                                      <p:tavLst>
                                        <p:tav tm="0">
                                          <p:val>
                                            <p:fltVal val="0"/>
                                          </p:val>
                                        </p:tav>
                                        <p:tav tm="100000">
                                          <p:val>
                                            <p:strVal val="#ppt_w"/>
                                          </p:val>
                                        </p:tav>
                                      </p:tavLst>
                                    </p:anim>
                                    <p:anim calcmode="lin" valueType="num">
                                      <p:cBhvr>
                                        <p:cTn id="33" dur="750" fill="hold"/>
                                        <p:tgtEl>
                                          <p:spTgt spid="3"/>
                                        </p:tgtEl>
                                        <p:attrNameLst>
                                          <p:attrName>ppt_h</p:attrName>
                                        </p:attrNameLst>
                                      </p:cBhvr>
                                      <p:tavLst>
                                        <p:tav tm="0">
                                          <p:val>
                                            <p:fltVal val="0"/>
                                          </p:val>
                                        </p:tav>
                                        <p:tav tm="100000">
                                          <p:val>
                                            <p:strVal val="#ppt_h"/>
                                          </p:val>
                                        </p:tav>
                                      </p:tavLst>
                                    </p:anim>
                                    <p:animEffect transition="in" filter="fade">
                                      <p:cBhvr>
                                        <p:cTn id="34" dur="750"/>
                                        <p:tgtEl>
                                          <p:spTgt spid="3"/>
                                        </p:tgtEl>
                                      </p:cBhvr>
                                    </p:animEffect>
                                  </p:childTnLst>
                                </p:cTn>
                              </p:par>
                            </p:childTnLst>
                          </p:cTn>
                        </p:par>
                        <p:par>
                          <p:cTn id="35" fill="hold">
                            <p:stCondLst>
                              <p:cond delay="1250"/>
                            </p:stCondLst>
                            <p:childTnLst>
                              <p:par>
                                <p:cTn id="36" presetID="53" presetClass="entr" presetSubtype="16" decel="50000" fill="hold" grpId="0" nodeType="afterEffect">
                                  <p:stCondLst>
                                    <p:cond delay="0"/>
                                  </p:stCondLst>
                                  <p:childTnLst>
                                    <p:set>
                                      <p:cBhvr>
                                        <p:cTn id="37" dur="1" fill="hold">
                                          <p:stCondLst>
                                            <p:cond delay="0"/>
                                          </p:stCondLst>
                                        </p:cTn>
                                        <p:tgtEl>
                                          <p:spTgt spid="262175"/>
                                        </p:tgtEl>
                                        <p:attrNameLst>
                                          <p:attrName>style.visibility</p:attrName>
                                        </p:attrNameLst>
                                      </p:cBhvr>
                                      <p:to>
                                        <p:strVal val="visible"/>
                                      </p:to>
                                    </p:set>
                                    <p:anim calcmode="lin" valueType="num">
                                      <p:cBhvr>
                                        <p:cTn id="38" dur="400" fill="hold"/>
                                        <p:tgtEl>
                                          <p:spTgt spid="262175"/>
                                        </p:tgtEl>
                                        <p:attrNameLst>
                                          <p:attrName>ppt_w</p:attrName>
                                        </p:attrNameLst>
                                      </p:cBhvr>
                                      <p:tavLst>
                                        <p:tav tm="0">
                                          <p:val>
                                            <p:fltVal val="0"/>
                                          </p:val>
                                        </p:tav>
                                        <p:tav tm="100000">
                                          <p:val>
                                            <p:strVal val="#ppt_w"/>
                                          </p:val>
                                        </p:tav>
                                      </p:tavLst>
                                    </p:anim>
                                    <p:anim calcmode="lin" valueType="num">
                                      <p:cBhvr>
                                        <p:cTn id="39" dur="400" fill="hold"/>
                                        <p:tgtEl>
                                          <p:spTgt spid="262175"/>
                                        </p:tgtEl>
                                        <p:attrNameLst>
                                          <p:attrName>ppt_h</p:attrName>
                                        </p:attrNameLst>
                                      </p:cBhvr>
                                      <p:tavLst>
                                        <p:tav tm="0">
                                          <p:val>
                                            <p:fltVal val="0"/>
                                          </p:val>
                                        </p:tav>
                                        <p:tav tm="100000">
                                          <p:val>
                                            <p:strVal val="#ppt_h"/>
                                          </p:val>
                                        </p:tav>
                                      </p:tavLst>
                                    </p:anim>
                                    <p:animEffect transition="in" filter="fade">
                                      <p:cBhvr>
                                        <p:cTn id="40" dur="400"/>
                                        <p:tgtEl>
                                          <p:spTgt spid="262175"/>
                                        </p:tgtEl>
                                      </p:cBhvr>
                                    </p:animEffect>
                                  </p:childTnLst>
                                </p:cTn>
                              </p:par>
                              <p:par>
                                <p:cTn id="41" presetID="2" presetClass="entr" presetSubtype="8" decel="50000" fill="hold" grpId="0" nodeType="withEffect">
                                  <p:stCondLst>
                                    <p:cond delay="0"/>
                                  </p:stCondLst>
                                  <p:childTnLst>
                                    <p:set>
                                      <p:cBhvr>
                                        <p:cTn id="42" dur="1" fill="hold">
                                          <p:stCondLst>
                                            <p:cond delay="0"/>
                                          </p:stCondLst>
                                        </p:cTn>
                                        <p:tgtEl>
                                          <p:spTgt spid="262152"/>
                                        </p:tgtEl>
                                        <p:attrNameLst>
                                          <p:attrName>style.visibility</p:attrName>
                                        </p:attrNameLst>
                                      </p:cBhvr>
                                      <p:to>
                                        <p:strVal val="visible"/>
                                      </p:to>
                                    </p:set>
                                    <p:anim calcmode="lin" valueType="num">
                                      <p:cBhvr additive="base">
                                        <p:cTn id="43" dur="750" fill="hold"/>
                                        <p:tgtEl>
                                          <p:spTgt spid="262152"/>
                                        </p:tgtEl>
                                        <p:attrNameLst>
                                          <p:attrName>ppt_x</p:attrName>
                                        </p:attrNameLst>
                                      </p:cBhvr>
                                      <p:tavLst>
                                        <p:tav tm="0">
                                          <p:val>
                                            <p:strVal val="0-#ppt_w/2"/>
                                          </p:val>
                                        </p:tav>
                                        <p:tav tm="100000">
                                          <p:val>
                                            <p:strVal val="#ppt_x"/>
                                          </p:val>
                                        </p:tav>
                                      </p:tavLst>
                                    </p:anim>
                                    <p:anim calcmode="lin" valueType="num">
                                      <p:cBhvr additive="base">
                                        <p:cTn id="44" dur="750" fill="hold"/>
                                        <p:tgtEl>
                                          <p:spTgt spid="262152"/>
                                        </p:tgtEl>
                                        <p:attrNameLst>
                                          <p:attrName>ppt_y</p:attrName>
                                        </p:attrNameLst>
                                      </p:cBhvr>
                                      <p:tavLst>
                                        <p:tav tm="0">
                                          <p:val>
                                            <p:strVal val="#ppt_y"/>
                                          </p:val>
                                        </p:tav>
                                        <p:tav tm="100000">
                                          <p:val>
                                            <p:strVal val="#ppt_y"/>
                                          </p:val>
                                        </p:tav>
                                      </p:tavLst>
                                    </p:anim>
                                  </p:childTnLst>
                                </p:cTn>
                              </p:par>
                              <p:par>
                                <p:cTn id="45" presetID="2" presetClass="entr" presetSubtype="8" decel="50000" fill="hold" grpId="0" nodeType="withEffect">
                                  <p:stCondLst>
                                    <p:cond delay="100"/>
                                  </p:stCondLst>
                                  <p:childTnLst>
                                    <p:set>
                                      <p:cBhvr>
                                        <p:cTn id="46" dur="1" fill="hold">
                                          <p:stCondLst>
                                            <p:cond delay="0"/>
                                          </p:stCondLst>
                                        </p:cTn>
                                        <p:tgtEl>
                                          <p:spTgt spid="262153"/>
                                        </p:tgtEl>
                                        <p:attrNameLst>
                                          <p:attrName>style.visibility</p:attrName>
                                        </p:attrNameLst>
                                      </p:cBhvr>
                                      <p:to>
                                        <p:strVal val="visible"/>
                                      </p:to>
                                    </p:set>
                                    <p:anim calcmode="lin" valueType="num">
                                      <p:cBhvr additive="base">
                                        <p:cTn id="47" dur="750" fill="hold"/>
                                        <p:tgtEl>
                                          <p:spTgt spid="262153"/>
                                        </p:tgtEl>
                                        <p:attrNameLst>
                                          <p:attrName>ppt_x</p:attrName>
                                        </p:attrNameLst>
                                      </p:cBhvr>
                                      <p:tavLst>
                                        <p:tav tm="0">
                                          <p:val>
                                            <p:strVal val="0-#ppt_w/2"/>
                                          </p:val>
                                        </p:tav>
                                        <p:tav tm="100000">
                                          <p:val>
                                            <p:strVal val="#ppt_x"/>
                                          </p:val>
                                        </p:tav>
                                      </p:tavLst>
                                    </p:anim>
                                    <p:anim calcmode="lin" valueType="num">
                                      <p:cBhvr additive="base">
                                        <p:cTn id="48" dur="750" fill="hold"/>
                                        <p:tgtEl>
                                          <p:spTgt spid="262153"/>
                                        </p:tgtEl>
                                        <p:attrNameLst>
                                          <p:attrName>ppt_y</p:attrName>
                                        </p:attrNameLst>
                                      </p:cBhvr>
                                      <p:tavLst>
                                        <p:tav tm="0">
                                          <p:val>
                                            <p:strVal val="#ppt_y"/>
                                          </p:val>
                                        </p:tav>
                                        <p:tav tm="100000">
                                          <p:val>
                                            <p:strVal val="#ppt_y"/>
                                          </p:val>
                                        </p:tav>
                                      </p:tavLst>
                                    </p:anim>
                                  </p:childTnLst>
                                </p:cTn>
                              </p:par>
                            </p:childTnLst>
                          </p:cTn>
                        </p:par>
                        <p:par>
                          <p:cTn id="49" fill="hold">
                            <p:stCondLst>
                              <p:cond delay="2100"/>
                            </p:stCondLst>
                            <p:childTnLst>
                              <p:par>
                                <p:cTn id="50" presetID="53" presetClass="entr" presetSubtype="16" decel="50000" fill="hold" grpId="0" nodeType="afterEffect">
                                  <p:stCondLst>
                                    <p:cond delay="0"/>
                                  </p:stCondLst>
                                  <p:childTnLst>
                                    <p:set>
                                      <p:cBhvr>
                                        <p:cTn id="51" dur="1" fill="hold">
                                          <p:stCondLst>
                                            <p:cond delay="0"/>
                                          </p:stCondLst>
                                        </p:cTn>
                                        <p:tgtEl>
                                          <p:spTgt spid="262171"/>
                                        </p:tgtEl>
                                        <p:attrNameLst>
                                          <p:attrName>style.visibility</p:attrName>
                                        </p:attrNameLst>
                                      </p:cBhvr>
                                      <p:to>
                                        <p:strVal val="visible"/>
                                      </p:to>
                                    </p:set>
                                    <p:anim calcmode="lin" valueType="num">
                                      <p:cBhvr>
                                        <p:cTn id="52" dur="400" fill="hold"/>
                                        <p:tgtEl>
                                          <p:spTgt spid="262171"/>
                                        </p:tgtEl>
                                        <p:attrNameLst>
                                          <p:attrName>ppt_w</p:attrName>
                                        </p:attrNameLst>
                                      </p:cBhvr>
                                      <p:tavLst>
                                        <p:tav tm="0">
                                          <p:val>
                                            <p:fltVal val="0"/>
                                          </p:val>
                                        </p:tav>
                                        <p:tav tm="100000">
                                          <p:val>
                                            <p:strVal val="#ppt_w"/>
                                          </p:val>
                                        </p:tav>
                                      </p:tavLst>
                                    </p:anim>
                                    <p:anim calcmode="lin" valueType="num">
                                      <p:cBhvr>
                                        <p:cTn id="53" dur="400" fill="hold"/>
                                        <p:tgtEl>
                                          <p:spTgt spid="262171"/>
                                        </p:tgtEl>
                                        <p:attrNameLst>
                                          <p:attrName>ppt_h</p:attrName>
                                        </p:attrNameLst>
                                      </p:cBhvr>
                                      <p:tavLst>
                                        <p:tav tm="0">
                                          <p:val>
                                            <p:fltVal val="0"/>
                                          </p:val>
                                        </p:tav>
                                        <p:tav tm="100000">
                                          <p:val>
                                            <p:strVal val="#ppt_h"/>
                                          </p:val>
                                        </p:tav>
                                      </p:tavLst>
                                    </p:anim>
                                    <p:animEffect transition="in" filter="fade">
                                      <p:cBhvr>
                                        <p:cTn id="54" dur="400"/>
                                        <p:tgtEl>
                                          <p:spTgt spid="262171"/>
                                        </p:tgtEl>
                                      </p:cBhvr>
                                    </p:animEffect>
                                  </p:childTnLst>
                                </p:cTn>
                              </p:par>
                              <p:par>
                                <p:cTn id="55" presetID="2" presetClass="entr" presetSubtype="8" decel="50000" fill="hold" grpId="0" nodeType="withEffect">
                                  <p:stCondLst>
                                    <p:cond delay="0"/>
                                  </p:stCondLst>
                                  <p:childTnLst>
                                    <p:set>
                                      <p:cBhvr>
                                        <p:cTn id="56" dur="1" fill="hold">
                                          <p:stCondLst>
                                            <p:cond delay="0"/>
                                          </p:stCondLst>
                                        </p:cTn>
                                        <p:tgtEl>
                                          <p:spTgt spid="262151"/>
                                        </p:tgtEl>
                                        <p:attrNameLst>
                                          <p:attrName>style.visibility</p:attrName>
                                        </p:attrNameLst>
                                      </p:cBhvr>
                                      <p:to>
                                        <p:strVal val="visible"/>
                                      </p:to>
                                    </p:set>
                                    <p:anim calcmode="lin" valueType="num">
                                      <p:cBhvr additive="base">
                                        <p:cTn id="57" dur="750" fill="hold"/>
                                        <p:tgtEl>
                                          <p:spTgt spid="262151"/>
                                        </p:tgtEl>
                                        <p:attrNameLst>
                                          <p:attrName>ppt_x</p:attrName>
                                        </p:attrNameLst>
                                      </p:cBhvr>
                                      <p:tavLst>
                                        <p:tav tm="0">
                                          <p:val>
                                            <p:strVal val="0-#ppt_w/2"/>
                                          </p:val>
                                        </p:tav>
                                        <p:tav tm="100000">
                                          <p:val>
                                            <p:strVal val="#ppt_x"/>
                                          </p:val>
                                        </p:tav>
                                      </p:tavLst>
                                    </p:anim>
                                    <p:anim calcmode="lin" valueType="num">
                                      <p:cBhvr additive="base">
                                        <p:cTn id="58" dur="750" fill="hold"/>
                                        <p:tgtEl>
                                          <p:spTgt spid="262151"/>
                                        </p:tgtEl>
                                        <p:attrNameLst>
                                          <p:attrName>ppt_y</p:attrName>
                                        </p:attrNameLst>
                                      </p:cBhvr>
                                      <p:tavLst>
                                        <p:tav tm="0">
                                          <p:val>
                                            <p:strVal val="#ppt_y"/>
                                          </p:val>
                                        </p:tav>
                                        <p:tav tm="100000">
                                          <p:val>
                                            <p:strVal val="#ppt_y"/>
                                          </p:val>
                                        </p:tav>
                                      </p:tavLst>
                                    </p:anim>
                                  </p:childTnLst>
                                </p:cTn>
                              </p:par>
                              <p:par>
                                <p:cTn id="59" presetID="2" presetClass="entr" presetSubtype="8" decel="50000" fill="hold" grpId="0" nodeType="withEffect">
                                  <p:stCondLst>
                                    <p:cond delay="100"/>
                                  </p:stCondLst>
                                  <p:childTnLst>
                                    <p:set>
                                      <p:cBhvr>
                                        <p:cTn id="60" dur="1" fill="hold">
                                          <p:stCondLst>
                                            <p:cond delay="0"/>
                                          </p:stCondLst>
                                        </p:cTn>
                                        <p:tgtEl>
                                          <p:spTgt spid="262146"/>
                                        </p:tgtEl>
                                        <p:attrNameLst>
                                          <p:attrName>style.visibility</p:attrName>
                                        </p:attrNameLst>
                                      </p:cBhvr>
                                      <p:to>
                                        <p:strVal val="visible"/>
                                      </p:to>
                                    </p:set>
                                    <p:anim calcmode="lin" valueType="num">
                                      <p:cBhvr additive="base">
                                        <p:cTn id="61" dur="750" fill="hold"/>
                                        <p:tgtEl>
                                          <p:spTgt spid="262146"/>
                                        </p:tgtEl>
                                        <p:attrNameLst>
                                          <p:attrName>ppt_x</p:attrName>
                                        </p:attrNameLst>
                                      </p:cBhvr>
                                      <p:tavLst>
                                        <p:tav tm="0">
                                          <p:val>
                                            <p:strVal val="0-#ppt_w/2"/>
                                          </p:val>
                                        </p:tav>
                                        <p:tav tm="100000">
                                          <p:val>
                                            <p:strVal val="#ppt_x"/>
                                          </p:val>
                                        </p:tav>
                                      </p:tavLst>
                                    </p:anim>
                                    <p:anim calcmode="lin" valueType="num">
                                      <p:cBhvr additive="base">
                                        <p:cTn id="62" dur="750" fill="hold"/>
                                        <p:tgtEl>
                                          <p:spTgt spid="262146"/>
                                        </p:tgtEl>
                                        <p:attrNameLst>
                                          <p:attrName>ppt_y</p:attrName>
                                        </p:attrNameLst>
                                      </p:cBhvr>
                                      <p:tavLst>
                                        <p:tav tm="0">
                                          <p:val>
                                            <p:strVal val="#ppt_y"/>
                                          </p:val>
                                        </p:tav>
                                        <p:tav tm="100000">
                                          <p:val>
                                            <p:strVal val="#ppt_y"/>
                                          </p:val>
                                        </p:tav>
                                      </p:tavLst>
                                    </p:anim>
                                  </p:childTnLst>
                                </p:cTn>
                              </p:par>
                            </p:childTnLst>
                          </p:cTn>
                        </p:par>
                        <p:par>
                          <p:cTn id="63" fill="hold">
                            <p:stCondLst>
                              <p:cond delay="2950"/>
                            </p:stCondLst>
                            <p:childTnLst>
                              <p:par>
                                <p:cTn id="64" presetID="53" presetClass="entr" presetSubtype="16" decel="50000" fill="hold" grpId="0" nodeType="afterEffect">
                                  <p:stCondLst>
                                    <p:cond delay="0"/>
                                  </p:stCondLst>
                                  <p:childTnLst>
                                    <p:set>
                                      <p:cBhvr>
                                        <p:cTn id="65" dur="1" fill="hold">
                                          <p:stCondLst>
                                            <p:cond delay="0"/>
                                          </p:stCondLst>
                                        </p:cTn>
                                        <p:tgtEl>
                                          <p:spTgt spid="262170"/>
                                        </p:tgtEl>
                                        <p:attrNameLst>
                                          <p:attrName>style.visibility</p:attrName>
                                        </p:attrNameLst>
                                      </p:cBhvr>
                                      <p:to>
                                        <p:strVal val="visible"/>
                                      </p:to>
                                    </p:set>
                                    <p:anim calcmode="lin" valueType="num">
                                      <p:cBhvr>
                                        <p:cTn id="66" dur="400" fill="hold"/>
                                        <p:tgtEl>
                                          <p:spTgt spid="262170"/>
                                        </p:tgtEl>
                                        <p:attrNameLst>
                                          <p:attrName>ppt_w</p:attrName>
                                        </p:attrNameLst>
                                      </p:cBhvr>
                                      <p:tavLst>
                                        <p:tav tm="0">
                                          <p:val>
                                            <p:fltVal val="0"/>
                                          </p:val>
                                        </p:tav>
                                        <p:tav tm="100000">
                                          <p:val>
                                            <p:strVal val="#ppt_w"/>
                                          </p:val>
                                        </p:tav>
                                      </p:tavLst>
                                    </p:anim>
                                    <p:anim calcmode="lin" valueType="num">
                                      <p:cBhvr>
                                        <p:cTn id="67" dur="400" fill="hold"/>
                                        <p:tgtEl>
                                          <p:spTgt spid="262170"/>
                                        </p:tgtEl>
                                        <p:attrNameLst>
                                          <p:attrName>ppt_h</p:attrName>
                                        </p:attrNameLst>
                                      </p:cBhvr>
                                      <p:tavLst>
                                        <p:tav tm="0">
                                          <p:val>
                                            <p:fltVal val="0"/>
                                          </p:val>
                                        </p:tav>
                                        <p:tav tm="100000">
                                          <p:val>
                                            <p:strVal val="#ppt_h"/>
                                          </p:val>
                                        </p:tav>
                                      </p:tavLst>
                                    </p:anim>
                                    <p:animEffect transition="in" filter="fade">
                                      <p:cBhvr>
                                        <p:cTn id="68" dur="400"/>
                                        <p:tgtEl>
                                          <p:spTgt spid="262170"/>
                                        </p:tgtEl>
                                      </p:cBhvr>
                                    </p:animEffect>
                                  </p:childTnLst>
                                </p:cTn>
                              </p:par>
                              <p:par>
                                <p:cTn id="69" presetID="2" presetClass="entr" presetSubtype="8" decel="50000" fill="hold" grpId="0" nodeType="withEffect">
                                  <p:stCondLst>
                                    <p:cond delay="0"/>
                                  </p:stCondLst>
                                  <p:childTnLst>
                                    <p:set>
                                      <p:cBhvr>
                                        <p:cTn id="70" dur="1" fill="hold">
                                          <p:stCondLst>
                                            <p:cond delay="0"/>
                                          </p:stCondLst>
                                        </p:cTn>
                                        <p:tgtEl>
                                          <p:spTgt spid="262150"/>
                                        </p:tgtEl>
                                        <p:attrNameLst>
                                          <p:attrName>style.visibility</p:attrName>
                                        </p:attrNameLst>
                                      </p:cBhvr>
                                      <p:to>
                                        <p:strVal val="visible"/>
                                      </p:to>
                                    </p:set>
                                    <p:anim calcmode="lin" valueType="num">
                                      <p:cBhvr additive="base">
                                        <p:cTn id="71" dur="750" fill="hold"/>
                                        <p:tgtEl>
                                          <p:spTgt spid="262150"/>
                                        </p:tgtEl>
                                        <p:attrNameLst>
                                          <p:attrName>ppt_x</p:attrName>
                                        </p:attrNameLst>
                                      </p:cBhvr>
                                      <p:tavLst>
                                        <p:tav tm="0">
                                          <p:val>
                                            <p:strVal val="0-#ppt_w/2"/>
                                          </p:val>
                                        </p:tav>
                                        <p:tav tm="100000">
                                          <p:val>
                                            <p:strVal val="#ppt_x"/>
                                          </p:val>
                                        </p:tav>
                                      </p:tavLst>
                                    </p:anim>
                                    <p:anim calcmode="lin" valueType="num">
                                      <p:cBhvr additive="base">
                                        <p:cTn id="72" dur="750" fill="hold"/>
                                        <p:tgtEl>
                                          <p:spTgt spid="262150"/>
                                        </p:tgtEl>
                                        <p:attrNameLst>
                                          <p:attrName>ppt_y</p:attrName>
                                        </p:attrNameLst>
                                      </p:cBhvr>
                                      <p:tavLst>
                                        <p:tav tm="0">
                                          <p:val>
                                            <p:strVal val="#ppt_y"/>
                                          </p:val>
                                        </p:tav>
                                        <p:tav tm="100000">
                                          <p:val>
                                            <p:strVal val="#ppt_y"/>
                                          </p:val>
                                        </p:tav>
                                      </p:tavLst>
                                    </p:anim>
                                  </p:childTnLst>
                                </p:cTn>
                              </p:par>
                              <p:par>
                                <p:cTn id="73" presetID="2" presetClass="entr" presetSubtype="8" decel="50000" fill="hold" grpId="0" nodeType="withEffect">
                                  <p:stCondLst>
                                    <p:cond delay="100"/>
                                  </p:stCondLst>
                                  <p:childTnLst>
                                    <p:set>
                                      <p:cBhvr>
                                        <p:cTn id="74" dur="1" fill="hold">
                                          <p:stCondLst>
                                            <p:cond delay="0"/>
                                          </p:stCondLst>
                                        </p:cTn>
                                        <p:tgtEl>
                                          <p:spTgt spid="262154"/>
                                        </p:tgtEl>
                                        <p:attrNameLst>
                                          <p:attrName>style.visibility</p:attrName>
                                        </p:attrNameLst>
                                      </p:cBhvr>
                                      <p:to>
                                        <p:strVal val="visible"/>
                                      </p:to>
                                    </p:set>
                                    <p:anim calcmode="lin" valueType="num">
                                      <p:cBhvr additive="base">
                                        <p:cTn id="75" dur="750" fill="hold"/>
                                        <p:tgtEl>
                                          <p:spTgt spid="262154"/>
                                        </p:tgtEl>
                                        <p:attrNameLst>
                                          <p:attrName>ppt_x</p:attrName>
                                        </p:attrNameLst>
                                      </p:cBhvr>
                                      <p:tavLst>
                                        <p:tav tm="0">
                                          <p:val>
                                            <p:strVal val="0-#ppt_w/2"/>
                                          </p:val>
                                        </p:tav>
                                        <p:tav tm="100000">
                                          <p:val>
                                            <p:strVal val="#ppt_x"/>
                                          </p:val>
                                        </p:tav>
                                      </p:tavLst>
                                    </p:anim>
                                    <p:anim calcmode="lin" valueType="num">
                                      <p:cBhvr additive="base">
                                        <p:cTn id="76" dur="750" fill="hold"/>
                                        <p:tgtEl>
                                          <p:spTgt spid="262154"/>
                                        </p:tgtEl>
                                        <p:attrNameLst>
                                          <p:attrName>ppt_y</p:attrName>
                                        </p:attrNameLst>
                                      </p:cBhvr>
                                      <p:tavLst>
                                        <p:tav tm="0">
                                          <p:val>
                                            <p:strVal val="#ppt_y"/>
                                          </p:val>
                                        </p:tav>
                                        <p:tav tm="100000">
                                          <p:val>
                                            <p:strVal val="#ppt_y"/>
                                          </p:val>
                                        </p:tav>
                                      </p:tavLst>
                                    </p:anim>
                                  </p:childTnLst>
                                </p:cTn>
                              </p:par>
                            </p:childTnLst>
                          </p:cTn>
                        </p:par>
                        <p:par>
                          <p:cTn id="77" fill="hold">
                            <p:stCondLst>
                              <p:cond delay="3800"/>
                            </p:stCondLst>
                            <p:childTnLst>
                              <p:par>
                                <p:cTn id="78" presetID="53" presetClass="entr" presetSubtype="16" decel="50000" fill="hold" grpId="0" nodeType="afterEffect">
                                  <p:stCondLst>
                                    <p:cond delay="0"/>
                                  </p:stCondLst>
                                  <p:childTnLst>
                                    <p:set>
                                      <p:cBhvr>
                                        <p:cTn id="79" dur="1" fill="hold">
                                          <p:stCondLst>
                                            <p:cond delay="0"/>
                                          </p:stCondLst>
                                        </p:cTn>
                                        <p:tgtEl>
                                          <p:spTgt spid="262173"/>
                                        </p:tgtEl>
                                        <p:attrNameLst>
                                          <p:attrName>style.visibility</p:attrName>
                                        </p:attrNameLst>
                                      </p:cBhvr>
                                      <p:to>
                                        <p:strVal val="visible"/>
                                      </p:to>
                                    </p:set>
                                    <p:anim calcmode="lin" valueType="num">
                                      <p:cBhvr>
                                        <p:cTn id="80" dur="400" fill="hold"/>
                                        <p:tgtEl>
                                          <p:spTgt spid="262173"/>
                                        </p:tgtEl>
                                        <p:attrNameLst>
                                          <p:attrName>ppt_w</p:attrName>
                                        </p:attrNameLst>
                                      </p:cBhvr>
                                      <p:tavLst>
                                        <p:tav tm="0">
                                          <p:val>
                                            <p:fltVal val="0"/>
                                          </p:val>
                                        </p:tav>
                                        <p:tav tm="100000">
                                          <p:val>
                                            <p:strVal val="#ppt_w"/>
                                          </p:val>
                                        </p:tav>
                                      </p:tavLst>
                                    </p:anim>
                                    <p:anim calcmode="lin" valueType="num">
                                      <p:cBhvr>
                                        <p:cTn id="81" dur="400" fill="hold"/>
                                        <p:tgtEl>
                                          <p:spTgt spid="262173"/>
                                        </p:tgtEl>
                                        <p:attrNameLst>
                                          <p:attrName>ppt_h</p:attrName>
                                        </p:attrNameLst>
                                      </p:cBhvr>
                                      <p:tavLst>
                                        <p:tav tm="0">
                                          <p:val>
                                            <p:fltVal val="0"/>
                                          </p:val>
                                        </p:tav>
                                        <p:tav tm="100000">
                                          <p:val>
                                            <p:strVal val="#ppt_h"/>
                                          </p:val>
                                        </p:tav>
                                      </p:tavLst>
                                    </p:anim>
                                    <p:animEffect transition="in" filter="fade">
                                      <p:cBhvr>
                                        <p:cTn id="82" dur="400"/>
                                        <p:tgtEl>
                                          <p:spTgt spid="262173"/>
                                        </p:tgtEl>
                                      </p:cBhvr>
                                    </p:animEffect>
                                  </p:childTnLst>
                                </p:cTn>
                              </p:par>
                              <p:par>
                                <p:cTn id="83" presetID="2" presetClass="entr" presetSubtype="2" decel="50000" fill="hold" grpId="0" nodeType="withEffect">
                                  <p:stCondLst>
                                    <p:cond delay="0"/>
                                  </p:stCondLst>
                                  <p:childTnLst>
                                    <p:set>
                                      <p:cBhvr>
                                        <p:cTn id="84" dur="1" fill="hold">
                                          <p:stCondLst>
                                            <p:cond delay="0"/>
                                          </p:stCondLst>
                                        </p:cTn>
                                        <p:tgtEl>
                                          <p:spTgt spid="262147"/>
                                        </p:tgtEl>
                                        <p:attrNameLst>
                                          <p:attrName>style.visibility</p:attrName>
                                        </p:attrNameLst>
                                      </p:cBhvr>
                                      <p:to>
                                        <p:strVal val="visible"/>
                                      </p:to>
                                    </p:set>
                                    <p:anim calcmode="lin" valueType="num">
                                      <p:cBhvr additive="base">
                                        <p:cTn id="85" dur="750" fill="hold"/>
                                        <p:tgtEl>
                                          <p:spTgt spid="262147"/>
                                        </p:tgtEl>
                                        <p:attrNameLst>
                                          <p:attrName>ppt_x</p:attrName>
                                        </p:attrNameLst>
                                      </p:cBhvr>
                                      <p:tavLst>
                                        <p:tav tm="0">
                                          <p:val>
                                            <p:strVal val="1+#ppt_w/2"/>
                                          </p:val>
                                        </p:tav>
                                        <p:tav tm="100000">
                                          <p:val>
                                            <p:strVal val="#ppt_x"/>
                                          </p:val>
                                        </p:tav>
                                      </p:tavLst>
                                    </p:anim>
                                    <p:anim calcmode="lin" valueType="num">
                                      <p:cBhvr additive="base">
                                        <p:cTn id="86" dur="750" fill="hold"/>
                                        <p:tgtEl>
                                          <p:spTgt spid="262147"/>
                                        </p:tgtEl>
                                        <p:attrNameLst>
                                          <p:attrName>ppt_y</p:attrName>
                                        </p:attrNameLst>
                                      </p:cBhvr>
                                      <p:tavLst>
                                        <p:tav tm="0">
                                          <p:val>
                                            <p:strVal val="#ppt_y"/>
                                          </p:val>
                                        </p:tav>
                                        <p:tav tm="100000">
                                          <p:val>
                                            <p:strVal val="#ppt_y"/>
                                          </p:val>
                                        </p:tav>
                                      </p:tavLst>
                                    </p:anim>
                                  </p:childTnLst>
                                </p:cTn>
                              </p:par>
                              <p:par>
                                <p:cTn id="87" presetID="2" presetClass="entr" presetSubtype="2" decel="50000" fill="hold" grpId="0" nodeType="withEffect">
                                  <p:stCondLst>
                                    <p:cond delay="100"/>
                                  </p:stCondLst>
                                  <p:childTnLst>
                                    <p:set>
                                      <p:cBhvr>
                                        <p:cTn id="88" dur="1" fill="hold">
                                          <p:stCondLst>
                                            <p:cond delay="0"/>
                                          </p:stCondLst>
                                        </p:cTn>
                                        <p:tgtEl>
                                          <p:spTgt spid="262155"/>
                                        </p:tgtEl>
                                        <p:attrNameLst>
                                          <p:attrName>style.visibility</p:attrName>
                                        </p:attrNameLst>
                                      </p:cBhvr>
                                      <p:to>
                                        <p:strVal val="visible"/>
                                      </p:to>
                                    </p:set>
                                    <p:anim calcmode="lin" valueType="num">
                                      <p:cBhvr additive="base">
                                        <p:cTn id="89" dur="750" fill="hold"/>
                                        <p:tgtEl>
                                          <p:spTgt spid="262155"/>
                                        </p:tgtEl>
                                        <p:attrNameLst>
                                          <p:attrName>ppt_x</p:attrName>
                                        </p:attrNameLst>
                                      </p:cBhvr>
                                      <p:tavLst>
                                        <p:tav tm="0">
                                          <p:val>
                                            <p:strVal val="1+#ppt_w/2"/>
                                          </p:val>
                                        </p:tav>
                                        <p:tav tm="100000">
                                          <p:val>
                                            <p:strVal val="#ppt_x"/>
                                          </p:val>
                                        </p:tav>
                                      </p:tavLst>
                                    </p:anim>
                                    <p:anim calcmode="lin" valueType="num">
                                      <p:cBhvr additive="base">
                                        <p:cTn id="90" dur="750" fill="hold"/>
                                        <p:tgtEl>
                                          <p:spTgt spid="262155"/>
                                        </p:tgtEl>
                                        <p:attrNameLst>
                                          <p:attrName>ppt_y</p:attrName>
                                        </p:attrNameLst>
                                      </p:cBhvr>
                                      <p:tavLst>
                                        <p:tav tm="0">
                                          <p:val>
                                            <p:strVal val="#ppt_y"/>
                                          </p:val>
                                        </p:tav>
                                        <p:tav tm="100000">
                                          <p:val>
                                            <p:strVal val="#ppt_y"/>
                                          </p:val>
                                        </p:tav>
                                      </p:tavLst>
                                    </p:anim>
                                  </p:childTnLst>
                                </p:cTn>
                              </p:par>
                            </p:childTnLst>
                          </p:cTn>
                        </p:par>
                        <p:par>
                          <p:cTn id="91" fill="hold">
                            <p:stCondLst>
                              <p:cond delay="4650"/>
                            </p:stCondLst>
                            <p:childTnLst>
                              <p:par>
                                <p:cTn id="92" presetID="53" presetClass="entr" presetSubtype="16" decel="50000" fill="hold" grpId="0" nodeType="afterEffect">
                                  <p:stCondLst>
                                    <p:cond delay="0"/>
                                  </p:stCondLst>
                                  <p:childTnLst>
                                    <p:set>
                                      <p:cBhvr>
                                        <p:cTn id="93" dur="1" fill="hold">
                                          <p:stCondLst>
                                            <p:cond delay="0"/>
                                          </p:stCondLst>
                                        </p:cTn>
                                        <p:tgtEl>
                                          <p:spTgt spid="262172"/>
                                        </p:tgtEl>
                                        <p:attrNameLst>
                                          <p:attrName>style.visibility</p:attrName>
                                        </p:attrNameLst>
                                      </p:cBhvr>
                                      <p:to>
                                        <p:strVal val="visible"/>
                                      </p:to>
                                    </p:set>
                                    <p:anim calcmode="lin" valueType="num">
                                      <p:cBhvr>
                                        <p:cTn id="94" dur="400" fill="hold"/>
                                        <p:tgtEl>
                                          <p:spTgt spid="262172"/>
                                        </p:tgtEl>
                                        <p:attrNameLst>
                                          <p:attrName>ppt_w</p:attrName>
                                        </p:attrNameLst>
                                      </p:cBhvr>
                                      <p:tavLst>
                                        <p:tav tm="0">
                                          <p:val>
                                            <p:fltVal val="0"/>
                                          </p:val>
                                        </p:tav>
                                        <p:tav tm="100000">
                                          <p:val>
                                            <p:strVal val="#ppt_w"/>
                                          </p:val>
                                        </p:tav>
                                      </p:tavLst>
                                    </p:anim>
                                    <p:anim calcmode="lin" valueType="num">
                                      <p:cBhvr>
                                        <p:cTn id="95" dur="400" fill="hold"/>
                                        <p:tgtEl>
                                          <p:spTgt spid="262172"/>
                                        </p:tgtEl>
                                        <p:attrNameLst>
                                          <p:attrName>ppt_h</p:attrName>
                                        </p:attrNameLst>
                                      </p:cBhvr>
                                      <p:tavLst>
                                        <p:tav tm="0">
                                          <p:val>
                                            <p:fltVal val="0"/>
                                          </p:val>
                                        </p:tav>
                                        <p:tav tm="100000">
                                          <p:val>
                                            <p:strVal val="#ppt_h"/>
                                          </p:val>
                                        </p:tav>
                                      </p:tavLst>
                                    </p:anim>
                                    <p:animEffect transition="in" filter="fade">
                                      <p:cBhvr>
                                        <p:cTn id="96" dur="400"/>
                                        <p:tgtEl>
                                          <p:spTgt spid="262172"/>
                                        </p:tgtEl>
                                      </p:cBhvr>
                                    </p:animEffect>
                                  </p:childTnLst>
                                </p:cTn>
                              </p:par>
                              <p:par>
                                <p:cTn id="97" presetID="2" presetClass="entr" presetSubtype="2" decel="50000" fill="hold" grpId="0" nodeType="withEffect">
                                  <p:stCondLst>
                                    <p:cond delay="0"/>
                                  </p:stCondLst>
                                  <p:childTnLst>
                                    <p:set>
                                      <p:cBhvr>
                                        <p:cTn id="98" dur="1" fill="hold">
                                          <p:stCondLst>
                                            <p:cond delay="0"/>
                                          </p:stCondLst>
                                        </p:cTn>
                                        <p:tgtEl>
                                          <p:spTgt spid="262148"/>
                                        </p:tgtEl>
                                        <p:attrNameLst>
                                          <p:attrName>style.visibility</p:attrName>
                                        </p:attrNameLst>
                                      </p:cBhvr>
                                      <p:to>
                                        <p:strVal val="visible"/>
                                      </p:to>
                                    </p:set>
                                    <p:anim calcmode="lin" valueType="num">
                                      <p:cBhvr additive="base">
                                        <p:cTn id="99" dur="750" fill="hold"/>
                                        <p:tgtEl>
                                          <p:spTgt spid="262148"/>
                                        </p:tgtEl>
                                        <p:attrNameLst>
                                          <p:attrName>ppt_x</p:attrName>
                                        </p:attrNameLst>
                                      </p:cBhvr>
                                      <p:tavLst>
                                        <p:tav tm="0">
                                          <p:val>
                                            <p:strVal val="1+#ppt_w/2"/>
                                          </p:val>
                                        </p:tav>
                                        <p:tav tm="100000">
                                          <p:val>
                                            <p:strVal val="#ppt_x"/>
                                          </p:val>
                                        </p:tav>
                                      </p:tavLst>
                                    </p:anim>
                                    <p:anim calcmode="lin" valueType="num">
                                      <p:cBhvr additive="base">
                                        <p:cTn id="100" dur="750" fill="hold"/>
                                        <p:tgtEl>
                                          <p:spTgt spid="262148"/>
                                        </p:tgtEl>
                                        <p:attrNameLst>
                                          <p:attrName>ppt_y</p:attrName>
                                        </p:attrNameLst>
                                      </p:cBhvr>
                                      <p:tavLst>
                                        <p:tav tm="0">
                                          <p:val>
                                            <p:strVal val="#ppt_y"/>
                                          </p:val>
                                        </p:tav>
                                        <p:tav tm="100000">
                                          <p:val>
                                            <p:strVal val="#ppt_y"/>
                                          </p:val>
                                        </p:tav>
                                      </p:tavLst>
                                    </p:anim>
                                  </p:childTnLst>
                                </p:cTn>
                              </p:par>
                              <p:par>
                                <p:cTn id="101" presetID="2" presetClass="entr" presetSubtype="2" decel="50000" fill="hold" grpId="0" nodeType="withEffect">
                                  <p:stCondLst>
                                    <p:cond delay="100"/>
                                  </p:stCondLst>
                                  <p:childTnLst>
                                    <p:set>
                                      <p:cBhvr>
                                        <p:cTn id="102" dur="1" fill="hold">
                                          <p:stCondLst>
                                            <p:cond delay="0"/>
                                          </p:stCondLst>
                                        </p:cTn>
                                        <p:tgtEl>
                                          <p:spTgt spid="262156"/>
                                        </p:tgtEl>
                                        <p:attrNameLst>
                                          <p:attrName>style.visibility</p:attrName>
                                        </p:attrNameLst>
                                      </p:cBhvr>
                                      <p:to>
                                        <p:strVal val="visible"/>
                                      </p:to>
                                    </p:set>
                                    <p:anim calcmode="lin" valueType="num">
                                      <p:cBhvr additive="base">
                                        <p:cTn id="103" dur="750" fill="hold"/>
                                        <p:tgtEl>
                                          <p:spTgt spid="262156"/>
                                        </p:tgtEl>
                                        <p:attrNameLst>
                                          <p:attrName>ppt_x</p:attrName>
                                        </p:attrNameLst>
                                      </p:cBhvr>
                                      <p:tavLst>
                                        <p:tav tm="0">
                                          <p:val>
                                            <p:strVal val="1+#ppt_w/2"/>
                                          </p:val>
                                        </p:tav>
                                        <p:tav tm="100000">
                                          <p:val>
                                            <p:strVal val="#ppt_x"/>
                                          </p:val>
                                        </p:tav>
                                      </p:tavLst>
                                    </p:anim>
                                    <p:anim calcmode="lin" valueType="num">
                                      <p:cBhvr additive="base">
                                        <p:cTn id="104" dur="750" fill="hold"/>
                                        <p:tgtEl>
                                          <p:spTgt spid="262156"/>
                                        </p:tgtEl>
                                        <p:attrNameLst>
                                          <p:attrName>ppt_y</p:attrName>
                                        </p:attrNameLst>
                                      </p:cBhvr>
                                      <p:tavLst>
                                        <p:tav tm="0">
                                          <p:val>
                                            <p:strVal val="#ppt_y"/>
                                          </p:val>
                                        </p:tav>
                                        <p:tav tm="100000">
                                          <p:val>
                                            <p:strVal val="#ppt_y"/>
                                          </p:val>
                                        </p:tav>
                                      </p:tavLst>
                                    </p:anim>
                                  </p:childTnLst>
                                </p:cTn>
                              </p:par>
                            </p:childTnLst>
                          </p:cTn>
                        </p:par>
                        <p:par>
                          <p:cTn id="105" fill="hold">
                            <p:stCondLst>
                              <p:cond delay="5500"/>
                            </p:stCondLst>
                            <p:childTnLst>
                              <p:par>
                                <p:cTn id="106" presetID="53" presetClass="entr" presetSubtype="16" decel="50000" fill="hold" grpId="0" nodeType="afterEffect">
                                  <p:stCondLst>
                                    <p:cond delay="0"/>
                                  </p:stCondLst>
                                  <p:childTnLst>
                                    <p:set>
                                      <p:cBhvr>
                                        <p:cTn id="107" dur="1" fill="hold">
                                          <p:stCondLst>
                                            <p:cond delay="0"/>
                                          </p:stCondLst>
                                        </p:cTn>
                                        <p:tgtEl>
                                          <p:spTgt spid="262174"/>
                                        </p:tgtEl>
                                        <p:attrNameLst>
                                          <p:attrName>style.visibility</p:attrName>
                                        </p:attrNameLst>
                                      </p:cBhvr>
                                      <p:to>
                                        <p:strVal val="visible"/>
                                      </p:to>
                                    </p:set>
                                    <p:anim calcmode="lin" valueType="num">
                                      <p:cBhvr>
                                        <p:cTn id="108" dur="400" fill="hold"/>
                                        <p:tgtEl>
                                          <p:spTgt spid="262174"/>
                                        </p:tgtEl>
                                        <p:attrNameLst>
                                          <p:attrName>ppt_w</p:attrName>
                                        </p:attrNameLst>
                                      </p:cBhvr>
                                      <p:tavLst>
                                        <p:tav tm="0">
                                          <p:val>
                                            <p:fltVal val="0"/>
                                          </p:val>
                                        </p:tav>
                                        <p:tav tm="100000">
                                          <p:val>
                                            <p:strVal val="#ppt_w"/>
                                          </p:val>
                                        </p:tav>
                                      </p:tavLst>
                                    </p:anim>
                                    <p:anim calcmode="lin" valueType="num">
                                      <p:cBhvr>
                                        <p:cTn id="109" dur="400" fill="hold"/>
                                        <p:tgtEl>
                                          <p:spTgt spid="262174"/>
                                        </p:tgtEl>
                                        <p:attrNameLst>
                                          <p:attrName>ppt_h</p:attrName>
                                        </p:attrNameLst>
                                      </p:cBhvr>
                                      <p:tavLst>
                                        <p:tav tm="0">
                                          <p:val>
                                            <p:fltVal val="0"/>
                                          </p:val>
                                        </p:tav>
                                        <p:tav tm="100000">
                                          <p:val>
                                            <p:strVal val="#ppt_h"/>
                                          </p:val>
                                        </p:tav>
                                      </p:tavLst>
                                    </p:anim>
                                    <p:animEffect transition="in" filter="fade">
                                      <p:cBhvr>
                                        <p:cTn id="110" dur="400"/>
                                        <p:tgtEl>
                                          <p:spTgt spid="262174"/>
                                        </p:tgtEl>
                                      </p:cBhvr>
                                    </p:animEffect>
                                  </p:childTnLst>
                                </p:cTn>
                              </p:par>
                              <p:par>
                                <p:cTn id="111" presetID="2" presetClass="entr" presetSubtype="2" decel="50000" fill="hold" grpId="0" nodeType="withEffect">
                                  <p:stCondLst>
                                    <p:cond delay="0"/>
                                  </p:stCondLst>
                                  <p:childTnLst>
                                    <p:set>
                                      <p:cBhvr>
                                        <p:cTn id="112" dur="1" fill="hold">
                                          <p:stCondLst>
                                            <p:cond delay="0"/>
                                          </p:stCondLst>
                                        </p:cTn>
                                        <p:tgtEl>
                                          <p:spTgt spid="262149"/>
                                        </p:tgtEl>
                                        <p:attrNameLst>
                                          <p:attrName>style.visibility</p:attrName>
                                        </p:attrNameLst>
                                      </p:cBhvr>
                                      <p:to>
                                        <p:strVal val="visible"/>
                                      </p:to>
                                    </p:set>
                                    <p:anim calcmode="lin" valueType="num">
                                      <p:cBhvr additive="base">
                                        <p:cTn id="113" dur="750" fill="hold"/>
                                        <p:tgtEl>
                                          <p:spTgt spid="262149"/>
                                        </p:tgtEl>
                                        <p:attrNameLst>
                                          <p:attrName>ppt_x</p:attrName>
                                        </p:attrNameLst>
                                      </p:cBhvr>
                                      <p:tavLst>
                                        <p:tav tm="0">
                                          <p:val>
                                            <p:strVal val="1+#ppt_w/2"/>
                                          </p:val>
                                        </p:tav>
                                        <p:tav tm="100000">
                                          <p:val>
                                            <p:strVal val="#ppt_x"/>
                                          </p:val>
                                        </p:tav>
                                      </p:tavLst>
                                    </p:anim>
                                    <p:anim calcmode="lin" valueType="num">
                                      <p:cBhvr additive="base">
                                        <p:cTn id="114" dur="750" fill="hold"/>
                                        <p:tgtEl>
                                          <p:spTgt spid="262149"/>
                                        </p:tgtEl>
                                        <p:attrNameLst>
                                          <p:attrName>ppt_y</p:attrName>
                                        </p:attrNameLst>
                                      </p:cBhvr>
                                      <p:tavLst>
                                        <p:tav tm="0">
                                          <p:val>
                                            <p:strVal val="#ppt_y"/>
                                          </p:val>
                                        </p:tav>
                                        <p:tav tm="100000">
                                          <p:val>
                                            <p:strVal val="#ppt_y"/>
                                          </p:val>
                                        </p:tav>
                                      </p:tavLst>
                                    </p:anim>
                                  </p:childTnLst>
                                </p:cTn>
                              </p:par>
                              <p:par>
                                <p:cTn id="115" presetID="2" presetClass="entr" presetSubtype="2" decel="50000" fill="hold" grpId="0" nodeType="withEffect">
                                  <p:stCondLst>
                                    <p:cond delay="100"/>
                                  </p:stCondLst>
                                  <p:childTnLst>
                                    <p:set>
                                      <p:cBhvr>
                                        <p:cTn id="116" dur="1" fill="hold">
                                          <p:stCondLst>
                                            <p:cond delay="0"/>
                                          </p:stCondLst>
                                        </p:cTn>
                                        <p:tgtEl>
                                          <p:spTgt spid="262157"/>
                                        </p:tgtEl>
                                        <p:attrNameLst>
                                          <p:attrName>style.visibility</p:attrName>
                                        </p:attrNameLst>
                                      </p:cBhvr>
                                      <p:to>
                                        <p:strVal val="visible"/>
                                      </p:to>
                                    </p:set>
                                    <p:anim calcmode="lin" valueType="num">
                                      <p:cBhvr additive="base">
                                        <p:cTn id="117" dur="750" fill="hold"/>
                                        <p:tgtEl>
                                          <p:spTgt spid="262157"/>
                                        </p:tgtEl>
                                        <p:attrNameLst>
                                          <p:attrName>ppt_x</p:attrName>
                                        </p:attrNameLst>
                                      </p:cBhvr>
                                      <p:tavLst>
                                        <p:tav tm="0">
                                          <p:val>
                                            <p:strVal val="1+#ppt_w/2"/>
                                          </p:val>
                                        </p:tav>
                                        <p:tav tm="100000">
                                          <p:val>
                                            <p:strVal val="#ppt_x"/>
                                          </p:val>
                                        </p:tav>
                                      </p:tavLst>
                                    </p:anim>
                                    <p:anim calcmode="lin" valueType="num">
                                      <p:cBhvr additive="base">
                                        <p:cTn id="118" dur="750" fill="hold"/>
                                        <p:tgtEl>
                                          <p:spTgt spid="262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p:bldP spid="262147" grpId="0"/>
      <p:bldP spid="262148" grpId="0"/>
      <p:bldP spid="262149" grpId="0"/>
      <p:bldP spid="262150" grpId="0"/>
      <p:bldP spid="262151" grpId="0"/>
      <p:bldP spid="262152" grpId="0"/>
      <p:bldP spid="262153" grpId="0"/>
      <p:bldP spid="262154" grpId="0"/>
      <p:bldP spid="262155" grpId="0"/>
      <p:bldP spid="262156" grpId="0"/>
      <p:bldP spid="262157" grpId="0"/>
      <p:bldP spid="262170" grpId="0" animBg="1"/>
      <p:bldP spid="262171" grpId="0" animBg="1"/>
      <p:bldP spid="262172" grpId="0" animBg="1"/>
      <p:bldP spid="262173" grpId="0" animBg="1"/>
      <p:bldP spid="262174" grpId="0" animBg="1"/>
      <p:bldP spid="2621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F16C70-A280-D74D-AFBA-27739BAE5992}"/>
              </a:ext>
            </a:extLst>
          </p:cNvPr>
          <p:cNvPicPr>
            <a:picLocks noChangeAspect="1"/>
          </p:cNvPicPr>
          <p:nvPr/>
        </p:nvPicPr>
        <p:blipFill>
          <a:blip r:embed="rId2"/>
          <a:stretch>
            <a:fillRect/>
          </a:stretch>
        </p:blipFill>
        <p:spPr>
          <a:xfrm>
            <a:off x="0" y="0"/>
            <a:ext cx="12192000" cy="1104839"/>
          </a:xfrm>
          <a:prstGeom prst="rect">
            <a:avLst/>
          </a:prstGeom>
        </p:spPr>
      </p:pic>
      <p:pic>
        <p:nvPicPr>
          <p:cNvPr id="3" name="Picture 2">
            <a:extLst>
              <a:ext uri="{FF2B5EF4-FFF2-40B4-BE49-F238E27FC236}">
                <a16:creationId xmlns:a16="http://schemas.microsoft.com/office/drawing/2014/main" id="{391D67CB-54A6-9248-849A-B869209A850A}"/>
              </a:ext>
            </a:extLst>
          </p:cNvPr>
          <p:cNvPicPr>
            <a:picLocks noChangeAspect="1"/>
          </p:cNvPicPr>
          <p:nvPr/>
        </p:nvPicPr>
        <p:blipFill>
          <a:blip r:embed="rId3"/>
          <a:stretch>
            <a:fillRect/>
          </a:stretch>
        </p:blipFill>
        <p:spPr>
          <a:xfrm>
            <a:off x="0" y="1513489"/>
            <a:ext cx="3756257" cy="2397611"/>
          </a:xfrm>
          <a:prstGeom prst="rect">
            <a:avLst/>
          </a:prstGeom>
        </p:spPr>
      </p:pic>
      <p:pic>
        <p:nvPicPr>
          <p:cNvPr id="4" name="Picture 3">
            <a:extLst>
              <a:ext uri="{FF2B5EF4-FFF2-40B4-BE49-F238E27FC236}">
                <a16:creationId xmlns:a16="http://schemas.microsoft.com/office/drawing/2014/main" id="{67B76F84-F637-C948-8857-71886B3DD7F0}"/>
              </a:ext>
            </a:extLst>
          </p:cNvPr>
          <p:cNvPicPr>
            <a:picLocks noChangeAspect="1"/>
          </p:cNvPicPr>
          <p:nvPr/>
        </p:nvPicPr>
        <p:blipFill>
          <a:blip r:embed="rId4"/>
          <a:stretch>
            <a:fillRect/>
          </a:stretch>
        </p:blipFill>
        <p:spPr>
          <a:xfrm>
            <a:off x="0" y="4027610"/>
            <a:ext cx="3756257" cy="2316477"/>
          </a:xfrm>
          <a:prstGeom prst="rect">
            <a:avLst/>
          </a:prstGeom>
        </p:spPr>
      </p:pic>
      <p:pic>
        <p:nvPicPr>
          <p:cNvPr id="5" name="Picture 4">
            <a:extLst>
              <a:ext uri="{FF2B5EF4-FFF2-40B4-BE49-F238E27FC236}">
                <a16:creationId xmlns:a16="http://schemas.microsoft.com/office/drawing/2014/main" id="{1DB50256-A354-6F47-975C-566D156EEF34}"/>
              </a:ext>
            </a:extLst>
          </p:cNvPr>
          <p:cNvPicPr>
            <a:picLocks noChangeAspect="1"/>
          </p:cNvPicPr>
          <p:nvPr/>
        </p:nvPicPr>
        <p:blipFill>
          <a:blip r:embed="rId5"/>
          <a:stretch>
            <a:fillRect/>
          </a:stretch>
        </p:blipFill>
        <p:spPr>
          <a:xfrm>
            <a:off x="3756257" y="1850055"/>
            <a:ext cx="8266386" cy="3891760"/>
          </a:xfrm>
          <a:prstGeom prst="rect">
            <a:avLst/>
          </a:prstGeom>
        </p:spPr>
      </p:pic>
    </p:spTree>
    <p:extLst>
      <p:ext uri="{BB962C8B-B14F-4D97-AF65-F5344CB8AC3E}">
        <p14:creationId xmlns:p14="http://schemas.microsoft.com/office/powerpoint/2010/main" val="4541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D71CA3-6E11-1740-85FE-A92ECF1E8B63}"/>
              </a:ext>
            </a:extLst>
          </p:cNvPr>
          <p:cNvPicPr>
            <a:picLocks noChangeAspect="1"/>
          </p:cNvPicPr>
          <p:nvPr/>
        </p:nvPicPr>
        <p:blipFill>
          <a:blip r:embed="rId2"/>
          <a:stretch>
            <a:fillRect/>
          </a:stretch>
        </p:blipFill>
        <p:spPr>
          <a:xfrm>
            <a:off x="0" y="0"/>
            <a:ext cx="12192000" cy="865937"/>
          </a:xfrm>
          <a:prstGeom prst="rect">
            <a:avLst/>
          </a:prstGeom>
        </p:spPr>
      </p:pic>
      <p:pic>
        <p:nvPicPr>
          <p:cNvPr id="3" name="Picture 2">
            <a:extLst>
              <a:ext uri="{FF2B5EF4-FFF2-40B4-BE49-F238E27FC236}">
                <a16:creationId xmlns:a16="http://schemas.microsoft.com/office/drawing/2014/main" id="{2CAADA42-483E-1142-B447-58E79ACC5E86}"/>
              </a:ext>
            </a:extLst>
          </p:cNvPr>
          <p:cNvPicPr>
            <a:picLocks noChangeAspect="1"/>
          </p:cNvPicPr>
          <p:nvPr/>
        </p:nvPicPr>
        <p:blipFill>
          <a:blip r:embed="rId3"/>
          <a:stretch>
            <a:fillRect/>
          </a:stretch>
        </p:blipFill>
        <p:spPr>
          <a:xfrm>
            <a:off x="31750" y="865937"/>
            <a:ext cx="12128500" cy="5461000"/>
          </a:xfrm>
          <a:prstGeom prst="rect">
            <a:avLst/>
          </a:prstGeom>
        </p:spPr>
      </p:pic>
      <p:sp>
        <p:nvSpPr>
          <p:cNvPr id="4" name="Rectangle 3">
            <a:extLst>
              <a:ext uri="{FF2B5EF4-FFF2-40B4-BE49-F238E27FC236}">
                <a16:creationId xmlns:a16="http://schemas.microsoft.com/office/drawing/2014/main" id="{230772FC-E0A2-3144-B5A1-EB04BD667761}"/>
              </a:ext>
            </a:extLst>
          </p:cNvPr>
          <p:cNvSpPr/>
          <p:nvPr/>
        </p:nvSpPr>
        <p:spPr>
          <a:xfrm>
            <a:off x="1518744" y="865937"/>
            <a:ext cx="10641505" cy="646331"/>
          </a:xfrm>
          <a:prstGeom prst="rect">
            <a:avLst/>
          </a:prstGeom>
        </p:spPr>
        <p:txBody>
          <a:bodyPr wrap="square">
            <a:spAutoFit/>
          </a:bodyPr>
          <a:lstStyle/>
          <a:p>
            <a:r>
              <a:rPr lang="en-AU" dirty="0">
                <a:solidFill>
                  <a:srgbClr val="000000"/>
                </a:solidFill>
                <a:latin typeface="Open Sans" panose="020B0606030504020204"/>
              </a:rPr>
              <a:t>The following plot shows the Sunspots are dark spots visible on the surface of the Sun that come and go over time. activity for the period1900 to 2010. The period of this cycle is approximately 11 years.</a:t>
            </a:r>
            <a:endParaRPr lang="en-US" dirty="0"/>
          </a:p>
        </p:txBody>
      </p:sp>
    </p:spTree>
    <p:extLst>
      <p:ext uri="{BB962C8B-B14F-4D97-AF65-F5344CB8AC3E}">
        <p14:creationId xmlns:p14="http://schemas.microsoft.com/office/powerpoint/2010/main" val="67426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8FEC6A-FA17-4C48-8B2A-3A8101BB3ECF}"/>
              </a:ext>
            </a:extLst>
          </p:cNvPr>
          <p:cNvPicPr>
            <a:picLocks noChangeAspect="1"/>
          </p:cNvPicPr>
          <p:nvPr/>
        </p:nvPicPr>
        <p:blipFill>
          <a:blip r:embed="rId2"/>
          <a:stretch>
            <a:fillRect/>
          </a:stretch>
        </p:blipFill>
        <p:spPr>
          <a:xfrm>
            <a:off x="0" y="0"/>
            <a:ext cx="12192000" cy="1121782"/>
          </a:xfrm>
          <a:prstGeom prst="rect">
            <a:avLst/>
          </a:prstGeom>
        </p:spPr>
      </p:pic>
      <p:pic>
        <p:nvPicPr>
          <p:cNvPr id="3" name="Picture 2">
            <a:extLst>
              <a:ext uri="{FF2B5EF4-FFF2-40B4-BE49-F238E27FC236}">
                <a16:creationId xmlns:a16="http://schemas.microsoft.com/office/drawing/2014/main" id="{B5418E22-5C64-9944-AAD1-547637A5D27F}"/>
              </a:ext>
            </a:extLst>
          </p:cNvPr>
          <p:cNvPicPr>
            <a:picLocks noChangeAspect="1"/>
          </p:cNvPicPr>
          <p:nvPr/>
        </p:nvPicPr>
        <p:blipFill>
          <a:blip r:embed="rId3"/>
          <a:stretch>
            <a:fillRect/>
          </a:stretch>
        </p:blipFill>
        <p:spPr>
          <a:xfrm>
            <a:off x="245241" y="1301968"/>
            <a:ext cx="11480800" cy="5105400"/>
          </a:xfrm>
          <a:prstGeom prst="rect">
            <a:avLst/>
          </a:prstGeom>
        </p:spPr>
      </p:pic>
      <p:sp>
        <p:nvSpPr>
          <p:cNvPr id="4" name="Rectangle 3">
            <a:extLst>
              <a:ext uri="{FF2B5EF4-FFF2-40B4-BE49-F238E27FC236}">
                <a16:creationId xmlns:a16="http://schemas.microsoft.com/office/drawing/2014/main" id="{C7866736-9D18-DA4F-B4F2-831695F7E46C}"/>
              </a:ext>
            </a:extLst>
          </p:cNvPr>
          <p:cNvSpPr/>
          <p:nvPr/>
        </p:nvSpPr>
        <p:spPr>
          <a:xfrm>
            <a:off x="1613337" y="1121782"/>
            <a:ext cx="10578663" cy="646331"/>
          </a:xfrm>
          <a:prstGeom prst="rect">
            <a:avLst/>
          </a:prstGeom>
        </p:spPr>
        <p:txBody>
          <a:bodyPr wrap="square">
            <a:spAutoFit/>
          </a:bodyPr>
          <a:lstStyle/>
          <a:p>
            <a:r>
              <a:rPr lang="en-AU" dirty="0">
                <a:solidFill>
                  <a:srgbClr val="000000"/>
                </a:solidFill>
                <a:latin typeface="Open Sans" panose="020B0606030504020204"/>
              </a:rPr>
              <a:t>The plot below shows the total percentage of rooms occupied in hotels, motels and other accommodation in Australia by quarter, over the years 1998–2000.</a:t>
            </a:r>
            <a:endParaRPr lang="en-US" dirty="0"/>
          </a:p>
        </p:txBody>
      </p:sp>
      <p:sp>
        <p:nvSpPr>
          <p:cNvPr id="5" name="Rectangle 4">
            <a:extLst>
              <a:ext uri="{FF2B5EF4-FFF2-40B4-BE49-F238E27FC236}">
                <a16:creationId xmlns:a16="http://schemas.microsoft.com/office/drawing/2014/main" id="{4C1B34F7-181B-D24D-AE8C-C60CCF01FA57}"/>
              </a:ext>
            </a:extLst>
          </p:cNvPr>
          <p:cNvSpPr/>
          <p:nvPr/>
        </p:nvSpPr>
        <p:spPr>
          <a:xfrm>
            <a:off x="2538248" y="4166558"/>
            <a:ext cx="9653752" cy="923330"/>
          </a:xfrm>
          <a:prstGeom prst="rect">
            <a:avLst/>
          </a:prstGeom>
        </p:spPr>
        <p:txBody>
          <a:bodyPr wrap="square">
            <a:spAutoFit/>
          </a:bodyPr>
          <a:lstStyle/>
          <a:p>
            <a:r>
              <a:rPr lang="en-AU" dirty="0">
                <a:solidFill>
                  <a:srgbClr val="000000"/>
                </a:solidFill>
                <a:latin typeface="Open Sans" panose="020B0606030504020204"/>
              </a:rPr>
              <a:t>Seasonal movements tend to be more predictable than trends, and occur because of variations in the weather, such as </a:t>
            </a:r>
            <a:r>
              <a:rPr lang="en-AU" dirty="0">
                <a:solidFill>
                  <a:srgbClr val="FF0000"/>
                </a:solidFill>
                <a:latin typeface="Open Sans" panose="020B0606030504020204"/>
              </a:rPr>
              <a:t>ice-cream sales</a:t>
            </a:r>
            <a:r>
              <a:rPr lang="en-AU" dirty="0">
                <a:solidFill>
                  <a:srgbClr val="000000"/>
                </a:solidFill>
                <a:latin typeface="Open Sans" panose="020B0606030504020204"/>
              </a:rPr>
              <a:t>, or institutional factors, like the increase in the </a:t>
            </a:r>
            <a:r>
              <a:rPr lang="en-AU" dirty="0">
                <a:solidFill>
                  <a:srgbClr val="FF0000"/>
                </a:solidFill>
                <a:latin typeface="Open Sans" panose="020B0606030504020204"/>
              </a:rPr>
              <a:t>number of unemployed people </a:t>
            </a:r>
            <a:r>
              <a:rPr lang="en-AU" dirty="0">
                <a:solidFill>
                  <a:srgbClr val="000000"/>
                </a:solidFill>
                <a:latin typeface="Open Sans" panose="020B0606030504020204"/>
              </a:rPr>
              <a:t>at the end of the school year.</a:t>
            </a:r>
            <a:endParaRPr lang="en-US" dirty="0"/>
          </a:p>
        </p:txBody>
      </p:sp>
    </p:spTree>
    <p:extLst>
      <p:ext uri="{BB962C8B-B14F-4D97-AF65-F5344CB8AC3E}">
        <p14:creationId xmlns:p14="http://schemas.microsoft.com/office/powerpoint/2010/main" val="4103804530"/>
      </p:ext>
    </p:extLst>
  </p:cSld>
  <p:clrMapOvr>
    <a:masterClrMapping/>
  </p:clrMapOvr>
</p:sld>
</file>

<file path=ppt/theme/theme1.xml><?xml version="1.0" encoding="utf-8"?>
<a:theme xmlns:a="http://schemas.openxmlformats.org/drawingml/2006/main" name="GradientRiseVTI">
  <a:themeElements>
    <a:clrScheme name="AnalogousFromLightSeed_2SEEDS">
      <a:dk1>
        <a:srgbClr val="000000"/>
      </a:dk1>
      <a:lt1>
        <a:srgbClr val="FFFFFF"/>
      </a:lt1>
      <a:dk2>
        <a:srgbClr val="233A3D"/>
      </a:dk2>
      <a:lt2>
        <a:srgbClr val="E2E5E8"/>
      </a:lt2>
      <a:accent1>
        <a:srgbClr val="E29038"/>
      </a:accent1>
      <a:accent2>
        <a:srgbClr val="EB7E72"/>
      </a:accent2>
      <a:accent3>
        <a:srgbClr val="ABA553"/>
      </a:accent3>
      <a:accent4>
        <a:srgbClr val="3FB492"/>
      </a:accent4>
      <a:accent5>
        <a:srgbClr val="35B2C4"/>
      </a:accent5>
      <a:accent6>
        <a:srgbClr val="5296E6"/>
      </a:accent6>
      <a:hlink>
        <a:srgbClr val="6084A9"/>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540</Words>
  <Application>Microsoft Office PowerPoint</Application>
  <PresentationFormat>Widescreen</PresentationFormat>
  <Paragraphs>46</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STIXGeneral-Regular</vt:lpstr>
      <vt:lpstr>Arial</vt:lpstr>
      <vt:lpstr>Calibri</vt:lpstr>
      <vt:lpstr>Gill Sans Nova</vt:lpstr>
      <vt:lpstr>Montserrat</vt:lpstr>
      <vt:lpstr>Open Sans</vt:lpstr>
      <vt:lpstr>Open Sans Semibold</vt:lpstr>
      <vt:lpstr>GradientRiseVTI</vt:lpstr>
      <vt:lpstr>Time Series</vt:lpstr>
      <vt:lpstr>PowerPoint Presentation</vt:lpstr>
      <vt:lpstr>Time Series</vt:lpstr>
      <vt:lpstr>PowerPoint Presentation</vt:lpstr>
      <vt:lpstr>a time series plot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Constructing time series plots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dc:title>
  <dc:creator>Yongmei Zhang</dc:creator>
  <cp:lastModifiedBy>Lyn ZHANG</cp:lastModifiedBy>
  <cp:revision>24</cp:revision>
  <dcterms:created xsi:type="dcterms:W3CDTF">2020-09-30T22:24:12Z</dcterms:created>
  <dcterms:modified xsi:type="dcterms:W3CDTF">2023-08-30T22:24:08Z</dcterms:modified>
</cp:coreProperties>
</file>