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58" r:id="rId6"/>
    <p:sldId id="262" r:id="rId7"/>
    <p:sldId id="263" r:id="rId8"/>
    <p:sldId id="264" r:id="rId9"/>
    <p:sldId id="259" r:id="rId10"/>
    <p:sldId id="260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75960" autoAdjust="0"/>
  </p:normalViewPr>
  <p:slideViewPr>
    <p:cSldViewPr snapToGrid="0" snapToObjects="1">
      <p:cViewPr varScale="1">
        <p:scale>
          <a:sx n="50" d="100"/>
          <a:sy n="50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8E82-6A4F-47CE-AF3D-CE387BD111EA}" type="datetimeFigureOut">
              <a:rPr lang="en-AU" smtClean="0"/>
              <a:t>31/08/2023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EE9E-21FC-4A7D-9D84-0D837282CD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r>
              <a:rPr lang="en-AU" dirty="0"/>
              <a:t>https://create.kahoot.it/details/87b07e62-37bb-4ed5-aa51-a839423ca593</a:t>
            </a:r>
          </a:p>
          <a:p>
            <a:r>
              <a:rPr lang="en-AU" dirty="0"/>
              <a:t>Revision</a:t>
            </a:r>
          </a:p>
          <a:p>
            <a:r>
              <a:rPr lang="en-AU" dirty="0"/>
              <a:t>https://create.kahoot.it/details/482c4b74-a6b0-46a3-b3e8-a1b08f378329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3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F232-3BAE-E349-A0C4-BDC49C95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Smoothing a time series plot using moving medians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00255-DD3F-A546-90C1-A3086CCA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/>
              <a:t>5C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02093C-C8D9-47E1-8061-A6B0B10D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" r="27822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4450-46D9-B64D-BE4F-68DDE18F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7" y="1948311"/>
            <a:ext cx="9380299" cy="4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346D5-97F5-F047-9F71-22F0D309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946780"/>
            <a:ext cx="9318171" cy="49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6B8-4E31-0948-B9E0-2914AB19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309259"/>
            <a:ext cx="12192000" cy="863374"/>
          </a:xfrm>
        </p:spPr>
        <p:txBody>
          <a:bodyPr>
            <a:normAutofit/>
          </a:bodyPr>
          <a:lstStyle/>
          <a:p>
            <a:r>
              <a:rPr lang="en-US" sz="4000" dirty="0"/>
              <a:t>Using Mathematica to compare 3/5 Median Smoothing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66664-804C-CA4D-86E5-E439440D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5" y="1216688"/>
            <a:ext cx="10878889" cy="44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1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6B8-4E31-0948-B9E0-2914AB19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309259"/>
            <a:ext cx="12192000" cy="863374"/>
          </a:xfrm>
        </p:spPr>
        <p:txBody>
          <a:bodyPr>
            <a:normAutofit/>
          </a:bodyPr>
          <a:lstStyle/>
          <a:p>
            <a:r>
              <a:rPr lang="en-US" sz="4000" dirty="0"/>
              <a:t>Using Mathematica to compare 3/5 Median Smoothing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55CFC-2225-E047-BC3B-B2303810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079500"/>
            <a:ext cx="11188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D754-ACE8-86A2-B7DF-6BE63EDF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620"/>
            <a:ext cx="6582694" cy="39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0BBD3-80F5-7BF0-2944-7CBDEA68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61" y="1892714"/>
            <a:ext cx="5963942" cy="30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55F22-7ED4-1FFE-B11C-9D3F66AC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8" y="1065137"/>
            <a:ext cx="4810227" cy="575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8E03B-A727-2D56-6D94-D8A512EE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65" y="1673954"/>
            <a:ext cx="643027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8FC51-D504-C604-4F4F-A3943683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0"/>
            <a:ext cx="7609561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CB48-53C7-8918-FE61-398F625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30" y="1983631"/>
            <a:ext cx="4620270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655465"/>
            <a:ext cx="12192000" cy="582786"/>
          </a:xfrm>
        </p:spPr>
        <p:txBody>
          <a:bodyPr>
            <a:normAutofit/>
          </a:bodyPr>
          <a:lstStyle/>
          <a:p>
            <a:r>
              <a:rPr lang="en-US" sz="2400" dirty="0"/>
              <a:t>Construct a three-median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37A0-BA25-DA44-9C18-830CBFE6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9" y="2108766"/>
            <a:ext cx="9191171" cy="4730184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2C677A0-F77B-845A-8A1E-47BCA1E8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3223"/>
              </p:ext>
            </p:extLst>
          </p:nvPr>
        </p:nvGraphicFramePr>
        <p:xfrm>
          <a:off x="3150832" y="11030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08D82C9-2C73-F57A-E323-5E9C3A8B1237}"/>
              </a:ext>
            </a:extLst>
          </p:cNvPr>
          <p:cNvSpPr/>
          <p:nvPr/>
        </p:nvSpPr>
        <p:spPr>
          <a:xfrm>
            <a:off x="4286250" y="44357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82FDBAC-EA75-D8D7-EE64-3EA538051F08}"/>
              </a:ext>
            </a:extLst>
          </p:cNvPr>
          <p:cNvSpPr/>
          <p:nvPr/>
        </p:nvSpPr>
        <p:spPr>
          <a:xfrm>
            <a:off x="4933950" y="4969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8E75379-9FAD-C942-FC27-73A48CED2D47}"/>
              </a:ext>
            </a:extLst>
          </p:cNvPr>
          <p:cNvSpPr/>
          <p:nvPr/>
        </p:nvSpPr>
        <p:spPr>
          <a:xfrm>
            <a:off x="5581650" y="4988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E2AD8F-453A-32A6-D103-2BD6C2F26F27}"/>
              </a:ext>
            </a:extLst>
          </p:cNvPr>
          <p:cNvSpPr/>
          <p:nvPr/>
        </p:nvSpPr>
        <p:spPr>
          <a:xfrm>
            <a:off x="621030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26BA70-09F9-C1D8-9ECE-80D5EA9C3B05}"/>
              </a:ext>
            </a:extLst>
          </p:cNvPr>
          <p:cNvSpPr/>
          <p:nvPr/>
        </p:nvSpPr>
        <p:spPr>
          <a:xfrm>
            <a:off x="683895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67B120A-BDE3-919D-2A32-FFED68069A93}"/>
              </a:ext>
            </a:extLst>
          </p:cNvPr>
          <p:cNvSpPr/>
          <p:nvPr/>
        </p:nvSpPr>
        <p:spPr>
          <a:xfrm>
            <a:off x="7429500" y="39023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9FE0DB4-C0A8-ECF0-8358-701ED3AB38D5}"/>
              </a:ext>
            </a:extLst>
          </p:cNvPr>
          <p:cNvSpPr/>
          <p:nvPr/>
        </p:nvSpPr>
        <p:spPr>
          <a:xfrm>
            <a:off x="80581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7002C36-8BB1-6517-FF82-91FFF9D182D9}"/>
              </a:ext>
            </a:extLst>
          </p:cNvPr>
          <p:cNvSpPr/>
          <p:nvPr/>
        </p:nvSpPr>
        <p:spPr>
          <a:xfrm>
            <a:off x="872490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355B945-8822-27F4-2470-A9C60DD2EA86}"/>
              </a:ext>
            </a:extLst>
          </p:cNvPr>
          <p:cNvSpPr/>
          <p:nvPr/>
        </p:nvSpPr>
        <p:spPr>
          <a:xfrm>
            <a:off x="93916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ED5FBA-09FE-544C-93E8-19B61F997C66}"/>
              </a:ext>
            </a:extLst>
          </p:cNvPr>
          <p:cNvSpPr/>
          <p:nvPr/>
        </p:nvSpPr>
        <p:spPr>
          <a:xfrm>
            <a:off x="10058400" y="4416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35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27A24-22FD-4348-BCC9-C9DF7E77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6" y="1765518"/>
            <a:ext cx="9521371" cy="49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A4954-F71A-1F40-98BC-99F4FBD5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26" y="1812491"/>
            <a:ext cx="9603920" cy="4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9126B-6BD9-EF4D-90D5-CB3B0E22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7" y="1853560"/>
            <a:ext cx="9521370" cy="50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107"/>
            <a:ext cx="12192000" cy="902744"/>
          </a:xfrm>
        </p:spPr>
        <p:txBody>
          <a:bodyPr>
            <a:normAutofit/>
          </a:bodyPr>
          <a:lstStyle/>
          <a:p>
            <a:r>
              <a:rPr lang="en-US" sz="2400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ACA9-7818-F34C-B6C6-BD3F4915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82" y="1800310"/>
            <a:ext cx="9436100" cy="4953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EAD1FE-CF51-779D-8F12-54534EC0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73877"/>
              </p:ext>
            </p:extLst>
          </p:nvPr>
        </p:nvGraphicFramePr>
        <p:xfrm>
          <a:off x="2960332" y="9506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CAA0E0D-4CC2-4585-0944-4FBEFCA0EAC5}"/>
              </a:ext>
            </a:extLst>
          </p:cNvPr>
          <p:cNvSpPr/>
          <p:nvPr/>
        </p:nvSpPr>
        <p:spPr>
          <a:xfrm>
            <a:off x="4876800" y="42452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AC3154B-D6D4-8EF3-9881-EB4970B8A5BA}"/>
              </a:ext>
            </a:extLst>
          </p:cNvPr>
          <p:cNvSpPr/>
          <p:nvPr/>
        </p:nvSpPr>
        <p:spPr>
          <a:xfrm>
            <a:off x="5486400" y="3845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2E81111-D54B-65D1-276A-44D61F519633}"/>
              </a:ext>
            </a:extLst>
          </p:cNvPr>
          <p:cNvSpPr/>
          <p:nvPr/>
        </p:nvSpPr>
        <p:spPr>
          <a:xfrm>
            <a:off x="6134100" y="3654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4E95B1-6844-4368-9548-8EB9FF9B92EE}"/>
              </a:ext>
            </a:extLst>
          </p:cNvPr>
          <p:cNvSpPr/>
          <p:nvPr/>
        </p:nvSpPr>
        <p:spPr>
          <a:xfrm>
            <a:off x="67627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CE5C91-D3CE-D86C-D439-DC7CDD44C7BE}"/>
              </a:ext>
            </a:extLst>
          </p:cNvPr>
          <p:cNvSpPr/>
          <p:nvPr/>
        </p:nvSpPr>
        <p:spPr>
          <a:xfrm>
            <a:off x="73723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71D295F-3BC4-D3C8-5F3B-03E5A9A7D0F0}"/>
              </a:ext>
            </a:extLst>
          </p:cNvPr>
          <p:cNvSpPr/>
          <p:nvPr/>
        </p:nvSpPr>
        <p:spPr>
          <a:xfrm>
            <a:off x="8039100" y="4226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B482B8A-B062-6DCF-2856-3E9F10FAF9EB}"/>
              </a:ext>
            </a:extLst>
          </p:cNvPr>
          <p:cNvSpPr/>
          <p:nvPr/>
        </p:nvSpPr>
        <p:spPr>
          <a:xfrm>
            <a:off x="86868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868CB9E-02E9-34A7-44CF-E4818D6C2631}"/>
              </a:ext>
            </a:extLst>
          </p:cNvPr>
          <p:cNvSpPr/>
          <p:nvPr/>
        </p:nvSpPr>
        <p:spPr>
          <a:xfrm>
            <a:off x="93345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8785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287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Tw Cen MT</vt:lpstr>
      <vt:lpstr>ShapesVTI</vt:lpstr>
      <vt:lpstr>Smoothing a time series plot using moving medians</vt:lpstr>
      <vt:lpstr>PowerPoint Presentation</vt:lpstr>
      <vt:lpstr>PowerPoint Presentation</vt:lpstr>
      <vt:lpstr>PowerPoint Presentation</vt:lpstr>
      <vt:lpstr>Three-median smoothing using a graphical approach</vt:lpstr>
      <vt:lpstr>Three-median smoothing using a graphical approach</vt:lpstr>
      <vt:lpstr>Three-median smoothing using a graphical approach</vt:lpstr>
      <vt:lpstr>Three-median smoothing using a graphical approach</vt:lpstr>
      <vt:lpstr>Five-median smoothing using a graphical approach  </vt:lpstr>
      <vt:lpstr>Five-median smoothing using a graphical approach  </vt:lpstr>
      <vt:lpstr>Five-median smoothing using a graphical approach  </vt:lpstr>
      <vt:lpstr>Using Mathematica to compare 3/5 Median Smoothing</vt:lpstr>
      <vt:lpstr>Using Mathematica to compare 3/5 Median Smoothing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plot using moving medians</dc:title>
  <dc:creator>Yongmei Zhang</dc:creator>
  <cp:lastModifiedBy>Lyn ZHANG</cp:lastModifiedBy>
  <cp:revision>22</cp:revision>
  <dcterms:created xsi:type="dcterms:W3CDTF">2020-10-01T04:57:49Z</dcterms:created>
  <dcterms:modified xsi:type="dcterms:W3CDTF">2023-08-30T22:25:56Z</dcterms:modified>
</cp:coreProperties>
</file>