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5A52-BF84-F982-F7F3-A54057CA8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FF37F-CC36-F5D5-CD30-EFF24F3C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EF1C-DC17-3716-DFAB-2E0A86DD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C097-505A-CBD0-C81C-FA5725D8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9334-10FD-674C-A504-72D948C8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92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9E62-00B4-1F6B-1000-B54CA564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77AF3-A27C-AE1F-4B5D-F33E0A265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F0607-7CDB-E6D6-4EED-0C908DD1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77C7F-BD3A-4093-2AFB-029DDD3A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8EE3C-A65C-DC68-C469-D08ADBE1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2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97BFF-A551-2C82-A134-99ED1F16C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C86FC-5390-54FE-EB5C-A3E2BED4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D5B7-0C69-7499-6316-C71048CD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03D34-F154-E534-3F8E-CDA6FCD1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4EBA-A4ED-090C-1EA8-3BD9012B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84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289B-1CAC-AD0F-38A2-57DC0100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9DBD-79C1-F17E-1605-24A8FE14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9905B-2B33-2553-8674-4E731274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60BAE-F382-6F70-DFE0-444F6D35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39F6-6B57-F8D7-444C-1DC65D5B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6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87FB-3F47-3A98-E89A-FB3307DD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2502A-99E1-6FCE-786F-18AA7AA5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3B95-698E-3413-6CD4-6498423D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A352-A3F4-8217-DC48-B8871AA7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AE210-7DFC-220D-BED1-F85B1C81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5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CCC-BFE4-238B-75DD-A130D573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123AB-0A1F-4327-7750-B5A89878E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72D9E-054D-6605-1174-53D9CE6B4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71C66-8E46-403D-55BD-ADEBBF8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A0FC3-B1DD-9834-4907-B5DD653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E695D-2D3E-BBF0-E038-FFF40ADD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65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85E5-D506-FD9B-3ECA-25385310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5639-A2C9-223F-EA15-ACA9860B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CAC3E-7AA8-D059-8A0B-994E53EB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DB92B-4FAA-0492-B370-C48A60A66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0C8CA-29AB-875D-AEF4-6E406DE92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93DB8-3D52-31BC-0A04-B7945203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F4C8D-43F7-2B4B-7637-91FA98E8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1FDDA-40DF-FA6C-4CEA-FA2813FA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62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B8E0-5E5B-FF30-E6D8-F3E079BB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A654B-E343-091B-C2C0-55C6A9C1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9824D-9D37-C429-228D-DCD4F3A9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DE0A-0086-8971-A7CA-1A792DCD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3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6FEE7-F65D-B8EF-2E83-D9AE81B7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473BA-F862-937B-4CA1-0CCA2E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F8916-1758-5C34-30D8-F0E1109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44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6445-65EE-7AA7-D002-8E2B7A6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EB4F-7A38-BC01-C322-BB75D57F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4FBD6-B831-2D26-7D77-C1F709C38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E138F-DC48-8768-536C-7A5DF93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26238-AFC3-6637-87D1-1EB5136A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8AC23-4671-A90A-2810-CE6231A6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74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D00D-DB43-306A-4AEB-A88B711B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891B-E239-121C-1472-06BED3A8F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D99BA-21EE-174C-BFE9-970C6B7F1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A2C20-08AB-7180-4BE3-50E757EC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B76B2-FBE9-47C5-3636-1DDDD569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81B19-A448-5450-D527-B1F850D2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57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855F0-7E2A-BB55-FE59-D49258C5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81E3E-7828-0B51-D5A1-9D9DE2A0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679B7-80C3-7139-128D-7C03118AC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31AC-E64F-43A1-8B39-C92163836A33}" type="datetimeFigureOut">
              <a:rPr lang="en-AU" smtClean="0"/>
              <a:t>14/09/2023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F25B-DB27-DEC4-7835-09363B58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8894-CA05-9BB6-C28A-9AC8D6C7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E5CC-E770-4D75-A4B2-14720D5C2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89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6BD2-77CE-669F-F4CF-B406E8803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Applications to motion in a straight line 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DA3C8-05CB-A0E0-198E-7507EA9F5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18F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561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27CD-CC1F-6F0E-18D4-353B38FF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Acceleration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1F039-5280-3EE3-C166-5A0DACE77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684" y="1859062"/>
            <a:ext cx="10897932" cy="2712938"/>
          </a:xfrm>
        </p:spPr>
      </p:pic>
    </p:spTree>
    <p:extLst>
      <p:ext uri="{BB962C8B-B14F-4D97-AF65-F5344CB8AC3E}">
        <p14:creationId xmlns:p14="http://schemas.microsoft.com/office/powerpoint/2010/main" val="270434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3CC46-7F78-7949-13DA-EBDF36DC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75" y="189869"/>
            <a:ext cx="10821625" cy="2705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1D711-1148-0748-2DCF-1AD824CB9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68" y="3221161"/>
            <a:ext cx="7440063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3CC46-7F78-7949-13DA-EBDF36DC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21625" cy="2705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C7E20-D54B-A7CB-80AA-6F924889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339" y="2895276"/>
            <a:ext cx="9489295" cy="3200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D30860-D463-BB15-9CF8-2217AD734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781" y="1285655"/>
            <a:ext cx="2037219" cy="15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234E8-DD95-7AF3-C038-038E21F9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08" y="207048"/>
            <a:ext cx="10697784" cy="1618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AC09F-DFFF-C771-E054-A53BDE5E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69" y="1988611"/>
            <a:ext cx="6339846" cy="43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EECA9C-CB87-CE72-42A3-AC91C7C4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8" y="0"/>
            <a:ext cx="9639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5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A0B4-07AF-0578-D76B-8548C5FA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7248"/>
          </a:xfrm>
        </p:spPr>
        <p:txBody>
          <a:bodyPr/>
          <a:lstStyle/>
          <a:p>
            <a:r>
              <a:rPr lang="en-AU" dirty="0"/>
              <a:t>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DF171-62A1-C5BE-4A7B-6E9F454B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6" y="797248"/>
            <a:ext cx="10701408" cy="2419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71811-4444-2830-6FCA-8DFFB641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61" y="3217089"/>
            <a:ext cx="9049719" cy="197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EF3830-4AF3-7081-6A73-CE220063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661" y="5533570"/>
            <a:ext cx="8966283" cy="8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F710-6E80-9EA8-594E-A96B3CD3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3"/>
            <a:ext cx="10515600" cy="1325563"/>
          </a:xfrm>
        </p:spPr>
        <p:txBody>
          <a:bodyPr/>
          <a:lstStyle/>
          <a:p>
            <a:r>
              <a:rPr lang="en-AU" dirty="0"/>
              <a:t>Distance and displacement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7AB53-FCF5-9CC8-482B-36F1D2723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3196"/>
            <a:ext cx="10515600" cy="4874494"/>
          </a:xfrm>
        </p:spPr>
      </p:pic>
    </p:spTree>
    <p:extLst>
      <p:ext uri="{BB962C8B-B14F-4D97-AF65-F5344CB8AC3E}">
        <p14:creationId xmlns:p14="http://schemas.microsoft.com/office/powerpoint/2010/main" val="231948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F027-EC7A-B2E9-0BE7-9FFC7CBA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Velocity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9DAEA-7F2A-9822-B377-7ED2A9F3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5" y="1414524"/>
            <a:ext cx="11586126" cy="37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F027-EC7A-B2E9-0BE7-9FFC7CBA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Velocity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1B699-CF55-B4DB-B3E9-5BFB1C466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55" y="1568027"/>
            <a:ext cx="10204717" cy="44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1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1497-C136-6BE5-7205-A92F1C6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Speed and average speed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33478-7123-9138-679B-B84EB2E33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715" y="2113066"/>
            <a:ext cx="11121118" cy="15047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DAC13-96D8-6083-934C-1B0C7CCC6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9" y="4040235"/>
            <a:ext cx="5401429" cy="2019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7DC2E-1C88-747F-2A7C-F7EA2FC1F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90" y="3842918"/>
            <a:ext cx="2762636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08E89-6BA9-2ECB-72F2-474873B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93" y="0"/>
            <a:ext cx="10928570" cy="3219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5603-F137-E943-A495-A7C45B1E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3" y="3295539"/>
            <a:ext cx="7240010" cy="1505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9C0A1-44B4-20CE-7446-1B8BF7D6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3" y="4938516"/>
            <a:ext cx="7163800" cy="19814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81C33C-C594-0679-7A41-F2C8E51CC76B}"/>
                  </a:ext>
                </a:extLst>
              </p:cNvPr>
              <p:cNvSpPr txBox="1"/>
              <p:nvPr/>
            </p:nvSpPr>
            <p:spPr>
              <a:xfrm>
                <a:off x="8307092" y="3295539"/>
                <a:ext cx="359560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AU" sz="2400" dirty="0"/>
              </a:p>
              <a:p>
                <a:endParaRPr lang="en-AU" sz="2400" dirty="0"/>
              </a:p>
              <a:p>
                <a:endParaRPr lang="en-AU" sz="2400" dirty="0"/>
              </a:p>
              <a:p>
                <a:endParaRPr lang="en-AU" sz="24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AU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=0  </a:t>
                </a:r>
                <a:r>
                  <a:rPr lang="en-AU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t=?</a:t>
                </a:r>
              </a:p>
              <a:p>
                <a:endParaRPr lang="en-AU" sz="2400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  <a:p>
                <a:endParaRPr lang="en-AU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81C33C-C594-0679-7A41-F2C8E51CC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092" y="3295539"/>
                <a:ext cx="3595606" cy="3046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08E89-6BA9-2ECB-72F2-474873B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93" y="0"/>
            <a:ext cx="10928570" cy="3219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A7DC3-9CA7-37D3-0DB0-7000A824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9716"/>
            <a:ext cx="7849695" cy="1790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01E624-1F54-4F9D-F219-CB7D1A382889}"/>
                  </a:ext>
                </a:extLst>
              </p:cNvPr>
              <p:cNvSpPr txBox="1"/>
              <p:nvPr/>
            </p:nvSpPr>
            <p:spPr>
              <a:xfrm>
                <a:off x="8167607" y="3219716"/>
                <a:ext cx="3812583" cy="172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AU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−7∗0+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6=6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−7∗</m:t>
                      </m:r>
                      <m: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U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𝑒𝑟𝑎𝑔𝑒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AU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01E624-1F54-4F9D-F219-CB7D1A38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07" y="3219716"/>
                <a:ext cx="3812583" cy="17200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08E89-6BA9-2ECB-72F2-474873B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06" y="0"/>
            <a:ext cx="9690156" cy="2854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23F44-C1D9-CFCC-25C2-A21E48049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4861"/>
            <a:ext cx="7654053" cy="38190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952C65-2FFC-D020-F69C-E8E2B5D07ABF}"/>
                  </a:ext>
                </a:extLst>
              </p:cNvPr>
              <p:cNvSpPr txBox="1"/>
              <p:nvPr/>
            </p:nvSpPr>
            <p:spPr>
              <a:xfrm>
                <a:off x="9887917" y="0"/>
                <a:ext cx="204061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AU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AU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AU" sz="1800" dirty="0">
                    <a:solidFill>
                      <a:srgbClr val="FF0000"/>
                    </a:solidFill>
                  </a:rPr>
                  <a:t>=0  </a:t>
                </a:r>
                <a:r>
                  <a:rPr lang="en-AU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t=?</a:t>
                </a:r>
              </a:p>
              <a:p>
                <a:endParaRPr lang="en-AU" sz="1800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1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1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AU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952C65-2FFC-D020-F69C-E8E2B5D07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917" y="0"/>
                <a:ext cx="2040611" cy="923330"/>
              </a:xfrm>
              <a:prstGeom prst="rect">
                <a:avLst/>
              </a:prstGeom>
              <a:blipFill>
                <a:blip r:embed="rId4"/>
                <a:stretch>
                  <a:fillRect t="-3974" b="-4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99191A9-F322-27E8-BF9F-2DB18B334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644" y="923330"/>
            <a:ext cx="4365356" cy="12074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822F62-DBD1-FE54-AF59-87D1D2544960}"/>
                  </a:ext>
                </a:extLst>
              </p:cNvPr>
              <p:cNvSpPr txBox="1"/>
              <p:nvPr/>
            </p:nvSpPr>
            <p:spPr>
              <a:xfrm>
                <a:off x="7532176" y="2869433"/>
                <a:ext cx="4537129" cy="2330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AU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−7∗0+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6=6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4     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−7∗</m:t>
                      </m:r>
                      <m: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U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6=−6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:endParaRPr lang="en-US" b="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Total distance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𝑖𝑠𝑡𝑎𝑛𝑐𝑒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3.5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𝑖𝑠𝑡𝑎𝑛𝑐𝑒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3.5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822F62-DBD1-FE54-AF59-87D1D254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76" y="2869433"/>
                <a:ext cx="4537129" cy="2330574"/>
              </a:xfrm>
              <a:prstGeom prst="rect">
                <a:avLst/>
              </a:prstGeom>
              <a:blipFill>
                <a:blip r:embed="rId6"/>
                <a:stretch>
                  <a:fillRect b="-26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7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113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Applications to motion in a straight line </vt:lpstr>
      <vt:lpstr>Position</vt:lpstr>
      <vt:lpstr>Distance and displacement</vt:lpstr>
      <vt:lpstr>Velocity</vt:lpstr>
      <vt:lpstr>Velocity</vt:lpstr>
      <vt:lpstr>Speed and average speed</vt:lpstr>
      <vt:lpstr>PowerPoint Presentation</vt:lpstr>
      <vt:lpstr>PowerPoint Presentation</vt:lpstr>
      <vt:lpstr>PowerPoint Presentation</vt:lpstr>
      <vt:lpstr>Acceleration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to motion in a straight line </dc:title>
  <dc:creator>Lyn ZHANG</dc:creator>
  <cp:lastModifiedBy>Lyn ZHANG</cp:lastModifiedBy>
  <cp:revision>5</cp:revision>
  <dcterms:created xsi:type="dcterms:W3CDTF">2023-09-12T23:01:41Z</dcterms:created>
  <dcterms:modified xsi:type="dcterms:W3CDTF">2023-09-13T21:53:25Z</dcterms:modified>
</cp:coreProperties>
</file>