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8" r:id="rId2"/>
    <p:sldId id="256" r:id="rId3"/>
    <p:sldId id="257" r:id="rId4"/>
  </p:sldIdLst>
  <p:sldSz cx="6858000" cy="9906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769"/>
  </p:normalViewPr>
  <p:slideViewPr>
    <p:cSldViewPr snapToGrid="0" snapToObjects="1">
      <p:cViewPr>
        <p:scale>
          <a:sx n="100" d="100"/>
          <a:sy n="100" d="100"/>
        </p:scale>
        <p:origin x="1014" y="-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60742-0DC9-EF4E-9B6E-942E17996213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DADC-8CF9-4B46-876E-F90E325F7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36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60742-0DC9-EF4E-9B6E-942E17996213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DADC-8CF9-4B46-876E-F90E325F7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223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60742-0DC9-EF4E-9B6E-942E17996213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DADC-8CF9-4B46-876E-F90E325F7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779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60742-0DC9-EF4E-9B6E-942E17996213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DADC-8CF9-4B46-876E-F90E325F7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855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60742-0DC9-EF4E-9B6E-942E17996213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DADC-8CF9-4B46-876E-F90E325F7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554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60742-0DC9-EF4E-9B6E-942E17996213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DADC-8CF9-4B46-876E-F90E325F7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084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60742-0DC9-EF4E-9B6E-942E17996213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DADC-8CF9-4B46-876E-F90E325F7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574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60742-0DC9-EF4E-9B6E-942E17996213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DADC-8CF9-4B46-876E-F90E325F7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43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60742-0DC9-EF4E-9B6E-942E17996213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DADC-8CF9-4B46-876E-F90E325F7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672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60742-0DC9-EF4E-9B6E-942E17996213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DADC-8CF9-4B46-876E-F90E325F7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40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60742-0DC9-EF4E-9B6E-942E17996213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3DADC-8CF9-4B46-876E-F90E325F7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344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60742-0DC9-EF4E-9B6E-942E17996213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3DADC-8CF9-4B46-876E-F90E325F7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017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8585C69-1301-F281-D126-FEF2CBA9A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054" y="439967"/>
            <a:ext cx="4979020" cy="26993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A438B53-8977-5162-A49F-A3581B79A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698" y="3338752"/>
            <a:ext cx="4918604" cy="2699392"/>
          </a:xfrm>
          <a:prstGeom prst="rect">
            <a:avLst/>
          </a:prstGeom>
        </p:spPr>
      </p:pic>
      <p:pic>
        <p:nvPicPr>
          <p:cNvPr id="6" name="Picture 4" descr="Ben Gordon A Twitter Exact Trig Values">
            <a:extLst>
              <a:ext uri="{FF2B5EF4-FFF2-40B4-BE49-F238E27FC236}">
                <a16:creationId xmlns:a16="http://schemas.microsoft.com/office/drawing/2014/main" id="{09195D61-9A6F-E78E-7F48-31E7955E3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23" y="6380513"/>
            <a:ext cx="1657350" cy="1019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B1095B-EFF1-1E69-3A89-0B18ABB0DF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4094" y="6237537"/>
            <a:ext cx="1348329" cy="12529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24F562E-4593-E7D9-152C-7A89C915C6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8373" y="7591229"/>
            <a:ext cx="3080627" cy="21896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E4D9E6B-13BF-39C8-E44C-150C44ACF6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00452" y="7591229"/>
            <a:ext cx="3109175" cy="21896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46821DB-05C8-B62A-B196-A784FC9876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4721" y="5868754"/>
            <a:ext cx="2886848" cy="172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427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B4473A3-B249-BBD0-5EA4-E196B0C4E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387" y="3688342"/>
            <a:ext cx="4886259" cy="26153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EDF009-E241-0494-FD23-002636BC9D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128" y="6777086"/>
            <a:ext cx="4078539" cy="22862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5C61ADA-8B6A-D863-C952-D7D4BF043AA4}"/>
              </a:ext>
            </a:extLst>
          </p:cNvPr>
          <p:cNvSpPr txBox="1"/>
          <p:nvPr/>
        </p:nvSpPr>
        <p:spPr>
          <a:xfrm>
            <a:off x="687771" y="3738741"/>
            <a:ext cx="525780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135⁰</a:t>
            </a:r>
            <a:endParaRPr lang="en-AU" sz="1200" dirty="0">
              <a:solidFill>
                <a:srgbClr val="0070C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1675D3-901F-2A23-2F52-4169945731BD}"/>
              </a:ext>
            </a:extLst>
          </p:cNvPr>
          <p:cNvSpPr txBox="1"/>
          <p:nvPr/>
        </p:nvSpPr>
        <p:spPr>
          <a:xfrm>
            <a:off x="2455611" y="3738741"/>
            <a:ext cx="525780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240⁰</a:t>
            </a:r>
            <a:endParaRPr lang="en-AU" sz="1200" dirty="0">
              <a:solidFill>
                <a:srgbClr val="0070C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89F0FE-6A7F-0556-7F29-6C860D76FB97}"/>
              </a:ext>
            </a:extLst>
          </p:cNvPr>
          <p:cNvSpPr txBox="1"/>
          <p:nvPr/>
        </p:nvSpPr>
        <p:spPr>
          <a:xfrm>
            <a:off x="4143628" y="3754243"/>
            <a:ext cx="525780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300⁰</a:t>
            </a:r>
            <a:endParaRPr lang="en-AU" sz="1200" dirty="0">
              <a:solidFill>
                <a:srgbClr val="0070C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39A868-4564-8E5E-36A5-00FDA47454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014" y="386558"/>
            <a:ext cx="4886259" cy="26068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6C02D6-505B-BEA1-7B7B-FDA6C7B201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9408" y="7453024"/>
            <a:ext cx="1902589" cy="8816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6A28196-1253-6615-3386-D7E003693D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9278" y="8317901"/>
            <a:ext cx="2752719" cy="7931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57E1A87-1514-2748-B908-E7645A5552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91674" y="6683337"/>
            <a:ext cx="1990101" cy="67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003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3770A99-D961-ED8D-D2C9-69540C9EE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494" y="3695074"/>
            <a:ext cx="4995012" cy="28395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030A4A-3C4B-1A35-F018-9BED967AAE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494" y="6802106"/>
            <a:ext cx="4995012" cy="29033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CBA0D57-8F18-C70D-4F2C-C1DBB1B922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6" y="446902"/>
            <a:ext cx="5374888" cy="298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583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3181</TotalTime>
  <Words>6</Words>
  <Application>Microsoft Office PowerPoint</Application>
  <PresentationFormat>A4 Paper (210x297 mm)</PresentationFormat>
  <Paragraphs>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Yongmei Zhang</dc:creator>
  <cp:lastModifiedBy>Lyn ZHANG</cp:lastModifiedBy>
  <cp:revision>49</cp:revision>
  <cp:lastPrinted>2022-08-18T21:21:48Z</cp:lastPrinted>
  <dcterms:created xsi:type="dcterms:W3CDTF">2020-06-04T22:01:17Z</dcterms:created>
  <dcterms:modified xsi:type="dcterms:W3CDTF">2023-10-15T20:55:40Z</dcterms:modified>
</cp:coreProperties>
</file>