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02A"/>
    <a:srgbClr val="8C4906"/>
    <a:srgbClr val="0066FF"/>
    <a:srgbClr val="003399"/>
    <a:srgbClr val="3399FF"/>
    <a:srgbClr val="0000FF"/>
    <a:srgbClr val="333300"/>
    <a:srgbClr val="E07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5775198-05A0-C4CE-FF65-1E7E6B5F85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C910A02-210F-2DC6-D674-50E2ADB3F6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6BCCB0D-34CD-9779-E7D8-B956CE2C943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68A4D3AE-F172-D1DA-5C74-950456FB15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4598B4C1-3A84-372F-DE5F-759D3FA070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72B75A1A-46CE-76E8-D678-5AC45C6FF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34A70C-AD30-4A31-97A1-585986F8846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75A21D-4B27-6F3A-EE1E-0A73B10516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7E34AA-244B-444E-AAAE-D3664240C279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D09E5AE-45BE-E4EF-DD86-DA4E0BFB02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AB52971-F58B-BEA7-490A-BAC0193E6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 altLang="en-US"/>
              <a:t>Ask pupils what equivalent means.</a:t>
            </a:r>
          </a:p>
          <a:p>
            <a:r>
              <a:rPr lang="en-GB" altLang="en-US" b="1" i="1"/>
              <a:t>Equal to</a:t>
            </a:r>
            <a:r>
              <a:rPr lang="en-GB" altLang="en-US"/>
              <a:t> or </a:t>
            </a:r>
            <a:r>
              <a:rPr lang="en-GB" altLang="en-US" b="1" i="1"/>
              <a:t>the same as.</a:t>
            </a:r>
          </a:p>
          <a:p>
            <a:r>
              <a:rPr lang="en-GB" altLang="en-US" b="1" i="1"/>
              <a:t>Many words that start with equ- have something to do with things being equal. Can you think of any?</a:t>
            </a:r>
          </a:p>
          <a:p>
            <a:r>
              <a:rPr lang="en-GB" altLang="en-US"/>
              <a:t>Some examples include equilateral, equation, equidistant.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323D31-AAF0-9AAB-7DB6-FB8AD629A0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3B0FD-8973-41B2-9591-36D61841D959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DC883C8-D4BB-F5C4-6838-8E306A234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42BD04D-3204-B8F1-462A-520CDD2047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343400"/>
            <a:ext cx="6248400" cy="4114800"/>
          </a:xfrm>
        </p:spPr>
        <p:txBody>
          <a:bodyPr/>
          <a:lstStyle/>
          <a:p>
            <a:r>
              <a:rPr lang="en-GB" altLang="en-US"/>
              <a:t>Explain this set of equivalent fractions as in the previous slide.</a:t>
            </a:r>
          </a:p>
          <a:p>
            <a:endParaRPr lang="en-GB" altLang="en-US"/>
          </a:p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19E30-C264-1481-0552-48561C2E2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1AB58-BE60-625D-E3D1-0AC9F463E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1E678-6B67-AC59-7267-61CF13398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1E57F-6508-6AE3-08C2-7619D1A33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AB533-C9F7-368F-7041-E2F2782C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FC554-C6E6-4BDC-8D44-0D7198B092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52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25BE-6853-FA8E-801B-17BD06A7B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4B25E-B573-C5D5-A150-354ADBB5A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F82C7-99F8-BCDA-1673-F57EBCFC3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2C953-E005-7086-D273-5B3F932DA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71848-3051-6E6A-D747-64EF478A1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8A5A-BA2A-4E7D-82BE-43C240C20F1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947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2A467-12FD-AF4C-0811-808339E6C4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50FB21-C4E2-E765-155F-D62EA7251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68CEE-D19E-ECD8-5A6A-2402A2C2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7CBE7-BE2A-57F9-A05E-2B4719E2B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F9E72-22A4-0474-13C9-489FB5B95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05EEF-A6EE-44E6-BB14-979290470F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5426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76F4E-1971-B31F-DFBB-19F03377A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B7B2943C-58A1-F4A7-2C79-4302CC969E89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ABB66-B02C-D686-AAFF-23D26439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E44A0-A406-6C46-70AB-99057020F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194EA-7D81-C658-3A1C-5F668A91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117A02-1B0D-4C77-BCE1-35E27A116B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0313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D99240-90D8-AFC3-C51C-5C925F7874C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B765B-5F98-AF66-E51D-7E44EC26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C7D4A0-B82E-2CD8-4DEB-8F64A88E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94BC8-7C8E-DD40-9ABE-5288A80AB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DFB852-69A5-4AE3-A690-2569D41C85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163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379A6-AD13-4A0C-6851-24042C1F2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9121-A9DD-3914-F234-D8296394E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71D57-D845-07FC-8EE4-1F2D8C707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218F1-F69A-92DB-3791-2DA3D1363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5D419-5619-58B4-0371-EC23CF1F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A89C5-71DC-46F5-808F-4239B01CD4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584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EFF5C-3BD9-6F24-5B10-A415A78B6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3EBC2-0DC7-2052-7982-A808CDCC0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E8E2E-0D40-372F-53EF-D0497F88C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FD853-5B5C-270D-59B7-B9081C6F6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AEF44-930C-814F-E560-CECBC379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A2870-BB5A-4EC0-A410-A2E9FE902A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79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6AB8-804C-CE66-5E44-57CABD1E4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42578-5EA7-D2B9-5214-82E86A2907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F06FA-C4B1-5F07-0C26-CFFFEA87F4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99CB00-3389-43BA-F528-264EB1405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F8911-A893-91C4-E9CF-CA13AADE3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71797-0B55-F931-B8A6-397711A79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8C1FF-9FDB-4094-9C63-13434EF722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094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B8B6D-4F91-3DA0-3BCB-1B64B227C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CCD39-292A-0525-9432-D60E2A6216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A19964-5E0D-E485-079A-B579559A2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3EC0C7-D7B5-ADEF-4CF0-80646991F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471D9B-A6E1-787C-A8A6-695E4AB82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6481CB-10F4-32E2-CF8A-0CE9C868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423458-D9F7-BFA2-F6E0-A88C9503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835C-36BF-3235-CD53-72EF23633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F0121-7B3F-47D6-927D-961C005E30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00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9797-33EE-212A-56D1-DFE6B0C66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BCC237-83A2-41E6-1828-63E88B0A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CBF6C6-8C2D-F082-6C67-B9A019AD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5635A3-268A-F6DA-249E-2DC64D7B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14C1E-5FF8-409F-BA08-D46433C01C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223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0A120B-F653-EB67-C949-C951D189A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A7FD57-03A4-0525-F074-DF7C0F06F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22ABE-7717-DB3A-5B33-CE784B9D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0A5E6-7A2B-4C9D-A1F7-6659FDB81C4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8385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6A791-FE93-35A2-3A9A-F9EC71BC0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1CC00-C0AD-AFFF-127A-75DB12C07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3BDC3-8FE9-4D8E-DADF-9A6A30AC3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4748A-4161-1CDC-D0C3-7964CA3D4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D8523-0F01-FB67-DB25-3BB3AD5C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19EE4-B9B0-57EC-588F-1A5D7DFA0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2E239-A55B-4505-A208-96A7303852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103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FA3F3-73EC-F9DB-3138-0ADA27C0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92C123-31D7-FE46-81A6-53143E9528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94C9A-892D-05C6-27E4-52C943155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54B90-EB93-1EE7-3F6C-1904097F1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F722B4-5060-8CFC-7563-1F4FF00D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3C0954-0390-0782-6941-4C842D08E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082F0-A412-4D6B-B380-0D5F9B0A384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210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AD38E5-E45E-889B-6554-18AD2239ED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DF9F39-D479-28F1-9548-976AE1F84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8C41C15-EF4A-05B8-447C-181ADFE13C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8E5928-8F49-B72C-6784-40C5F5C19C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2C93354-2996-F389-1D68-0AC1C7FE36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E3C2D5-FCD2-436E-B318-7FEBBB9E2E6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A92820E8-30E9-38B4-1FF4-C3A8483628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Starter</a:t>
            </a:r>
            <a:br>
              <a:rPr lang="en-GB" altLang="en-US" sz="4000"/>
            </a:br>
            <a:r>
              <a:rPr lang="en-GB" altLang="en-US" sz="2000"/>
              <a:t>Divide and multiply the following by 10.</a:t>
            </a:r>
            <a:r>
              <a:rPr lang="en-GB" altLang="en-US" sz="2400"/>
              <a:t> </a:t>
            </a:r>
            <a:r>
              <a:rPr lang="en-GB" altLang="en-US" sz="4000"/>
              <a:t> </a:t>
            </a:r>
          </a:p>
        </p:txBody>
      </p:sp>
      <p:graphicFrame>
        <p:nvGraphicFramePr>
          <p:cNvPr id="3101" name="Group 29">
            <a:extLst>
              <a:ext uri="{FF2B5EF4-FFF2-40B4-BE49-F238E27FC236}">
                <a16:creationId xmlns:a16="http://schemas.microsoft.com/office/drawing/2014/main" id="{61F393F1-0EAC-9649-A69A-1147CCFD6D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1481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306827760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7905501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79076072"/>
                    </a:ext>
                  </a:extLst>
                </a:gridCol>
              </a:tblGrid>
              <a:tr h="820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×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÷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193709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7406098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429322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0077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>
            <a:extLst>
              <a:ext uri="{FF2B5EF4-FFF2-40B4-BE49-F238E27FC236}">
                <a16:creationId xmlns:a16="http://schemas.microsoft.com/office/drawing/2014/main" id="{CDF03CB3-F659-A20D-970C-49805EF93637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2460492140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156673399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870934974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831420764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1566506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204011455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1762055554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3136222434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40232970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903548953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191242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530474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476711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15488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988100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397022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3657376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652967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6949994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420790"/>
                  </a:ext>
                </a:extLst>
              </a:tr>
            </a:tbl>
          </a:graphicData>
        </a:graphic>
      </p:graphicFrame>
      <p:sp>
        <p:nvSpPr>
          <p:cNvPr id="23677" name="Text Box 125">
            <a:extLst>
              <a:ext uri="{FF2B5EF4-FFF2-40B4-BE49-F238E27FC236}">
                <a16:creationId xmlns:a16="http://schemas.microsoft.com/office/drawing/2014/main" id="{0B193E7D-E079-2328-ACB2-ABD40C149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200400"/>
            <a:ext cx="21336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 baseline="30000"/>
              <a:t>75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¾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75%</a:t>
            </a:r>
            <a:endParaRPr lang="en-US" altLang="en-US" sz="4800"/>
          </a:p>
        </p:txBody>
      </p:sp>
      <p:sp>
        <p:nvSpPr>
          <p:cNvPr id="23678" name="Text Box 126">
            <a:extLst>
              <a:ext uri="{FF2B5EF4-FFF2-40B4-BE49-F238E27FC236}">
                <a16:creationId xmlns:a16="http://schemas.microsoft.com/office/drawing/2014/main" id="{96A0B5E9-CA0F-96D7-2A64-7544EDEDC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81200"/>
            <a:ext cx="1752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0.75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Group 2">
            <a:extLst>
              <a:ext uri="{FF2B5EF4-FFF2-40B4-BE49-F238E27FC236}">
                <a16:creationId xmlns:a16="http://schemas.microsoft.com/office/drawing/2014/main" id="{9A63718B-713C-00A9-FCBA-936BD83117FB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1245887299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5474482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97916355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4031296226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183010076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323114769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434401853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720215082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91350896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402762570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98861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769492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3544026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608397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858720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17414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2356255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998150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881177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733749"/>
                  </a:ext>
                </a:extLst>
              </a:tr>
            </a:tbl>
          </a:graphicData>
        </a:graphic>
      </p:graphicFrame>
      <p:sp>
        <p:nvSpPr>
          <p:cNvPr id="24701" name="Text Box 125">
            <a:extLst>
              <a:ext uri="{FF2B5EF4-FFF2-40B4-BE49-F238E27FC236}">
                <a16:creationId xmlns:a16="http://schemas.microsoft.com/office/drawing/2014/main" id="{3BC4E45E-AC2D-1EF6-E4EE-A9DC33A97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286000"/>
            <a:ext cx="30480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0.18</a:t>
            </a:r>
          </a:p>
          <a:p>
            <a:pPr>
              <a:spcBef>
                <a:spcPct val="50000"/>
              </a:spcBef>
            </a:pPr>
            <a:r>
              <a:rPr lang="en-GB" altLang="en-US" sz="4800" baseline="30000"/>
              <a:t>18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18%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>
            <a:extLst>
              <a:ext uri="{FF2B5EF4-FFF2-40B4-BE49-F238E27FC236}">
                <a16:creationId xmlns:a16="http://schemas.microsoft.com/office/drawing/2014/main" id="{6474D114-6F3A-548F-EFC9-61063FF22DB3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3317650660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329182377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085922608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759757954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319009565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656350820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66947868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3177119361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6060011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3213500165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698071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567889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84287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636176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08700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958540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572298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0560988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08951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018392"/>
                  </a:ext>
                </a:extLst>
              </a:tr>
            </a:tbl>
          </a:graphicData>
        </a:graphic>
      </p:graphicFrame>
      <p:sp>
        <p:nvSpPr>
          <p:cNvPr id="25725" name="Text Box 125">
            <a:extLst>
              <a:ext uri="{FF2B5EF4-FFF2-40B4-BE49-F238E27FC236}">
                <a16:creationId xmlns:a16="http://schemas.microsoft.com/office/drawing/2014/main" id="{E96B6090-9F16-598B-4191-3EA09B3CE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057400"/>
            <a:ext cx="28194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0.04</a:t>
            </a:r>
          </a:p>
          <a:p>
            <a:pPr>
              <a:spcBef>
                <a:spcPct val="50000"/>
              </a:spcBef>
            </a:pPr>
            <a:r>
              <a:rPr lang="en-GB" altLang="en-US" sz="4800" baseline="30000"/>
              <a:t>4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4%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>
            <a:extLst>
              <a:ext uri="{FF2B5EF4-FFF2-40B4-BE49-F238E27FC236}">
                <a16:creationId xmlns:a16="http://schemas.microsoft.com/office/drawing/2014/main" id="{BC7D65DB-0160-D206-0488-38A67DD073A2}"/>
              </a:ext>
            </a:extLst>
          </p:cNvPr>
          <p:cNvGrpSpPr>
            <a:grpSpLocks/>
          </p:cNvGrpSpPr>
          <p:nvPr/>
        </p:nvGrpSpPr>
        <p:grpSpPr bwMode="auto">
          <a:xfrm>
            <a:off x="977900" y="3211513"/>
            <a:ext cx="7508875" cy="255587"/>
            <a:chOff x="456" y="1496"/>
            <a:chExt cx="4730" cy="161"/>
          </a:xfrm>
        </p:grpSpPr>
        <p:sp>
          <p:nvSpPr>
            <p:cNvPr id="26627" name="Rectangle 3">
              <a:extLst>
                <a:ext uri="{FF2B5EF4-FFF2-40B4-BE49-F238E27FC236}">
                  <a16:creationId xmlns:a16="http://schemas.microsoft.com/office/drawing/2014/main" id="{A900C7E7-F270-5AEF-44C3-60B1D68DF8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28" name="Rectangle 4">
              <a:extLst>
                <a:ext uri="{FF2B5EF4-FFF2-40B4-BE49-F238E27FC236}">
                  <a16:creationId xmlns:a16="http://schemas.microsoft.com/office/drawing/2014/main" id="{1D187D05-D7E4-96FD-D78A-6280B770A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9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29" name="Rectangle 5">
              <a:extLst>
                <a:ext uri="{FF2B5EF4-FFF2-40B4-BE49-F238E27FC236}">
                  <a16:creationId xmlns:a16="http://schemas.microsoft.com/office/drawing/2014/main" id="{B7B2F73E-1857-F60A-224A-D854FE269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" y="149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0" name="Rectangle 6">
              <a:extLst>
                <a:ext uri="{FF2B5EF4-FFF2-40B4-BE49-F238E27FC236}">
                  <a16:creationId xmlns:a16="http://schemas.microsoft.com/office/drawing/2014/main" id="{ECE5E6D2-9539-6B1E-F261-CA97394E2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4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1" name="Rectangle 7">
              <a:extLst>
                <a:ext uri="{FF2B5EF4-FFF2-40B4-BE49-F238E27FC236}">
                  <a16:creationId xmlns:a16="http://schemas.microsoft.com/office/drawing/2014/main" id="{4445C630-AA77-80DE-8469-EBBBF1150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8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2" name="Rectangle 8">
              <a:extLst>
                <a:ext uri="{FF2B5EF4-FFF2-40B4-BE49-F238E27FC236}">
                  <a16:creationId xmlns:a16="http://schemas.microsoft.com/office/drawing/2014/main" id="{0E0A7B02-6706-F6A0-5D29-B578A8F60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1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3" name="Rectangle 9">
              <a:extLst>
                <a:ext uri="{FF2B5EF4-FFF2-40B4-BE49-F238E27FC236}">
                  <a16:creationId xmlns:a16="http://schemas.microsoft.com/office/drawing/2014/main" id="{4FE5FDCD-D2A6-0032-607A-2EC6BE319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4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4" name="Rectangle 10">
              <a:extLst>
                <a:ext uri="{FF2B5EF4-FFF2-40B4-BE49-F238E27FC236}">
                  <a16:creationId xmlns:a16="http://schemas.microsoft.com/office/drawing/2014/main" id="{D4912CBB-58B6-1E9F-0449-7C9376A93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" y="1496"/>
              <a:ext cx="471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5" name="Rectangle 11">
              <a:extLst>
                <a:ext uri="{FF2B5EF4-FFF2-40B4-BE49-F238E27FC236}">
                  <a16:creationId xmlns:a16="http://schemas.microsoft.com/office/drawing/2014/main" id="{D0FAEAD4-DC82-99A2-0BAF-0A15DF71D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9" y="1496"/>
              <a:ext cx="474" cy="161"/>
            </a:xfrm>
            <a:prstGeom prst="rect">
              <a:avLst/>
            </a:prstGeom>
            <a:gradFill rotWithShape="0">
              <a:gsLst>
                <a:gs pos="0">
                  <a:srgbClr val="FFFF99">
                    <a:gamma/>
                    <a:shade val="76078"/>
                    <a:invGamma/>
                  </a:srgbClr>
                </a:gs>
                <a:gs pos="50000">
                  <a:srgbClr val="FFFF99"/>
                </a:gs>
                <a:gs pos="100000">
                  <a:srgbClr val="FFFF99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26636" name="Rectangle 12">
              <a:extLst>
                <a:ext uri="{FF2B5EF4-FFF2-40B4-BE49-F238E27FC236}">
                  <a16:creationId xmlns:a16="http://schemas.microsoft.com/office/drawing/2014/main" id="{2AC5F38C-EAE8-0588-F55F-868E634A8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3" y="1496"/>
              <a:ext cx="473" cy="161"/>
            </a:xfrm>
            <a:prstGeom prst="rect">
              <a:avLst/>
            </a:prstGeom>
            <a:gradFill rotWithShape="0">
              <a:gsLst>
                <a:gs pos="0">
                  <a:srgbClr val="EAEAEA">
                    <a:gamma/>
                    <a:shade val="7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26637" name="Text Box 13">
            <a:extLst>
              <a:ext uri="{FF2B5EF4-FFF2-40B4-BE49-F238E27FC236}">
                <a16:creationId xmlns:a16="http://schemas.microsoft.com/office/drawing/2014/main" id="{DC034047-34EA-E2D0-400B-4B46D5104E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0" y="34782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0.1</a:t>
            </a: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FE19758F-D661-E24D-6564-32FE67D52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8050" y="347186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0.2</a:t>
            </a:r>
          </a:p>
        </p:txBody>
      </p:sp>
      <p:sp>
        <p:nvSpPr>
          <p:cNvPr id="26639" name="Text Box 15">
            <a:extLst>
              <a:ext uri="{FF2B5EF4-FFF2-40B4-BE49-F238E27FC236}">
                <a16:creationId xmlns:a16="http://schemas.microsoft.com/office/drawing/2014/main" id="{47DFAEFA-9FA0-1594-745E-14710EF236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6400" y="34782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0.3</a:t>
            </a:r>
          </a:p>
        </p:txBody>
      </p:sp>
      <p:sp>
        <p:nvSpPr>
          <p:cNvPr id="26640" name="Text Box 16">
            <a:extLst>
              <a:ext uri="{FF2B5EF4-FFF2-40B4-BE49-F238E27FC236}">
                <a16:creationId xmlns:a16="http://schemas.microsoft.com/office/drawing/2014/main" id="{92F9D972-3413-0414-A860-8F3F4D7E43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3950" y="34782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0.4</a:t>
            </a: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6F9CCDB4-58AD-872F-AB3B-729F9B7AE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5916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FF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0.5</a:t>
            </a: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459E8D45-9762-447D-2B1F-478DB86A9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0" y="347186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0.6</a:t>
            </a:r>
          </a:p>
        </p:txBody>
      </p:sp>
      <p:sp>
        <p:nvSpPr>
          <p:cNvPr id="26643" name="Text Box 19">
            <a:extLst>
              <a:ext uri="{FF2B5EF4-FFF2-40B4-BE49-F238E27FC236}">
                <a16:creationId xmlns:a16="http://schemas.microsoft.com/office/drawing/2014/main" id="{B8B6A01C-E64A-019A-C08E-2D69B763A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34655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0.7</a:t>
            </a:r>
          </a:p>
        </p:txBody>
      </p:sp>
      <p:sp>
        <p:nvSpPr>
          <p:cNvPr id="26644" name="Text Box 20">
            <a:extLst>
              <a:ext uri="{FF2B5EF4-FFF2-40B4-BE49-F238E27FC236}">
                <a16:creationId xmlns:a16="http://schemas.microsoft.com/office/drawing/2014/main" id="{D696A90C-8811-5116-322A-ED9CC3B6D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0" y="346551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0.8</a:t>
            </a:r>
          </a:p>
        </p:txBody>
      </p:sp>
      <p:sp>
        <p:nvSpPr>
          <p:cNvPr id="26645" name="Text Box 21">
            <a:extLst>
              <a:ext uri="{FF2B5EF4-FFF2-40B4-BE49-F238E27FC236}">
                <a16:creationId xmlns:a16="http://schemas.microsoft.com/office/drawing/2014/main" id="{9511A349-60B3-6B60-2ED1-52B0A416D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0450" y="3471863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0.9</a:t>
            </a:r>
          </a:p>
        </p:txBody>
      </p:sp>
      <p:grpSp>
        <p:nvGrpSpPr>
          <p:cNvPr id="26646" name="Group 22">
            <a:extLst>
              <a:ext uri="{FF2B5EF4-FFF2-40B4-BE49-F238E27FC236}">
                <a16:creationId xmlns:a16="http://schemas.microsoft.com/office/drawing/2014/main" id="{F427CA6D-F60E-2C15-A34F-4798D0C796F8}"/>
              </a:ext>
            </a:extLst>
          </p:cNvPr>
          <p:cNvGrpSpPr>
            <a:grpSpLocks/>
          </p:cNvGrpSpPr>
          <p:nvPr/>
        </p:nvGrpSpPr>
        <p:grpSpPr bwMode="auto">
          <a:xfrm>
            <a:off x="781050" y="3452813"/>
            <a:ext cx="8096250" cy="379412"/>
            <a:chOff x="332" y="1648"/>
            <a:chExt cx="5100" cy="239"/>
          </a:xfrm>
        </p:grpSpPr>
        <p:sp>
          <p:nvSpPr>
            <p:cNvPr id="26647" name="Text Box 23">
              <a:extLst>
                <a:ext uri="{FF2B5EF4-FFF2-40B4-BE49-F238E27FC236}">
                  <a16:creationId xmlns:a16="http://schemas.microsoft.com/office/drawing/2014/main" id="{0AB41F69-F247-2930-6640-CDB8A9159E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" y="1656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648" name="Text Box 24">
              <a:extLst>
                <a:ext uri="{FF2B5EF4-FFF2-40B4-BE49-F238E27FC236}">
                  <a16:creationId xmlns:a16="http://schemas.microsoft.com/office/drawing/2014/main" id="{217145F0-0E12-EB2B-CE21-76CB07C227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6" y="1648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26649" name="Group 25">
            <a:extLst>
              <a:ext uri="{FF2B5EF4-FFF2-40B4-BE49-F238E27FC236}">
                <a16:creationId xmlns:a16="http://schemas.microsoft.com/office/drawing/2014/main" id="{5772544D-B3E6-4FA9-BB0F-73DC4F6362BD}"/>
              </a:ext>
            </a:extLst>
          </p:cNvPr>
          <p:cNvGrpSpPr>
            <a:grpSpLocks/>
          </p:cNvGrpSpPr>
          <p:nvPr/>
        </p:nvGrpSpPr>
        <p:grpSpPr bwMode="auto">
          <a:xfrm>
            <a:off x="742950" y="5097463"/>
            <a:ext cx="8204200" cy="620712"/>
            <a:chOff x="368" y="2492"/>
            <a:chExt cx="5168" cy="391"/>
          </a:xfrm>
        </p:grpSpPr>
        <p:grpSp>
          <p:nvGrpSpPr>
            <p:cNvPr id="26650" name="Group 26">
              <a:extLst>
                <a:ext uri="{FF2B5EF4-FFF2-40B4-BE49-F238E27FC236}">
                  <a16:creationId xmlns:a16="http://schemas.microsoft.com/office/drawing/2014/main" id="{C28BA3D7-B627-9603-79A5-5F3BA2745C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" y="2492"/>
              <a:ext cx="4730" cy="161"/>
              <a:chOff x="456" y="1496"/>
              <a:chExt cx="4730" cy="161"/>
            </a:xfrm>
          </p:grpSpPr>
          <p:sp>
            <p:nvSpPr>
              <p:cNvPr id="26651" name="Rectangle 27">
                <a:extLst>
                  <a:ext uri="{FF2B5EF4-FFF2-40B4-BE49-F238E27FC236}">
                    <a16:creationId xmlns:a16="http://schemas.microsoft.com/office/drawing/2014/main" id="{4C8CF7E7-00E2-5C85-DBEF-3384FA50CD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2" name="Rectangle 28">
                <a:extLst>
                  <a:ext uri="{FF2B5EF4-FFF2-40B4-BE49-F238E27FC236}">
                    <a16:creationId xmlns:a16="http://schemas.microsoft.com/office/drawing/2014/main" id="{9F456A03-892B-C809-2D33-BBD9170CD3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3" name="Rectangle 29">
                <a:extLst>
                  <a:ext uri="{FF2B5EF4-FFF2-40B4-BE49-F238E27FC236}">
                    <a16:creationId xmlns:a16="http://schemas.microsoft.com/office/drawing/2014/main" id="{A5410D00-B8E2-8108-0149-BC5FD728D3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3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4" name="Rectangle 30">
                <a:extLst>
                  <a:ext uri="{FF2B5EF4-FFF2-40B4-BE49-F238E27FC236}">
                    <a16:creationId xmlns:a16="http://schemas.microsoft.com/office/drawing/2014/main" id="{4DF9644E-7438-526C-6AF3-8BED6AA62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5" name="Rectangle 31">
                <a:extLst>
                  <a:ext uri="{FF2B5EF4-FFF2-40B4-BE49-F238E27FC236}">
                    <a16:creationId xmlns:a16="http://schemas.microsoft.com/office/drawing/2014/main" id="{99CF4B28-71DE-1FBA-FE55-438471648C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8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6" name="Rectangle 32">
                <a:extLst>
                  <a:ext uri="{FF2B5EF4-FFF2-40B4-BE49-F238E27FC236}">
                    <a16:creationId xmlns:a16="http://schemas.microsoft.com/office/drawing/2014/main" id="{A4076D99-758A-071B-0253-D2385C3A30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1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7" name="Rectangle 33">
                <a:extLst>
                  <a:ext uri="{FF2B5EF4-FFF2-40B4-BE49-F238E27FC236}">
                    <a16:creationId xmlns:a16="http://schemas.microsoft.com/office/drawing/2014/main" id="{3FD81376-3A87-459C-79D3-34FFAA9D36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4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8" name="Rectangle 34">
                <a:extLst>
                  <a:ext uri="{FF2B5EF4-FFF2-40B4-BE49-F238E27FC236}">
                    <a16:creationId xmlns:a16="http://schemas.microsoft.com/office/drawing/2014/main" id="{245C5885-B908-53FC-7696-42EF60A8C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8" y="1496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59" name="Rectangle 35">
                <a:extLst>
                  <a:ext uri="{FF2B5EF4-FFF2-40B4-BE49-F238E27FC236}">
                    <a16:creationId xmlns:a16="http://schemas.microsoft.com/office/drawing/2014/main" id="{28E1022A-5A4A-BE2B-B62A-8972E26043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39" y="1496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60" name="Rectangle 36">
                <a:extLst>
                  <a:ext uri="{FF2B5EF4-FFF2-40B4-BE49-F238E27FC236}">
                    <a16:creationId xmlns:a16="http://schemas.microsoft.com/office/drawing/2014/main" id="{A37973D1-4E2C-2A65-8DC8-20CE7CC84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13" y="1496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26661" name="Text Box 37">
              <a:extLst>
                <a:ext uri="{FF2B5EF4-FFF2-40B4-BE49-F238E27FC236}">
                  <a16:creationId xmlns:a16="http://schemas.microsoft.com/office/drawing/2014/main" id="{6C6C137A-4014-A335-C80C-7BB926C1B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" y="2652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0%</a:t>
              </a:r>
            </a:p>
          </p:txBody>
        </p:sp>
        <p:sp>
          <p:nvSpPr>
            <p:cNvPr id="26662" name="Text Box 38">
              <a:extLst>
                <a:ext uri="{FF2B5EF4-FFF2-40B4-BE49-F238E27FC236}">
                  <a16:creationId xmlns:a16="http://schemas.microsoft.com/office/drawing/2014/main" id="{A1D41B11-8D9D-E058-4649-E393F5B27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2" y="2644"/>
              <a:ext cx="4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100%</a:t>
              </a:r>
            </a:p>
          </p:txBody>
        </p:sp>
      </p:grpSp>
      <p:sp>
        <p:nvSpPr>
          <p:cNvPr id="26663" name="Text Box 39">
            <a:extLst>
              <a:ext uri="{FF2B5EF4-FFF2-40B4-BE49-F238E27FC236}">
                <a16:creationId xmlns:a16="http://schemas.microsoft.com/office/drawing/2014/main" id="{3F3D3482-CAF8-5E00-F43C-FFF96863C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9850" y="53832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10%</a:t>
            </a:r>
          </a:p>
        </p:txBody>
      </p:sp>
      <p:sp>
        <p:nvSpPr>
          <p:cNvPr id="26664" name="Text Box 40">
            <a:extLst>
              <a:ext uri="{FF2B5EF4-FFF2-40B4-BE49-F238E27FC236}">
                <a16:creationId xmlns:a16="http://schemas.microsoft.com/office/drawing/2014/main" id="{FCC1C5B5-06CE-4365-B86B-4CFEA0C6C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0" y="536416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20%</a:t>
            </a:r>
          </a:p>
        </p:txBody>
      </p:sp>
      <p:sp>
        <p:nvSpPr>
          <p:cNvPr id="26665" name="Text Box 41">
            <a:extLst>
              <a:ext uri="{FF2B5EF4-FFF2-40B4-BE49-F238E27FC236}">
                <a16:creationId xmlns:a16="http://schemas.microsoft.com/office/drawing/2014/main" id="{28237E00-3B3C-F9DB-2965-4A19CB694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0" y="53705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30%</a:t>
            </a:r>
          </a:p>
        </p:txBody>
      </p:sp>
      <p:sp>
        <p:nvSpPr>
          <p:cNvPr id="26666" name="Text Box 42">
            <a:extLst>
              <a:ext uri="{FF2B5EF4-FFF2-40B4-BE49-F238E27FC236}">
                <a16:creationId xmlns:a16="http://schemas.microsoft.com/office/drawing/2014/main" id="{C3735567-A5BC-5416-DCB8-83343E252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050" y="53705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40%</a:t>
            </a:r>
          </a:p>
        </p:txBody>
      </p:sp>
      <p:sp>
        <p:nvSpPr>
          <p:cNvPr id="26667" name="Text Box 43">
            <a:extLst>
              <a:ext uri="{FF2B5EF4-FFF2-40B4-BE49-F238E27FC236}">
                <a16:creationId xmlns:a16="http://schemas.microsoft.com/office/drawing/2014/main" id="{5202EFD7-CE30-84C3-D92C-7465988AD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950" y="53705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FF3399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50%</a:t>
            </a:r>
          </a:p>
        </p:txBody>
      </p:sp>
      <p:sp>
        <p:nvSpPr>
          <p:cNvPr id="26668" name="Text Box 44">
            <a:extLst>
              <a:ext uri="{FF2B5EF4-FFF2-40B4-BE49-F238E27FC236}">
                <a16:creationId xmlns:a16="http://schemas.microsoft.com/office/drawing/2014/main" id="{69E9CD9A-7D57-F81E-9199-56FD64417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950" y="537686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60%</a:t>
            </a:r>
          </a:p>
        </p:txBody>
      </p:sp>
      <p:sp>
        <p:nvSpPr>
          <p:cNvPr id="26669" name="Text Box 45">
            <a:extLst>
              <a:ext uri="{FF2B5EF4-FFF2-40B4-BE49-F238E27FC236}">
                <a16:creationId xmlns:a16="http://schemas.microsoft.com/office/drawing/2014/main" id="{19CDE822-5C50-4E70-BBE9-9308BBF3F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00" y="53578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70%</a:t>
            </a:r>
          </a:p>
        </p:txBody>
      </p:sp>
      <p:sp>
        <p:nvSpPr>
          <p:cNvPr id="26670" name="Text Box 46">
            <a:extLst>
              <a:ext uri="{FF2B5EF4-FFF2-40B4-BE49-F238E27FC236}">
                <a16:creationId xmlns:a16="http://schemas.microsoft.com/office/drawing/2014/main" id="{C6D3F7ED-6D2A-BD6C-8C16-7FDCC297B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3850" y="53705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80%</a:t>
            </a:r>
          </a:p>
        </p:txBody>
      </p:sp>
      <p:sp>
        <p:nvSpPr>
          <p:cNvPr id="26671" name="Text Box 47">
            <a:extLst>
              <a:ext uri="{FF2B5EF4-FFF2-40B4-BE49-F238E27FC236}">
                <a16:creationId xmlns:a16="http://schemas.microsoft.com/office/drawing/2014/main" id="{C06E97F6-0433-C23E-A42D-031DFB71C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4900" y="5357813"/>
            <a:ext cx="72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  <a:cs typeface="Arial" panose="020B0604020202020204" pitchFamily="34" charset="0"/>
              </a:rPr>
              <a:t>90%</a:t>
            </a:r>
          </a:p>
        </p:txBody>
      </p:sp>
      <p:graphicFrame>
        <p:nvGraphicFramePr>
          <p:cNvPr id="26672" name="Object 48">
            <a:extLst>
              <a:ext uri="{FF2B5EF4-FFF2-40B4-BE49-F238E27FC236}">
                <a16:creationId xmlns:a16="http://schemas.microsoft.com/office/drawing/2014/main" id="{CC31EAC6-F9B2-4615-6799-96D6944ECF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95425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5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3" name="Object 49">
            <a:extLst>
              <a:ext uri="{FF2B5EF4-FFF2-40B4-BE49-F238E27FC236}">
                <a16:creationId xmlns:a16="http://schemas.microsoft.com/office/drawing/2014/main" id="{00A8A181-4E69-F9C8-0604-4D6B85AF3D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8375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" name="Equation" r:id="rId5" imgW="228600" imgH="406080" progId="Equation.DSMT4">
                  <p:embed/>
                </p:oleObj>
              </mc:Choice>
              <mc:Fallback>
                <p:oleObj name="Equation" r:id="rId5" imgW="228600" imgH="406080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4" name="Object 50">
            <a:extLst>
              <a:ext uri="{FF2B5EF4-FFF2-40B4-BE49-F238E27FC236}">
                <a16:creationId xmlns:a16="http://schemas.microsoft.com/office/drawing/2014/main" id="{BF421EED-E1AB-6C2E-342A-41B726E514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0375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" name="Equation" r:id="rId7" imgW="228600" imgH="406080" progId="Equation.DSMT4">
                  <p:embed/>
                </p:oleObj>
              </mc:Choice>
              <mc:Fallback>
                <p:oleObj name="Equation" r:id="rId7" imgW="228600" imgH="40608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5" name="Object 51">
            <a:extLst>
              <a:ext uri="{FF2B5EF4-FFF2-40B4-BE49-F238E27FC236}">
                <a16:creationId xmlns:a16="http://schemas.microsoft.com/office/drawing/2014/main" id="{65BF4991-2DB6-78FC-A838-0A2AD78BF0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52850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" name="Equation" r:id="rId9" imgW="228600" imgH="406080" progId="Equation.DSMT4">
                  <p:embed/>
                </p:oleObj>
              </mc:Choice>
              <mc:Fallback>
                <p:oleObj name="Equation" r:id="rId9" imgW="228600" imgH="406080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2850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6" name="Object 52">
            <a:extLst>
              <a:ext uri="{FF2B5EF4-FFF2-40B4-BE49-F238E27FC236}">
                <a16:creationId xmlns:a16="http://schemas.microsoft.com/office/drawing/2014/main" id="{E530DD73-ED46-13F4-38C6-5994547DE7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138588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9" name="Equation" r:id="rId11" imgW="228600" imgH="406080" progId="Equation.DSMT4">
                  <p:embed/>
                </p:oleObj>
              </mc:Choice>
              <mc:Fallback>
                <p:oleObj name="Equation" r:id="rId11" imgW="228600" imgH="40608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38588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7" name="Object 53">
            <a:extLst>
              <a:ext uri="{FF2B5EF4-FFF2-40B4-BE49-F238E27FC236}">
                <a16:creationId xmlns:a16="http://schemas.microsoft.com/office/drawing/2014/main" id="{73AD4D72-4A3E-623B-B90E-60BBB812AB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76850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0" name="Equation" r:id="rId13" imgW="228600" imgH="406080" progId="Equation.DSMT4">
                  <p:embed/>
                </p:oleObj>
              </mc:Choice>
              <mc:Fallback>
                <p:oleObj name="Equation" r:id="rId13" imgW="228600" imgH="40608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8" name="Object 54">
            <a:extLst>
              <a:ext uri="{FF2B5EF4-FFF2-40B4-BE49-F238E27FC236}">
                <a16:creationId xmlns:a16="http://schemas.microsoft.com/office/drawing/2014/main" id="{A3E16727-B2CE-2519-D732-00BDD31B0D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29325" y="1395413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1" name="Equation" r:id="rId15" imgW="228600" imgH="406080" progId="Equation.DSMT4">
                  <p:embed/>
                </p:oleObj>
              </mc:Choice>
              <mc:Fallback>
                <p:oleObj name="Equation" r:id="rId15" imgW="228600" imgH="40608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9325" y="1395413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79" name="Object 55">
            <a:extLst>
              <a:ext uri="{FF2B5EF4-FFF2-40B4-BE49-F238E27FC236}">
                <a16:creationId xmlns:a16="http://schemas.microsoft.com/office/drawing/2014/main" id="{14C32B92-D2EA-56FC-74C0-6E8D6F3FD2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62750" y="140493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2" name="Equation" r:id="rId17" imgW="228600" imgH="406080" progId="Equation.DSMT4">
                  <p:embed/>
                </p:oleObj>
              </mc:Choice>
              <mc:Fallback>
                <p:oleObj name="Equation" r:id="rId17" imgW="228600" imgH="406080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0" y="140493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80" name="Object 56">
            <a:extLst>
              <a:ext uri="{FF2B5EF4-FFF2-40B4-BE49-F238E27FC236}">
                <a16:creationId xmlns:a16="http://schemas.microsoft.com/office/drawing/2014/main" id="{EED3411E-03AB-0E67-2C37-591EC16214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77125" y="1404938"/>
          <a:ext cx="3238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3" name="Equation" r:id="rId19" imgW="228600" imgH="406080" progId="Equation.DSMT4">
                  <p:embed/>
                </p:oleObj>
              </mc:Choice>
              <mc:Fallback>
                <p:oleObj name="Equation" r:id="rId19" imgW="228600" imgH="40608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1404938"/>
                        <a:ext cx="32385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681" name="Group 57">
            <a:extLst>
              <a:ext uri="{FF2B5EF4-FFF2-40B4-BE49-F238E27FC236}">
                <a16:creationId xmlns:a16="http://schemas.microsoft.com/office/drawing/2014/main" id="{C26C065B-249A-74FE-F900-78C38C4D6005}"/>
              </a:ext>
            </a:extLst>
          </p:cNvPr>
          <p:cNvGrpSpPr>
            <a:grpSpLocks/>
          </p:cNvGrpSpPr>
          <p:nvPr/>
        </p:nvGrpSpPr>
        <p:grpSpPr bwMode="auto">
          <a:xfrm>
            <a:off x="781050" y="1116013"/>
            <a:ext cx="7800975" cy="725487"/>
            <a:chOff x="492" y="464"/>
            <a:chExt cx="4914" cy="457"/>
          </a:xfrm>
        </p:grpSpPr>
        <p:grpSp>
          <p:nvGrpSpPr>
            <p:cNvPr id="26682" name="Group 58">
              <a:extLst>
                <a:ext uri="{FF2B5EF4-FFF2-40B4-BE49-F238E27FC236}">
                  <a16:creationId xmlns:a16="http://schemas.microsoft.com/office/drawing/2014/main" id="{15BC069B-3D84-D6EF-ADFB-B431653ECF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6" y="464"/>
              <a:ext cx="4730" cy="161"/>
              <a:chOff x="576" y="464"/>
              <a:chExt cx="4730" cy="161"/>
            </a:xfrm>
          </p:grpSpPr>
          <p:sp>
            <p:nvSpPr>
              <p:cNvPr id="26683" name="Rectangle 59">
                <a:extLst>
                  <a:ext uri="{FF2B5EF4-FFF2-40B4-BE49-F238E27FC236}">
                    <a16:creationId xmlns:a16="http://schemas.microsoft.com/office/drawing/2014/main" id="{D227CE93-0897-8AFC-75D1-56EA6A833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4" name="Rectangle 60">
                <a:extLst>
                  <a:ext uri="{FF2B5EF4-FFF2-40B4-BE49-F238E27FC236}">
                    <a16:creationId xmlns:a16="http://schemas.microsoft.com/office/drawing/2014/main" id="{6B127550-C81D-D24B-BBF9-D3E2F5B46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9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5" name="Rectangle 61">
                <a:extLst>
                  <a:ext uri="{FF2B5EF4-FFF2-40B4-BE49-F238E27FC236}">
                    <a16:creationId xmlns:a16="http://schemas.microsoft.com/office/drawing/2014/main" id="{DAF5671E-A4CF-A90F-599D-102E8A56E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3" y="464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6" name="Rectangle 62">
                <a:extLst>
                  <a:ext uri="{FF2B5EF4-FFF2-40B4-BE49-F238E27FC236}">
                    <a16:creationId xmlns:a16="http://schemas.microsoft.com/office/drawing/2014/main" id="{E9261E1C-18C6-C922-3916-D8058CC06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4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7" name="Rectangle 63">
                <a:extLst>
                  <a:ext uri="{FF2B5EF4-FFF2-40B4-BE49-F238E27FC236}">
                    <a16:creationId xmlns:a16="http://schemas.microsoft.com/office/drawing/2014/main" id="{094ED008-8540-D4DD-A813-E1618AB4D6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8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8" name="Rectangle 64">
                <a:extLst>
                  <a:ext uri="{FF2B5EF4-FFF2-40B4-BE49-F238E27FC236}">
                    <a16:creationId xmlns:a16="http://schemas.microsoft.com/office/drawing/2014/main" id="{9F22915F-67FD-4B81-70D1-12CD5973B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1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89" name="Rectangle 65">
                <a:extLst>
                  <a:ext uri="{FF2B5EF4-FFF2-40B4-BE49-F238E27FC236}">
                    <a16:creationId xmlns:a16="http://schemas.microsoft.com/office/drawing/2014/main" id="{17DE3F12-F724-89E2-43C7-EDEBE1206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14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90" name="Rectangle 66">
                <a:extLst>
                  <a:ext uri="{FF2B5EF4-FFF2-40B4-BE49-F238E27FC236}">
                    <a16:creationId xmlns:a16="http://schemas.microsoft.com/office/drawing/2014/main" id="{E7F6CB41-F148-731F-AD63-E81BD92011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464"/>
                <a:ext cx="471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91" name="Rectangle 67">
                <a:extLst>
                  <a:ext uri="{FF2B5EF4-FFF2-40B4-BE49-F238E27FC236}">
                    <a16:creationId xmlns:a16="http://schemas.microsoft.com/office/drawing/2014/main" id="{712ABE43-531E-864F-B3E4-5044CC063B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9" y="464"/>
                <a:ext cx="474" cy="161"/>
              </a:xfrm>
              <a:prstGeom prst="rect">
                <a:avLst/>
              </a:prstGeom>
              <a:gradFill rotWithShape="0">
                <a:gsLst>
                  <a:gs pos="0">
                    <a:srgbClr val="FFFF99">
                      <a:gamma/>
                      <a:shade val="76078"/>
                      <a:invGamma/>
                    </a:srgbClr>
                  </a:gs>
                  <a:gs pos="50000">
                    <a:srgbClr val="FFFF99"/>
                  </a:gs>
                  <a:gs pos="100000">
                    <a:srgbClr val="FFFF99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26692" name="Rectangle 68">
                <a:extLst>
                  <a:ext uri="{FF2B5EF4-FFF2-40B4-BE49-F238E27FC236}">
                    <a16:creationId xmlns:a16="http://schemas.microsoft.com/office/drawing/2014/main" id="{F879BED0-77A5-DA3F-4671-D6D3E596ED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3" y="464"/>
                <a:ext cx="473" cy="161"/>
              </a:xfrm>
              <a:prstGeom prst="rect">
                <a:avLst/>
              </a:prstGeom>
              <a:gradFill rotWithShape="0">
                <a:gsLst>
                  <a:gs pos="0">
                    <a:srgbClr val="EAEAEA">
                      <a:gamma/>
                      <a:shade val="76078"/>
                      <a:invGamma/>
                    </a:srgbClr>
                  </a:gs>
                  <a:gs pos="50000">
                    <a:srgbClr val="EAEAEA"/>
                  </a:gs>
                  <a:gs pos="100000">
                    <a:srgbClr val="EAEAEA">
                      <a:gamma/>
                      <a:shade val="76078"/>
                      <a:invGamma/>
                    </a:srgbClr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26693" name="Text Box 69">
              <a:extLst>
                <a:ext uri="{FF2B5EF4-FFF2-40B4-BE49-F238E27FC236}">
                  <a16:creationId xmlns:a16="http://schemas.microsoft.com/office/drawing/2014/main" id="{21421E0F-4572-E735-A48D-4AFFAEDBD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2" y="690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694" name="Text Box 70">
              <a:extLst>
                <a:ext uri="{FF2B5EF4-FFF2-40B4-BE49-F238E27FC236}">
                  <a16:creationId xmlns:a16="http://schemas.microsoft.com/office/drawing/2014/main" id="{C07CDAD3-9581-E597-FB64-A010A9DC07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4" y="666"/>
              <a:ext cx="22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solidFill>
                    <a:schemeClr val="accent2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6695" name="Text Box 71">
            <a:extLst>
              <a:ext uri="{FF2B5EF4-FFF2-40B4-BE49-F238E27FC236}">
                <a16:creationId xmlns:a16="http://schemas.microsoft.com/office/drawing/2014/main" id="{A66D146C-FE01-73AF-42C8-8CB0FEB44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88913"/>
            <a:ext cx="6480175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Fractions, Decimals and Percentages</a:t>
            </a:r>
          </a:p>
        </p:txBody>
      </p:sp>
      <p:sp>
        <p:nvSpPr>
          <p:cNvPr id="26696" name="Text Box 72">
            <a:extLst>
              <a:ext uri="{FF2B5EF4-FFF2-40B4-BE49-F238E27FC236}">
                <a16:creationId xmlns:a16="http://schemas.microsoft.com/office/drawing/2014/main" id="{D1946BB6-4083-5764-70E1-D73E0C73C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7913" y="6076950"/>
            <a:ext cx="7231062" cy="457200"/>
          </a:xfrm>
          <a:prstGeom prst="rect">
            <a:avLst/>
          </a:prstGeom>
          <a:gradFill rotWithShape="0">
            <a:gsLst>
              <a:gs pos="0">
                <a:srgbClr val="EAEAEA">
                  <a:gamma/>
                  <a:shade val="66275"/>
                  <a:invGamma/>
                </a:srgbClr>
              </a:gs>
              <a:gs pos="50000">
                <a:srgbClr val="EAEAEA"/>
              </a:gs>
              <a:gs pos="100000">
                <a:srgbClr val="EAEAEA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Just different ways of saying the same thing.</a:t>
            </a:r>
          </a:p>
        </p:txBody>
      </p:sp>
      <p:grpSp>
        <p:nvGrpSpPr>
          <p:cNvPr id="26697" name="Group 73">
            <a:extLst>
              <a:ext uri="{FF2B5EF4-FFF2-40B4-BE49-F238E27FC236}">
                <a16:creationId xmlns:a16="http://schemas.microsoft.com/office/drawing/2014/main" id="{6B67552E-A641-E6AC-73FA-19CE81BD876B}"/>
              </a:ext>
            </a:extLst>
          </p:cNvPr>
          <p:cNvGrpSpPr>
            <a:grpSpLocks/>
          </p:cNvGrpSpPr>
          <p:nvPr/>
        </p:nvGrpSpPr>
        <p:grpSpPr bwMode="auto">
          <a:xfrm>
            <a:off x="4549775" y="2185988"/>
            <a:ext cx="254000" cy="2614612"/>
            <a:chOff x="2866" y="1377"/>
            <a:chExt cx="160" cy="1647"/>
          </a:xfrm>
        </p:grpSpPr>
        <p:graphicFrame>
          <p:nvGraphicFramePr>
            <p:cNvPr id="26698" name="Object 74">
              <a:extLst>
                <a:ext uri="{FF2B5EF4-FFF2-40B4-BE49-F238E27FC236}">
                  <a16:creationId xmlns:a16="http://schemas.microsoft.com/office/drawing/2014/main" id="{08173D34-C891-01CC-45F0-5D09B7D0B0D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66" y="1377"/>
            <a:ext cx="13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4" name="Equation" r:id="rId21" imgW="152280" imgH="406080" progId="Equation.DSMT4">
                    <p:embed/>
                  </p:oleObj>
                </mc:Choice>
                <mc:Fallback>
                  <p:oleObj name="Equation" r:id="rId21" imgW="152280" imgH="406080" progId="Equation.DSMT4">
                    <p:embed/>
                    <p:pic>
                      <p:nvPicPr>
                        <p:cNvPr id="0" name="Object 7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6" y="1377"/>
                          <a:ext cx="136" cy="363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99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99" name="Object 75">
              <a:extLst>
                <a:ext uri="{FF2B5EF4-FFF2-40B4-BE49-F238E27FC236}">
                  <a16:creationId xmlns:a16="http://schemas.microsoft.com/office/drawing/2014/main" id="{218DECCF-03CB-4101-F3AC-DF014F6D925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90" y="2661"/>
            <a:ext cx="13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35" name="Equation" r:id="rId23" imgW="152280" imgH="406080" progId="Equation.DSMT4">
                    <p:embed/>
                  </p:oleObj>
                </mc:Choice>
                <mc:Fallback>
                  <p:oleObj name="Equation" r:id="rId23" imgW="152280" imgH="406080" progId="Equation.DSMT4">
                    <p:embed/>
                    <p:pic>
                      <p:nvPicPr>
                        <p:cNvPr id="0" name="Object 7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0" y="2661"/>
                          <a:ext cx="136" cy="363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3399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700" name="Text Box 76">
            <a:extLst>
              <a:ext uri="{FF2B5EF4-FFF2-40B4-BE49-F238E27FC236}">
                <a16:creationId xmlns:a16="http://schemas.microsoft.com/office/drawing/2014/main" id="{CEAB11A8-831A-8514-AE8E-DD41F318A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713"/>
            <a:ext cx="1465263" cy="42703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6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b="1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Fraction</a:t>
            </a:r>
          </a:p>
        </p:txBody>
      </p:sp>
      <p:sp>
        <p:nvSpPr>
          <p:cNvPr id="26701" name="Text Box 77">
            <a:extLst>
              <a:ext uri="{FF2B5EF4-FFF2-40B4-BE49-F238E27FC236}">
                <a16:creationId xmlns:a16="http://schemas.microsoft.com/office/drawing/2014/main" id="{35C9A93A-4157-0709-EEA8-2AEC088A0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36838"/>
            <a:ext cx="1370013" cy="427037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6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b="1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Decimal</a:t>
            </a:r>
          </a:p>
        </p:txBody>
      </p:sp>
      <p:sp>
        <p:nvSpPr>
          <p:cNvPr id="26702" name="Text Box 78">
            <a:extLst>
              <a:ext uri="{FF2B5EF4-FFF2-40B4-BE49-F238E27FC236}">
                <a16:creationId xmlns:a16="http://schemas.microsoft.com/office/drawing/2014/main" id="{A56755DE-6C02-72F9-AD91-C97375DE1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581525"/>
            <a:ext cx="1674812" cy="427038"/>
          </a:xfrm>
          <a:prstGeom prst="rect">
            <a:avLst/>
          </a:prstGeom>
          <a:gradFill rotWithShape="0">
            <a:gsLst>
              <a:gs pos="0">
                <a:srgbClr val="FFFF99">
                  <a:gamma/>
                  <a:shade val="6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200" b="1">
                <a:solidFill>
                  <a:schemeClr val="accent2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Percentage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2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26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7" grpId="0" autoUpdateAnimBg="0"/>
      <p:bldP spid="26638" grpId="0" autoUpdateAnimBg="0"/>
      <p:bldP spid="26639" grpId="0" autoUpdateAnimBg="0"/>
      <p:bldP spid="26640" grpId="0" autoUpdateAnimBg="0"/>
      <p:bldP spid="26641" grpId="0" autoUpdateAnimBg="0"/>
      <p:bldP spid="26642" grpId="0" autoUpdateAnimBg="0"/>
      <p:bldP spid="26643" grpId="0" autoUpdateAnimBg="0"/>
      <p:bldP spid="26644" grpId="0" autoUpdateAnimBg="0"/>
      <p:bldP spid="26645" grpId="0" autoUpdateAnimBg="0"/>
      <p:bldP spid="26663" grpId="0" autoUpdateAnimBg="0"/>
      <p:bldP spid="26664" grpId="0" autoUpdateAnimBg="0"/>
      <p:bldP spid="26665" grpId="0" autoUpdateAnimBg="0"/>
      <p:bldP spid="26666" grpId="0" autoUpdateAnimBg="0"/>
      <p:bldP spid="26667" grpId="0" autoUpdateAnimBg="0"/>
      <p:bldP spid="26668" grpId="0" autoUpdateAnimBg="0"/>
      <p:bldP spid="26669" grpId="0" autoUpdateAnimBg="0"/>
      <p:bldP spid="26670" grpId="0" autoUpdateAnimBg="0"/>
      <p:bldP spid="26671" grpId="0" autoUpdateAnimBg="0"/>
      <p:bldP spid="26695" grpId="0" animBg="1" autoUpdateAnimBg="0"/>
      <p:bldP spid="26696" grpId="0" animBg="1" autoUpdateAnimBg="0"/>
      <p:bldP spid="26700" grpId="0" animBg="1" autoUpdateAnimBg="0"/>
      <p:bldP spid="26701" grpId="0" animBg="1" autoUpdateAnimBg="0"/>
      <p:bldP spid="26702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21" name="Rectangle 73">
            <a:extLst>
              <a:ext uri="{FF2B5EF4-FFF2-40B4-BE49-F238E27FC236}">
                <a16:creationId xmlns:a16="http://schemas.microsoft.com/office/drawing/2014/main" id="{3E4D0B21-4732-9272-9A81-A61AE78A53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922337"/>
          </a:xfrm>
        </p:spPr>
        <p:txBody>
          <a:bodyPr/>
          <a:lstStyle/>
          <a:p>
            <a:r>
              <a:rPr lang="en-GB" altLang="en-US" sz="3200"/>
              <a:t>Answers to the matching activity</a:t>
            </a:r>
          </a:p>
        </p:txBody>
      </p:sp>
      <p:graphicFrame>
        <p:nvGraphicFramePr>
          <p:cNvPr id="27725" name="Group 77">
            <a:extLst>
              <a:ext uri="{FF2B5EF4-FFF2-40B4-BE49-F238E27FC236}">
                <a16:creationId xmlns:a16="http://schemas.microsoft.com/office/drawing/2014/main" id="{37CAE384-E7A2-58BF-3D19-C7A80FB5074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12875"/>
          <a:ext cx="8435975" cy="5040315"/>
        </p:xfrm>
        <a:graphic>
          <a:graphicData uri="http://schemas.openxmlformats.org/drawingml/2006/table">
            <a:tbl>
              <a:tblPr/>
              <a:tblGrid>
                <a:gridCol w="2811463">
                  <a:extLst>
                    <a:ext uri="{9D8B030D-6E8A-4147-A177-3AD203B41FA5}">
                      <a16:colId xmlns:a16="http://schemas.microsoft.com/office/drawing/2014/main" val="853715690"/>
                    </a:ext>
                  </a:extLst>
                </a:gridCol>
                <a:gridCol w="2813050">
                  <a:extLst>
                    <a:ext uri="{9D8B030D-6E8A-4147-A177-3AD203B41FA5}">
                      <a16:colId xmlns:a16="http://schemas.microsoft.com/office/drawing/2014/main" val="1563878278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3856103938"/>
                    </a:ext>
                  </a:extLst>
                </a:gridCol>
              </a:tblGrid>
              <a:tr h="1008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285495"/>
                  </a:ext>
                </a:extLst>
              </a:tr>
              <a:tr h="804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45791"/>
                  </a:ext>
                </a:extLst>
              </a:tr>
              <a:tr h="808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70/100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238142"/>
                  </a:ext>
                </a:extLst>
              </a:tr>
              <a:tr h="806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100/100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987765"/>
                  </a:ext>
                </a:extLst>
              </a:tr>
              <a:tr h="804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33 %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0.33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33/100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7412125"/>
                  </a:ext>
                </a:extLst>
              </a:tr>
              <a:tr h="808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67%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0.67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67/100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443113"/>
                  </a:ext>
                </a:extLst>
              </a:tr>
            </a:tbl>
          </a:graphicData>
        </a:graphic>
      </p:graphicFrame>
      <p:sp>
        <p:nvSpPr>
          <p:cNvPr id="27724" name="Rectangle 76">
            <a:extLst>
              <a:ext uri="{FF2B5EF4-FFF2-40B4-BE49-F238E27FC236}">
                <a16:creationId xmlns:a16="http://schemas.microsoft.com/office/drawing/2014/main" id="{B85F716F-8DB9-AD66-FAB0-678F543FC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A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>
            <a:extLst>
              <a:ext uri="{FF2B5EF4-FFF2-40B4-BE49-F238E27FC236}">
                <a16:creationId xmlns:a16="http://schemas.microsoft.com/office/drawing/2014/main" id="{83B1C267-B7AB-020F-1FF1-7970F76634AF}"/>
              </a:ext>
            </a:extLst>
          </p:cNvPr>
          <p:cNvGrpSpPr>
            <a:grpSpLocks/>
          </p:cNvGrpSpPr>
          <p:nvPr/>
        </p:nvGrpSpPr>
        <p:grpSpPr bwMode="auto">
          <a:xfrm>
            <a:off x="5253038" y="958850"/>
            <a:ext cx="1077912" cy="1460500"/>
            <a:chOff x="4702" y="826"/>
            <a:chExt cx="679" cy="920"/>
          </a:xfrm>
        </p:grpSpPr>
        <p:sp>
          <p:nvSpPr>
            <p:cNvPr id="33795" name="Rectangle 3">
              <a:extLst>
                <a:ext uri="{FF2B5EF4-FFF2-40B4-BE49-F238E27FC236}">
                  <a16:creationId xmlns:a16="http://schemas.microsoft.com/office/drawing/2014/main" id="{16989B96-0A42-12E4-EC99-06137E344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796" name="Text Box 4">
              <a:extLst>
                <a:ext uri="{FF2B5EF4-FFF2-40B4-BE49-F238E27FC236}">
                  <a16:creationId xmlns:a16="http://schemas.microsoft.com/office/drawing/2014/main" id="{FE611D61-55FD-82FB-72A3-552325675F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797" name="Text Box 5">
              <a:extLst>
                <a:ext uri="{FF2B5EF4-FFF2-40B4-BE49-F238E27FC236}">
                  <a16:creationId xmlns:a16="http://schemas.microsoft.com/office/drawing/2014/main" id="{383ABE64-9379-A92F-F191-21E6920B3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798" name="Line 6">
              <a:extLst>
                <a:ext uri="{FF2B5EF4-FFF2-40B4-BE49-F238E27FC236}">
                  <a16:creationId xmlns:a16="http://schemas.microsoft.com/office/drawing/2014/main" id="{171B6576-0281-F0B2-58C1-76BEA2D85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3799" name="Group 7">
            <a:extLst>
              <a:ext uri="{FF2B5EF4-FFF2-40B4-BE49-F238E27FC236}">
                <a16:creationId xmlns:a16="http://schemas.microsoft.com/office/drawing/2014/main" id="{D487039E-C25D-5C4A-9EB4-CFE1F981D84A}"/>
              </a:ext>
            </a:extLst>
          </p:cNvPr>
          <p:cNvGrpSpPr>
            <a:grpSpLocks/>
          </p:cNvGrpSpPr>
          <p:nvPr/>
        </p:nvGrpSpPr>
        <p:grpSpPr bwMode="auto">
          <a:xfrm>
            <a:off x="3067050" y="3756025"/>
            <a:ext cx="1460500" cy="1092200"/>
            <a:chOff x="4492" y="2455"/>
            <a:chExt cx="920" cy="688"/>
          </a:xfrm>
        </p:grpSpPr>
        <p:sp>
          <p:nvSpPr>
            <p:cNvPr id="33800" name="Rectangle 8">
              <a:extLst>
                <a:ext uri="{FF2B5EF4-FFF2-40B4-BE49-F238E27FC236}">
                  <a16:creationId xmlns:a16="http://schemas.microsoft.com/office/drawing/2014/main" id="{A2D58DE1-70F7-3973-9A65-2A31A26046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01" name="Text Box 9">
              <a:extLst>
                <a:ext uri="{FF2B5EF4-FFF2-40B4-BE49-F238E27FC236}">
                  <a16:creationId xmlns:a16="http://schemas.microsoft.com/office/drawing/2014/main" id="{9A2C29A5-66C6-D520-1CCC-A37477B4D8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50%</a:t>
              </a:r>
            </a:p>
          </p:txBody>
        </p:sp>
      </p:grpSp>
      <p:sp>
        <p:nvSpPr>
          <p:cNvPr id="33802" name="Text Box 10">
            <a:extLst>
              <a:ext uri="{FF2B5EF4-FFF2-40B4-BE49-F238E27FC236}">
                <a16:creationId xmlns:a16="http://schemas.microsoft.com/office/drawing/2014/main" id="{08E3AE8A-86E5-89C3-5ED0-9F4DD235A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1.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3803" name="Group 11">
            <a:extLst>
              <a:ext uri="{FF2B5EF4-FFF2-40B4-BE49-F238E27FC236}">
                <a16:creationId xmlns:a16="http://schemas.microsoft.com/office/drawing/2014/main" id="{55D47303-25BD-0F0D-253A-8AD1B7B50A3C}"/>
              </a:ext>
            </a:extLst>
          </p:cNvPr>
          <p:cNvGrpSpPr>
            <a:grpSpLocks/>
          </p:cNvGrpSpPr>
          <p:nvPr/>
        </p:nvGrpSpPr>
        <p:grpSpPr bwMode="auto">
          <a:xfrm>
            <a:off x="5245100" y="976313"/>
            <a:ext cx="1077913" cy="1460500"/>
            <a:chOff x="4702" y="826"/>
            <a:chExt cx="679" cy="920"/>
          </a:xfrm>
        </p:grpSpPr>
        <p:sp>
          <p:nvSpPr>
            <p:cNvPr id="33804" name="Rectangle 12">
              <a:extLst>
                <a:ext uri="{FF2B5EF4-FFF2-40B4-BE49-F238E27FC236}">
                  <a16:creationId xmlns:a16="http://schemas.microsoft.com/office/drawing/2014/main" id="{040838F6-C9B0-97EC-523A-D68624996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05" name="Text Box 13">
              <a:extLst>
                <a:ext uri="{FF2B5EF4-FFF2-40B4-BE49-F238E27FC236}">
                  <a16:creationId xmlns:a16="http://schemas.microsoft.com/office/drawing/2014/main" id="{15553512-275A-F501-85D0-4FCB1428B9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806" name="Text Box 14">
              <a:extLst>
                <a:ext uri="{FF2B5EF4-FFF2-40B4-BE49-F238E27FC236}">
                  <a16:creationId xmlns:a16="http://schemas.microsoft.com/office/drawing/2014/main" id="{7E06ABB3-237A-D37B-6A27-73A6ECAD73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3807" name="Line 15">
              <a:extLst>
                <a:ext uri="{FF2B5EF4-FFF2-40B4-BE49-F238E27FC236}">
                  <a16:creationId xmlns:a16="http://schemas.microsoft.com/office/drawing/2014/main" id="{6E66C516-CB36-B8DC-9B81-2325CFA69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3808" name="Group 16">
            <a:extLst>
              <a:ext uri="{FF2B5EF4-FFF2-40B4-BE49-F238E27FC236}">
                <a16:creationId xmlns:a16="http://schemas.microsoft.com/office/drawing/2014/main" id="{12316689-BC49-7E6F-CEA0-485533ED3628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3762375"/>
            <a:ext cx="1460500" cy="1092200"/>
            <a:chOff x="4492" y="2455"/>
            <a:chExt cx="920" cy="688"/>
          </a:xfrm>
        </p:grpSpPr>
        <p:sp>
          <p:nvSpPr>
            <p:cNvPr id="33809" name="Rectangle 17">
              <a:extLst>
                <a:ext uri="{FF2B5EF4-FFF2-40B4-BE49-F238E27FC236}">
                  <a16:creationId xmlns:a16="http://schemas.microsoft.com/office/drawing/2014/main" id="{4272152F-2D2B-4EA0-A088-AC98452FFE4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10" name="Text Box 18">
              <a:extLst>
                <a:ext uri="{FF2B5EF4-FFF2-40B4-BE49-F238E27FC236}">
                  <a16:creationId xmlns:a16="http://schemas.microsoft.com/office/drawing/2014/main" id="{56AB64A7-116B-123E-E786-5AB89C935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1.2</a:t>
              </a:r>
            </a:p>
          </p:txBody>
        </p:sp>
      </p:grpSp>
      <p:grpSp>
        <p:nvGrpSpPr>
          <p:cNvPr id="33811" name="Group 19">
            <a:extLst>
              <a:ext uri="{FF2B5EF4-FFF2-40B4-BE49-F238E27FC236}">
                <a16:creationId xmlns:a16="http://schemas.microsoft.com/office/drawing/2014/main" id="{F79C8FC5-48CB-EB0F-5DA4-7A8B7C1B9DD6}"/>
              </a:ext>
            </a:extLst>
          </p:cNvPr>
          <p:cNvGrpSpPr>
            <a:grpSpLocks/>
          </p:cNvGrpSpPr>
          <p:nvPr/>
        </p:nvGrpSpPr>
        <p:grpSpPr bwMode="auto">
          <a:xfrm>
            <a:off x="5046663" y="3727450"/>
            <a:ext cx="1460500" cy="1092200"/>
            <a:chOff x="4492" y="2455"/>
            <a:chExt cx="920" cy="688"/>
          </a:xfrm>
        </p:grpSpPr>
        <p:sp>
          <p:nvSpPr>
            <p:cNvPr id="33812" name="Rectangle 20">
              <a:extLst>
                <a:ext uri="{FF2B5EF4-FFF2-40B4-BE49-F238E27FC236}">
                  <a16:creationId xmlns:a16="http://schemas.microsoft.com/office/drawing/2014/main" id="{E83C7303-0A25-E700-2A05-D8CF30A821A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3813" name="Text Box 21">
              <a:extLst>
                <a:ext uri="{FF2B5EF4-FFF2-40B4-BE49-F238E27FC236}">
                  <a16:creationId xmlns:a16="http://schemas.microsoft.com/office/drawing/2014/main" id="{A5FC12F2-7BEE-9FAE-F196-3BA16195CB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38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>
            <a:extLst>
              <a:ext uri="{FF2B5EF4-FFF2-40B4-BE49-F238E27FC236}">
                <a16:creationId xmlns:a16="http://schemas.microsoft.com/office/drawing/2014/main" id="{9C1EBA6D-F1DD-CFA9-759A-6BBD90720480}"/>
              </a:ext>
            </a:extLst>
          </p:cNvPr>
          <p:cNvGrpSpPr>
            <a:grpSpLocks/>
          </p:cNvGrpSpPr>
          <p:nvPr/>
        </p:nvGrpSpPr>
        <p:grpSpPr bwMode="auto">
          <a:xfrm>
            <a:off x="5253038" y="958850"/>
            <a:ext cx="1077912" cy="1460500"/>
            <a:chOff x="4702" y="826"/>
            <a:chExt cx="679" cy="920"/>
          </a:xfrm>
        </p:grpSpPr>
        <p:sp>
          <p:nvSpPr>
            <p:cNvPr id="34819" name="Rectangle 3">
              <a:extLst>
                <a:ext uri="{FF2B5EF4-FFF2-40B4-BE49-F238E27FC236}">
                  <a16:creationId xmlns:a16="http://schemas.microsoft.com/office/drawing/2014/main" id="{CFCBE466-1EDB-0550-FD04-37ED59D46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20" name="Text Box 4">
              <a:extLst>
                <a:ext uri="{FF2B5EF4-FFF2-40B4-BE49-F238E27FC236}">
                  <a16:creationId xmlns:a16="http://schemas.microsoft.com/office/drawing/2014/main" id="{7798C129-1444-10D3-FCF6-D5C26AB68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4821" name="Text Box 5">
              <a:extLst>
                <a:ext uri="{FF2B5EF4-FFF2-40B4-BE49-F238E27FC236}">
                  <a16:creationId xmlns:a16="http://schemas.microsoft.com/office/drawing/2014/main" id="{3C33365B-36FE-57BB-2542-C40F1C959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4822" name="Line 6">
              <a:extLst>
                <a:ext uri="{FF2B5EF4-FFF2-40B4-BE49-F238E27FC236}">
                  <a16:creationId xmlns:a16="http://schemas.microsoft.com/office/drawing/2014/main" id="{99F6FFAD-BAA2-D127-F886-EBBEB08E50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4823" name="Group 7">
            <a:extLst>
              <a:ext uri="{FF2B5EF4-FFF2-40B4-BE49-F238E27FC236}">
                <a16:creationId xmlns:a16="http://schemas.microsoft.com/office/drawing/2014/main" id="{BC0D8C0D-B85E-2911-6BDF-04BC836D4934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756025"/>
            <a:ext cx="1460500" cy="1092200"/>
            <a:chOff x="4492" y="2455"/>
            <a:chExt cx="920" cy="688"/>
          </a:xfrm>
        </p:grpSpPr>
        <p:sp>
          <p:nvSpPr>
            <p:cNvPr id="34824" name="Rectangle 8">
              <a:extLst>
                <a:ext uri="{FF2B5EF4-FFF2-40B4-BE49-F238E27FC236}">
                  <a16:creationId xmlns:a16="http://schemas.microsoft.com/office/drawing/2014/main" id="{3867744B-2380-901B-B833-8C589DBDD5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25" name="Text Box 9">
              <a:extLst>
                <a:ext uri="{FF2B5EF4-FFF2-40B4-BE49-F238E27FC236}">
                  <a16:creationId xmlns:a16="http://schemas.microsoft.com/office/drawing/2014/main" id="{5AEBE9CC-B5AB-6FF3-B4A6-692A2F7823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0.01</a:t>
              </a:r>
            </a:p>
          </p:txBody>
        </p:sp>
      </p:grpSp>
      <p:sp>
        <p:nvSpPr>
          <p:cNvPr id="34826" name="Text Box 10">
            <a:extLst>
              <a:ext uri="{FF2B5EF4-FFF2-40B4-BE49-F238E27FC236}">
                <a16:creationId xmlns:a16="http://schemas.microsoft.com/office/drawing/2014/main" id="{09655B3E-0CE3-1CBA-A075-C89EC841C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2.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4827" name="Group 11">
            <a:extLst>
              <a:ext uri="{FF2B5EF4-FFF2-40B4-BE49-F238E27FC236}">
                <a16:creationId xmlns:a16="http://schemas.microsoft.com/office/drawing/2014/main" id="{FCA80A44-A490-2321-F81D-FBF4EE1968CB}"/>
              </a:ext>
            </a:extLst>
          </p:cNvPr>
          <p:cNvGrpSpPr>
            <a:grpSpLocks/>
          </p:cNvGrpSpPr>
          <p:nvPr/>
        </p:nvGrpSpPr>
        <p:grpSpPr bwMode="auto">
          <a:xfrm>
            <a:off x="1231900" y="3573463"/>
            <a:ext cx="1077913" cy="1460500"/>
            <a:chOff x="4702" y="826"/>
            <a:chExt cx="679" cy="920"/>
          </a:xfrm>
        </p:grpSpPr>
        <p:sp>
          <p:nvSpPr>
            <p:cNvPr id="34828" name="Rectangle 12">
              <a:extLst>
                <a:ext uri="{FF2B5EF4-FFF2-40B4-BE49-F238E27FC236}">
                  <a16:creationId xmlns:a16="http://schemas.microsoft.com/office/drawing/2014/main" id="{4B8C0ACD-24DB-C044-4146-5332315EE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29" name="Text Box 13">
              <a:extLst>
                <a:ext uri="{FF2B5EF4-FFF2-40B4-BE49-F238E27FC236}">
                  <a16:creationId xmlns:a16="http://schemas.microsoft.com/office/drawing/2014/main" id="{0F8A2F1D-4007-D74F-1D25-7DDC1D39EF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830" name="Text Box 14">
              <a:extLst>
                <a:ext uri="{FF2B5EF4-FFF2-40B4-BE49-F238E27FC236}">
                  <a16:creationId xmlns:a16="http://schemas.microsoft.com/office/drawing/2014/main" id="{1A01214E-B420-0366-92C7-7CE2A7F4B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4831" name="Line 15">
              <a:extLst>
                <a:ext uri="{FF2B5EF4-FFF2-40B4-BE49-F238E27FC236}">
                  <a16:creationId xmlns:a16="http://schemas.microsoft.com/office/drawing/2014/main" id="{3924945B-E353-E5B3-3677-CA9D3FB574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4832" name="Group 16">
            <a:extLst>
              <a:ext uri="{FF2B5EF4-FFF2-40B4-BE49-F238E27FC236}">
                <a16:creationId xmlns:a16="http://schemas.microsoft.com/office/drawing/2014/main" id="{AB6B37B4-30BC-E8C4-0364-75FEB7582016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950913"/>
            <a:ext cx="1077913" cy="1460500"/>
            <a:chOff x="4702" y="826"/>
            <a:chExt cx="679" cy="920"/>
          </a:xfrm>
        </p:grpSpPr>
        <p:sp>
          <p:nvSpPr>
            <p:cNvPr id="34833" name="Rectangle 17">
              <a:extLst>
                <a:ext uri="{FF2B5EF4-FFF2-40B4-BE49-F238E27FC236}">
                  <a16:creationId xmlns:a16="http://schemas.microsoft.com/office/drawing/2014/main" id="{B686A873-2E7F-E3E5-2364-EA46634EF7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34" name="Text Box 18">
              <a:extLst>
                <a:ext uri="{FF2B5EF4-FFF2-40B4-BE49-F238E27FC236}">
                  <a16:creationId xmlns:a16="http://schemas.microsoft.com/office/drawing/2014/main" id="{DE7D60AB-E6CA-E1EF-4653-BD77792018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4835" name="Text Box 19">
              <a:extLst>
                <a:ext uri="{FF2B5EF4-FFF2-40B4-BE49-F238E27FC236}">
                  <a16:creationId xmlns:a16="http://schemas.microsoft.com/office/drawing/2014/main" id="{A5E0A73D-3710-24EB-D7B5-1DFD7A9FC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4836" name="Line 20">
              <a:extLst>
                <a:ext uri="{FF2B5EF4-FFF2-40B4-BE49-F238E27FC236}">
                  <a16:creationId xmlns:a16="http://schemas.microsoft.com/office/drawing/2014/main" id="{4A62F57D-16E8-19EB-E484-75A11059A4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4837" name="Group 21">
            <a:extLst>
              <a:ext uri="{FF2B5EF4-FFF2-40B4-BE49-F238E27FC236}">
                <a16:creationId xmlns:a16="http://schemas.microsoft.com/office/drawing/2014/main" id="{7C469423-696E-4933-B7E7-307182FB0AD9}"/>
              </a:ext>
            </a:extLst>
          </p:cNvPr>
          <p:cNvGrpSpPr>
            <a:grpSpLocks/>
          </p:cNvGrpSpPr>
          <p:nvPr/>
        </p:nvGrpSpPr>
        <p:grpSpPr bwMode="auto">
          <a:xfrm>
            <a:off x="5260975" y="3762375"/>
            <a:ext cx="1460500" cy="1092200"/>
            <a:chOff x="4492" y="2455"/>
            <a:chExt cx="920" cy="688"/>
          </a:xfrm>
        </p:grpSpPr>
        <p:sp>
          <p:nvSpPr>
            <p:cNvPr id="34838" name="Rectangle 22">
              <a:extLst>
                <a:ext uri="{FF2B5EF4-FFF2-40B4-BE49-F238E27FC236}">
                  <a16:creationId xmlns:a16="http://schemas.microsoft.com/office/drawing/2014/main" id="{8F47C7C8-E12E-E549-C7A1-032AD57D89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4839" name="Text Box 23">
              <a:extLst>
                <a:ext uri="{FF2B5EF4-FFF2-40B4-BE49-F238E27FC236}">
                  <a16:creationId xmlns:a16="http://schemas.microsoft.com/office/drawing/2014/main" id="{7EF1C2EF-F51B-49A7-0710-51031CB22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48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>
            <a:extLst>
              <a:ext uri="{FF2B5EF4-FFF2-40B4-BE49-F238E27FC236}">
                <a16:creationId xmlns:a16="http://schemas.microsoft.com/office/drawing/2014/main" id="{5AA1C4CC-80CD-D0B8-804D-AB90483128CC}"/>
              </a:ext>
            </a:extLst>
          </p:cNvPr>
          <p:cNvGrpSpPr>
            <a:grpSpLocks/>
          </p:cNvGrpSpPr>
          <p:nvPr/>
        </p:nvGrpSpPr>
        <p:grpSpPr bwMode="auto">
          <a:xfrm>
            <a:off x="5033963" y="1025525"/>
            <a:ext cx="1460500" cy="1092200"/>
            <a:chOff x="4492" y="2455"/>
            <a:chExt cx="920" cy="688"/>
          </a:xfrm>
        </p:grpSpPr>
        <p:sp>
          <p:nvSpPr>
            <p:cNvPr id="35843" name="Rectangle 3">
              <a:extLst>
                <a:ext uri="{FF2B5EF4-FFF2-40B4-BE49-F238E27FC236}">
                  <a16:creationId xmlns:a16="http://schemas.microsoft.com/office/drawing/2014/main" id="{99CE9997-B743-E6A3-3455-251981A150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44" name="Text Box 4">
              <a:extLst>
                <a:ext uri="{FF2B5EF4-FFF2-40B4-BE49-F238E27FC236}">
                  <a16:creationId xmlns:a16="http://schemas.microsoft.com/office/drawing/2014/main" id="{7BDFE379-B7D1-9525-9CC9-DF6DA7E7DE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0.2</a:t>
              </a:r>
            </a:p>
          </p:txBody>
        </p:sp>
      </p:grpSp>
      <p:sp>
        <p:nvSpPr>
          <p:cNvPr id="35845" name="Text Box 5">
            <a:extLst>
              <a:ext uri="{FF2B5EF4-FFF2-40B4-BE49-F238E27FC236}">
                <a16:creationId xmlns:a16="http://schemas.microsoft.com/office/drawing/2014/main" id="{303502B5-F021-05A5-39DA-73DCDFE95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3.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5846" name="Group 6">
            <a:extLst>
              <a:ext uri="{FF2B5EF4-FFF2-40B4-BE49-F238E27FC236}">
                <a16:creationId xmlns:a16="http://schemas.microsoft.com/office/drawing/2014/main" id="{CF521B54-04EC-6CB3-9767-9A6A38237508}"/>
              </a:ext>
            </a:extLst>
          </p:cNvPr>
          <p:cNvGrpSpPr>
            <a:grpSpLocks/>
          </p:cNvGrpSpPr>
          <p:nvPr/>
        </p:nvGrpSpPr>
        <p:grpSpPr bwMode="auto">
          <a:xfrm>
            <a:off x="5141913" y="3532188"/>
            <a:ext cx="1336675" cy="1460500"/>
            <a:chOff x="3351" y="2251"/>
            <a:chExt cx="842" cy="920"/>
          </a:xfrm>
        </p:grpSpPr>
        <p:sp>
          <p:nvSpPr>
            <p:cNvPr id="35847" name="Rectangle 7">
              <a:extLst>
                <a:ext uri="{FF2B5EF4-FFF2-40B4-BE49-F238E27FC236}">
                  <a16:creationId xmlns:a16="http://schemas.microsoft.com/office/drawing/2014/main" id="{DBCA2796-17A5-46F4-6958-0FC33588C6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1" y="2251"/>
              <a:ext cx="842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48" name="Text Box 8">
              <a:extLst>
                <a:ext uri="{FF2B5EF4-FFF2-40B4-BE49-F238E27FC236}">
                  <a16:creationId xmlns:a16="http://schemas.microsoft.com/office/drawing/2014/main" id="{ECBBA880-FCE7-34ED-E912-B8A1A6B310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1" y="2267"/>
              <a:ext cx="4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5849" name="Text Box 9">
              <a:extLst>
                <a:ext uri="{FF2B5EF4-FFF2-40B4-BE49-F238E27FC236}">
                  <a16:creationId xmlns:a16="http://schemas.microsoft.com/office/drawing/2014/main" id="{7F213829-0998-7395-8038-3A40DFDF4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3" y="2682"/>
              <a:ext cx="780" cy="44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100</a:t>
              </a:r>
            </a:p>
          </p:txBody>
        </p:sp>
        <p:sp>
          <p:nvSpPr>
            <p:cNvPr id="35850" name="Line 10">
              <a:extLst>
                <a:ext uri="{FF2B5EF4-FFF2-40B4-BE49-F238E27FC236}">
                  <a16:creationId xmlns:a16="http://schemas.microsoft.com/office/drawing/2014/main" id="{A4F61C2B-CE29-8E17-5316-62C3D76D65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1" y="2681"/>
              <a:ext cx="4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5851" name="Group 11">
            <a:extLst>
              <a:ext uri="{FF2B5EF4-FFF2-40B4-BE49-F238E27FC236}">
                <a16:creationId xmlns:a16="http://schemas.microsoft.com/office/drawing/2014/main" id="{2B2747C0-D04B-9118-8EC9-D901AE5C03DB}"/>
              </a:ext>
            </a:extLst>
          </p:cNvPr>
          <p:cNvGrpSpPr>
            <a:grpSpLocks/>
          </p:cNvGrpSpPr>
          <p:nvPr/>
        </p:nvGrpSpPr>
        <p:grpSpPr bwMode="auto">
          <a:xfrm>
            <a:off x="3333750" y="3543300"/>
            <a:ext cx="1077913" cy="1460500"/>
            <a:chOff x="2100" y="2232"/>
            <a:chExt cx="679" cy="920"/>
          </a:xfrm>
        </p:grpSpPr>
        <p:sp>
          <p:nvSpPr>
            <p:cNvPr id="35852" name="Rectangle 12">
              <a:extLst>
                <a:ext uri="{FF2B5EF4-FFF2-40B4-BE49-F238E27FC236}">
                  <a16:creationId xmlns:a16="http://schemas.microsoft.com/office/drawing/2014/main" id="{4637AF8E-C142-11CE-CB1B-A4D44582E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2232"/>
              <a:ext cx="679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53" name="Text Box 13">
              <a:extLst>
                <a:ext uri="{FF2B5EF4-FFF2-40B4-BE49-F238E27FC236}">
                  <a16:creationId xmlns:a16="http://schemas.microsoft.com/office/drawing/2014/main" id="{5A8B5C32-50BD-AC53-E66F-3E3128AB61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9" y="2257"/>
              <a:ext cx="533" cy="44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5854" name="Text Box 14">
              <a:extLst>
                <a:ext uri="{FF2B5EF4-FFF2-40B4-BE49-F238E27FC236}">
                  <a16:creationId xmlns:a16="http://schemas.microsoft.com/office/drawing/2014/main" id="{19509D2D-BF6D-FBA6-32CF-CC70AFE25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8" y="2646"/>
              <a:ext cx="473" cy="442"/>
            </a:xfrm>
            <a:prstGeom prst="rect">
              <a:avLst/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5855" name="Line 15">
              <a:extLst>
                <a:ext uri="{FF2B5EF4-FFF2-40B4-BE49-F238E27FC236}">
                  <a16:creationId xmlns:a16="http://schemas.microsoft.com/office/drawing/2014/main" id="{1D141980-6C59-F790-FE02-49B7EA17C6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6" y="2663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5856" name="Group 16">
            <a:extLst>
              <a:ext uri="{FF2B5EF4-FFF2-40B4-BE49-F238E27FC236}">
                <a16:creationId xmlns:a16="http://schemas.microsoft.com/office/drawing/2014/main" id="{E5FAE276-D747-69DB-4591-9ACB336D34FF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019175"/>
            <a:ext cx="1460500" cy="1092200"/>
            <a:chOff x="4492" y="2455"/>
            <a:chExt cx="920" cy="688"/>
          </a:xfrm>
        </p:grpSpPr>
        <p:sp>
          <p:nvSpPr>
            <p:cNvPr id="35857" name="Rectangle 17">
              <a:extLst>
                <a:ext uri="{FF2B5EF4-FFF2-40B4-BE49-F238E27FC236}">
                  <a16:creationId xmlns:a16="http://schemas.microsoft.com/office/drawing/2014/main" id="{0FC793BD-1CE8-3684-F7BE-2FB3DC58F64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58" name="Text Box 18">
              <a:extLst>
                <a:ext uri="{FF2B5EF4-FFF2-40B4-BE49-F238E27FC236}">
                  <a16:creationId xmlns:a16="http://schemas.microsoft.com/office/drawing/2014/main" id="{92BC9361-3A2B-2B1B-7346-8855C99A8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0.2</a:t>
              </a:r>
            </a:p>
          </p:txBody>
        </p:sp>
      </p:grpSp>
      <p:grpSp>
        <p:nvGrpSpPr>
          <p:cNvPr id="35859" name="Group 19">
            <a:extLst>
              <a:ext uri="{FF2B5EF4-FFF2-40B4-BE49-F238E27FC236}">
                <a16:creationId xmlns:a16="http://schemas.microsoft.com/office/drawing/2014/main" id="{256E5049-DD93-E5B4-A775-591D73A9873D}"/>
              </a:ext>
            </a:extLst>
          </p:cNvPr>
          <p:cNvGrpSpPr>
            <a:grpSpLocks/>
          </p:cNvGrpSpPr>
          <p:nvPr/>
        </p:nvGrpSpPr>
        <p:grpSpPr bwMode="auto">
          <a:xfrm>
            <a:off x="1041400" y="3762375"/>
            <a:ext cx="1460500" cy="1092200"/>
            <a:chOff x="4492" y="2455"/>
            <a:chExt cx="920" cy="688"/>
          </a:xfrm>
        </p:grpSpPr>
        <p:sp>
          <p:nvSpPr>
            <p:cNvPr id="35860" name="Rectangle 20">
              <a:extLst>
                <a:ext uri="{FF2B5EF4-FFF2-40B4-BE49-F238E27FC236}">
                  <a16:creationId xmlns:a16="http://schemas.microsoft.com/office/drawing/2014/main" id="{B0E15914-BF3D-D405-872D-74819E5FAA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5861" name="Text Box 21">
              <a:extLst>
                <a:ext uri="{FF2B5EF4-FFF2-40B4-BE49-F238E27FC236}">
                  <a16:creationId xmlns:a16="http://schemas.microsoft.com/office/drawing/2014/main" id="{0FDC1379-17EF-2D51-4B3B-6BA8FCBFA4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58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D50F318B-FF42-AA8B-C640-0E3A88C14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8.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6867" name="Group 3">
            <a:extLst>
              <a:ext uri="{FF2B5EF4-FFF2-40B4-BE49-F238E27FC236}">
                <a16:creationId xmlns:a16="http://schemas.microsoft.com/office/drawing/2014/main" id="{EA8C4BD2-2C4C-BD12-16F5-933C684B3295}"/>
              </a:ext>
            </a:extLst>
          </p:cNvPr>
          <p:cNvGrpSpPr>
            <a:grpSpLocks/>
          </p:cNvGrpSpPr>
          <p:nvPr/>
        </p:nvGrpSpPr>
        <p:grpSpPr bwMode="auto">
          <a:xfrm>
            <a:off x="5108575" y="1006475"/>
            <a:ext cx="1077913" cy="1460500"/>
            <a:chOff x="4327" y="641"/>
            <a:chExt cx="679" cy="920"/>
          </a:xfrm>
        </p:grpSpPr>
        <p:sp>
          <p:nvSpPr>
            <p:cNvPr id="36868" name="Rectangle 4">
              <a:extLst>
                <a:ext uri="{FF2B5EF4-FFF2-40B4-BE49-F238E27FC236}">
                  <a16:creationId xmlns:a16="http://schemas.microsoft.com/office/drawing/2014/main" id="{B7D34D24-F407-2C73-F6EB-1B09EC339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641"/>
              <a:ext cx="679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69" name="Text Box 5">
              <a:extLst>
                <a:ext uri="{FF2B5EF4-FFF2-40B4-BE49-F238E27FC236}">
                  <a16:creationId xmlns:a16="http://schemas.microsoft.com/office/drawing/2014/main" id="{B7FE8CC6-75AB-2CDE-F432-4A3CD9D39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1" y="658"/>
              <a:ext cx="585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6870" name="Text Box 6">
              <a:extLst>
                <a:ext uri="{FF2B5EF4-FFF2-40B4-BE49-F238E27FC236}">
                  <a16:creationId xmlns:a16="http://schemas.microsoft.com/office/drawing/2014/main" id="{86D5B349-4286-D141-5711-C52E936C77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" y="1055"/>
              <a:ext cx="473" cy="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6871" name="Line 7">
              <a:extLst>
                <a:ext uri="{FF2B5EF4-FFF2-40B4-BE49-F238E27FC236}">
                  <a16:creationId xmlns:a16="http://schemas.microsoft.com/office/drawing/2014/main" id="{3F2BD45F-6805-8842-72AD-B2C195461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3" y="1072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6872" name="Group 8">
            <a:extLst>
              <a:ext uri="{FF2B5EF4-FFF2-40B4-BE49-F238E27FC236}">
                <a16:creationId xmlns:a16="http://schemas.microsoft.com/office/drawing/2014/main" id="{9B1490F9-71AD-12DB-ED47-2D956565884E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687763"/>
            <a:ext cx="1460500" cy="1092200"/>
            <a:chOff x="4492" y="2455"/>
            <a:chExt cx="920" cy="688"/>
          </a:xfrm>
        </p:grpSpPr>
        <p:sp>
          <p:nvSpPr>
            <p:cNvPr id="36873" name="Rectangle 9">
              <a:extLst>
                <a:ext uri="{FF2B5EF4-FFF2-40B4-BE49-F238E27FC236}">
                  <a16:creationId xmlns:a16="http://schemas.microsoft.com/office/drawing/2014/main" id="{391211FE-5CDA-2358-9B2B-011DD1E258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74" name="Text Box 10">
              <a:extLst>
                <a:ext uri="{FF2B5EF4-FFF2-40B4-BE49-F238E27FC236}">
                  <a16:creationId xmlns:a16="http://schemas.microsoft.com/office/drawing/2014/main" id="{84674190-6365-F3A5-AA43-7CFE4C9E1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0.5</a:t>
              </a:r>
            </a:p>
          </p:txBody>
        </p:sp>
      </p:grpSp>
      <p:grpSp>
        <p:nvGrpSpPr>
          <p:cNvPr id="36875" name="Group 11">
            <a:extLst>
              <a:ext uri="{FF2B5EF4-FFF2-40B4-BE49-F238E27FC236}">
                <a16:creationId xmlns:a16="http://schemas.microsoft.com/office/drawing/2014/main" id="{349707B1-B78A-2641-3849-972226D8A267}"/>
              </a:ext>
            </a:extLst>
          </p:cNvPr>
          <p:cNvGrpSpPr>
            <a:grpSpLocks/>
          </p:cNvGrpSpPr>
          <p:nvPr/>
        </p:nvGrpSpPr>
        <p:grpSpPr bwMode="auto">
          <a:xfrm>
            <a:off x="5113338" y="995363"/>
            <a:ext cx="1077912" cy="1460500"/>
            <a:chOff x="4327" y="641"/>
            <a:chExt cx="679" cy="920"/>
          </a:xfrm>
        </p:grpSpPr>
        <p:sp>
          <p:nvSpPr>
            <p:cNvPr id="36876" name="Rectangle 12">
              <a:extLst>
                <a:ext uri="{FF2B5EF4-FFF2-40B4-BE49-F238E27FC236}">
                  <a16:creationId xmlns:a16="http://schemas.microsoft.com/office/drawing/2014/main" id="{8A33F30E-FAC8-6E53-B6FC-F44CBB31E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641"/>
              <a:ext cx="679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77" name="Text Box 13">
              <a:extLst>
                <a:ext uri="{FF2B5EF4-FFF2-40B4-BE49-F238E27FC236}">
                  <a16:creationId xmlns:a16="http://schemas.microsoft.com/office/drawing/2014/main" id="{B2CC4A68-2C94-D64E-0B23-62DF3B6C58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1" y="658"/>
              <a:ext cx="58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6878" name="Text Box 14">
              <a:extLst>
                <a:ext uri="{FF2B5EF4-FFF2-40B4-BE49-F238E27FC236}">
                  <a16:creationId xmlns:a16="http://schemas.microsoft.com/office/drawing/2014/main" id="{8A814323-2D13-8DB8-F3F3-B4A454D6AE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5" y="1055"/>
              <a:ext cx="47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6879" name="Line 15">
              <a:extLst>
                <a:ext uri="{FF2B5EF4-FFF2-40B4-BE49-F238E27FC236}">
                  <a16:creationId xmlns:a16="http://schemas.microsoft.com/office/drawing/2014/main" id="{F6CA74A9-6A47-D264-162B-5C9D7F8DBC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3" y="1072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6880" name="Group 16">
            <a:extLst>
              <a:ext uri="{FF2B5EF4-FFF2-40B4-BE49-F238E27FC236}">
                <a16:creationId xmlns:a16="http://schemas.microsoft.com/office/drawing/2014/main" id="{639BAF27-3E80-3CF1-68A4-B7251A6066CD}"/>
              </a:ext>
            </a:extLst>
          </p:cNvPr>
          <p:cNvGrpSpPr>
            <a:grpSpLocks/>
          </p:cNvGrpSpPr>
          <p:nvPr/>
        </p:nvGrpSpPr>
        <p:grpSpPr bwMode="auto">
          <a:xfrm>
            <a:off x="3181350" y="3687763"/>
            <a:ext cx="1460500" cy="1092200"/>
            <a:chOff x="4492" y="2455"/>
            <a:chExt cx="920" cy="688"/>
          </a:xfrm>
        </p:grpSpPr>
        <p:sp>
          <p:nvSpPr>
            <p:cNvPr id="36881" name="Rectangle 17">
              <a:extLst>
                <a:ext uri="{FF2B5EF4-FFF2-40B4-BE49-F238E27FC236}">
                  <a16:creationId xmlns:a16="http://schemas.microsoft.com/office/drawing/2014/main" id="{BD769775-5493-5F27-212E-F22D762D1F6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82" name="Text Box 18">
              <a:extLst>
                <a:ext uri="{FF2B5EF4-FFF2-40B4-BE49-F238E27FC236}">
                  <a16:creationId xmlns:a16="http://schemas.microsoft.com/office/drawing/2014/main" id="{9230022E-B063-169A-FB86-3CCC9AF991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20%</a:t>
              </a:r>
            </a:p>
          </p:txBody>
        </p:sp>
      </p:grpSp>
      <p:grpSp>
        <p:nvGrpSpPr>
          <p:cNvPr id="36883" name="Group 19">
            <a:extLst>
              <a:ext uri="{FF2B5EF4-FFF2-40B4-BE49-F238E27FC236}">
                <a16:creationId xmlns:a16="http://schemas.microsoft.com/office/drawing/2014/main" id="{B61E0923-7A8E-E5C6-7D49-F031DE83BA81}"/>
              </a:ext>
            </a:extLst>
          </p:cNvPr>
          <p:cNvGrpSpPr>
            <a:grpSpLocks/>
          </p:cNvGrpSpPr>
          <p:nvPr/>
        </p:nvGrpSpPr>
        <p:grpSpPr bwMode="auto">
          <a:xfrm>
            <a:off x="5260975" y="3690938"/>
            <a:ext cx="1460500" cy="1092200"/>
            <a:chOff x="4492" y="2455"/>
            <a:chExt cx="920" cy="688"/>
          </a:xfrm>
        </p:grpSpPr>
        <p:sp>
          <p:nvSpPr>
            <p:cNvPr id="36884" name="Rectangle 20">
              <a:extLst>
                <a:ext uri="{FF2B5EF4-FFF2-40B4-BE49-F238E27FC236}">
                  <a16:creationId xmlns:a16="http://schemas.microsoft.com/office/drawing/2014/main" id="{A20A3CA7-9C12-D417-43B3-C556E5D9548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6885" name="Text Box 21">
              <a:extLst>
                <a:ext uri="{FF2B5EF4-FFF2-40B4-BE49-F238E27FC236}">
                  <a16:creationId xmlns:a16="http://schemas.microsoft.com/office/drawing/2014/main" id="{C436E145-9A63-D940-4E16-33AFABB47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5%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68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68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786E3B44-91DE-9772-7C69-E5F4DFD25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901700"/>
            <a:ext cx="4749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3000">
                <a:latin typeface="Comic Sans MS" panose="030F0702030302020204" pitchFamily="66" charset="0"/>
              </a:rPr>
              <a:t>9.	What is </a:t>
            </a:r>
            <a:r>
              <a:rPr lang="en-GB" altLang="en-US" sz="3000">
                <a:solidFill>
                  <a:srgbClr val="CC3300"/>
                </a:solidFill>
                <a:latin typeface="Comic Sans MS" panose="030F0702030302020204" pitchFamily="66" charset="0"/>
              </a:rPr>
              <a:t>equivalent</a:t>
            </a:r>
            <a:r>
              <a:rPr lang="en-GB" altLang="en-US" sz="3000">
                <a:latin typeface="Comic Sans MS" panose="030F0702030302020204" pitchFamily="66" charset="0"/>
              </a:rPr>
              <a:t> to:</a:t>
            </a:r>
          </a:p>
        </p:txBody>
      </p:sp>
      <p:grpSp>
        <p:nvGrpSpPr>
          <p:cNvPr id="37891" name="Group 3">
            <a:extLst>
              <a:ext uri="{FF2B5EF4-FFF2-40B4-BE49-F238E27FC236}">
                <a16:creationId xmlns:a16="http://schemas.microsoft.com/office/drawing/2014/main" id="{A675AB6E-7868-0DB0-77AB-19B39D37489C}"/>
              </a:ext>
            </a:extLst>
          </p:cNvPr>
          <p:cNvGrpSpPr>
            <a:grpSpLocks/>
          </p:cNvGrpSpPr>
          <p:nvPr/>
        </p:nvGrpSpPr>
        <p:grpSpPr bwMode="auto">
          <a:xfrm>
            <a:off x="5032375" y="1023938"/>
            <a:ext cx="1460500" cy="1092200"/>
            <a:chOff x="4492" y="2455"/>
            <a:chExt cx="920" cy="688"/>
          </a:xfrm>
        </p:grpSpPr>
        <p:sp>
          <p:nvSpPr>
            <p:cNvPr id="37892" name="Rectangle 4">
              <a:extLst>
                <a:ext uri="{FF2B5EF4-FFF2-40B4-BE49-F238E27FC236}">
                  <a16:creationId xmlns:a16="http://schemas.microsoft.com/office/drawing/2014/main" id="{73D62F5E-E4C3-0B17-101D-66FEA39CAB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893" name="Text Box 5">
              <a:extLst>
                <a:ext uri="{FF2B5EF4-FFF2-40B4-BE49-F238E27FC236}">
                  <a16:creationId xmlns:a16="http://schemas.microsoft.com/office/drawing/2014/main" id="{6792733C-6241-E91B-8EDB-58BEE5C2D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0.06</a:t>
              </a:r>
            </a:p>
          </p:txBody>
        </p:sp>
      </p:grpSp>
      <p:grpSp>
        <p:nvGrpSpPr>
          <p:cNvPr id="37894" name="Group 6">
            <a:extLst>
              <a:ext uri="{FF2B5EF4-FFF2-40B4-BE49-F238E27FC236}">
                <a16:creationId xmlns:a16="http://schemas.microsoft.com/office/drawing/2014/main" id="{0E3CC5D9-B7F7-A779-882C-4A836922E8CF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019175"/>
            <a:ext cx="1460500" cy="1092200"/>
            <a:chOff x="4492" y="2455"/>
            <a:chExt cx="920" cy="688"/>
          </a:xfrm>
        </p:grpSpPr>
        <p:sp>
          <p:nvSpPr>
            <p:cNvPr id="37895" name="Rectangle 7">
              <a:extLst>
                <a:ext uri="{FF2B5EF4-FFF2-40B4-BE49-F238E27FC236}">
                  <a16:creationId xmlns:a16="http://schemas.microsoft.com/office/drawing/2014/main" id="{51ACD587-0A2F-0794-E78B-744C50B7044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896" name="Text Box 8">
              <a:extLst>
                <a:ext uri="{FF2B5EF4-FFF2-40B4-BE49-F238E27FC236}">
                  <a16:creationId xmlns:a16="http://schemas.microsoft.com/office/drawing/2014/main" id="{53AF4E2D-5536-1251-EFAF-9588F627FC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0.06</a:t>
              </a:r>
            </a:p>
          </p:txBody>
        </p:sp>
      </p:grpSp>
      <p:grpSp>
        <p:nvGrpSpPr>
          <p:cNvPr id="37897" name="Group 9">
            <a:extLst>
              <a:ext uri="{FF2B5EF4-FFF2-40B4-BE49-F238E27FC236}">
                <a16:creationId xmlns:a16="http://schemas.microsoft.com/office/drawing/2014/main" id="{CBB61EDC-31BC-A6CE-84AE-BC8364F2F125}"/>
              </a:ext>
            </a:extLst>
          </p:cNvPr>
          <p:cNvGrpSpPr>
            <a:grpSpLocks/>
          </p:cNvGrpSpPr>
          <p:nvPr/>
        </p:nvGrpSpPr>
        <p:grpSpPr bwMode="auto">
          <a:xfrm>
            <a:off x="1231900" y="3487738"/>
            <a:ext cx="1077913" cy="1460500"/>
            <a:chOff x="4702" y="826"/>
            <a:chExt cx="679" cy="920"/>
          </a:xfrm>
        </p:grpSpPr>
        <p:sp>
          <p:nvSpPr>
            <p:cNvPr id="37898" name="Rectangle 10">
              <a:extLst>
                <a:ext uri="{FF2B5EF4-FFF2-40B4-BE49-F238E27FC236}">
                  <a16:creationId xmlns:a16="http://schemas.microsoft.com/office/drawing/2014/main" id="{1019E660-B206-027A-BEC7-9E3970843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2" y="826"/>
              <a:ext cx="679" cy="920"/>
            </a:xfrm>
            <a:prstGeom prst="rect">
              <a:avLst/>
            </a:prstGeom>
            <a:solidFill>
              <a:srgbClr val="00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899" name="Text Box 11">
              <a:extLst>
                <a:ext uri="{FF2B5EF4-FFF2-40B4-BE49-F238E27FC236}">
                  <a16:creationId xmlns:a16="http://schemas.microsoft.com/office/drawing/2014/main" id="{BE0DE480-0699-4432-8466-B2C45AFF3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7" y="843"/>
              <a:ext cx="378" cy="44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37900" name="Text Box 12">
              <a:extLst>
                <a:ext uri="{FF2B5EF4-FFF2-40B4-BE49-F238E27FC236}">
                  <a16:creationId xmlns:a16="http://schemas.microsoft.com/office/drawing/2014/main" id="{24931031-39CA-00D3-E916-2CECD028BF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240"/>
              <a:ext cx="473" cy="44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37901" name="Line 13">
              <a:extLst>
                <a:ext uri="{FF2B5EF4-FFF2-40B4-BE49-F238E27FC236}">
                  <a16:creationId xmlns:a16="http://schemas.microsoft.com/office/drawing/2014/main" id="{563C382E-08CC-A533-760E-0D626FED51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1257"/>
              <a:ext cx="3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37902" name="Group 14">
            <a:extLst>
              <a:ext uri="{FF2B5EF4-FFF2-40B4-BE49-F238E27FC236}">
                <a16:creationId xmlns:a16="http://schemas.microsoft.com/office/drawing/2014/main" id="{EC66C0D7-A8C0-FFAE-072B-4E6B879ADFAD}"/>
              </a:ext>
            </a:extLst>
          </p:cNvPr>
          <p:cNvGrpSpPr>
            <a:grpSpLocks/>
          </p:cNvGrpSpPr>
          <p:nvPr/>
        </p:nvGrpSpPr>
        <p:grpSpPr bwMode="auto">
          <a:xfrm>
            <a:off x="3181350" y="3687763"/>
            <a:ext cx="1460500" cy="1092200"/>
            <a:chOff x="4492" y="2455"/>
            <a:chExt cx="920" cy="688"/>
          </a:xfrm>
        </p:grpSpPr>
        <p:sp>
          <p:nvSpPr>
            <p:cNvPr id="37903" name="Rectangle 15">
              <a:extLst>
                <a:ext uri="{FF2B5EF4-FFF2-40B4-BE49-F238E27FC236}">
                  <a16:creationId xmlns:a16="http://schemas.microsoft.com/office/drawing/2014/main" id="{7E404202-82DC-E4F5-400B-C222F3A3AA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33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904" name="Text Box 16">
              <a:extLst>
                <a:ext uri="{FF2B5EF4-FFF2-40B4-BE49-F238E27FC236}">
                  <a16:creationId xmlns:a16="http://schemas.microsoft.com/office/drawing/2014/main" id="{C471DFB4-643C-DEDB-5060-C9570472A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6%</a:t>
              </a:r>
            </a:p>
          </p:txBody>
        </p:sp>
      </p:grpSp>
      <p:grpSp>
        <p:nvGrpSpPr>
          <p:cNvPr id="37905" name="Group 17">
            <a:extLst>
              <a:ext uri="{FF2B5EF4-FFF2-40B4-BE49-F238E27FC236}">
                <a16:creationId xmlns:a16="http://schemas.microsoft.com/office/drawing/2014/main" id="{D6C418C7-8F4C-CDD2-988A-F346821F4A1C}"/>
              </a:ext>
            </a:extLst>
          </p:cNvPr>
          <p:cNvGrpSpPr>
            <a:grpSpLocks/>
          </p:cNvGrpSpPr>
          <p:nvPr/>
        </p:nvGrpSpPr>
        <p:grpSpPr bwMode="auto">
          <a:xfrm>
            <a:off x="5260975" y="3690938"/>
            <a:ext cx="1460500" cy="1092200"/>
            <a:chOff x="4492" y="2455"/>
            <a:chExt cx="920" cy="688"/>
          </a:xfrm>
        </p:grpSpPr>
        <p:sp>
          <p:nvSpPr>
            <p:cNvPr id="37906" name="Rectangle 18">
              <a:extLst>
                <a:ext uri="{FF2B5EF4-FFF2-40B4-BE49-F238E27FC236}">
                  <a16:creationId xmlns:a16="http://schemas.microsoft.com/office/drawing/2014/main" id="{2C995A3A-2638-278B-5615-0C91514BF9C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8" y="2339"/>
              <a:ext cx="688" cy="92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7907" name="Text Box 19">
              <a:extLst>
                <a:ext uri="{FF2B5EF4-FFF2-40B4-BE49-F238E27FC236}">
                  <a16:creationId xmlns:a16="http://schemas.microsoft.com/office/drawing/2014/main" id="{9C9E9389-6314-8591-BECF-ECAD90830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6" y="2570"/>
              <a:ext cx="89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altLang="en-US" sz="4000">
                  <a:latin typeface="Comic Sans MS" panose="030F0702030302020204" pitchFamily="66" charset="0"/>
                </a:rPr>
                <a:t>60%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mph" presetSubtype="0" repeatCount="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78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2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19F5E23-F674-2F92-D762-3FE008155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Answers </a:t>
            </a:r>
            <a:br>
              <a:rPr lang="en-GB" altLang="en-US"/>
            </a:br>
            <a:r>
              <a:rPr lang="en-GB" altLang="en-US" sz="2000"/>
              <a:t>Mark your work</a:t>
            </a:r>
          </a:p>
        </p:txBody>
      </p:sp>
      <p:graphicFrame>
        <p:nvGraphicFramePr>
          <p:cNvPr id="7171" name="Group 3">
            <a:extLst>
              <a:ext uri="{FF2B5EF4-FFF2-40B4-BE49-F238E27FC236}">
                <a16:creationId xmlns:a16="http://schemas.microsoft.com/office/drawing/2014/main" id="{0C10B437-ABEF-F22F-1D46-0CA23AA4EC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1481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116877663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42065996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729221724"/>
                    </a:ext>
                  </a:extLst>
                </a:gridCol>
              </a:tblGrid>
              <a:tr h="820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×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÷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806575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97954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2402451"/>
                  </a:ext>
                </a:extLst>
              </a:tr>
              <a:tr h="1131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341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panose="020B0604020202020204" pitchFamily="34" charset="0"/>
                        </a:rPr>
                        <a:t>3.41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264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EA6383-8B52-40F9-32B9-40F0DE108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340768"/>
            <a:ext cx="3462607" cy="29523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ED91C21-2BAF-1B3D-36FE-55FE421AD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1328192"/>
            <a:ext cx="3777650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9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8AEC9B6-35D8-1567-D564-EAEA01434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200" b="1" u="sng"/>
              <a:t>Fractions, Percentages and Decimals</a:t>
            </a:r>
            <a:r>
              <a:rPr lang="en-GB" altLang="en-US"/>
              <a:t> 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8ED86646-0133-ED76-286C-9D7785AA3CD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989138"/>
            <a:ext cx="4978400" cy="43195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en-US" u="sng">
                <a:solidFill>
                  <a:srgbClr val="0066FF"/>
                </a:solidFill>
              </a:rPr>
              <a:t>Learning Objectives: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u="sng">
              <a:solidFill>
                <a:srgbClr val="0066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2400" i="1"/>
              <a:t>To be able to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n-US" sz="1800"/>
              <a:t> </a:t>
            </a:r>
          </a:p>
          <a:p>
            <a:pPr>
              <a:lnSpc>
                <a:spcPct val="80000"/>
              </a:lnSpc>
            </a:pPr>
            <a:r>
              <a:rPr lang="en-GB" altLang="en-US" sz="2000"/>
              <a:t>Understand equivalent fractions. </a:t>
            </a:r>
          </a:p>
          <a:p>
            <a:pPr>
              <a:lnSpc>
                <a:spcPct val="80000"/>
              </a:lnSpc>
            </a:pP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Find 10 % of a quantity.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sz="2000"/>
          </a:p>
          <a:p>
            <a:pPr>
              <a:lnSpc>
                <a:spcPct val="80000"/>
              </a:lnSpc>
            </a:pPr>
            <a:r>
              <a:rPr lang="en-GB" altLang="en-US" sz="2000"/>
              <a:t>Solve simple problems involving percentages, fractions and decimals. 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7D52DF0-32E5-8DE5-175B-E5477752DE9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56325" y="3716338"/>
            <a:ext cx="2530475" cy="24098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en-US" sz="1800" b="1" i="1" u="sng">
                <a:solidFill>
                  <a:srgbClr val="0066FF"/>
                </a:solidFill>
              </a:rPr>
              <a:t>Key words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altLang="en-US" sz="1800" b="1" i="1" u="sng">
              <a:solidFill>
                <a:srgbClr val="0066FF"/>
              </a:solidFill>
            </a:endParaRPr>
          </a:p>
          <a:p>
            <a:pPr>
              <a:lnSpc>
                <a:spcPct val="80000"/>
              </a:lnSpc>
            </a:pPr>
            <a:r>
              <a:rPr lang="en-GB" altLang="en-US" sz="1600"/>
              <a:t>Equivalent</a:t>
            </a:r>
          </a:p>
          <a:p>
            <a:pPr>
              <a:lnSpc>
                <a:spcPct val="80000"/>
              </a:lnSpc>
            </a:pPr>
            <a:endParaRPr lang="en-GB" altLang="en-US" sz="1600"/>
          </a:p>
          <a:p>
            <a:pPr>
              <a:lnSpc>
                <a:spcPct val="80000"/>
              </a:lnSpc>
            </a:pPr>
            <a:r>
              <a:rPr lang="en-GB" altLang="en-US" sz="1600"/>
              <a:t>Fractions</a:t>
            </a:r>
          </a:p>
          <a:p>
            <a:pPr>
              <a:lnSpc>
                <a:spcPct val="80000"/>
              </a:lnSpc>
            </a:pPr>
            <a:endParaRPr lang="en-GB" altLang="en-US" sz="1600"/>
          </a:p>
          <a:p>
            <a:pPr>
              <a:lnSpc>
                <a:spcPct val="80000"/>
              </a:lnSpc>
            </a:pPr>
            <a:r>
              <a:rPr lang="en-GB" altLang="en-US" sz="1600"/>
              <a:t>Decimals</a:t>
            </a:r>
          </a:p>
          <a:p>
            <a:pPr>
              <a:lnSpc>
                <a:spcPct val="80000"/>
              </a:lnSpc>
            </a:pPr>
            <a:endParaRPr lang="en-GB" altLang="en-US" sz="1600"/>
          </a:p>
          <a:p>
            <a:pPr>
              <a:lnSpc>
                <a:spcPct val="80000"/>
              </a:lnSpc>
            </a:pPr>
            <a:r>
              <a:rPr lang="en-GB" altLang="en-US" sz="1600"/>
              <a:t>Percent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>
            <a:extLst>
              <a:ext uri="{FF2B5EF4-FFF2-40B4-BE49-F238E27FC236}">
                <a16:creationId xmlns:a16="http://schemas.microsoft.com/office/drawing/2014/main" id="{1CAAE6F0-B91C-CE81-BCCA-5CBA117E1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524000"/>
            <a:ext cx="6858000" cy="3200400"/>
          </a:xfrm>
          <a:prstGeom prst="cloudCallout">
            <a:avLst>
              <a:gd name="adj1" fmla="val -50972"/>
              <a:gd name="adj2" fmla="val 71431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 eaLnBrk="0" hangingPunct="0"/>
            <a:r>
              <a:rPr lang="en-GB" altLang="en-US" sz="4400">
                <a:cs typeface="Arial" panose="020B0604020202020204" pitchFamily="34" charset="0"/>
              </a:rPr>
              <a:t>What does</a:t>
            </a:r>
            <a:r>
              <a:rPr lang="en-GB" altLang="en-US" sz="4400" b="1">
                <a:cs typeface="Arial" panose="020B0604020202020204" pitchFamily="34" charset="0"/>
              </a:rPr>
              <a:t> </a:t>
            </a:r>
            <a:r>
              <a:rPr lang="en-GB" altLang="en-US" sz="4400" b="1">
                <a:solidFill>
                  <a:srgbClr val="FF6600"/>
                </a:solidFill>
                <a:cs typeface="Arial" panose="020B0604020202020204" pitchFamily="34" charset="0"/>
              </a:rPr>
              <a:t>equivalent</a:t>
            </a:r>
            <a:r>
              <a:rPr lang="en-GB" altLang="en-US" sz="4400" b="1">
                <a:cs typeface="Arial" panose="020B0604020202020204" pitchFamily="34" charset="0"/>
              </a:rPr>
              <a:t> </a:t>
            </a:r>
            <a:r>
              <a:rPr lang="en-GB" altLang="en-US" sz="4400">
                <a:cs typeface="Arial" panose="020B0604020202020204" pitchFamily="34" charset="0"/>
              </a:rPr>
              <a:t>mean?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AC8EE03A-9590-89EF-C28E-93A8A28F0F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en-US" sz="2800" b="1">
                <a:solidFill>
                  <a:srgbClr val="E0750A"/>
                </a:solidFill>
              </a:rPr>
              <a:t>Equivalent fractions</a:t>
            </a:r>
            <a:endParaRPr lang="en-GB" altLang="en-US">
              <a:solidFill>
                <a:srgbClr val="E0750A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>
            <a:extLst>
              <a:ext uri="{FF2B5EF4-FFF2-40B4-BE49-F238E27FC236}">
                <a16:creationId xmlns:a16="http://schemas.microsoft.com/office/drawing/2014/main" id="{040DF67D-5002-97DD-1D7A-D45378FD6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1773238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GB" altLang="en-US" sz="3600" b="1">
                <a:solidFill>
                  <a:srgbClr val="010066"/>
                </a:solidFill>
                <a:cs typeface="Arial" panose="020B0604020202020204" pitchFamily="34" charset="0"/>
              </a:rPr>
              <a:t>2</a:t>
            </a:r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B6195DC-3310-609B-FAB2-0341B0E0B2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975" y="2492375"/>
            <a:ext cx="609600" cy="0"/>
          </a:xfrm>
          <a:prstGeom prst="line">
            <a:avLst/>
          </a:prstGeom>
          <a:noFill/>
          <a:ln w="57150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EC4F28A8-5BF1-0327-8460-0199930E6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5654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3600" b="1">
                <a:solidFill>
                  <a:srgbClr val="010066"/>
                </a:solidFill>
                <a:cs typeface="Arial" panose="020B0604020202020204" pitchFamily="34" charset="0"/>
              </a:rPr>
              <a:t>3</a:t>
            </a:r>
          </a:p>
        </p:txBody>
      </p:sp>
      <p:sp>
        <p:nvSpPr>
          <p:cNvPr id="14467" name="Rectangle 131">
            <a:extLst>
              <a:ext uri="{FF2B5EF4-FFF2-40B4-BE49-F238E27FC236}">
                <a16:creationId xmlns:a16="http://schemas.microsoft.com/office/drawing/2014/main" id="{CF2E43F4-7732-07C7-EC88-2433CA49E3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33375"/>
            <a:ext cx="8507412" cy="1223963"/>
          </a:xfrm>
        </p:spPr>
        <p:txBody>
          <a:bodyPr/>
          <a:lstStyle/>
          <a:p>
            <a:pPr algn="l"/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2800" b="1">
                <a:solidFill>
                  <a:srgbClr val="5B0091"/>
                </a:solidFill>
              </a:rPr>
            </a:br>
            <a:r>
              <a:rPr lang="en-GB" altLang="en-US" sz="2800" b="1">
                <a:solidFill>
                  <a:srgbClr val="5B0091"/>
                </a:solidFill>
              </a:rPr>
              <a:t> </a:t>
            </a:r>
            <a:r>
              <a:rPr lang="en-GB" altLang="en-US" sz="1400" b="1">
                <a:solidFill>
                  <a:schemeClr val="tx1"/>
                </a:solidFill>
              </a:rPr>
              <a:t>Learning Objective:    To be able to Understand equivalent fractions.</a:t>
            </a: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r>
              <a:rPr lang="en-GB" altLang="en-US" sz="2800" b="1">
                <a:solidFill>
                  <a:srgbClr val="5B0091"/>
                </a:solidFill>
              </a:rPr>
              <a:t> Equivalent fractions </a:t>
            </a: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1400" b="1">
                <a:solidFill>
                  <a:schemeClr val="tx1"/>
                </a:solidFill>
              </a:rPr>
            </a:br>
            <a:br>
              <a:rPr lang="en-GB" altLang="en-US" sz="2800" b="1">
                <a:solidFill>
                  <a:srgbClr val="5B0091"/>
                </a:solidFill>
              </a:rPr>
            </a:br>
            <a:endParaRPr lang="en-GB" altLang="en-US" sz="2800" b="1">
              <a:solidFill>
                <a:srgbClr val="5B009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EA7B7A3-A355-A90C-7EBA-7F51D36EE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1400" b="1" u="sng">
                <a:solidFill>
                  <a:schemeClr val="tx1"/>
                </a:solidFill>
              </a:rPr>
              <a:t>Learning Objective:    To be able to Understand equivalent fractions.</a:t>
            </a:r>
            <a:r>
              <a:rPr lang="en-GB" altLang="en-US" sz="1400" b="1">
                <a:solidFill>
                  <a:schemeClr val="tx1"/>
                </a:solidFill>
              </a:rPr>
              <a:t> </a:t>
            </a:r>
            <a:br>
              <a:rPr lang="en-GB" altLang="en-US" sz="1400" b="1">
                <a:solidFill>
                  <a:schemeClr val="tx1"/>
                </a:solidFill>
              </a:rPr>
            </a:br>
            <a:r>
              <a:rPr lang="en-GB" altLang="en-US" sz="3200"/>
              <a:t>Write down Three equivalent fractions of</a:t>
            </a:r>
            <a:r>
              <a:rPr lang="en-GB" altLang="en-US" sz="4000"/>
              <a:t> 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567E467D-7A6F-2B69-2E6B-1E6287A9734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0" hangingPunct="0">
              <a:spcBef>
                <a:spcPct val="0"/>
              </a:spcBef>
              <a:buFontTx/>
              <a:buNone/>
            </a:pPr>
            <a:endParaRPr lang="en-GB" altLang="en-US" b="1"/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rgbClr val="0000FF"/>
                </a:solidFill>
              </a:rPr>
              <a:t>                      4   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GB" altLang="en-US" b="1">
                <a:solidFill>
                  <a:srgbClr val="0000FF"/>
                </a:solidFill>
              </a:rPr>
              <a:t>                      5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7526CFD6-A122-1735-7EAD-D93A645A3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16238" y="2636838"/>
            <a:ext cx="609600" cy="0"/>
          </a:xfrm>
          <a:prstGeom prst="line">
            <a:avLst/>
          </a:prstGeom>
          <a:noFill/>
          <a:ln w="57150">
            <a:solidFill>
              <a:srgbClr val="01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1380FFE-2ED8-FA15-7843-5D9C3D746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000"/>
              <a:t>Learning Objective: To be able to find 10 % of a quantity.</a:t>
            </a:r>
            <a:r>
              <a:rPr lang="en-GB" altLang="en-US" sz="1800"/>
              <a:t> </a:t>
            </a:r>
            <a:br>
              <a:rPr lang="en-GB" altLang="en-US" sz="1800"/>
            </a:br>
            <a:r>
              <a:rPr lang="en-GB" altLang="en-US" sz="3200">
                <a:solidFill>
                  <a:srgbClr val="0000FF"/>
                </a:solidFill>
              </a:rPr>
              <a:t>Find 10 % of a quantity</a:t>
            </a:r>
            <a:r>
              <a:rPr lang="en-GB" altLang="en-US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96BFEE6-DCDC-8ACE-1ACD-12446E096A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10 % of £40 </a:t>
            </a:r>
          </a:p>
          <a:p>
            <a:endParaRPr lang="en-GB" altLang="en-US"/>
          </a:p>
          <a:p>
            <a:r>
              <a:rPr lang="en-GB" altLang="en-US"/>
              <a:t>10 % of £208</a:t>
            </a:r>
          </a:p>
          <a:p>
            <a:endParaRPr lang="en-GB" altLang="en-US"/>
          </a:p>
          <a:p>
            <a:r>
              <a:rPr lang="en-GB" altLang="en-US"/>
              <a:t>10 % of £67.4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>
            <a:extLst>
              <a:ext uri="{FF2B5EF4-FFF2-40B4-BE49-F238E27FC236}">
                <a16:creationId xmlns:a16="http://schemas.microsoft.com/office/drawing/2014/main" id="{7858525F-FE79-D7F6-991E-8EDC6803B5FA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822849967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1518422725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313546657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80133525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15610605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840023735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3806914889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865158937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57766019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1841743653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881159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60126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801993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895096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54922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983082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932912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117773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29957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801871"/>
                  </a:ext>
                </a:extLst>
              </a:tr>
            </a:tbl>
          </a:graphicData>
        </a:graphic>
      </p:graphicFrame>
      <p:sp>
        <p:nvSpPr>
          <p:cNvPr id="21629" name="Text Box 125">
            <a:extLst>
              <a:ext uri="{FF2B5EF4-FFF2-40B4-BE49-F238E27FC236}">
                <a16:creationId xmlns:a16="http://schemas.microsoft.com/office/drawing/2014/main" id="{3A35EE17-50F7-E179-F0F6-C198E4648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124200"/>
            <a:ext cx="2438400" cy="192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 baseline="30000"/>
              <a:t>50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50%</a:t>
            </a:r>
            <a:endParaRPr lang="en-US" altLang="en-US" sz="4800"/>
          </a:p>
        </p:txBody>
      </p:sp>
      <p:sp>
        <p:nvSpPr>
          <p:cNvPr id="21630" name="Text Box 126">
            <a:extLst>
              <a:ext uri="{FF2B5EF4-FFF2-40B4-BE49-F238E27FC236}">
                <a16:creationId xmlns:a16="http://schemas.microsoft.com/office/drawing/2014/main" id="{AE9AD7A9-C2C4-6952-1BBE-6650942B0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133600"/>
            <a:ext cx="2057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0.50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oup 2">
            <a:extLst>
              <a:ext uri="{FF2B5EF4-FFF2-40B4-BE49-F238E27FC236}">
                <a16:creationId xmlns:a16="http://schemas.microsoft.com/office/drawing/2014/main" id="{55AE04BE-BCE4-25D2-645D-1D4FD60ABF0C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5851528"/>
        </p:xfrm>
        <a:graphic>
          <a:graphicData uri="http://schemas.openxmlformats.org/drawingml/2006/table">
            <a:tbl>
              <a:tblPr/>
              <a:tblGrid>
                <a:gridCol w="822325">
                  <a:extLst>
                    <a:ext uri="{9D8B030D-6E8A-4147-A177-3AD203B41FA5}">
                      <a16:colId xmlns:a16="http://schemas.microsoft.com/office/drawing/2014/main" val="3150850916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654269373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32538208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435722106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933228755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740013996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57382791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4149128120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3958713298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55079761"/>
                    </a:ext>
                  </a:extLst>
                </a:gridCol>
              </a:tblGrid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198904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723943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8159116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20850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969431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6656403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036746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432352"/>
                  </a:ext>
                </a:extLst>
              </a:tr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6519478"/>
                  </a:ext>
                </a:extLst>
              </a:tr>
              <a:tr h="585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27466"/>
                  </a:ext>
                </a:extLst>
              </a:tr>
            </a:tbl>
          </a:graphicData>
        </a:graphic>
      </p:graphicFrame>
      <p:sp>
        <p:nvSpPr>
          <p:cNvPr id="22653" name="Text Box 125">
            <a:extLst>
              <a:ext uri="{FF2B5EF4-FFF2-40B4-BE49-F238E27FC236}">
                <a16:creationId xmlns:a16="http://schemas.microsoft.com/office/drawing/2014/main" id="{A09BCC31-FD51-A2B9-B909-B492D3BB5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124200"/>
            <a:ext cx="3048000" cy="302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 baseline="30000"/>
              <a:t>25</a:t>
            </a:r>
            <a:r>
              <a:rPr lang="en-GB" altLang="en-US" sz="4800"/>
              <a:t>/</a:t>
            </a:r>
            <a:r>
              <a:rPr lang="en-GB" altLang="en-US" sz="4800" baseline="-25000"/>
              <a:t>100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¼</a:t>
            </a:r>
          </a:p>
          <a:p>
            <a:pPr>
              <a:spcBef>
                <a:spcPct val="50000"/>
              </a:spcBef>
            </a:pPr>
            <a:r>
              <a:rPr lang="en-GB" altLang="en-US" sz="4800"/>
              <a:t>25%</a:t>
            </a:r>
            <a:endParaRPr lang="en-US" altLang="en-US" sz="4800"/>
          </a:p>
        </p:txBody>
      </p:sp>
      <p:sp>
        <p:nvSpPr>
          <p:cNvPr id="22654" name="Text Box 126">
            <a:extLst>
              <a:ext uri="{FF2B5EF4-FFF2-40B4-BE49-F238E27FC236}">
                <a16:creationId xmlns:a16="http://schemas.microsoft.com/office/drawing/2014/main" id="{037122E5-EA25-1DFE-C257-565715099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2209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800"/>
              <a:t>0.25</a:t>
            </a:r>
            <a:endParaRPr lang="en-US" altLang="en-US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411</Words>
  <Application>Microsoft Office PowerPoint</Application>
  <PresentationFormat>On-screen Show (4:3)</PresentationFormat>
  <Paragraphs>164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Comic Sans MS</vt:lpstr>
      <vt:lpstr>Default Design</vt:lpstr>
      <vt:lpstr>Equation</vt:lpstr>
      <vt:lpstr>Starter Divide and multiply the following by 10.  </vt:lpstr>
      <vt:lpstr>Answers  Mark your work</vt:lpstr>
      <vt:lpstr>Fractions, Percentages and Decimals </vt:lpstr>
      <vt:lpstr>Equivalent fractions</vt:lpstr>
      <vt:lpstr>      Learning Objective:    To be able to Understand equivalent fractions.   Equivalent fractions     </vt:lpstr>
      <vt:lpstr>Learning Objective:    To be able to Understand equivalent fractions.  Write down Three equivalent fractions of </vt:lpstr>
      <vt:lpstr>Learning Objective: To be able to find 10 % of a quantity.  Find 10 % of a quantity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Answers to the matching activity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Divide and multiply the following by 10.</dc:title>
  <dc:creator>Ameena</dc:creator>
  <cp:lastModifiedBy>Lyn ZHANG</cp:lastModifiedBy>
  <cp:revision>7</cp:revision>
  <dcterms:created xsi:type="dcterms:W3CDTF">2008-09-20T20:55:20Z</dcterms:created>
  <dcterms:modified xsi:type="dcterms:W3CDTF">2022-05-04T21:37:40Z</dcterms:modified>
</cp:coreProperties>
</file>