
<file path=[Content_Types].xml><?xml version="1.0" encoding="utf-8"?>
<Types xmlns="http://schemas.openxmlformats.org/package/2006/content-types">
  <Default Extension="gif" ContentType="video/unknown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0BE5A-DB83-4A56-8F63-94B9726D0968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3D9C7-D4C2-43AE-AF26-3F85A7E1E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750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3D9C7-D4C2-43AE-AF26-3F85A7E1E05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273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3D9C7-D4C2-43AE-AF26-3F85A7E1E05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411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3D9C7-D4C2-43AE-AF26-3F85A7E1E05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421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4613-B4A6-4FF0-9B5F-C5FABDB13861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403C-411D-432F-BE22-E1CD87895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20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4613-B4A6-4FF0-9B5F-C5FABDB13861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403C-411D-432F-BE22-E1CD87895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33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4613-B4A6-4FF0-9B5F-C5FABDB13861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403C-411D-432F-BE22-E1CD87895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227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4613-B4A6-4FF0-9B5F-C5FABDB13861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403C-411D-432F-BE22-E1CD87895AF8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9569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4613-B4A6-4FF0-9B5F-C5FABDB13861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403C-411D-432F-BE22-E1CD87895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675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4613-B4A6-4FF0-9B5F-C5FABDB13861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403C-411D-432F-BE22-E1CD87895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270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4613-B4A6-4FF0-9B5F-C5FABDB13861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403C-411D-432F-BE22-E1CD87895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747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4613-B4A6-4FF0-9B5F-C5FABDB13861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403C-411D-432F-BE22-E1CD87895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457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4613-B4A6-4FF0-9B5F-C5FABDB13861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403C-411D-432F-BE22-E1CD87895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141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4613-B4A6-4FF0-9B5F-C5FABDB13861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403C-411D-432F-BE22-E1CD87895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03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4613-B4A6-4FF0-9B5F-C5FABDB13861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403C-411D-432F-BE22-E1CD87895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44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4613-B4A6-4FF0-9B5F-C5FABDB13861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403C-411D-432F-BE22-E1CD87895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33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4613-B4A6-4FF0-9B5F-C5FABDB13861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403C-411D-432F-BE22-E1CD87895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74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4613-B4A6-4FF0-9B5F-C5FABDB13861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403C-411D-432F-BE22-E1CD87895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58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4613-B4A6-4FF0-9B5F-C5FABDB13861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403C-411D-432F-BE22-E1CD87895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519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4613-B4A6-4FF0-9B5F-C5FABDB13861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403C-411D-432F-BE22-E1CD87895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22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4613-B4A6-4FF0-9B5F-C5FABDB13861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8403C-411D-432F-BE22-E1CD87895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660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DA34613-B4A6-4FF0-9B5F-C5FABDB13861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308403C-411D-432F-BE22-E1CD87895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38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68082"/>
            <a:ext cx="122581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u="sng" dirty="0">
                <a:solidFill>
                  <a:srgbClr val="7030A0"/>
                </a:solidFill>
              </a:rPr>
              <a:t>WALT Compare lengths using mm, cm and m</a:t>
            </a:r>
          </a:p>
        </p:txBody>
      </p:sp>
      <p:sp>
        <p:nvSpPr>
          <p:cNvPr id="6" name="Rectangle 5"/>
          <p:cNvSpPr/>
          <p:nvPr/>
        </p:nvSpPr>
        <p:spPr>
          <a:xfrm>
            <a:off x="859155" y="2224898"/>
            <a:ext cx="6308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does </a:t>
            </a:r>
            <a:r>
              <a:rPr lang="en-US" sz="54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mm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mean?</a:t>
            </a:r>
          </a:p>
        </p:txBody>
      </p:sp>
      <p:sp>
        <p:nvSpPr>
          <p:cNvPr id="7" name="Rectangle 6"/>
          <p:cNvSpPr/>
          <p:nvPr/>
        </p:nvSpPr>
        <p:spPr>
          <a:xfrm>
            <a:off x="863964" y="3243270"/>
            <a:ext cx="6303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does </a:t>
            </a:r>
            <a:r>
              <a:rPr lang="en-US" sz="54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cm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mean? </a:t>
            </a:r>
          </a:p>
        </p:txBody>
      </p:sp>
      <p:sp>
        <p:nvSpPr>
          <p:cNvPr id="8" name="Rectangle 7"/>
          <p:cNvSpPr/>
          <p:nvPr/>
        </p:nvSpPr>
        <p:spPr>
          <a:xfrm>
            <a:off x="859155" y="4279088"/>
            <a:ext cx="5846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does </a:t>
            </a:r>
            <a:r>
              <a:rPr lang="en-US" sz="54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mean?</a:t>
            </a:r>
          </a:p>
        </p:txBody>
      </p:sp>
      <p:sp>
        <p:nvSpPr>
          <p:cNvPr id="9" name="Rectangle 8"/>
          <p:cNvSpPr/>
          <p:nvPr/>
        </p:nvSpPr>
        <p:spPr>
          <a:xfrm>
            <a:off x="7203171" y="2224898"/>
            <a:ext cx="39276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millimetres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29435" y="3243270"/>
            <a:ext cx="4112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centimetres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15006" y="4279088"/>
            <a:ext cx="2856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metres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752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6685141" cy="8617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5000" b="1" u="sng" dirty="0">
                <a:solidFill>
                  <a:srgbClr val="7030A0"/>
                </a:solidFill>
              </a:rPr>
              <a:t>Converting cm to mm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r="40175"/>
          <a:stretch/>
        </p:blipFill>
        <p:spPr>
          <a:xfrm>
            <a:off x="6856089" y="0"/>
            <a:ext cx="5335911" cy="17131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8532" y="719750"/>
            <a:ext cx="660750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 convert </a:t>
            </a:r>
            <a:r>
              <a:rPr lang="en-US" sz="44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cm</a:t>
            </a:r>
            <a:r>
              <a:rPr lang="en-U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into </a:t>
            </a:r>
            <a:r>
              <a:rPr lang="en-US" sz="44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mm</a:t>
            </a:r>
            <a:r>
              <a:rPr lang="en-U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you need to </a:t>
            </a:r>
            <a:r>
              <a:rPr lang="en-US" sz="44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multiply</a:t>
            </a:r>
            <a:r>
              <a:rPr lang="en-U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by 10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974631" y="2222846"/>
            <a:ext cx="4641176" cy="1699102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How many mm in 4cm?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3589" y="4413354"/>
            <a:ext cx="2724150" cy="4381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1cm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47739" y="4413354"/>
            <a:ext cx="2724150" cy="4381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1cm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71889" y="4413354"/>
            <a:ext cx="2724150" cy="4381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1cm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796039" y="4413354"/>
            <a:ext cx="2724150" cy="4381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1cm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3589" y="5263404"/>
            <a:ext cx="2724150" cy="438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10mm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47739" y="5263404"/>
            <a:ext cx="2724150" cy="438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10mm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71889" y="5263404"/>
            <a:ext cx="2724150" cy="438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10mm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796039" y="5263404"/>
            <a:ext cx="2724150" cy="438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10mm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598970" y="2657706"/>
            <a:ext cx="3390900" cy="68119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1cm = 10mm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83020" y="5787634"/>
            <a:ext cx="5314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4cm 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10 = 40mm</a:t>
            </a:r>
          </a:p>
        </p:txBody>
      </p:sp>
    </p:spTree>
    <p:extLst>
      <p:ext uri="{BB962C8B-B14F-4D97-AF65-F5344CB8AC3E}">
        <p14:creationId xmlns:p14="http://schemas.microsoft.com/office/powerpoint/2010/main" val="3280120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6685141" cy="8617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5000" b="1" u="sng" dirty="0">
                <a:solidFill>
                  <a:srgbClr val="7030A0"/>
                </a:solidFill>
              </a:rPr>
              <a:t>Converting mm to cm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r="40175"/>
          <a:stretch/>
        </p:blipFill>
        <p:spPr>
          <a:xfrm>
            <a:off x="6856089" y="0"/>
            <a:ext cx="5335911" cy="17131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8532" y="719750"/>
            <a:ext cx="660750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 convert </a:t>
            </a:r>
            <a:r>
              <a:rPr lang="en-US" sz="44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mm </a:t>
            </a:r>
            <a:r>
              <a:rPr lang="en-U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into </a:t>
            </a:r>
            <a:r>
              <a:rPr lang="en-US" sz="44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r>
              <a:rPr lang="en-US" sz="44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r>
              <a:rPr lang="en-U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you need to </a:t>
            </a:r>
            <a:r>
              <a:rPr lang="en-US" sz="44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divide </a:t>
            </a:r>
            <a:r>
              <a:rPr lang="en-U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by 10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6598970" y="2213688"/>
            <a:ext cx="4641176" cy="1699102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How many cm in 30mm?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3589" y="5263404"/>
            <a:ext cx="2724150" cy="4381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1cm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54416" y="5263404"/>
            <a:ext cx="2724150" cy="4381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1cm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85243" y="5263404"/>
            <a:ext cx="2724150" cy="4381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1cm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8420" y="4413354"/>
            <a:ext cx="2724150" cy="438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10mm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35549" y="4413354"/>
            <a:ext cx="2724150" cy="438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10mm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66720" y="4413354"/>
            <a:ext cx="2724150" cy="438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10mm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880321" y="2768230"/>
            <a:ext cx="3390900" cy="68119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10mm = 1cm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25310" y="5787634"/>
            <a:ext cx="5429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30m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 ÷ 10 = 3cm</a:t>
            </a:r>
          </a:p>
        </p:txBody>
      </p:sp>
    </p:spTree>
    <p:extLst>
      <p:ext uri="{BB962C8B-B14F-4D97-AF65-F5344CB8AC3E}">
        <p14:creationId xmlns:p14="http://schemas.microsoft.com/office/powerpoint/2010/main" val="36240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641"/>
          <a:stretch/>
        </p:blipFill>
        <p:spPr>
          <a:xfrm>
            <a:off x="6694165" y="9736"/>
            <a:ext cx="5383535" cy="17131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43185"/>
            <a:ext cx="660082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Answer these questions: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961" t="24207" r="4976" b="45243"/>
          <a:stretch/>
        </p:blipFill>
        <p:spPr>
          <a:xfrm>
            <a:off x="319596" y="1926454"/>
            <a:ext cx="6960094" cy="17834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8035" t="46473" r="11674" b="18835"/>
          <a:stretch/>
        </p:blipFill>
        <p:spPr>
          <a:xfrm>
            <a:off x="319596" y="3913525"/>
            <a:ext cx="6960094" cy="225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88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8676" y="1083076"/>
            <a:ext cx="3879542" cy="466077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Now use a ruler or a tape measure at home to measure different items at home. Write down your measurements in a table in cm and mm, and just mm.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247905"/>
              </p:ext>
            </p:extLst>
          </p:nvPr>
        </p:nvGraphicFramePr>
        <p:xfrm>
          <a:off x="4208016" y="2285728"/>
          <a:ext cx="7732449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7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7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7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08">
                <a:tc>
                  <a:txBody>
                    <a:bodyPr/>
                    <a:lstStyle/>
                    <a:p>
                      <a:r>
                        <a:rPr lang="en-GB" dirty="0"/>
                        <a:t>Object</a:t>
                      </a:r>
                      <a:r>
                        <a:rPr lang="en-GB" baseline="0" dirty="0"/>
                        <a:t> measured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Measurement in cm and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Measurement in mm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155">
                <a:tc>
                  <a:txBody>
                    <a:bodyPr/>
                    <a:lstStyle/>
                    <a:p>
                      <a:r>
                        <a:rPr lang="en-GB" dirty="0"/>
                        <a:t>(EXAMPLE) Mobile 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15cm 1mm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151mm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1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1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1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1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149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641"/>
          <a:stretch/>
        </p:blipFill>
        <p:spPr>
          <a:xfrm>
            <a:off x="6694165" y="9736"/>
            <a:ext cx="5383535" cy="17131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43185"/>
            <a:ext cx="660082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Can you solve this problem?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0631" t="16052" r="22087" b="15728"/>
          <a:stretch/>
        </p:blipFill>
        <p:spPr>
          <a:xfrm>
            <a:off x="435005" y="1722860"/>
            <a:ext cx="4545368" cy="467853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459767" y="3511710"/>
            <a:ext cx="6383045" cy="110083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/>
              <a:t>If you need a little help to solve the problem, you can check the next slide for a few tips…</a:t>
            </a:r>
          </a:p>
        </p:txBody>
      </p:sp>
    </p:spTree>
    <p:extLst>
      <p:ext uri="{BB962C8B-B14F-4D97-AF65-F5344CB8AC3E}">
        <p14:creationId xmlns:p14="http://schemas.microsoft.com/office/powerpoint/2010/main" val="157126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641"/>
          <a:stretch/>
        </p:blipFill>
        <p:spPr>
          <a:xfrm>
            <a:off x="6694165" y="9736"/>
            <a:ext cx="5383535" cy="17131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43185"/>
            <a:ext cx="660082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Can you solve this problem?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0631" t="16052" r="22087" b="15728"/>
          <a:stretch/>
        </p:blipFill>
        <p:spPr>
          <a:xfrm>
            <a:off x="435005" y="1722860"/>
            <a:ext cx="4545368" cy="467853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513033" y="1846556"/>
            <a:ext cx="6383045" cy="484720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/>
              <a:t>Use Ron’s clues to help solve the problem.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600" dirty="0"/>
              <a:t>What numbers do multiples of 2 end in?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600" dirty="0"/>
              <a:t>We know that it has to include 8 cm because Ron has told us that already.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600" dirty="0"/>
              <a:t>If you add up both digits in the number, does it equal 12?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600" dirty="0"/>
          </a:p>
          <a:p>
            <a:pPr algn="ctr"/>
            <a:r>
              <a:rPr lang="en-GB" sz="2600" dirty="0"/>
              <a:t>Check your number to see if they match all of Ron’s clues.</a:t>
            </a:r>
          </a:p>
        </p:txBody>
      </p:sp>
    </p:spTree>
    <p:extLst>
      <p:ext uri="{BB962C8B-B14F-4D97-AF65-F5344CB8AC3E}">
        <p14:creationId xmlns:p14="http://schemas.microsoft.com/office/powerpoint/2010/main" val="3065539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0" y="0"/>
            <a:ext cx="6908800" cy="13269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9236"/>
            <a:ext cx="5213523" cy="8617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5000" b="1" u="sng" dirty="0">
                <a:solidFill>
                  <a:srgbClr val="7030A0"/>
                </a:solidFill>
              </a:rPr>
              <a:t>Comparing lengths</a:t>
            </a:r>
          </a:p>
        </p:txBody>
      </p:sp>
      <p:sp>
        <p:nvSpPr>
          <p:cNvPr id="6" name="Rectangle 5"/>
          <p:cNvSpPr/>
          <p:nvPr/>
        </p:nvSpPr>
        <p:spPr>
          <a:xfrm>
            <a:off x="-125255" y="1326980"/>
            <a:ext cx="1245246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Now that you know how to convert </a:t>
            </a:r>
            <a:r>
              <a:rPr lang="en-US" sz="28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mm</a:t>
            </a:r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28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cm</a:t>
            </a:r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and </a:t>
            </a:r>
            <a:r>
              <a:rPr lang="en-US" sz="28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compare these measurements.</a:t>
            </a:r>
          </a:p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Which measurement is bigger? Use the greater than/less than/ equal to signs to compare them. Remember to convert the measurements to explain the comparison.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98" y="2699774"/>
            <a:ext cx="2347163" cy="162777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805344" y="2811925"/>
            <a:ext cx="9321553" cy="9908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Work your way through the question below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59798" y="4563122"/>
            <a:ext cx="2555876" cy="213951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u="sng" dirty="0"/>
              <a:t>EXAMPLE:</a:t>
            </a:r>
          </a:p>
          <a:p>
            <a:pPr algn="ctr"/>
            <a:r>
              <a:rPr lang="en-GB" sz="2000" dirty="0"/>
              <a:t>4cm &gt; 30mm</a:t>
            </a:r>
          </a:p>
          <a:p>
            <a:pPr algn="ctr"/>
            <a:r>
              <a:rPr lang="en-GB" sz="2000" dirty="0"/>
              <a:t>(40mm &gt; 30mm)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16615" b="48973"/>
          <a:stretch/>
        </p:blipFill>
        <p:spPr>
          <a:xfrm>
            <a:off x="2908965" y="4563122"/>
            <a:ext cx="9114310" cy="199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73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tric length conversions - ppt video online download">
            <a:extLst>
              <a:ext uri="{FF2B5EF4-FFF2-40B4-BE49-F238E27FC236}">
                <a16:creationId xmlns:a16="http://schemas.microsoft.com/office/drawing/2014/main" id="{2C3BDACE-42BC-4965-B14B-A8E4C75C5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432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nverting Metric Units - ppt download">
            <a:extLst>
              <a:ext uri="{FF2B5EF4-FFF2-40B4-BE49-F238E27FC236}">
                <a16:creationId xmlns:a16="http://schemas.microsoft.com/office/drawing/2014/main" id="{8D7D1353-8E64-4178-BCE8-907CD760F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445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77D3E2-E98F-CBBF-BB10-ABEE52D53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009" y="0"/>
            <a:ext cx="526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35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388852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u="sng" dirty="0">
                <a:solidFill>
                  <a:srgbClr val="7030A0"/>
                </a:solidFill>
              </a:rPr>
              <a:t>Which length is bigger? How do you know?</a:t>
            </a:r>
          </a:p>
        </p:txBody>
      </p:sp>
      <p:sp>
        <p:nvSpPr>
          <p:cNvPr id="2" name="Rectangle 1"/>
          <p:cNvSpPr/>
          <p:nvPr/>
        </p:nvSpPr>
        <p:spPr>
          <a:xfrm>
            <a:off x="1537525" y="2686825"/>
            <a:ext cx="3095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5cm or 2m</a:t>
            </a:r>
          </a:p>
        </p:txBody>
      </p:sp>
      <p:sp>
        <p:nvSpPr>
          <p:cNvPr id="4" name="Rectangle 3"/>
          <p:cNvSpPr/>
          <p:nvPr/>
        </p:nvSpPr>
        <p:spPr>
          <a:xfrm>
            <a:off x="1537525" y="4029666"/>
            <a:ext cx="3938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20mm or 3cm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323826" y="2760453"/>
            <a:ext cx="3096883" cy="233775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Think about what you already know about how big millimetres, centimetres and metres are.</a:t>
            </a:r>
          </a:p>
        </p:txBody>
      </p:sp>
    </p:spTree>
    <p:extLst>
      <p:ext uri="{BB962C8B-B14F-4D97-AF65-F5344CB8AC3E}">
        <p14:creationId xmlns:p14="http://schemas.microsoft.com/office/powerpoint/2010/main" val="3418298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4359" y="577970"/>
            <a:ext cx="73583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u="sng" dirty="0">
                <a:solidFill>
                  <a:srgbClr val="7030A0"/>
                </a:solidFill>
              </a:rPr>
              <a:t>We need to remember that: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3946" y="1439744"/>
            <a:ext cx="6418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u="sng" dirty="0"/>
              <a:t>mm</a:t>
            </a:r>
            <a:r>
              <a:rPr lang="en-GB" sz="4000" dirty="0"/>
              <a:t> are </a:t>
            </a:r>
            <a:r>
              <a:rPr lang="en-GB" sz="4000" u="sng" dirty="0"/>
              <a:t>smaller</a:t>
            </a:r>
            <a:r>
              <a:rPr lang="en-GB" sz="4000" dirty="0"/>
              <a:t> than </a:t>
            </a:r>
            <a:r>
              <a:rPr lang="en-GB" sz="4000" u="sng" dirty="0"/>
              <a:t>cm</a:t>
            </a:r>
            <a:r>
              <a:rPr lang="en-GB" sz="4000" dirty="0"/>
              <a:t> and </a:t>
            </a:r>
            <a:r>
              <a:rPr lang="en-GB" sz="4000" u="sng" dirty="0"/>
              <a:t>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5516" y="3708747"/>
            <a:ext cx="4661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u="sng" dirty="0"/>
              <a:t>cm</a:t>
            </a:r>
            <a:r>
              <a:rPr lang="en-GB" sz="4000" dirty="0"/>
              <a:t> are </a:t>
            </a:r>
            <a:r>
              <a:rPr lang="en-GB" sz="4000" u="sng" dirty="0"/>
              <a:t>smaller</a:t>
            </a:r>
            <a:r>
              <a:rPr lang="en-GB" sz="4000" dirty="0"/>
              <a:t> than </a:t>
            </a:r>
            <a:r>
              <a:rPr lang="en-GB" sz="4000" u="sng" dirty="0"/>
              <a:t>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33" t="12436" r="22995" b="72201"/>
          <a:stretch/>
        </p:blipFill>
        <p:spPr>
          <a:xfrm>
            <a:off x="175014" y="2257560"/>
            <a:ext cx="11884713" cy="13412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26543" b="33608"/>
          <a:stretch/>
        </p:blipFill>
        <p:spPr>
          <a:xfrm>
            <a:off x="2369029" y="4416633"/>
            <a:ext cx="5605350" cy="22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6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4359" y="0"/>
            <a:ext cx="6381060" cy="8617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5000" b="1" u="sng" dirty="0">
                <a:solidFill>
                  <a:srgbClr val="7030A0"/>
                </a:solidFill>
              </a:rPr>
              <a:t>How many cm in a m?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359" y="891117"/>
            <a:ext cx="5339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There are 100 cm in a 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641"/>
          <a:stretch/>
        </p:blipFill>
        <p:spPr>
          <a:xfrm>
            <a:off x="6325257" y="3315388"/>
            <a:ext cx="5383535" cy="17131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67" y="1599003"/>
            <a:ext cx="11249025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4359" y="3540184"/>
            <a:ext cx="5218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To convert m into cm, you need to multiply by 100.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904875" y="4863623"/>
            <a:ext cx="4552950" cy="1699102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How many cm are in 3m?</a:t>
            </a:r>
          </a:p>
        </p:txBody>
      </p:sp>
    </p:spTree>
    <p:extLst>
      <p:ext uri="{BB962C8B-B14F-4D97-AF65-F5344CB8AC3E}">
        <p14:creationId xmlns:p14="http://schemas.microsoft.com/office/powerpoint/2010/main" val="1311283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4359" y="0"/>
            <a:ext cx="6381060" cy="8617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5000" b="1" u="sng" dirty="0">
                <a:solidFill>
                  <a:srgbClr val="7030A0"/>
                </a:solidFill>
              </a:rPr>
              <a:t>Converting m to cm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641"/>
          <a:stretch/>
        </p:blipFill>
        <p:spPr>
          <a:xfrm>
            <a:off x="6808465" y="996580"/>
            <a:ext cx="5383535" cy="171312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35134" y="3000058"/>
            <a:ext cx="3390900" cy="68119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1m = 100cm</a:t>
            </a:r>
          </a:p>
        </p:txBody>
      </p:sp>
      <p:sp>
        <p:nvSpPr>
          <p:cNvPr id="9" name="Rectangle 8"/>
          <p:cNvSpPr/>
          <p:nvPr/>
        </p:nvSpPr>
        <p:spPr>
          <a:xfrm>
            <a:off x="744359" y="4010025"/>
            <a:ext cx="2724150" cy="4381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1m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4359" y="4943555"/>
            <a:ext cx="2724150" cy="4381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100cm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68509" y="4010025"/>
            <a:ext cx="2724150" cy="4381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1m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92659" y="4010025"/>
            <a:ext cx="2724150" cy="4381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1m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68509" y="4943555"/>
            <a:ext cx="2724150" cy="4381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100cm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92659" y="4943555"/>
            <a:ext cx="2724150" cy="4381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100cm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44359" y="5796260"/>
            <a:ext cx="5615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 x 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100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= 300cm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2266" y="861774"/>
            <a:ext cx="612524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 convert </a:t>
            </a:r>
            <a:r>
              <a:rPr lang="en-US" sz="54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to </a:t>
            </a:r>
            <a:r>
              <a:rPr lang="en-US" sz="54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cm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multiply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by 100</a:t>
            </a:r>
          </a:p>
        </p:txBody>
      </p:sp>
    </p:spTree>
    <p:extLst>
      <p:ext uri="{BB962C8B-B14F-4D97-AF65-F5344CB8AC3E}">
        <p14:creationId xmlns:p14="http://schemas.microsoft.com/office/powerpoint/2010/main" val="1926597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4359" y="0"/>
            <a:ext cx="6381060" cy="8617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5000" b="1" u="sng" dirty="0">
                <a:solidFill>
                  <a:srgbClr val="7030A0"/>
                </a:solidFill>
              </a:rPr>
              <a:t>Converting cm to 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641"/>
          <a:stretch/>
        </p:blipFill>
        <p:spPr>
          <a:xfrm>
            <a:off x="6869604" y="2296901"/>
            <a:ext cx="5383535" cy="171312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164993" y="3000058"/>
            <a:ext cx="3390900" cy="68119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100 cm = 1m</a:t>
            </a:r>
          </a:p>
        </p:txBody>
      </p:sp>
      <p:sp>
        <p:nvSpPr>
          <p:cNvPr id="9" name="Rectangle 8"/>
          <p:cNvSpPr/>
          <p:nvPr/>
        </p:nvSpPr>
        <p:spPr>
          <a:xfrm>
            <a:off x="802918" y="4943555"/>
            <a:ext cx="2724150" cy="4381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1m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4359" y="4010025"/>
            <a:ext cx="2724150" cy="4381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100cm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24670" y="4943555"/>
            <a:ext cx="2724150" cy="4381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1m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68509" y="4010025"/>
            <a:ext cx="2724150" cy="4381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100cm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6654" y="5796260"/>
            <a:ext cx="5731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200cm ÷ 100 = 2m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44359" y="831177"/>
            <a:ext cx="612524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 convert </a:t>
            </a:r>
            <a:r>
              <a:rPr lang="en-US" sz="54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cm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to </a:t>
            </a:r>
            <a:r>
              <a:rPr lang="en-US" sz="54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divide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by 100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7540711" y="102419"/>
            <a:ext cx="4552950" cy="1699102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How many m in 200cm?</a:t>
            </a:r>
          </a:p>
        </p:txBody>
      </p:sp>
    </p:spTree>
    <p:extLst>
      <p:ext uri="{BB962C8B-B14F-4D97-AF65-F5344CB8AC3E}">
        <p14:creationId xmlns:p14="http://schemas.microsoft.com/office/powerpoint/2010/main" val="1692713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641"/>
          <a:stretch/>
        </p:blipFill>
        <p:spPr>
          <a:xfrm>
            <a:off x="6694165" y="9736"/>
            <a:ext cx="5383535" cy="17131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391" t="32084" r="21562" b="12500"/>
          <a:stretch/>
        </p:blipFill>
        <p:spPr>
          <a:xfrm>
            <a:off x="400050" y="4019091"/>
            <a:ext cx="6429375" cy="27436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391" t="24167" r="5391" b="29583"/>
          <a:stretch/>
        </p:blipFill>
        <p:spPr>
          <a:xfrm>
            <a:off x="400050" y="1953313"/>
            <a:ext cx="6294115" cy="18353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43185"/>
            <a:ext cx="660082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Answer these two questions: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24675" y="3849865"/>
            <a:ext cx="46095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 convert </a:t>
            </a:r>
            <a:r>
              <a:rPr lang="en-US" sz="40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to </a:t>
            </a:r>
            <a:r>
              <a:rPr lang="en-US" sz="40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cm</a:t>
            </a:r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40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multiply</a:t>
            </a:r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by 100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24675" y="5253923"/>
            <a:ext cx="46095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 convert </a:t>
            </a:r>
            <a:r>
              <a:rPr lang="en-US" sz="40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cm</a:t>
            </a:r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to </a:t>
            </a:r>
            <a:r>
              <a:rPr lang="en-US" sz="40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40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divide</a:t>
            </a:r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by 100</a:t>
            </a:r>
          </a:p>
        </p:txBody>
      </p:sp>
    </p:spTree>
    <p:extLst>
      <p:ext uri="{BB962C8B-B14F-4D97-AF65-F5344CB8AC3E}">
        <p14:creationId xmlns:p14="http://schemas.microsoft.com/office/powerpoint/2010/main" val="1317799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641"/>
          <a:stretch/>
        </p:blipFill>
        <p:spPr>
          <a:xfrm>
            <a:off x="6694165" y="9736"/>
            <a:ext cx="5383535" cy="1713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907" t="15418" r="64296" b="25555"/>
          <a:stretch/>
        </p:blipFill>
        <p:spPr>
          <a:xfrm>
            <a:off x="323850" y="1105594"/>
            <a:ext cx="4419600" cy="54761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43185"/>
            <a:ext cx="660082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Can you prove it?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334125" y="2125794"/>
            <a:ext cx="4333875" cy="364807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Remember to convert m to cm to work out how long Alex’s skipping rope is. She says her rope is 2 and ½ m long – how many cm are in ½ a metre?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805612" y="5995829"/>
            <a:ext cx="3390900" cy="68119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1m = 100cm</a:t>
            </a:r>
          </a:p>
        </p:txBody>
      </p:sp>
    </p:spTree>
    <p:extLst>
      <p:ext uri="{BB962C8B-B14F-4D97-AF65-F5344CB8AC3E}">
        <p14:creationId xmlns:p14="http://schemas.microsoft.com/office/powerpoint/2010/main" val="788862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6685141" cy="8617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5000" b="1" u="sng" dirty="0">
                <a:solidFill>
                  <a:srgbClr val="7030A0"/>
                </a:solidFill>
              </a:rPr>
              <a:t>How many mm in a cm?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749696"/>
            <a:ext cx="64427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There are 10 mm in a cm.</a:t>
            </a:r>
          </a:p>
        </p:txBody>
      </p:sp>
      <p:pic>
        <p:nvPicPr>
          <p:cNvPr id="12" name="mm to c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24068" y="2032226"/>
            <a:ext cx="3677728" cy="275829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5276" y="2323579"/>
            <a:ext cx="400368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 convert </a:t>
            </a:r>
            <a:r>
              <a:rPr lang="en-US" sz="40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cm</a:t>
            </a:r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into </a:t>
            </a:r>
            <a:r>
              <a:rPr lang="en-US" sz="40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mm</a:t>
            </a:r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you need to </a:t>
            </a:r>
            <a:r>
              <a:rPr lang="en-US" sz="40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multiply</a:t>
            </a:r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by 10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r="40175"/>
          <a:stretch/>
        </p:blipFill>
        <p:spPr>
          <a:xfrm>
            <a:off x="6856089" y="0"/>
            <a:ext cx="5335911" cy="171312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173933" y="2441878"/>
            <a:ext cx="400368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 convert </a:t>
            </a:r>
            <a:r>
              <a:rPr lang="en-US" sz="40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mm </a:t>
            </a:r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into </a:t>
            </a:r>
            <a:r>
              <a:rPr lang="en-US" sz="40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cm</a:t>
            </a:r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you need to </a:t>
            </a:r>
            <a:r>
              <a:rPr lang="en-US" sz="40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divide </a:t>
            </a:r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by 10</a:t>
            </a:r>
          </a:p>
        </p:txBody>
      </p:sp>
    </p:spTree>
    <p:extLst>
      <p:ext uri="{BB962C8B-B14F-4D97-AF65-F5344CB8AC3E}">
        <p14:creationId xmlns:p14="http://schemas.microsoft.com/office/powerpoint/2010/main" val="162361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216</TotalTime>
  <Words>574</Words>
  <Application>Microsoft Office PowerPoint</Application>
  <PresentationFormat>Widescreen</PresentationFormat>
  <Paragraphs>98</Paragraphs>
  <Slides>19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Shipley</dc:creator>
  <cp:lastModifiedBy>Lyn ZHANG</cp:lastModifiedBy>
  <cp:revision>27</cp:revision>
  <dcterms:created xsi:type="dcterms:W3CDTF">2020-06-10T15:57:27Z</dcterms:created>
  <dcterms:modified xsi:type="dcterms:W3CDTF">2023-11-12T20:34:16Z</dcterms:modified>
</cp:coreProperties>
</file>