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FCF"/>
    <a:srgbClr val="3A7DCE"/>
    <a:srgbClr val="4A88D2"/>
    <a:srgbClr val="FA98EC"/>
    <a:srgbClr val="FA90EB"/>
    <a:srgbClr val="FA82E9"/>
    <a:srgbClr val="FA74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A9A7-0633-4BBB-93E7-B75CDF447D09}" type="datetimeFigureOut">
              <a:rPr lang="en-US" smtClean="0"/>
              <a:t>12-10-15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F8D7-6084-49B9-91CC-0DC5A938DC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324600" cy="46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62200" y="2667000"/>
            <a:ext cx="3124200" cy="76200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2286000"/>
            <a:ext cx="3429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This red line is no longer part of the perimeter as it is INSIDE the shape.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62200" y="2667000"/>
            <a:ext cx="3124200" cy="76200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2286000"/>
            <a:ext cx="3429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This red line is no longer part of the perimeter as it is INSIDE the shape.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733800"/>
            <a:ext cx="27432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It was the 6cm of the small rectangle.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362200" y="2667000"/>
            <a:ext cx="3124200" cy="762000"/>
          </a:xfrm>
          <a:prstGeom prst="straightConnector1">
            <a:avLst/>
          </a:prstGeom>
          <a:ln w="57150" cap="rnd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62600" y="2286000"/>
            <a:ext cx="3429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This red line is no longer part of the perimeter as it is INSIDE the shape.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3733800"/>
            <a:ext cx="27432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It was the 6cm of the small rectangle.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724400"/>
            <a:ext cx="2743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But now it is 10cm take away the 6cm that are inside!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10cm - 6cm = 4cm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514600" y="2667000"/>
            <a:ext cx="3505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" idx="0"/>
          </p:cNvCxnSpPr>
          <p:nvPr/>
        </p:nvCxnSpPr>
        <p:spPr>
          <a:xfrm flipH="1" flipV="1">
            <a:off x="2247900" y="2286000"/>
            <a:ext cx="2667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" idx="1"/>
          </p:cNvCxnSpPr>
          <p:nvPr/>
        </p:nvCxnSpPr>
        <p:spPr>
          <a:xfrm flipH="1">
            <a:off x="1295400" y="2667000"/>
            <a:ext cx="121920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10cm - 6cm = 4cm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590800" y="3048000"/>
            <a:ext cx="350520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295400" y="4876800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2"/>
          </p:cNvCxnSpPr>
          <p:nvPr/>
        </p:nvCxnSpPr>
        <p:spPr>
          <a:xfrm>
            <a:off x="2590800" y="4876800"/>
            <a:ext cx="9906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10cm - 6cm = 4cm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200400" y="2895600"/>
            <a:ext cx="2895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67400" y="3352800"/>
            <a:ext cx="2286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- 6cm = 4cm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733800" y="3657600"/>
            <a:ext cx="2362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- 6cm = 4cm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53400" y="3886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9800" y="44196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Now add all of these together: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+ 16cm = 26cm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26cm + 10cm = 36cm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36cm + 4cm   =  40cm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- 6cm = 4cm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53400" y="3886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9800" y="44196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Now add all of these together: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+ 16cm = 26cm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26cm + 10cm = 36cm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36cm + 4cm   =  40cm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295400" y="3602515"/>
            <a:ext cx="45720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7338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10cm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186" y="3200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0574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New perimeter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+ 4cm 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+10cm = 16cm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6cm + 4 cm = 10cm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- 6cm = 4cm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53400" y="3886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9800" y="4419600"/>
            <a:ext cx="28715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Now add all of these together: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10cm + 16cm = 26cm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26cm + 10cm = 36cm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36cm + 4cm   =  40cm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95386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9778"/>
            <a:ext cx="1932561" cy="14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1221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Task 1</a:t>
            </a:r>
            <a:endParaRPr lang="en-U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529" y="3086910"/>
            <a:ext cx="4596871" cy="33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0" y="2895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3657600"/>
            <a:ext cx="9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Task 2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76200"/>
            <a:ext cx="77724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2819400"/>
            <a:ext cx="51054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2860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5943600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5146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5486400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7432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5029200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29718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4572000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4114800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3592417"/>
            <a:ext cx="457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95400" y="3559366"/>
            <a:ext cx="190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38600" y="3200400"/>
            <a:ext cx="1981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2438400"/>
            <a:ext cx="28715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This section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11cm – 3cm = 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674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530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73806"/>
            <a:chOff x="0" y="0"/>
            <a:chExt cx="9144000" cy="68738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667" b="86697"/>
            <a:stretch>
              <a:fillRect/>
            </a:stretch>
          </p:blipFill>
          <p:spPr bwMode="auto">
            <a:xfrm>
              <a:off x="0" y="685800"/>
              <a:ext cx="5105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667" b="86697"/>
            <a:stretch>
              <a:fillRect/>
            </a:stretch>
          </p:blipFill>
          <p:spPr bwMode="auto">
            <a:xfrm>
              <a:off x="4724400" y="609600"/>
              <a:ext cx="4419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6697"/>
            <a:stretch>
              <a:fillRect/>
            </a:stretch>
          </p:blipFill>
          <p:spPr bwMode="auto">
            <a:xfrm>
              <a:off x="0" y="0"/>
              <a:ext cx="914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9954"/>
            <a:stretch>
              <a:fillRect/>
            </a:stretch>
          </p:blipFill>
          <p:spPr bwMode="auto">
            <a:xfrm>
              <a:off x="0" y="1371600"/>
              <a:ext cx="9144000" cy="550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386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81400" y="3581400"/>
            <a:ext cx="0" cy="2362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190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3cm</a:t>
            </a:r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4114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9cm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11cm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295400" y="3581400"/>
            <a:ext cx="1905000" cy="0"/>
          </a:xfrm>
          <a:prstGeom prst="line">
            <a:avLst/>
          </a:prstGeom>
          <a:ln w="1905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89383" y="2286000"/>
            <a:ext cx="0" cy="3657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572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5cm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11417" y="3581400"/>
            <a:ext cx="0" cy="236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00400" y="3124200"/>
            <a:ext cx="2819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2438401"/>
            <a:ext cx="287154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This section =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9cm – 5cm = 4cm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2954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104702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</a:t>
            </a:r>
            <a:r>
              <a:rPr lang="en-GB" sz="2400" b="1" dirty="0" smtClean="0">
                <a:solidFill>
                  <a:srgbClr val="FFC000"/>
                </a:solidFill>
              </a:rPr>
              <a:t>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</a:t>
            </a:r>
            <a:r>
              <a:rPr lang="en-GB" sz="2400" b="1" dirty="0" smtClean="0">
                <a:solidFill>
                  <a:srgbClr val="FFC000"/>
                </a:solidFill>
              </a:rPr>
              <a:t>20cm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</a:t>
            </a:r>
            <a:r>
              <a:rPr lang="en-GB" sz="2400" b="1" dirty="0" smtClean="0">
                <a:solidFill>
                  <a:srgbClr val="FFC000"/>
                </a:solidFill>
              </a:rPr>
              <a:t>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</a:t>
            </a:r>
            <a:r>
              <a:rPr lang="en-GB" sz="2400" b="1" dirty="0" smtClean="0">
                <a:solidFill>
                  <a:srgbClr val="FFC000"/>
                </a:solidFill>
              </a:rPr>
              <a:t>32cm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447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952302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20cm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32cm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6002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799902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20cm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32cm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7526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647502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20cm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32cm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20cm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32cm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55310">
            <a:off x="180866" y="414865"/>
            <a:ext cx="411522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Compound shapes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4873129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Made up of more than one rectangle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609600" y="1828800"/>
            <a:ext cx="2590800" cy="1752600"/>
            <a:chOff x="609600" y="1295400"/>
            <a:chExt cx="2590800" cy="1752600"/>
          </a:xfrm>
        </p:grpSpPr>
        <p:sp>
          <p:nvSpPr>
            <p:cNvPr id="3" name="Rectangle 2"/>
            <p:cNvSpPr/>
            <p:nvPr/>
          </p:nvSpPr>
          <p:spPr>
            <a:xfrm>
              <a:off x="1295400" y="1752600"/>
              <a:ext cx="1905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209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4cm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609600" y="3581400"/>
            <a:ext cx="5257800" cy="2753298"/>
            <a:chOff x="609600" y="4038600"/>
            <a:chExt cx="5257800" cy="2753298"/>
          </a:xfrm>
        </p:grpSpPr>
        <p:sp>
          <p:nvSpPr>
            <p:cNvPr id="4" name="Rectangle 3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51816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6cm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3570383"/>
            <a:ext cx="1905000" cy="0"/>
          </a:xfrm>
          <a:prstGeom prst="line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3200" y="2057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Small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24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20cm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7775" y="4724400"/>
            <a:ext cx="243566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Large rectangle: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Area = 60 cm2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Perimeter = 32cm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153400" y="3025966"/>
            <a:ext cx="762000" cy="11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153400" y="5692966"/>
            <a:ext cx="762000" cy="11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862</Words>
  <Application>Microsoft Office PowerPoint</Application>
  <PresentationFormat>On-screen Show (4:3)</PresentationFormat>
  <Paragraphs>291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Upstairs</dc:creator>
  <cp:lastModifiedBy>Upstairs</cp:lastModifiedBy>
  <cp:revision>8</cp:revision>
  <dcterms:created xsi:type="dcterms:W3CDTF">2015-10-12T17:20:42Z</dcterms:created>
  <dcterms:modified xsi:type="dcterms:W3CDTF">2015-10-12T18:35:13Z</dcterms:modified>
</cp:coreProperties>
</file>