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4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727" autoAdjust="0"/>
  </p:normalViewPr>
  <p:slideViewPr>
    <p:cSldViewPr>
      <p:cViewPr varScale="1">
        <p:scale>
          <a:sx n="61" d="100"/>
          <a:sy n="61" d="100"/>
        </p:scale>
        <p:origin x="18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316F-17BE-425D-A41E-46623AF2114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445A5-37FA-4B7A-B60F-25AC7A88A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68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90560-10C6-445A-8F95-09273A6EA3E3}" type="datetimeFigureOut">
              <a:rPr lang="en-AU" smtClean="0"/>
              <a:t>13/11/2023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A822-6DFC-42E0-B78B-5390878531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394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AA822-6DFC-42E0-B78B-53908785315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563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0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7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6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8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5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2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5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3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67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2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437F6-337A-449B-8EF5-A5614A92BD79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E85B6-8C17-43DC-8F02-7EBCCC60F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4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5257800"/>
          </a:xfrm>
        </p:spPr>
        <p:txBody>
          <a:bodyPr>
            <a:normAutofit/>
          </a:bodyPr>
          <a:lstStyle/>
          <a:p>
            <a:r>
              <a:rPr lang="en-US" sz="8000" b="1" i="1" dirty="0"/>
              <a:t>10-7 </a:t>
            </a:r>
            <a:br>
              <a:rPr lang="en-US" sz="8000" b="1" i="1" dirty="0"/>
            </a:br>
            <a:r>
              <a:rPr lang="en-US" sz="8000" b="1" i="1" dirty="0"/>
              <a:t>Areas of Circles and Sectors</a:t>
            </a:r>
          </a:p>
        </p:txBody>
      </p:sp>
    </p:spTree>
    <p:extLst>
      <p:ext uri="{BB962C8B-B14F-4D97-AF65-F5344CB8AC3E}">
        <p14:creationId xmlns:p14="http://schemas.microsoft.com/office/powerpoint/2010/main" val="1497145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55"/>
            <a:ext cx="9144000" cy="83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618" y="1524000"/>
            <a:ext cx="4038600" cy="438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2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26E68B-0DF2-FD2D-AD40-95A89142F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9" y="1371600"/>
            <a:ext cx="8994741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1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/>
              <a:t>Area of a Circle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95400"/>
            <a:ext cx="2895600" cy="1431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243" y="3283527"/>
            <a:ext cx="3180887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05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/>
              <a:t>Problem 1: Finding Area of a Circle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219200"/>
            <a:ext cx="9033164" cy="108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368" y="2743200"/>
            <a:ext cx="625070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59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EBD62FB-DD84-4979-70D4-B7AA8621B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6524"/>
            <a:ext cx="8287907" cy="202910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Sector of a Circle:</a:t>
            </a:r>
            <a:r>
              <a:rPr lang="en-US" dirty="0"/>
              <a:t> a region bounded by an arc of the circle and the two radii to the arc’s endpoints.</a:t>
            </a:r>
            <a:endParaRPr lang="en-US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85800"/>
            <a:ext cx="1219200" cy="14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6255" y="2282279"/>
            <a:ext cx="876300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i="1" dirty="0"/>
              <a:t>Area of a Sector of a Circle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904" y="3886200"/>
            <a:ext cx="2845019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BEB5EA-3CD5-2644-C2CE-077FD7044908}"/>
                  </a:ext>
                </a:extLst>
              </p:cNvPr>
              <p:cNvSpPr txBox="1"/>
              <p:nvPr/>
            </p:nvSpPr>
            <p:spPr>
              <a:xfrm>
                <a:off x="7499639" y="5023549"/>
                <a:ext cx="304800" cy="380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BEB5EA-3CD5-2644-C2CE-077FD7044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639" y="5023549"/>
                <a:ext cx="304800" cy="380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0DE788-45E5-0EAD-605B-E3801565D0C3}"/>
                  </a:ext>
                </a:extLst>
              </p:cNvPr>
              <p:cNvSpPr txBox="1"/>
              <p:nvPr/>
            </p:nvSpPr>
            <p:spPr>
              <a:xfrm>
                <a:off x="8304180" y="848520"/>
                <a:ext cx="304800" cy="380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0DE788-45E5-0EAD-605B-E3801565D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180" y="848520"/>
                <a:ext cx="304800" cy="380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48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7"/>
            <a:ext cx="91440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/>
              <a:t>Problem 2: Finding the Area of a Sector of a Circle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1219200"/>
            <a:ext cx="9137073" cy="49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794" y="2133600"/>
            <a:ext cx="3189206" cy="2713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64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90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644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74" y="2590800"/>
            <a:ext cx="8229600" cy="9005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/>
              <a:t>Area of a Segment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4636" y="-6927"/>
            <a:ext cx="9331036" cy="4502727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Segment of a Circle:</a:t>
            </a:r>
            <a:r>
              <a:rPr lang="en-US" dirty="0"/>
              <a:t> a part of a circle bounded by an arc and the segment joining its endpoints</a:t>
            </a:r>
            <a:endParaRPr lang="en-US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6926"/>
            <a:ext cx="2169850" cy="102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31" y="3897741"/>
            <a:ext cx="8633687" cy="249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397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/>
              <a:t>Problem 3: Finding the Area of a Segment of a Circle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9144000" cy="83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2652713"/>
            <a:ext cx="3605212" cy="356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39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100</Words>
  <Application>Microsoft Office PowerPoint</Application>
  <PresentationFormat>On-screen Show (4:3)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10-7  Areas of Circles and Sectors</vt:lpstr>
      <vt:lpstr>PowerPoint Presentation</vt:lpstr>
      <vt:lpstr>Area of a Circle</vt:lpstr>
      <vt:lpstr>Problem 1: Finding Area of a Circle</vt:lpstr>
      <vt:lpstr>PowerPoint Presentation</vt:lpstr>
      <vt:lpstr>Problem 2: Finding the Area of a Sector of a Circle</vt:lpstr>
      <vt:lpstr>PowerPoint Presentation</vt:lpstr>
      <vt:lpstr>Area of a Segment</vt:lpstr>
      <vt:lpstr>Problem 3: Finding the Area of a Segment of a Circle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10-7 Areas of Circles and Sectors</dc:title>
  <dc:creator>Heather Behrendt</dc:creator>
  <cp:lastModifiedBy>Lyn ZHANG</cp:lastModifiedBy>
  <cp:revision>6</cp:revision>
  <cp:lastPrinted>2014-04-28T18:43:58Z</cp:lastPrinted>
  <dcterms:created xsi:type="dcterms:W3CDTF">2014-04-28T17:52:39Z</dcterms:created>
  <dcterms:modified xsi:type="dcterms:W3CDTF">2023-11-12T20:52:00Z</dcterms:modified>
</cp:coreProperties>
</file>