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77" r:id="rId2"/>
    <p:sldId id="257" r:id="rId3"/>
    <p:sldId id="360" r:id="rId4"/>
    <p:sldId id="258" r:id="rId5"/>
    <p:sldId id="361" r:id="rId6"/>
    <p:sldId id="362" r:id="rId7"/>
    <p:sldId id="287" r:id="rId8"/>
    <p:sldId id="259" r:id="rId9"/>
    <p:sldId id="268" r:id="rId10"/>
    <p:sldId id="271" r:id="rId11"/>
    <p:sldId id="314" r:id="rId12"/>
    <p:sldId id="316" r:id="rId13"/>
    <p:sldId id="272"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00"/>
    <a:srgbClr val="3366FF"/>
    <a:srgbClr val="33CC33"/>
    <a:srgbClr val="FF0000"/>
    <a:srgbClr val="FFFF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8" autoAdjust="0"/>
    <p:restoredTop sz="91919" autoAdjust="0"/>
  </p:normalViewPr>
  <p:slideViewPr>
    <p:cSldViewPr snapToGrid="0">
      <p:cViewPr varScale="1">
        <p:scale>
          <a:sx n="61" d="100"/>
          <a:sy n="61" d="100"/>
        </p:scale>
        <p:origin x="13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22" name="Rectangle 2">
            <a:extLst>
              <a:ext uri="{FF2B5EF4-FFF2-40B4-BE49-F238E27FC236}">
                <a16:creationId xmlns:a16="http://schemas.microsoft.com/office/drawing/2014/main" id="{58DF8814-6943-7C74-7631-E70865F8CF6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35523" name="Rectangle 3">
            <a:extLst>
              <a:ext uri="{FF2B5EF4-FFF2-40B4-BE49-F238E27FC236}">
                <a16:creationId xmlns:a16="http://schemas.microsoft.com/office/drawing/2014/main" id="{97A84799-78B0-AA60-6465-076E60DC3E0E}"/>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35524" name="Rectangle 4">
            <a:extLst>
              <a:ext uri="{FF2B5EF4-FFF2-40B4-BE49-F238E27FC236}">
                <a16:creationId xmlns:a16="http://schemas.microsoft.com/office/drawing/2014/main" id="{CC370A0A-A833-65EE-43E4-F4FBC8F5AB65}"/>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35525" name="Rectangle 5">
            <a:extLst>
              <a:ext uri="{FF2B5EF4-FFF2-40B4-BE49-F238E27FC236}">
                <a16:creationId xmlns:a16="http://schemas.microsoft.com/office/drawing/2014/main" id="{9BF5089E-5F39-F6DB-FE04-E5AC1C72A46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F173FA2-B232-44A2-A9FC-94094D9482E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841FC8F-268F-4C7D-9A8C-0B21CA4C527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a:extLst>
              <a:ext uri="{FF2B5EF4-FFF2-40B4-BE49-F238E27FC236}">
                <a16:creationId xmlns:a16="http://schemas.microsoft.com/office/drawing/2014/main" id="{08F1217F-A76D-9C8E-AF4B-2911A624858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a:extLst>
              <a:ext uri="{FF2B5EF4-FFF2-40B4-BE49-F238E27FC236}">
                <a16:creationId xmlns:a16="http://schemas.microsoft.com/office/drawing/2014/main" id="{A5DD80C2-7A59-0BE3-0039-CC83C957992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BBD7BA27-452B-CAFA-5562-22695649BD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2" name="Rectangle 6">
            <a:extLst>
              <a:ext uri="{FF2B5EF4-FFF2-40B4-BE49-F238E27FC236}">
                <a16:creationId xmlns:a16="http://schemas.microsoft.com/office/drawing/2014/main" id="{7406AB0F-356E-1F78-68A0-6665CC1BA59A}"/>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3" name="Rectangle 7">
            <a:extLst>
              <a:ext uri="{FF2B5EF4-FFF2-40B4-BE49-F238E27FC236}">
                <a16:creationId xmlns:a16="http://schemas.microsoft.com/office/drawing/2014/main" id="{C6FB78A4-8FE7-90C8-4327-C5B73C76E05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4039458-57E4-454B-8FCB-0D92C1EC0D3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A2EE3DBC-2831-CCB0-01FC-CECED54F61B4}"/>
              </a:ext>
            </a:extLst>
          </p:cNvPr>
          <p:cNvSpPr>
            <a:spLocks noGrp="1" noRot="1" noChangeAspect="1" noChangeArrowheads="1" noTextEdit="1"/>
          </p:cNvSpPr>
          <p:nvPr>
            <p:ph type="sldImg"/>
          </p:nvPr>
        </p:nvSpPr>
        <p:spPr>
          <a:ln/>
        </p:spPr>
      </p:sp>
      <p:sp>
        <p:nvSpPr>
          <p:cNvPr id="21506" name="Rectangle 3">
            <a:extLst>
              <a:ext uri="{FF2B5EF4-FFF2-40B4-BE49-F238E27FC236}">
                <a16:creationId xmlns:a16="http://schemas.microsoft.com/office/drawing/2014/main" id="{9E725C51-FDFE-593B-932B-D5C15E6FA0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E1128A9-F6B5-B555-F98F-27DB87F4CFC7}"/>
              </a:ext>
            </a:extLst>
          </p:cNvPr>
          <p:cNvSpPr>
            <a:spLocks noGrp="1" noChangeArrowheads="1"/>
          </p:cNvSpPr>
          <p:nvPr>
            <p:ph type="sldNum" sz="quarter" idx="5"/>
          </p:nvPr>
        </p:nvSpPr>
        <p:spPr>
          <a:ln/>
        </p:spPr>
        <p:txBody>
          <a:bodyPr/>
          <a:lstStyle/>
          <a:p>
            <a:fld id="{CDE5B9AF-7188-483B-864F-BF89E5CF690B}" type="slidenum">
              <a:rPr lang="en-US" altLang="en-US"/>
              <a:pPr/>
              <a:t>10</a:t>
            </a:fld>
            <a:endParaRPr lang="en-US" altLang="en-US"/>
          </a:p>
        </p:txBody>
      </p:sp>
      <p:sp>
        <p:nvSpPr>
          <p:cNvPr id="37890" name="Rectangle 2">
            <a:extLst>
              <a:ext uri="{FF2B5EF4-FFF2-40B4-BE49-F238E27FC236}">
                <a16:creationId xmlns:a16="http://schemas.microsoft.com/office/drawing/2014/main" id="{F4FCA748-B768-0C5D-DE39-90B1894E8E56}"/>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69B89176-D2F7-7D46-E0AA-CF72E49720B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AB203B3-5457-5EBF-418A-157972F3FEC0}"/>
              </a:ext>
            </a:extLst>
          </p:cNvPr>
          <p:cNvSpPr>
            <a:spLocks noGrp="1" noChangeArrowheads="1"/>
          </p:cNvSpPr>
          <p:nvPr>
            <p:ph type="sldNum" sz="quarter" idx="5"/>
          </p:nvPr>
        </p:nvSpPr>
        <p:spPr>
          <a:ln/>
        </p:spPr>
        <p:txBody>
          <a:bodyPr/>
          <a:lstStyle/>
          <a:p>
            <a:fld id="{10DA2130-A6CC-4352-A2F4-30F14A88B83B}" type="slidenum">
              <a:rPr lang="en-US" altLang="en-US"/>
              <a:pPr/>
              <a:t>11</a:t>
            </a:fld>
            <a:endParaRPr lang="en-US" altLang="en-US"/>
          </a:p>
        </p:txBody>
      </p:sp>
      <p:sp>
        <p:nvSpPr>
          <p:cNvPr id="136194" name="Rectangle 2">
            <a:extLst>
              <a:ext uri="{FF2B5EF4-FFF2-40B4-BE49-F238E27FC236}">
                <a16:creationId xmlns:a16="http://schemas.microsoft.com/office/drawing/2014/main" id="{F2B513FF-1AB0-4E10-1FF5-93A80E620FC9}"/>
              </a:ext>
            </a:extLst>
          </p:cNvPr>
          <p:cNvSpPr>
            <a:spLocks noGrp="1" noRot="1" noChangeAspect="1" noChangeArrowheads="1" noTextEdit="1"/>
          </p:cNvSpPr>
          <p:nvPr>
            <p:ph type="sldImg"/>
          </p:nvPr>
        </p:nvSpPr>
        <p:spPr>
          <a:ln/>
        </p:spPr>
      </p:sp>
      <p:sp>
        <p:nvSpPr>
          <p:cNvPr id="136195" name="Rectangle 3">
            <a:extLst>
              <a:ext uri="{FF2B5EF4-FFF2-40B4-BE49-F238E27FC236}">
                <a16:creationId xmlns:a16="http://schemas.microsoft.com/office/drawing/2014/main" id="{2CF610A5-16CE-AA17-C970-961F3E2A696D}"/>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A180962-A0D4-3596-BAEC-73FAEF1E6830}"/>
              </a:ext>
            </a:extLst>
          </p:cNvPr>
          <p:cNvSpPr>
            <a:spLocks noGrp="1" noChangeArrowheads="1"/>
          </p:cNvSpPr>
          <p:nvPr>
            <p:ph type="sldNum" sz="quarter" idx="5"/>
          </p:nvPr>
        </p:nvSpPr>
        <p:spPr>
          <a:ln/>
        </p:spPr>
        <p:txBody>
          <a:bodyPr/>
          <a:lstStyle/>
          <a:p>
            <a:fld id="{C8EC2E62-D94B-48CF-BD1B-F1073D45530E}" type="slidenum">
              <a:rPr lang="en-US" altLang="en-US"/>
              <a:pPr/>
              <a:t>12</a:t>
            </a:fld>
            <a:endParaRPr lang="en-US" altLang="en-US"/>
          </a:p>
        </p:txBody>
      </p:sp>
      <p:sp>
        <p:nvSpPr>
          <p:cNvPr id="137218" name="Rectangle 2">
            <a:extLst>
              <a:ext uri="{FF2B5EF4-FFF2-40B4-BE49-F238E27FC236}">
                <a16:creationId xmlns:a16="http://schemas.microsoft.com/office/drawing/2014/main" id="{5B7471C6-7006-BD3E-8FA5-E12BEEB4DBA9}"/>
              </a:ext>
            </a:extLst>
          </p:cNvPr>
          <p:cNvSpPr>
            <a:spLocks noGrp="1" noRot="1" noChangeAspect="1" noChangeArrowheads="1" noTextEdit="1"/>
          </p:cNvSpPr>
          <p:nvPr>
            <p:ph type="sldImg"/>
          </p:nvPr>
        </p:nvSpPr>
        <p:spPr>
          <a:ln/>
        </p:spPr>
      </p:sp>
      <p:sp>
        <p:nvSpPr>
          <p:cNvPr id="137219" name="Rectangle 3">
            <a:extLst>
              <a:ext uri="{FF2B5EF4-FFF2-40B4-BE49-F238E27FC236}">
                <a16:creationId xmlns:a16="http://schemas.microsoft.com/office/drawing/2014/main" id="{D6030260-27A1-C4FD-6E59-FA1425AAE1F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3E354BC-1E5C-F8E0-CA91-AAD377DAF7EC}"/>
              </a:ext>
            </a:extLst>
          </p:cNvPr>
          <p:cNvSpPr>
            <a:spLocks noGrp="1" noChangeArrowheads="1"/>
          </p:cNvSpPr>
          <p:nvPr>
            <p:ph type="sldNum" sz="quarter" idx="5"/>
          </p:nvPr>
        </p:nvSpPr>
        <p:spPr>
          <a:ln/>
        </p:spPr>
        <p:txBody>
          <a:bodyPr/>
          <a:lstStyle/>
          <a:p>
            <a:fld id="{A101020C-BFD8-44FC-A448-4816533459F7}" type="slidenum">
              <a:rPr lang="en-US" altLang="en-US"/>
              <a:pPr/>
              <a:t>13</a:t>
            </a:fld>
            <a:endParaRPr lang="en-US" altLang="en-US"/>
          </a:p>
        </p:txBody>
      </p:sp>
      <p:sp>
        <p:nvSpPr>
          <p:cNvPr id="39938" name="Rectangle 2">
            <a:extLst>
              <a:ext uri="{FF2B5EF4-FFF2-40B4-BE49-F238E27FC236}">
                <a16:creationId xmlns:a16="http://schemas.microsoft.com/office/drawing/2014/main" id="{579E1122-A13D-5FB1-00D2-93B36E400B86}"/>
              </a:ext>
            </a:extLst>
          </p:cNvPr>
          <p:cNvSpPr>
            <a:spLocks noGrp="1" noRot="1" noChangeAspect="1" noChangeArrowheads="1" noTextEdit="1"/>
          </p:cNvSpPr>
          <p:nvPr>
            <p:ph type="sldImg"/>
          </p:nvPr>
        </p:nvSpPr>
        <p:spPr>
          <a:ln/>
        </p:spPr>
      </p:sp>
      <p:sp>
        <p:nvSpPr>
          <p:cNvPr id="39939" name="Rectangle 3">
            <a:extLst>
              <a:ext uri="{FF2B5EF4-FFF2-40B4-BE49-F238E27FC236}">
                <a16:creationId xmlns:a16="http://schemas.microsoft.com/office/drawing/2014/main" id="{2BEF3A42-6D97-37A2-95A0-E1926B3736F2}"/>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F01C895-A29C-FBFB-1AB4-065C10675F2E}"/>
              </a:ext>
            </a:extLst>
          </p:cNvPr>
          <p:cNvSpPr>
            <a:spLocks noGrp="1" noChangeArrowheads="1"/>
          </p:cNvSpPr>
          <p:nvPr>
            <p:ph type="sldNum" sz="quarter" idx="5"/>
          </p:nvPr>
        </p:nvSpPr>
        <p:spPr>
          <a:ln/>
        </p:spPr>
        <p:txBody>
          <a:bodyPr/>
          <a:lstStyle/>
          <a:p>
            <a:fld id="{06350C16-8B0B-450C-998A-E3CE0A268354}" type="slidenum">
              <a:rPr lang="en-US" altLang="en-US"/>
              <a:pPr/>
              <a:t>2</a:t>
            </a:fld>
            <a:endParaRPr lang="en-US" altLang="en-US"/>
          </a:p>
        </p:txBody>
      </p:sp>
      <p:sp>
        <p:nvSpPr>
          <p:cNvPr id="5122" name="Rectangle 2">
            <a:extLst>
              <a:ext uri="{FF2B5EF4-FFF2-40B4-BE49-F238E27FC236}">
                <a16:creationId xmlns:a16="http://schemas.microsoft.com/office/drawing/2014/main" id="{77A7EC56-A3CC-7DED-2BB5-2A2E51B74184}"/>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08F5D4BC-D926-6F00-F99B-C6E46AE8D60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680565C-59E2-BA9B-41C7-E37B69B376CC}"/>
              </a:ext>
            </a:extLst>
          </p:cNvPr>
          <p:cNvSpPr>
            <a:spLocks noGrp="1" noChangeArrowheads="1"/>
          </p:cNvSpPr>
          <p:nvPr>
            <p:ph type="sldNum" sz="quarter" idx="5"/>
          </p:nvPr>
        </p:nvSpPr>
        <p:spPr>
          <a:ln/>
        </p:spPr>
        <p:txBody>
          <a:bodyPr/>
          <a:lstStyle/>
          <a:p>
            <a:fld id="{65A26200-6258-42B3-A1EF-F04CE057EE98}" type="slidenum">
              <a:rPr lang="en-US" altLang="en-US"/>
              <a:pPr/>
              <a:t>3</a:t>
            </a:fld>
            <a:endParaRPr lang="en-US" altLang="en-US"/>
          </a:p>
        </p:txBody>
      </p:sp>
      <p:sp>
        <p:nvSpPr>
          <p:cNvPr id="240642" name="Rectangle 2">
            <a:extLst>
              <a:ext uri="{FF2B5EF4-FFF2-40B4-BE49-F238E27FC236}">
                <a16:creationId xmlns:a16="http://schemas.microsoft.com/office/drawing/2014/main" id="{A8A5E3F2-4CF9-66EE-9EB7-A2518DE24E2A}"/>
              </a:ext>
            </a:extLst>
          </p:cNvPr>
          <p:cNvSpPr>
            <a:spLocks noGrp="1" noRot="1" noChangeAspect="1" noChangeArrowheads="1" noTextEdit="1"/>
          </p:cNvSpPr>
          <p:nvPr>
            <p:ph type="sldImg"/>
          </p:nvPr>
        </p:nvSpPr>
        <p:spPr>
          <a:ln/>
        </p:spPr>
      </p:sp>
      <p:sp>
        <p:nvSpPr>
          <p:cNvPr id="240643" name="Rectangle 3">
            <a:extLst>
              <a:ext uri="{FF2B5EF4-FFF2-40B4-BE49-F238E27FC236}">
                <a16:creationId xmlns:a16="http://schemas.microsoft.com/office/drawing/2014/main" id="{BE69CACF-6F0E-7EAD-91EF-4C6F41CA0E3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1652341-B3E8-FCBC-DCE0-6C9FF384E8CC}"/>
              </a:ext>
            </a:extLst>
          </p:cNvPr>
          <p:cNvSpPr>
            <a:spLocks noGrp="1" noChangeArrowheads="1"/>
          </p:cNvSpPr>
          <p:nvPr>
            <p:ph type="sldNum" sz="quarter" idx="5"/>
          </p:nvPr>
        </p:nvSpPr>
        <p:spPr>
          <a:ln/>
        </p:spPr>
        <p:txBody>
          <a:bodyPr/>
          <a:lstStyle/>
          <a:p>
            <a:fld id="{6C9316E1-BCCB-4403-ACBE-26FC914084CE}" type="slidenum">
              <a:rPr lang="en-US" altLang="en-US"/>
              <a:pPr/>
              <a:t>4</a:t>
            </a:fld>
            <a:endParaRPr lang="en-US" altLang="en-US"/>
          </a:p>
        </p:txBody>
      </p:sp>
      <p:sp>
        <p:nvSpPr>
          <p:cNvPr id="7170" name="Rectangle 2">
            <a:extLst>
              <a:ext uri="{FF2B5EF4-FFF2-40B4-BE49-F238E27FC236}">
                <a16:creationId xmlns:a16="http://schemas.microsoft.com/office/drawing/2014/main" id="{8142CC10-E9F8-5F69-B911-4292C4748866}"/>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C82EE675-5ADC-0C5E-2801-D5D1DFDEFB0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5A0A4FA-0B03-E955-C633-D959D10D02B5}"/>
              </a:ext>
            </a:extLst>
          </p:cNvPr>
          <p:cNvSpPr>
            <a:spLocks noGrp="1" noChangeArrowheads="1"/>
          </p:cNvSpPr>
          <p:nvPr>
            <p:ph type="sldNum" sz="quarter" idx="5"/>
          </p:nvPr>
        </p:nvSpPr>
        <p:spPr>
          <a:ln/>
        </p:spPr>
        <p:txBody>
          <a:bodyPr/>
          <a:lstStyle/>
          <a:p>
            <a:fld id="{900038B5-6AD0-4BC1-BCE4-EDA5386900D6}" type="slidenum">
              <a:rPr lang="en-US" altLang="en-US"/>
              <a:pPr/>
              <a:t>5</a:t>
            </a:fld>
            <a:endParaRPr lang="en-US" altLang="en-US"/>
          </a:p>
        </p:txBody>
      </p:sp>
      <p:sp>
        <p:nvSpPr>
          <p:cNvPr id="242690" name="Rectangle 2">
            <a:extLst>
              <a:ext uri="{FF2B5EF4-FFF2-40B4-BE49-F238E27FC236}">
                <a16:creationId xmlns:a16="http://schemas.microsoft.com/office/drawing/2014/main" id="{BFB4E402-B01B-EFDB-5322-C24DD8D2D639}"/>
              </a:ext>
            </a:extLst>
          </p:cNvPr>
          <p:cNvSpPr>
            <a:spLocks noGrp="1" noRot="1" noChangeAspect="1" noChangeArrowheads="1" noTextEdit="1"/>
          </p:cNvSpPr>
          <p:nvPr>
            <p:ph type="sldImg"/>
          </p:nvPr>
        </p:nvSpPr>
        <p:spPr>
          <a:ln/>
        </p:spPr>
      </p:sp>
      <p:sp>
        <p:nvSpPr>
          <p:cNvPr id="242691" name="Rectangle 3">
            <a:extLst>
              <a:ext uri="{FF2B5EF4-FFF2-40B4-BE49-F238E27FC236}">
                <a16:creationId xmlns:a16="http://schemas.microsoft.com/office/drawing/2014/main" id="{402296A0-9B65-CFD7-AC6A-B58D162527A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BF80123-E104-45C5-AA24-53FEBCA36036}"/>
              </a:ext>
            </a:extLst>
          </p:cNvPr>
          <p:cNvSpPr>
            <a:spLocks noGrp="1" noChangeArrowheads="1"/>
          </p:cNvSpPr>
          <p:nvPr>
            <p:ph type="sldNum" sz="quarter" idx="5"/>
          </p:nvPr>
        </p:nvSpPr>
        <p:spPr>
          <a:ln/>
        </p:spPr>
        <p:txBody>
          <a:bodyPr/>
          <a:lstStyle/>
          <a:p>
            <a:fld id="{D660635F-9C8F-4AAC-A805-6B54083A34FC}" type="slidenum">
              <a:rPr lang="en-US" altLang="en-US"/>
              <a:pPr/>
              <a:t>6</a:t>
            </a:fld>
            <a:endParaRPr lang="en-US" altLang="en-US"/>
          </a:p>
        </p:txBody>
      </p:sp>
      <p:sp>
        <p:nvSpPr>
          <p:cNvPr id="244738" name="Rectangle 2">
            <a:extLst>
              <a:ext uri="{FF2B5EF4-FFF2-40B4-BE49-F238E27FC236}">
                <a16:creationId xmlns:a16="http://schemas.microsoft.com/office/drawing/2014/main" id="{CBE9478C-82AF-98F6-5149-68889B8B3556}"/>
              </a:ext>
            </a:extLst>
          </p:cNvPr>
          <p:cNvSpPr>
            <a:spLocks noGrp="1" noRot="1" noChangeAspect="1" noChangeArrowheads="1" noTextEdit="1"/>
          </p:cNvSpPr>
          <p:nvPr>
            <p:ph type="sldImg"/>
          </p:nvPr>
        </p:nvSpPr>
        <p:spPr>
          <a:ln/>
        </p:spPr>
      </p:sp>
      <p:sp>
        <p:nvSpPr>
          <p:cNvPr id="244739" name="Rectangle 3">
            <a:extLst>
              <a:ext uri="{FF2B5EF4-FFF2-40B4-BE49-F238E27FC236}">
                <a16:creationId xmlns:a16="http://schemas.microsoft.com/office/drawing/2014/main" id="{628A0A37-A28C-268E-154F-2A4537B77E0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956545-AFD3-DE93-2CFE-6F7C5042553E}"/>
              </a:ext>
            </a:extLst>
          </p:cNvPr>
          <p:cNvSpPr>
            <a:spLocks noGrp="1" noChangeArrowheads="1"/>
          </p:cNvSpPr>
          <p:nvPr>
            <p:ph type="sldNum" sz="quarter" idx="5"/>
          </p:nvPr>
        </p:nvSpPr>
        <p:spPr>
          <a:ln/>
        </p:spPr>
        <p:txBody>
          <a:bodyPr/>
          <a:lstStyle/>
          <a:p>
            <a:fld id="{1B5482F7-907B-4B84-9A36-F90CFAE18A24}" type="slidenum">
              <a:rPr lang="en-US" altLang="en-US"/>
              <a:pPr/>
              <a:t>7</a:t>
            </a:fld>
            <a:endParaRPr lang="en-US" altLang="en-US"/>
          </a:p>
        </p:txBody>
      </p:sp>
      <p:sp>
        <p:nvSpPr>
          <p:cNvPr id="75778" name="Rectangle 2">
            <a:extLst>
              <a:ext uri="{FF2B5EF4-FFF2-40B4-BE49-F238E27FC236}">
                <a16:creationId xmlns:a16="http://schemas.microsoft.com/office/drawing/2014/main" id="{6CB97269-1F02-AD84-45B0-8BECCF09359C}"/>
              </a:ext>
            </a:extLst>
          </p:cNvPr>
          <p:cNvSpPr>
            <a:spLocks noGrp="1" noRot="1" noChangeAspect="1" noChangeArrowheads="1" noTextEdit="1"/>
          </p:cNvSpPr>
          <p:nvPr>
            <p:ph type="sldImg"/>
          </p:nvPr>
        </p:nvSpPr>
        <p:spPr>
          <a:ln/>
        </p:spPr>
      </p:sp>
      <p:sp>
        <p:nvSpPr>
          <p:cNvPr id="75779" name="Rectangle 3">
            <a:extLst>
              <a:ext uri="{FF2B5EF4-FFF2-40B4-BE49-F238E27FC236}">
                <a16:creationId xmlns:a16="http://schemas.microsoft.com/office/drawing/2014/main" id="{31F9F4EE-BB93-9F06-2042-BC3C06C0078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E16278C-8AF0-E3B8-690B-BCDD19E7C199}"/>
              </a:ext>
            </a:extLst>
          </p:cNvPr>
          <p:cNvSpPr>
            <a:spLocks noGrp="1" noChangeArrowheads="1"/>
          </p:cNvSpPr>
          <p:nvPr>
            <p:ph type="sldNum" sz="quarter" idx="5"/>
          </p:nvPr>
        </p:nvSpPr>
        <p:spPr>
          <a:ln/>
        </p:spPr>
        <p:txBody>
          <a:bodyPr/>
          <a:lstStyle/>
          <a:p>
            <a:fld id="{61BEB302-F561-4DB3-B748-DA51A6D77C75}" type="slidenum">
              <a:rPr lang="en-US" altLang="en-US"/>
              <a:pPr/>
              <a:t>8</a:t>
            </a:fld>
            <a:endParaRPr lang="en-US" altLang="en-US"/>
          </a:p>
        </p:txBody>
      </p:sp>
      <p:sp>
        <p:nvSpPr>
          <p:cNvPr id="9218" name="Rectangle 2">
            <a:extLst>
              <a:ext uri="{FF2B5EF4-FFF2-40B4-BE49-F238E27FC236}">
                <a16:creationId xmlns:a16="http://schemas.microsoft.com/office/drawing/2014/main" id="{321418B3-55D6-912C-5306-51139B678E56}"/>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038271A0-98C4-7C3A-DB06-19C369C6C04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1A1CB79-55CF-21E4-2B4A-84EC2EDAE2BB}"/>
              </a:ext>
            </a:extLst>
          </p:cNvPr>
          <p:cNvSpPr>
            <a:spLocks noGrp="1" noChangeArrowheads="1"/>
          </p:cNvSpPr>
          <p:nvPr>
            <p:ph type="sldNum" sz="quarter" idx="5"/>
          </p:nvPr>
        </p:nvSpPr>
        <p:spPr>
          <a:ln/>
        </p:spPr>
        <p:txBody>
          <a:bodyPr/>
          <a:lstStyle/>
          <a:p>
            <a:fld id="{4413AF6C-7B79-4ECC-AE65-9FBAC7364F08}" type="slidenum">
              <a:rPr lang="en-US" altLang="en-US"/>
              <a:pPr/>
              <a:t>9</a:t>
            </a:fld>
            <a:endParaRPr lang="en-US" altLang="en-US"/>
          </a:p>
        </p:txBody>
      </p:sp>
      <p:sp>
        <p:nvSpPr>
          <p:cNvPr id="29698" name="Rectangle 2">
            <a:extLst>
              <a:ext uri="{FF2B5EF4-FFF2-40B4-BE49-F238E27FC236}">
                <a16:creationId xmlns:a16="http://schemas.microsoft.com/office/drawing/2014/main" id="{95E66ED3-A42D-1C3A-5072-5F0FEEB08408}"/>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F956E567-2489-C5DB-66AC-0036D10B6D2D}"/>
              </a:ext>
            </a:extLst>
          </p:cNvPr>
          <p:cNvSpPr>
            <a:spLocks noGrp="1" noChangeArrowheads="1"/>
          </p:cNvSpPr>
          <p:nvPr>
            <p:ph type="body" idx="1"/>
          </p:nvPr>
        </p:nvSpPr>
        <p:spPr/>
        <p:txBody>
          <a:bodyPr/>
          <a:lstStyle/>
          <a:p>
            <a:r>
              <a:rPr lang="en-US" altLang="en-US" dirty="0"/>
              <a:t>https://www.mathwarehouse.com/monty-hall-simulation-online/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990E-4C1B-AB23-9CCA-76B17E0A4A2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13A68DA0-D7A0-B07F-607E-F538F4A570B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B4296A0-E621-FD97-D32C-10DD0DF4518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E85C982-1B5B-8A7C-DAEA-3998EBA5FC3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07DD5C9-B0F6-9B6A-E4EC-5766870BD7CF}"/>
              </a:ext>
            </a:extLst>
          </p:cNvPr>
          <p:cNvSpPr>
            <a:spLocks noGrp="1"/>
          </p:cNvSpPr>
          <p:nvPr>
            <p:ph type="sldNum" sz="quarter" idx="12"/>
          </p:nvPr>
        </p:nvSpPr>
        <p:spPr/>
        <p:txBody>
          <a:bodyPr/>
          <a:lstStyle>
            <a:lvl1pPr>
              <a:defRPr/>
            </a:lvl1pPr>
          </a:lstStyle>
          <a:p>
            <a:fld id="{A9D9085B-E95E-4B93-8740-4982A7E08668}" type="slidenum">
              <a:rPr lang="en-US" altLang="en-US"/>
              <a:pPr/>
              <a:t>‹#›</a:t>
            </a:fld>
            <a:endParaRPr lang="en-US" altLang="en-US"/>
          </a:p>
        </p:txBody>
      </p:sp>
    </p:spTree>
    <p:extLst>
      <p:ext uri="{BB962C8B-B14F-4D97-AF65-F5344CB8AC3E}">
        <p14:creationId xmlns:p14="http://schemas.microsoft.com/office/powerpoint/2010/main" val="400006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FA64-A955-2858-1F7F-14279B2136C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983AA3D-F0AF-5294-5E6E-6F9D04A7AB9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2E187D4-EB66-05EE-C1CD-E5B2750CA1B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8FF2251-5970-0DED-BE74-B56F556333B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9360943-45B2-A33D-AAEE-72A82CB5F49D}"/>
              </a:ext>
            </a:extLst>
          </p:cNvPr>
          <p:cNvSpPr>
            <a:spLocks noGrp="1"/>
          </p:cNvSpPr>
          <p:nvPr>
            <p:ph type="sldNum" sz="quarter" idx="12"/>
          </p:nvPr>
        </p:nvSpPr>
        <p:spPr/>
        <p:txBody>
          <a:bodyPr/>
          <a:lstStyle>
            <a:lvl1pPr>
              <a:defRPr/>
            </a:lvl1pPr>
          </a:lstStyle>
          <a:p>
            <a:fld id="{55205AF4-1B42-4079-91D4-60D91A46522A}" type="slidenum">
              <a:rPr lang="en-US" altLang="en-US"/>
              <a:pPr/>
              <a:t>‹#›</a:t>
            </a:fld>
            <a:endParaRPr lang="en-US" altLang="en-US"/>
          </a:p>
        </p:txBody>
      </p:sp>
    </p:spTree>
    <p:extLst>
      <p:ext uri="{BB962C8B-B14F-4D97-AF65-F5344CB8AC3E}">
        <p14:creationId xmlns:p14="http://schemas.microsoft.com/office/powerpoint/2010/main" val="1018418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75E690-1D97-9A12-AB64-7A59C35B29F6}"/>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C2794F8-B6B3-1531-E4D4-E44F13ADDAFD}"/>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76CEEDB-2EF2-7C5F-7CD6-382B63EB436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0F95EE9-1767-ABE3-25DC-5579D727DBC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637D50A-6028-B1FD-18DB-8CE6772A11A3}"/>
              </a:ext>
            </a:extLst>
          </p:cNvPr>
          <p:cNvSpPr>
            <a:spLocks noGrp="1"/>
          </p:cNvSpPr>
          <p:nvPr>
            <p:ph type="sldNum" sz="quarter" idx="12"/>
          </p:nvPr>
        </p:nvSpPr>
        <p:spPr/>
        <p:txBody>
          <a:bodyPr/>
          <a:lstStyle>
            <a:lvl1pPr>
              <a:defRPr/>
            </a:lvl1pPr>
          </a:lstStyle>
          <a:p>
            <a:fld id="{FB3BF447-C9DB-4429-A951-C98476DBED2A}" type="slidenum">
              <a:rPr lang="en-US" altLang="en-US"/>
              <a:pPr/>
              <a:t>‹#›</a:t>
            </a:fld>
            <a:endParaRPr lang="en-US" altLang="en-US"/>
          </a:p>
        </p:txBody>
      </p:sp>
    </p:spTree>
    <p:extLst>
      <p:ext uri="{BB962C8B-B14F-4D97-AF65-F5344CB8AC3E}">
        <p14:creationId xmlns:p14="http://schemas.microsoft.com/office/powerpoint/2010/main" val="130288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64889-4DD3-8A87-9F88-4CE7C7E46F8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2AF7F26-B33C-3A65-764A-28AB685A73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1B10289-960A-723C-9E62-2FA99975345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CFBB4A1-3BC4-9C0D-8401-B655DD421EA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A00F982-5600-495A-BC51-1CDAD35E5416}"/>
              </a:ext>
            </a:extLst>
          </p:cNvPr>
          <p:cNvSpPr>
            <a:spLocks noGrp="1"/>
          </p:cNvSpPr>
          <p:nvPr>
            <p:ph type="sldNum" sz="quarter" idx="12"/>
          </p:nvPr>
        </p:nvSpPr>
        <p:spPr/>
        <p:txBody>
          <a:bodyPr/>
          <a:lstStyle>
            <a:lvl1pPr>
              <a:defRPr/>
            </a:lvl1pPr>
          </a:lstStyle>
          <a:p>
            <a:fld id="{E7DA06A3-0A95-4CF2-9B91-FF6507F45945}" type="slidenum">
              <a:rPr lang="en-US" altLang="en-US"/>
              <a:pPr/>
              <a:t>‹#›</a:t>
            </a:fld>
            <a:endParaRPr lang="en-US" altLang="en-US"/>
          </a:p>
        </p:txBody>
      </p:sp>
    </p:spTree>
    <p:extLst>
      <p:ext uri="{BB962C8B-B14F-4D97-AF65-F5344CB8AC3E}">
        <p14:creationId xmlns:p14="http://schemas.microsoft.com/office/powerpoint/2010/main" val="3794991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23E-47E8-7B1E-6C4C-99A5767A642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5C25487-0D9F-134E-8845-B84440EB192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312B267-67EC-C15A-7AAB-03D7C1EE6C8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E1A6139-102B-FB02-7EE0-663D155352A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57B392C-1ABC-BD2E-B541-D3A833BB3495}"/>
              </a:ext>
            </a:extLst>
          </p:cNvPr>
          <p:cNvSpPr>
            <a:spLocks noGrp="1"/>
          </p:cNvSpPr>
          <p:nvPr>
            <p:ph type="sldNum" sz="quarter" idx="12"/>
          </p:nvPr>
        </p:nvSpPr>
        <p:spPr/>
        <p:txBody>
          <a:bodyPr/>
          <a:lstStyle>
            <a:lvl1pPr>
              <a:defRPr/>
            </a:lvl1pPr>
          </a:lstStyle>
          <a:p>
            <a:fld id="{DFFF8114-E7C4-4A57-B81D-B897F7143B2D}" type="slidenum">
              <a:rPr lang="en-US" altLang="en-US"/>
              <a:pPr/>
              <a:t>‹#›</a:t>
            </a:fld>
            <a:endParaRPr lang="en-US" altLang="en-US"/>
          </a:p>
        </p:txBody>
      </p:sp>
    </p:spTree>
    <p:extLst>
      <p:ext uri="{BB962C8B-B14F-4D97-AF65-F5344CB8AC3E}">
        <p14:creationId xmlns:p14="http://schemas.microsoft.com/office/powerpoint/2010/main" val="410213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445C-3519-7FBC-070B-2710173B9DD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44203CB-3AC5-A97B-99CF-B4F8054C411D}"/>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11FFA291-773C-C232-DE99-A60DC850629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CC263D1-A3C7-6330-C723-17E8D2D1B82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6FC94A5-84A1-06DD-62DD-9F7214EAA5A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0E82F7C-2CCA-DF25-1748-A1653EEA720E}"/>
              </a:ext>
            </a:extLst>
          </p:cNvPr>
          <p:cNvSpPr>
            <a:spLocks noGrp="1"/>
          </p:cNvSpPr>
          <p:nvPr>
            <p:ph type="sldNum" sz="quarter" idx="12"/>
          </p:nvPr>
        </p:nvSpPr>
        <p:spPr/>
        <p:txBody>
          <a:bodyPr/>
          <a:lstStyle>
            <a:lvl1pPr>
              <a:defRPr/>
            </a:lvl1pPr>
          </a:lstStyle>
          <a:p>
            <a:fld id="{ECCC4CA1-1D25-4491-AD96-D9BB9A40592D}" type="slidenum">
              <a:rPr lang="en-US" altLang="en-US"/>
              <a:pPr/>
              <a:t>‹#›</a:t>
            </a:fld>
            <a:endParaRPr lang="en-US" altLang="en-US"/>
          </a:p>
        </p:txBody>
      </p:sp>
    </p:spTree>
    <p:extLst>
      <p:ext uri="{BB962C8B-B14F-4D97-AF65-F5344CB8AC3E}">
        <p14:creationId xmlns:p14="http://schemas.microsoft.com/office/powerpoint/2010/main" val="3662099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13141-39AC-621D-1962-1F72DCCF9E3A}"/>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503BDCA-0348-5EDC-D6BB-3965B970538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A60934-7999-B009-70A0-14F1D5A77FD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83326C1-4B1B-37BD-1D01-CF5CC018956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4FD309-F4F7-800F-99A3-DA3EB788550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61CAE45-0D4D-6DBF-3EAB-E4C0A54B76C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85818E2-68BB-28B5-16B5-794F380061B1}"/>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40C13EF-85B1-1FB9-AC32-5268BCD6F537}"/>
              </a:ext>
            </a:extLst>
          </p:cNvPr>
          <p:cNvSpPr>
            <a:spLocks noGrp="1"/>
          </p:cNvSpPr>
          <p:nvPr>
            <p:ph type="sldNum" sz="quarter" idx="12"/>
          </p:nvPr>
        </p:nvSpPr>
        <p:spPr/>
        <p:txBody>
          <a:bodyPr/>
          <a:lstStyle>
            <a:lvl1pPr>
              <a:defRPr/>
            </a:lvl1pPr>
          </a:lstStyle>
          <a:p>
            <a:fld id="{17379264-A35A-4E72-B886-846D3AF9A18E}" type="slidenum">
              <a:rPr lang="en-US" altLang="en-US"/>
              <a:pPr/>
              <a:t>‹#›</a:t>
            </a:fld>
            <a:endParaRPr lang="en-US" altLang="en-US"/>
          </a:p>
        </p:txBody>
      </p:sp>
    </p:spTree>
    <p:extLst>
      <p:ext uri="{BB962C8B-B14F-4D97-AF65-F5344CB8AC3E}">
        <p14:creationId xmlns:p14="http://schemas.microsoft.com/office/powerpoint/2010/main" val="413451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0CDE4-E1D9-6203-ED1C-3C7F2153A050}"/>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5E72525A-036B-1B5E-D7DB-CAC7EB98B25F}"/>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4811EC4-1CE6-3EFC-BD06-F003FE7D257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CC0E618-7AF8-9A3C-6857-1F815BA929EC}"/>
              </a:ext>
            </a:extLst>
          </p:cNvPr>
          <p:cNvSpPr>
            <a:spLocks noGrp="1"/>
          </p:cNvSpPr>
          <p:nvPr>
            <p:ph type="sldNum" sz="quarter" idx="12"/>
          </p:nvPr>
        </p:nvSpPr>
        <p:spPr/>
        <p:txBody>
          <a:bodyPr/>
          <a:lstStyle>
            <a:lvl1pPr>
              <a:defRPr/>
            </a:lvl1pPr>
          </a:lstStyle>
          <a:p>
            <a:fld id="{6441209C-7933-466F-AA28-50233B864EC9}" type="slidenum">
              <a:rPr lang="en-US" altLang="en-US"/>
              <a:pPr/>
              <a:t>‹#›</a:t>
            </a:fld>
            <a:endParaRPr lang="en-US" altLang="en-US"/>
          </a:p>
        </p:txBody>
      </p:sp>
    </p:spTree>
    <p:extLst>
      <p:ext uri="{BB962C8B-B14F-4D97-AF65-F5344CB8AC3E}">
        <p14:creationId xmlns:p14="http://schemas.microsoft.com/office/powerpoint/2010/main" val="3636939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452FA-D6A3-FFB7-848F-7821369E230B}"/>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E5135FE7-E62B-6C8A-80D1-DFCF2D19AE75}"/>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137F0D2D-4269-F804-BCC2-F256981EA561}"/>
              </a:ext>
            </a:extLst>
          </p:cNvPr>
          <p:cNvSpPr>
            <a:spLocks noGrp="1"/>
          </p:cNvSpPr>
          <p:nvPr>
            <p:ph type="sldNum" sz="quarter" idx="12"/>
          </p:nvPr>
        </p:nvSpPr>
        <p:spPr/>
        <p:txBody>
          <a:bodyPr/>
          <a:lstStyle>
            <a:lvl1pPr>
              <a:defRPr/>
            </a:lvl1pPr>
          </a:lstStyle>
          <a:p>
            <a:fld id="{638D0AF1-A38A-4610-8703-B125E4ED5A7A}" type="slidenum">
              <a:rPr lang="en-US" altLang="en-US"/>
              <a:pPr/>
              <a:t>‹#›</a:t>
            </a:fld>
            <a:endParaRPr lang="en-US" altLang="en-US"/>
          </a:p>
        </p:txBody>
      </p:sp>
    </p:spTree>
    <p:extLst>
      <p:ext uri="{BB962C8B-B14F-4D97-AF65-F5344CB8AC3E}">
        <p14:creationId xmlns:p14="http://schemas.microsoft.com/office/powerpoint/2010/main" val="1762286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6649-6DA2-826A-5427-2D73548794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32C1487-4B4A-BD26-9D28-ED3EC9DEB45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8D9654F-0DFF-94A2-B021-1C23ADA371B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17AE2-5C8B-E3C3-0FD7-4F07F6FCEED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85BA4A5-7ED7-C23B-18AF-6D8F837E3CE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6EB8452-1CBF-4311-29EA-A1CABDEE7DE9}"/>
              </a:ext>
            </a:extLst>
          </p:cNvPr>
          <p:cNvSpPr>
            <a:spLocks noGrp="1"/>
          </p:cNvSpPr>
          <p:nvPr>
            <p:ph type="sldNum" sz="quarter" idx="12"/>
          </p:nvPr>
        </p:nvSpPr>
        <p:spPr/>
        <p:txBody>
          <a:bodyPr/>
          <a:lstStyle>
            <a:lvl1pPr>
              <a:defRPr/>
            </a:lvl1pPr>
          </a:lstStyle>
          <a:p>
            <a:fld id="{CBDB5984-693D-4A3B-9D07-DEB31CB09FFB}" type="slidenum">
              <a:rPr lang="en-US" altLang="en-US"/>
              <a:pPr/>
              <a:t>‹#›</a:t>
            </a:fld>
            <a:endParaRPr lang="en-US" altLang="en-US"/>
          </a:p>
        </p:txBody>
      </p:sp>
    </p:spTree>
    <p:extLst>
      <p:ext uri="{BB962C8B-B14F-4D97-AF65-F5344CB8AC3E}">
        <p14:creationId xmlns:p14="http://schemas.microsoft.com/office/powerpoint/2010/main" val="2538127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D11D-C5A6-AE1C-2ACC-58FCD11CFAA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631CC82-864C-A8FC-9DC6-6CF8AC3F556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E4E82F0-B1F9-719A-737A-AF1DCAEB76B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6D412A-A71B-1E4A-A8AB-9CDB0ABA1A24}"/>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2BBA6F0-0561-538F-13FD-E5794D2EB0E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83276E0-E7D4-E1CD-FB4A-18C660F7E8AB}"/>
              </a:ext>
            </a:extLst>
          </p:cNvPr>
          <p:cNvSpPr>
            <a:spLocks noGrp="1"/>
          </p:cNvSpPr>
          <p:nvPr>
            <p:ph type="sldNum" sz="quarter" idx="12"/>
          </p:nvPr>
        </p:nvSpPr>
        <p:spPr/>
        <p:txBody>
          <a:bodyPr/>
          <a:lstStyle>
            <a:lvl1pPr>
              <a:defRPr/>
            </a:lvl1pPr>
          </a:lstStyle>
          <a:p>
            <a:fld id="{6D19F8A4-6DF0-4E63-960A-28B26C40421A}" type="slidenum">
              <a:rPr lang="en-US" altLang="en-US"/>
              <a:pPr/>
              <a:t>‹#›</a:t>
            </a:fld>
            <a:endParaRPr lang="en-US" altLang="en-US"/>
          </a:p>
        </p:txBody>
      </p:sp>
    </p:spTree>
    <p:extLst>
      <p:ext uri="{BB962C8B-B14F-4D97-AF65-F5344CB8AC3E}">
        <p14:creationId xmlns:p14="http://schemas.microsoft.com/office/powerpoint/2010/main" val="229033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2CBC325-D379-87D6-C493-7D0E557D615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278795A-C5A5-9D56-F55B-91A4EF3CB45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498A6C7-F1DA-494E-DBA2-175B7698F5C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4C49EFB6-83ED-652D-B6ED-B1419FBA7F9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2A197439-7AB1-A825-7285-0C891FE0BAB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B5DF1F5-4DD5-4DAA-AB70-5D56B8D3A6C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0.jpeg"/><Relationship Id="rId4" Type="http://schemas.openxmlformats.org/officeDocument/2006/relationships/image" Target="../media/image39.png"/></Relationships>
</file>

<file path=ppt/slides/_rels/slide1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grand-illusions.com/simulator/montysim.htm"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1.bin"/><Relationship Id="rId18" Type="http://schemas.openxmlformats.org/officeDocument/2006/relationships/image" Target="../media/image13.wmf"/><Relationship Id="rId26" Type="http://schemas.openxmlformats.org/officeDocument/2006/relationships/image" Target="../media/image17.wmf"/><Relationship Id="rId3" Type="http://schemas.openxmlformats.org/officeDocument/2006/relationships/oleObject" Target="../embeddings/oleObject6.bin"/><Relationship Id="rId21" Type="http://schemas.openxmlformats.org/officeDocument/2006/relationships/oleObject" Target="../embeddings/oleObject15.bin"/><Relationship Id="rId34" Type="http://schemas.openxmlformats.org/officeDocument/2006/relationships/image" Target="../media/image21.wmf"/><Relationship Id="rId7" Type="http://schemas.openxmlformats.org/officeDocument/2006/relationships/oleObject" Target="../embeddings/oleObject8.bin"/><Relationship Id="rId12" Type="http://schemas.openxmlformats.org/officeDocument/2006/relationships/image" Target="../media/image10.wmf"/><Relationship Id="rId17" Type="http://schemas.openxmlformats.org/officeDocument/2006/relationships/oleObject" Target="../embeddings/oleObject13.bin"/><Relationship Id="rId25" Type="http://schemas.openxmlformats.org/officeDocument/2006/relationships/oleObject" Target="../embeddings/oleObject17.bin"/><Relationship Id="rId33" Type="http://schemas.openxmlformats.org/officeDocument/2006/relationships/oleObject" Target="../embeddings/oleObject21.bin"/><Relationship Id="rId2" Type="http://schemas.openxmlformats.org/officeDocument/2006/relationships/notesSlide" Target="../notesSlides/notesSlide5.xml"/><Relationship Id="rId16" Type="http://schemas.openxmlformats.org/officeDocument/2006/relationships/image" Target="../media/image12.wmf"/><Relationship Id="rId20" Type="http://schemas.openxmlformats.org/officeDocument/2006/relationships/image" Target="../media/image14.wmf"/><Relationship Id="rId29" Type="http://schemas.openxmlformats.org/officeDocument/2006/relationships/oleObject" Target="../embeddings/oleObject19.bin"/><Relationship Id="rId1" Type="http://schemas.openxmlformats.org/officeDocument/2006/relationships/slideLayout" Target="../slideLayouts/slideLayout7.xml"/><Relationship Id="rId6" Type="http://schemas.openxmlformats.org/officeDocument/2006/relationships/image" Target="../media/image7.wmf"/><Relationship Id="rId11" Type="http://schemas.openxmlformats.org/officeDocument/2006/relationships/oleObject" Target="../embeddings/oleObject10.bin"/><Relationship Id="rId24" Type="http://schemas.openxmlformats.org/officeDocument/2006/relationships/image" Target="../media/image16.wmf"/><Relationship Id="rId32" Type="http://schemas.openxmlformats.org/officeDocument/2006/relationships/image" Target="../media/image20.wmf"/><Relationship Id="rId5" Type="http://schemas.openxmlformats.org/officeDocument/2006/relationships/oleObject" Target="../embeddings/oleObject7.bin"/><Relationship Id="rId15" Type="http://schemas.openxmlformats.org/officeDocument/2006/relationships/oleObject" Target="../embeddings/oleObject12.bin"/><Relationship Id="rId23" Type="http://schemas.openxmlformats.org/officeDocument/2006/relationships/oleObject" Target="../embeddings/oleObject16.bin"/><Relationship Id="rId28" Type="http://schemas.openxmlformats.org/officeDocument/2006/relationships/image" Target="../media/image18.wmf"/><Relationship Id="rId36" Type="http://schemas.openxmlformats.org/officeDocument/2006/relationships/image" Target="../media/image22.wmf"/><Relationship Id="rId10" Type="http://schemas.openxmlformats.org/officeDocument/2006/relationships/image" Target="../media/image9.wmf"/><Relationship Id="rId19" Type="http://schemas.openxmlformats.org/officeDocument/2006/relationships/oleObject" Target="../embeddings/oleObject14.bin"/><Relationship Id="rId31" Type="http://schemas.openxmlformats.org/officeDocument/2006/relationships/oleObject" Target="../embeddings/oleObject20.bin"/><Relationship Id="rId4" Type="http://schemas.openxmlformats.org/officeDocument/2006/relationships/image" Target="../media/image6.wmf"/><Relationship Id="rId9" Type="http://schemas.openxmlformats.org/officeDocument/2006/relationships/oleObject" Target="../embeddings/oleObject9.bin"/><Relationship Id="rId14" Type="http://schemas.openxmlformats.org/officeDocument/2006/relationships/image" Target="../media/image11.wmf"/><Relationship Id="rId22" Type="http://schemas.openxmlformats.org/officeDocument/2006/relationships/image" Target="../media/image15.wmf"/><Relationship Id="rId27" Type="http://schemas.openxmlformats.org/officeDocument/2006/relationships/oleObject" Target="../embeddings/oleObject18.bin"/><Relationship Id="rId30" Type="http://schemas.openxmlformats.org/officeDocument/2006/relationships/image" Target="../media/image19.wmf"/><Relationship Id="rId35" Type="http://schemas.openxmlformats.org/officeDocument/2006/relationships/oleObject" Target="../embeddings/oleObject22.bin"/></Relationships>
</file>

<file path=ppt/slides/_rels/slide6.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9.bin"/><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oleObject" Target="../embeddings/oleObject28.bin"/><Relationship Id="rId2" Type="http://schemas.openxmlformats.org/officeDocument/2006/relationships/notesSlide" Target="../notesSlides/notesSlide6.xml"/><Relationship Id="rId16" Type="http://schemas.openxmlformats.org/officeDocument/2006/relationships/image" Target="../media/image28.wmf"/><Relationship Id="rId1" Type="http://schemas.openxmlformats.org/officeDocument/2006/relationships/slideLayout" Target="../slideLayouts/slideLayout7.xml"/><Relationship Id="rId6" Type="http://schemas.openxmlformats.org/officeDocument/2006/relationships/image" Target="../media/image24.wmf"/><Relationship Id="rId11" Type="http://schemas.openxmlformats.org/officeDocument/2006/relationships/image" Target="../media/image26.wmf"/><Relationship Id="rId5" Type="http://schemas.openxmlformats.org/officeDocument/2006/relationships/oleObject" Target="../embeddings/oleObject24.bin"/><Relationship Id="rId15" Type="http://schemas.openxmlformats.org/officeDocument/2006/relationships/oleObject" Target="../embeddings/oleObject30.bin"/><Relationship Id="rId10" Type="http://schemas.openxmlformats.org/officeDocument/2006/relationships/oleObject" Target="../embeddings/oleObject27.bin"/><Relationship Id="rId4" Type="http://schemas.openxmlformats.org/officeDocument/2006/relationships/image" Target="../media/image23.wmf"/><Relationship Id="rId9" Type="http://schemas.openxmlformats.org/officeDocument/2006/relationships/oleObject" Target="../embeddings/oleObject26.bin"/><Relationship Id="rId14" Type="http://schemas.openxmlformats.org/officeDocument/2006/relationships/image" Target="../media/image27.wmf"/></Relationships>
</file>

<file path=ppt/slides/_rels/slide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4.wmf"/><Relationship Id="rId18" Type="http://schemas.openxmlformats.org/officeDocument/2006/relationships/oleObject" Target="../embeddings/oleObject38.bin"/><Relationship Id="rId3" Type="http://schemas.openxmlformats.org/officeDocument/2006/relationships/oleObject" Target="../embeddings/oleObject31.bin"/><Relationship Id="rId21" Type="http://schemas.openxmlformats.org/officeDocument/2006/relationships/oleObject" Target="../embeddings/oleObject41.bin"/><Relationship Id="rId7" Type="http://schemas.openxmlformats.org/officeDocument/2006/relationships/image" Target="../media/image31.wmf"/><Relationship Id="rId12" Type="http://schemas.openxmlformats.org/officeDocument/2006/relationships/oleObject" Target="../embeddings/oleObject35.bin"/><Relationship Id="rId17" Type="http://schemas.openxmlformats.org/officeDocument/2006/relationships/image" Target="../media/image36.wmf"/><Relationship Id="rId2" Type="http://schemas.openxmlformats.org/officeDocument/2006/relationships/notesSlide" Target="../notesSlides/notesSlide8.xml"/><Relationship Id="rId16" Type="http://schemas.openxmlformats.org/officeDocument/2006/relationships/oleObject" Target="../embeddings/oleObject37.bin"/><Relationship Id="rId20" Type="http://schemas.openxmlformats.org/officeDocument/2006/relationships/oleObject" Target="../embeddings/oleObject40.bin"/><Relationship Id="rId1" Type="http://schemas.openxmlformats.org/officeDocument/2006/relationships/slideLayout" Target="../slideLayouts/slideLayout7.xml"/><Relationship Id="rId6" Type="http://schemas.openxmlformats.org/officeDocument/2006/relationships/oleObject" Target="../embeddings/oleObject32.bin"/><Relationship Id="rId11" Type="http://schemas.openxmlformats.org/officeDocument/2006/relationships/image" Target="../media/image33.wmf"/><Relationship Id="rId5" Type="http://schemas.openxmlformats.org/officeDocument/2006/relationships/image" Target="../media/image29.jpeg"/><Relationship Id="rId15" Type="http://schemas.openxmlformats.org/officeDocument/2006/relationships/image" Target="../media/image35.wmf"/><Relationship Id="rId10" Type="http://schemas.openxmlformats.org/officeDocument/2006/relationships/oleObject" Target="../embeddings/oleObject34.bin"/><Relationship Id="rId19" Type="http://schemas.openxmlformats.org/officeDocument/2006/relationships/oleObject" Target="../embeddings/oleObject39.bin"/><Relationship Id="rId4" Type="http://schemas.openxmlformats.org/officeDocument/2006/relationships/image" Target="../media/image30.wmf"/><Relationship Id="rId9" Type="http://schemas.openxmlformats.org/officeDocument/2006/relationships/image" Target="../media/image32.wmf"/><Relationship Id="rId14" Type="http://schemas.openxmlformats.org/officeDocument/2006/relationships/oleObject" Target="../embeddings/oleObject36.bin"/><Relationship Id="rId22" Type="http://schemas.openxmlformats.org/officeDocument/2006/relationships/oleObject" Target="../embeddings/oleObject42.bin"/></Relationships>
</file>

<file path=ppt/slides/_rels/slide9.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a:extLst>
              <a:ext uri="{FF2B5EF4-FFF2-40B4-BE49-F238E27FC236}">
                <a16:creationId xmlns:a16="http://schemas.microsoft.com/office/drawing/2014/main" id="{8E53F398-6ADA-4610-8855-12DCDD423B8D}"/>
              </a:ext>
            </a:extLst>
          </p:cNvPr>
          <p:cNvSpPr>
            <a:spLocks noChangeArrowheads="1"/>
          </p:cNvSpPr>
          <p:nvPr/>
        </p:nvSpPr>
        <p:spPr bwMode="auto">
          <a:xfrm>
            <a:off x="762000" y="1828800"/>
            <a:ext cx="7772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lgn="r" eaLnBrk="1" hangingPunct="1">
              <a:lnSpc>
                <a:spcPct val="130000"/>
              </a:lnSpc>
              <a:buFont typeface="Wingdings" panose="05000000000000000000" pitchFamily="2" charset="2"/>
              <a:buNone/>
            </a:pPr>
            <a:r>
              <a:rPr lang="en-US" altLang="en-US" sz="3600"/>
              <a:t>What is the typical number of letters in a person’s first or last name? </a:t>
            </a:r>
          </a:p>
        </p:txBody>
      </p:sp>
      <p:sp>
        <p:nvSpPr>
          <p:cNvPr id="20482" name="Rectangle 1029">
            <a:extLst>
              <a:ext uri="{FF2B5EF4-FFF2-40B4-BE49-F238E27FC236}">
                <a16:creationId xmlns:a16="http://schemas.microsoft.com/office/drawing/2014/main" id="{692EEA64-8A78-AA81-1B3F-BE2FCA6DAF58}"/>
              </a:ext>
            </a:extLst>
          </p:cNvPr>
          <p:cNvSpPr>
            <a:spLocks noChangeArrowheads="1"/>
          </p:cNvSpPr>
          <p:nvPr/>
        </p:nvSpPr>
        <p:spPr bwMode="auto">
          <a:xfrm>
            <a:off x="7543800" y="5562600"/>
            <a:ext cx="787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latin typeface="Big Caslon" pitchFamily="-96" charset="0"/>
              </a:rPr>
              <a:t>Xiu</a:t>
            </a:r>
            <a:endParaRPr lang="en-US" altLang="en-US"/>
          </a:p>
        </p:txBody>
      </p:sp>
      <p:sp>
        <p:nvSpPr>
          <p:cNvPr id="20483" name="Rectangle 1030">
            <a:extLst>
              <a:ext uri="{FF2B5EF4-FFF2-40B4-BE49-F238E27FC236}">
                <a16:creationId xmlns:a16="http://schemas.microsoft.com/office/drawing/2014/main" id="{A972627E-4BA2-B96B-C5D8-3CAF8E71B0AE}"/>
              </a:ext>
            </a:extLst>
          </p:cNvPr>
          <p:cNvSpPr>
            <a:spLocks noChangeArrowheads="1"/>
          </p:cNvSpPr>
          <p:nvPr/>
        </p:nvSpPr>
        <p:spPr bwMode="auto">
          <a:xfrm>
            <a:off x="3276600" y="3886200"/>
            <a:ext cx="1216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b="1">
                <a:solidFill>
                  <a:srgbClr val="E6A01C"/>
                </a:solidFill>
                <a:latin typeface="Century" panose="02040604050505020304" pitchFamily="18" charset="0"/>
              </a:rPr>
              <a:t>Katie</a:t>
            </a:r>
            <a:endParaRPr lang="en-US" altLang="en-US"/>
          </a:p>
        </p:txBody>
      </p:sp>
      <p:sp>
        <p:nvSpPr>
          <p:cNvPr id="20484" name="Rectangle 1031">
            <a:extLst>
              <a:ext uri="{FF2B5EF4-FFF2-40B4-BE49-F238E27FC236}">
                <a16:creationId xmlns:a16="http://schemas.microsoft.com/office/drawing/2014/main" id="{29D2B352-4AE8-7BC0-6C09-6193BCFC6DBD}"/>
              </a:ext>
            </a:extLst>
          </p:cNvPr>
          <p:cNvSpPr>
            <a:spLocks noChangeArrowheads="1"/>
          </p:cNvSpPr>
          <p:nvPr/>
        </p:nvSpPr>
        <p:spPr bwMode="auto">
          <a:xfrm>
            <a:off x="5562600" y="3581400"/>
            <a:ext cx="185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latin typeface="Lucida Calligraphy" panose="03010101010101010101" pitchFamily="66" charset="0"/>
              </a:rPr>
              <a:t>Juanita</a:t>
            </a:r>
            <a:endParaRPr lang="en-US" altLang="en-US"/>
          </a:p>
        </p:txBody>
      </p:sp>
      <p:sp>
        <p:nvSpPr>
          <p:cNvPr id="20485" name="Rectangle 1032">
            <a:extLst>
              <a:ext uri="{FF2B5EF4-FFF2-40B4-BE49-F238E27FC236}">
                <a16:creationId xmlns:a16="http://schemas.microsoft.com/office/drawing/2014/main" id="{FD919CDE-EF7F-01AC-7173-40CFFB9C730D}"/>
              </a:ext>
            </a:extLst>
          </p:cNvPr>
          <p:cNvSpPr>
            <a:spLocks noChangeArrowheads="1"/>
          </p:cNvSpPr>
          <p:nvPr/>
        </p:nvSpPr>
        <p:spPr bwMode="auto">
          <a:xfrm>
            <a:off x="5410200" y="4656138"/>
            <a:ext cx="16478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solidFill>
                  <a:schemeClr val="folHlink"/>
                </a:solidFill>
                <a:latin typeface="Chalkboard Bold" pitchFamily="-96" charset="0"/>
              </a:rPr>
              <a:t>Meghan</a:t>
            </a:r>
            <a:endParaRPr lang="en-US" altLang="en-US"/>
          </a:p>
        </p:txBody>
      </p:sp>
      <p:sp>
        <p:nvSpPr>
          <p:cNvPr id="20486" name="Rectangle 1033">
            <a:extLst>
              <a:ext uri="{FF2B5EF4-FFF2-40B4-BE49-F238E27FC236}">
                <a16:creationId xmlns:a16="http://schemas.microsoft.com/office/drawing/2014/main" id="{D29AA81D-2F4F-8549-858C-176DBAB28AC7}"/>
              </a:ext>
            </a:extLst>
          </p:cNvPr>
          <p:cNvSpPr>
            <a:spLocks noChangeArrowheads="1"/>
          </p:cNvSpPr>
          <p:nvPr/>
        </p:nvSpPr>
        <p:spPr bwMode="auto">
          <a:xfrm>
            <a:off x="3429000" y="5257800"/>
            <a:ext cx="114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solidFill>
                  <a:srgbClr val="148D37"/>
                </a:solidFill>
                <a:latin typeface="Lucida Handwriting" panose="03010101010101010101" pitchFamily="66" charset="0"/>
              </a:rPr>
              <a:t>Will</a:t>
            </a:r>
            <a:endParaRPr lang="en-US" altLang="en-US"/>
          </a:p>
        </p:txBody>
      </p:sp>
      <p:sp>
        <p:nvSpPr>
          <p:cNvPr id="20487" name="Rectangle 1034">
            <a:extLst>
              <a:ext uri="{FF2B5EF4-FFF2-40B4-BE49-F238E27FC236}">
                <a16:creationId xmlns:a16="http://schemas.microsoft.com/office/drawing/2014/main" id="{3B41C780-79F5-9192-7A94-26520CEC33B3}"/>
              </a:ext>
            </a:extLst>
          </p:cNvPr>
          <p:cNvSpPr>
            <a:spLocks noChangeArrowheads="1"/>
          </p:cNvSpPr>
          <p:nvPr/>
        </p:nvSpPr>
        <p:spPr bwMode="auto">
          <a:xfrm>
            <a:off x="1066800" y="3505200"/>
            <a:ext cx="11953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latin typeface="Marker Felt" pitchFamily="-96" charset="0"/>
              </a:rPr>
              <a:t>Joseph</a:t>
            </a:r>
            <a:endParaRPr lang="en-US" altLang="en-US"/>
          </a:p>
        </p:txBody>
      </p:sp>
      <p:sp>
        <p:nvSpPr>
          <p:cNvPr id="20488" name="Rectangle 1035">
            <a:extLst>
              <a:ext uri="{FF2B5EF4-FFF2-40B4-BE49-F238E27FC236}">
                <a16:creationId xmlns:a16="http://schemas.microsoft.com/office/drawing/2014/main" id="{F2D97050-F08F-9E12-05C6-88E809AC053E}"/>
              </a:ext>
            </a:extLst>
          </p:cNvPr>
          <p:cNvSpPr>
            <a:spLocks noChangeArrowheads="1"/>
          </p:cNvSpPr>
          <p:nvPr/>
        </p:nvSpPr>
        <p:spPr bwMode="auto">
          <a:xfrm>
            <a:off x="3657600" y="685800"/>
            <a:ext cx="14938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b="1">
                <a:solidFill>
                  <a:schemeClr val="hlink"/>
                </a:solidFill>
              </a:rPr>
              <a:t>Robert</a:t>
            </a:r>
            <a:endParaRPr lang="en-US" altLang="en-US"/>
          </a:p>
        </p:txBody>
      </p:sp>
      <p:sp>
        <p:nvSpPr>
          <p:cNvPr id="20489" name="Rectangle 1036">
            <a:extLst>
              <a:ext uri="{FF2B5EF4-FFF2-40B4-BE49-F238E27FC236}">
                <a16:creationId xmlns:a16="http://schemas.microsoft.com/office/drawing/2014/main" id="{891E1F96-EF15-BACC-7112-AD7F4277C503}"/>
              </a:ext>
            </a:extLst>
          </p:cNvPr>
          <p:cNvSpPr>
            <a:spLocks noChangeArrowheads="1"/>
          </p:cNvSpPr>
          <p:nvPr/>
        </p:nvSpPr>
        <p:spPr bwMode="auto">
          <a:xfrm>
            <a:off x="5181600" y="5867400"/>
            <a:ext cx="11557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b="1">
                <a:solidFill>
                  <a:schemeClr val="tx2"/>
                </a:solidFill>
              </a:rPr>
              <a:t>Sean</a:t>
            </a:r>
          </a:p>
        </p:txBody>
      </p:sp>
      <p:sp>
        <p:nvSpPr>
          <p:cNvPr id="20490" name="Rectangle 1038">
            <a:extLst>
              <a:ext uri="{FF2B5EF4-FFF2-40B4-BE49-F238E27FC236}">
                <a16:creationId xmlns:a16="http://schemas.microsoft.com/office/drawing/2014/main" id="{43E27282-0FAD-E41D-EF6E-78837138E3DE}"/>
              </a:ext>
            </a:extLst>
          </p:cNvPr>
          <p:cNvSpPr>
            <a:spLocks noChangeArrowheads="1"/>
          </p:cNvSpPr>
          <p:nvPr/>
        </p:nvSpPr>
        <p:spPr bwMode="auto">
          <a:xfrm>
            <a:off x="914400" y="914400"/>
            <a:ext cx="14128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b="1">
                <a:solidFill>
                  <a:schemeClr val="folHlink"/>
                </a:solidFill>
                <a:latin typeface="Lucida Calligraphy" panose="03010101010101010101" pitchFamily="66" charset="0"/>
              </a:rPr>
              <a:t>Mark</a:t>
            </a:r>
          </a:p>
        </p:txBody>
      </p:sp>
      <p:sp>
        <p:nvSpPr>
          <p:cNvPr id="20491" name="Rectangle 1039">
            <a:extLst>
              <a:ext uri="{FF2B5EF4-FFF2-40B4-BE49-F238E27FC236}">
                <a16:creationId xmlns:a16="http://schemas.microsoft.com/office/drawing/2014/main" id="{8BA08198-A20F-B180-F8E8-B8470E300AA2}"/>
              </a:ext>
            </a:extLst>
          </p:cNvPr>
          <p:cNvSpPr>
            <a:spLocks noChangeArrowheads="1"/>
          </p:cNvSpPr>
          <p:nvPr/>
        </p:nvSpPr>
        <p:spPr bwMode="auto">
          <a:xfrm>
            <a:off x="6096000" y="838200"/>
            <a:ext cx="21859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a:latin typeface="Marker Felt" pitchFamily="-96" charset="0"/>
              </a:rPr>
              <a:t>Stephanie</a:t>
            </a:r>
          </a:p>
        </p:txBody>
      </p:sp>
      <p:sp>
        <p:nvSpPr>
          <p:cNvPr id="20492" name="Rectangle 1040">
            <a:extLst>
              <a:ext uri="{FF2B5EF4-FFF2-40B4-BE49-F238E27FC236}">
                <a16:creationId xmlns:a16="http://schemas.microsoft.com/office/drawing/2014/main" id="{937A7FD7-8F3D-87C2-2DA9-E3FC171140B8}"/>
              </a:ext>
            </a:extLst>
          </p:cNvPr>
          <p:cNvSpPr>
            <a:spLocks noChangeArrowheads="1"/>
          </p:cNvSpPr>
          <p:nvPr/>
        </p:nvSpPr>
        <p:spPr bwMode="auto">
          <a:xfrm>
            <a:off x="1676400" y="4800600"/>
            <a:ext cx="198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tx2"/>
              </a:buClr>
              <a:buChar char="•"/>
              <a:defRPr sz="2400">
                <a:solidFill>
                  <a:schemeClr val="tx1"/>
                </a:solidFill>
                <a:latin typeface="Arial" panose="020B0604020202020204" pitchFamily="34" charset="0"/>
              </a:defRPr>
            </a:lvl3pPr>
            <a:lvl4pPr marL="1600200" indent="-228600">
              <a:spcBef>
                <a:spcPct val="20000"/>
              </a:spcBef>
              <a:buClr>
                <a:schemeClr val="hlink"/>
              </a:buClr>
              <a:buChar char="•"/>
              <a:defRPr sz="2000">
                <a:solidFill>
                  <a:schemeClr val="tx1"/>
                </a:solidFill>
                <a:latin typeface="Arial" panose="020B0604020202020204" pitchFamily="34" charset="0"/>
              </a:defRPr>
            </a:lvl4pPr>
            <a:lvl5pPr marL="2057400" indent="-228600">
              <a:spcBef>
                <a:spcPct val="20000"/>
              </a:spcBef>
              <a:buClr>
                <a:schemeClr val="tx1"/>
              </a:buClr>
              <a:buSzPct val="85000"/>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Arial" panose="020B0604020202020204" pitchFamily="34" charset="0"/>
              </a:defRPr>
            </a:lvl9pPr>
          </a:lstStyle>
          <a:p>
            <a:pPr>
              <a:spcBef>
                <a:spcPct val="0"/>
              </a:spcBef>
              <a:buClrTx/>
              <a:buSzTx/>
              <a:buFontTx/>
              <a:buNone/>
            </a:pPr>
            <a:r>
              <a:rPr lang="en-US" altLang="en-US" b="1">
                <a:solidFill>
                  <a:srgbClr val="961DC4"/>
                </a:solidFill>
                <a:latin typeface="Century" panose="02040604050505020304" pitchFamily="18" charset="0"/>
              </a:rPr>
              <a:t>Valente</a:t>
            </a:r>
            <a:endParaRPr lang="en-US" altLang="en-US" b="1">
              <a:solidFill>
                <a:srgbClr val="E6A01C"/>
              </a:solidFill>
              <a:latin typeface="Century" panose="020406040505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5" descr="Cartoon Goat Clip Art">
            <a:extLst>
              <a:ext uri="{FF2B5EF4-FFF2-40B4-BE49-F238E27FC236}">
                <a16:creationId xmlns:a16="http://schemas.microsoft.com/office/drawing/2014/main" id="{8E35DB54-F069-FE67-96A8-1285953F32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9763" y="2030413"/>
            <a:ext cx="1095375" cy="1285875"/>
          </a:xfrm>
          <a:prstGeom prst="rect">
            <a:avLst/>
          </a:prstGeom>
          <a:noFill/>
          <a:extLst>
            <a:ext uri="{909E8E84-426E-40DD-AFC4-6F175D3DCCD1}">
              <a14:hiddenFill xmlns:a14="http://schemas.microsoft.com/office/drawing/2010/main">
                <a:solidFill>
                  <a:srgbClr val="FFFFFF"/>
                </a:solidFill>
              </a14:hiddenFill>
            </a:ext>
          </a:extLst>
        </p:spPr>
      </p:pic>
      <p:pic>
        <p:nvPicPr>
          <p:cNvPr id="36871" name="Picture 7">
            <a:extLst>
              <a:ext uri="{FF2B5EF4-FFF2-40B4-BE49-F238E27FC236}">
                <a16:creationId xmlns:a16="http://schemas.microsoft.com/office/drawing/2014/main" id="{4FD8A661-1454-89C3-F100-D0C91A423D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4700" y="2019300"/>
            <a:ext cx="24384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36877" name="Picture 13" descr="Cartoon Goat Clip Art">
            <a:extLst>
              <a:ext uri="{FF2B5EF4-FFF2-40B4-BE49-F238E27FC236}">
                <a16:creationId xmlns:a16="http://schemas.microsoft.com/office/drawing/2014/main" id="{7DB70054-9961-1DE9-48C6-F52EF9F96B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0463" y="2005013"/>
            <a:ext cx="1095375" cy="1285875"/>
          </a:xfrm>
          <a:prstGeom prst="rect">
            <a:avLst/>
          </a:prstGeom>
          <a:noFill/>
          <a:extLst>
            <a:ext uri="{909E8E84-426E-40DD-AFC4-6F175D3DCCD1}">
              <a14:hiddenFill xmlns:a14="http://schemas.microsoft.com/office/drawing/2010/main">
                <a:solidFill>
                  <a:srgbClr val="FFFFFF"/>
                </a:solidFill>
              </a14:hiddenFill>
            </a:ext>
          </a:extLst>
        </p:spPr>
      </p:pic>
      <p:pic>
        <p:nvPicPr>
          <p:cNvPr id="36874" name="Picture 10">
            <a:extLst>
              <a:ext uri="{FF2B5EF4-FFF2-40B4-BE49-F238E27FC236}">
                <a16:creationId xmlns:a16="http://schemas.microsoft.com/office/drawing/2014/main" id="{E437AA01-66EB-AFBE-7C85-5AC8A8561E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5" y="1192213"/>
            <a:ext cx="2495550" cy="2740025"/>
          </a:xfrm>
          <a:prstGeom prst="rect">
            <a:avLst/>
          </a:prstGeom>
          <a:noFill/>
          <a:extLst>
            <a:ext uri="{909E8E84-426E-40DD-AFC4-6F175D3DCCD1}">
              <a14:hiddenFill xmlns:a14="http://schemas.microsoft.com/office/drawing/2010/main">
                <a:solidFill>
                  <a:srgbClr val="FFFFFF"/>
                </a:solidFill>
              </a14:hiddenFill>
            </a:ext>
          </a:extLst>
        </p:spPr>
      </p:pic>
      <p:pic>
        <p:nvPicPr>
          <p:cNvPr id="36875" name="Picture 11">
            <a:extLst>
              <a:ext uri="{FF2B5EF4-FFF2-40B4-BE49-F238E27FC236}">
                <a16:creationId xmlns:a16="http://schemas.microsoft.com/office/drawing/2014/main" id="{A01E2CC1-9778-2A5F-F5A5-022C0C4B18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7075" y="1192213"/>
            <a:ext cx="2495550" cy="2740025"/>
          </a:xfrm>
          <a:prstGeom prst="rect">
            <a:avLst/>
          </a:prstGeom>
          <a:noFill/>
          <a:extLst>
            <a:ext uri="{909E8E84-426E-40DD-AFC4-6F175D3DCCD1}">
              <a14:hiddenFill xmlns:a14="http://schemas.microsoft.com/office/drawing/2010/main">
                <a:solidFill>
                  <a:srgbClr val="FFFFFF"/>
                </a:solidFill>
              </a14:hiddenFill>
            </a:ext>
          </a:extLst>
        </p:spPr>
      </p:pic>
      <p:pic>
        <p:nvPicPr>
          <p:cNvPr id="36876" name="Picture 12">
            <a:extLst>
              <a:ext uri="{FF2B5EF4-FFF2-40B4-BE49-F238E27FC236}">
                <a16:creationId xmlns:a16="http://schemas.microsoft.com/office/drawing/2014/main" id="{5CF16C5E-DDF5-9405-D769-DE016D6774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5525" y="1192213"/>
            <a:ext cx="2495550" cy="2740025"/>
          </a:xfrm>
          <a:prstGeom prst="rect">
            <a:avLst/>
          </a:prstGeom>
          <a:noFill/>
          <a:extLst>
            <a:ext uri="{909E8E84-426E-40DD-AFC4-6F175D3DCCD1}">
              <a14:hiddenFill xmlns:a14="http://schemas.microsoft.com/office/drawing/2010/main">
                <a:solidFill>
                  <a:srgbClr val="FFFFFF"/>
                </a:solidFill>
              </a14:hiddenFill>
            </a:ext>
          </a:extLst>
        </p:spPr>
      </p:pic>
      <p:sp>
        <p:nvSpPr>
          <p:cNvPr id="36878" name="Text Box 14">
            <a:extLst>
              <a:ext uri="{FF2B5EF4-FFF2-40B4-BE49-F238E27FC236}">
                <a16:creationId xmlns:a16="http://schemas.microsoft.com/office/drawing/2014/main" id="{C28B4EBC-3939-3E65-31C1-0514C892BFF8}"/>
              </a:ext>
            </a:extLst>
          </p:cNvPr>
          <p:cNvSpPr txBox="1">
            <a:spLocks noChangeArrowheads="1"/>
          </p:cNvSpPr>
          <p:nvPr/>
        </p:nvSpPr>
        <p:spPr bwMode="auto">
          <a:xfrm>
            <a:off x="3222625" y="180975"/>
            <a:ext cx="2620963" cy="5794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Pick a door…</a:t>
            </a:r>
            <a:endParaRPr lang="en-US" altLang="en-US" sz="3200"/>
          </a:p>
        </p:txBody>
      </p:sp>
      <p:sp>
        <p:nvSpPr>
          <p:cNvPr id="36879" name="Text Box 15">
            <a:extLst>
              <a:ext uri="{FF2B5EF4-FFF2-40B4-BE49-F238E27FC236}">
                <a16:creationId xmlns:a16="http://schemas.microsoft.com/office/drawing/2014/main" id="{B517F400-2D7B-CCBB-F545-5A767969952F}"/>
              </a:ext>
            </a:extLst>
          </p:cNvPr>
          <p:cNvSpPr txBox="1">
            <a:spLocks noChangeArrowheads="1"/>
          </p:cNvSpPr>
          <p:nvPr/>
        </p:nvSpPr>
        <p:spPr bwMode="auto">
          <a:xfrm>
            <a:off x="276225" y="4383088"/>
            <a:ext cx="3541713"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Suppose you pick door 3</a:t>
            </a:r>
            <a:endParaRPr lang="en-US" altLang="en-US" sz="2400"/>
          </a:p>
        </p:txBody>
      </p:sp>
      <p:sp>
        <p:nvSpPr>
          <p:cNvPr id="36880" name="Text Box 16">
            <a:extLst>
              <a:ext uri="{FF2B5EF4-FFF2-40B4-BE49-F238E27FC236}">
                <a16:creationId xmlns:a16="http://schemas.microsoft.com/office/drawing/2014/main" id="{FCBCD7F7-BB76-A551-CD30-F5EC93ED0683}"/>
              </a:ext>
            </a:extLst>
          </p:cNvPr>
          <p:cNvSpPr txBox="1">
            <a:spLocks noChangeArrowheads="1"/>
          </p:cNvSpPr>
          <p:nvPr/>
        </p:nvSpPr>
        <p:spPr bwMode="auto">
          <a:xfrm>
            <a:off x="4467225" y="4383088"/>
            <a:ext cx="3827463" cy="45720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The host shows you a goat</a:t>
            </a:r>
            <a:endParaRPr lang="en-US" altLang="en-US" sz="2400"/>
          </a:p>
        </p:txBody>
      </p:sp>
      <p:sp>
        <p:nvSpPr>
          <p:cNvPr id="36881" name="Text Box 17">
            <a:extLst>
              <a:ext uri="{FF2B5EF4-FFF2-40B4-BE49-F238E27FC236}">
                <a16:creationId xmlns:a16="http://schemas.microsoft.com/office/drawing/2014/main" id="{AFCF1937-A28A-D8B9-506E-B490C10BD795}"/>
              </a:ext>
            </a:extLst>
          </p:cNvPr>
          <p:cNvSpPr txBox="1">
            <a:spLocks noChangeArrowheads="1"/>
          </p:cNvSpPr>
          <p:nvPr/>
        </p:nvSpPr>
        <p:spPr bwMode="auto">
          <a:xfrm>
            <a:off x="3895725" y="5157788"/>
            <a:ext cx="4621213" cy="45720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The host offers – stick or switch?</a:t>
            </a:r>
            <a:endParaRPr lang="en-US" altLang="en-US" sz="2400"/>
          </a:p>
        </p:txBody>
      </p:sp>
      <p:sp>
        <p:nvSpPr>
          <p:cNvPr id="36882" name="Text Box 18">
            <a:extLst>
              <a:ext uri="{FF2B5EF4-FFF2-40B4-BE49-F238E27FC236}">
                <a16:creationId xmlns:a16="http://schemas.microsoft.com/office/drawing/2014/main" id="{4659CC44-0475-B23A-44ED-687073203952}"/>
              </a:ext>
            </a:extLst>
          </p:cNvPr>
          <p:cNvSpPr txBox="1">
            <a:spLocks noChangeArrowheads="1"/>
          </p:cNvSpPr>
          <p:nvPr/>
        </p:nvSpPr>
        <p:spPr bwMode="auto">
          <a:xfrm>
            <a:off x="339725" y="5195888"/>
            <a:ext cx="2659063" cy="4572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a:t>Suppose you stick</a:t>
            </a:r>
            <a:endParaRPr lang="en-US" altLang="en-US" sz="2400"/>
          </a:p>
        </p:txBody>
      </p:sp>
      <p:sp>
        <p:nvSpPr>
          <p:cNvPr id="36883" name="Text Box 19">
            <a:extLst>
              <a:ext uri="{FF2B5EF4-FFF2-40B4-BE49-F238E27FC236}">
                <a16:creationId xmlns:a16="http://schemas.microsoft.com/office/drawing/2014/main" id="{8AF93BB4-37D6-CDE9-2E5A-B4687C0F5015}"/>
              </a:ext>
            </a:extLst>
          </p:cNvPr>
          <p:cNvSpPr txBox="1">
            <a:spLocks noChangeArrowheads="1"/>
          </p:cNvSpPr>
          <p:nvPr/>
        </p:nvSpPr>
        <p:spPr bwMode="auto">
          <a:xfrm>
            <a:off x="504825" y="6034088"/>
            <a:ext cx="1554163" cy="457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t>You lose!</a:t>
            </a:r>
            <a:endParaRPr lang="en-US" altLang="en-US" sz="2400" b="1"/>
          </a:p>
        </p:txBody>
      </p:sp>
      <p:sp>
        <p:nvSpPr>
          <p:cNvPr id="36884" name="Text Box 20">
            <a:extLst>
              <a:ext uri="{FF2B5EF4-FFF2-40B4-BE49-F238E27FC236}">
                <a16:creationId xmlns:a16="http://schemas.microsoft.com/office/drawing/2014/main" id="{EADE20CC-766B-8AB0-E807-FE48164F01B1}"/>
              </a:ext>
            </a:extLst>
          </p:cNvPr>
          <p:cNvSpPr txBox="1">
            <a:spLocks noChangeArrowheads="1"/>
          </p:cNvSpPr>
          <p:nvPr/>
        </p:nvSpPr>
        <p:spPr bwMode="auto">
          <a:xfrm>
            <a:off x="4619625" y="6059488"/>
            <a:ext cx="3335338" cy="4572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t>Is there any strategy?</a:t>
            </a:r>
            <a:endParaRPr lang="en-US" alt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indefinite" fill="hold" nodeType="withEffect">
                                  <p:stCondLst>
                                    <p:cond delay="0"/>
                                  </p:stCondLst>
                                  <p:childTnLst>
                                    <p:animClr clrSpc="rgb" dir="cw">
                                      <p:cBhvr override="childStyle">
                                        <p:cTn id="6" dur="100" fill="hold"/>
                                        <p:tgtEl>
                                          <p:spTgt spid="36877"/>
                                        </p:tgtEl>
                                        <p:attrNameLst>
                                          <p:attrName>style.color</p:attrName>
                                        </p:attrNameLst>
                                      </p:cBhvr>
                                      <p:to>
                                        <a:schemeClr val="accent2"/>
                                      </p:to>
                                    </p:animClr>
                                    <p:animClr clrSpc="rgb" dir="cw">
                                      <p:cBhvr>
                                        <p:cTn id="7" dur="100" fill="hold"/>
                                        <p:tgtEl>
                                          <p:spTgt spid="36877"/>
                                        </p:tgtEl>
                                        <p:attrNameLst>
                                          <p:attrName>fillcolor</p:attrName>
                                        </p:attrNameLst>
                                      </p:cBhvr>
                                      <p:to>
                                        <a:schemeClr val="accent2"/>
                                      </p:to>
                                    </p:animClr>
                                    <p:set>
                                      <p:cBhvr>
                                        <p:cTn id="8" dur="100" fill="hold"/>
                                        <p:tgtEl>
                                          <p:spTgt spid="36877"/>
                                        </p:tgtEl>
                                        <p:attrNameLst>
                                          <p:attrName>fill.type</p:attrName>
                                        </p:attrNameLst>
                                      </p:cBhvr>
                                      <p:to>
                                        <p:strVal val="solid"/>
                                      </p:to>
                                    </p:set>
                                    <p:set>
                                      <p:cBhvr>
                                        <p:cTn id="9" dur="100" fill="hold"/>
                                        <p:tgtEl>
                                          <p:spTgt spid="36877"/>
                                        </p:tgtEl>
                                        <p:attrNameLst>
                                          <p:attrName>fill.on</p:attrName>
                                        </p:attrNameLst>
                                      </p:cBhvr>
                                      <p:to>
                                        <p:strVal val="true"/>
                                      </p:to>
                                    </p:set>
                                    <p:animRot by="120000">
                                      <p:cBhvr>
                                        <p:cTn id="10" dur="100" fill="hold">
                                          <p:stCondLst>
                                            <p:cond delay="0"/>
                                          </p:stCondLst>
                                        </p:cTn>
                                        <p:tgtEl>
                                          <p:spTgt spid="36877"/>
                                        </p:tgtEl>
                                        <p:attrNameLst>
                                          <p:attrName>r</p:attrName>
                                        </p:attrNameLst>
                                      </p:cBhvr>
                                    </p:animRot>
                                    <p:animRot by="-240000">
                                      <p:cBhvr>
                                        <p:cTn id="11" dur="200" fill="hold">
                                          <p:stCondLst>
                                            <p:cond delay="200"/>
                                          </p:stCondLst>
                                        </p:cTn>
                                        <p:tgtEl>
                                          <p:spTgt spid="36877"/>
                                        </p:tgtEl>
                                        <p:attrNameLst>
                                          <p:attrName>r</p:attrName>
                                        </p:attrNameLst>
                                      </p:cBhvr>
                                    </p:animRot>
                                    <p:animRot by="240000">
                                      <p:cBhvr>
                                        <p:cTn id="12" dur="200" fill="hold">
                                          <p:stCondLst>
                                            <p:cond delay="400"/>
                                          </p:stCondLst>
                                        </p:cTn>
                                        <p:tgtEl>
                                          <p:spTgt spid="36877"/>
                                        </p:tgtEl>
                                        <p:attrNameLst>
                                          <p:attrName>r</p:attrName>
                                        </p:attrNameLst>
                                      </p:cBhvr>
                                    </p:animRot>
                                    <p:animRot by="-240000">
                                      <p:cBhvr>
                                        <p:cTn id="13" dur="200" fill="hold">
                                          <p:stCondLst>
                                            <p:cond delay="600"/>
                                          </p:stCondLst>
                                        </p:cTn>
                                        <p:tgtEl>
                                          <p:spTgt spid="36877"/>
                                        </p:tgtEl>
                                        <p:attrNameLst>
                                          <p:attrName>r</p:attrName>
                                        </p:attrNameLst>
                                      </p:cBhvr>
                                    </p:animRot>
                                    <p:animRot by="120000">
                                      <p:cBhvr>
                                        <p:cTn id="14" dur="200" fill="hold">
                                          <p:stCondLst>
                                            <p:cond delay="800"/>
                                          </p:stCondLst>
                                        </p:cTn>
                                        <p:tgtEl>
                                          <p:spTgt spid="36877"/>
                                        </p:tgtEl>
                                        <p:attrNameLst>
                                          <p:attrName>r</p:attrName>
                                        </p:attrNameLst>
                                      </p:cBhvr>
                                    </p:animRot>
                                  </p:childTnLst>
                                </p:cTn>
                              </p:par>
                              <p:par>
                                <p:cTn id="15" presetID="32" presetClass="emph" presetSubtype="0" repeatCount="indefinite" fill="hold" nodeType="withEffect">
                                  <p:stCondLst>
                                    <p:cond delay="0"/>
                                  </p:stCondLst>
                                  <p:childTnLst>
                                    <p:animClr clrSpc="rgb" dir="cw">
                                      <p:cBhvr override="childStyle">
                                        <p:cTn id="16" dur="100" fill="hold"/>
                                        <p:tgtEl>
                                          <p:spTgt spid="36869"/>
                                        </p:tgtEl>
                                        <p:attrNameLst>
                                          <p:attrName>style.color</p:attrName>
                                        </p:attrNameLst>
                                      </p:cBhvr>
                                      <p:to>
                                        <a:schemeClr val="accent2"/>
                                      </p:to>
                                    </p:animClr>
                                    <p:animClr clrSpc="rgb" dir="cw">
                                      <p:cBhvr>
                                        <p:cTn id="17" dur="100" fill="hold"/>
                                        <p:tgtEl>
                                          <p:spTgt spid="36869"/>
                                        </p:tgtEl>
                                        <p:attrNameLst>
                                          <p:attrName>fillcolor</p:attrName>
                                        </p:attrNameLst>
                                      </p:cBhvr>
                                      <p:to>
                                        <a:schemeClr val="accent2"/>
                                      </p:to>
                                    </p:animClr>
                                    <p:set>
                                      <p:cBhvr>
                                        <p:cTn id="18" dur="100" fill="hold"/>
                                        <p:tgtEl>
                                          <p:spTgt spid="36869"/>
                                        </p:tgtEl>
                                        <p:attrNameLst>
                                          <p:attrName>fill.type</p:attrName>
                                        </p:attrNameLst>
                                      </p:cBhvr>
                                      <p:to>
                                        <p:strVal val="solid"/>
                                      </p:to>
                                    </p:set>
                                    <p:set>
                                      <p:cBhvr>
                                        <p:cTn id="19" dur="100" fill="hold"/>
                                        <p:tgtEl>
                                          <p:spTgt spid="36869"/>
                                        </p:tgtEl>
                                        <p:attrNameLst>
                                          <p:attrName>fill.on</p:attrName>
                                        </p:attrNameLst>
                                      </p:cBhvr>
                                      <p:to>
                                        <p:strVal val="true"/>
                                      </p:to>
                                    </p:set>
                                    <p:animRot by="120000">
                                      <p:cBhvr>
                                        <p:cTn id="20" dur="100" fill="hold">
                                          <p:stCondLst>
                                            <p:cond delay="0"/>
                                          </p:stCondLst>
                                        </p:cTn>
                                        <p:tgtEl>
                                          <p:spTgt spid="36869"/>
                                        </p:tgtEl>
                                        <p:attrNameLst>
                                          <p:attrName>r</p:attrName>
                                        </p:attrNameLst>
                                      </p:cBhvr>
                                    </p:animRot>
                                    <p:animRot by="-240000">
                                      <p:cBhvr>
                                        <p:cTn id="21" dur="200" fill="hold">
                                          <p:stCondLst>
                                            <p:cond delay="200"/>
                                          </p:stCondLst>
                                        </p:cTn>
                                        <p:tgtEl>
                                          <p:spTgt spid="36869"/>
                                        </p:tgtEl>
                                        <p:attrNameLst>
                                          <p:attrName>r</p:attrName>
                                        </p:attrNameLst>
                                      </p:cBhvr>
                                    </p:animRot>
                                    <p:animRot by="240000">
                                      <p:cBhvr>
                                        <p:cTn id="22" dur="200" fill="hold">
                                          <p:stCondLst>
                                            <p:cond delay="400"/>
                                          </p:stCondLst>
                                        </p:cTn>
                                        <p:tgtEl>
                                          <p:spTgt spid="36869"/>
                                        </p:tgtEl>
                                        <p:attrNameLst>
                                          <p:attrName>r</p:attrName>
                                        </p:attrNameLst>
                                      </p:cBhvr>
                                    </p:animRot>
                                    <p:animRot by="-240000">
                                      <p:cBhvr>
                                        <p:cTn id="23" dur="200" fill="hold">
                                          <p:stCondLst>
                                            <p:cond delay="600"/>
                                          </p:stCondLst>
                                        </p:cTn>
                                        <p:tgtEl>
                                          <p:spTgt spid="36869"/>
                                        </p:tgtEl>
                                        <p:attrNameLst>
                                          <p:attrName>r</p:attrName>
                                        </p:attrNameLst>
                                      </p:cBhvr>
                                    </p:animRot>
                                    <p:animRot by="120000">
                                      <p:cBhvr>
                                        <p:cTn id="24" dur="200" fill="hold">
                                          <p:stCondLst>
                                            <p:cond delay="800"/>
                                          </p:stCondLst>
                                        </p:cTn>
                                        <p:tgtEl>
                                          <p:spTgt spid="36869"/>
                                        </p:tgtEl>
                                        <p:attrNameLst>
                                          <p:attrName>r</p:attrName>
                                        </p:attrNameLst>
                                      </p:cBhvr>
                                    </p:animRo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36879"/>
                                        </p:tgtEl>
                                        <p:attrNameLst>
                                          <p:attrName>style.visibility</p:attrName>
                                        </p:attrNameLst>
                                      </p:cBhvr>
                                      <p:to>
                                        <p:strVal val="visible"/>
                                      </p:to>
                                    </p:set>
                                    <p:animEffect transition="in" filter="dissolve">
                                      <p:cBhvr>
                                        <p:cTn id="29" dur="500"/>
                                        <p:tgtEl>
                                          <p:spTgt spid="3687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2" presetClass="emph" presetSubtype="0" repeatCount="indefinite" fill="hold" nodeType="clickEffect">
                                  <p:stCondLst>
                                    <p:cond delay="0"/>
                                  </p:stCondLst>
                                  <p:endCondLst>
                                    <p:cond evt="onNext" delay="0">
                                      <p:tgtEl>
                                        <p:sldTgt/>
                                      </p:tgtEl>
                                    </p:cond>
                                  </p:endCondLst>
                                  <p:childTnLst>
                                    <p:animClr clrSpc="rgb" dir="cw">
                                      <p:cBhvr override="childStyle">
                                        <p:cTn id="33" dur="100" fill="hold"/>
                                        <p:tgtEl>
                                          <p:spTgt spid="36876"/>
                                        </p:tgtEl>
                                        <p:attrNameLst>
                                          <p:attrName>style.color</p:attrName>
                                        </p:attrNameLst>
                                      </p:cBhvr>
                                      <p:to>
                                        <a:schemeClr val="accent2"/>
                                      </p:to>
                                    </p:animClr>
                                    <p:animClr clrSpc="rgb" dir="cw">
                                      <p:cBhvr>
                                        <p:cTn id="34" dur="100" fill="hold"/>
                                        <p:tgtEl>
                                          <p:spTgt spid="36876"/>
                                        </p:tgtEl>
                                        <p:attrNameLst>
                                          <p:attrName>fillcolor</p:attrName>
                                        </p:attrNameLst>
                                      </p:cBhvr>
                                      <p:to>
                                        <a:schemeClr val="accent2"/>
                                      </p:to>
                                    </p:animClr>
                                    <p:set>
                                      <p:cBhvr>
                                        <p:cTn id="35" dur="100" fill="hold"/>
                                        <p:tgtEl>
                                          <p:spTgt spid="36876"/>
                                        </p:tgtEl>
                                        <p:attrNameLst>
                                          <p:attrName>fill.type</p:attrName>
                                        </p:attrNameLst>
                                      </p:cBhvr>
                                      <p:to>
                                        <p:strVal val="solid"/>
                                      </p:to>
                                    </p:set>
                                    <p:set>
                                      <p:cBhvr>
                                        <p:cTn id="36" dur="100" fill="hold"/>
                                        <p:tgtEl>
                                          <p:spTgt spid="36876"/>
                                        </p:tgtEl>
                                        <p:attrNameLst>
                                          <p:attrName>fill.on</p:attrName>
                                        </p:attrNameLst>
                                      </p:cBhvr>
                                      <p:to>
                                        <p:strVal val="true"/>
                                      </p:to>
                                    </p:set>
                                    <p:animRot by="120000">
                                      <p:cBhvr>
                                        <p:cTn id="37" dur="100" fill="hold">
                                          <p:stCondLst>
                                            <p:cond delay="0"/>
                                          </p:stCondLst>
                                        </p:cTn>
                                        <p:tgtEl>
                                          <p:spTgt spid="36876"/>
                                        </p:tgtEl>
                                        <p:attrNameLst>
                                          <p:attrName>r</p:attrName>
                                        </p:attrNameLst>
                                      </p:cBhvr>
                                    </p:animRot>
                                    <p:animRot by="-240000">
                                      <p:cBhvr>
                                        <p:cTn id="38" dur="200" fill="hold">
                                          <p:stCondLst>
                                            <p:cond delay="200"/>
                                          </p:stCondLst>
                                        </p:cTn>
                                        <p:tgtEl>
                                          <p:spTgt spid="36876"/>
                                        </p:tgtEl>
                                        <p:attrNameLst>
                                          <p:attrName>r</p:attrName>
                                        </p:attrNameLst>
                                      </p:cBhvr>
                                    </p:animRot>
                                    <p:animRot by="240000">
                                      <p:cBhvr>
                                        <p:cTn id="39" dur="200" fill="hold">
                                          <p:stCondLst>
                                            <p:cond delay="400"/>
                                          </p:stCondLst>
                                        </p:cTn>
                                        <p:tgtEl>
                                          <p:spTgt spid="36876"/>
                                        </p:tgtEl>
                                        <p:attrNameLst>
                                          <p:attrName>r</p:attrName>
                                        </p:attrNameLst>
                                      </p:cBhvr>
                                    </p:animRot>
                                    <p:animRot by="-240000">
                                      <p:cBhvr>
                                        <p:cTn id="40" dur="200" fill="hold">
                                          <p:stCondLst>
                                            <p:cond delay="600"/>
                                          </p:stCondLst>
                                        </p:cTn>
                                        <p:tgtEl>
                                          <p:spTgt spid="36876"/>
                                        </p:tgtEl>
                                        <p:attrNameLst>
                                          <p:attrName>r</p:attrName>
                                        </p:attrNameLst>
                                      </p:cBhvr>
                                    </p:animRot>
                                    <p:animRot by="120000">
                                      <p:cBhvr>
                                        <p:cTn id="41" dur="200" fill="hold">
                                          <p:stCondLst>
                                            <p:cond delay="800"/>
                                          </p:stCondLst>
                                        </p:cTn>
                                        <p:tgtEl>
                                          <p:spTgt spid="36876"/>
                                        </p:tgtEl>
                                        <p:attrNameLst>
                                          <p:attrName>r</p:attrName>
                                        </p:attrNameLst>
                                      </p:cBhvr>
                                    </p:animRo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36880"/>
                                        </p:tgtEl>
                                        <p:attrNameLst>
                                          <p:attrName>style.visibility</p:attrName>
                                        </p:attrNameLst>
                                      </p:cBhvr>
                                      <p:to>
                                        <p:strVal val="visible"/>
                                      </p:to>
                                    </p:set>
                                    <p:animEffect transition="in" filter="dissolve">
                                      <p:cBhvr>
                                        <p:cTn id="46" dur="500"/>
                                        <p:tgtEl>
                                          <p:spTgt spid="36880"/>
                                        </p:tgtEl>
                                      </p:cBhvr>
                                    </p:animEffect>
                                  </p:childTnLst>
                                </p:cTn>
                              </p:par>
                              <p:par>
                                <p:cTn id="47" presetID="32" presetClass="emph" presetSubtype="0" repeatCount="indefinite" fill="hold" nodeType="withEffect">
                                  <p:stCondLst>
                                    <p:cond delay="0"/>
                                  </p:stCondLst>
                                  <p:endCondLst>
                                    <p:cond evt="onNext" delay="0">
                                      <p:tgtEl>
                                        <p:sldTgt/>
                                      </p:tgtEl>
                                    </p:cond>
                                  </p:endCondLst>
                                  <p:childTnLst>
                                    <p:animClr clrSpc="rgb" dir="cw">
                                      <p:cBhvr override="childStyle">
                                        <p:cTn id="48" dur="100" fill="hold"/>
                                        <p:tgtEl>
                                          <p:spTgt spid="36876"/>
                                        </p:tgtEl>
                                        <p:attrNameLst>
                                          <p:attrName>style.color</p:attrName>
                                        </p:attrNameLst>
                                      </p:cBhvr>
                                      <p:to>
                                        <a:schemeClr val="accent2"/>
                                      </p:to>
                                    </p:animClr>
                                    <p:animClr clrSpc="rgb" dir="cw">
                                      <p:cBhvr>
                                        <p:cTn id="49" dur="100" fill="hold"/>
                                        <p:tgtEl>
                                          <p:spTgt spid="36876"/>
                                        </p:tgtEl>
                                        <p:attrNameLst>
                                          <p:attrName>fillcolor</p:attrName>
                                        </p:attrNameLst>
                                      </p:cBhvr>
                                      <p:to>
                                        <a:schemeClr val="accent2"/>
                                      </p:to>
                                    </p:animClr>
                                    <p:set>
                                      <p:cBhvr>
                                        <p:cTn id="50" dur="100" fill="hold"/>
                                        <p:tgtEl>
                                          <p:spTgt spid="36876"/>
                                        </p:tgtEl>
                                        <p:attrNameLst>
                                          <p:attrName>fill.type</p:attrName>
                                        </p:attrNameLst>
                                      </p:cBhvr>
                                      <p:to>
                                        <p:strVal val="solid"/>
                                      </p:to>
                                    </p:set>
                                    <p:set>
                                      <p:cBhvr>
                                        <p:cTn id="51" dur="100" fill="hold"/>
                                        <p:tgtEl>
                                          <p:spTgt spid="36876"/>
                                        </p:tgtEl>
                                        <p:attrNameLst>
                                          <p:attrName>fill.on</p:attrName>
                                        </p:attrNameLst>
                                      </p:cBhvr>
                                      <p:to>
                                        <p:strVal val="true"/>
                                      </p:to>
                                    </p:set>
                                    <p:animRot by="120000">
                                      <p:cBhvr>
                                        <p:cTn id="52" dur="100" fill="hold">
                                          <p:stCondLst>
                                            <p:cond delay="0"/>
                                          </p:stCondLst>
                                        </p:cTn>
                                        <p:tgtEl>
                                          <p:spTgt spid="36876"/>
                                        </p:tgtEl>
                                        <p:attrNameLst>
                                          <p:attrName>r</p:attrName>
                                        </p:attrNameLst>
                                      </p:cBhvr>
                                    </p:animRot>
                                    <p:animRot by="-240000">
                                      <p:cBhvr>
                                        <p:cTn id="53" dur="200" fill="hold">
                                          <p:stCondLst>
                                            <p:cond delay="200"/>
                                          </p:stCondLst>
                                        </p:cTn>
                                        <p:tgtEl>
                                          <p:spTgt spid="36876"/>
                                        </p:tgtEl>
                                        <p:attrNameLst>
                                          <p:attrName>r</p:attrName>
                                        </p:attrNameLst>
                                      </p:cBhvr>
                                    </p:animRot>
                                    <p:animRot by="240000">
                                      <p:cBhvr>
                                        <p:cTn id="54" dur="200" fill="hold">
                                          <p:stCondLst>
                                            <p:cond delay="400"/>
                                          </p:stCondLst>
                                        </p:cTn>
                                        <p:tgtEl>
                                          <p:spTgt spid="36876"/>
                                        </p:tgtEl>
                                        <p:attrNameLst>
                                          <p:attrName>r</p:attrName>
                                        </p:attrNameLst>
                                      </p:cBhvr>
                                    </p:animRot>
                                    <p:animRot by="-240000">
                                      <p:cBhvr>
                                        <p:cTn id="55" dur="200" fill="hold">
                                          <p:stCondLst>
                                            <p:cond delay="600"/>
                                          </p:stCondLst>
                                        </p:cTn>
                                        <p:tgtEl>
                                          <p:spTgt spid="36876"/>
                                        </p:tgtEl>
                                        <p:attrNameLst>
                                          <p:attrName>r</p:attrName>
                                        </p:attrNameLst>
                                      </p:cBhvr>
                                    </p:animRot>
                                    <p:animRot by="120000">
                                      <p:cBhvr>
                                        <p:cTn id="56" dur="200" fill="hold">
                                          <p:stCondLst>
                                            <p:cond delay="800"/>
                                          </p:stCondLst>
                                        </p:cTn>
                                        <p:tgtEl>
                                          <p:spTgt spid="36876"/>
                                        </p:tgtEl>
                                        <p:attrNameLst>
                                          <p:attrName>r</p:attrName>
                                        </p:attrNameLst>
                                      </p:cBhvr>
                                    </p:animRot>
                                  </p:child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xit" presetSubtype="10" fill="hold" nodeType="clickEffect">
                                  <p:stCondLst>
                                    <p:cond delay="0"/>
                                  </p:stCondLst>
                                  <p:childTnLst>
                                    <p:anim calcmode="lin" valueType="num">
                                      <p:cBhvr>
                                        <p:cTn id="60" dur="500"/>
                                        <p:tgtEl>
                                          <p:spTgt spid="36874"/>
                                        </p:tgtEl>
                                        <p:attrNameLst>
                                          <p:attrName>ppt_w</p:attrName>
                                        </p:attrNameLst>
                                      </p:cBhvr>
                                      <p:tavLst>
                                        <p:tav tm="0">
                                          <p:val>
                                            <p:strVal val="ppt_w"/>
                                          </p:val>
                                        </p:tav>
                                        <p:tav tm="100000">
                                          <p:val>
                                            <p:fltVal val="0"/>
                                          </p:val>
                                        </p:tav>
                                      </p:tavLst>
                                    </p:anim>
                                    <p:anim calcmode="lin" valueType="num">
                                      <p:cBhvr>
                                        <p:cTn id="61" dur="500"/>
                                        <p:tgtEl>
                                          <p:spTgt spid="36874"/>
                                        </p:tgtEl>
                                        <p:attrNameLst>
                                          <p:attrName>ppt_h</p:attrName>
                                        </p:attrNameLst>
                                      </p:cBhvr>
                                      <p:tavLst>
                                        <p:tav tm="0">
                                          <p:val>
                                            <p:strVal val="ppt_h"/>
                                          </p:val>
                                        </p:tav>
                                        <p:tav tm="100000">
                                          <p:val>
                                            <p:strVal val="ppt_h"/>
                                          </p:val>
                                        </p:tav>
                                      </p:tavLst>
                                    </p:anim>
                                    <p:set>
                                      <p:cBhvr>
                                        <p:cTn id="62" dur="1" fill="hold">
                                          <p:stCondLst>
                                            <p:cond delay="499"/>
                                          </p:stCondLst>
                                        </p:cTn>
                                        <p:tgtEl>
                                          <p:spTgt spid="36874"/>
                                        </p:tgtEl>
                                        <p:attrNameLst>
                                          <p:attrName>style.visibility</p:attrName>
                                        </p:attrNameLst>
                                      </p:cBhvr>
                                      <p:to>
                                        <p:strVal val="hidden"/>
                                      </p:to>
                                    </p:set>
                                  </p:childTnLst>
                                </p:cTn>
                              </p:par>
                              <p:par>
                                <p:cTn id="63" presetID="32" presetClass="emph" presetSubtype="0" repeatCount="indefinite" fill="hold" nodeType="withEffect">
                                  <p:stCondLst>
                                    <p:cond delay="0"/>
                                  </p:stCondLst>
                                  <p:endCondLst>
                                    <p:cond evt="onNext" delay="0">
                                      <p:tgtEl>
                                        <p:sldTgt/>
                                      </p:tgtEl>
                                    </p:cond>
                                  </p:endCondLst>
                                  <p:childTnLst>
                                    <p:animClr clrSpc="rgb" dir="cw">
                                      <p:cBhvr override="childStyle">
                                        <p:cTn id="64" dur="100" fill="hold"/>
                                        <p:tgtEl>
                                          <p:spTgt spid="36876"/>
                                        </p:tgtEl>
                                        <p:attrNameLst>
                                          <p:attrName>style.color</p:attrName>
                                        </p:attrNameLst>
                                      </p:cBhvr>
                                      <p:to>
                                        <a:schemeClr val="accent2"/>
                                      </p:to>
                                    </p:animClr>
                                    <p:animClr clrSpc="rgb" dir="cw">
                                      <p:cBhvr>
                                        <p:cTn id="65" dur="100" fill="hold"/>
                                        <p:tgtEl>
                                          <p:spTgt spid="36876"/>
                                        </p:tgtEl>
                                        <p:attrNameLst>
                                          <p:attrName>fillcolor</p:attrName>
                                        </p:attrNameLst>
                                      </p:cBhvr>
                                      <p:to>
                                        <a:schemeClr val="accent2"/>
                                      </p:to>
                                    </p:animClr>
                                    <p:set>
                                      <p:cBhvr>
                                        <p:cTn id="66" dur="100" fill="hold"/>
                                        <p:tgtEl>
                                          <p:spTgt spid="36876"/>
                                        </p:tgtEl>
                                        <p:attrNameLst>
                                          <p:attrName>fill.type</p:attrName>
                                        </p:attrNameLst>
                                      </p:cBhvr>
                                      <p:to>
                                        <p:strVal val="solid"/>
                                      </p:to>
                                    </p:set>
                                    <p:set>
                                      <p:cBhvr>
                                        <p:cTn id="67" dur="100" fill="hold"/>
                                        <p:tgtEl>
                                          <p:spTgt spid="36876"/>
                                        </p:tgtEl>
                                        <p:attrNameLst>
                                          <p:attrName>fill.on</p:attrName>
                                        </p:attrNameLst>
                                      </p:cBhvr>
                                      <p:to>
                                        <p:strVal val="true"/>
                                      </p:to>
                                    </p:set>
                                    <p:animRot by="120000">
                                      <p:cBhvr>
                                        <p:cTn id="68" dur="100" fill="hold">
                                          <p:stCondLst>
                                            <p:cond delay="0"/>
                                          </p:stCondLst>
                                        </p:cTn>
                                        <p:tgtEl>
                                          <p:spTgt spid="36876"/>
                                        </p:tgtEl>
                                        <p:attrNameLst>
                                          <p:attrName>r</p:attrName>
                                        </p:attrNameLst>
                                      </p:cBhvr>
                                    </p:animRot>
                                    <p:animRot by="-240000">
                                      <p:cBhvr>
                                        <p:cTn id="69" dur="200" fill="hold">
                                          <p:stCondLst>
                                            <p:cond delay="200"/>
                                          </p:stCondLst>
                                        </p:cTn>
                                        <p:tgtEl>
                                          <p:spTgt spid="36876"/>
                                        </p:tgtEl>
                                        <p:attrNameLst>
                                          <p:attrName>r</p:attrName>
                                        </p:attrNameLst>
                                      </p:cBhvr>
                                    </p:animRot>
                                    <p:animRot by="240000">
                                      <p:cBhvr>
                                        <p:cTn id="70" dur="200" fill="hold">
                                          <p:stCondLst>
                                            <p:cond delay="400"/>
                                          </p:stCondLst>
                                        </p:cTn>
                                        <p:tgtEl>
                                          <p:spTgt spid="36876"/>
                                        </p:tgtEl>
                                        <p:attrNameLst>
                                          <p:attrName>r</p:attrName>
                                        </p:attrNameLst>
                                      </p:cBhvr>
                                    </p:animRot>
                                    <p:animRot by="-240000">
                                      <p:cBhvr>
                                        <p:cTn id="71" dur="200" fill="hold">
                                          <p:stCondLst>
                                            <p:cond delay="600"/>
                                          </p:stCondLst>
                                        </p:cTn>
                                        <p:tgtEl>
                                          <p:spTgt spid="36876"/>
                                        </p:tgtEl>
                                        <p:attrNameLst>
                                          <p:attrName>r</p:attrName>
                                        </p:attrNameLst>
                                      </p:cBhvr>
                                    </p:animRot>
                                    <p:animRot by="120000">
                                      <p:cBhvr>
                                        <p:cTn id="72" dur="200" fill="hold">
                                          <p:stCondLst>
                                            <p:cond delay="800"/>
                                          </p:stCondLst>
                                        </p:cTn>
                                        <p:tgtEl>
                                          <p:spTgt spid="36876"/>
                                        </p:tgtEl>
                                        <p:attrNameLst>
                                          <p:attrName>r</p:attrName>
                                        </p:attrNameLst>
                                      </p:cBhvr>
                                    </p:animRo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36881"/>
                                        </p:tgtEl>
                                        <p:attrNameLst>
                                          <p:attrName>style.visibility</p:attrName>
                                        </p:attrNameLst>
                                      </p:cBhvr>
                                      <p:to>
                                        <p:strVal val="visible"/>
                                      </p:to>
                                    </p:set>
                                    <p:animEffect transition="in" filter="dissolve">
                                      <p:cBhvr>
                                        <p:cTn id="77" dur="500"/>
                                        <p:tgtEl>
                                          <p:spTgt spid="36881"/>
                                        </p:tgtEl>
                                      </p:cBhvr>
                                    </p:animEffect>
                                  </p:childTnLst>
                                </p:cTn>
                              </p:par>
                              <p:par>
                                <p:cTn id="78" presetID="32" presetClass="emph" presetSubtype="0" repeatCount="indefinite" fill="hold" nodeType="withEffect">
                                  <p:stCondLst>
                                    <p:cond delay="0"/>
                                  </p:stCondLst>
                                  <p:endCondLst>
                                    <p:cond evt="onNext" delay="0">
                                      <p:tgtEl>
                                        <p:sldTgt/>
                                      </p:tgtEl>
                                    </p:cond>
                                  </p:endCondLst>
                                  <p:childTnLst>
                                    <p:animClr clrSpc="rgb" dir="cw">
                                      <p:cBhvr override="childStyle">
                                        <p:cTn id="79" dur="100" fill="hold"/>
                                        <p:tgtEl>
                                          <p:spTgt spid="36876"/>
                                        </p:tgtEl>
                                        <p:attrNameLst>
                                          <p:attrName>style.color</p:attrName>
                                        </p:attrNameLst>
                                      </p:cBhvr>
                                      <p:to>
                                        <a:schemeClr val="accent2"/>
                                      </p:to>
                                    </p:animClr>
                                    <p:animClr clrSpc="rgb" dir="cw">
                                      <p:cBhvr>
                                        <p:cTn id="80" dur="100" fill="hold"/>
                                        <p:tgtEl>
                                          <p:spTgt spid="36876"/>
                                        </p:tgtEl>
                                        <p:attrNameLst>
                                          <p:attrName>fillcolor</p:attrName>
                                        </p:attrNameLst>
                                      </p:cBhvr>
                                      <p:to>
                                        <a:schemeClr val="accent2"/>
                                      </p:to>
                                    </p:animClr>
                                    <p:set>
                                      <p:cBhvr>
                                        <p:cTn id="81" dur="100" fill="hold"/>
                                        <p:tgtEl>
                                          <p:spTgt spid="36876"/>
                                        </p:tgtEl>
                                        <p:attrNameLst>
                                          <p:attrName>fill.type</p:attrName>
                                        </p:attrNameLst>
                                      </p:cBhvr>
                                      <p:to>
                                        <p:strVal val="solid"/>
                                      </p:to>
                                    </p:set>
                                    <p:set>
                                      <p:cBhvr>
                                        <p:cTn id="82" dur="100" fill="hold"/>
                                        <p:tgtEl>
                                          <p:spTgt spid="36876"/>
                                        </p:tgtEl>
                                        <p:attrNameLst>
                                          <p:attrName>fill.on</p:attrName>
                                        </p:attrNameLst>
                                      </p:cBhvr>
                                      <p:to>
                                        <p:strVal val="true"/>
                                      </p:to>
                                    </p:set>
                                    <p:animRot by="120000">
                                      <p:cBhvr>
                                        <p:cTn id="83" dur="100" fill="hold">
                                          <p:stCondLst>
                                            <p:cond delay="0"/>
                                          </p:stCondLst>
                                        </p:cTn>
                                        <p:tgtEl>
                                          <p:spTgt spid="36876"/>
                                        </p:tgtEl>
                                        <p:attrNameLst>
                                          <p:attrName>r</p:attrName>
                                        </p:attrNameLst>
                                      </p:cBhvr>
                                    </p:animRot>
                                    <p:animRot by="-240000">
                                      <p:cBhvr>
                                        <p:cTn id="84" dur="200" fill="hold">
                                          <p:stCondLst>
                                            <p:cond delay="200"/>
                                          </p:stCondLst>
                                        </p:cTn>
                                        <p:tgtEl>
                                          <p:spTgt spid="36876"/>
                                        </p:tgtEl>
                                        <p:attrNameLst>
                                          <p:attrName>r</p:attrName>
                                        </p:attrNameLst>
                                      </p:cBhvr>
                                    </p:animRot>
                                    <p:animRot by="240000">
                                      <p:cBhvr>
                                        <p:cTn id="85" dur="200" fill="hold">
                                          <p:stCondLst>
                                            <p:cond delay="400"/>
                                          </p:stCondLst>
                                        </p:cTn>
                                        <p:tgtEl>
                                          <p:spTgt spid="36876"/>
                                        </p:tgtEl>
                                        <p:attrNameLst>
                                          <p:attrName>r</p:attrName>
                                        </p:attrNameLst>
                                      </p:cBhvr>
                                    </p:animRot>
                                    <p:animRot by="-240000">
                                      <p:cBhvr>
                                        <p:cTn id="86" dur="200" fill="hold">
                                          <p:stCondLst>
                                            <p:cond delay="600"/>
                                          </p:stCondLst>
                                        </p:cTn>
                                        <p:tgtEl>
                                          <p:spTgt spid="36876"/>
                                        </p:tgtEl>
                                        <p:attrNameLst>
                                          <p:attrName>r</p:attrName>
                                        </p:attrNameLst>
                                      </p:cBhvr>
                                    </p:animRot>
                                    <p:animRot by="120000">
                                      <p:cBhvr>
                                        <p:cTn id="87" dur="200" fill="hold">
                                          <p:stCondLst>
                                            <p:cond delay="800"/>
                                          </p:stCondLst>
                                        </p:cTn>
                                        <p:tgtEl>
                                          <p:spTgt spid="36876"/>
                                        </p:tgtEl>
                                        <p:attrNameLst>
                                          <p:attrName>r</p:attrName>
                                        </p:attrNameLst>
                                      </p:cBhvr>
                                    </p:animRo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36882"/>
                                        </p:tgtEl>
                                        <p:attrNameLst>
                                          <p:attrName>style.visibility</p:attrName>
                                        </p:attrNameLst>
                                      </p:cBhvr>
                                      <p:to>
                                        <p:strVal val="visible"/>
                                      </p:to>
                                    </p:set>
                                    <p:animEffect transition="in" filter="dissolve">
                                      <p:cBhvr>
                                        <p:cTn id="92" dur="500"/>
                                        <p:tgtEl>
                                          <p:spTgt spid="36882"/>
                                        </p:tgtEl>
                                      </p:cBhvr>
                                    </p:animEffect>
                                  </p:childTnLst>
                                </p:cTn>
                              </p:par>
                              <p:par>
                                <p:cTn id="93" presetID="32" presetClass="emph" presetSubtype="0" repeatCount="indefinite" fill="hold" nodeType="withEffect">
                                  <p:stCondLst>
                                    <p:cond delay="0"/>
                                  </p:stCondLst>
                                  <p:endCondLst>
                                    <p:cond evt="onNext" delay="0">
                                      <p:tgtEl>
                                        <p:sldTgt/>
                                      </p:tgtEl>
                                    </p:cond>
                                  </p:endCondLst>
                                  <p:childTnLst>
                                    <p:animClr clrSpc="rgb" dir="cw">
                                      <p:cBhvr override="childStyle">
                                        <p:cTn id="94" dur="100" fill="hold"/>
                                        <p:tgtEl>
                                          <p:spTgt spid="36876"/>
                                        </p:tgtEl>
                                        <p:attrNameLst>
                                          <p:attrName>style.color</p:attrName>
                                        </p:attrNameLst>
                                      </p:cBhvr>
                                      <p:to>
                                        <a:schemeClr val="accent2"/>
                                      </p:to>
                                    </p:animClr>
                                    <p:animClr clrSpc="rgb" dir="cw">
                                      <p:cBhvr>
                                        <p:cTn id="95" dur="100" fill="hold"/>
                                        <p:tgtEl>
                                          <p:spTgt spid="36876"/>
                                        </p:tgtEl>
                                        <p:attrNameLst>
                                          <p:attrName>fillcolor</p:attrName>
                                        </p:attrNameLst>
                                      </p:cBhvr>
                                      <p:to>
                                        <a:schemeClr val="accent2"/>
                                      </p:to>
                                    </p:animClr>
                                    <p:set>
                                      <p:cBhvr>
                                        <p:cTn id="96" dur="100" fill="hold"/>
                                        <p:tgtEl>
                                          <p:spTgt spid="36876"/>
                                        </p:tgtEl>
                                        <p:attrNameLst>
                                          <p:attrName>fill.type</p:attrName>
                                        </p:attrNameLst>
                                      </p:cBhvr>
                                      <p:to>
                                        <p:strVal val="solid"/>
                                      </p:to>
                                    </p:set>
                                    <p:set>
                                      <p:cBhvr>
                                        <p:cTn id="97" dur="100" fill="hold"/>
                                        <p:tgtEl>
                                          <p:spTgt spid="36876"/>
                                        </p:tgtEl>
                                        <p:attrNameLst>
                                          <p:attrName>fill.on</p:attrName>
                                        </p:attrNameLst>
                                      </p:cBhvr>
                                      <p:to>
                                        <p:strVal val="true"/>
                                      </p:to>
                                    </p:set>
                                    <p:animRot by="120000">
                                      <p:cBhvr>
                                        <p:cTn id="98" dur="100" fill="hold">
                                          <p:stCondLst>
                                            <p:cond delay="0"/>
                                          </p:stCondLst>
                                        </p:cTn>
                                        <p:tgtEl>
                                          <p:spTgt spid="36876"/>
                                        </p:tgtEl>
                                        <p:attrNameLst>
                                          <p:attrName>r</p:attrName>
                                        </p:attrNameLst>
                                      </p:cBhvr>
                                    </p:animRot>
                                    <p:animRot by="-240000">
                                      <p:cBhvr>
                                        <p:cTn id="99" dur="200" fill="hold">
                                          <p:stCondLst>
                                            <p:cond delay="200"/>
                                          </p:stCondLst>
                                        </p:cTn>
                                        <p:tgtEl>
                                          <p:spTgt spid="36876"/>
                                        </p:tgtEl>
                                        <p:attrNameLst>
                                          <p:attrName>r</p:attrName>
                                        </p:attrNameLst>
                                      </p:cBhvr>
                                    </p:animRot>
                                    <p:animRot by="240000">
                                      <p:cBhvr>
                                        <p:cTn id="100" dur="200" fill="hold">
                                          <p:stCondLst>
                                            <p:cond delay="400"/>
                                          </p:stCondLst>
                                        </p:cTn>
                                        <p:tgtEl>
                                          <p:spTgt spid="36876"/>
                                        </p:tgtEl>
                                        <p:attrNameLst>
                                          <p:attrName>r</p:attrName>
                                        </p:attrNameLst>
                                      </p:cBhvr>
                                    </p:animRot>
                                    <p:animRot by="-240000">
                                      <p:cBhvr>
                                        <p:cTn id="101" dur="200" fill="hold">
                                          <p:stCondLst>
                                            <p:cond delay="600"/>
                                          </p:stCondLst>
                                        </p:cTn>
                                        <p:tgtEl>
                                          <p:spTgt spid="36876"/>
                                        </p:tgtEl>
                                        <p:attrNameLst>
                                          <p:attrName>r</p:attrName>
                                        </p:attrNameLst>
                                      </p:cBhvr>
                                    </p:animRot>
                                    <p:animRot by="120000">
                                      <p:cBhvr>
                                        <p:cTn id="102" dur="200" fill="hold">
                                          <p:stCondLst>
                                            <p:cond delay="800"/>
                                          </p:stCondLst>
                                        </p:cTn>
                                        <p:tgtEl>
                                          <p:spTgt spid="36876"/>
                                        </p:tgtEl>
                                        <p:attrNameLst>
                                          <p:attrName>r</p:attrName>
                                        </p:attrNameLst>
                                      </p:cBhvr>
                                    </p:animRo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7" presetClass="exit" presetSubtype="10" fill="hold" nodeType="clickEffect">
                                  <p:stCondLst>
                                    <p:cond delay="0"/>
                                  </p:stCondLst>
                                  <p:childTnLst>
                                    <p:anim calcmode="lin" valueType="num">
                                      <p:cBhvr>
                                        <p:cTn id="106" dur="500"/>
                                        <p:tgtEl>
                                          <p:spTgt spid="36876"/>
                                        </p:tgtEl>
                                        <p:attrNameLst>
                                          <p:attrName>ppt_w</p:attrName>
                                        </p:attrNameLst>
                                      </p:cBhvr>
                                      <p:tavLst>
                                        <p:tav tm="0">
                                          <p:val>
                                            <p:strVal val="ppt_w"/>
                                          </p:val>
                                        </p:tav>
                                        <p:tav tm="100000">
                                          <p:val>
                                            <p:fltVal val="0"/>
                                          </p:val>
                                        </p:tav>
                                      </p:tavLst>
                                    </p:anim>
                                    <p:anim calcmode="lin" valueType="num">
                                      <p:cBhvr>
                                        <p:cTn id="107" dur="500"/>
                                        <p:tgtEl>
                                          <p:spTgt spid="36876"/>
                                        </p:tgtEl>
                                        <p:attrNameLst>
                                          <p:attrName>ppt_h</p:attrName>
                                        </p:attrNameLst>
                                      </p:cBhvr>
                                      <p:tavLst>
                                        <p:tav tm="0">
                                          <p:val>
                                            <p:strVal val="ppt_h"/>
                                          </p:val>
                                        </p:tav>
                                        <p:tav tm="100000">
                                          <p:val>
                                            <p:strVal val="ppt_h"/>
                                          </p:val>
                                        </p:tav>
                                      </p:tavLst>
                                    </p:anim>
                                    <p:set>
                                      <p:cBhvr>
                                        <p:cTn id="108" dur="1" fill="hold">
                                          <p:stCondLst>
                                            <p:cond delay="499"/>
                                          </p:stCondLst>
                                        </p:cTn>
                                        <p:tgtEl>
                                          <p:spTgt spid="36876"/>
                                        </p:tgtEl>
                                        <p:attrNameLst>
                                          <p:attrName>style.visibility</p:attrName>
                                        </p:attrNameLst>
                                      </p:cBhvr>
                                      <p:to>
                                        <p:strVal val="hidden"/>
                                      </p:to>
                                    </p:se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9" presetClass="entr" presetSubtype="0" fill="hold" nodeType="clickEffect">
                                  <p:stCondLst>
                                    <p:cond delay="0"/>
                                  </p:stCondLst>
                                  <p:childTnLst>
                                    <p:set>
                                      <p:cBhvr>
                                        <p:cTn id="112" dur="1" fill="hold">
                                          <p:stCondLst>
                                            <p:cond delay="0"/>
                                          </p:stCondLst>
                                        </p:cTn>
                                        <p:tgtEl>
                                          <p:spTgt spid="36883"/>
                                        </p:tgtEl>
                                        <p:attrNameLst>
                                          <p:attrName>style.visibility</p:attrName>
                                        </p:attrNameLst>
                                      </p:cBhvr>
                                      <p:to>
                                        <p:strVal val="visible"/>
                                      </p:to>
                                    </p:set>
                                    <p:animEffect transition="in" filter="dissolve">
                                      <p:cBhvr>
                                        <p:cTn id="113" dur="500"/>
                                        <p:tgtEl>
                                          <p:spTgt spid="36883"/>
                                        </p:tgtEl>
                                      </p:cBhvr>
                                    </p:animEffect>
                                  </p:childTnLst>
                                </p:cTn>
                              </p:par>
                              <p:par>
                                <p:cTn id="114" presetID="17" presetClass="exit" presetSubtype="10" fill="hold" nodeType="withEffect">
                                  <p:stCondLst>
                                    <p:cond delay="0"/>
                                  </p:stCondLst>
                                  <p:childTnLst>
                                    <p:anim calcmode="lin" valueType="num">
                                      <p:cBhvr>
                                        <p:cTn id="115" dur="500"/>
                                        <p:tgtEl>
                                          <p:spTgt spid="36875"/>
                                        </p:tgtEl>
                                        <p:attrNameLst>
                                          <p:attrName>ppt_w</p:attrName>
                                        </p:attrNameLst>
                                      </p:cBhvr>
                                      <p:tavLst>
                                        <p:tav tm="0">
                                          <p:val>
                                            <p:strVal val="ppt_w"/>
                                          </p:val>
                                        </p:tav>
                                        <p:tav tm="100000">
                                          <p:val>
                                            <p:fltVal val="0"/>
                                          </p:val>
                                        </p:tav>
                                      </p:tavLst>
                                    </p:anim>
                                    <p:anim calcmode="lin" valueType="num">
                                      <p:cBhvr>
                                        <p:cTn id="116" dur="500"/>
                                        <p:tgtEl>
                                          <p:spTgt spid="36875"/>
                                        </p:tgtEl>
                                        <p:attrNameLst>
                                          <p:attrName>ppt_h</p:attrName>
                                        </p:attrNameLst>
                                      </p:cBhvr>
                                      <p:tavLst>
                                        <p:tav tm="0">
                                          <p:val>
                                            <p:strVal val="ppt_h"/>
                                          </p:val>
                                        </p:tav>
                                        <p:tav tm="100000">
                                          <p:val>
                                            <p:strVal val="ppt_h"/>
                                          </p:val>
                                        </p:tav>
                                      </p:tavLst>
                                    </p:anim>
                                    <p:set>
                                      <p:cBhvr>
                                        <p:cTn id="117" dur="1" fill="hold">
                                          <p:stCondLst>
                                            <p:cond delay="499"/>
                                          </p:stCondLst>
                                        </p:cTn>
                                        <p:tgtEl>
                                          <p:spTgt spid="36875"/>
                                        </p:tgtEl>
                                        <p:attrNameLst>
                                          <p:attrName>style.visibility</p:attrName>
                                        </p:attrNameLst>
                                      </p:cBhvr>
                                      <p:to>
                                        <p:strVal val="hidden"/>
                                      </p:to>
                                    </p:se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9" presetClass="entr" presetSubtype="0" fill="hold" nodeType="clickEffect">
                                  <p:stCondLst>
                                    <p:cond delay="0"/>
                                  </p:stCondLst>
                                  <p:childTnLst>
                                    <p:set>
                                      <p:cBhvr>
                                        <p:cTn id="121" dur="1" fill="hold">
                                          <p:stCondLst>
                                            <p:cond delay="0"/>
                                          </p:stCondLst>
                                        </p:cTn>
                                        <p:tgtEl>
                                          <p:spTgt spid="36884"/>
                                        </p:tgtEl>
                                        <p:attrNameLst>
                                          <p:attrName>style.visibility</p:attrName>
                                        </p:attrNameLst>
                                      </p:cBhvr>
                                      <p:to>
                                        <p:strVal val="visible"/>
                                      </p:to>
                                    </p:set>
                                    <p:animEffect transition="in" filter="dissolve">
                                      <p:cBhvr>
                                        <p:cTn id="122" dur="500"/>
                                        <p:tgtEl>
                                          <p:spTgt spid="36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9" grpId="0" animBg="1"/>
      <p:bldP spid="36880" grpId="0" animBg="1"/>
      <p:bldP spid="36881" grpId="0" animBg="1"/>
      <p:bldP spid="36882" grpId="0" animBg="1"/>
      <p:bldP spid="36883" grpId="0" animBg="1"/>
      <p:bldP spid="3688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a:extLst>
              <a:ext uri="{FF2B5EF4-FFF2-40B4-BE49-F238E27FC236}">
                <a16:creationId xmlns:a16="http://schemas.microsoft.com/office/drawing/2014/main" id="{C73F4611-9010-5E1B-E1FF-7F61832206D7}"/>
              </a:ext>
            </a:extLst>
          </p:cNvPr>
          <p:cNvSpPr txBox="1">
            <a:spLocks noChangeArrowheads="1"/>
          </p:cNvSpPr>
          <p:nvPr/>
        </p:nvSpPr>
        <p:spPr bwMode="auto">
          <a:xfrm>
            <a:off x="2314575" y="203200"/>
            <a:ext cx="4537075" cy="5794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The Monty Hall Problem</a:t>
            </a:r>
            <a:endParaRPr lang="en-US" altLang="en-US" sz="3200"/>
          </a:p>
        </p:txBody>
      </p:sp>
      <p:pic>
        <p:nvPicPr>
          <p:cNvPr id="133125" name="Picture 5">
            <a:extLst>
              <a:ext uri="{FF2B5EF4-FFF2-40B4-BE49-F238E27FC236}">
                <a16:creationId xmlns:a16="http://schemas.microsoft.com/office/drawing/2014/main" id="{2D35105F-BAD4-8EE7-B38B-4943CD65D4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 y="2555875"/>
            <a:ext cx="8310563" cy="412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26" name="Text Box 6">
            <a:extLst>
              <a:ext uri="{FF2B5EF4-FFF2-40B4-BE49-F238E27FC236}">
                <a16:creationId xmlns:a16="http://schemas.microsoft.com/office/drawing/2014/main" id="{3215D4A2-D896-04CA-00B3-6580E5B6E6D6}"/>
              </a:ext>
            </a:extLst>
          </p:cNvPr>
          <p:cNvSpPr txBox="1">
            <a:spLocks noChangeArrowheads="1"/>
          </p:cNvSpPr>
          <p:nvPr/>
        </p:nvSpPr>
        <p:spPr bwMode="auto">
          <a:xfrm>
            <a:off x="276225" y="900113"/>
            <a:ext cx="6673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 Simulate the gameshow 10 times using the </a:t>
            </a:r>
            <a:r>
              <a:rPr lang="en-GB" altLang="en-US" b="1"/>
              <a:t>stick strategy</a:t>
            </a:r>
            <a:r>
              <a:rPr lang="en-GB" altLang="en-US"/>
              <a:t>. </a:t>
            </a:r>
          </a:p>
          <a:p>
            <a:r>
              <a:rPr lang="en-GB" altLang="en-US"/>
              <a:t>Use this to estimate the probability of winning using this strategy</a:t>
            </a:r>
            <a:endParaRPr lang="en-US" altLang="en-US"/>
          </a:p>
        </p:txBody>
      </p:sp>
      <p:sp>
        <p:nvSpPr>
          <p:cNvPr id="133127" name="Text Box 7">
            <a:extLst>
              <a:ext uri="{FF2B5EF4-FFF2-40B4-BE49-F238E27FC236}">
                <a16:creationId xmlns:a16="http://schemas.microsoft.com/office/drawing/2014/main" id="{B7E62A2C-2AAF-04B2-34FC-E61AA146F122}"/>
              </a:ext>
            </a:extLst>
          </p:cNvPr>
          <p:cNvSpPr txBox="1">
            <a:spLocks noChangeArrowheads="1"/>
          </p:cNvSpPr>
          <p:nvPr/>
        </p:nvSpPr>
        <p:spPr bwMode="auto">
          <a:xfrm>
            <a:off x="276225" y="1589088"/>
            <a:ext cx="812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2. Listen to the data collected by the other groups to complete the graph below</a:t>
            </a:r>
            <a:endParaRPr lang="en-US" altLang="en-US"/>
          </a:p>
        </p:txBody>
      </p:sp>
      <p:sp>
        <p:nvSpPr>
          <p:cNvPr id="133128" name="Text Box 8">
            <a:extLst>
              <a:ext uri="{FF2B5EF4-FFF2-40B4-BE49-F238E27FC236}">
                <a16:creationId xmlns:a16="http://schemas.microsoft.com/office/drawing/2014/main" id="{988480CF-A560-F945-14C8-11E8D98451DE}"/>
              </a:ext>
            </a:extLst>
          </p:cNvPr>
          <p:cNvSpPr txBox="1">
            <a:spLocks noChangeArrowheads="1"/>
          </p:cNvSpPr>
          <p:nvPr/>
        </p:nvSpPr>
        <p:spPr bwMode="auto">
          <a:xfrm>
            <a:off x="276225" y="2005013"/>
            <a:ext cx="767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3. Repeat the experiment using the </a:t>
            </a:r>
            <a:r>
              <a:rPr lang="en-GB" altLang="en-US" b="1"/>
              <a:t>switch strategy</a:t>
            </a:r>
            <a:r>
              <a:rPr lang="en-GB" altLang="en-US"/>
              <a:t>. What do you notice?</a:t>
            </a: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Text Box 4">
            <a:extLst>
              <a:ext uri="{FF2B5EF4-FFF2-40B4-BE49-F238E27FC236}">
                <a16:creationId xmlns:a16="http://schemas.microsoft.com/office/drawing/2014/main" id="{48E5B588-B1DA-F404-F741-45AF19F99419}"/>
              </a:ext>
            </a:extLst>
          </p:cNvPr>
          <p:cNvSpPr txBox="1">
            <a:spLocks noChangeArrowheads="1"/>
          </p:cNvSpPr>
          <p:nvPr/>
        </p:nvSpPr>
        <p:spPr bwMode="auto">
          <a:xfrm>
            <a:off x="2314575" y="203200"/>
            <a:ext cx="4537075" cy="5794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The Monty Hall Problem</a:t>
            </a:r>
            <a:endParaRPr lang="en-US" altLang="en-US" sz="3200"/>
          </a:p>
        </p:txBody>
      </p:sp>
      <p:graphicFrame>
        <p:nvGraphicFramePr>
          <p:cNvPr id="135259" name="Group 91">
            <a:extLst>
              <a:ext uri="{FF2B5EF4-FFF2-40B4-BE49-F238E27FC236}">
                <a16:creationId xmlns:a16="http://schemas.microsoft.com/office/drawing/2014/main" id="{33337D2E-D231-E4A2-0400-08DD3DD28B01}"/>
              </a:ext>
            </a:extLst>
          </p:cNvPr>
          <p:cNvGraphicFramePr>
            <a:graphicFrameLocks noGrp="1"/>
          </p:cNvGraphicFramePr>
          <p:nvPr/>
        </p:nvGraphicFramePr>
        <p:xfrm>
          <a:off x="660400" y="1765300"/>
          <a:ext cx="3416300" cy="4064001"/>
        </p:xfrm>
        <a:graphic>
          <a:graphicData uri="http://schemas.openxmlformats.org/drawingml/2006/table">
            <a:tbl>
              <a:tblPr/>
              <a:tblGrid>
                <a:gridCol w="1314450">
                  <a:extLst>
                    <a:ext uri="{9D8B030D-6E8A-4147-A177-3AD203B41FA5}">
                      <a16:colId xmlns:a16="http://schemas.microsoft.com/office/drawing/2014/main" val="1616447012"/>
                    </a:ext>
                  </a:extLst>
                </a:gridCol>
                <a:gridCol w="755650">
                  <a:extLst>
                    <a:ext uri="{9D8B030D-6E8A-4147-A177-3AD203B41FA5}">
                      <a16:colId xmlns:a16="http://schemas.microsoft.com/office/drawing/2014/main" val="3939974537"/>
                    </a:ext>
                  </a:extLst>
                </a:gridCol>
                <a:gridCol w="1346200">
                  <a:extLst>
                    <a:ext uri="{9D8B030D-6E8A-4147-A177-3AD203B41FA5}">
                      <a16:colId xmlns:a16="http://schemas.microsoft.com/office/drawing/2014/main" val="3179428859"/>
                    </a:ext>
                  </a:extLst>
                </a:gridCol>
              </a:tblGrid>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Successes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Trials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P(success)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2131566267"/>
                  </a:ext>
                </a:extLst>
              </a:tr>
              <a:tr h="579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1260361935"/>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4246466822"/>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30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912130140"/>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1215972211"/>
                  </a:ext>
                </a:extLst>
              </a:tr>
              <a:tr h="579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3094991897"/>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2721000467"/>
                  </a:ext>
                </a:extLst>
              </a:tr>
            </a:tbl>
          </a:graphicData>
        </a:graphic>
      </p:graphicFrame>
      <p:sp>
        <p:nvSpPr>
          <p:cNvPr id="135218" name="Text Box 50">
            <a:extLst>
              <a:ext uri="{FF2B5EF4-FFF2-40B4-BE49-F238E27FC236}">
                <a16:creationId xmlns:a16="http://schemas.microsoft.com/office/drawing/2014/main" id="{52D7D29F-1453-8A1F-5BCB-49D421181D4C}"/>
              </a:ext>
            </a:extLst>
          </p:cNvPr>
          <p:cNvSpPr txBox="1">
            <a:spLocks noChangeArrowheads="1"/>
          </p:cNvSpPr>
          <p:nvPr/>
        </p:nvSpPr>
        <p:spPr bwMode="auto">
          <a:xfrm>
            <a:off x="1609725" y="1217613"/>
            <a:ext cx="16827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Stick strategy</a:t>
            </a:r>
            <a:endParaRPr lang="en-US" altLang="en-US" b="1"/>
          </a:p>
        </p:txBody>
      </p:sp>
      <p:graphicFrame>
        <p:nvGraphicFramePr>
          <p:cNvPr id="135267" name="Group 99">
            <a:extLst>
              <a:ext uri="{FF2B5EF4-FFF2-40B4-BE49-F238E27FC236}">
                <a16:creationId xmlns:a16="http://schemas.microsoft.com/office/drawing/2014/main" id="{21054355-4191-89F7-F0DD-A30B636FA235}"/>
              </a:ext>
            </a:extLst>
          </p:cNvPr>
          <p:cNvGraphicFramePr>
            <a:graphicFrameLocks noGrp="1"/>
          </p:cNvGraphicFramePr>
          <p:nvPr/>
        </p:nvGraphicFramePr>
        <p:xfrm>
          <a:off x="4813300" y="1752600"/>
          <a:ext cx="3632200" cy="4064001"/>
        </p:xfrm>
        <a:graphic>
          <a:graphicData uri="http://schemas.openxmlformats.org/drawingml/2006/table">
            <a:tbl>
              <a:tblPr/>
              <a:tblGrid>
                <a:gridCol w="1346200">
                  <a:extLst>
                    <a:ext uri="{9D8B030D-6E8A-4147-A177-3AD203B41FA5}">
                      <a16:colId xmlns:a16="http://schemas.microsoft.com/office/drawing/2014/main" val="3602734842"/>
                    </a:ext>
                  </a:extLst>
                </a:gridCol>
                <a:gridCol w="812800">
                  <a:extLst>
                    <a:ext uri="{9D8B030D-6E8A-4147-A177-3AD203B41FA5}">
                      <a16:colId xmlns:a16="http://schemas.microsoft.com/office/drawing/2014/main" val="2951425677"/>
                    </a:ext>
                  </a:extLst>
                </a:gridCol>
                <a:gridCol w="1473200">
                  <a:extLst>
                    <a:ext uri="{9D8B030D-6E8A-4147-A177-3AD203B41FA5}">
                      <a16:colId xmlns:a16="http://schemas.microsoft.com/office/drawing/2014/main" val="3822071591"/>
                    </a:ext>
                  </a:extLst>
                </a:gridCol>
              </a:tblGrid>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Successes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Trials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P(success)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319233373"/>
                  </a:ext>
                </a:extLst>
              </a:tr>
              <a:tr h="579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10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625135769"/>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20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2625662171"/>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30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2923786574"/>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40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849980215"/>
                  </a:ext>
                </a:extLst>
              </a:tr>
              <a:tr h="579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50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2648125703"/>
                  </a:ext>
                </a:extLst>
              </a:tr>
              <a:tr h="581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60</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805992091"/>
                  </a:ext>
                </a:extLst>
              </a:tr>
            </a:tbl>
          </a:graphicData>
        </a:graphic>
      </p:graphicFrame>
      <p:sp>
        <p:nvSpPr>
          <p:cNvPr id="135253" name="Text Box 85">
            <a:extLst>
              <a:ext uri="{FF2B5EF4-FFF2-40B4-BE49-F238E27FC236}">
                <a16:creationId xmlns:a16="http://schemas.microsoft.com/office/drawing/2014/main" id="{235086D3-6DEE-A772-04F0-2D12E0FA73F7}"/>
              </a:ext>
            </a:extLst>
          </p:cNvPr>
          <p:cNvSpPr txBox="1">
            <a:spLocks noChangeArrowheads="1"/>
          </p:cNvSpPr>
          <p:nvPr/>
        </p:nvSpPr>
        <p:spPr bwMode="auto">
          <a:xfrm>
            <a:off x="5591175" y="1204913"/>
            <a:ext cx="18732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Switch strategy</a:t>
            </a:r>
            <a:endParaRPr lang="en-US" altLang="en-US"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68" name="Group 56">
            <a:extLst>
              <a:ext uri="{FF2B5EF4-FFF2-40B4-BE49-F238E27FC236}">
                <a16:creationId xmlns:a16="http://schemas.microsoft.com/office/drawing/2014/main" id="{2F709F80-67A2-043E-9CC5-45CE8CB3AF96}"/>
              </a:ext>
            </a:extLst>
          </p:cNvPr>
          <p:cNvGraphicFramePr>
            <a:graphicFrameLocks noGrp="1"/>
          </p:cNvGraphicFramePr>
          <p:nvPr/>
        </p:nvGraphicFramePr>
        <p:xfrm>
          <a:off x="800100" y="1536700"/>
          <a:ext cx="6096000" cy="1994790"/>
        </p:xfrm>
        <a:graphic>
          <a:graphicData uri="http://schemas.openxmlformats.org/drawingml/2006/table">
            <a:tbl>
              <a:tblPr/>
              <a:tblGrid>
                <a:gridCol w="1219200">
                  <a:extLst>
                    <a:ext uri="{9D8B030D-6E8A-4147-A177-3AD203B41FA5}">
                      <a16:colId xmlns:a16="http://schemas.microsoft.com/office/drawing/2014/main" val="2718281808"/>
                    </a:ext>
                  </a:extLst>
                </a:gridCol>
                <a:gridCol w="1219200">
                  <a:extLst>
                    <a:ext uri="{9D8B030D-6E8A-4147-A177-3AD203B41FA5}">
                      <a16:colId xmlns:a16="http://schemas.microsoft.com/office/drawing/2014/main" val="3302491754"/>
                    </a:ext>
                  </a:extLst>
                </a:gridCol>
                <a:gridCol w="1219200">
                  <a:extLst>
                    <a:ext uri="{9D8B030D-6E8A-4147-A177-3AD203B41FA5}">
                      <a16:colId xmlns:a16="http://schemas.microsoft.com/office/drawing/2014/main" val="501798201"/>
                    </a:ext>
                  </a:extLst>
                </a:gridCol>
                <a:gridCol w="1219200">
                  <a:extLst>
                    <a:ext uri="{9D8B030D-6E8A-4147-A177-3AD203B41FA5}">
                      <a16:colId xmlns:a16="http://schemas.microsoft.com/office/drawing/2014/main" val="433376832"/>
                    </a:ext>
                  </a:extLst>
                </a:gridCol>
                <a:gridCol w="1219200">
                  <a:extLst>
                    <a:ext uri="{9D8B030D-6E8A-4147-A177-3AD203B41FA5}">
                      <a16:colId xmlns:a16="http://schemas.microsoft.com/office/drawing/2014/main" val="200343140"/>
                    </a:ext>
                  </a:extLst>
                </a:gridCol>
              </a:tblGrid>
              <a:tr h="450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Door 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Door 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Door 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Result if sticking</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Result if switching</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9411024"/>
                  </a:ext>
                </a:extLst>
              </a:tr>
              <a:tr h="450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7351447"/>
                  </a:ext>
                </a:extLst>
              </a:tr>
              <a:tr h="450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5992594"/>
                  </a:ext>
                </a:extLst>
              </a:tr>
              <a:tr h="450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46688563"/>
                  </a:ext>
                </a:extLst>
              </a:tr>
            </a:tbl>
          </a:graphicData>
        </a:graphic>
      </p:graphicFrame>
      <p:sp>
        <p:nvSpPr>
          <p:cNvPr id="38951" name="Text Box 39">
            <a:extLst>
              <a:ext uri="{FF2B5EF4-FFF2-40B4-BE49-F238E27FC236}">
                <a16:creationId xmlns:a16="http://schemas.microsoft.com/office/drawing/2014/main" id="{1D52250F-E2EE-DA0A-9B5D-5E4046284492}"/>
              </a:ext>
            </a:extLst>
          </p:cNvPr>
          <p:cNvSpPr txBox="1">
            <a:spLocks noChangeArrowheads="1"/>
          </p:cNvSpPr>
          <p:nvPr/>
        </p:nvSpPr>
        <p:spPr bwMode="auto">
          <a:xfrm>
            <a:off x="1152525" y="2220913"/>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52" name="Text Box 40">
            <a:extLst>
              <a:ext uri="{FF2B5EF4-FFF2-40B4-BE49-F238E27FC236}">
                <a16:creationId xmlns:a16="http://schemas.microsoft.com/office/drawing/2014/main" id="{7D05AE36-6B37-12B8-079E-8658CAE4CAF6}"/>
              </a:ext>
            </a:extLst>
          </p:cNvPr>
          <p:cNvSpPr txBox="1">
            <a:spLocks noChangeArrowheads="1"/>
          </p:cNvSpPr>
          <p:nvPr/>
        </p:nvSpPr>
        <p:spPr bwMode="auto">
          <a:xfrm>
            <a:off x="2295525" y="222091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53" name="Text Box 41">
            <a:extLst>
              <a:ext uri="{FF2B5EF4-FFF2-40B4-BE49-F238E27FC236}">
                <a16:creationId xmlns:a16="http://schemas.microsoft.com/office/drawing/2014/main" id="{4D90C4D7-DC75-39A8-4E0D-14D322C0D1FE}"/>
              </a:ext>
            </a:extLst>
          </p:cNvPr>
          <p:cNvSpPr txBox="1">
            <a:spLocks noChangeArrowheads="1"/>
          </p:cNvSpPr>
          <p:nvPr/>
        </p:nvSpPr>
        <p:spPr bwMode="auto">
          <a:xfrm>
            <a:off x="3502025" y="222091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54" name="Text Box 42">
            <a:extLst>
              <a:ext uri="{FF2B5EF4-FFF2-40B4-BE49-F238E27FC236}">
                <a16:creationId xmlns:a16="http://schemas.microsoft.com/office/drawing/2014/main" id="{E2ED1122-83DF-A4A4-49B9-6D8157A1BF65}"/>
              </a:ext>
            </a:extLst>
          </p:cNvPr>
          <p:cNvSpPr txBox="1">
            <a:spLocks noChangeArrowheads="1"/>
          </p:cNvSpPr>
          <p:nvPr/>
        </p:nvSpPr>
        <p:spPr bwMode="auto">
          <a:xfrm>
            <a:off x="2359025" y="2659063"/>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55" name="Text Box 43">
            <a:extLst>
              <a:ext uri="{FF2B5EF4-FFF2-40B4-BE49-F238E27FC236}">
                <a16:creationId xmlns:a16="http://schemas.microsoft.com/office/drawing/2014/main" id="{70A14C25-9F50-3EFB-EAE4-C765D8A4F984}"/>
              </a:ext>
            </a:extLst>
          </p:cNvPr>
          <p:cNvSpPr txBox="1">
            <a:spLocks noChangeArrowheads="1"/>
          </p:cNvSpPr>
          <p:nvPr/>
        </p:nvSpPr>
        <p:spPr bwMode="auto">
          <a:xfrm>
            <a:off x="1089025" y="265906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56" name="Text Box 44">
            <a:extLst>
              <a:ext uri="{FF2B5EF4-FFF2-40B4-BE49-F238E27FC236}">
                <a16:creationId xmlns:a16="http://schemas.microsoft.com/office/drawing/2014/main" id="{886FB5B6-4901-3F1F-6043-B1C1BA546AF6}"/>
              </a:ext>
            </a:extLst>
          </p:cNvPr>
          <p:cNvSpPr txBox="1">
            <a:spLocks noChangeArrowheads="1"/>
          </p:cNvSpPr>
          <p:nvPr/>
        </p:nvSpPr>
        <p:spPr bwMode="auto">
          <a:xfrm>
            <a:off x="3502025" y="265906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57" name="Text Box 45">
            <a:extLst>
              <a:ext uri="{FF2B5EF4-FFF2-40B4-BE49-F238E27FC236}">
                <a16:creationId xmlns:a16="http://schemas.microsoft.com/office/drawing/2014/main" id="{B261394F-013B-FF81-6FD1-F3513E4D640A}"/>
              </a:ext>
            </a:extLst>
          </p:cNvPr>
          <p:cNvSpPr txBox="1">
            <a:spLocks noChangeArrowheads="1"/>
          </p:cNvSpPr>
          <p:nvPr/>
        </p:nvSpPr>
        <p:spPr bwMode="auto">
          <a:xfrm>
            <a:off x="3565525" y="3128963"/>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58" name="Text Box 46">
            <a:extLst>
              <a:ext uri="{FF2B5EF4-FFF2-40B4-BE49-F238E27FC236}">
                <a16:creationId xmlns:a16="http://schemas.microsoft.com/office/drawing/2014/main" id="{6A03EC43-D687-7679-DF78-4D1132A63A3A}"/>
              </a:ext>
            </a:extLst>
          </p:cNvPr>
          <p:cNvSpPr txBox="1">
            <a:spLocks noChangeArrowheads="1"/>
          </p:cNvSpPr>
          <p:nvPr/>
        </p:nvSpPr>
        <p:spPr bwMode="auto">
          <a:xfrm>
            <a:off x="2295525" y="312896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59" name="Text Box 47">
            <a:extLst>
              <a:ext uri="{FF2B5EF4-FFF2-40B4-BE49-F238E27FC236}">
                <a16:creationId xmlns:a16="http://schemas.microsoft.com/office/drawing/2014/main" id="{7D34BF00-C819-ECF9-BA63-1285EAF2881D}"/>
              </a:ext>
            </a:extLst>
          </p:cNvPr>
          <p:cNvSpPr txBox="1">
            <a:spLocks noChangeArrowheads="1"/>
          </p:cNvSpPr>
          <p:nvPr/>
        </p:nvSpPr>
        <p:spPr bwMode="auto">
          <a:xfrm>
            <a:off x="1089025" y="3128963"/>
            <a:ext cx="679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61" name="Text Box 49">
            <a:extLst>
              <a:ext uri="{FF2B5EF4-FFF2-40B4-BE49-F238E27FC236}">
                <a16:creationId xmlns:a16="http://schemas.microsoft.com/office/drawing/2014/main" id="{A4CBC267-56D1-D5F0-6A7F-8C8E8A8F68DF}"/>
              </a:ext>
            </a:extLst>
          </p:cNvPr>
          <p:cNvSpPr txBox="1">
            <a:spLocks noChangeArrowheads="1"/>
          </p:cNvSpPr>
          <p:nvPr/>
        </p:nvSpPr>
        <p:spPr bwMode="auto">
          <a:xfrm>
            <a:off x="5927725" y="2220913"/>
            <a:ext cx="679450" cy="366712"/>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62" name="Text Box 50">
            <a:extLst>
              <a:ext uri="{FF2B5EF4-FFF2-40B4-BE49-F238E27FC236}">
                <a16:creationId xmlns:a16="http://schemas.microsoft.com/office/drawing/2014/main" id="{64910972-FF88-BE7B-548F-66B2395AFFCA}"/>
              </a:ext>
            </a:extLst>
          </p:cNvPr>
          <p:cNvSpPr txBox="1">
            <a:spLocks noChangeArrowheads="1"/>
          </p:cNvSpPr>
          <p:nvPr/>
        </p:nvSpPr>
        <p:spPr bwMode="auto">
          <a:xfrm>
            <a:off x="4772025" y="2233613"/>
            <a:ext cx="552450" cy="366712"/>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63" name="Text Box 51">
            <a:extLst>
              <a:ext uri="{FF2B5EF4-FFF2-40B4-BE49-F238E27FC236}">
                <a16:creationId xmlns:a16="http://schemas.microsoft.com/office/drawing/2014/main" id="{FAB22BFA-1041-B776-EE62-53DB2167A40A}"/>
              </a:ext>
            </a:extLst>
          </p:cNvPr>
          <p:cNvSpPr txBox="1">
            <a:spLocks noChangeArrowheads="1"/>
          </p:cNvSpPr>
          <p:nvPr/>
        </p:nvSpPr>
        <p:spPr bwMode="auto">
          <a:xfrm>
            <a:off x="4708525" y="2671763"/>
            <a:ext cx="679450" cy="366712"/>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64" name="Text Box 52">
            <a:extLst>
              <a:ext uri="{FF2B5EF4-FFF2-40B4-BE49-F238E27FC236}">
                <a16:creationId xmlns:a16="http://schemas.microsoft.com/office/drawing/2014/main" id="{F0095B75-99F3-45BC-B365-8788F121DCFA}"/>
              </a:ext>
            </a:extLst>
          </p:cNvPr>
          <p:cNvSpPr txBox="1">
            <a:spLocks noChangeArrowheads="1"/>
          </p:cNvSpPr>
          <p:nvPr/>
        </p:nvSpPr>
        <p:spPr bwMode="auto">
          <a:xfrm>
            <a:off x="4708525" y="3128963"/>
            <a:ext cx="679450" cy="366712"/>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Goat</a:t>
            </a:r>
            <a:endParaRPr lang="en-US" altLang="en-US"/>
          </a:p>
        </p:txBody>
      </p:sp>
      <p:sp>
        <p:nvSpPr>
          <p:cNvPr id="38965" name="Text Box 53">
            <a:extLst>
              <a:ext uri="{FF2B5EF4-FFF2-40B4-BE49-F238E27FC236}">
                <a16:creationId xmlns:a16="http://schemas.microsoft.com/office/drawing/2014/main" id="{91468745-0B68-6C32-9657-2AAD0A684D07}"/>
              </a:ext>
            </a:extLst>
          </p:cNvPr>
          <p:cNvSpPr txBox="1">
            <a:spLocks noChangeArrowheads="1"/>
          </p:cNvSpPr>
          <p:nvPr/>
        </p:nvSpPr>
        <p:spPr bwMode="auto">
          <a:xfrm>
            <a:off x="5991225" y="2659063"/>
            <a:ext cx="552450" cy="366712"/>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66" name="Text Box 54">
            <a:extLst>
              <a:ext uri="{FF2B5EF4-FFF2-40B4-BE49-F238E27FC236}">
                <a16:creationId xmlns:a16="http://schemas.microsoft.com/office/drawing/2014/main" id="{4F07935C-BC00-069A-BA7B-4DC9A742F197}"/>
              </a:ext>
            </a:extLst>
          </p:cNvPr>
          <p:cNvSpPr txBox="1">
            <a:spLocks noChangeArrowheads="1"/>
          </p:cNvSpPr>
          <p:nvPr/>
        </p:nvSpPr>
        <p:spPr bwMode="auto">
          <a:xfrm>
            <a:off x="5991225" y="3128963"/>
            <a:ext cx="552450" cy="366712"/>
          </a:xfrm>
          <a:prstGeom prst="rect">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Car</a:t>
            </a:r>
            <a:endParaRPr lang="en-US" altLang="en-US"/>
          </a:p>
        </p:txBody>
      </p:sp>
      <p:sp>
        <p:nvSpPr>
          <p:cNvPr id="38969" name="Text Box 57">
            <a:extLst>
              <a:ext uri="{FF2B5EF4-FFF2-40B4-BE49-F238E27FC236}">
                <a16:creationId xmlns:a16="http://schemas.microsoft.com/office/drawing/2014/main" id="{49120583-D933-EEBD-B4B1-C9387C636902}"/>
              </a:ext>
            </a:extLst>
          </p:cNvPr>
          <p:cNvSpPr txBox="1">
            <a:spLocks noChangeArrowheads="1"/>
          </p:cNvSpPr>
          <p:nvPr/>
        </p:nvSpPr>
        <p:spPr bwMode="auto">
          <a:xfrm>
            <a:off x="581025" y="417513"/>
            <a:ext cx="37655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Call the door initially picked ‘door 1’</a:t>
            </a:r>
            <a:endParaRPr lang="en-US" altLang="en-US"/>
          </a:p>
        </p:txBody>
      </p:sp>
      <p:sp>
        <p:nvSpPr>
          <p:cNvPr id="38970" name="Text Box 58">
            <a:extLst>
              <a:ext uri="{FF2B5EF4-FFF2-40B4-BE49-F238E27FC236}">
                <a16:creationId xmlns:a16="http://schemas.microsoft.com/office/drawing/2014/main" id="{A9C959C1-D80F-D804-405A-6A8718B8A92F}"/>
              </a:ext>
            </a:extLst>
          </p:cNvPr>
          <p:cNvSpPr txBox="1">
            <a:spLocks noChangeArrowheads="1"/>
          </p:cNvSpPr>
          <p:nvPr/>
        </p:nvSpPr>
        <p:spPr bwMode="auto">
          <a:xfrm>
            <a:off x="2219325" y="1116013"/>
            <a:ext cx="20637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Shown by the host</a:t>
            </a:r>
            <a:endParaRPr lang="en-US" altLang="en-US"/>
          </a:p>
        </p:txBody>
      </p:sp>
      <p:sp>
        <p:nvSpPr>
          <p:cNvPr id="38971" name="Text Box 59">
            <a:extLst>
              <a:ext uri="{FF2B5EF4-FFF2-40B4-BE49-F238E27FC236}">
                <a16:creationId xmlns:a16="http://schemas.microsoft.com/office/drawing/2014/main" id="{916EB870-B295-BB2A-9B35-3F3A11FFFE58}"/>
              </a:ext>
            </a:extLst>
          </p:cNvPr>
          <p:cNvSpPr txBox="1">
            <a:spLocks noChangeArrowheads="1"/>
          </p:cNvSpPr>
          <p:nvPr/>
        </p:nvSpPr>
        <p:spPr bwMode="auto">
          <a:xfrm>
            <a:off x="657225" y="3846513"/>
            <a:ext cx="7632700" cy="366712"/>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You will win </a:t>
            </a:r>
            <a:r>
              <a:rPr lang="en-GB" altLang="en-US" baseline="30000"/>
              <a:t>2</a:t>
            </a:r>
            <a:r>
              <a:rPr lang="en-GB" altLang="en-US"/>
              <a:t>/</a:t>
            </a:r>
            <a:r>
              <a:rPr lang="en-GB" altLang="en-US" baseline="-25000"/>
              <a:t>3</a:t>
            </a:r>
            <a:r>
              <a:rPr lang="en-GB" altLang="en-US"/>
              <a:t> of the time if you switch, but only </a:t>
            </a:r>
            <a:r>
              <a:rPr lang="en-GB" altLang="en-US" baseline="30000"/>
              <a:t>1</a:t>
            </a:r>
            <a:r>
              <a:rPr lang="en-GB" altLang="en-US"/>
              <a:t>/</a:t>
            </a:r>
            <a:r>
              <a:rPr lang="en-GB" altLang="en-US" baseline="-25000"/>
              <a:t>3</a:t>
            </a:r>
            <a:r>
              <a:rPr lang="en-GB" altLang="en-US"/>
              <a:t> of the time if you don’t</a:t>
            </a:r>
            <a:endParaRPr lang="en-US" altLang="en-US"/>
          </a:p>
        </p:txBody>
      </p:sp>
      <p:sp>
        <p:nvSpPr>
          <p:cNvPr id="38972" name="Text Box 60">
            <a:extLst>
              <a:ext uri="{FF2B5EF4-FFF2-40B4-BE49-F238E27FC236}">
                <a16:creationId xmlns:a16="http://schemas.microsoft.com/office/drawing/2014/main" id="{1D357820-046D-7464-1B85-FBAB6376F81F}"/>
              </a:ext>
            </a:extLst>
          </p:cNvPr>
          <p:cNvSpPr txBox="1">
            <a:spLocks noChangeArrowheads="1"/>
          </p:cNvSpPr>
          <p:nvPr/>
        </p:nvSpPr>
        <p:spPr bwMode="auto">
          <a:xfrm>
            <a:off x="263525" y="4532313"/>
            <a:ext cx="8664575" cy="1190625"/>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At the time this problem emerged and was debated in academic circles in the 1970s, many people including over 1000 with PHDs, refused to accept the solution! Responses to the correct solution were so critical that entire psychological studies were conducted into the way human brains perceive such problems.</a:t>
            </a:r>
            <a:endParaRPr lang="en-US" altLang="en-US"/>
          </a:p>
        </p:txBody>
      </p:sp>
      <p:sp>
        <p:nvSpPr>
          <p:cNvPr id="38973" name="Text Box 61">
            <a:extLst>
              <a:ext uri="{FF2B5EF4-FFF2-40B4-BE49-F238E27FC236}">
                <a16:creationId xmlns:a16="http://schemas.microsoft.com/office/drawing/2014/main" id="{49C77AFD-97E7-24F1-28A7-EDA2F4BCCF49}"/>
              </a:ext>
            </a:extLst>
          </p:cNvPr>
          <p:cNvSpPr txBox="1">
            <a:spLocks noChangeArrowheads="1"/>
          </p:cNvSpPr>
          <p:nvPr/>
        </p:nvSpPr>
        <p:spPr bwMode="auto">
          <a:xfrm>
            <a:off x="1600200" y="5916613"/>
            <a:ext cx="5822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And in case you still don’t believe it…</a:t>
            </a:r>
          </a:p>
          <a:p>
            <a:r>
              <a:rPr lang="en-US" altLang="en-US">
                <a:hlinkClick r:id="rId3"/>
              </a:rPr>
              <a:t>http://www.grand-illusions.com/simulator/montysim.htm</a:t>
            </a:r>
            <a:r>
              <a:rPr lang="en-US" alt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8969"/>
                                        </p:tgtEl>
                                        <p:attrNameLst>
                                          <p:attrName>style.visibility</p:attrName>
                                        </p:attrNameLst>
                                      </p:cBhvr>
                                      <p:to>
                                        <p:strVal val="visible"/>
                                      </p:to>
                                    </p:set>
                                    <p:animEffect transition="in" filter="dissolve">
                                      <p:cBhvr>
                                        <p:cTn id="7" dur="500"/>
                                        <p:tgtEl>
                                          <p:spTgt spid="38969"/>
                                        </p:tgtEl>
                                      </p:cBhvr>
                                    </p:animEffect>
                                  </p:childTnLst>
                                </p:cTn>
                              </p:par>
                              <p:par>
                                <p:cTn id="8" presetID="9" presetClass="entr" presetSubtype="0" fill="hold" nodeType="withEffect">
                                  <p:stCondLst>
                                    <p:cond delay="0"/>
                                  </p:stCondLst>
                                  <p:childTnLst>
                                    <p:set>
                                      <p:cBhvr>
                                        <p:cTn id="9" dur="1" fill="hold">
                                          <p:stCondLst>
                                            <p:cond delay="0"/>
                                          </p:stCondLst>
                                        </p:cTn>
                                        <p:tgtEl>
                                          <p:spTgt spid="38968"/>
                                        </p:tgtEl>
                                        <p:attrNameLst>
                                          <p:attrName>style.visibility</p:attrName>
                                        </p:attrNameLst>
                                      </p:cBhvr>
                                      <p:to>
                                        <p:strVal val="visible"/>
                                      </p:to>
                                    </p:set>
                                    <p:animEffect transition="in" filter="dissolve">
                                      <p:cBhvr>
                                        <p:cTn id="10" dur="500"/>
                                        <p:tgtEl>
                                          <p:spTgt spid="38968"/>
                                        </p:tgtEl>
                                      </p:cBhvr>
                                    </p:animEffect>
                                  </p:childTnLst>
                                </p:cTn>
                              </p:par>
                              <p:par>
                                <p:cTn id="11" presetID="9" presetClass="entr" presetSubtype="0" fill="hold" nodeType="withEffect">
                                  <p:stCondLst>
                                    <p:cond delay="0"/>
                                  </p:stCondLst>
                                  <p:childTnLst>
                                    <p:set>
                                      <p:cBhvr>
                                        <p:cTn id="12" dur="1" fill="hold">
                                          <p:stCondLst>
                                            <p:cond delay="0"/>
                                          </p:stCondLst>
                                        </p:cTn>
                                        <p:tgtEl>
                                          <p:spTgt spid="38970"/>
                                        </p:tgtEl>
                                        <p:attrNameLst>
                                          <p:attrName>style.visibility</p:attrName>
                                        </p:attrNameLst>
                                      </p:cBhvr>
                                      <p:to>
                                        <p:strVal val="visible"/>
                                      </p:to>
                                    </p:set>
                                    <p:animEffect transition="in" filter="dissolve">
                                      <p:cBhvr>
                                        <p:cTn id="13" dur="500"/>
                                        <p:tgtEl>
                                          <p:spTgt spid="3897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38951"/>
                                        </p:tgtEl>
                                        <p:attrNameLst>
                                          <p:attrName>style.visibility</p:attrName>
                                        </p:attrNameLst>
                                      </p:cBhvr>
                                      <p:to>
                                        <p:strVal val="visible"/>
                                      </p:to>
                                    </p:set>
                                    <p:animEffect transition="in" filter="dissolve">
                                      <p:cBhvr>
                                        <p:cTn id="18" dur="500"/>
                                        <p:tgtEl>
                                          <p:spTgt spid="38951"/>
                                        </p:tgtEl>
                                      </p:cBhvr>
                                    </p:animEffect>
                                  </p:childTnLst>
                                </p:cTn>
                              </p:par>
                              <p:par>
                                <p:cTn id="19" presetID="9" presetClass="entr" presetSubtype="0" fill="hold" nodeType="withEffect">
                                  <p:stCondLst>
                                    <p:cond delay="0"/>
                                  </p:stCondLst>
                                  <p:childTnLst>
                                    <p:set>
                                      <p:cBhvr>
                                        <p:cTn id="20" dur="1" fill="hold">
                                          <p:stCondLst>
                                            <p:cond delay="0"/>
                                          </p:stCondLst>
                                        </p:cTn>
                                        <p:tgtEl>
                                          <p:spTgt spid="38952"/>
                                        </p:tgtEl>
                                        <p:attrNameLst>
                                          <p:attrName>style.visibility</p:attrName>
                                        </p:attrNameLst>
                                      </p:cBhvr>
                                      <p:to>
                                        <p:strVal val="visible"/>
                                      </p:to>
                                    </p:set>
                                    <p:animEffect transition="in" filter="dissolve">
                                      <p:cBhvr>
                                        <p:cTn id="21" dur="500"/>
                                        <p:tgtEl>
                                          <p:spTgt spid="38952"/>
                                        </p:tgtEl>
                                      </p:cBhvr>
                                    </p:animEffect>
                                  </p:childTnLst>
                                </p:cTn>
                              </p:par>
                              <p:par>
                                <p:cTn id="22" presetID="9" presetClass="entr" presetSubtype="0" fill="hold" nodeType="withEffect">
                                  <p:stCondLst>
                                    <p:cond delay="0"/>
                                  </p:stCondLst>
                                  <p:childTnLst>
                                    <p:set>
                                      <p:cBhvr>
                                        <p:cTn id="23" dur="1" fill="hold">
                                          <p:stCondLst>
                                            <p:cond delay="0"/>
                                          </p:stCondLst>
                                        </p:cTn>
                                        <p:tgtEl>
                                          <p:spTgt spid="38953"/>
                                        </p:tgtEl>
                                        <p:attrNameLst>
                                          <p:attrName>style.visibility</p:attrName>
                                        </p:attrNameLst>
                                      </p:cBhvr>
                                      <p:to>
                                        <p:strVal val="visible"/>
                                      </p:to>
                                    </p:set>
                                    <p:animEffect transition="in" filter="dissolve">
                                      <p:cBhvr>
                                        <p:cTn id="24" dur="500"/>
                                        <p:tgtEl>
                                          <p:spTgt spid="3895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mph" presetSubtype="2" fill="hold" nodeType="clickEffect">
                                  <p:stCondLst>
                                    <p:cond delay="0"/>
                                  </p:stCondLst>
                                  <p:childTnLst>
                                    <p:animClr clrSpc="rgb" dir="cw">
                                      <p:cBhvr>
                                        <p:cTn id="28" dur="2000" fill="hold"/>
                                        <p:tgtEl>
                                          <p:spTgt spid="38952"/>
                                        </p:tgtEl>
                                        <p:attrNameLst>
                                          <p:attrName>fillcolor</p:attrName>
                                        </p:attrNameLst>
                                      </p:cBhvr>
                                      <p:to>
                                        <a:srgbClr val="FFFF99"/>
                                      </p:to>
                                    </p:animClr>
                                    <p:set>
                                      <p:cBhvr>
                                        <p:cTn id="29" dur="2000" fill="hold"/>
                                        <p:tgtEl>
                                          <p:spTgt spid="38952"/>
                                        </p:tgtEl>
                                        <p:attrNameLst>
                                          <p:attrName>fill.type</p:attrName>
                                        </p:attrNameLst>
                                      </p:cBhvr>
                                      <p:to>
                                        <p:strVal val="solid"/>
                                      </p:to>
                                    </p:set>
                                    <p:set>
                                      <p:cBhvr>
                                        <p:cTn id="30" dur="2000" fill="hold"/>
                                        <p:tgtEl>
                                          <p:spTgt spid="38952"/>
                                        </p:tgtEl>
                                        <p:attrNameLst>
                                          <p:attrName>fill.on</p:attrName>
                                        </p:attrNameLst>
                                      </p:cBhvr>
                                      <p:to>
                                        <p:strVal val="tru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38962"/>
                                        </p:tgtEl>
                                        <p:attrNameLst>
                                          <p:attrName>style.visibility</p:attrName>
                                        </p:attrNameLst>
                                      </p:cBhvr>
                                      <p:to>
                                        <p:strVal val="visible"/>
                                      </p:to>
                                    </p:set>
                                    <p:animEffect transition="in" filter="dissolve">
                                      <p:cBhvr>
                                        <p:cTn id="35" dur="500"/>
                                        <p:tgtEl>
                                          <p:spTgt spid="3896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38961"/>
                                        </p:tgtEl>
                                        <p:attrNameLst>
                                          <p:attrName>style.visibility</p:attrName>
                                        </p:attrNameLst>
                                      </p:cBhvr>
                                      <p:to>
                                        <p:strVal val="visible"/>
                                      </p:to>
                                    </p:set>
                                    <p:animEffect transition="in" filter="dissolve">
                                      <p:cBhvr>
                                        <p:cTn id="40" dur="500"/>
                                        <p:tgtEl>
                                          <p:spTgt spid="3896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38955"/>
                                        </p:tgtEl>
                                        <p:attrNameLst>
                                          <p:attrName>style.visibility</p:attrName>
                                        </p:attrNameLst>
                                      </p:cBhvr>
                                      <p:to>
                                        <p:strVal val="visible"/>
                                      </p:to>
                                    </p:set>
                                    <p:animEffect transition="in" filter="dissolve">
                                      <p:cBhvr>
                                        <p:cTn id="45" dur="500"/>
                                        <p:tgtEl>
                                          <p:spTgt spid="38955"/>
                                        </p:tgtEl>
                                      </p:cBhvr>
                                    </p:animEffect>
                                  </p:childTnLst>
                                </p:cTn>
                              </p:par>
                              <p:par>
                                <p:cTn id="46" presetID="9" presetClass="entr" presetSubtype="0" fill="hold" nodeType="withEffect">
                                  <p:stCondLst>
                                    <p:cond delay="0"/>
                                  </p:stCondLst>
                                  <p:childTnLst>
                                    <p:set>
                                      <p:cBhvr>
                                        <p:cTn id="47" dur="1" fill="hold">
                                          <p:stCondLst>
                                            <p:cond delay="0"/>
                                          </p:stCondLst>
                                        </p:cTn>
                                        <p:tgtEl>
                                          <p:spTgt spid="38954"/>
                                        </p:tgtEl>
                                        <p:attrNameLst>
                                          <p:attrName>style.visibility</p:attrName>
                                        </p:attrNameLst>
                                      </p:cBhvr>
                                      <p:to>
                                        <p:strVal val="visible"/>
                                      </p:to>
                                    </p:set>
                                    <p:animEffect transition="in" filter="dissolve">
                                      <p:cBhvr>
                                        <p:cTn id="48" dur="500"/>
                                        <p:tgtEl>
                                          <p:spTgt spid="38954"/>
                                        </p:tgtEl>
                                      </p:cBhvr>
                                    </p:animEffect>
                                  </p:childTnLst>
                                </p:cTn>
                              </p:par>
                              <p:par>
                                <p:cTn id="49" presetID="9" presetClass="entr" presetSubtype="0" fill="hold" nodeType="withEffect">
                                  <p:stCondLst>
                                    <p:cond delay="0"/>
                                  </p:stCondLst>
                                  <p:childTnLst>
                                    <p:set>
                                      <p:cBhvr>
                                        <p:cTn id="50" dur="1" fill="hold">
                                          <p:stCondLst>
                                            <p:cond delay="0"/>
                                          </p:stCondLst>
                                        </p:cTn>
                                        <p:tgtEl>
                                          <p:spTgt spid="38956"/>
                                        </p:tgtEl>
                                        <p:attrNameLst>
                                          <p:attrName>style.visibility</p:attrName>
                                        </p:attrNameLst>
                                      </p:cBhvr>
                                      <p:to>
                                        <p:strVal val="visible"/>
                                      </p:to>
                                    </p:set>
                                    <p:animEffect transition="in" filter="dissolve">
                                      <p:cBhvr>
                                        <p:cTn id="51" dur="500"/>
                                        <p:tgtEl>
                                          <p:spTgt spid="3895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mph" presetSubtype="2" fill="hold" nodeType="clickEffect">
                                  <p:stCondLst>
                                    <p:cond delay="0"/>
                                  </p:stCondLst>
                                  <p:childTnLst>
                                    <p:animClr clrSpc="rgb" dir="cw">
                                      <p:cBhvr>
                                        <p:cTn id="55" dur="2000" fill="hold"/>
                                        <p:tgtEl>
                                          <p:spTgt spid="38956"/>
                                        </p:tgtEl>
                                        <p:attrNameLst>
                                          <p:attrName>fillcolor</p:attrName>
                                        </p:attrNameLst>
                                      </p:cBhvr>
                                      <p:to>
                                        <a:srgbClr val="FFFF99"/>
                                      </p:to>
                                    </p:animClr>
                                    <p:set>
                                      <p:cBhvr>
                                        <p:cTn id="56" dur="2000" fill="hold"/>
                                        <p:tgtEl>
                                          <p:spTgt spid="38956"/>
                                        </p:tgtEl>
                                        <p:attrNameLst>
                                          <p:attrName>fill.type</p:attrName>
                                        </p:attrNameLst>
                                      </p:cBhvr>
                                      <p:to>
                                        <p:strVal val="solid"/>
                                      </p:to>
                                    </p:set>
                                    <p:set>
                                      <p:cBhvr>
                                        <p:cTn id="57" dur="2000" fill="hold"/>
                                        <p:tgtEl>
                                          <p:spTgt spid="38956"/>
                                        </p:tgtEl>
                                        <p:attrNameLst>
                                          <p:attrName>fill.on</p:attrName>
                                        </p:attrNameLst>
                                      </p:cBhvr>
                                      <p:to>
                                        <p:strVal val="tru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38963"/>
                                        </p:tgtEl>
                                        <p:attrNameLst>
                                          <p:attrName>style.visibility</p:attrName>
                                        </p:attrNameLst>
                                      </p:cBhvr>
                                      <p:to>
                                        <p:strVal val="visible"/>
                                      </p:to>
                                    </p:set>
                                    <p:animEffect transition="in" filter="dissolve">
                                      <p:cBhvr>
                                        <p:cTn id="62" dur="500"/>
                                        <p:tgtEl>
                                          <p:spTgt spid="3896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38965"/>
                                        </p:tgtEl>
                                        <p:attrNameLst>
                                          <p:attrName>style.visibility</p:attrName>
                                        </p:attrNameLst>
                                      </p:cBhvr>
                                      <p:to>
                                        <p:strVal val="visible"/>
                                      </p:to>
                                    </p:set>
                                    <p:animEffect transition="in" filter="dissolve">
                                      <p:cBhvr>
                                        <p:cTn id="67" dur="500"/>
                                        <p:tgtEl>
                                          <p:spTgt spid="3896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38959"/>
                                        </p:tgtEl>
                                        <p:attrNameLst>
                                          <p:attrName>style.visibility</p:attrName>
                                        </p:attrNameLst>
                                      </p:cBhvr>
                                      <p:to>
                                        <p:strVal val="visible"/>
                                      </p:to>
                                    </p:set>
                                    <p:animEffect transition="in" filter="dissolve">
                                      <p:cBhvr>
                                        <p:cTn id="72" dur="500"/>
                                        <p:tgtEl>
                                          <p:spTgt spid="38959"/>
                                        </p:tgtEl>
                                      </p:cBhvr>
                                    </p:animEffect>
                                  </p:childTnLst>
                                </p:cTn>
                              </p:par>
                              <p:par>
                                <p:cTn id="73" presetID="9" presetClass="entr" presetSubtype="0" fill="hold" nodeType="withEffect">
                                  <p:stCondLst>
                                    <p:cond delay="0"/>
                                  </p:stCondLst>
                                  <p:childTnLst>
                                    <p:set>
                                      <p:cBhvr>
                                        <p:cTn id="74" dur="1" fill="hold">
                                          <p:stCondLst>
                                            <p:cond delay="0"/>
                                          </p:stCondLst>
                                        </p:cTn>
                                        <p:tgtEl>
                                          <p:spTgt spid="38958"/>
                                        </p:tgtEl>
                                        <p:attrNameLst>
                                          <p:attrName>style.visibility</p:attrName>
                                        </p:attrNameLst>
                                      </p:cBhvr>
                                      <p:to>
                                        <p:strVal val="visible"/>
                                      </p:to>
                                    </p:set>
                                    <p:animEffect transition="in" filter="dissolve">
                                      <p:cBhvr>
                                        <p:cTn id="75" dur="500"/>
                                        <p:tgtEl>
                                          <p:spTgt spid="38958"/>
                                        </p:tgtEl>
                                      </p:cBhvr>
                                    </p:animEffect>
                                  </p:childTnLst>
                                </p:cTn>
                              </p:par>
                              <p:par>
                                <p:cTn id="76" presetID="9" presetClass="entr" presetSubtype="0" fill="hold" nodeType="withEffect">
                                  <p:stCondLst>
                                    <p:cond delay="0"/>
                                  </p:stCondLst>
                                  <p:childTnLst>
                                    <p:set>
                                      <p:cBhvr>
                                        <p:cTn id="77" dur="1" fill="hold">
                                          <p:stCondLst>
                                            <p:cond delay="0"/>
                                          </p:stCondLst>
                                        </p:cTn>
                                        <p:tgtEl>
                                          <p:spTgt spid="38957"/>
                                        </p:tgtEl>
                                        <p:attrNameLst>
                                          <p:attrName>style.visibility</p:attrName>
                                        </p:attrNameLst>
                                      </p:cBhvr>
                                      <p:to>
                                        <p:strVal val="visible"/>
                                      </p:to>
                                    </p:set>
                                    <p:animEffect transition="in" filter="dissolve">
                                      <p:cBhvr>
                                        <p:cTn id="78" dur="500"/>
                                        <p:tgtEl>
                                          <p:spTgt spid="38957"/>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mph" presetSubtype="2" fill="hold" nodeType="clickEffect">
                                  <p:stCondLst>
                                    <p:cond delay="0"/>
                                  </p:stCondLst>
                                  <p:childTnLst>
                                    <p:animClr clrSpc="rgb" dir="cw">
                                      <p:cBhvr>
                                        <p:cTn id="82" dur="2000" fill="hold"/>
                                        <p:tgtEl>
                                          <p:spTgt spid="38958"/>
                                        </p:tgtEl>
                                        <p:attrNameLst>
                                          <p:attrName>fillcolor</p:attrName>
                                        </p:attrNameLst>
                                      </p:cBhvr>
                                      <p:to>
                                        <a:srgbClr val="FFFF99"/>
                                      </p:to>
                                    </p:animClr>
                                    <p:set>
                                      <p:cBhvr>
                                        <p:cTn id="83" dur="2000" fill="hold"/>
                                        <p:tgtEl>
                                          <p:spTgt spid="38958"/>
                                        </p:tgtEl>
                                        <p:attrNameLst>
                                          <p:attrName>fill.type</p:attrName>
                                        </p:attrNameLst>
                                      </p:cBhvr>
                                      <p:to>
                                        <p:strVal val="solid"/>
                                      </p:to>
                                    </p:set>
                                    <p:set>
                                      <p:cBhvr>
                                        <p:cTn id="84" dur="2000" fill="hold"/>
                                        <p:tgtEl>
                                          <p:spTgt spid="38958"/>
                                        </p:tgtEl>
                                        <p:attrNameLst>
                                          <p:attrName>fill.on</p:attrName>
                                        </p:attrNameLst>
                                      </p:cBhvr>
                                      <p:to>
                                        <p:strVal val="true"/>
                                      </p:to>
                                    </p:set>
                                  </p:childTnLst>
                                </p:cTn>
                              </p:par>
                            </p:childTnLst>
                          </p:cTn>
                        </p:par>
                      </p:childTnLst>
                    </p:cTn>
                  </p:par>
                  <p:par>
                    <p:cTn id="85" fill="hold" nodeType="clickPar">
                      <p:stCondLst>
                        <p:cond delay="indefinite"/>
                      </p:stCondLst>
                      <p:childTnLst>
                        <p:par>
                          <p:cTn id="86" fill="hold" nodeType="withGroup">
                            <p:stCondLst>
                              <p:cond delay="0"/>
                            </p:stCondLst>
                            <p:childTnLst>
                              <p:par>
                                <p:cTn id="87" presetID="9" presetClass="entr" presetSubtype="0" fill="hold" nodeType="clickEffect">
                                  <p:stCondLst>
                                    <p:cond delay="0"/>
                                  </p:stCondLst>
                                  <p:childTnLst>
                                    <p:set>
                                      <p:cBhvr>
                                        <p:cTn id="88" dur="1" fill="hold">
                                          <p:stCondLst>
                                            <p:cond delay="0"/>
                                          </p:stCondLst>
                                        </p:cTn>
                                        <p:tgtEl>
                                          <p:spTgt spid="38964"/>
                                        </p:tgtEl>
                                        <p:attrNameLst>
                                          <p:attrName>style.visibility</p:attrName>
                                        </p:attrNameLst>
                                      </p:cBhvr>
                                      <p:to>
                                        <p:strVal val="visible"/>
                                      </p:to>
                                    </p:set>
                                    <p:animEffect transition="in" filter="dissolve">
                                      <p:cBhvr>
                                        <p:cTn id="89" dur="500"/>
                                        <p:tgtEl>
                                          <p:spTgt spid="3896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9" presetClass="entr" presetSubtype="0" fill="hold" nodeType="clickEffect">
                                  <p:stCondLst>
                                    <p:cond delay="0"/>
                                  </p:stCondLst>
                                  <p:childTnLst>
                                    <p:set>
                                      <p:cBhvr>
                                        <p:cTn id="93" dur="1" fill="hold">
                                          <p:stCondLst>
                                            <p:cond delay="0"/>
                                          </p:stCondLst>
                                        </p:cTn>
                                        <p:tgtEl>
                                          <p:spTgt spid="38966"/>
                                        </p:tgtEl>
                                        <p:attrNameLst>
                                          <p:attrName>style.visibility</p:attrName>
                                        </p:attrNameLst>
                                      </p:cBhvr>
                                      <p:to>
                                        <p:strVal val="visible"/>
                                      </p:to>
                                    </p:set>
                                    <p:animEffect transition="in" filter="dissolve">
                                      <p:cBhvr>
                                        <p:cTn id="94" dur="500"/>
                                        <p:tgtEl>
                                          <p:spTgt spid="3896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ntr" presetSubtype="0" fill="hold" nodeType="clickEffect">
                                  <p:stCondLst>
                                    <p:cond delay="0"/>
                                  </p:stCondLst>
                                  <p:childTnLst>
                                    <p:set>
                                      <p:cBhvr>
                                        <p:cTn id="98" dur="1" fill="hold">
                                          <p:stCondLst>
                                            <p:cond delay="0"/>
                                          </p:stCondLst>
                                        </p:cTn>
                                        <p:tgtEl>
                                          <p:spTgt spid="38971"/>
                                        </p:tgtEl>
                                        <p:attrNameLst>
                                          <p:attrName>style.visibility</p:attrName>
                                        </p:attrNameLst>
                                      </p:cBhvr>
                                      <p:to>
                                        <p:strVal val="visible"/>
                                      </p:to>
                                    </p:set>
                                    <p:animEffect transition="in" filter="dissolve">
                                      <p:cBhvr>
                                        <p:cTn id="99" dur="500"/>
                                        <p:tgtEl>
                                          <p:spTgt spid="38971"/>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9" presetClass="entr" presetSubtype="0" fill="hold" nodeType="clickEffect">
                                  <p:stCondLst>
                                    <p:cond delay="0"/>
                                  </p:stCondLst>
                                  <p:childTnLst>
                                    <p:set>
                                      <p:cBhvr>
                                        <p:cTn id="103" dur="1" fill="hold">
                                          <p:stCondLst>
                                            <p:cond delay="0"/>
                                          </p:stCondLst>
                                        </p:cTn>
                                        <p:tgtEl>
                                          <p:spTgt spid="38972"/>
                                        </p:tgtEl>
                                        <p:attrNameLst>
                                          <p:attrName>style.visibility</p:attrName>
                                        </p:attrNameLst>
                                      </p:cBhvr>
                                      <p:to>
                                        <p:strVal val="visible"/>
                                      </p:to>
                                    </p:set>
                                    <p:animEffect transition="in" filter="dissolve">
                                      <p:cBhvr>
                                        <p:cTn id="104" dur="500"/>
                                        <p:tgtEl>
                                          <p:spTgt spid="38972"/>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9" presetClass="entr" presetSubtype="0" fill="hold" nodeType="clickEffect">
                                  <p:stCondLst>
                                    <p:cond delay="0"/>
                                  </p:stCondLst>
                                  <p:childTnLst>
                                    <p:set>
                                      <p:cBhvr>
                                        <p:cTn id="108" dur="1" fill="hold">
                                          <p:stCondLst>
                                            <p:cond delay="0"/>
                                          </p:stCondLst>
                                        </p:cTn>
                                        <p:tgtEl>
                                          <p:spTgt spid="38973"/>
                                        </p:tgtEl>
                                        <p:attrNameLst>
                                          <p:attrName>style.visibility</p:attrName>
                                        </p:attrNameLst>
                                      </p:cBhvr>
                                      <p:to>
                                        <p:strVal val="visible"/>
                                      </p:to>
                                    </p:set>
                                    <p:animEffect transition="in" filter="dissolve">
                                      <p:cBhvr>
                                        <p:cTn id="109" dur="500"/>
                                        <p:tgtEl>
                                          <p:spTgt spid="389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51" grpId="0"/>
      <p:bldP spid="38952" grpId="0"/>
      <p:bldP spid="38953" grpId="0"/>
      <p:bldP spid="38954" grpId="0"/>
      <p:bldP spid="38955" grpId="0"/>
      <p:bldP spid="38956" grpId="0"/>
      <p:bldP spid="38957" grpId="0"/>
      <p:bldP spid="38958" grpId="0"/>
      <p:bldP spid="38959" grpId="0"/>
      <p:bldP spid="38961" grpId="0" animBg="1"/>
      <p:bldP spid="38962" grpId="0" animBg="1"/>
      <p:bldP spid="38963" grpId="0" animBg="1"/>
      <p:bldP spid="38964" grpId="0" animBg="1"/>
      <p:bldP spid="38965" grpId="0" animBg="1"/>
      <p:bldP spid="38966" grpId="0" animBg="1"/>
      <p:bldP spid="38969" grpId="0" animBg="1"/>
      <p:bldP spid="38970" grpId="0" animBg="1"/>
      <p:bldP spid="38971" grpId="0" animBg="1"/>
      <p:bldP spid="38972" grpId="0" animBg="1"/>
      <p:bldP spid="389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5E7D22A8-F584-C3F4-5CFD-BC9BDB23F937}"/>
              </a:ext>
            </a:extLst>
          </p:cNvPr>
          <p:cNvSpPr txBox="1">
            <a:spLocks noChangeArrowheads="1"/>
          </p:cNvSpPr>
          <p:nvPr/>
        </p:nvSpPr>
        <p:spPr bwMode="auto">
          <a:xfrm>
            <a:off x="2555875" y="188913"/>
            <a:ext cx="3905250" cy="579437"/>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The probability scale</a:t>
            </a:r>
            <a:endParaRPr lang="en-US" altLang="en-US" sz="3200"/>
          </a:p>
        </p:txBody>
      </p:sp>
      <p:sp>
        <p:nvSpPr>
          <p:cNvPr id="3077" name="Line 5">
            <a:extLst>
              <a:ext uri="{FF2B5EF4-FFF2-40B4-BE49-F238E27FC236}">
                <a16:creationId xmlns:a16="http://schemas.microsoft.com/office/drawing/2014/main" id="{60B1D530-5D27-AACA-E20A-26B5BB4E31EE}"/>
              </a:ext>
            </a:extLst>
          </p:cNvPr>
          <p:cNvSpPr>
            <a:spLocks noChangeShapeType="1"/>
          </p:cNvSpPr>
          <p:nvPr/>
        </p:nvSpPr>
        <p:spPr bwMode="auto">
          <a:xfrm>
            <a:off x="1042988" y="3408363"/>
            <a:ext cx="6985000"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78" name="Line 6">
            <a:extLst>
              <a:ext uri="{FF2B5EF4-FFF2-40B4-BE49-F238E27FC236}">
                <a16:creationId xmlns:a16="http://schemas.microsoft.com/office/drawing/2014/main" id="{D18EED71-22F6-9B6B-3035-B1061AA5D521}"/>
              </a:ext>
            </a:extLst>
          </p:cNvPr>
          <p:cNvSpPr>
            <a:spLocks noChangeShapeType="1"/>
          </p:cNvSpPr>
          <p:nvPr/>
        </p:nvSpPr>
        <p:spPr bwMode="auto">
          <a:xfrm>
            <a:off x="2789238" y="3300413"/>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79" name="Line 7">
            <a:extLst>
              <a:ext uri="{FF2B5EF4-FFF2-40B4-BE49-F238E27FC236}">
                <a16:creationId xmlns:a16="http://schemas.microsoft.com/office/drawing/2014/main" id="{8658D224-6E90-2285-46CD-20E919493B90}"/>
              </a:ext>
            </a:extLst>
          </p:cNvPr>
          <p:cNvSpPr>
            <a:spLocks noChangeShapeType="1"/>
          </p:cNvSpPr>
          <p:nvPr/>
        </p:nvSpPr>
        <p:spPr bwMode="auto">
          <a:xfrm>
            <a:off x="4535488" y="3228975"/>
            <a:ext cx="0" cy="360363"/>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0" name="Line 8">
            <a:extLst>
              <a:ext uri="{FF2B5EF4-FFF2-40B4-BE49-F238E27FC236}">
                <a16:creationId xmlns:a16="http://schemas.microsoft.com/office/drawing/2014/main" id="{99C2813D-54E6-BD0A-E5C4-13FCF00E841A}"/>
              </a:ext>
            </a:extLst>
          </p:cNvPr>
          <p:cNvSpPr>
            <a:spLocks noChangeShapeType="1"/>
          </p:cNvSpPr>
          <p:nvPr/>
        </p:nvSpPr>
        <p:spPr bwMode="auto">
          <a:xfrm>
            <a:off x="6281738" y="3302000"/>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1" name="Line 9">
            <a:extLst>
              <a:ext uri="{FF2B5EF4-FFF2-40B4-BE49-F238E27FC236}">
                <a16:creationId xmlns:a16="http://schemas.microsoft.com/office/drawing/2014/main" id="{521FD803-B5DE-B80A-0D6D-E237CE62AF93}"/>
              </a:ext>
            </a:extLst>
          </p:cNvPr>
          <p:cNvSpPr>
            <a:spLocks noChangeShapeType="1"/>
          </p:cNvSpPr>
          <p:nvPr/>
        </p:nvSpPr>
        <p:spPr bwMode="auto">
          <a:xfrm>
            <a:off x="1042988" y="3228975"/>
            <a:ext cx="0" cy="360363"/>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2" name="Line 10">
            <a:extLst>
              <a:ext uri="{FF2B5EF4-FFF2-40B4-BE49-F238E27FC236}">
                <a16:creationId xmlns:a16="http://schemas.microsoft.com/office/drawing/2014/main" id="{4F5618F7-31D8-F69D-A482-C2D8FCDDCDF1}"/>
              </a:ext>
            </a:extLst>
          </p:cNvPr>
          <p:cNvSpPr>
            <a:spLocks noChangeShapeType="1"/>
          </p:cNvSpPr>
          <p:nvPr/>
        </p:nvSpPr>
        <p:spPr bwMode="auto">
          <a:xfrm>
            <a:off x="8027988" y="3228975"/>
            <a:ext cx="0" cy="360363"/>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3" name="Text Box 11">
            <a:extLst>
              <a:ext uri="{FF2B5EF4-FFF2-40B4-BE49-F238E27FC236}">
                <a16:creationId xmlns:a16="http://schemas.microsoft.com/office/drawing/2014/main" id="{BED81BA6-57D0-12B5-0A62-C82837831C34}"/>
              </a:ext>
            </a:extLst>
          </p:cNvPr>
          <p:cNvSpPr txBox="1">
            <a:spLocks noChangeArrowheads="1"/>
          </p:cNvSpPr>
          <p:nvPr/>
        </p:nvSpPr>
        <p:spPr bwMode="auto">
          <a:xfrm>
            <a:off x="873125" y="36433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0</a:t>
            </a:r>
            <a:endParaRPr lang="en-US" altLang="en-US"/>
          </a:p>
        </p:txBody>
      </p:sp>
      <p:sp>
        <p:nvSpPr>
          <p:cNvPr id="3084" name="Text Box 12">
            <a:extLst>
              <a:ext uri="{FF2B5EF4-FFF2-40B4-BE49-F238E27FC236}">
                <a16:creationId xmlns:a16="http://schemas.microsoft.com/office/drawing/2014/main" id="{38EC0676-F60B-4476-C244-9B908DB21421}"/>
              </a:ext>
            </a:extLst>
          </p:cNvPr>
          <p:cNvSpPr txBox="1">
            <a:spLocks noChangeArrowheads="1"/>
          </p:cNvSpPr>
          <p:nvPr/>
        </p:nvSpPr>
        <p:spPr bwMode="auto">
          <a:xfrm>
            <a:off x="415925" y="2855913"/>
            <a:ext cx="1276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Impossible</a:t>
            </a:r>
            <a:endParaRPr lang="en-US" altLang="en-US"/>
          </a:p>
        </p:txBody>
      </p:sp>
      <p:sp>
        <p:nvSpPr>
          <p:cNvPr id="3085" name="Text Box 13">
            <a:extLst>
              <a:ext uri="{FF2B5EF4-FFF2-40B4-BE49-F238E27FC236}">
                <a16:creationId xmlns:a16="http://schemas.microsoft.com/office/drawing/2014/main" id="{C0DF1E3C-ADF8-C9D8-7FEF-BF8D31ABE2AE}"/>
              </a:ext>
            </a:extLst>
          </p:cNvPr>
          <p:cNvSpPr txBox="1">
            <a:spLocks noChangeArrowheads="1"/>
          </p:cNvSpPr>
          <p:nvPr/>
        </p:nvSpPr>
        <p:spPr bwMode="auto">
          <a:xfrm>
            <a:off x="4352925" y="364331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½ </a:t>
            </a:r>
            <a:endParaRPr lang="en-US" altLang="en-US"/>
          </a:p>
        </p:txBody>
      </p:sp>
      <p:sp>
        <p:nvSpPr>
          <p:cNvPr id="3087" name="Text Box 15">
            <a:extLst>
              <a:ext uri="{FF2B5EF4-FFF2-40B4-BE49-F238E27FC236}">
                <a16:creationId xmlns:a16="http://schemas.microsoft.com/office/drawing/2014/main" id="{52F01F82-6CCB-AB7A-A51C-575C8D0DBB87}"/>
              </a:ext>
            </a:extLst>
          </p:cNvPr>
          <p:cNvSpPr txBox="1">
            <a:spLocks noChangeArrowheads="1"/>
          </p:cNvSpPr>
          <p:nvPr/>
        </p:nvSpPr>
        <p:spPr bwMode="auto">
          <a:xfrm>
            <a:off x="7845425" y="36433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a:t>
            </a:r>
            <a:endParaRPr lang="en-US" altLang="en-US"/>
          </a:p>
        </p:txBody>
      </p:sp>
      <p:sp>
        <p:nvSpPr>
          <p:cNvPr id="3088" name="Text Box 16">
            <a:extLst>
              <a:ext uri="{FF2B5EF4-FFF2-40B4-BE49-F238E27FC236}">
                <a16:creationId xmlns:a16="http://schemas.microsoft.com/office/drawing/2014/main" id="{90CD29CC-BF9E-E883-77A5-3173BF85F608}"/>
              </a:ext>
            </a:extLst>
          </p:cNvPr>
          <p:cNvSpPr txBox="1">
            <a:spLocks noChangeArrowheads="1"/>
          </p:cNvSpPr>
          <p:nvPr/>
        </p:nvSpPr>
        <p:spPr bwMode="auto">
          <a:xfrm>
            <a:off x="7540625" y="2855913"/>
            <a:ext cx="920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Certain</a:t>
            </a:r>
            <a:endParaRPr lang="en-US" altLang="en-US"/>
          </a:p>
        </p:txBody>
      </p:sp>
      <p:sp>
        <p:nvSpPr>
          <p:cNvPr id="3089" name="Text Box 17">
            <a:extLst>
              <a:ext uri="{FF2B5EF4-FFF2-40B4-BE49-F238E27FC236}">
                <a16:creationId xmlns:a16="http://schemas.microsoft.com/office/drawing/2014/main" id="{67E7E1A1-C761-596C-64EA-AFFEB568FEB6}"/>
              </a:ext>
            </a:extLst>
          </p:cNvPr>
          <p:cNvSpPr txBox="1">
            <a:spLocks noChangeArrowheads="1"/>
          </p:cNvSpPr>
          <p:nvPr/>
        </p:nvSpPr>
        <p:spPr bwMode="auto">
          <a:xfrm>
            <a:off x="5902325" y="2855913"/>
            <a:ext cx="768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Likely</a:t>
            </a:r>
            <a:endParaRPr lang="en-US" altLang="en-US"/>
          </a:p>
        </p:txBody>
      </p:sp>
      <p:sp>
        <p:nvSpPr>
          <p:cNvPr id="3090" name="Text Box 18">
            <a:extLst>
              <a:ext uri="{FF2B5EF4-FFF2-40B4-BE49-F238E27FC236}">
                <a16:creationId xmlns:a16="http://schemas.microsoft.com/office/drawing/2014/main" id="{1383C179-523A-A8F8-BE60-A3A6A9C0005F}"/>
              </a:ext>
            </a:extLst>
          </p:cNvPr>
          <p:cNvSpPr txBox="1">
            <a:spLocks noChangeArrowheads="1"/>
          </p:cNvSpPr>
          <p:nvPr/>
        </p:nvSpPr>
        <p:spPr bwMode="auto">
          <a:xfrm>
            <a:off x="2282825" y="2855913"/>
            <a:ext cx="984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Unlikely</a:t>
            </a:r>
            <a:endParaRPr lang="en-US" altLang="en-US"/>
          </a:p>
        </p:txBody>
      </p:sp>
      <p:sp>
        <p:nvSpPr>
          <p:cNvPr id="3091" name="Text Box 19">
            <a:extLst>
              <a:ext uri="{FF2B5EF4-FFF2-40B4-BE49-F238E27FC236}">
                <a16:creationId xmlns:a16="http://schemas.microsoft.com/office/drawing/2014/main" id="{BB3D05E5-C842-9366-62DA-E6A006C7D604}"/>
              </a:ext>
            </a:extLst>
          </p:cNvPr>
          <p:cNvSpPr txBox="1">
            <a:spLocks noChangeArrowheads="1"/>
          </p:cNvSpPr>
          <p:nvPr/>
        </p:nvSpPr>
        <p:spPr bwMode="auto">
          <a:xfrm>
            <a:off x="3832225" y="2855913"/>
            <a:ext cx="1504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Even chance</a:t>
            </a:r>
            <a:endParaRPr lang="en-US" altLang="en-US"/>
          </a:p>
        </p:txBody>
      </p:sp>
      <p:sp>
        <p:nvSpPr>
          <p:cNvPr id="3092" name="Text Box 20">
            <a:extLst>
              <a:ext uri="{FF2B5EF4-FFF2-40B4-BE49-F238E27FC236}">
                <a16:creationId xmlns:a16="http://schemas.microsoft.com/office/drawing/2014/main" id="{DF5A9470-118B-3D09-82A2-1594D0FE7501}"/>
              </a:ext>
            </a:extLst>
          </p:cNvPr>
          <p:cNvSpPr txBox="1">
            <a:spLocks noChangeArrowheads="1"/>
          </p:cNvSpPr>
          <p:nvPr/>
        </p:nvSpPr>
        <p:spPr bwMode="auto">
          <a:xfrm>
            <a:off x="758825" y="4214813"/>
            <a:ext cx="60642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a) an event with a probability of 0.8 would be described as</a:t>
            </a:r>
            <a:endParaRPr lang="en-US" altLang="en-US"/>
          </a:p>
        </p:txBody>
      </p:sp>
      <p:sp>
        <p:nvSpPr>
          <p:cNvPr id="3093" name="Text Box 21">
            <a:extLst>
              <a:ext uri="{FF2B5EF4-FFF2-40B4-BE49-F238E27FC236}">
                <a16:creationId xmlns:a16="http://schemas.microsoft.com/office/drawing/2014/main" id="{0D765C09-10F4-111F-DF6D-1CFB724D776A}"/>
              </a:ext>
            </a:extLst>
          </p:cNvPr>
          <p:cNvSpPr txBox="1">
            <a:spLocks noChangeArrowheads="1"/>
          </p:cNvSpPr>
          <p:nvPr/>
        </p:nvSpPr>
        <p:spPr bwMode="auto">
          <a:xfrm>
            <a:off x="6842125" y="4214813"/>
            <a:ext cx="12890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very likely</a:t>
            </a:r>
            <a:endParaRPr lang="en-US" altLang="en-US" b="1"/>
          </a:p>
        </p:txBody>
      </p:sp>
      <p:sp>
        <p:nvSpPr>
          <p:cNvPr id="3094" name="Text Box 22">
            <a:extLst>
              <a:ext uri="{FF2B5EF4-FFF2-40B4-BE49-F238E27FC236}">
                <a16:creationId xmlns:a16="http://schemas.microsoft.com/office/drawing/2014/main" id="{FE494058-743D-D5B9-211A-B3423494566E}"/>
              </a:ext>
            </a:extLst>
          </p:cNvPr>
          <p:cNvSpPr txBox="1">
            <a:spLocks noChangeArrowheads="1"/>
          </p:cNvSpPr>
          <p:nvPr/>
        </p:nvSpPr>
        <p:spPr bwMode="auto">
          <a:xfrm>
            <a:off x="847725" y="4799013"/>
            <a:ext cx="60642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b) an event with a probability of 0.4 would be described as</a:t>
            </a:r>
            <a:endParaRPr lang="en-US" altLang="en-US"/>
          </a:p>
        </p:txBody>
      </p:sp>
      <p:sp>
        <p:nvSpPr>
          <p:cNvPr id="3095" name="Text Box 23">
            <a:extLst>
              <a:ext uri="{FF2B5EF4-FFF2-40B4-BE49-F238E27FC236}">
                <a16:creationId xmlns:a16="http://schemas.microsoft.com/office/drawing/2014/main" id="{36A8C6AF-8487-EC28-D12C-63587382A1CE}"/>
              </a:ext>
            </a:extLst>
          </p:cNvPr>
          <p:cNvSpPr txBox="1">
            <a:spLocks noChangeArrowheads="1"/>
          </p:cNvSpPr>
          <p:nvPr/>
        </p:nvSpPr>
        <p:spPr bwMode="auto">
          <a:xfrm>
            <a:off x="6956425" y="4799013"/>
            <a:ext cx="10350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unlikely</a:t>
            </a:r>
            <a:endParaRPr lang="en-US" altLang="en-US" b="1"/>
          </a:p>
        </p:txBody>
      </p:sp>
      <p:sp>
        <p:nvSpPr>
          <p:cNvPr id="3096" name="Text Box 24">
            <a:extLst>
              <a:ext uri="{FF2B5EF4-FFF2-40B4-BE49-F238E27FC236}">
                <a16:creationId xmlns:a16="http://schemas.microsoft.com/office/drawing/2014/main" id="{5D93F93E-8600-99F3-948A-F22807F179E5}"/>
              </a:ext>
            </a:extLst>
          </p:cNvPr>
          <p:cNvSpPr txBox="1">
            <a:spLocks noChangeArrowheads="1"/>
          </p:cNvSpPr>
          <p:nvPr/>
        </p:nvSpPr>
        <p:spPr bwMode="auto">
          <a:xfrm>
            <a:off x="593725" y="5421313"/>
            <a:ext cx="6049963"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c) an event with a probability of </a:t>
            </a:r>
            <a:r>
              <a:rPr lang="en-GB" altLang="en-US" baseline="30000"/>
              <a:t>1</a:t>
            </a:r>
            <a:r>
              <a:rPr lang="en-GB" altLang="en-US"/>
              <a:t>/</a:t>
            </a:r>
            <a:r>
              <a:rPr lang="en-GB" altLang="en-US" baseline="-25000"/>
              <a:t>20</a:t>
            </a:r>
            <a:r>
              <a:rPr lang="en-GB" altLang="en-US"/>
              <a:t> would be described as</a:t>
            </a:r>
            <a:endParaRPr lang="en-US" altLang="en-US"/>
          </a:p>
        </p:txBody>
      </p:sp>
      <p:sp>
        <p:nvSpPr>
          <p:cNvPr id="3097" name="Text Box 25">
            <a:extLst>
              <a:ext uri="{FF2B5EF4-FFF2-40B4-BE49-F238E27FC236}">
                <a16:creationId xmlns:a16="http://schemas.microsoft.com/office/drawing/2014/main" id="{0F80C525-0D56-68AE-B931-19B0F349FF6F}"/>
              </a:ext>
            </a:extLst>
          </p:cNvPr>
          <p:cNvSpPr txBox="1">
            <a:spLocks noChangeArrowheads="1"/>
          </p:cNvSpPr>
          <p:nvPr/>
        </p:nvSpPr>
        <p:spPr bwMode="auto">
          <a:xfrm>
            <a:off x="6689725" y="5421313"/>
            <a:ext cx="15684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very unlikely</a:t>
            </a:r>
            <a:endParaRPr lang="en-US" altLang="en-US" b="1"/>
          </a:p>
        </p:txBody>
      </p:sp>
      <p:sp>
        <p:nvSpPr>
          <p:cNvPr id="3098" name="Text Box 26">
            <a:extLst>
              <a:ext uri="{FF2B5EF4-FFF2-40B4-BE49-F238E27FC236}">
                <a16:creationId xmlns:a16="http://schemas.microsoft.com/office/drawing/2014/main" id="{F3036914-136C-DF19-A58E-30C61A1AB383}"/>
              </a:ext>
            </a:extLst>
          </p:cNvPr>
          <p:cNvSpPr txBox="1">
            <a:spLocks noChangeArrowheads="1"/>
          </p:cNvSpPr>
          <p:nvPr/>
        </p:nvSpPr>
        <p:spPr bwMode="auto">
          <a:xfrm>
            <a:off x="581025" y="6056313"/>
            <a:ext cx="6062663"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d) an event with a probability of </a:t>
            </a:r>
            <a:r>
              <a:rPr lang="en-GB" altLang="en-US" baseline="30000"/>
              <a:t>6</a:t>
            </a:r>
            <a:r>
              <a:rPr lang="en-GB" altLang="en-US"/>
              <a:t>/</a:t>
            </a:r>
            <a:r>
              <a:rPr lang="en-GB" altLang="en-US" baseline="-25000"/>
              <a:t>12</a:t>
            </a:r>
            <a:r>
              <a:rPr lang="en-GB" altLang="en-US"/>
              <a:t> would be described as</a:t>
            </a:r>
            <a:endParaRPr lang="en-US" altLang="en-US"/>
          </a:p>
        </p:txBody>
      </p:sp>
      <p:sp>
        <p:nvSpPr>
          <p:cNvPr id="3099" name="Text Box 27">
            <a:extLst>
              <a:ext uri="{FF2B5EF4-FFF2-40B4-BE49-F238E27FC236}">
                <a16:creationId xmlns:a16="http://schemas.microsoft.com/office/drawing/2014/main" id="{39AD2FB0-85F4-9903-0F79-7A9E65D567AC}"/>
              </a:ext>
            </a:extLst>
          </p:cNvPr>
          <p:cNvSpPr txBox="1">
            <a:spLocks noChangeArrowheads="1"/>
          </p:cNvSpPr>
          <p:nvPr/>
        </p:nvSpPr>
        <p:spPr bwMode="auto">
          <a:xfrm>
            <a:off x="6689725" y="6056313"/>
            <a:ext cx="15557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even chance</a:t>
            </a:r>
            <a:endParaRPr lang="en-US" altLang="en-US" b="1"/>
          </a:p>
        </p:txBody>
      </p:sp>
      <p:sp>
        <p:nvSpPr>
          <p:cNvPr id="3100" name="Text Box 28">
            <a:extLst>
              <a:ext uri="{FF2B5EF4-FFF2-40B4-BE49-F238E27FC236}">
                <a16:creationId xmlns:a16="http://schemas.microsoft.com/office/drawing/2014/main" id="{8CD35BEC-8630-D77B-6ED6-4BBDA05DD8FF}"/>
              </a:ext>
            </a:extLst>
          </p:cNvPr>
          <p:cNvSpPr txBox="1">
            <a:spLocks noChangeArrowheads="1"/>
          </p:cNvSpPr>
          <p:nvPr/>
        </p:nvSpPr>
        <p:spPr bwMode="auto">
          <a:xfrm>
            <a:off x="460375" y="989013"/>
            <a:ext cx="81851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Probability is a numerical measure of how likely or unlikely an event is to occur.</a:t>
            </a:r>
            <a:endParaRPr lang="en-US" altLang="en-US"/>
          </a:p>
        </p:txBody>
      </p:sp>
      <p:sp>
        <p:nvSpPr>
          <p:cNvPr id="3101" name="Text Box 29">
            <a:extLst>
              <a:ext uri="{FF2B5EF4-FFF2-40B4-BE49-F238E27FC236}">
                <a16:creationId xmlns:a16="http://schemas.microsoft.com/office/drawing/2014/main" id="{EAC70F07-85B4-5C01-3B3A-7D25166168A6}"/>
              </a:ext>
            </a:extLst>
          </p:cNvPr>
          <p:cNvSpPr txBox="1">
            <a:spLocks noChangeArrowheads="1"/>
          </p:cNvSpPr>
          <p:nvPr/>
        </p:nvSpPr>
        <p:spPr bwMode="auto">
          <a:xfrm>
            <a:off x="473075" y="1458913"/>
            <a:ext cx="8159750" cy="64135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Probabilities are usually written as fractions, but can be written in any form </a:t>
            </a:r>
            <a:r>
              <a:rPr lang="en-GB" altLang="en-US" b="1"/>
              <a:t>equivalent </a:t>
            </a:r>
            <a:r>
              <a:rPr lang="en-GB" altLang="en-US"/>
              <a:t>to that fraction. Eg ¾ = 0.75 = 75%</a:t>
            </a:r>
            <a:endParaRPr lang="en-US" altLang="en-US"/>
          </a:p>
        </p:txBody>
      </p:sp>
      <p:sp>
        <p:nvSpPr>
          <p:cNvPr id="3102" name="Text Box 30">
            <a:extLst>
              <a:ext uri="{FF2B5EF4-FFF2-40B4-BE49-F238E27FC236}">
                <a16:creationId xmlns:a16="http://schemas.microsoft.com/office/drawing/2014/main" id="{F36AED3B-4383-8BD4-A4A6-29E5EEDACBC4}"/>
              </a:ext>
            </a:extLst>
          </p:cNvPr>
          <p:cNvSpPr txBox="1">
            <a:spLocks noChangeArrowheads="1"/>
          </p:cNvSpPr>
          <p:nvPr/>
        </p:nvSpPr>
        <p:spPr bwMode="auto">
          <a:xfrm>
            <a:off x="866775" y="2195513"/>
            <a:ext cx="73723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Probabilities can be anywhere between 0 (impossible) and 1 (certain):</a:t>
            </a:r>
            <a:endParaRPr lang="en-US" altLang="en-US"/>
          </a:p>
        </p:txBody>
      </p:sp>
      <p:sp>
        <p:nvSpPr>
          <p:cNvPr id="3103" name="Text Box 31">
            <a:extLst>
              <a:ext uri="{FF2B5EF4-FFF2-40B4-BE49-F238E27FC236}">
                <a16:creationId xmlns:a16="http://schemas.microsoft.com/office/drawing/2014/main" id="{A1190FFF-861C-26F3-27C5-7C71AC3BDAD4}"/>
              </a:ext>
            </a:extLst>
          </p:cNvPr>
          <p:cNvSpPr txBox="1">
            <a:spLocks noChangeArrowheads="1"/>
          </p:cNvSpPr>
          <p:nvPr/>
        </p:nvSpPr>
        <p:spPr bwMode="auto">
          <a:xfrm>
            <a:off x="6562725" y="3300413"/>
            <a:ext cx="1619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a</a:t>
            </a:r>
            <a:endParaRPr lang="en-US" altLang="en-US"/>
          </a:p>
        </p:txBody>
      </p:sp>
      <p:sp>
        <p:nvSpPr>
          <p:cNvPr id="3104" name="Text Box 32">
            <a:extLst>
              <a:ext uri="{FF2B5EF4-FFF2-40B4-BE49-F238E27FC236}">
                <a16:creationId xmlns:a16="http://schemas.microsoft.com/office/drawing/2014/main" id="{070380BF-F698-993B-00A7-FD4287CA409E}"/>
              </a:ext>
            </a:extLst>
          </p:cNvPr>
          <p:cNvSpPr txBox="1">
            <a:spLocks noChangeArrowheads="1"/>
          </p:cNvSpPr>
          <p:nvPr/>
        </p:nvSpPr>
        <p:spPr bwMode="auto">
          <a:xfrm>
            <a:off x="3794125" y="3262313"/>
            <a:ext cx="1619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b</a:t>
            </a:r>
            <a:endParaRPr lang="en-US" altLang="en-US"/>
          </a:p>
        </p:txBody>
      </p:sp>
      <p:sp>
        <p:nvSpPr>
          <p:cNvPr id="3105" name="Text Box 33">
            <a:extLst>
              <a:ext uri="{FF2B5EF4-FFF2-40B4-BE49-F238E27FC236}">
                <a16:creationId xmlns:a16="http://schemas.microsoft.com/office/drawing/2014/main" id="{14170824-6E75-456C-A0C1-72D614D8CD48}"/>
              </a:ext>
            </a:extLst>
          </p:cNvPr>
          <p:cNvSpPr txBox="1">
            <a:spLocks noChangeArrowheads="1"/>
          </p:cNvSpPr>
          <p:nvPr/>
        </p:nvSpPr>
        <p:spPr bwMode="auto">
          <a:xfrm>
            <a:off x="1089025" y="3262313"/>
            <a:ext cx="1492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c</a:t>
            </a:r>
            <a:endParaRPr lang="en-US" altLang="en-US"/>
          </a:p>
        </p:txBody>
      </p:sp>
      <p:sp>
        <p:nvSpPr>
          <p:cNvPr id="3106" name="Text Box 34">
            <a:extLst>
              <a:ext uri="{FF2B5EF4-FFF2-40B4-BE49-F238E27FC236}">
                <a16:creationId xmlns:a16="http://schemas.microsoft.com/office/drawing/2014/main" id="{64A35681-F7FE-1B2C-C214-452EB214467B}"/>
              </a:ext>
            </a:extLst>
          </p:cNvPr>
          <p:cNvSpPr txBox="1">
            <a:spLocks noChangeArrowheads="1"/>
          </p:cNvSpPr>
          <p:nvPr/>
        </p:nvSpPr>
        <p:spPr bwMode="auto">
          <a:xfrm>
            <a:off x="4429125" y="3262313"/>
            <a:ext cx="1619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d</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100"/>
                                        </p:tgtEl>
                                        <p:attrNameLst>
                                          <p:attrName>style.visibility</p:attrName>
                                        </p:attrNameLst>
                                      </p:cBhvr>
                                      <p:to>
                                        <p:strVal val="visible"/>
                                      </p:to>
                                    </p:set>
                                    <p:animEffect transition="in" filter="dissolve">
                                      <p:cBhvr>
                                        <p:cTn id="7" dur="500"/>
                                        <p:tgtEl>
                                          <p:spTgt spid="3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101"/>
                                        </p:tgtEl>
                                        <p:attrNameLst>
                                          <p:attrName>style.visibility</p:attrName>
                                        </p:attrNameLst>
                                      </p:cBhvr>
                                      <p:to>
                                        <p:strVal val="visible"/>
                                      </p:to>
                                    </p:set>
                                    <p:animEffect transition="in" filter="dissolve">
                                      <p:cBhvr>
                                        <p:cTn id="12" dur="500"/>
                                        <p:tgtEl>
                                          <p:spTgt spid="310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102"/>
                                        </p:tgtEl>
                                        <p:attrNameLst>
                                          <p:attrName>style.visibility</p:attrName>
                                        </p:attrNameLst>
                                      </p:cBhvr>
                                      <p:to>
                                        <p:strVal val="visible"/>
                                      </p:to>
                                    </p:set>
                                    <p:animEffect transition="in" filter="dissolve">
                                      <p:cBhvr>
                                        <p:cTn id="17" dur="500"/>
                                        <p:tgtEl>
                                          <p:spTgt spid="31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077"/>
                                        </p:tgtEl>
                                        <p:attrNameLst>
                                          <p:attrName>style.visibility</p:attrName>
                                        </p:attrNameLst>
                                      </p:cBhvr>
                                      <p:to>
                                        <p:strVal val="visible"/>
                                      </p:to>
                                    </p:set>
                                    <p:animEffect transition="in" filter="dissolve">
                                      <p:cBhvr>
                                        <p:cTn id="22" dur="500"/>
                                        <p:tgtEl>
                                          <p:spTgt spid="3077"/>
                                        </p:tgtEl>
                                      </p:cBhvr>
                                    </p:animEffect>
                                  </p:childTnLst>
                                </p:cTn>
                              </p:par>
                              <p:par>
                                <p:cTn id="23" presetID="9" presetClass="entr" presetSubtype="0" fill="hold" nodeType="withEffect">
                                  <p:stCondLst>
                                    <p:cond delay="0"/>
                                  </p:stCondLst>
                                  <p:childTnLst>
                                    <p:set>
                                      <p:cBhvr>
                                        <p:cTn id="24" dur="1" fill="hold">
                                          <p:stCondLst>
                                            <p:cond delay="0"/>
                                          </p:stCondLst>
                                        </p:cTn>
                                        <p:tgtEl>
                                          <p:spTgt spid="3078"/>
                                        </p:tgtEl>
                                        <p:attrNameLst>
                                          <p:attrName>style.visibility</p:attrName>
                                        </p:attrNameLst>
                                      </p:cBhvr>
                                      <p:to>
                                        <p:strVal val="visible"/>
                                      </p:to>
                                    </p:set>
                                    <p:animEffect transition="in" filter="dissolve">
                                      <p:cBhvr>
                                        <p:cTn id="25" dur="500"/>
                                        <p:tgtEl>
                                          <p:spTgt spid="3078"/>
                                        </p:tgtEl>
                                      </p:cBhvr>
                                    </p:animEffect>
                                  </p:childTnLst>
                                </p:cTn>
                              </p:par>
                              <p:par>
                                <p:cTn id="26" presetID="9" presetClass="entr" presetSubtype="0" fill="hold" nodeType="withEffect">
                                  <p:stCondLst>
                                    <p:cond delay="0"/>
                                  </p:stCondLst>
                                  <p:childTnLst>
                                    <p:set>
                                      <p:cBhvr>
                                        <p:cTn id="27" dur="1" fill="hold">
                                          <p:stCondLst>
                                            <p:cond delay="0"/>
                                          </p:stCondLst>
                                        </p:cTn>
                                        <p:tgtEl>
                                          <p:spTgt spid="3079"/>
                                        </p:tgtEl>
                                        <p:attrNameLst>
                                          <p:attrName>style.visibility</p:attrName>
                                        </p:attrNameLst>
                                      </p:cBhvr>
                                      <p:to>
                                        <p:strVal val="visible"/>
                                      </p:to>
                                    </p:set>
                                    <p:animEffect transition="in" filter="dissolve">
                                      <p:cBhvr>
                                        <p:cTn id="28" dur="500"/>
                                        <p:tgtEl>
                                          <p:spTgt spid="3079"/>
                                        </p:tgtEl>
                                      </p:cBhvr>
                                    </p:animEffect>
                                  </p:childTnLst>
                                </p:cTn>
                              </p:par>
                              <p:par>
                                <p:cTn id="29" presetID="9" presetClass="entr" presetSubtype="0" fill="hold" nodeType="withEffect">
                                  <p:stCondLst>
                                    <p:cond delay="0"/>
                                  </p:stCondLst>
                                  <p:childTnLst>
                                    <p:set>
                                      <p:cBhvr>
                                        <p:cTn id="30" dur="1" fill="hold">
                                          <p:stCondLst>
                                            <p:cond delay="0"/>
                                          </p:stCondLst>
                                        </p:cTn>
                                        <p:tgtEl>
                                          <p:spTgt spid="3080"/>
                                        </p:tgtEl>
                                        <p:attrNameLst>
                                          <p:attrName>style.visibility</p:attrName>
                                        </p:attrNameLst>
                                      </p:cBhvr>
                                      <p:to>
                                        <p:strVal val="visible"/>
                                      </p:to>
                                    </p:set>
                                    <p:animEffect transition="in" filter="dissolve">
                                      <p:cBhvr>
                                        <p:cTn id="31" dur="500"/>
                                        <p:tgtEl>
                                          <p:spTgt spid="3080"/>
                                        </p:tgtEl>
                                      </p:cBhvr>
                                    </p:animEffect>
                                  </p:childTnLst>
                                </p:cTn>
                              </p:par>
                              <p:par>
                                <p:cTn id="32" presetID="9" presetClass="entr" presetSubtype="0" fill="hold" nodeType="withEffect">
                                  <p:stCondLst>
                                    <p:cond delay="0"/>
                                  </p:stCondLst>
                                  <p:childTnLst>
                                    <p:set>
                                      <p:cBhvr>
                                        <p:cTn id="33" dur="1" fill="hold">
                                          <p:stCondLst>
                                            <p:cond delay="0"/>
                                          </p:stCondLst>
                                        </p:cTn>
                                        <p:tgtEl>
                                          <p:spTgt spid="3081"/>
                                        </p:tgtEl>
                                        <p:attrNameLst>
                                          <p:attrName>style.visibility</p:attrName>
                                        </p:attrNameLst>
                                      </p:cBhvr>
                                      <p:to>
                                        <p:strVal val="visible"/>
                                      </p:to>
                                    </p:set>
                                    <p:animEffect transition="in" filter="dissolve">
                                      <p:cBhvr>
                                        <p:cTn id="34" dur="500"/>
                                        <p:tgtEl>
                                          <p:spTgt spid="3081"/>
                                        </p:tgtEl>
                                      </p:cBhvr>
                                    </p:animEffect>
                                  </p:childTnLst>
                                </p:cTn>
                              </p:par>
                              <p:par>
                                <p:cTn id="35" presetID="9" presetClass="entr" presetSubtype="0" fill="hold" nodeType="withEffect">
                                  <p:stCondLst>
                                    <p:cond delay="0"/>
                                  </p:stCondLst>
                                  <p:childTnLst>
                                    <p:set>
                                      <p:cBhvr>
                                        <p:cTn id="36" dur="1" fill="hold">
                                          <p:stCondLst>
                                            <p:cond delay="0"/>
                                          </p:stCondLst>
                                        </p:cTn>
                                        <p:tgtEl>
                                          <p:spTgt spid="3082"/>
                                        </p:tgtEl>
                                        <p:attrNameLst>
                                          <p:attrName>style.visibility</p:attrName>
                                        </p:attrNameLst>
                                      </p:cBhvr>
                                      <p:to>
                                        <p:strVal val="visible"/>
                                      </p:to>
                                    </p:set>
                                    <p:animEffect transition="in" filter="dissolve">
                                      <p:cBhvr>
                                        <p:cTn id="37" dur="500"/>
                                        <p:tgtEl>
                                          <p:spTgt spid="3082"/>
                                        </p:tgtEl>
                                      </p:cBhvr>
                                    </p:animEffect>
                                  </p:childTnLst>
                                </p:cTn>
                              </p:par>
                              <p:par>
                                <p:cTn id="38" presetID="9" presetClass="entr" presetSubtype="0" fill="hold" nodeType="withEffect">
                                  <p:stCondLst>
                                    <p:cond delay="0"/>
                                  </p:stCondLst>
                                  <p:childTnLst>
                                    <p:set>
                                      <p:cBhvr>
                                        <p:cTn id="39" dur="1" fill="hold">
                                          <p:stCondLst>
                                            <p:cond delay="0"/>
                                          </p:stCondLst>
                                        </p:cTn>
                                        <p:tgtEl>
                                          <p:spTgt spid="3084"/>
                                        </p:tgtEl>
                                        <p:attrNameLst>
                                          <p:attrName>style.visibility</p:attrName>
                                        </p:attrNameLst>
                                      </p:cBhvr>
                                      <p:to>
                                        <p:strVal val="visible"/>
                                      </p:to>
                                    </p:set>
                                    <p:animEffect transition="in" filter="dissolve">
                                      <p:cBhvr>
                                        <p:cTn id="40" dur="500"/>
                                        <p:tgtEl>
                                          <p:spTgt spid="3084"/>
                                        </p:tgtEl>
                                      </p:cBhvr>
                                    </p:animEffect>
                                  </p:childTnLst>
                                </p:cTn>
                              </p:par>
                              <p:par>
                                <p:cTn id="41" presetID="9" presetClass="entr" presetSubtype="0" fill="hold" nodeType="withEffect">
                                  <p:stCondLst>
                                    <p:cond delay="0"/>
                                  </p:stCondLst>
                                  <p:childTnLst>
                                    <p:set>
                                      <p:cBhvr>
                                        <p:cTn id="42" dur="1" fill="hold">
                                          <p:stCondLst>
                                            <p:cond delay="0"/>
                                          </p:stCondLst>
                                        </p:cTn>
                                        <p:tgtEl>
                                          <p:spTgt spid="3088"/>
                                        </p:tgtEl>
                                        <p:attrNameLst>
                                          <p:attrName>style.visibility</p:attrName>
                                        </p:attrNameLst>
                                      </p:cBhvr>
                                      <p:to>
                                        <p:strVal val="visible"/>
                                      </p:to>
                                    </p:set>
                                    <p:animEffect transition="in" filter="dissolve">
                                      <p:cBhvr>
                                        <p:cTn id="43" dur="500"/>
                                        <p:tgtEl>
                                          <p:spTgt spid="3088"/>
                                        </p:tgtEl>
                                      </p:cBhvr>
                                    </p:animEffect>
                                  </p:childTnLst>
                                </p:cTn>
                              </p:par>
                              <p:par>
                                <p:cTn id="44" presetID="9" presetClass="entr" presetSubtype="0" fill="hold" nodeType="withEffect">
                                  <p:stCondLst>
                                    <p:cond delay="0"/>
                                  </p:stCondLst>
                                  <p:childTnLst>
                                    <p:set>
                                      <p:cBhvr>
                                        <p:cTn id="45" dur="1" fill="hold">
                                          <p:stCondLst>
                                            <p:cond delay="0"/>
                                          </p:stCondLst>
                                        </p:cTn>
                                        <p:tgtEl>
                                          <p:spTgt spid="3089"/>
                                        </p:tgtEl>
                                        <p:attrNameLst>
                                          <p:attrName>style.visibility</p:attrName>
                                        </p:attrNameLst>
                                      </p:cBhvr>
                                      <p:to>
                                        <p:strVal val="visible"/>
                                      </p:to>
                                    </p:set>
                                    <p:animEffect transition="in" filter="dissolve">
                                      <p:cBhvr>
                                        <p:cTn id="46" dur="500"/>
                                        <p:tgtEl>
                                          <p:spTgt spid="3089"/>
                                        </p:tgtEl>
                                      </p:cBhvr>
                                    </p:animEffect>
                                  </p:childTnLst>
                                </p:cTn>
                              </p:par>
                              <p:par>
                                <p:cTn id="47" presetID="9" presetClass="entr" presetSubtype="0" fill="hold" nodeType="withEffect">
                                  <p:stCondLst>
                                    <p:cond delay="0"/>
                                  </p:stCondLst>
                                  <p:childTnLst>
                                    <p:set>
                                      <p:cBhvr>
                                        <p:cTn id="48" dur="1" fill="hold">
                                          <p:stCondLst>
                                            <p:cond delay="0"/>
                                          </p:stCondLst>
                                        </p:cTn>
                                        <p:tgtEl>
                                          <p:spTgt spid="3090"/>
                                        </p:tgtEl>
                                        <p:attrNameLst>
                                          <p:attrName>style.visibility</p:attrName>
                                        </p:attrNameLst>
                                      </p:cBhvr>
                                      <p:to>
                                        <p:strVal val="visible"/>
                                      </p:to>
                                    </p:set>
                                    <p:animEffect transition="in" filter="dissolve">
                                      <p:cBhvr>
                                        <p:cTn id="49" dur="500"/>
                                        <p:tgtEl>
                                          <p:spTgt spid="3090"/>
                                        </p:tgtEl>
                                      </p:cBhvr>
                                    </p:animEffect>
                                  </p:childTnLst>
                                </p:cTn>
                              </p:par>
                              <p:par>
                                <p:cTn id="50" presetID="9" presetClass="entr" presetSubtype="0" fill="hold" nodeType="withEffect">
                                  <p:stCondLst>
                                    <p:cond delay="0"/>
                                  </p:stCondLst>
                                  <p:childTnLst>
                                    <p:set>
                                      <p:cBhvr>
                                        <p:cTn id="51" dur="1" fill="hold">
                                          <p:stCondLst>
                                            <p:cond delay="0"/>
                                          </p:stCondLst>
                                        </p:cTn>
                                        <p:tgtEl>
                                          <p:spTgt spid="3091"/>
                                        </p:tgtEl>
                                        <p:attrNameLst>
                                          <p:attrName>style.visibility</p:attrName>
                                        </p:attrNameLst>
                                      </p:cBhvr>
                                      <p:to>
                                        <p:strVal val="visible"/>
                                      </p:to>
                                    </p:set>
                                    <p:animEffect transition="in" filter="dissolve">
                                      <p:cBhvr>
                                        <p:cTn id="52" dur="500"/>
                                        <p:tgtEl>
                                          <p:spTgt spid="309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3083"/>
                                        </p:tgtEl>
                                        <p:attrNameLst>
                                          <p:attrName>style.visibility</p:attrName>
                                        </p:attrNameLst>
                                      </p:cBhvr>
                                      <p:to>
                                        <p:strVal val="visible"/>
                                      </p:to>
                                    </p:set>
                                    <p:animEffect transition="in" filter="dissolve">
                                      <p:cBhvr>
                                        <p:cTn id="57" dur="500"/>
                                        <p:tgtEl>
                                          <p:spTgt spid="3083"/>
                                        </p:tgtEl>
                                      </p:cBhvr>
                                    </p:animEffect>
                                  </p:childTnLst>
                                </p:cTn>
                              </p:par>
                              <p:par>
                                <p:cTn id="58" presetID="9" presetClass="entr" presetSubtype="0" fill="hold" nodeType="withEffect">
                                  <p:stCondLst>
                                    <p:cond delay="0"/>
                                  </p:stCondLst>
                                  <p:childTnLst>
                                    <p:set>
                                      <p:cBhvr>
                                        <p:cTn id="59" dur="1" fill="hold">
                                          <p:stCondLst>
                                            <p:cond delay="0"/>
                                          </p:stCondLst>
                                        </p:cTn>
                                        <p:tgtEl>
                                          <p:spTgt spid="3085"/>
                                        </p:tgtEl>
                                        <p:attrNameLst>
                                          <p:attrName>style.visibility</p:attrName>
                                        </p:attrNameLst>
                                      </p:cBhvr>
                                      <p:to>
                                        <p:strVal val="visible"/>
                                      </p:to>
                                    </p:set>
                                    <p:animEffect transition="in" filter="dissolve">
                                      <p:cBhvr>
                                        <p:cTn id="60" dur="500"/>
                                        <p:tgtEl>
                                          <p:spTgt spid="3085"/>
                                        </p:tgtEl>
                                      </p:cBhvr>
                                    </p:animEffect>
                                  </p:childTnLst>
                                </p:cTn>
                              </p:par>
                              <p:par>
                                <p:cTn id="61" presetID="9" presetClass="entr" presetSubtype="0" fill="hold" nodeType="withEffect">
                                  <p:stCondLst>
                                    <p:cond delay="0"/>
                                  </p:stCondLst>
                                  <p:childTnLst>
                                    <p:set>
                                      <p:cBhvr>
                                        <p:cTn id="62" dur="1" fill="hold">
                                          <p:stCondLst>
                                            <p:cond delay="0"/>
                                          </p:stCondLst>
                                        </p:cTn>
                                        <p:tgtEl>
                                          <p:spTgt spid="3087"/>
                                        </p:tgtEl>
                                        <p:attrNameLst>
                                          <p:attrName>style.visibility</p:attrName>
                                        </p:attrNameLst>
                                      </p:cBhvr>
                                      <p:to>
                                        <p:strVal val="visible"/>
                                      </p:to>
                                    </p:set>
                                    <p:animEffect transition="in" filter="dissolve">
                                      <p:cBhvr>
                                        <p:cTn id="63" dur="500"/>
                                        <p:tgtEl>
                                          <p:spTgt spid="308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9" presetClass="entr" presetSubtype="0" fill="hold" nodeType="clickEffect">
                                  <p:stCondLst>
                                    <p:cond delay="0"/>
                                  </p:stCondLst>
                                  <p:childTnLst>
                                    <p:set>
                                      <p:cBhvr>
                                        <p:cTn id="67" dur="1" fill="hold">
                                          <p:stCondLst>
                                            <p:cond delay="0"/>
                                          </p:stCondLst>
                                        </p:cTn>
                                        <p:tgtEl>
                                          <p:spTgt spid="3092"/>
                                        </p:tgtEl>
                                        <p:attrNameLst>
                                          <p:attrName>style.visibility</p:attrName>
                                        </p:attrNameLst>
                                      </p:cBhvr>
                                      <p:to>
                                        <p:strVal val="visible"/>
                                      </p:to>
                                    </p:set>
                                    <p:animEffect transition="in" filter="dissolve">
                                      <p:cBhvr>
                                        <p:cTn id="68" dur="500"/>
                                        <p:tgtEl>
                                          <p:spTgt spid="3092"/>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9" presetClass="entr" presetSubtype="0" fill="hold" nodeType="clickEffect">
                                  <p:stCondLst>
                                    <p:cond delay="0"/>
                                  </p:stCondLst>
                                  <p:childTnLst>
                                    <p:set>
                                      <p:cBhvr>
                                        <p:cTn id="72" dur="1" fill="hold">
                                          <p:stCondLst>
                                            <p:cond delay="0"/>
                                          </p:stCondLst>
                                        </p:cTn>
                                        <p:tgtEl>
                                          <p:spTgt spid="3093"/>
                                        </p:tgtEl>
                                        <p:attrNameLst>
                                          <p:attrName>style.visibility</p:attrName>
                                        </p:attrNameLst>
                                      </p:cBhvr>
                                      <p:to>
                                        <p:strVal val="visible"/>
                                      </p:to>
                                    </p:set>
                                    <p:animEffect transition="in" filter="dissolve">
                                      <p:cBhvr>
                                        <p:cTn id="73" dur="500"/>
                                        <p:tgtEl>
                                          <p:spTgt spid="3093"/>
                                        </p:tgtEl>
                                      </p:cBhvr>
                                    </p:animEffect>
                                  </p:childTnLst>
                                </p:cTn>
                              </p:par>
                              <p:par>
                                <p:cTn id="74" presetID="9" presetClass="entr" presetSubtype="0" fill="hold" nodeType="withEffect">
                                  <p:stCondLst>
                                    <p:cond delay="0"/>
                                  </p:stCondLst>
                                  <p:childTnLst>
                                    <p:set>
                                      <p:cBhvr>
                                        <p:cTn id="75" dur="1" fill="hold">
                                          <p:stCondLst>
                                            <p:cond delay="0"/>
                                          </p:stCondLst>
                                        </p:cTn>
                                        <p:tgtEl>
                                          <p:spTgt spid="3103"/>
                                        </p:tgtEl>
                                        <p:attrNameLst>
                                          <p:attrName>style.visibility</p:attrName>
                                        </p:attrNameLst>
                                      </p:cBhvr>
                                      <p:to>
                                        <p:strVal val="visible"/>
                                      </p:to>
                                    </p:set>
                                    <p:animEffect transition="in" filter="dissolve">
                                      <p:cBhvr>
                                        <p:cTn id="76" dur="500"/>
                                        <p:tgtEl>
                                          <p:spTgt spid="3103"/>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9" presetClass="entr" presetSubtype="0" fill="hold" nodeType="clickEffect">
                                  <p:stCondLst>
                                    <p:cond delay="0"/>
                                  </p:stCondLst>
                                  <p:childTnLst>
                                    <p:set>
                                      <p:cBhvr>
                                        <p:cTn id="80" dur="1" fill="hold">
                                          <p:stCondLst>
                                            <p:cond delay="0"/>
                                          </p:stCondLst>
                                        </p:cTn>
                                        <p:tgtEl>
                                          <p:spTgt spid="3094"/>
                                        </p:tgtEl>
                                        <p:attrNameLst>
                                          <p:attrName>style.visibility</p:attrName>
                                        </p:attrNameLst>
                                      </p:cBhvr>
                                      <p:to>
                                        <p:strVal val="visible"/>
                                      </p:to>
                                    </p:set>
                                    <p:animEffect transition="in" filter="dissolve">
                                      <p:cBhvr>
                                        <p:cTn id="81" dur="500"/>
                                        <p:tgtEl>
                                          <p:spTgt spid="3094"/>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9" presetClass="entr" presetSubtype="0" fill="hold" nodeType="clickEffect">
                                  <p:stCondLst>
                                    <p:cond delay="0"/>
                                  </p:stCondLst>
                                  <p:childTnLst>
                                    <p:set>
                                      <p:cBhvr>
                                        <p:cTn id="85" dur="1" fill="hold">
                                          <p:stCondLst>
                                            <p:cond delay="0"/>
                                          </p:stCondLst>
                                        </p:cTn>
                                        <p:tgtEl>
                                          <p:spTgt spid="3095"/>
                                        </p:tgtEl>
                                        <p:attrNameLst>
                                          <p:attrName>style.visibility</p:attrName>
                                        </p:attrNameLst>
                                      </p:cBhvr>
                                      <p:to>
                                        <p:strVal val="visible"/>
                                      </p:to>
                                    </p:set>
                                    <p:animEffect transition="in" filter="dissolve">
                                      <p:cBhvr>
                                        <p:cTn id="86" dur="500"/>
                                        <p:tgtEl>
                                          <p:spTgt spid="3095"/>
                                        </p:tgtEl>
                                      </p:cBhvr>
                                    </p:animEffect>
                                  </p:childTnLst>
                                </p:cTn>
                              </p:par>
                              <p:par>
                                <p:cTn id="87" presetID="9" presetClass="entr" presetSubtype="0" fill="hold" nodeType="withEffect">
                                  <p:stCondLst>
                                    <p:cond delay="0"/>
                                  </p:stCondLst>
                                  <p:childTnLst>
                                    <p:set>
                                      <p:cBhvr>
                                        <p:cTn id="88" dur="1" fill="hold">
                                          <p:stCondLst>
                                            <p:cond delay="0"/>
                                          </p:stCondLst>
                                        </p:cTn>
                                        <p:tgtEl>
                                          <p:spTgt spid="3104"/>
                                        </p:tgtEl>
                                        <p:attrNameLst>
                                          <p:attrName>style.visibility</p:attrName>
                                        </p:attrNameLst>
                                      </p:cBhvr>
                                      <p:to>
                                        <p:strVal val="visible"/>
                                      </p:to>
                                    </p:set>
                                    <p:animEffect transition="in" filter="dissolve">
                                      <p:cBhvr>
                                        <p:cTn id="89" dur="500"/>
                                        <p:tgtEl>
                                          <p:spTgt spid="310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9" presetClass="entr" presetSubtype="0" fill="hold" nodeType="clickEffect">
                                  <p:stCondLst>
                                    <p:cond delay="0"/>
                                  </p:stCondLst>
                                  <p:childTnLst>
                                    <p:set>
                                      <p:cBhvr>
                                        <p:cTn id="93" dur="1" fill="hold">
                                          <p:stCondLst>
                                            <p:cond delay="0"/>
                                          </p:stCondLst>
                                        </p:cTn>
                                        <p:tgtEl>
                                          <p:spTgt spid="3096"/>
                                        </p:tgtEl>
                                        <p:attrNameLst>
                                          <p:attrName>style.visibility</p:attrName>
                                        </p:attrNameLst>
                                      </p:cBhvr>
                                      <p:to>
                                        <p:strVal val="visible"/>
                                      </p:to>
                                    </p:set>
                                    <p:animEffect transition="in" filter="dissolve">
                                      <p:cBhvr>
                                        <p:cTn id="94" dur="500"/>
                                        <p:tgtEl>
                                          <p:spTgt spid="309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9" presetClass="entr" presetSubtype="0" fill="hold" nodeType="clickEffect">
                                  <p:stCondLst>
                                    <p:cond delay="0"/>
                                  </p:stCondLst>
                                  <p:childTnLst>
                                    <p:set>
                                      <p:cBhvr>
                                        <p:cTn id="98" dur="1" fill="hold">
                                          <p:stCondLst>
                                            <p:cond delay="0"/>
                                          </p:stCondLst>
                                        </p:cTn>
                                        <p:tgtEl>
                                          <p:spTgt spid="3097"/>
                                        </p:tgtEl>
                                        <p:attrNameLst>
                                          <p:attrName>style.visibility</p:attrName>
                                        </p:attrNameLst>
                                      </p:cBhvr>
                                      <p:to>
                                        <p:strVal val="visible"/>
                                      </p:to>
                                    </p:set>
                                    <p:animEffect transition="in" filter="dissolve">
                                      <p:cBhvr>
                                        <p:cTn id="99" dur="500"/>
                                        <p:tgtEl>
                                          <p:spTgt spid="3097"/>
                                        </p:tgtEl>
                                      </p:cBhvr>
                                    </p:animEffect>
                                  </p:childTnLst>
                                </p:cTn>
                              </p:par>
                              <p:par>
                                <p:cTn id="100" presetID="9" presetClass="entr" presetSubtype="0" fill="hold" nodeType="withEffect">
                                  <p:stCondLst>
                                    <p:cond delay="0"/>
                                  </p:stCondLst>
                                  <p:childTnLst>
                                    <p:set>
                                      <p:cBhvr>
                                        <p:cTn id="101" dur="1" fill="hold">
                                          <p:stCondLst>
                                            <p:cond delay="0"/>
                                          </p:stCondLst>
                                        </p:cTn>
                                        <p:tgtEl>
                                          <p:spTgt spid="3105"/>
                                        </p:tgtEl>
                                        <p:attrNameLst>
                                          <p:attrName>style.visibility</p:attrName>
                                        </p:attrNameLst>
                                      </p:cBhvr>
                                      <p:to>
                                        <p:strVal val="visible"/>
                                      </p:to>
                                    </p:set>
                                    <p:animEffect transition="in" filter="dissolve">
                                      <p:cBhvr>
                                        <p:cTn id="102" dur="500"/>
                                        <p:tgtEl>
                                          <p:spTgt spid="310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9" presetClass="entr" presetSubtype="0" fill="hold" nodeType="clickEffect">
                                  <p:stCondLst>
                                    <p:cond delay="0"/>
                                  </p:stCondLst>
                                  <p:childTnLst>
                                    <p:set>
                                      <p:cBhvr>
                                        <p:cTn id="106" dur="1" fill="hold">
                                          <p:stCondLst>
                                            <p:cond delay="0"/>
                                          </p:stCondLst>
                                        </p:cTn>
                                        <p:tgtEl>
                                          <p:spTgt spid="3098"/>
                                        </p:tgtEl>
                                        <p:attrNameLst>
                                          <p:attrName>style.visibility</p:attrName>
                                        </p:attrNameLst>
                                      </p:cBhvr>
                                      <p:to>
                                        <p:strVal val="visible"/>
                                      </p:to>
                                    </p:set>
                                    <p:animEffect transition="in" filter="dissolve">
                                      <p:cBhvr>
                                        <p:cTn id="107" dur="500"/>
                                        <p:tgtEl>
                                          <p:spTgt spid="3098"/>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ntr" presetSubtype="0" fill="hold" nodeType="clickEffect">
                                  <p:stCondLst>
                                    <p:cond delay="0"/>
                                  </p:stCondLst>
                                  <p:childTnLst>
                                    <p:set>
                                      <p:cBhvr>
                                        <p:cTn id="111" dur="1" fill="hold">
                                          <p:stCondLst>
                                            <p:cond delay="0"/>
                                          </p:stCondLst>
                                        </p:cTn>
                                        <p:tgtEl>
                                          <p:spTgt spid="3099"/>
                                        </p:tgtEl>
                                        <p:attrNameLst>
                                          <p:attrName>style.visibility</p:attrName>
                                        </p:attrNameLst>
                                      </p:cBhvr>
                                      <p:to>
                                        <p:strVal val="visible"/>
                                      </p:to>
                                    </p:set>
                                    <p:animEffect transition="in" filter="dissolve">
                                      <p:cBhvr>
                                        <p:cTn id="112" dur="500"/>
                                        <p:tgtEl>
                                          <p:spTgt spid="3099"/>
                                        </p:tgtEl>
                                      </p:cBhvr>
                                    </p:animEffect>
                                  </p:childTnLst>
                                </p:cTn>
                              </p:par>
                              <p:par>
                                <p:cTn id="113" presetID="9" presetClass="entr" presetSubtype="0" fill="hold" nodeType="withEffect">
                                  <p:stCondLst>
                                    <p:cond delay="0"/>
                                  </p:stCondLst>
                                  <p:childTnLst>
                                    <p:set>
                                      <p:cBhvr>
                                        <p:cTn id="114" dur="1" fill="hold">
                                          <p:stCondLst>
                                            <p:cond delay="0"/>
                                          </p:stCondLst>
                                        </p:cTn>
                                        <p:tgtEl>
                                          <p:spTgt spid="3106"/>
                                        </p:tgtEl>
                                        <p:attrNameLst>
                                          <p:attrName>style.visibility</p:attrName>
                                        </p:attrNameLst>
                                      </p:cBhvr>
                                      <p:to>
                                        <p:strVal val="visible"/>
                                      </p:to>
                                    </p:set>
                                    <p:animEffect transition="in" filter="dissolve">
                                      <p:cBhvr>
                                        <p:cTn id="115" dur="500"/>
                                        <p:tgtEl>
                                          <p:spTgt spid="3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p:bldP spid="3084" grpId="0"/>
      <p:bldP spid="3085" grpId="0"/>
      <p:bldP spid="3087" grpId="0"/>
      <p:bldP spid="3088" grpId="0"/>
      <p:bldP spid="3089" grpId="0"/>
      <p:bldP spid="3090" grpId="0"/>
      <p:bldP spid="3091" grpId="0"/>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a:extLst>
              <a:ext uri="{FF2B5EF4-FFF2-40B4-BE49-F238E27FC236}">
                <a16:creationId xmlns:a16="http://schemas.microsoft.com/office/drawing/2014/main" id="{FA991949-6D2F-BD70-BCB0-E29D89470AD8}"/>
              </a:ext>
            </a:extLst>
          </p:cNvPr>
          <p:cNvSpPr txBox="1">
            <a:spLocks noChangeArrowheads="1"/>
          </p:cNvSpPr>
          <p:nvPr/>
        </p:nvSpPr>
        <p:spPr bwMode="auto">
          <a:xfrm>
            <a:off x="2555875" y="188913"/>
            <a:ext cx="3905250" cy="579437"/>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The probability scale</a:t>
            </a:r>
            <a:endParaRPr lang="en-US" altLang="en-US" sz="3200"/>
          </a:p>
        </p:txBody>
      </p:sp>
      <p:sp>
        <p:nvSpPr>
          <p:cNvPr id="239619" name="Line 3">
            <a:extLst>
              <a:ext uri="{FF2B5EF4-FFF2-40B4-BE49-F238E27FC236}">
                <a16:creationId xmlns:a16="http://schemas.microsoft.com/office/drawing/2014/main" id="{8AB5954B-D981-018E-6EAF-B73AECF4DC84}"/>
              </a:ext>
            </a:extLst>
          </p:cNvPr>
          <p:cNvSpPr>
            <a:spLocks noChangeShapeType="1"/>
          </p:cNvSpPr>
          <p:nvPr/>
        </p:nvSpPr>
        <p:spPr bwMode="auto">
          <a:xfrm>
            <a:off x="1160463" y="1966913"/>
            <a:ext cx="5038725"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0" name="Line 4">
            <a:extLst>
              <a:ext uri="{FF2B5EF4-FFF2-40B4-BE49-F238E27FC236}">
                <a16:creationId xmlns:a16="http://schemas.microsoft.com/office/drawing/2014/main" id="{AF68DB88-4578-EC4A-6081-FA6DBA207FF2}"/>
              </a:ext>
            </a:extLst>
          </p:cNvPr>
          <p:cNvSpPr>
            <a:spLocks noChangeShapeType="1"/>
          </p:cNvSpPr>
          <p:nvPr/>
        </p:nvSpPr>
        <p:spPr bwMode="auto">
          <a:xfrm>
            <a:off x="2419350" y="1858963"/>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1" name="Line 5">
            <a:extLst>
              <a:ext uri="{FF2B5EF4-FFF2-40B4-BE49-F238E27FC236}">
                <a16:creationId xmlns:a16="http://schemas.microsoft.com/office/drawing/2014/main" id="{92A15DE2-237F-E1C9-4038-9E168D02CFE2}"/>
              </a:ext>
            </a:extLst>
          </p:cNvPr>
          <p:cNvSpPr>
            <a:spLocks noChangeShapeType="1"/>
          </p:cNvSpPr>
          <p:nvPr/>
        </p:nvSpPr>
        <p:spPr bwMode="auto">
          <a:xfrm>
            <a:off x="3679825" y="17859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2" name="Line 6">
            <a:extLst>
              <a:ext uri="{FF2B5EF4-FFF2-40B4-BE49-F238E27FC236}">
                <a16:creationId xmlns:a16="http://schemas.microsoft.com/office/drawing/2014/main" id="{755BFEA9-8689-9647-CF74-591ABA376AC4}"/>
              </a:ext>
            </a:extLst>
          </p:cNvPr>
          <p:cNvSpPr>
            <a:spLocks noChangeShapeType="1"/>
          </p:cNvSpPr>
          <p:nvPr/>
        </p:nvSpPr>
        <p:spPr bwMode="auto">
          <a:xfrm>
            <a:off x="4938713" y="1857375"/>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3" name="Line 7">
            <a:extLst>
              <a:ext uri="{FF2B5EF4-FFF2-40B4-BE49-F238E27FC236}">
                <a16:creationId xmlns:a16="http://schemas.microsoft.com/office/drawing/2014/main" id="{03F06F48-14EB-C940-5691-767152AC3CC4}"/>
              </a:ext>
            </a:extLst>
          </p:cNvPr>
          <p:cNvSpPr>
            <a:spLocks noChangeShapeType="1"/>
          </p:cNvSpPr>
          <p:nvPr/>
        </p:nvSpPr>
        <p:spPr bwMode="auto">
          <a:xfrm>
            <a:off x="1160463" y="17859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4" name="Line 8">
            <a:extLst>
              <a:ext uri="{FF2B5EF4-FFF2-40B4-BE49-F238E27FC236}">
                <a16:creationId xmlns:a16="http://schemas.microsoft.com/office/drawing/2014/main" id="{3AB4EA19-612A-D488-6E68-F847C6F15C53}"/>
              </a:ext>
            </a:extLst>
          </p:cNvPr>
          <p:cNvSpPr>
            <a:spLocks noChangeShapeType="1"/>
          </p:cNvSpPr>
          <p:nvPr/>
        </p:nvSpPr>
        <p:spPr bwMode="auto">
          <a:xfrm>
            <a:off x="6199188" y="17859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25" name="Text Box 9">
            <a:extLst>
              <a:ext uri="{FF2B5EF4-FFF2-40B4-BE49-F238E27FC236}">
                <a16:creationId xmlns:a16="http://schemas.microsoft.com/office/drawing/2014/main" id="{7C74CF37-0F0D-2E25-02E6-A7252EDC3481}"/>
              </a:ext>
            </a:extLst>
          </p:cNvPr>
          <p:cNvSpPr txBox="1">
            <a:spLocks noChangeArrowheads="1"/>
          </p:cNvSpPr>
          <p:nvPr/>
        </p:nvSpPr>
        <p:spPr bwMode="auto">
          <a:xfrm>
            <a:off x="1003300" y="21161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0</a:t>
            </a:r>
            <a:endParaRPr lang="en-US" altLang="en-US"/>
          </a:p>
        </p:txBody>
      </p:sp>
      <p:sp>
        <p:nvSpPr>
          <p:cNvPr id="239626" name="Text Box 10">
            <a:extLst>
              <a:ext uri="{FF2B5EF4-FFF2-40B4-BE49-F238E27FC236}">
                <a16:creationId xmlns:a16="http://schemas.microsoft.com/office/drawing/2014/main" id="{3CAB1EAB-1269-14F6-2DFE-4864E64C1090}"/>
              </a:ext>
            </a:extLst>
          </p:cNvPr>
          <p:cNvSpPr txBox="1">
            <a:spLocks noChangeArrowheads="1"/>
          </p:cNvSpPr>
          <p:nvPr/>
        </p:nvSpPr>
        <p:spPr bwMode="auto">
          <a:xfrm>
            <a:off x="3478213" y="21383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½ </a:t>
            </a:r>
            <a:endParaRPr lang="en-US" altLang="en-US"/>
          </a:p>
        </p:txBody>
      </p:sp>
      <p:sp>
        <p:nvSpPr>
          <p:cNvPr id="239627" name="Text Box 11">
            <a:extLst>
              <a:ext uri="{FF2B5EF4-FFF2-40B4-BE49-F238E27FC236}">
                <a16:creationId xmlns:a16="http://schemas.microsoft.com/office/drawing/2014/main" id="{01785120-D7A6-4916-E38C-30F320E24B60}"/>
              </a:ext>
            </a:extLst>
          </p:cNvPr>
          <p:cNvSpPr txBox="1">
            <a:spLocks noChangeArrowheads="1"/>
          </p:cNvSpPr>
          <p:nvPr/>
        </p:nvSpPr>
        <p:spPr bwMode="auto">
          <a:xfrm>
            <a:off x="6043613" y="21113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a:t>
            </a:r>
            <a:endParaRPr lang="en-US" altLang="en-US"/>
          </a:p>
        </p:txBody>
      </p:sp>
      <p:sp>
        <p:nvSpPr>
          <p:cNvPr id="239628" name="Text Box 12">
            <a:extLst>
              <a:ext uri="{FF2B5EF4-FFF2-40B4-BE49-F238E27FC236}">
                <a16:creationId xmlns:a16="http://schemas.microsoft.com/office/drawing/2014/main" id="{990E22C9-ABF0-8C14-EBA1-CA4B4B0E1760}"/>
              </a:ext>
            </a:extLst>
          </p:cNvPr>
          <p:cNvSpPr txBox="1">
            <a:spLocks noChangeArrowheads="1"/>
          </p:cNvSpPr>
          <p:nvPr/>
        </p:nvSpPr>
        <p:spPr bwMode="auto">
          <a:xfrm>
            <a:off x="304800" y="908050"/>
            <a:ext cx="6229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 Complete this probability scale using the key words given</a:t>
            </a:r>
            <a:endParaRPr lang="en-US" altLang="en-US"/>
          </a:p>
        </p:txBody>
      </p:sp>
      <p:sp>
        <p:nvSpPr>
          <p:cNvPr id="239629" name="Text Box 13">
            <a:extLst>
              <a:ext uri="{FF2B5EF4-FFF2-40B4-BE49-F238E27FC236}">
                <a16:creationId xmlns:a16="http://schemas.microsoft.com/office/drawing/2014/main" id="{7596E5D2-8D4A-CEDC-EF91-03B8988FF04A}"/>
              </a:ext>
            </a:extLst>
          </p:cNvPr>
          <p:cNvSpPr txBox="1">
            <a:spLocks noChangeArrowheads="1"/>
          </p:cNvSpPr>
          <p:nvPr/>
        </p:nvSpPr>
        <p:spPr bwMode="auto">
          <a:xfrm>
            <a:off x="7258050" y="206375"/>
            <a:ext cx="15049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Key words:</a:t>
            </a:r>
          </a:p>
          <a:p>
            <a:r>
              <a:rPr lang="en-GB" altLang="en-US"/>
              <a:t>Even chance</a:t>
            </a:r>
          </a:p>
          <a:p>
            <a:r>
              <a:rPr lang="en-GB" altLang="en-US"/>
              <a:t>Likely</a:t>
            </a:r>
          </a:p>
          <a:p>
            <a:r>
              <a:rPr lang="en-GB" altLang="en-US"/>
              <a:t>Impossible</a:t>
            </a:r>
          </a:p>
          <a:p>
            <a:r>
              <a:rPr lang="en-GB" altLang="en-US"/>
              <a:t>Certain</a:t>
            </a:r>
          </a:p>
          <a:p>
            <a:r>
              <a:rPr lang="en-GB" altLang="en-US"/>
              <a:t>Unlikely</a:t>
            </a:r>
            <a:endParaRPr lang="en-US" altLang="en-US"/>
          </a:p>
        </p:txBody>
      </p:sp>
      <p:sp>
        <p:nvSpPr>
          <p:cNvPr id="239630" name="Text Box 14">
            <a:extLst>
              <a:ext uri="{FF2B5EF4-FFF2-40B4-BE49-F238E27FC236}">
                <a16:creationId xmlns:a16="http://schemas.microsoft.com/office/drawing/2014/main" id="{B03DEF51-918D-AF5C-1FE6-F2757AE1E82C}"/>
              </a:ext>
            </a:extLst>
          </p:cNvPr>
          <p:cNvSpPr txBox="1">
            <a:spLocks noChangeArrowheads="1"/>
          </p:cNvSpPr>
          <p:nvPr/>
        </p:nvSpPr>
        <p:spPr bwMode="auto">
          <a:xfrm>
            <a:off x="304800" y="2576513"/>
            <a:ext cx="63944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GB" altLang="en-US"/>
              <a:t>2. Label the events described below on the probability scale:</a:t>
            </a:r>
          </a:p>
          <a:p>
            <a:pPr>
              <a:buFontTx/>
              <a:buAutoNum type="alphaLcParenR"/>
            </a:pPr>
            <a:r>
              <a:rPr lang="en-GB" altLang="en-US"/>
              <a:t>The chance of getting an even number when rolling a dice</a:t>
            </a:r>
          </a:p>
          <a:p>
            <a:pPr>
              <a:buFontTx/>
              <a:buAutoNum type="alphaLcParenR"/>
            </a:pPr>
            <a:r>
              <a:rPr lang="en-GB" altLang="en-US"/>
              <a:t>The chance of winning the National Lottery</a:t>
            </a:r>
          </a:p>
          <a:p>
            <a:pPr>
              <a:buFontTx/>
              <a:buAutoNum type="alphaLcParenR"/>
            </a:pPr>
            <a:r>
              <a:rPr lang="en-GB" altLang="en-US"/>
              <a:t>The chance of rain in March</a:t>
            </a:r>
            <a:endParaRPr lang="en-US" altLang="en-US"/>
          </a:p>
        </p:txBody>
      </p:sp>
      <p:sp>
        <p:nvSpPr>
          <p:cNvPr id="239631" name="Text Box 15">
            <a:extLst>
              <a:ext uri="{FF2B5EF4-FFF2-40B4-BE49-F238E27FC236}">
                <a16:creationId xmlns:a16="http://schemas.microsoft.com/office/drawing/2014/main" id="{5E36DE40-1ECA-FF64-B89F-4DB0260819CD}"/>
              </a:ext>
            </a:extLst>
          </p:cNvPr>
          <p:cNvSpPr txBox="1">
            <a:spLocks noChangeArrowheads="1"/>
          </p:cNvSpPr>
          <p:nvPr/>
        </p:nvSpPr>
        <p:spPr bwMode="auto">
          <a:xfrm>
            <a:off x="304800" y="4837113"/>
            <a:ext cx="6546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3.Describe an event that you think has a probability of:</a:t>
            </a:r>
          </a:p>
        </p:txBody>
      </p:sp>
      <p:sp>
        <p:nvSpPr>
          <p:cNvPr id="239632" name="Rectangle 16">
            <a:extLst>
              <a:ext uri="{FF2B5EF4-FFF2-40B4-BE49-F238E27FC236}">
                <a16:creationId xmlns:a16="http://schemas.microsoft.com/office/drawing/2014/main" id="{933395F3-B435-D8C0-F263-F0DCB99FEAED}"/>
              </a:ext>
            </a:extLst>
          </p:cNvPr>
          <p:cNvSpPr>
            <a:spLocks noChangeArrowheads="1"/>
          </p:cNvSpPr>
          <p:nvPr/>
        </p:nvSpPr>
        <p:spPr bwMode="auto">
          <a:xfrm>
            <a:off x="304800" y="5314950"/>
            <a:ext cx="732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a) 0.3	_________________________________________________</a:t>
            </a:r>
            <a:endParaRPr lang="en-US" altLang="en-US"/>
          </a:p>
        </p:txBody>
      </p:sp>
      <p:sp>
        <p:nvSpPr>
          <p:cNvPr id="239633" name="Rectangle 17">
            <a:extLst>
              <a:ext uri="{FF2B5EF4-FFF2-40B4-BE49-F238E27FC236}">
                <a16:creationId xmlns:a16="http://schemas.microsoft.com/office/drawing/2014/main" id="{6B9BE2E0-A4ED-ECEF-3132-7D2EAD2367A3}"/>
              </a:ext>
            </a:extLst>
          </p:cNvPr>
          <p:cNvSpPr>
            <a:spLocks noChangeArrowheads="1"/>
          </p:cNvSpPr>
          <p:nvPr/>
        </p:nvSpPr>
        <p:spPr bwMode="auto">
          <a:xfrm>
            <a:off x="304800" y="5794375"/>
            <a:ext cx="732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b) 1	_________________________________________________</a:t>
            </a:r>
            <a:endParaRPr lang="en-US" altLang="en-US"/>
          </a:p>
        </p:txBody>
      </p:sp>
      <p:sp>
        <p:nvSpPr>
          <p:cNvPr id="239634" name="Rectangle 18">
            <a:extLst>
              <a:ext uri="{FF2B5EF4-FFF2-40B4-BE49-F238E27FC236}">
                <a16:creationId xmlns:a16="http://schemas.microsoft.com/office/drawing/2014/main" id="{EE67D89A-752F-BB22-C23A-DACB54A157E9}"/>
              </a:ext>
            </a:extLst>
          </p:cNvPr>
          <p:cNvSpPr>
            <a:spLocks noChangeArrowheads="1"/>
          </p:cNvSpPr>
          <p:nvPr/>
        </p:nvSpPr>
        <p:spPr bwMode="auto">
          <a:xfrm>
            <a:off x="304800" y="6273800"/>
            <a:ext cx="7321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c) 0.8	_________________________________________________</a:t>
            </a:r>
            <a:endParaRPr lang="en-US" altLang="en-US"/>
          </a:p>
        </p:txBody>
      </p:sp>
      <p:sp>
        <p:nvSpPr>
          <p:cNvPr id="239635" name="Line 19">
            <a:extLst>
              <a:ext uri="{FF2B5EF4-FFF2-40B4-BE49-F238E27FC236}">
                <a16:creationId xmlns:a16="http://schemas.microsoft.com/office/drawing/2014/main" id="{489A538F-CC24-F86B-E2BA-556B9EC4F5B0}"/>
              </a:ext>
            </a:extLst>
          </p:cNvPr>
          <p:cNvSpPr>
            <a:spLocks noChangeShapeType="1"/>
          </p:cNvSpPr>
          <p:nvPr/>
        </p:nvSpPr>
        <p:spPr bwMode="auto">
          <a:xfrm>
            <a:off x="3560763" y="4087813"/>
            <a:ext cx="5038725" cy="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36" name="Line 20">
            <a:extLst>
              <a:ext uri="{FF2B5EF4-FFF2-40B4-BE49-F238E27FC236}">
                <a16:creationId xmlns:a16="http://schemas.microsoft.com/office/drawing/2014/main" id="{EA8931E7-5DC8-30C8-38B0-2E9B56D08BCE}"/>
              </a:ext>
            </a:extLst>
          </p:cNvPr>
          <p:cNvSpPr>
            <a:spLocks noChangeShapeType="1"/>
          </p:cNvSpPr>
          <p:nvPr/>
        </p:nvSpPr>
        <p:spPr bwMode="auto">
          <a:xfrm>
            <a:off x="4819650" y="3979863"/>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37" name="Line 21">
            <a:extLst>
              <a:ext uri="{FF2B5EF4-FFF2-40B4-BE49-F238E27FC236}">
                <a16:creationId xmlns:a16="http://schemas.microsoft.com/office/drawing/2014/main" id="{12AA362B-EAB5-7530-DCC8-9C0718F024C6}"/>
              </a:ext>
            </a:extLst>
          </p:cNvPr>
          <p:cNvSpPr>
            <a:spLocks noChangeShapeType="1"/>
          </p:cNvSpPr>
          <p:nvPr/>
        </p:nvSpPr>
        <p:spPr bwMode="auto">
          <a:xfrm>
            <a:off x="6080125" y="39068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38" name="Line 22">
            <a:extLst>
              <a:ext uri="{FF2B5EF4-FFF2-40B4-BE49-F238E27FC236}">
                <a16:creationId xmlns:a16="http://schemas.microsoft.com/office/drawing/2014/main" id="{13FD2347-4FF0-7ABF-0970-A5F05073DD39}"/>
              </a:ext>
            </a:extLst>
          </p:cNvPr>
          <p:cNvSpPr>
            <a:spLocks noChangeShapeType="1"/>
          </p:cNvSpPr>
          <p:nvPr/>
        </p:nvSpPr>
        <p:spPr bwMode="auto">
          <a:xfrm>
            <a:off x="7339013" y="3978275"/>
            <a:ext cx="0" cy="2159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39" name="Line 23">
            <a:extLst>
              <a:ext uri="{FF2B5EF4-FFF2-40B4-BE49-F238E27FC236}">
                <a16:creationId xmlns:a16="http://schemas.microsoft.com/office/drawing/2014/main" id="{41EC9D07-44FF-1180-14F2-8AAED9E1A82D}"/>
              </a:ext>
            </a:extLst>
          </p:cNvPr>
          <p:cNvSpPr>
            <a:spLocks noChangeShapeType="1"/>
          </p:cNvSpPr>
          <p:nvPr/>
        </p:nvSpPr>
        <p:spPr bwMode="auto">
          <a:xfrm>
            <a:off x="3560763" y="39068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40" name="Line 24">
            <a:extLst>
              <a:ext uri="{FF2B5EF4-FFF2-40B4-BE49-F238E27FC236}">
                <a16:creationId xmlns:a16="http://schemas.microsoft.com/office/drawing/2014/main" id="{BFCCAFD0-1991-9612-483D-4547C4196912}"/>
              </a:ext>
            </a:extLst>
          </p:cNvPr>
          <p:cNvSpPr>
            <a:spLocks noChangeShapeType="1"/>
          </p:cNvSpPr>
          <p:nvPr/>
        </p:nvSpPr>
        <p:spPr bwMode="auto">
          <a:xfrm>
            <a:off x="8599488" y="3906838"/>
            <a:ext cx="0" cy="3603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9641" name="Text Box 25">
            <a:extLst>
              <a:ext uri="{FF2B5EF4-FFF2-40B4-BE49-F238E27FC236}">
                <a16:creationId xmlns:a16="http://schemas.microsoft.com/office/drawing/2014/main" id="{AF2F742A-3BD9-BD49-4F6B-0E4848B3208B}"/>
              </a:ext>
            </a:extLst>
          </p:cNvPr>
          <p:cNvSpPr txBox="1">
            <a:spLocks noChangeArrowheads="1"/>
          </p:cNvSpPr>
          <p:nvPr/>
        </p:nvSpPr>
        <p:spPr bwMode="auto">
          <a:xfrm>
            <a:off x="3403600" y="42370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0</a:t>
            </a:r>
            <a:endParaRPr lang="en-US" altLang="en-US"/>
          </a:p>
        </p:txBody>
      </p:sp>
      <p:sp>
        <p:nvSpPr>
          <p:cNvPr id="239642" name="Text Box 26">
            <a:extLst>
              <a:ext uri="{FF2B5EF4-FFF2-40B4-BE49-F238E27FC236}">
                <a16:creationId xmlns:a16="http://schemas.microsoft.com/office/drawing/2014/main" id="{BF2F6DEC-1500-5048-DA11-4E4786A083C7}"/>
              </a:ext>
            </a:extLst>
          </p:cNvPr>
          <p:cNvSpPr txBox="1">
            <a:spLocks noChangeArrowheads="1"/>
          </p:cNvSpPr>
          <p:nvPr/>
        </p:nvSpPr>
        <p:spPr bwMode="auto">
          <a:xfrm>
            <a:off x="5878513" y="42592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½ </a:t>
            </a:r>
            <a:endParaRPr lang="en-US" altLang="en-US"/>
          </a:p>
        </p:txBody>
      </p:sp>
      <p:sp>
        <p:nvSpPr>
          <p:cNvPr id="239643" name="Text Box 27">
            <a:extLst>
              <a:ext uri="{FF2B5EF4-FFF2-40B4-BE49-F238E27FC236}">
                <a16:creationId xmlns:a16="http://schemas.microsoft.com/office/drawing/2014/main" id="{37F10C27-4763-E4EC-23FE-E622213DC1E5}"/>
              </a:ext>
            </a:extLst>
          </p:cNvPr>
          <p:cNvSpPr txBox="1">
            <a:spLocks noChangeArrowheads="1"/>
          </p:cNvSpPr>
          <p:nvPr/>
        </p:nvSpPr>
        <p:spPr bwMode="auto">
          <a:xfrm>
            <a:off x="8443913" y="42322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a:t>
            </a:r>
            <a:endParaRPr lang="en-US" altLang="en-US"/>
          </a:p>
        </p:txBody>
      </p:sp>
      <p:sp>
        <p:nvSpPr>
          <p:cNvPr id="239644" name="Text Box 28">
            <a:extLst>
              <a:ext uri="{FF2B5EF4-FFF2-40B4-BE49-F238E27FC236}">
                <a16:creationId xmlns:a16="http://schemas.microsoft.com/office/drawing/2014/main" id="{68AE2F08-9B88-F79D-2FD6-533EBC67F372}"/>
              </a:ext>
            </a:extLst>
          </p:cNvPr>
          <p:cNvSpPr txBox="1">
            <a:spLocks noChangeArrowheads="1"/>
          </p:cNvSpPr>
          <p:nvPr/>
        </p:nvSpPr>
        <p:spPr bwMode="auto">
          <a:xfrm>
            <a:off x="619125" y="1484313"/>
            <a:ext cx="11096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b="1"/>
              <a:t>Impossible</a:t>
            </a:r>
            <a:endParaRPr lang="en-US" altLang="en-US" sz="1400" b="1"/>
          </a:p>
        </p:txBody>
      </p:sp>
      <p:sp>
        <p:nvSpPr>
          <p:cNvPr id="239645" name="Text Box 29">
            <a:extLst>
              <a:ext uri="{FF2B5EF4-FFF2-40B4-BE49-F238E27FC236}">
                <a16:creationId xmlns:a16="http://schemas.microsoft.com/office/drawing/2014/main" id="{C507DE09-2FE0-2EFF-CDD5-196C7B678C06}"/>
              </a:ext>
            </a:extLst>
          </p:cNvPr>
          <p:cNvSpPr txBox="1">
            <a:spLocks noChangeArrowheads="1"/>
          </p:cNvSpPr>
          <p:nvPr/>
        </p:nvSpPr>
        <p:spPr bwMode="auto">
          <a:xfrm>
            <a:off x="5826125" y="1497013"/>
            <a:ext cx="795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b="1"/>
              <a:t>Certain</a:t>
            </a:r>
            <a:endParaRPr lang="en-US" altLang="en-US" sz="1400" b="1"/>
          </a:p>
        </p:txBody>
      </p:sp>
      <p:sp>
        <p:nvSpPr>
          <p:cNvPr id="239646" name="Text Box 30">
            <a:extLst>
              <a:ext uri="{FF2B5EF4-FFF2-40B4-BE49-F238E27FC236}">
                <a16:creationId xmlns:a16="http://schemas.microsoft.com/office/drawing/2014/main" id="{FA43533A-F051-6E06-B40B-2173B9E1AFC6}"/>
              </a:ext>
            </a:extLst>
          </p:cNvPr>
          <p:cNvSpPr txBox="1">
            <a:spLocks noChangeArrowheads="1"/>
          </p:cNvSpPr>
          <p:nvPr/>
        </p:nvSpPr>
        <p:spPr bwMode="auto">
          <a:xfrm>
            <a:off x="4619625" y="15351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b="1"/>
              <a:t>Likely</a:t>
            </a:r>
            <a:endParaRPr lang="en-US" altLang="en-US" sz="1400" b="1"/>
          </a:p>
        </p:txBody>
      </p:sp>
      <p:sp>
        <p:nvSpPr>
          <p:cNvPr id="239647" name="Text Box 31">
            <a:extLst>
              <a:ext uri="{FF2B5EF4-FFF2-40B4-BE49-F238E27FC236}">
                <a16:creationId xmlns:a16="http://schemas.microsoft.com/office/drawing/2014/main" id="{A724D116-3605-29BB-96C5-A840604969F6}"/>
              </a:ext>
            </a:extLst>
          </p:cNvPr>
          <p:cNvSpPr txBox="1">
            <a:spLocks noChangeArrowheads="1"/>
          </p:cNvSpPr>
          <p:nvPr/>
        </p:nvSpPr>
        <p:spPr bwMode="auto">
          <a:xfrm>
            <a:off x="1990725" y="1522413"/>
            <a:ext cx="86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b="1"/>
              <a:t>Unlikely</a:t>
            </a:r>
            <a:endParaRPr lang="en-US" altLang="en-US" sz="1400" b="1"/>
          </a:p>
        </p:txBody>
      </p:sp>
      <p:sp>
        <p:nvSpPr>
          <p:cNvPr id="239648" name="Text Box 32">
            <a:extLst>
              <a:ext uri="{FF2B5EF4-FFF2-40B4-BE49-F238E27FC236}">
                <a16:creationId xmlns:a16="http://schemas.microsoft.com/office/drawing/2014/main" id="{C5686C0F-F8E4-DF9E-34A3-C289458877D6}"/>
              </a:ext>
            </a:extLst>
          </p:cNvPr>
          <p:cNvSpPr txBox="1">
            <a:spLocks noChangeArrowheads="1"/>
          </p:cNvSpPr>
          <p:nvPr/>
        </p:nvSpPr>
        <p:spPr bwMode="auto">
          <a:xfrm>
            <a:off x="3235325" y="1281113"/>
            <a:ext cx="873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1400" b="1"/>
              <a:t>Even chance</a:t>
            </a:r>
            <a:endParaRPr lang="en-US" altLang="en-US" sz="1400" b="1"/>
          </a:p>
        </p:txBody>
      </p:sp>
      <p:sp>
        <p:nvSpPr>
          <p:cNvPr id="239649" name="Text Box 33">
            <a:extLst>
              <a:ext uri="{FF2B5EF4-FFF2-40B4-BE49-F238E27FC236}">
                <a16:creationId xmlns:a16="http://schemas.microsoft.com/office/drawing/2014/main" id="{54C5A430-8406-A849-6275-9040704FEFDF}"/>
              </a:ext>
            </a:extLst>
          </p:cNvPr>
          <p:cNvSpPr txBox="1">
            <a:spLocks noChangeArrowheads="1"/>
          </p:cNvSpPr>
          <p:nvPr/>
        </p:nvSpPr>
        <p:spPr bwMode="auto">
          <a:xfrm>
            <a:off x="5991225" y="3935413"/>
            <a:ext cx="1619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a</a:t>
            </a:r>
            <a:endParaRPr lang="en-US" altLang="en-US"/>
          </a:p>
        </p:txBody>
      </p:sp>
      <p:sp>
        <p:nvSpPr>
          <p:cNvPr id="239650" name="Text Box 34">
            <a:extLst>
              <a:ext uri="{FF2B5EF4-FFF2-40B4-BE49-F238E27FC236}">
                <a16:creationId xmlns:a16="http://schemas.microsoft.com/office/drawing/2014/main" id="{0B1FF09C-8E5A-197C-B7E1-11894ED34C34}"/>
              </a:ext>
            </a:extLst>
          </p:cNvPr>
          <p:cNvSpPr txBox="1">
            <a:spLocks noChangeArrowheads="1"/>
          </p:cNvSpPr>
          <p:nvPr/>
        </p:nvSpPr>
        <p:spPr bwMode="auto">
          <a:xfrm>
            <a:off x="3565525" y="3973513"/>
            <a:ext cx="1619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b</a:t>
            </a:r>
            <a:endParaRPr lang="en-US" altLang="en-US"/>
          </a:p>
        </p:txBody>
      </p:sp>
      <p:sp>
        <p:nvSpPr>
          <p:cNvPr id="239651" name="Text Box 35">
            <a:extLst>
              <a:ext uri="{FF2B5EF4-FFF2-40B4-BE49-F238E27FC236}">
                <a16:creationId xmlns:a16="http://schemas.microsoft.com/office/drawing/2014/main" id="{E2AD567B-86DC-5E51-8BCE-29A9BD241ECF}"/>
              </a:ext>
            </a:extLst>
          </p:cNvPr>
          <p:cNvSpPr txBox="1">
            <a:spLocks noChangeArrowheads="1"/>
          </p:cNvSpPr>
          <p:nvPr/>
        </p:nvSpPr>
        <p:spPr bwMode="auto">
          <a:xfrm>
            <a:off x="8188325" y="3948113"/>
            <a:ext cx="149225" cy="27463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0" rIns="18000" bIns="0">
            <a:spAutoFit/>
          </a:bodyPr>
          <a:lstStyle/>
          <a:p>
            <a:r>
              <a:rPr lang="en-GB" altLang="en-US"/>
              <a:t>c</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39648"/>
                                        </p:tgtEl>
                                        <p:attrNameLst>
                                          <p:attrName>style.visibility</p:attrName>
                                        </p:attrNameLst>
                                      </p:cBhvr>
                                      <p:to>
                                        <p:strVal val="visible"/>
                                      </p:to>
                                    </p:set>
                                    <p:animEffect transition="in" filter="dissolve">
                                      <p:cBhvr>
                                        <p:cTn id="7" dur="500"/>
                                        <p:tgtEl>
                                          <p:spTgt spid="2396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39646"/>
                                        </p:tgtEl>
                                        <p:attrNameLst>
                                          <p:attrName>style.visibility</p:attrName>
                                        </p:attrNameLst>
                                      </p:cBhvr>
                                      <p:to>
                                        <p:strVal val="visible"/>
                                      </p:to>
                                    </p:set>
                                    <p:animEffect transition="in" filter="dissolve">
                                      <p:cBhvr>
                                        <p:cTn id="12" dur="500"/>
                                        <p:tgtEl>
                                          <p:spTgt spid="2396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39644"/>
                                        </p:tgtEl>
                                        <p:attrNameLst>
                                          <p:attrName>style.visibility</p:attrName>
                                        </p:attrNameLst>
                                      </p:cBhvr>
                                      <p:to>
                                        <p:strVal val="visible"/>
                                      </p:to>
                                    </p:set>
                                    <p:animEffect transition="in" filter="dissolve">
                                      <p:cBhvr>
                                        <p:cTn id="17" dur="500"/>
                                        <p:tgtEl>
                                          <p:spTgt spid="2396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39645"/>
                                        </p:tgtEl>
                                        <p:attrNameLst>
                                          <p:attrName>style.visibility</p:attrName>
                                        </p:attrNameLst>
                                      </p:cBhvr>
                                      <p:to>
                                        <p:strVal val="visible"/>
                                      </p:to>
                                    </p:set>
                                    <p:animEffect transition="in" filter="dissolve">
                                      <p:cBhvr>
                                        <p:cTn id="22" dur="500"/>
                                        <p:tgtEl>
                                          <p:spTgt spid="23964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39647"/>
                                        </p:tgtEl>
                                        <p:attrNameLst>
                                          <p:attrName>style.visibility</p:attrName>
                                        </p:attrNameLst>
                                      </p:cBhvr>
                                      <p:to>
                                        <p:strVal val="visible"/>
                                      </p:to>
                                    </p:set>
                                    <p:animEffect transition="in" filter="dissolve">
                                      <p:cBhvr>
                                        <p:cTn id="27" dur="500"/>
                                        <p:tgtEl>
                                          <p:spTgt spid="239647"/>
                                        </p:tgtEl>
                                      </p:cBhvr>
                                    </p:animEffect>
                                  </p:childTnLst>
                                </p:cTn>
                              </p:par>
                              <p:par>
                                <p:cTn id="28" presetID="9" presetClass="entr" presetSubtype="0" fill="hold" nodeType="withEffect">
                                  <p:stCondLst>
                                    <p:cond delay="0"/>
                                  </p:stCondLst>
                                  <p:childTnLst>
                                    <p:set>
                                      <p:cBhvr>
                                        <p:cTn id="29" dur="1" fill="hold">
                                          <p:stCondLst>
                                            <p:cond delay="0"/>
                                          </p:stCondLst>
                                        </p:cTn>
                                        <p:tgtEl>
                                          <p:spTgt spid="239649"/>
                                        </p:tgtEl>
                                        <p:attrNameLst>
                                          <p:attrName>style.visibility</p:attrName>
                                        </p:attrNameLst>
                                      </p:cBhvr>
                                      <p:to>
                                        <p:strVal val="visible"/>
                                      </p:to>
                                    </p:set>
                                    <p:animEffect transition="in" filter="dissolve">
                                      <p:cBhvr>
                                        <p:cTn id="30" dur="500"/>
                                        <p:tgtEl>
                                          <p:spTgt spid="239649"/>
                                        </p:tgtEl>
                                      </p:cBhvr>
                                    </p:animEffect>
                                  </p:childTnLst>
                                </p:cTn>
                              </p:par>
                              <p:par>
                                <p:cTn id="31" presetID="9" presetClass="entr" presetSubtype="0" fill="hold" nodeType="withEffect">
                                  <p:stCondLst>
                                    <p:cond delay="0"/>
                                  </p:stCondLst>
                                  <p:childTnLst>
                                    <p:set>
                                      <p:cBhvr>
                                        <p:cTn id="32" dur="1" fill="hold">
                                          <p:stCondLst>
                                            <p:cond delay="0"/>
                                          </p:stCondLst>
                                        </p:cTn>
                                        <p:tgtEl>
                                          <p:spTgt spid="239650"/>
                                        </p:tgtEl>
                                        <p:attrNameLst>
                                          <p:attrName>style.visibility</p:attrName>
                                        </p:attrNameLst>
                                      </p:cBhvr>
                                      <p:to>
                                        <p:strVal val="visible"/>
                                      </p:to>
                                    </p:set>
                                    <p:animEffect transition="in" filter="dissolve">
                                      <p:cBhvr>
                                        <p:cTn id="33" dur="500"/>
                                        <p:tgtEl>
                                          <p:spTgt spid="239650"/>
                                        </p:tgtEl>
                                      </p:cBhvr>
                                    </p:animEffect>
                                  </p:childTnLst>
                                </p:cTn>
                              </p:par>
                              <p:par>
                                <p:cTn id="34" presetID="9" presetClass="entr" presetSubtype="0" fill="hold" nodeType="withEffect">
                                  <p:stCondLst>
                                    <p:cond delay="0"/>
                                  </p:stCondLst>
                                  <p:childTnLst>
                                    <p:set>
                                      <p:cBhvr>
                                        <p:cTn id="35" dur="1" fill="hold">
                                          <p:stCondLst>
                                            <p:cond delay="0"/>
                                          </p:stCondLst>
                                        </p:cTn>
                                        <p:tgtEl>
                                          <p:spTgt spid="239651"/>
                                        </p:tgtEl>
                                        <p:attrNameLst>
                                          <p:attrName>style.visibility</p:attrName>
                                        </p:attrNameLst>
                                      </p:cBhvr>
                                      <p:to>
                                        <p:strVal val="visible"/>
                                      </p:to>
                                    </p:set>
                                    <p:animEffect transition="in" filter="dissolve">
                                      <p:cBhvr>
                                        <p:cTn id="36" dur="500"/>
                                        <p:tgtEl>
                                          <p:spTgt spid="239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44" grpId="0"/>
      <p:bldP spid="239645" grpId="0"/>
      <p:bldP spid="239646" grpId="0"/>
      <p:bldP spid="239647" grpId="0"/>
      <p:bldP spid="239648" grpId="0"/>
      <p:bldP spid="239649" grpId="0" animBg="1"/>
      <p:bldP spid="239650" grpId="0" animBg="1"/>
      <p:bldP spid="2396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a:extLst>
              <a:ext uri="{FF2B5EF4-FFF2-40B4-BE49-F238E27FC236}">
                <a16:creationId xmlns:a16="http://schemas.microsoft.com/office/drawing/2014/main" id="{EB500AB6-F3EB-5E45-7194-D06C4179635D}"/>
              </a:ext>
            </a:extLst>
          </p:cNvPr>
          <p:cNvSpPr>
            <a:spLocks noChangeArrowheads="1"/>
          </p:cNvSpPr>
          <p:nvPr/>
        </p:nvSpPr>
        <p:spPr bwMode="auto">
          <a:xfrm>
            <a:off x="2184400" y="1460500"/>
            <a:ext cx="4559300" cy="6604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8" name="Text Box 4">
            <a:extLst>
              <a:ext uri="{FF2B5EF4-FFF2-40B4-BE49-F238E27FC236}">
                <a16:creationId xmlns:a16="http://schemas.microsoft.com/office/drawing/2014/main" id="{894ED5F8-78DD-BF9A-0C7D-9718D2FA1003}"/>
              </a:ext>
            </a:extLst>
          </p:cNvPr>
          <p:cNvSpPr txBox="1">
            <a:spLocks noChangeArrowheads="1"/>
          </p:cNvSpPr>
          <p:nvPr/>
        </p:nvSpPr>
        <p:spPr bwMode="auto">
          <a:xfrm>
            <a:off x="2416175" y="188913"/>
            <a:ext cx="4198938" cy="579437"/>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Probability of an event</a:t>
            </a:r>
            <a:endParaRPr lang="en-US" altLang="en-US" sz="3200"/>
          </a:p>
        </p:txBody>
      </p:sp>
      <p:graphicFrame>
        <p:nvGraphicFramePr>
          <p:cNvPr id="6149" name="Object 5">
            <a:extLst>
              <a:ext uri="{FF2B5EF4-FFF2-40B4-BE49-F238E27FC236}">
                <a16:creationId xmlns:a16="http://schemas.microsoft.com/office/drawing/2014/main" id="{741184AB-8289-14C1-886A-077BDBF895F4}"/>
              </a:ext>
            </a:extLst>
          </p:cNvPr>
          <p:cNvGraphicFramePr>
            <a:graphicFrameLocks noChangeAspect="1"/>
          </p:cNvGraphicFramePr>
          <p:nvPr/>
        </p:nvGraphicFramePr>
        <p:xfrm>
          <a:off x="2241550" y="1479550"/>
          <a:ext cx="4486275" cy="627063"/>
        </p:xfrm>
        <a:graphic>
          <a:graphicData uri="http://schemas.openxmlformats.org/presentationml/2006/ole">
            <mc:AlternateContent xmlns:mc="http://schemas.openxmlformats.org/markup-compatibility/2006">
              <mc:Choice xmlns:v="urn:schemas-microsoft-com:vml" Requires="v">
                <p:oleObj name="Equation" r:id="rId3" imgW="2997000" imgH="419040" progId="Equation.3">
                  <p:embed/>
                </p:oleObj>
              </mc:Choice>
              <mc:Fallback>
                <p:oleObj name="Equation" r:id="rId3" imgW="2997000" imgH="4190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1550" y="1479550"/>
                        <a:ext cx="4486275" cy="62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1" name="Text Box 7">
            <a:extLst>
              <a:ext uri="{FF2B5EF4-FFF2-40B4-BE49-F238E27FC236}">
                <a16:creationId xmlns:a16="http://schemas.microsoft.com/office/drawing/2014/main" id="{E2279742-881A-BAD4-56A3-6C39C3A664B5}"/>
              </a:ext>
            </a:extLst>
          </p:cNvPr>
          <p:cNvSpPr txBox="1">
            <a:spLocks noChangeArrowheads="1"/>
          </p:cNvSpPr>
          <p:nvPr/>
        </p:nvSpPr>
        <p:spPr bwMode="auto">
          <a:xfrm>
            <a:off x="390525" y="963613"/>
            <a:ext cx="52133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The probability of an event occuring is defined as:</a:t>
            </a:r>
            <a:endParaRPr lang="en-US" altLang="en-US"/>
          </a:p>
        </p:txBody>
      </p:sp>
      <p:sp>
        <p:nvSpPr>
          <p:cNvPr id="6152" name="Text Box 8">
            <a:extLst>
              <a:ext uri="{FF2B5EF4-FFF2-40B4-BE49-F238E27FC236}">
                <a16:creationId xmlns:a16="http://schemas.microsoft.com/office/drawing/2014/main" id="{B26DAEE8-AFDD-F8C8-52FE-AB808F98CC00}"/>
              </a:ext>
            </a:extLst>
          </p:cNvPr>
          <p:cNvSpPr txBox="1">
            <a:spLocks noChangeArrowheads="1"/>
          </p:cNvSpPr>
          <p:nvPr/>
        </p:nvSpPr>
        <p:spPr bwMode="auto">
          <a:xfrm>
            <a:off x="504825" y="2271713"/>
            <a:ext cx="59626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Eg the probability of rolling an even number on a fair dice</a:t>
            </a:r>
            <a:endParaRPr lang="en-US" altLang="en-US"/>
          </a:p>
        </p:txBody>
      </p:sp>
      <p:sp>
        <p:nvSpPr>
          <p:cNvPr id="6154" name="Text Box 10">
            <a:extLst>
              <a:ext uri="{FF2B5EF4-FFF2-40B4-BE49-F238E27FC236}">
                <a16:creationId xmlns:a16="http://schemas.microsoft.com/office/drawing/2014/main" id="{579C4912-0EA0-59E0-C253-E78D64E9C4B7}"/>
              </a:ext>
            </a:extLst>
          </p:cNvPr>
          <p:cNvSpPr txBox="1">
            <a:spLocks noChangeArrowheads="1"/>
          </p:cNvSpPr>
          <p:nvPr/>
        </p:nvSpPr>
        <p:spPr bwMode="auto">
          <a:xfrm>
            <a:off x="1089025" y="2728913"/>
            <a:ext cx="6546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Desired outcomes are even numbers 2,4 and 6 (</a:t>
            </a:r>
            <a:r>
              <a:rPr lang="en-GB" altLang="en-US" b="1"/>
              <a:t>three</a:t>
            </a:r>
            <a:r>
              <a:rPr lang="en-GB" altLang="en-US"/>
              <a:t> of them)</a:t>
            </a:r>
            <a:endParaRPr lang="en-US" altLang="en-US"/>
          </a:p>
        </p:txBody>
      </p:sp>
      <p:sp>
        <p:nvSpPr>
          <p:cNvPr id="6155" name="Text Box 11">
            <a:extLst>
              <a:ext uri="{FF2B5EF4-FFF2-40B4-BE49-F238E27FC236}">
                <a16:creationId xmlns:a16="http://schemas.microsoft.com/office/drawing/2014/main" id="{F16DE0CF-5CA1-1BF3-A87C-0431897CB77E}"/>
              </a:ext>
            </a:extLst>
          </p:cNvPr>
          <p:cNvSpPr txBox="1">
            <a:spLocks noChangeArrowheads="1"/>
          </p:cNvSpPr>
          <p:nvPr/>
        </p:nvSpPr>
        <p:spPr bwMode="auto">
          <a:xfrm>
            <a:off x="1114425" y="3160713"/>
            <a:ext cx="582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Possible outcomes are the numbers 1 to 6 (</a:t>
            </a:r>
            <a:r>
              <a:rPr lang="en-GB" altLang="en-US" b="1"/>
              <a:t>six</a:t>
            </a:r>
            <a:r>
              <a:rPr lang="en-GB" altLang="en-US"/>
              <a:t> of them)</a:t>
            </a:r>
            <a:endParaRPr lang="en-US" altLang="en-US"/>
          </a:p>
        </p:txBody>
      </p:sp>
      <p:graphicFrame>
        <p:nvGraphicFramePr>
          <p:cNvPr id="6156" name="Object 12">
            <a:extLst>
              <a:ext uri="{FF2B5EF4-FFF2-40B4-BE49-F238E27FC236}">
                <a16:creationId xmlns:a16="http://schemas.microsoft.com/office/drawing/2014/main" id="{F563328B-4165-5470-2284-E0D96F7A79E1}"/>
              </a:ext>
            </a:extLst>
          </p:cNvPr>
          <p:cNvGraphicFramePr>
            <a:graphicFrameLocks noChangeAspect="1"/>
          </p:cNvGraphicFramePr>
          <p:nvPr/>
        </p:nvGraphicFramePr>
        <p:xfrm>
          <a:off x="2190750" y="3568700"/>
          <a:ext cx="1539875" cy="588963"/>
        </p:xfrm>
        <a:graphic>
          <a:graphicData uri="http://schemas.openxmlformats.org/presentationml/2006/ole">
            <mc:AlternateContent xmlns:mc="http://schemas.openxmlformats.org/markup-compatibility/2006">
              <mc:Choice xmlns:v="urn:schemas-microsoft-com:vml" Requires="v">
                <p:oleObj name="Equation" r:id="rId5" imgW="1028520" imgH="393480" progId="Equation.3">
                  <p:embed/>
                </p:oleObj>
              </mc:Choice>
              <mc:Fallback>
                <p:oleObj name="Equation" r:id="rId5" imgW="1028520" imgH="39348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0750" y="3568700"/>
                        <a:ext cx="1539875" cy="588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7" name="Text Box 13">
            <a:extLst>
              <a:ext uri="{FF2B5EF4-FFF2-40B4-BE49-F238E27FC236}">
                <a16:creationId xmlns:a16="http://schemas.microsoft.com/office/drawing/2014/main" id="{12EF89D2-6B17-6300-E1DE-D31D4FB3A485}"/>
              </a:ext>
            </a:extLst>
          </p:cNvPr>
          <p:cNvSpPr txBox="1">
            <a:spLocks noChangeArrowheads="1"/>
          </p:cNvSpPr>
          <p:nvPr/>
        </p:nvSpPr>
        <p:spPr bwMode="auto">
          <a:xfrm>
            <a:off x="1787525" y="3656013"/>
            <a:ext cx="425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so</a:t>
            </a:r>
            <a:endParaRPr lang="en-US" altLang="en-US"/>
          </a:p>
        </p:txBody>
      </p:sp>
      <p:graphicFrame>
        <p:nvGraphicFramePr>
          <p:cNvPr id="6158" name="Object 14">
            <a:extLst>
              <a:ext uri="{FF2B5EF4-FFF2-40B4-BE49-F238E27FC236}">
                <a16:creationId xmlns:a16="http://schemas.microsoft.com/office/drawing/2014/main" id="{24ADCFAC-CCB0-EAD7-5175-EE560E37E561}"/>
              </a:ext>
            </a:extLst>
          </p:cNvPr>
          <p:cNvGraphicFramePr>
            <a:graphicFrameLocks noChangeAspect="1"/>
          </p:cNvGraphicFramePr>
          <p:nvPr/>
        </p:nvGraphicFramePr>
        <p:xfrm>
          <a:off x="5805488" y="3556000"/>
          <a:ext cx="227012" cy="588963"/>
        </p:xfrm>
        <a:graphic>
          <a:graphicData uri="http://schemas.openxmlformats.org/presentationml/2006/ole">
            <mc:AlternateContent xmlns:mc="http://schemas.openxmlformats.org/markup-compatibility/2006">
              <mc:Choice xmlns:v="urn:schemas-microsoft-com:vml" Requires="v">
                <p:oleObj name="Equation" r:id="rId7" imgW="152280" imgH="393480" progId="Equation.3">
                  <p:embed/>
                </p:oleObj>
              </mc:Choice>
              <mc:Fallback>
                <p:oleObj name="Equation" r:id="rId7" imgW="152280" imgH="393480"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05488" y="3556000"/>
                        <a:ext cx="227012" cy="588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0" name="Text Box 16">
            <a:extLst>
              <a:ext uri="{FF2B5EF4-FFF2-40B4-BE49-F238E27FC236}">
                <a16:creationId xmlns:a16="http://schemas.microsoft.com/office/drawing/2014/main" id="{5ADE2D3C-221A-13A0-E683-23836560049A}"/>
              </a:ext>
            </a:extLst>
          </p:cNvPr>
          <p:cNvSpPr txBox="1">
            <a:spLocks noChangeArrowheads="1"/>
          </p:cNvSpPr>
          <p:nvPr/>
        </p:nvSpPr>
        <p:spPr bwMode="auto">
          <a:xfrm>
            <a:off x="339725" y="4273550"/>
            <a:ext cx="5289550" cy="915988"/>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Eg Mr Brown puts all the pupils names in a hat and picks one at random. </a:t>
            </a:r>
          </a:p>
          <a:p>
            <a:r>
              <a:rPr lang="en-GB" altLang="en-US"/>
              <a:t>What is the probability he picks a year 11 student?</a:t>
            </a:r>
            <a:endParaRPr lang="en-US" altLang="en-US"/>
          </a:p>
        </p:txBody>
      </p:sp>
      <p:sp>
        <p:nvSpPr>
          <p:cNvPr id="6161" name="Text Box 17">
            <a:extLst>
              <a:ext uri="{FF2B5EF4-FFF2-40B4-BE49-F238E27FC236}">
                <a16:creationId xmlns:a16="http://schemas.microsoft.com/office/drawing/2014/main" id="{4084DD52-0074-B6B4-FA95-AD0BD3BF9824}"/>
              </a:ext>
            </a:extLst>
          </p:cNvPr>
          <p:cNvSpPr txBox="1">
            <a:spLocks noChangeArrowheads="1"/>
          </p:cNvSpPr>
          <p:nvPr/>
        </p:nvSpPr>
        <p:spPr bwMode="auto">
          <a:xfrm>
            <a:off x="352425" y="5302250"/>
            <a:ext cx="569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Desired outcomes are any year 11 picked (</a:t>
            </a:r>
            <a:r>
              <a:rPr lang="en-GB" altLang="en-US" b="1"/>
              <a:t>15</a:t>
            </a:r>
            <a:r>
              <a:rPr lang="en-GB" altLang="en-US"/>
              <a:t> of them)</a:t>
            </a:r>
            <a:endParaRPr lang="en-US" altLang="en-US"/>
          </a:p>
        </p:txBody>
      </p:sp>
      <p:sp>
        <p:nvSpPr>
          <p:cNvPr id="6162" name="Text Box 18">
            <a:extLst>
              <a:ext uri="{FF2B5EF4-FFF2-40B4-BE49-F238E27FC236}">
                <a16:creationId xmlns:a16="http://schemas.microsoft.com/office/drawing/2014/main" id="{D4CFFD57-792C-D8A6-78AB-D2CD32B5E53D}"/>
              </a:ext>
            </a:extLst>
          </p:cNvPr>
          <p:cNvSpPr txBox="1">
            <a:spLocks noChangeArrowheads="1"/>
          </p:cNvSpPr>
          <p:nvPr/>
        </p:nvSpPr>
        <p:spPr bwMode="auto">
          <a:xfrm>
            <a:off x="428625" y="5695950"/>
            <a:ext cx="489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Possible outcomes are any pupil (</a:t>
            </a:r>
            <a:r>
              <a:rPr lang="en-GB" altLang="en-US" b="1"/>
              <a:t>130</a:t>
            </a:r>
            <a:r>
              <a:rPr lang="en-GB" altLang="en-US"/>
              <a:t> of them)</a:t>
            </a:r>
            <a:endParaRPr lang="en-US" altLang="en-US"/>
          </a:p>
        </p:txBody>
      </p:sp>
      <p:graphicFrame>
        <p:nvGraphicFramePr>
          <p:cNvPr id="6163" name="Object 19">
            <a:extLst>
              <a:ext uri="{FF2B5EF4-FFF2-40B4-BE49-F238E27FC236}">
                <a16:creationId xmlns:a16="http://schemas.microsoft.com/office/drawing/2014/main" id="{F6838141-8E93-66C3-43E2-5C7005CFC987}"/>
              </a:ext>
            </a:extLst>
          </p:cNvPr>
          <p:cNvGraphicFramePr>
            <a:graphicFrameLocks noChangeAspect="1"/>
          </p:cNvGraphicFramePr>
          <p:nvPr/>
        </p:nvGraphicFramePr>
        <p:xfrm>
          <a:off x="1009650" y="6053138"/>
          <a:ext cx="1768475" cy="588962"/>
        </p:xfrm>
        <a:graphic>
          <a:graphicData uri="http://schemas.openxmlformats.org/presentationml/2006/ole">
            <mc:AlternateContent xmlns:mc="http://schemas.openxmlformats.org/markup-compatibility/2006">
              <mc:Choice xmlns:v="urn:schemas-microsoft-com:vml" Requires="v">
                <p:oleObj name="Equation" r:id="rId9" imgW="1180800" imgH="393480" progId="Equation.3">
                  <p:embed/>
                </p:oleObj>
              </mc:Choice>
              <mc:Fallback>
                <p:oleObj name="Equation" r:id="rId9" imgW="1180800" imgH="393480" progId="Equation.3">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9650" y="6053138"/>
                        <a:ext cx="1768475"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4" name="Text Box 20">
            <a:extLst>
              <a:ext uri="{FF2B5EF4-FFF2-40B4-BE49-F238E27FC236}">
                <a16:creationId xmlns:a16="http://schemas.microsoft.com/office/drawing/2014/main" id="{4D390284-CCE7-CE6C-D355-DA68D29E02F7}"/>
              </a:ext>
            </a:extLst>
          </p:cNvPr>
          <p:cNvSpPr txBox="1">
            <a:spLocks noChangeArrowheads="1"/>
          </p:cNvSpPr>
          <p:nvPr/>
        </p:nvSpPr>
        <p:spPr bwMode="auto">
          <a:xfrm>
            <a:off x="606425" y="6127750"/>
            <a:ext cx="425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so</a:t>
            </a:r>
            <a:endParaRPr lang="en-US" altLang="en-US"/>
          </a:p>
        </p:txBody>
      </p:sp>
      <p:graphicFrame>
        <p:nvGraphicFramePr>
          <p:cNvPr id="6165" name="Object 21">
            <a:extLst>
              <a:ext uri="{FF2B5EF4-FFF2-40B4-BE49-F238E27FC236}">
                <a16:creationId xmlns:a16="http://schemas.microsoft.com/office/drawing/2014/main" id="{34E9A486-6EB3-02C8-9F0B-883A0ACF53E6}"/>
              </a:ext>
            </a:extLst>
          </p:cNvPr>
          <p:cNvGraphicFramePr>
            <a:graphicFrameLocks noChangeAspect="1"/>
          </p:cNvGraphicFramePr>
          <p:nvPr/>
        </p:nvGraphicFramePr>
        <p:xfrm>
          <a:off x="4864100" y="6040438"/>
          <a:ext cx="358775" cy="588962"/>
        </p:xfrm>
        <a:graphic>
          <a:graphicData uri="http://schemas.openxmlformats.org/presentationml/2006/ole">
            <mc:AlternateContent xmlns:mc="http://schemas.openxmlformats.org/markup-compatibility/2006">
              <mc:Choice xmlns:v="urn:schemas-microsoft-com:vml" Requires="v">
                <p:oleObj name="Equation" r:id="rId11" imgW="241200" imgH="393480" progId="Equation.3">
                  <p:embed/>
                </p:oleObj>
              </mc:Choice>
              <mc:Fallback>
                <p:oleObj name="Equation" r:id="rId11" imgW="241200" imgH="393480" progId="Equation.3">
                  <p:embed/>
                  <p:pic>
                    <p:nvPicPr>
                      <p:cNvPr id="0"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64100" y="6040438"/>
                        <a:ext cx="358775"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94" name="Group 50">
            <a:extLst>
              <a:ext uri="{FF2B5EF4-FFF2-40B4-BE49-F238E27FC236}">
                <a16:creationId xmlns:a16="http://schemas.microsoft.com/office/drawing/2014/main" id="{11FD5D84-F1BF-35B4-C3A9-1F6DDF600A6C}"/>
              </a:ext>
            </a:extLst>
          </p:cNvPr>
          <p:cNvGraphicFramePr>
            <a:graphicFrameLocks noGrp="1"/>
          </p:cNvGraphicFramePr>
          <p:nvPr/>
        </p:nvGraphicFramePr>
        <p:xfrm>
          <a:off x="6527800" y="4297363"/>
          <a:ext cx="2032000" cy="2346960"/>
        </p:xfrm>
        <a:graphic>
          <a:graphicData uri="http://schemas.openxmlformats.org/drawingml/2006/table">
            <a:tbl>
              <a:tblPr/>
              <a:tblGrid>
                <a:gridCol w="1016000">
                  <a:extLst>
                    <a:ext uri="{9D8B030D-6E8A-4147-A177-3AD203B41FA5}">
                      <a16:colId xmlns:a16="http://schemas.microsoft.com/office/drawing/2014/main" val="4076206678"/>
                    </a:ext>
                  </a:extLst>
                </a:gridCol>
                <a:gridCol w="1016000">
                  <a:extLst>
                    <a:ext uri="{9D8B030D-6E8A-4147-A177-3AD203B41FA5}">
                      <a16:colId xmlns:a16="http://schemas.microsoft.com/office/drawing/2014/main" val="2789384017"/>
                    </a:ext>
                  </a:extLst>
                </a:gridCol>
              </a:tblGrid>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0" u="none" strike="noStrike" cap="none" normalizeH="0" baseline="0">
                          <a:ln>
                            <a:noFill/>
                          </a:ln>
                          <a:solidFill>
                            <a:schemeClr val="tx1"/>
                          </a:solidFill>
                          <a:effectLst/>
                          <a:latin typeface="Arial" panose="020B0604020202020204" pitchFamily="34" charset="0"/>
                        </a:rPr>
                        <a:t>Year</a:t>
                      </a:r>
                      <a:endParaRPr kumimoji="0" lang="en-US" altLang="en-US" sz="1600" b="1"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1" i="0" u="none" strike="noStrike" cap="none" normalizeH="0" baseline="0">
                          <a:ln>
                            <a:noFill/>
                          </a:ln>
                          <a:solidFill>
                            <a:schemeClr val="tx1"/>
                          </a:solidFill>
                          <a:effectLst/>
                          <a:latin typeface="Arial" panose="020B0604020202020204" pitchFamily="34" charset="0"/>
                        </a:rPr>
                        <a:t>Pupils</a:t>
                      </a:r>
                      <a:endParaRPr kumimoji="0" lang="en-US" altLang="en-US" sz="16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6121515"/>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7</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22</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9244542"/>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8</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16</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30635726"/>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9</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28</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2611463"/>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10</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29</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759199"/>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11</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15</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1226793"/>
                  </a:ext>
                </a:extLst>
              </a:tr>
              <a:tr h="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12</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600" b="0" i="0" u="none" strike="noStrike" cap="none" normalizeH="0" baseline="0">
                          <a:ln>
                            <a:noFill/>
                          </a:ln>
                          <a:solidFill>
                            <a:schemeClr val="tx1"/>
                          </a:solidFill>
                          <a:effectLst/>
                          <a:latin typeface="Arial" panose="020B0604020202020204" pitchFamily="34" charset="0"/>
                        </a:rPr>
                        <a:t>20</a:t>
                      </a:r>
                      <a:endParaRPr kumimoji="0" lang="en-US" altLang="en-US"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305019"/>
                  </a:ext>
                </a:extLst>
              </a:tr>
            </a:tbl>
          </a:graphicData>
        </a:graphic>
      </p:graphicFrame>
      <p:sp>
        <p:nvSpPr>
          <p:cNvPr id="6195" name="Rectangle 51">
            <a:extLst>
              <a:ext uri="{FF2B5EF4-FFF2-40B4-BE49-F238E27FC236}">
                <a16:creationId xmlns:a16="http://schemas.microsoft.com/office/drawing/2014/main" id="{8954CB60-15C2-4FB2-A54D-8AF392DBB6BE}"/>
              </a:ext>
            </a:extLst>
          </p:cNvPr>
          <p:cNvSpPr>
            <a:spLocks noChangeArrowheads="1"/>
          </p:cNvSpPr>
          <p:nvPr/>
        </p:nvSpPr>
        <p:spPr bwMode="auto">
          <a:xfrm>
            <a:off x="3708400" y="3656013"/>
            <a:ext cx="2152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 which simplifies to</a:t>
            </a:r>
            <a:endParaRPr lang="en-US" altLang="en-US"/>
          </a:p>
        </p:txBody>
      </p:sp>
      <p:sp>
        <p:nvSpPr>
          <p:cNvPr id="6196" name="Rectangle 52">
            <a:extLst>
              <a:ext uri="{FF2B5EF4-FFF2-40B4-BE49-F238E27FC236}">
                <a16:creationId xmlns:a16="http://schemas.microsoft.com/office/drawing/2014/main" id="{24923F59-B186-81A8-2495-9832034A33F9}"/>
              </a:ext>
            </a:extLst>
          </p:cNvPr>
          <p:cNvSpPr>
            <a:spLocks noChangeArrowheads="1"/>
          </p:cNvSpPr>
          <p:nvPr/>
        </p:nvSpPr>
        <p:spPr bwMode="auto">
          <a:xfrm>
            <a:off x="2755900" y="6159500"/>
            <a:ext cx="215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 which simplifies to</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dissolve">
                                      <p:cBhvr>
                                        <p:cTn id="7" dur="500"/>
                                        <p:tgtEl>
                                          <p:spTgt spid="61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150"/>
                                        </p:tgtEl>
                                        <p:attrNameLst>
                                          <p:attrName>style.visibility</p:attrName>
                                        </p:attrNameLst>
                                      </p:cBhvr>
                                      <p:to>
                                        <p:strVal val="visible"/>
                                      </p:to>
                                    </p:set>
                                    <p:animEffect transition="in" filter="dissolve">
                                      <p:cBhvr>
                                        <p:cTn id="12" dur="500"/>
                                        <p:tgtEl>
                                          <p:spTgt spid="6150"/>
                                        </p:tgtEl>
                                      </p:cBhvr>
                                    </p:animEffect>
                                  </p:childTnLst>
                                </p:cTn>
                              </p:par>
                              <p:par>
                                <p:cTn id="13" presetID="9" presetClass="entr" presetSubtype="0" fill="hold" nodeType="withEffect">
                                  <p:stCondLst>
                                    <p:cond delay="0"/>
                                  </p:stCondLst>
                                  <p:childTnLst>
                                    <p:set>
                                      <p:cBhvr>
                                        <p:cTn id="14" dur="1" fill="hold">
                                          <p:stCondLst>
                                            <p:cond delay="0"/>
                                          </p:stCondLst>
                                        </p:cTn>
                                        <p:tgtEl>
                                          <p:spTgt spid="6149"/>
                                        </p:tgtEl>
                                        <p:attrNameLst>
                                          <p:attrName>style.visibility</p:attrName>
                                        </p:attrNameLst>
                                      </p:cBhvr>
                                      <p:to>
                                        <p:strVal val="visible"/>
                                      </p:to>
                                    </p:set>
                                    <p:animEffect transition="in" filter="dissolve">
                                      <p:cBhvr>
                                        <p:cTn id="15" dur="500"/>
                                        <p:tgtEl>
                                          <p:spTgt spid="61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6152"/>
                                        </p:tgtEl>
                                        <p:attrNameLst>
                                          <p:attrName>style.visibility</p:attrName>
                                        </p:attrNameLst>
                                      </p:cBhvr>
                                      <p:to>
                                        <p:strVal val="visible"/>
                                      </p:to>
                                    </p:set>
                                    <p:animEffect transition="in" filter="dissolve">
                                      <p:cBhvr>
                                        <p:cTn id="20" dur="500"/>
                                        <p:tgtEl>
                                          <p:spTgt spid="615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6154"/>
                                        </p:tgtEl>
                                        <p:attrNameLst>
                                          <p:attrName>style.visibility</p:attrName>
                                        </p:attrNameLst>
                                      </p:cBhvr>
                                      <p:to>
                                        <p:strVal val="visible"/>
                                      </p:to>
                                    </p:set>
                                    <p:animEffect transition="in" filter="dissolve">
                                      <p:cBhvr>
                                        <p:cTn id="25" dur="500"/>
                                        <p:tgtEl>
                                          <p:spTgt spid="615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6155"/>
                                        </p:tgtEl>
                                        <p:attrNameLst>
                                          <p:attrName>style.visibility</p:attrName>
                                        </p:attrNameLst>
                                      </p:cBhvr>
                                      <p:to>
                                        <p:strVal val="visible"/>
                                      </p:to>
                                    </p:set>
                                    <p:animEffect transition="in" filter="dissolve">
                                      <p:cBhvr>
                                        <p:cTn id="30" dur="500"/>
                                        <p:tgtEl>
                                          <p:spTgt spid="615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6156"/>
                                        </p:tgtEl>
                                        <p:attrNameLst>
                                          <p:attrName>style.visibility</p:attrName>
                                        </p:attrNameLst>
                                      </p:cBhvr>
                                      <p:to>
                                        <p:strVal val="visible"/>
                                      </p:to>
                                    </p:set>
                                    <p:animEffect transition="in" filter="dissolve">
                                      <p:cBhvr>
                                        <p:cTn id="35" dur="500"/>
                                        <p:tgtEl>
                                          <p:spTgt spid="6156"/>
                                        </p:tgtEl>
                                      </p:cBhvr>
                                    </p:animEffect>
                                  </p:childTnLst>
                                </p:cTn>
                              </p:par>
                              <p:par>
                                <p:cTn id="36" presetID="9" presetClass="entr" presetSubtype="0" fill="hold" nodeType="withEffect">
                                  <p:stCondLst>
                                    <p:cond delay="0"/>
                                  </p:stCondLst>
                                  <p:childTnLst>
                                    <p:set>
                                      <p:cBhvr>
                                        <p:cTn id="37" dur="1" fill="hold">
                                          <p:stCondLst>
                                            <p:cond delay="0"/>
                                          </p:stCondLst>
                                        </p:cTn>
                                        <p:tgtEl>
                                          <p:spTgt spid="6157"/>
                                        </p:tgtEl>
                                        <p:attrNameLst>
                                          <p:attrName>style.visibility</p:attrName>
                                        </p:attrNameLst>
                                      </p:cBhvr>
                                      <p:to>
                                        <p:strVal val="visible"/>
                                      </p:to>
                                    </p:set>
                                    <p:animEffect transition="in" filter="dissolve">
                                      <p:cBhvr>
                                        <p:cTn id="38" dur="500"/>
                                        <p:tgtEl>
                                          <p:spTgt spid="615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6158"/>
                                        </p:tgtEl>
                                        <p:attrNameLst>
                                          <p:attrName>style.visibility</p:attrName>
                                        </p:attrNameLst>
                                      </p:cBhvr>
                                      <p:to>
                                        <p:strVal val="visible"/>
                                      </p:to>
                                    </p:set>
                                    <p:animEffect transition="in" filter="dissolve">
                                      <p:cBhvr>
                                        <p:cTn id="43" dur="500"/>
                                        <p:tgtEl>
                                          <p:spTgt spid="6158"/>
                                        </p:tgtEl>
                                      </p:cBhvr>
                                    </p:animEffect>
                                  </p:childTnLst>
                                </p:cTn>
                              </p:par>
                              <p:par>
                                <p:cTn id="44" presetID="9" presetClass="entr" presetSubtype="0" fill="hold" nodeType="withEffect">
                                  <p:stCondLst>
                                    <p:cond delay="0"/>
                                  </p:stCondLst>
                                  <p:childTnLst>
                                    <p:set>
                                      <p:cBhvr>
                                        <p:cTn id="45" dur="1" fill="hold">
                                          <p:stCondLst>
                                            <p:cond delay="0"/>
                                          </p:stCondLst>
                                        </p:cTn>
                                        <p:tgtEl>
                                          <p:spTgt spid="6195"/>
                                        </p:tgtEl>
                                        <p:attrNameLst>
                                          <p:attrName>style.visibility</p:attrName>
                                        </p:attrNameLst>
                                      </p:cBhvr>
                                      <p:to>
                                        <p:strVal val="visible"/>
                                      </p:to>
                                    </p:set>
                                    <p:animEffect transition="in" filter="dissolve">
                                      <p:cBhvr>
                                        <p:cTn id="46" dur="500"/>
                                        <p:tgtEl>
                                          <p:spTgt spid="6195"/>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6160"/>
                                        </p:tgtEl>
                                        <p:attrNameLst>
                                          <p:attrName>style.visibility</p:attrName>
                                        </p:attrNameLst>
                                      </p:cBhvr>
                                      <p:to>
                                        <p:strVal val="visible"/>
                                      </p:to>
                                    </p:set>
                                    <p:animEffect transition="in" filter="dissolve">
                                      <p:cBhvr>
                                        <p:cTn id="51" dur="500"/>
                                        <p:tgtEl>
                                          <p:spTgt spid="6160"/>
                                        </p:tgtEl>
                                      </p:cBhvr>
                                    </p:animEffect>
                                  </p:childTnLst>
                                </p:cTn>
                              </p:par>
                              <p:par>
                                <p:cTn id="52" presetID="9" presetClass="entr" presetSubtype="0" fill="hold" nodeType="withEffect">
                                  <p:stCondLst>
                                    <p:cond delay="0"/>
                                  </p:stCondLst>
                                  <p:childTnLst>
                                    <p:set>
                                      <p:cBhvr>
                                        <p:cTn id="53" dur="1" fill="hold">
                                          <p:stCondLst>
                                            <p:cond delay="0"/>
                                          </p:stCondLst>
                                        </p:cTn>
                                        <p:tgtEl>
                                          <p:spTgt spid="6194"/>
                                        </p:tgtEl>
                                        <p:attrNameLst>
                                          <p:attrName>style.visibility</p:attrName>
                                        </p:attrNameLst>
                                      </p:cBhvr>
                                      <p:to>
                                        <p:strVal val="visible"/>
                                      </p:to>
                                    </p:set>
                                    <p:animEffect transition="in" filter="dissolve">
                                      <p:cBhvr>
                                        <p:cTn id="54" dur="500"/>
                                        <p:tgtEl>
                                          <p:spTgt spid="619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9" presetClass="entr" presetSubtype="0" fill="hold" nodeType="clickEffect">
                                  <p:stCondLst>
                                    <p:cond delay="0"/>
                                  </p:stCondLst>
                                  <p:childTnLst>
                                    <p:set>
                                      <p:cBhvr>
                                        <p:cTn id="58" dur="1" fill="hold">
                                          <p:stCondLst>
                                            <p:cond delay="0"/>
                                          </p:stCondLst>
                                        </p:cTn>
                                        <p:tgtEl>
                                          <p:spTgt spid="6161"/>
                                        </p:tgtEl>
                                        <p:attrNameLst>
                                          <p:attrName>style.visibility</p:attrName>
                                        </p:attrNameLst>
                                      </p:cBhvr>
                                      <p:to>
                                        <p:strVal val="visible"/>
                                      </p:to>
                                    </p:set>
                                    <p:animEffect transition="in" filter="dissolve">
                                      <p:cBhvr>
                                        <p:cTn id="59" dur="500"/>
                                        <p:tgtEl>
                                          <p:spTgt spid="616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nodeType="clickEffect">
                                  <p:stCondLst>
                                    <p:cond delay="0"/>
                                  </p:stCondLst>
                                  <p:childTnLst>
                                    <p:set>
                                      <p:cBhvr>
                                        <p:cTn id="63" dur="1" fill="hold">
                                          <p:stCondLst>
                                            <p:cond delay="0"/>
                                          </p:stCondLst>
                                        </p:cTn>
                                        <p:tgtEl>
                                          <p:spTgt spid="6162"/>
                                        </p:tgtEl>
                                        <p:attrNameLst>
                                          <p:attrName>style.visibility</p:attrName>
                                        </p:attrNameLst>
                                      </p:cBhvr>
                                      <p:to>
                                        <p:strVal val="visible"/>
                                      </p:to>
                                    </p:set>
                                    <p:animEffect transition="in" filter="dissolve">
                                      <p:cBhvr>
                                        <p:cTn id="64" dur="500"/>
                                        <p:tgtEl>
                                          <p:spTgt spid="616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9" presetClass="entr" presetSubtype="0" fill="hold" nodeType="clickEffect">
                                  <p:stCondLst>
                                    <p:cond delay="0"/>
                                  </p:stCondLst>
                                  <p:childTnLst>
                                    <p:set>
                                      <p:cBhvr>
                                        <p:cTn id="68" dur="1" fill="hold">
                                          <p:stCondLst>
                                            <p:cond delay="0"/>
                                          </p:stCondLst>
                                        </p:cTn>
                                        <p:tgtEl>
                                          <p:spTgt spid="6163"/>
                                        </p:tgtEl>
                                        <p:attrNameLst>
                                          <p:attrName>style.visibility</p:attrName>
                                        </p:attrNameLst>
                                      </p:cBhvr>
                                      <p:to>
                                        <p:strVal val="visible"/>
                                      </p:to>
                                    </p:set>
                                    <p:animEffect transition="in" filter="dissolve">
                                      <p:cBhvr>
                                        <p:cTn id="69" dur="500"/>
                                        <p:tgtEl>
                                          <p:spTgt spid="6163"/>
                                        </p:tgtEl>
                                      </p:cBhvr>
                                    </p:animEffect>
                                  </p:childTnLst>
                                </p:cTn>
                              </p:par>
                              <p:par>
                                <p:cTn id="70" presetID="9" presetClass="entr" presetSubtype="0" fill="hold" nodeType="withEffect">
                                  <p:stCondLst>
                                    <p:cond delay="0"/>
                                  </p:stCondLst>
                                  <p:childTnLst>
                                    <p:set>
                                      <p:cBhvr>
                                        <p:cTn id="71" dur="1" fill="hold">
                                          <p:stCondLst>
                                            <p:cond delay="0"/>
                                          </p:stCondLst>
                                        </p:cTn>
                                        <p:tgtEl>
                                          <p:spTgt spid="6164"/>
                                        </p:tgtEl>
                                        <p:attrNameLst>
                                          <p:attrName>style.visibility</p:attrName>
                                        </p:attrNameLst>
                                      </p:cBhvr>
                                      <p:to>
                                        <p:strVal val="visible"/>
                                      </p:to>
                                    </p:set>
                                    <p:animEffect transition="in" filter="dissolve">
                                      <p:cBhvr>
                                        <p:cTn id="72" dur="500"/>
                                        <p:tgtEl>
                                          <p:spTgt spid="616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6165"/>
                                        </p:tgtEl>
                                        <p:attrNameLst>
                                          <p:attrName>style.visibility</p:attrName>
                                        </p:attrNameLst>
                                      </p:cBhvr>
                                      <p:to>
                                        <p:strVal val="visible"/>
                                      </p:to>
                                    </p:set>
                                    <p:animEffect transition="in" filter="dissolve">
                                      <p:cBhvr>
                                        <p:cTn id="77" dur="500"/>
                                        <p:tgtEl>
                                          <p:spTgt spid="6165"/>
                                        </p:tgtEl>
                                      </p:cBhvr>
                                    </p:animEffect>
                                  </p:childTnLst>
                                </p:cTn>
                              </p:par>
                              <p:par>
                                <p:cTn id="78" presetID="9" presetClass="entr" presetSubtype="0" fill="hold" nodeType="withEffect">
                                  <p:stCondLst>
                                    <p:cond delay="0"/>
                                  </p:stCondLst>
                                  <p:childTnLst>
                                    <p:set>
                                      <p:cBhvr>
                                        <p:cTn id="79" dur="1" fill="hold">
                                          <p:stCondLst>
                                            <p:cond delay="0"/>
                                          </p:stCondLst>
                                        </p:cTn>
                                        <p:tgtEl>
                                          <p:spTgt spid="6196"/>
                                        </p:tgtEl>
                                        <p:attrNameLst>
                                          <p:attrName>style.visibility</p:attrName>
                                        </p:attrNameLst>
                                      </p:cBhvr>
                                      <p:to>
                                        <p:strVal val="visible"/>
                                      </p:to>
                                    </p:set>
                                    <p:animEffect transition="in" filter="dissolve">
                                      <p:cBhvr>
                                        <p:cTn id="80" dur="500"/>
                                        <p:tgtEl>
                                          <p:spTgt spid="6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nimBg="1"/>
      <p:bldP spid="6152" grpId="0" animBg="1"/>
      <p:bldP spid="6154" grpId="0"/>
      <p:bldP spid="6155" grpId="0"/>
      <p:bldP spid="6157" grpId="0"/>
      <p:bldP spid="6160" grpId="0" animBg="1"/>
      <p:bldP spid="6161" grpId="0"/>
      <p:bldP spid="6162" grpId="0"/>
      <p:bldP spid="6164" grpId="0"/>
      <p:bldP spid="6195" grpId="0"/>
      <p:bldP spid="619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a:extLst>
              <a:ext uri="{FF2B5EF4-FFF2-40B4-BE49-F238E27FC236}">
                <a16:creationId xmlns:a16="http://schemas.microsoft.com/office/drawing/2014/main" id="{9254254D-4F82-1A92-26A2-246AF5472300}"/>
              </a:ext>
            </a:extLst>
          </p:cNvPr>
          <p:cNvSpPr txBox="1">
            <a:spLocks noChangeArrowheads="1"/>
          </p:cNvSpPr>
          <p:nvPr/>
        </p:nvSpPr>
        <p:spPr bwMode="auto">
          <a:xfrm>
            <a:off x="2416175" y="188913"/>
            <a:ext cx="4198938" cy="579437"/>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Probability of an event</a:t>
            </a:r>
            <a:endParaRPr lang="en-US" altLang="en-US" sz="3200"/>
          </a:p>
        </p:txBody>
      </p:sp>
      <p:sp>
        <p:nvSpPr>
          <p:cNvPr id="241667" name="Text Box 3">
            <a:extLst>
              <a:ext uri="{FF2B5EF4-FFF2-40B4-BE49-F238E27FC236}">
                <a16:creationId xmlns:a16="http://schemas.microsoft.com/office/drawing/2014/main" id="{673424B9-8DBA-D007-FA07-0A7E1F61E863}"/>
              </a:ext>
            </a:extLst>
          </p:cNvPr>
          <p:cNvSpPr txBox="1">
            <a:spLocks noChangeArrowheads="1"/>
          </p:cNvSpPr>
          <p:nvPr/>
        </p:nvSpPr>
        <p:spPr bwMode="auto">
          <a:xfrm>
            <a:off x="352425" y="938213"/>
            <a:ext cx="75501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 Bob is picking randomly from a bag containing tiles numbered 1 to 10.</a:t>
            </a:r>
          </a:p>
          <a:p>
            <a:r>
              <a:rPr lang="en-GB" altLang="en-US"/>
              <a:t>Write down the probability that the number he picks is:</a:t>
            </a:r>
          </a:p>
          <a:p>
            <a:endParaRPr lang="en-GB" altLang="en-US"/>
          </a:p>
          <a:p>
            <a:r>
              <a:rPr lang="en-GB" altLang="en-US"/>
              <a:t>a) 7	           b) 4 or less                c) Odd	                 d) A multiple of 3</a:t>
            </a:r>
            <a:endParaRPr lang="en-US" altLang="en-US"/>
          </a:p>
        </p:txBody>
      </p:sp>
      <p:sp>
        <p:nvSpPr>
          <p:cNvPr id="241668" name="Text Box 4">
            <a:extLst>
              <a:ext uri="{FF2B5EF4-FFF2-40B4-BE49-F238E27FC236}">
                <a16:creationId xmlns:a16="http://schemas.microsoft.com/office/drawing/2014/main" id="{B3397E2A-8825-1827-1E28-8210D682E6C1}"/>
              </a:ext>
            </a:extLst>
          </p:cNvPr>
          <p:cNvSpPr txBox="1">
            <a:spLocks noChangeArrowheads="1"/>
          </p:cNvSpPr>
          <p:nvPr/>
        </p:nvSpPr>
        <p:spPr bwMode="auto">
          <a:xfrm>
            <a:off x="352425" y="2398713"/>
            <a:ext cx="521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2. A survey is conducted of pupils’ favourite team:</a:t>
            </a:r>
            <a:endParaRPr lang="en-US" altLang="en-US"/>
          </a:p>
        </p:txBody>
      </p:sp>
      <p:graphicFrame>
        <p:nvGraphicFramePr>
          <p:cNvPr id="241669" name="Group 5">
            <a:extLst>
              <a:ext uri="{FF2B5EF4-FFF2-40B4-BE49-F238E27FC236}">
                <a16:creationId xmlns:a16="http://schemas.microsoft.com/office/drawing/2014/main" id="{5066D2E2-4B38-540D-A30E-A332E57F1E5C}"/>
              </a:ext>
            </a:extLst>
          </p:cNvPr>
          <p:cNvGraphicFramePr>
            <a:graphicFrameLocks noGrp="1"/>
          </p:cNvGraphicFramePr>
          <p:nvPr/>
        </p:nvGraphicFramePr>
        <p:xfrm>
          <a:off x="977900" y="2870200"/>
          <a:ext cx="6921500" cy="787400"/>
        </p:xfrm>
        <a:graphic>
          <a:graphicData uri="http://schemas.openxmlformats.org/drawingml/2006/table">
            <a:tbl>
              <a:tblPr/>
              <a:tblGrid>
                <a:gridCol w="1384300">
                  <a:extLst>
                    <a:ext uri="{9D8B030D-6E8A-4147-A177-3AD203B41FA5}">
                      <a16:colId xmlns:a16="http://schemas.microsoft.com/office/drawing/2014/main" val="3391978587"/>
                    </a:ext>
                  </a:extLst>
                </a:gridCol>
                <a:gridCol w="1384300">
                  <a:extLst>
                    <a:ext uri="{9D8B030D-6E8A-4147-A177-3AD203B41FA5}">
                      <a16:colId xmlns:a16="http://schemas.microsoft.com/office/drawing/2014/main" val="1487716464"/>
                    </a:ext>
                  </a:extLst>
                </a:gridCol>
                <a:gridCol w="1384300">
                  <a:extLst>
                    <a:ext uri="{9D8B030D-6E8A-4147-A177-3AD203B41FA5}">
                      <a16:colId xmlns:a16="http://schemas.microsoft.com/office/drawing/2014/main" val="4265753227"/>
                    </a:ext>
                  </a:extLst>
                </a:gridCol>
                <a:gridCol w="1384300">
                  <a:extLst>
                    <a:ext uri="{9D8B030D-6E8A-4147-A177-3AD203B41FA5}">
                      <a16:colId xmlns:a16="http://schemas.microsoft.com/office/drawing/2014/main" val="2935190891"/>
                    </a:ext>
                  </a:extLst>
                </a:gridCol>
                <a:gridCol w="1384300">
                  <a:extLst>
                    <a:ext uri="{9D8B030D-6E8A-4147-A177-3AD203B41FA5}">
                      <a16:colId xmlns:a16="http://schemas.microsoft.com/office/drawing/2014/main" val="2356340401"/>
                    </a:ext>
                  </a:extLst>
                </a:gridCol>
              </a:tblGrid>
              <a:tr h="393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a:ln>
                            <a:noFill/>
                          </a:ln>
                          <a:solidFill>
                            <a:schemeClr val="tx1"/>
                          </a:solidFill>
                          <a:effectLst/>
                          <a:latin typeface="Arial" panose="020B0604020202020204" pitchFamily="34" charset="0"/>
                        </a:rPr>
                        <a:t>Team</a:t>
                      </a:r>
                      <a:endParaRPr kumimoji="0" lang="en-US" altLang="en-US" sz="1800" b="1"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Spurs</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Man Utd</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Liverpool</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Arsenal</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3056911"/>
                  </a:ext>
                </a:extLst>
              </a:tr>
              <a:tr h="3937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a:ln>
                            <a:noFill/>
                          </a:ln>
                          <a:solidFill>
                            <a:schemeClr val="tx1"/>
                          </a:solidFill>
                          <a:effectLst/>
                          <a:latin typeface="Arial" panose="020B0604020202020204" pitchFamily="34" charset="0"/>
                        </a:rPr>
                        <a:t>Pupils</a:t>
                      </a:r>
                      <a:endParaRPr kumimoji="0" lang="en-US" altLang="en-US" sz="1800" b="1"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12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8</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64328907"/>
                  </a:ext>
                </a:extLst>
              </a:tr>
            </a:tbl>
          </a:graphicData>
        </a:graphic>
      </p:graphicFrame>
      <p:sp>
        <p:nvSpPr>
          <p:cNvPr id="241689" name="Text Box 25">
            <a:extLst>
              <a:ext uri="{FF2B5EF4-FFF2-40B4-BE49-F238E27FC236}">
                <a16:creationId xmlns:a16="http://schemas.microsoft.com/office/drawing/2014/main" id="{D161CEFE-BA24-3F89-1F75-A5FA4F8A8775}"/>
              </a:ext>
            </a:extLst>
          </p:cNvPr>
          <p:cNvSpPr txBox="1">
            <a:spLocks noChangeArrowheads="1"/>
          </p:cNvSpPr>
          <p:nvPr/>
        </p:nvSpPr>
        <p:spPr bwMode="auto">
          <a:xfrm>
            <a:off x="352425" y="3770313"/>
            <a:ext cx="72707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John picks a pupil at random to ask more questions.</a:t>
            </a:r>
          </a:p>
          <a:p>
            <a:r>
              <a:rPr lang="en-GB" altLang="en-US"/>
              <a:t>Write down the probability that the pupil he picks supports:</a:t>
            </a:r>
          </a:p>
          <a:p>
            <a:endParaRPr lang="en-GB" altLang="en-US"/>
          </a:p>
          <a:p>
            <a:r>
              <a:rPr lang="en-GB" altLang="en-US"/>
              <a:t>a) Liverpool	           b) A London team		c) Not Liverpool</a:t>
            </a:r>
            <a:endParaRPr lang="en-US" altLang="en-US"/>
          </a:p>
        </p:txBody>
      </p:sp>
      <p:sp>
        <p:nvSpPr>
          <p:cNvPr id="241690" name="Text Box 26">
            <a:extLst>
              <a:ext uri="{FF2B5EF4-FFF2-40B4-BE49-F238E27FC236}">
                <a16:creationId xmlns:a16="http://schemas.microsoft.com/office/drawing/2014/main" id="{2D0BC614-D9F1-A8B2-3A5E-B0203C32B9BB}"/>
              </a:ext>
            </a:extLst>
          </p:cNvPr>
          <p:cNvSpPr txBox="1">
            <a:spLocks noChangeArrowheads="1"/>
          </p:cNvSpPr>
          <p:nvPr/>
        </p:nvSpPr>
        <p:spPr bwMode="auto">
          <a:xfrm>
            <a:off x="352425" y="5395913"/>
            <a:ext cx="65468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3. A bag contains 20 coloured balls, some red and some blue. </a:t>
            </a:r>
          </a:p>
          <a:p>
            <a:r>
              <a:rPr lang="en-GB" altLang="en-US"/>
              <a:t>Keith knows that the probability of picking a red ball is </a:t>
            </a:r>
            <a:r>
              <a:rPr lang="en-GB" altLang="en-US" baseline="30000"/>
              <a:t>2</a:t>
            </a:r>
            <a:r>
              <a:rPr lang="en-GB" altLang="en-US"/>
              <a:t>/</a:t>
            </a:r>
            <a:r>
              <a:rPr lang="en-GB" altLang="en-US" baseline="-25000"/>
              <a:t>5</a:t>
            </a:r>
            <a:r>
              <a:rPr lang="en-GB" altLang="en-US"/>
              <a:t>. </a:t>
            </a:r>
          </a:p>
          <a:p>
            <a:r>
              <a:rPr lang="en-GB" altLang="en-US"/>
              <a:t>How many red balls are there?</a:t>
            </a:r>
            <a:endParaRPr lang="en-US" altLang="en-US"/>
          </a:p>
        </p:txBody>
      </p:sp>
      <p:graphicFrame>
        <p:nvGraphicFramePr>
          <p:cNvPr id="241691" name="Object 27">
            <a:extLst>
              <a:ext uri="{FF2B5EF4-FFF2-40B4-BE49-F238E27FC236}">
                <a16:creationId xmlns:a16="http://schemas.microsoft.com/office/drawing/2014/main" id="{29DD0B36-1C88-1BAF-764A-121F214E4F43}"/>
              </a:ext>
            </a:extLst>
          </p:cNvPr>
          <p:cNvGraphicFramePr>
            <a:graphicFrameLocks noChangeAspect="1"/>
          </p:cNvGraphicFramePr>
          <p:nvPr/>
        </p:nvGraphicFramePr>
        <p:xfrm>
          <a:off x="1143000" y="1803400"/>
          <a:ext cx="317500" cy="317500"/>
        </p:xfrm>
        <a:graphic>
          <a:graphicData uri="http://schemas.openxmlformats.org/presentationml/2006/ole">
            <mc:AlternateContent xmlns:mc="http://schemas.openxmlformats.org/markup-compatibility/2006">
              <mc:Choice xmlns:v="urn:schemas-microsoft-com:vml" Requires="v">
                <p:oleObj name="Equation" r:id="rId3" imgW="203040" imgH="203040" progId="Equation.3">
                  <p:embed/>
                </p:oleObj>
              </mc:Choice>
              <mc:Fallback>
                <p:oleObj name="Equation" r:id="rId3" imgW="203040" imgH="203040" progId="Equation.3">
                  <p:embed/>
                  <p:pic>
                    <p:nvPicPr>
                      <p:cNvPr id="0" name="Object 27"/>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803400"/>
                        <a:ext cx="317500"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2" name="Object 28">
            <a:extLst>
              <a:ext uri="{FF2B5EF4-FFF2-40B4-BE49-F238E27FC236}">
                <a16:creationId xmlns:a16="http://schemas.microsoft.com/office/drawing/2014/main" id="{0D03889F-DB99-5862-62E3-4188D0A273A7}"/>
              </a:ext>
            </a:extLst>
          </p:cNvPr>
          <p:cNvGraphicFramePr>
            <a:graphicFrameLocks noChangeAspect="1"/>
          </p:cNvGraphicFramePr>
          <p:nvPr/>
        </p:nvGraphicFramePr>
        <p:xfrm>
          <a:off x="3362325" y="1797050"/>
          <a:ext cx="317500" cy="317500"/>
        </p:xfrm>
        <a:graphic>
          <a:graphicData uri="http://schemas.openxmlformats.org/presentationml/2006/ole">
            <mc:AlternateContent xmlns:mc="http://schemas.openxmlformats.org/markup-compatibility/2006">
              <mc:Choice xmlns:v="urn:schemas-microsoft-com:vml" Requires="v">
                <p:oleObj name="Equation" r:id="rId5" imgW="203040" imgH="203040" progId="Equation.3">
                  <p:embed/>
                </p:oleObj>
              </mc:Choice>
              <mc:Fallback>
                <p:oleObj name="Equation" r:id="rId5" imgW="203040" imgH="203040" progId="Equation.3">
                  <p:embed/>
                  <p:pic>
                    <p:nvPicPr>
                      <p:cNvPr id="0" name="Object 28"/>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2325" y="1797050"/>
                        <a:ext cx="317500"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3" name="Object 29">
            <a:extLst>
              <a:ext uri="{FF2B5EF4-FFF2-40B4-BE49-F238E27FC236}">
                <a16:creationId xmlns:a16="http://schemas.microsoft.com/office/drawing/2014/main" id="{7B3362FD-8A07-084B-B0B7-1014A4223C88}"/>
              </a:ext>
            </a:extLst>
          </p:cNvPr>
          <p:cNvGraphicFramePr>
            <a:graphicFrameLocks noChangeAspect="1"/>
          </p:cNvGraphicFramePr>
          <p:nvPr/>
        </p:nvGraphicFramePr>
        <p:xfrm>
          <a:off x="3665538" y="1797050"/>
          <a:ext cx="436562" cy="317500"/>
        </p:xfrm>
        <a:graphic>
          <a:graphicData uri="http://schemas.openxmlformats.org/presentationml/2006/ole">
            <mc:AlternateContent xmlns:mc="http://schemas.openxmlformats.org/markup-compatibility/2006">
              <mc:Choice xmlns:v="urn:schemas-microsoft-com:vml" Requires="v">
                <p:oleObj name="Equation" r:id="rId7" imgW="279360" imgH="203040" progId="Equation.3">
                  <p:embed/>
                </p:oleObj>
              </mc:Choice>
              <mc:Fallback>
                <p:oleObj name="Equation" r:id="rId7" imgW="279360" imgH="203040" progId="Equation.3">
                  <p:embed/>
                  <p:pic>
                    <p:nvPicPr>
                      <p:cNvPr id="0" name="Object 29"/>
                      <p:cNvPicPr preferRelativeResize="0">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65538" y="1797050"/>
                        <a:ext cx="436562"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4" name="Object 30">
            <a:extLst>
              <a:ext uri="{FF2B5EF4-FFF2-40B4-BE49-F238E27FC236}">
                <a16:creationId xmlns:a16="http://schemas.microsoft.com/office/drawing/2014/main" id="{88CD0E68-C93D-214E-4020-22DD9CCFA937}"/>
              </a:ext>
            </a:extLst>
          </p:cNvPr>
          <p:cNvGraphicFramePr>
            <a:graphicFrameLocks noChangeAspect="1"/>
          </p:cNvGraphicFramePr>
          <p:nvPr/>
        </p:nvGraphicFramePr>
        <p:xfrm>
          <a:off x="4973638" y="1789113"/>
          <a:ext cx="317500" cy="317500"/>
        </p:xfrm>
        <a:graphic>
          <a:graphicData uri="http://schemas.openxmlformats.org/presentationml/2006/ole">
            <mc:AlternateContent xmlns:mc="http://schemas.openxmlformats.org/markup-compatibility/2006">
              <mc:Choice xmlns:v="urn:schemas-microsoft-com:vml" Requires="v">
                <p:oleObj name="Equation" r:id="rId9" imgW="203040" imgH="203040" progId="Equation.3">
                  <p:embed/>
                </p:oleObj>
              </mc:Choice>
              <mc:Fallback>
                <p:oleObj name="Equation" r:id="rId9" imgW="203040" imgH="203040" progId="Equation.3">
                  <p:embed/>
                  <p:pic>
                    <p:nvPicPr>
                      <p:cNvPr id="0" name="Object 30"/>
                      <p:cNvPicPr preferRelativeResize="0">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73638" y="1789113"/>
                        <a:ext cx="317500"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5" name="Object 31">
            <a:extLst>
              <a:ext uri="{FF2B5EF4-FFF2-40B4-BE49-F238E27FC236}">
                <a16:creationId xmlns:a16="http://schemas.microsoft.com/office/drawing/2014/main" id="{7CAD1F76-1FA8-4930-AA82-D0BBDDB7B915}"/>
              </a:ext>
            </a:extLst>
          </p:cNvPr>
          <p:cNvGraphicFramePr>
            <a:graphicFrameLocks noChangeAspect="1"/>
          </p:cNvGraphicFramePr>
          <p:nvPr/>
        </p:nvGraphicFramePr>
        <p:xfrm>
          <a:off x="5272088" y="1789113"/>
          <a:ext cx="436562" cy="317500"/>
        </p:xfrm>
        <a:graphic>
          <a:graphicData uri="http://schemas.openxmlformats.org/presentationml/2006/ole">
            <mc:AlternateContent xmlns:mc="http://schemas.openxmlformats.org/markup-compatibility/2006">
              <mc:Choice xmlns:v="urn:schemas-microsoft-com:vml" Requires="v">
                <p:oleObj name="Equation" r:id="rId11" imgW="279360" imgH="203040" progId="Equation.3">
                  <p:embed/>
                </p:oleObj>
              </mc:Choice>
              <mc:Fallback>
                <p:oleObj name="Equation" r:id="rId11" imgW="279360" imgH="203040" progId="Equation.3">
                  <p:embed/>
                  <p:pic>
                    <p:nvPicPr>
                      <p:cNvPr id="0" name="Object 31"/>
                      <p:cNvPicPr preferRelativeResize="0">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72088" y="1789113"/>
                        <a:ext cx="436562"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6" name="Object 32">
            <a:extLst>
              <a:ext uri="{FF2B5EF4-FFF2-40B4-BE49-F238E27FC236}">
                <a16:creationId xmlns:a16="http://schemas.microsoft.com/office/drawing/2014/main" id="{E43C3D89-C91B-CF8F-CE22-9EDB1748263B}"/>
              </a:ext>
            </a:extLst>
          </p:cNvPr>
          <p:cNvGraphicFramePr>
            <a:graphicFrameLocks noChangeAspect="1"/>
          </p:cNvGraphicFramePr>
          <p:nvPr/>
        </p:nvGraphicFramePr>
        <p:xfrm>
          <a:off x="7905750" y="1782763"/>
          <a:ext cx="317500" cy="317500"/>
        </p:xfrm>
        <a:graphic>
          <a:graphicData uri="http://schemas.openxmlformats.org/presentationml/2006/ole">
            <mc:AlternateContent xmlns:mc="http://schemas.openxmlformats.org/markup-compatibility/2006">
              <mc:Choice xmlns:v="urn:schemas-microsoft-com:vml" Requires="v">
                <p:oleObj name="Equation" r:id="rId13" imgW="203040" imgH="203040" progId="Equation.3">
                  <p:embed/>
                </p:oleObj>
              </mc:Choice>
              <mc:Fallback>
                <p:oleObj name="Equation" r:id="rId13" imgW="203040" imgH="203040" progId="Equation.3">
                  <p:embed/>
                  <p:pic>
                    <p:nvPicPr>
                      <p:cNvPr id="0" name="Object 32"/>
                      <p:cNvPicPr preferRelativeResize="0">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05750" y="1782763"/>
                        <a:ext cx="317500"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7" name="Object 33">
            <a:extLst>
              <a:ext uri="{FF2B5EF4-FFF2-40B4-BE49-F238E27FC236}">
                <a16:creationId xmlns:a16="http://schemas.microsoft.com/office/drawing/2014/main" id="{C093345B-A4CD-7A2D-100D-16B0CE44AFCA}"/>
              </a:ext>
            </a:extLst>
          </p:cNvPr>
          <p:cNvGraphicFramePr>
            <a:graphicFrameLocks noChangeAspect="1"/>
          </p:cNvGraphicFramePr>
          <p:nvPr/>
        </p:nvGraphicFramePr>
        <p:xfrm>
          <a:off x="749300" y="5010150"/>
          <a:ext cx="336550" cy="317500"/>
        </p:xfrm>
        <a:graphic>
          <a:graphicData uri="http://schemas.openxmlformats.org/presentationml/2006/ole">
            <mc:AlternateContent xmlns:mc="http://schemas.openxmlformats.org/markup-compatibility/2006">
              <mc:Choice xmlns:v="urn:schemas-microsoft-com:vml" Requires="v">
                <p:oleObj name="Equation" r:id="rId15" imgW="215640" imgH="203040" progId="Equation.3">
                  <p:embed/>
                </p:oleObj>
              </mc:Choice>
              <mc:Fallback>
                <p:oleObj name="Equation" r:id="rId15" imgW="215640" imgH="203040" progId="Equation.3">
                  <p:embed/>
                  <p:pic>
                    <p:nvPicPr>
                      <p:cNvPr id="0" name="Object 33"/>
                      <p:cNvPicPr preferRelativeResize="0">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9300" y="5010150"/>
                        <a:ext cx="336550"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8" name="Object 34">
            <a:extLst>
              <a:ext uri="{FF2B5EF4-FFF2-40B4-BE49-F238E27FC236}">
                <a16:creationId xmlns:a16="http://schemas.microsoft.com/office/drawing/2014/main" id="{03D6E24C-7801-870E-B71B-F841D02CAF3E}"/>
              </a:ext>
            </a:extLst>
          </p:cNvPr>
          <p:cNvGraphicFramePr>
            <a:graphicFrameLocks noChangeAspect="1"/>
          </p:cNvGraphicFramePr>
          <p:nvPr/>
        </p:nvGraphicFramePr>
        <p:xfrm>
          <a:off x="1041400" y="5010150"/>
          <a:ext cx="515938" cy="317500"/>
        </p:xfrm>
        <a:graphic>
          <a:graphicData uri="http://schemas.openxmlformats.org/presentationml/2006/ole">
            <mc:AlternateContent xmlns:mc="http://schemas.openxmlformats.org/markup-compatibility/2006">
              <mc:Choice xmlns:v="urn:schemas-microsoft-com:vml" Requires="v">
                <p:oleObj name="Equation" r:id="rId17" imgW="330120" imgH="203040" progId="Equation.3">
                  <p:embed/>
                </p:oleObj>
              </mc:Choice>
              <mc:Fallback>
                <p:oleObj name="Equation" r:id="rId17" imgW="330120" imgH="203040" progId="Equation.3">
                  <p:embed/>
                  <p:pic>
                    <p:nvPicPr>
                      <p:cNvPr id="0" name="Object 34"/>
                      <p:cNvPicPr preferRelativeResize="0">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41400" y="5010150"/>
                        <a:ext cx="515938"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99" name="Object 35">
            <a:extLst>
              <a:ext uri="{FF2B5EF4-FFF2-40B4-BE49-F238E27FC236}">
                <a16:creationId xmlns:a16="http://schemas.microsoft.com/office/drawing/2014/main" id="{528F80BA-8409-4788-729B-038B56ACEFDB}"/>
              </a:ext>
            </a:extLst>
          </p:cNvPr>
          <p:cNvGraphicFramePr>
            <a:graphicFrameLocks noChangeAspect="1"/>
          </p:cNvGraphicFramePr>
          <p:nvPr/>
        </p:nvGraphicFramePr>
        <p:xfrm>
          <a:off x="3665538" y="4972050"/>
          <a:ext cx="396875" cy="317500"/>
        </p:xfrm>
        <a:graphic>
          <a:graphicData uri="http://schemas.openxmlformats.org/presentationml/2006/ole">
            <mc:AlternateContent xmlns:mc="http://schemas.openxmlformats.org/markup-compatibility/2006">
              <mc:Choice xmlns:v="urn:schemas-microsoft-com:vml" Requires="v">
                <p:oleObj name="Equation" r:id="rId19" imgW="253800" imgH="203040" progId="Equation.3">
                  <p:embed/>
                </p:oleObj>
              </mc:Choice>
              <mc:Fallback>
                <p:oleObj name="Equation" r:id="rId19" imgW="253800" imgH="203040" progId="Equation.3">
                  <p:embed/>
                  <p:pic>
                    <p:nvPicPr>
                      <p:cNvPr id="0" name="Object 35"/>
                      <p:cNvPicPr preferRelativeResize="0">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65538" y="4972050"/>
                        <a:ext cx="396875"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0" name="Object 36">
            <a:extLst>
              <a:ext uri="{FF2B5EF4-FFF2-40B4-BE49-F238E27FC236}">
                <a16:creationId xmlns:a16="http://schemas.microsoft.com/office/drawing/2014/main" id="{6504C244-7BED-26D3-2DB9-420206FF2605}"/>
              </a:ext>
            </a:extLst>
          </p:cNvPr>
          <p:cNvGraphicFramePr>
            <a:graphicFrameLocks noChangeAspect="1"/>
          </p:cNvGraphicFramePr>
          <p:nvPr/>
        </p:nvGraphicFramePr>
        <p:xfrm>
          <a:off x="4027488" y="4972050"/>
          <a:ext cx="436562" cy="317500"/>
        </p:xfrm>
        <a:graphic>
          <a:graphicData uri="http://schemas.openxmlformats.org/presentationml/2006/ole">
            <mc:AlternateContent xmlns:mc="http://schemas.openxmlformats.org/markup-compatibility/2006">
              <mc:Choice xmlns:v="urn:schemas-microsoft-com:vml" Requires="v">
                <p:oleObj name="Equation" r:id="rId21" imgW="279360" imgH="203040" progId="Equation.3">
                  <p:embed/>
                </p:oleObj>
              </mc:Choice>
              <mc:Fallback>
                <p:oleObj name="Equation" r:id="rId21" imgW="279360" imgH="203040" progId="Equation.3">
                  <p:embed/>
                  <p:pic>
                    <p:nvPicPr>
                      <p:cNvPr id="0" name="Object 36"/>
                      <p:cNvPicPr preferRelativeResize="0">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27488" y="4972050"/>
                        <a:ext cx="436562"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1" name="Object 37">
            <a:extLst>
              <a:ext uri="{FF2B5EF4-FFF2-40B4-BE49-F238E27FC236}">
                <a16:creationId xmlns:a16="http://schemas.microsoft.com/office/drawing/2014/main" id="{A0871C8E-59E4-6702-45B5-ED7788D15010}"/>
              </a:ext>
            </a:extLst>
          </p:cNvPr>
          <p:cNvGraphicFramePr>
            <a:graphicFrameLocks noChangeAspect="1"/>
          </p:cNvGraphicFramePr>
          <p:nvPr/>
        </p:nvGraphicFramePr>
        <p:xfrm>
          <a:off x="6688138" y="4959350"/>
          <a:ext cx="396875" cy="317500"/>
        </p:xfrm>
        <a:graphic>
          <a:graphicData uri="http://schemas.openxmlformats.org/presentationml/2006/ole">
            <mc:AlternateContent xmlns:mc="http://schemas.openxmlformats.org/markup-compatibility/2006">
              <mc:Choice xmlns:v="urn:schemas-microsoft-com:vml" Requires="v">
                <p:oleObj name="Equation" r:id="rId23" imgW="253800" imgH="203040" progId="Equation.3">
                  <p:embed/>
                </p:oleObj>
              </mc:Choice>
              <mc:Fallback>
                <p:oleObj name="Equation" r:id="rId23" imgW="253800" imgH="203040" progId="Equation.3">
                  <p:embed/>
                  <p:pic>
                    <p:nvPicPr>
                      <p:cNvPr id="0" name="Object 37"/>
                      <p:cNvPicPr preferRelativeResize="0">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688138" y="4959350"/>
                        <a:ext cx="396875" cy="3175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2" name="Object 38">
            <a:extLst>
              <a:ext uri="{FF2B5EF4-FFF2-40B4-BE49-F238E27FC236}">
                <a16:creationId xmlns:a16="http://schemas.microsoft.com/office/drawing/2014/main" id="{45D7E9E8-B18B-47F6-94F7-40C2DACADF13}"/>
              </a:ext>
            </a:extLst>
          </p:cNvPr>
          <p:cNvGraphicFramePr>
            <a:graphicFrameLocks noChangeAspect="1"/>
          </p:cNvGraphicFramePr>
          <p:nvPr/>
        </p:nvGraphicFramePr>
        <p:xfrm>
          <a:off x="7350125" y="5829300"/>
          <a:ext cx="149225" cy="385763"/>
        </p:xfrm>
        <a:graphic>
          <a:graphicData uri="http://schemas.openxmlformats.org/presentationml/2006/ole">
            <mc:AlternateContent xmlns:mc="http://schemas.openxmlformats.org/markup-compatibility/2006">
              <mc:Choice xmlns:v="urn:schemas-microsoft-com:vml" Requires="v">
                <p:oleObj name="Equation" r:id="rId25" imgW="152280" imgH="393480" progId="Equation.3">
                  <p:embed/>
                </p:oleObj>
              </mc:Choice>
              <mc:Fallback>
                <p:oleObj name="Equation" r:id="rId25" imgW="152280" imgH="393480" progId="Equation.3">
                  <p:embed/>
                  <p:pic>
                    <p:nvPicPr>
                      <p:cNvPr id="0" name="Object 38"/>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350125" y="5829300"/>
                        <a:ext cx="149225" cy="385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3" name="Object 39">
            <a:extLst>
              <a:ext uri="{FF2B5EF4-FFF2-40B4-BE49-F238E27FC236}">
                <a16:creationId xmlns:a16="http://schemas.microsoft.com/office/drawing/2014/main" id="{39CC108B-895B-7CB1-C2D7-59D40A7E17B1}"/>
              </a:ext>
            </a:extLst>
          </p:cNvPr>
          <p:cNvGraphicFramePr>
            <a:graphicFrameLocks noChangeAspect="1"/>
          </p:cNvGraphicFramePr>
          <p:nvPr/>
        </p:nvGraphicFramePr>
        <p:xfrm>
          <a:off x="7596188" y="5943600"/>
          <a:ext cx="203200" cy="163513"/>
        </p:xfrm>
        <a:graphic>
          <a:graphicData uri="http://schemas.openxmlformats.org/presentationml/2006/ole">
            <mc:AlternateContent xmlns:mc="http://schemas.openxmlformats.org/markup-compatibility/2006">
              <mc:Choice xmlns:v="urn:schemas-microsoft-com:vml" Requires="v">
                <p:oleObj name="Equation" r:id="rId27" imgW="126720" imgH="101520" progId="Equation.3">
                  <p:embed/>
                </p:oleObj>
              </mc:Choice>
              <mc:Fallback>
                <p:oleObj name="Equation" r:id="rId27" imgW="126720" imgH="101520" progId="Equation.3">
                  <p:embed/>
                  <p:pic>
                    <p:nvPicPr>
                      <p:cNvPr id="0" name="Object 3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596188" y="5943600"/>
                        <a:ext cx="203200" cy="16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1704" name="Arc 40">
            <a:extLst>
              <a:ext uri="{FF2B5EF4-FFF2-40B4-BE49-F238E27FC236}">
                <a16:creationId xmlns:a16="http://schemas.microsoft.com/office/drawing/2014/main" id="{400CE609-913E-2F5C-786E-59F3C3801F75}"/>
              </a:ext>
            </a:extLst>
          </p:cNvPr>
          <p:cNvSpPr>
            <a:spLocks/>
          </p:cNvSpPr>
          <p:nvPr/>
        </p:nvSpPr>
        <p:spPr bwMode="auto">
          <a:xfrm>
            <a:off x="7510463" y="5783263"/>
            <a:ext cx="428625" cy="61912"/>
          </a:xfrm>
          <a:custGeom>
            <a:avLst/>
            <a:gdLst>
              <a:gd name="G0" fmla="+- 21596 0 0"/>
              <a:gd name="G1" fmla="+- 21600 0 0"/>
              <a:gd name="G2" fmla="+- 21600 0 0"/>
              <a:gd name="T0" fmla="*/ 0 w 42914"/>
              <a:gd name="T1" fmla="*/ 21197 h 21600"/>
              <a:gd name="T2" fmla="*/ 42914 w 42914"/>
              <a:gd name="T3" fmla="*/ 18122 h 21600"/>
              <a:gd name="T4" fmla="*/ 21596 w 42914"/>
              <a:gd name="T5" fmla="*/ 21600 h 21600"/>
            </a:gdLst>
            <a:ahLst/>
            <a:cxnLst>
              <a:cxn ang="0">
                <a:pos x="T0" y="T1"/>
              </a:cxn>
              <a:cxn ang="0">
                <a:pos x="T2" y="T3"/>
              </a:cxn>
              <a:cxn ang="0">
                <a:pos x="T4" y="T5"/>
              </a:cxn>
            </a:cxnLst>
            <a:rect l="0" t="0" r="r" b="b"/>
            <a:pathLst>
              <a:path w="42914" h="21600" fill="none" extrusionOk="0">
                <a:moveTo>
                  <a:pt x="-1" y="21196"/>
                </a:moveTo>
                <a:cubicBezTo>
                  <a:pt x="219" y="9426"/>
                  <a:pt x="9823" y="0"/>
                  <a:pt x="21596" y="0"/>
                </a:cubicBezTo>
                <a:cubicBezTo>
                  <a:pt x="32182" y="0"/>
                  <a:pt x="41209" y="7673"/>
                  <a:pt x="42914" y="18121"/>
                </a:cubicBezTo>
              </a:path>
              <a:path w="42914" h="21600" stroke="0" extrusionOk="0">
                <a:moveTo>
                  <a:pt x="-1" y="21196"/>
                </a:moveTo>
                <a:cubicBezTo>
                  <a:pt x="219" y="9426"/>
                  <a:pt x="9823" y="0"/>
                  <a:pt x="21596" y="0"/>
                </a:cubicBezTo>
                <a:cubicBezTo>
                  <a:pt x="32182" y="0"/>
                  <a:pt x="41209" y="7673"/>
                  <a:pt x="42914" y="18121"/>
                </a:cubicBezTo>
                <a:lnTo>
                  <a:pt x="21596" y="21600"/>
                </a:lnTo>
                <a:close/>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41705" name="Arc 41">
            <a:extLst>
              <a:ext uri="{FF2B5EF4-FFF2-40B4-BE49-F238E27FC236}">
                <a16:creationId xmlns:a16="http://schemas.microsoft.com/office/drawing/2014/main" id="{AF6E0BF6-CA0A-B560-5CC9-50CC3AB0AA5E}"/>
              </a:ext>
            </a:extLst>
          </p:cNvPr>
          <p:cNvSpPr>
            <a:spLocks/>
          </p:cNvSpPr>
          <p:nvPr/>
        </p:nvSpPr>
        <p:spPr bwMode="auto">
          <a:xfrm rot="10800000">
            <a:off x="7502525" y="6199188"/>
            <a:ext cx="431800" cy="61912"/>
          </a:xfrm>
          <a:custGeom>
            <a:avLst/>
            <a:gdLst>
              <a:gd name="G0" fmla="+- 21596 0 0"/>
              <a:gd name="G1" fmla="+- 21600 0 0"/>
              <a:gd name="G2" fmla="+- 21600 0 0"/>
              <a:gd name="T0" fmla="*/ 0 w 43196"/>
              <a:gd name="T1" fmla="*/ 21197 h 21600"/>
              <a:gd name="T2" fmla="*/ 43196 w 43196"/>
              <a:gd name="T3" fmla="*/ 21600 h 21600"/>
              <a:gd name="T4" fmla="*/ 21596 w 43196"/>
              <a:gd name="T5" fmla="*/ 21600 h 21600"/>
            </a:gdLst>
            <a:ahLst/>
            <a:cxnLst>
              <a:cxn ang="0">
                <a:pos x="T0" y="T1"/>
              </a:cxn>
              <a:cxn ang="0">
                <a:pos x="T2" y="T3"/>
              </a:cxn>
              <a:cxn ang="0">
                <a:pos x="T4" y="T5"/>
              </a:cxn>
            </a:cxnLst>
            <a:rect l="0" t="0" r="r" b="b"/>
            <a:pathLst>
              <a:path w="43196" h="21600" fill="none" extrusionOk="0">
                <a:moveTo>
                  <a:pt x="-1" y="21196"/>
                </a:moveTo>
                <a:cubicBezTo>
                  <a:pt x="219" y="9426"/>
                  <a:pt x="9823" y="0"/>
                  <a:pt x="21596" y="0"/>
                </a:cubicBezTo>
                <a:cubicBezTo>
                  <a:pt x="33525" y="0"/>
                  <a:pt x="43196" y="9670"/>
                  <a:pt x="43196" y="21600"/>
                </a:cubicBezTo>
              </a:path>
              <a:path w="43196" h="21600" stroke="0" extrusionOk="0">
                <a:moveTo>
                  <a:pt x="-1" y="21196"/>
                </a:moveTo>
                <a:cubicBezTo>
                  <a:pt x="219" y="9426"/>
                  <a:pt x="9823" y="0"/>
                  <a:pt x="21596" y="0"/>
                </a:cubicBezTo>
                <a:cubicBezTo>
                  <a:pt x="33525" y="0"/>
                  <a:pt x="43196" y="9670"/>
                  <a:pt x="43196" y="21600"/>
                </a:cubicBezTo>
                <a:lnTo>
                  <a:pt x="21596" y="21600"/>
                </a:lnTo>
                <a:close/>
              </a:path>
            </a:pathLst>
          </a:custGeom>
          <a:noFill/>
          <a:ln w="9525">
            <a:solidFill>
              <a:schemeClr val="tx1"/>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aphicFrame>
        <p:nvGraphicFramePr>
          <p:cNvPr id="241706" name="Object 42">
            <a:extLst>
              <a:ext uri="{FF2B5EF4-FFF2-40B4-BE49-F238E27FC236}">
                <a16:creationId xmlns:a16="http://schemas.microsoft.com/office/drawing/2014/main" id="{7927B38C-7C68-E8B1-5AEE-8F726E70BB10}"/>
              </a:ext>
            </a:extLst>
          </p:cNvPr>
          <p:cNvGraphicFramePr>
            <a:graphicFrameLocks noChangeAspect="1"/>
          </p:cNvGraphicFramePr>
          <p:nvPr/>
        </p:nvGraphicFramePr>
        <p:xfrm>
          <a:off x="7634288" y="6270625"/>
          <a:ext cx="179387" cy="130175"/>
        </p:xfrm>
        <a:graphic>
          <a:graphicData uri="http://schemas.openxmlformats.org/presentationml/2006/ole">
            <mc:AlternateContent xmlns:mc="http://schemas.openxmlformats.org/markup-compatibility/2006">
              <mc:Choice xmlns:v="urn:schemas-microsoft-com:vml" Requires="v">
                <p:oleObj name="Equation" r:id="rId29" imgW="228600" imgH="164880" progId="Equation.3">
                  <p:embed/>
                </p:oleObj>
              </mc:Choice>
              <mc:Fallback>
                <p:oleObj name="Equation" r:id="rId29" imgW="228600" imgH="164880" progId="Equation.3">
                  <p:embed/>
                  <p:pic>
                    <p:nvPicPr>
                      <p:cNvPr id="0" name="Object 42"/>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634288" y="6270625"/>
                        <a:ext cx="179387" cy="130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7" name="Object 43">
            <a:extLst>
              <a:ext uri="{FF2B5EF4-FFF2-40B4-BE49-F238E27FC236}">
                <a16:creationId xmlns:a16="http://schemas.microsoft.com/office/drawing/2014/main" id="{AA0AD774-BAB0-7658-66CF-055D8E66944E}"/>
              </a:ext>
            </a:extLst>
          </p:cNvPr>
          <p:cNvGraphicFramePr>
            <a:graphicFrameLocks noChangeAspect="1"/>
          </p:cNvGraphicFramePr>
          <p:nvPr/>
        </p:nvGraphicFramePr>
        <p:xfrm>
          <a:off x="7626350" y="5635625"/>
          <a:ext cx="179388" cy="130175"/>
        </p:xfrm>
        <a:graphic>
          <a:graphicData uri="http://schemas.openxmlformats.org/presentationml/2006/ole">
            <mc:AlternateContent xmlns:mc="http://schemas.openxmlformats.org/markup-compatibility/2006">
              <mc:Choice xmlns:v="urn:schemas-microsoft-com:vml" Requires="v">
                <p:oleObj name="Equation" r:id="rId31" imgW="228600" imgH="164880" progId="Equation.3">
                  <p:embed/>
                </p:oleObj>
              </mc:Choice>
              <mc:Fallback>
                <p:oleObj name="Equation" r:id="rId31" imgW="228600" imgH="164880" progId="Equation.3">
                  <p:embed/>
                  <p:pic>
                    <p:nvPicPr>
                      <p:cNvPr id="0" name="Object 4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626350" y="5635625"/>
                        <a:ext cx="179388" cy="130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8" name="Object 44">
            <a:extLst>
              <a:ext uri="{FF2B5EF4-FFF2-40B4-BE49-F238E27FC236}">
                <a16:creationId xmlns:a16="http://schemas.microsoft.com/office/drawing/2014/main" id="{BFC4DD1E-58CE-C078-5EA7-47E9A09809DE}"/>
              </a:ext>
            </a:extLst>
          </p:cNvPr>
          <p:cNvGraphicFramePr>
            <a:graphicFrameLocks noChangeAspect="1"/>
          </p:cNvGraphicFramePr>
          <p:nvPr/>
        </p:nvGraphicFramePr>
        <p:xfrm>
          <a:off x="7910513" y="6040438"/>
          <a:ext cx="211137" cy="174625"/>
        </p:xfrm>
        <a:graphic>
          <a:graphicData uri="http://schemas.openxmlformats.org/presentationml/2006/ole">
            <mc:AlternateContent xmlns:mc="http://schemas.openxmlformats.org/markup-compatibility/2006">
              <mc:Choice xmlns:v="urn:schemas-microsoft-com:vml" Requires="v">
                <p:oleObj name="Equation" r:id="rId33" imgW="215640" imgH="177480" progId="Equation.3">
                  <p:embed/>
                </p:oleObj>
              </mc:Choice>
              <mc:Fallback>
                <p:oleObj name="Equation" r:id="rId33" imgW="215640" imgH="177480" progId="Equation.3">
                  <p:embed/>
                  <p:pic>
                    <p:nvPicPr>
                      <p:cNvPr id="0" name="Object 4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910513" y="6040438"/>
                        <a:ext cx="211137" cy="17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709" name="Object 45">
            <a:extLst>
              <a:ext uri="{FF2B5EF4-FFF2-40B4-BE49-F238E27FC236}">
                <a16:creationId xmlns:a16="http://schemas.microsoft.com/office/drawing/2014/main" id="{66C76DB2-2689-4108-5590-5D06B6D8A54C}"/>
              </a:ext>
            </a:extLst>
          </p:cNvPr>
          <p:cNvGraphicFramePr>
            <a:graphicFrameLocks noChangeAspect="1"/>
          </p:cNvGraphicFramePr>
          <p:nvPr/>
        </p:nvGraphicFramePr>
        <p:xfrm>
          <a:off x="7962900" y="5837238"/>
          <a:ext cx="123825" cy="173037"/>
        </p:xfrm>
        <a:graphic>
          <a:graphicData uri="http://schemas.openxmlformats.org/presentationml/2006/ole">
            <mc:AlternateContent xmlns:mc="http://schemas.openxmlformats.org/markup-compatibility/2006">
              <mc:Choice xmlns:v="urn:schemas-microsoft-com:vml" Requires="v">
                <p:oleObj name="Equation" r:id="rId35" imgW="126720" imgH="177480" progId="Equation.3">
                  <p:embed/>
                </p:oleObj>
              </mc:Choice>
              <mc:Fallback>
                <p:oleObj name="Equation" r:id="rId35" imgW="126720" imgH="177480" progId="Equation.3">
                  <p:embed/>
                  <p:pic>
                    <p:nvPicPr>
                      <p:cNvPr id="0" name="Object 45"/>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7962900" y="5837238"/>
                        <a:ext cx="123825" cy="173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1710" name="Line 46">
            <a:extLst>
              <a:ext uri="{FF2B5EF4-FFF2-40B4-BE49-F238E27FC236}">
                <a16:creationId xmlns:a16="http://schemas.microsoft.com/office/drawing/2014/main" id="{12C16D35-23DD-548B-7955-E64AAAF3628C}"/>
              </a:ext>
            </a:extLst>
          </p:cNvPr>
          <p:cNvSpPr>
            <a:spLocks noChangeShapeType="1"/>
          </p:cNvSpPr>
          <p:nvPr/>
        </p:nvSpPr>
        <p:spPr bwMode="auto">
          <a:xfrm flipV="1">
            <a:off x="7859713" y="6027738"/>
            <a:ext cx="30162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1711" name="Text Box 47">
            <a:extLst>
              <a:ext uri="{FF2B5EF4-FFF2-40B4-BE49-F238E27FC236}">
                <a16:creationId xmlns:a16="http://schemas.microsoft.com/office/drawing/2014/main" id="{2217ACEE-A858-996E-0BF4-C378FC8432F0}"/>
              </a:ext>
            </a:extLst>
          </p:cNvPr>
          <p:cNvSpPr txBox="1">
            <a:spLocks noChangeArrowheads="1"/>
          </p:cNvSpPr>
          <p:nvPr/>
        </p:nvSpPr>
        <p:spPr bwMode="auto">
          <a:xfrm>
            <a:off x="5318125" y="6272213"/>
            <a:ext cx="1238250" cy="366712"/>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8 red balls</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1691"/>
                                        </p:tgtEl>
                                        <p:attrNameLst>
                                          <p:attrName>style.visibility</p:attrName>
                                        </p:attrNameLst>
                                      </p:cBhvr>
                                      <p:to>
                                        <p:strVal val="visible"/>
                                      </p:to>
                                    </p:set>
                                    <p:animEffect transition="in" filter="dissolve">
                                      <p:cBhvr>
                                        <p:cTn id="7" dur="500"/>
                                        <p:tgtEl>
                                          <p:spTgt spid="2416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41692"/>
                                        </p:tgtEl>
                                        <p:attrNameLst>
                                          <p:attrName>style.visibility</p:attrName>
                                        </p:attrNameLst>
                                      </p:cBhvr>
                                      <p:to>
                                        <p:strVal val="visible"/>
                                      </p:to>
                                    </p:set>
                                    <p:animEffect transition="in" filter="dissolve">
                                      <p:cBhvr>
                                        <p:cTn id="12" dur="500"/>
                                        <p:tgtEl>
                                          <p:spTgt spid="2416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41693"/>
                                        </p:tgtEl>
                                        <p:attrNameLst>
                                          <p:attrName>style.visibility</p:attrName>
                                        </p:attrNameLst>
                                      </p:cBhvr>
                                      <p:to>
                                        <p:strVal val="visible"/>
                                      </p:to>
                                    </p:set>
                                    <p:animEffect transition="in" filter="dissolve">
                                      <p:cBhvr>
                                        <p:cTn id="17" dur="500"/>
                                        <p:tgtEl>
                                          <p:spTgt spid="2416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41694"/>
                                        </p:tgtEl>
                                        <p:attrNameLst>
                                          <p:attrName>style.visibility</p:attrName>
                                        </p:attrNameLst>
                                      </p:cBhvr>
                                      <p:to>
                                        <p:strVal val="visible"/>
                                      </p:to>
                                    </p:set>
                                    <p:animEffect transition="in" filter="dissolve">
                                      <p:cBhvr>
                                        <p:cTn id="22" dur="500"/>
                                        <p:tgtEl>
                                          <p:spTgt spid="2416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41695"/>
                                        </p:tgtEl>
                                        <p:attrNameLst>
                                          <p:attrName>style.visibility</p:attrName>
                                        </p:attrNameLst>
                                      </p:cBhvr>
                                      <p:to>
                                        <p:strVal val="visible"/>
                                      </p:to>
                                    </p:set>
                                    <p:animEffect transition="in" filter="dissolve">
                                      <p:cBhvr>
                                        <p:cTn id="27" dur="500"/>
                                        <p:tgtEl>
                                          <p:spTgt spid="24169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41696"/>
                                        </p:tgtEl>
                                        <p:attrNameLst>
                                          <p:attrName>style.visibility</p:attrName>
                                        </p:attrNameLst>
                                      </p:cBhvr>
                                      <p:to>
                                        <p:strVal val="visible"/>
                                      </p:to>
                                    </p:set>
                                    <p:animEffect transition="in" filter="dissolve">
                                      <p:cBhvr>
                                        <p:cTn id="32" dur="500"/>
                                        <p:tgtEl>
                                          <p:spTgt spid="24169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41697"/>
                                        </p:tgtEl>
                                        <p:attrNameLst>
                                          <p:attrName>style.visibility</p:attrName>
                                        </p:attrNameLst>
                                      </p:cBhvr>
                                      <p:to>
                                        <p:strVal val="visible"/>
                                      </p:to>
                                    </p:set>
                                    <p:animEffect transition="in" filter="dissolve">
                                      <p:cBhvr>
                                        <p:cTn id="37" dur="500"/>
                                        <p:tgtEl>
                                          <p:spTgt spid="24169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241698"/>
                                        </p:tgtEl>
                                        <p:attrNameLst>
                                          <p:attrName>style.visibility</p:attrName>
                                        </p:attrNameLst>
                                      </p:cBhvr>
                                      <p:to>
                                        <p:strVal val="visible"/>
                                      </p:to>
                                    </p:set>
                                    <p:animEffect transition="in" filter="dissolve">
                                      <p:cBhvr>
                                        <p:cTn id="42" dur="500"/>
                                        <p:tgtEl>
                                          <p:spTgt spid="2416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241699"/>
                                        </p:tgtEl>
                                        <p:attrNameLst>
                                          <p:attrName>style.visibility</p:attrName>
                                        </p:attrNameLst>
                                      </p:cBhvr>
                                      <p:to>
                                        <p:strVal val="visible"/>
                                      </p:to>
                                    </p:set>
                                    <p:animEffect transition="in" filter="dissolve">
                                      <p:cBhvr>
                                        <p:cTn id="47" dur="500"/>
                                        <p:tgtEl>
                                          <p:spTgt spid="24169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241700"/>
                                        </p:tgtEl>
                                        <p:attrNameLst>
                                          <p:attrName>style.visibility</p:attrName>
                                        </p:attrNameLst>
                                      </p:cBhvr>
                                      <p:to>
                                        <p:strVal val="visible"/>
                                      </p:to>
                                    </p:set>
                                    <p:animEffect transition="in" filter="dissolve">
                                      <p:cBhvr>
                                        <p:cTn id="52" dur="500"/>
                                        <p:tgtEl>
                                          <p:spTgt spid="24170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241701"/>
                                        </p:tgtEl>
                                        <p:attrNameLst>
                                          <p:attrName>style.visibility</p:attrName>
                                        </p:attrNameLst>
                                      </p:cBhvr>
                                      <p:to>
                                        <p:strVal val="visible"/>
                                      </p:to>
                                    </p:set>
                                    <p:animEffect transition="in" filter="dissolve">
                                      <p:cBhvr>
                                        <p:cTn id="57" dur="500"/>
                                        <p:tgtEl>
                                          <p:spTgt spid="24170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241702"/>
                                        </p:tgtEl>
                                        <p:attrNameLst>
                                          <p:attrName>style.visibility</p:attrName>
                                        </p:attrNameLst>
                                      </p:cBhvr>
                                      <p:to>
                                        <p:strVal val="visible"/>
                                      </p:to>
                                    </p:set>
                                    <p:animEffect transition="in" filter="dissolve">
                                      <p:cBhvr>
                                        <p:cTn id="62" dur="500"/>
                                        <p:tgtEl>
                                          <p:spTgt spid="241702"/>
                                        </p:tgtEl>
                                      </p:cBhvr>
                                    </p:animEffect>
                                  </p:childTnLst>
                                </p:cTn>
                              </p:par>
                              <p:par>
                                <p:cTn id="63" presetID="9" presetClass="entr" presetSubtype="0" fill="hold" nodeType="withEffect">
                                  <p:stCondLst>
                                    <p:cond delay="0"/>
                                  </p:stCondLst>
                                  <p:childTnLst>
                                    <p:set>
                                      <p:cBhvr>
                                        <p:cTn id="64" dur="1" fill="hold">
                                          <p:stCondLst>
                                            <p:cond delay="0"/>
                                          </p:stCondLst>
                                        </p:cTn>
                                        <p:tgtEl>
                                          <p:spTgt spid="241703"/>
                                        </p:tgtEl>
                                        <p:attrNameLst>
                                          <p:attrName>style.visibility</p:attrName>
                                        </p:attrNameLst>
                                      </p:cBhvr>
                                      <p:to>
                                        <p:strVal val="visible"/>
                                      </p:to>
                                    </p:set>
                                    <p:animEffect transition="in" filter="dissolve">
                                      <p:cBhvr>
                                        <p:cTn id="65" dur="500"/>
                                        <p:tgtEl>
                                          <p:spTgt spid="241703"/>
                                        </p:tgtEl>
                                      </p:cBhvr>
                                    </p:animEffect>
                                  </p:childTnLst>
                                </p:cTn>
                              </p:par>
                              <p:par>
                                <p:cTn id="66" presetID="9" presetClass="entr" presetSubtype="0" fill="hold" nodeType="withEffect">
                                  <p:stCondLst>
                                    <p:cond delay="0"/>
                                  </p:stCondLst>
                                  <p:childTnLst>
                                    <p:set>
                                      <p:cBhvr>
                                        <p:cTn id="67" dur="1" fill="hold">
                                          <p:stCondLst>
                                            <p:cond delay="0"/>
                                          </p:stCondLst>
                                        </p:cTn>
                                        <p:tgtEl>
                                          <p:spTgt spid="241708"/>
                                        </p:tgtEl>
                                        <p:attrNameLst>
                                          <p:attrName>style.visibility</p:attrName>
                                        </p:attrNameLst>
                                      </p:cBhvr>
                                      <p:to>
                                        <p:strVal val="visible"/>
                                      </p:to>
                                    </p:set>
                                    <p:animEffect transition="in" filter="dissolve">
                                      <p:cBhvr>
                                        <p:cTn id="68" dur="500"/>
                                        <p:tgtEl>
                                          <p:spTgt spid="241708"/>
                                        </p:tgtEl>
                                      </p:cBhvr>
                                    </p:animEffect>
                                  </p:childTnLst>
                                </p:cTn>
                              </p:par>
                              <p:par>
                                <p:cTn id="69" presetID="9" presetClass="entr" presetSubtype="0" fill="hold" nodeType="withEffect">
                                  <p:stCondLst>
                                    <p:cond delay="0"/>
                                  </p:stCondLst>
                                  <p:childTnLst>
                                    <p:set>
                                      <p:cBhvr>
                                        <p:cTn id="70" dur="1" fill="hold">
                                          <p:stCondLst>
                                            <p:cond delay="0"/>
                                          </p:stCondLst>
                                        </p:cTn>
                                        <p:tgtEl>
                                          <p:spTgt spid="241710"/>
                                        </p:tgtEl>
                                        <p:attrNameLst>
                                          <p:attrName>style.visibility</p:attrName>
                                        </p:attrNameLst>
                                      </p:cBhvr>
                                      <p:to>
                                        <p:strVal val="visible"/>
                                      </p:to>
                                    </p:set>
                                    <p:animEffect transition="in" filter="dissolve">
                                      <p:cBhvr>
                                        <p:cTn id="71" dur="500"/>
                                        <p:tgtEl>
                                          <p:spTgt spid="2417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9" presetClass="entr" presetSubtype="0" fill="hold" nodeType="clickEffect">
                                  <p:stCondLst>
                                    <p:cond delay="0"/>
                                  </p:stCondLst>
                                  <p:childTnLst>
                                    <p:set>
                                      <p:cBhvr>
                                        <p:cTn id="75" dur="1" fill="hold">
                                          <p:stCondLst>
                                            <p:cond delay="0"/>
                                          </p:stCondLst>
                                        </p:cTn>
                                        <p:tgtEl>
                                          <p:spTgt spid="241705"/>
                                        </p:tgtEl>
                                        <p:attrNameLst>
                                          <p:attrName>style.visibility</p:attrName>
                                        </p:attrNameLst>
                                      </p:cBhvr>
                                      <p:to>
                                        <p:strVal val="visible"/>
                                      </p:to>
                                    </p:set>
                                    <p:animEffect transition="in" filter="dissolve">
                                      <p:cBhvr>
                                        <p:cTn id="76" dur="500"/>
                                        <p:tgtEl>
                                          <p:spTgt spid="241705"/>
                                        </p:tgtEl>
                                      </p:cBhvr>
                                    </p:animEffect>
                                  </p:childTnLst>
                                </p:cTn>
                              </p:par>
                              <p:par>
                                <p:cTn id="77" presetID="9" presetClass="entr" presetSubtype="0" fill="hold" nodeType="withEffect">
                                  <p:stCondLst>
                                    <p:cond delay="0"/>
                                  </p:stCondLst>
                                  <p:childTnLst>
                                    <p:set>
                                      <p:cBhvr>
                                        <p:cTn id="78" dur="1" fill="hold">
                                          <p:stCondLst>
                                            <p:cond delay="0"/>
                                          </p:stCondLst>
                                        </p:cTn>
                                        <p:tgtEl>
                                          <p:spTgt spid="241706"/>
                                        </p:tgtEl>
                                        <p:attrNameLst>
                                          <p:attrName>style.visibility</p:attrName>
                                        </p:attrNameLst>
                                      </p:cBhvr>
                                      <p:to>
                                        <p:strVal val="visible"/>
                                      </p:to>
                                    </p:set>
                                    <p:animEffect transition="in" filter="dissolve">
                                      <p:cBhvr>
                                        <p:cTn id="79" dur="500"/>
                                        <p:tgtEl>
                                          <p:spTgt spid="241706"/>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9" presetClass="entr" presetSubtype="0" fill="hold" nodeType="clickEffect">
                                  <p:stCondLst>
                                    <p:cond delay="0"/>
                                  </p:stCondLst>
                                  <p:childTnLst>
                                    <p:set>
                                      <p:cBhvr>
                                        <p:cTn id="83" dur="1" fill="hold">
                                          <p:stCondLst>
                                            <p:cond delay="0"/>
                                          </p:stCondLst>
                                        </p:cTn>
                                        <p:tgtEl>
                                          <p:spTgt spid="241704"/>
                                        </p:tgtEl>
                                        <p:attrNameLst>
                                          <p:attrName>style.visibility</p:attrName>
                                        </p:attrNameLst>
                                      </p:cBhvr>
                                      <p:to>
                                        <p:strVal val="visible"/>
                                      </p:to>
                                    </p:set>
                                    <p:animEffect transition="in" filter="dissolve">
                                      <p:cBhvr>
                                        <p:cTn id="84" dur="500"/>
                                        <p:tgtEl>
                                          <p:spTgt spid="241704"/>
                                        </p:tgtEl>
                                      </p:cBhvr>
                                    </p:animEffect>
                                  </p:childTnLst>
                                </p:cTn>
                              </p:par>
                              <p:par>
                                <p:cTn id="85" presetID="9" presetClass="entr" presetSubtype="0" fill="hold" nodeType="withEffect">
                                  <p:stCondLst>
                                    <p:cond delay="0"/>
                                  </p:stCondLst>
                                  <p:childTnLst>
                                    <p:set>
                                      <p:cBhvr>
                                        <p:cTn id="86" dur="1" fill="hold">
                                          <p:stCondLst>
                                            <p:cond delay="0"/>
                                          </p:stCondLst>
                                        </p:cTn>
                                        <p:tgtEl>
                                          <p:spTgt spid="241707"/>
                                        </p:tgtEl>
                                        <p:attrNameLst>
                                          <p:attrName>style.visibility</p:attrName>
                                        </p:attrNameLst>
                                      </p:cBhvr>
                                      <p:to>
                                        <p:strVal val="visible"/>
                                      </p:to>
                                    </p:set>
                                    <p:animEffect transition="in" filter="dissolve">
                                      <p:cBhvr>
                                        <p:cTn id="87" dur="500"/>
                                        <p:tgtEl>
                                          <p:spTgt spid="241707"/>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241709"/>
                                        </p:tgtEl>
                                        <p:attrNameLst>
                                          <p:attrName>style.visibility</p:attrName>
                                        </p:attrNameLst>
                                      </p:cBhvr>
                                      <p:to>
                                        <p:strVal val="visible"/>
                                      </p:to>
                                    </p:set>
                                    <p:animEffect transition="in" filter="dissolve">
                                      <p:cBhvr>
                                        <p:cTn id="92" dur="500"/>
                                        <p:tgtEl>
                                          <p:spTgt spid="24170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nodeType="clickEffect">
                                  <p:stCondLst>
                                    <p:cond delay="0"/>
                                  </p:stCondLst>
                                  <p:childTnLst>
                                    <p:set>
                                      <p:cBhvr>
                                        <p:cTn id="96" dur="1" fill="hold">
                                          <p:stCondLst>
                                            <p:cond delay="0"/>
                                          </p:stCondLst>
                                        </p:cTn>
                                        <p:tgtEl>
                                          <p:spTgt spid="241711"/>
                                        </p:tgtEl>
                                        <p:attrNameLst>
                                          <p:attrName>style.visibility</p:attrName>
                                        </p:attrNameLst>
                                      </p:cBhvr>
                                      <p:to>
                                        <p:strVal val="visible"/>
                                      </p:to>
                                    </p:set>
                                    <p:animEffect transition="in" filter="dissolve">
                                      <p:cBhvr>
                                        <p:cTn id="97" dur="500"/>
                                        <p:tgtEl>
                                          <p:spTgt spid="241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a:extLst>
              <a:ext uri="{FF2B5EF4-FFF2-40B4-BE49-F238E27FC236}">
                <a16:creationId xmlns:a16="http://schemas.microsoft.com/office/drawing/2014/main" id="{9465C88B-883A-E61D-9AF8-BCB4DC9BA690}"/>
              </a:ext>
            </a:extLst>
          </p:cNvPr>
          <p:cNvSpPr txBox="1">
            <a:spLocks noChangeArrowheads="1"/>
          </p:cNvSpPr>
          <p:nvPr/>
        </p:nvSpPr>
        <p:spPr bwMode="auto">
          <a:xfrm>
            <a:off x="962025" y="277813"/>
            <a:ext cx="6851650" cy="146526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After playing 500 games, my success rate at Angry Birds is 49%. </a:t>
            </a:r>
          </a:p>
          <a:p>
            <a:r>
              <a:rPr lang="en-GB" altLang="en-US"/>
              <a:t>Assuming I win every game from now on, how many extra games do I need to play in order that my success rate increases to 50%?</a:t>
            </a:r>
          </a:p>
          <a:p>
            <a:endParaRPr lang="en-GB" altLang="en-US"/>
          </a:p>
          <a:p>
            <a:r>
              <a:rPr lang="en-GB" altLang="en-US"/>
              <a:t>(a) 1	         (b) 2	   (c) 5	           (d) 10	      (e) 50</a:t>
            </a:r>
            <a:endParaRPr lang="en-US" altLang="en-US"/>
          </a:p>
        </p:txBody>
      </p:sp>
      <p:sp>
        <p:nvSpPr>
          <p:cNvPr id="243715" name="Text Box 3">
            <a:extLst>
              <a:ext uri="{FF2B5EF4-FFF2-40B4-BE49-F238E27FC236}">
                <a16:creationId xmlns:a16="http://schemas.microsoft.com/office/drawing/2014/main" id="{0B6303EC-E972-AF94-06D3-EB8FF0ABD035}"/>
              </a:ext>
            </a:extLst>
          </p:cNvPr>
          <p:cNvSpPr txBox="1">
            <a:spLocks noChangeArrowheads="1"/>
          </p:cNvSpPr>
          <p:nvPr/>
        </p:nvSpPr>
        <p:spPr bwMode="auto">
          <a:xfrm>
            <a:off x="860425" y="2182813"/>
            <a:ext cx="5187950" cy="36671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 of 500 is 5, so 49% is </a:t>
            </a:r>
            <a:r>
              <a:rPr lang="en-GB" altLang="en-US" b="1"/>
              <a:t>245 games won so far</a:t>
            </a:r>
            <a:endParaRPr lang="en-US" altLang="en-US" b="1"/>
          </a:p>
        </p:txBody>
      </p:sp>
      <p:sp>
        <p:nvSpPr>
          <p:cNvPr id="243716" name="Text Box 4">
            <a:extLst>
              <a:ext uri="{FF2B5EF4-FFF2-40B4-BE49-F238E27FC236}">
                <a16:creationId xmlns:a16="http://schemas.microsoft.com/office/drawing/2014/main" id="{D4804A93-8B70-FBB5-9031-033C0731445B}"/>
              </a:ext>
            </a:extLst>
          </p:cNvPr>
          <p:cNvSpPr txBox="1">
            <a:spLocks noChangeArrowheads="1"/>
          </p:cNvSpPr>
          <p:nvPr/>
        </p:nvSpPr>
        <p:spPr bwMode="auto">
          <a:xfrm>
            <a:off x="809625" y="3122613"/>
            <a:ext cx="282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If I win 1 more, this gives  </a:t>
            </a:r>
            <a:endParaRPr lang="en-US" altLang="en-US"/>
          </a:p>
        </p:txBody>
      </p:sp>
      <p:graphicFrame>
        <p:nvGraphicFramePr>
          <p:cNvPr id="243717" name="Object 5">
            <a:extLst>
              <a:ext uri="{FF2B5EF4-FFF2-40B4-BE49-F238E27FC236}">
                <a16:creationId xmlns:a16="http://schemas.microsoft.com/office/drawing/2014/main" id="{2E06939E-0208-954C-C928-F5CEA6102ADA}"/>
              </a:ext>
            </a:extLst>
          </p:cNvPr>
          <p:cNvGraphicFramePr>
            <a:graphicFrameLocks noChangeAspect="1"/>
          </p:cNvGraphicFramePr>
          <p:nvPr/>
        </p:nvGraphicFramePr>
        <p:xfrm>
          <a:off x="3581400" y="3024188"/>
          <a:ext cx="503238" cy="601662"/>
        </p:xfrm>
        <a:graphic>
          <a:graphicData uri="http://schemas.openxmlformats.org/presentationml/2006/ole">
            <mc:AlternateContent xmlns:mc="http://schemas.openxmlformats.org/markup-compatibility/2006">
              <mc:Choice xmlns:v="urn:schemas-microsoft-com:vml" Requires="v">
                <p:oleObj name="Equation" r:id="rId3" imgW="330120" imgH="393480" progId="Equation.3">
                  <p:embed/>
                </p:oleObj>
              </mc:Choice>
              <mc:Fallback>
                <p:oleObj name="Equation" r:id="rId3" imgW="330120" imgH="39348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3024188"/>
                        <a:ext cx="503238"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3718" name="Object 6">
            <a:extLst>
              <a:ext uri="{FF2B5EF4-FFF2-40B4-BE49-F238E27FC236}">
                <a16:creationId xmlns:a16="http://schemas.microsoft.com/office/drawing/2014/main" id="{B96E5B99-927B-CA07-7B78-1D3CD729EB20}"/>
              </a:ext>
            </a:extLst>
          </p:cNvPr>
          <p:cNvGraphicFramePr>
            <a:graphicFrameLocks noChangeAspect="1"/>
          </p:cNvGraphicFramePr>
          <p:nvPr/>
        </p:nvGraphicFramePr>
        <p:xfrm>
          <a:off x="4071938" y="3176588"/>
          <a:ext cx="715962" cy="271462"/>
        </p:xfrm>
        <a:graphic>
          <a:graphicData uri="http://schemas.openxmlformats.org/presentationml/2006/ole">
            <mc:AlternateContent xmlns:mc="http://schemas.openxmlformats.org/markup-compatibility/2006">
              <mc:Choice xmlns:v="urn:schemas-microsoft-com:vml" Requires="v">
                <p:oleObj name="Equation" r:id="rId5" imgW="469800" imgH="177480" progId="Equation.3">
                  <p:embed/>
                </p:oleObj>
              </mc:Choice>
              <mc:Fallback>
                <p:oleObj name="Equation" r:id="rId5" imgW="469800" imgH="1774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71938" y="3176588"/>
                        <a:ext cx="715962"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3719" name="Text Box 7">
            <a:extLst>
              <a:ext uri="{FF2B5EF4-FFF2-40B4-BE49-F238E27FC236}">
                <a16:creationId xmlns:a16="http://schemas.microsoft.com/office/drawing/2014/main" id="{54470899-F090-52DC-8328-B646F940C164}"/>
              </a:ext>
            </a:extLst>
          </p:cNvPr>
          <p:cNvSpPr txBox="1">
            <a:spLocks noChangeArrowheads="1"/>
          </p:cNvSpPr>
          <p:nvPr/>
        </p:nvSpPr>
        <p:spPr bwMode="auto">
          <a:xfrm>
            <a:off x="784225" y="3808413"/>
            <a:ext cx="282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If I win 2 more, this gives  </a:t>
            </a:r>
            <a:endParaRPr lang="en-US" altLang="en-US"/>
          </a:p>
        </p:txBody>
      </p:sp>
      <p:graphicFrame>
        <p:nvGraphicFramePr>
          <p:cNvPr id="243720" name="Object 8">
            <a:extLst>
              <a:ext uri="{FF2B5EF4-FFF2-40B4-BE49-F238E27FC236}">
                <a16:creationId xmlns:a16="http://schemas.microsoft.com/office/drawing/2014/main" id="{A76522DE-76B0-D191-845D-88E2413FFCE4}"/>
              </a:ext>
            </a:extLst>
          </p:cNvPr>
          <p:cNvGraphicFramePr>
            <a:graphicFrameLocks noChangeAspect="1"/>
          </p:cNvGraphicFramePr>
          <p:nvPr/>
        </p:nvGraphicFramePr>
        <p:xfrm>
          <a:off x="3556000" y="3709988"/>
          <a:ext cx="503238" cy="601662"/>
        </p:xfrm>
        <a:graphic>
          <a:graphicData uri="http://schemas.openxmlformats.org/presentationml/2006/ole">
            <mc:AlternateContent xmlns:mc="http://schemas.openxmlformats.org/markup-compatibility/2006">
              <mc:Choice xmlns:v="urn:schemas-microsoft-com:vml" Requires="v">
                <p:oleObj name="Equation" r:id="rId7" imgW="330120" imgH="393480" progId="Equation.3">
                  <p:embed/>
                </p:oleObj>
              </mc:Choice>
              <mc:Fallback>
                <p:oleObj name="Equation" r:id="rId7" imgW="330120" imgH="39348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56000" y="3709988"/>
                        <a:ext cx="503238"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3721" name="Object 9">
            <a:extLst>
              <a:ext uri="{FF2B5EF4-FFF2-40B4-BE49-F238E27FC236}">
                <a16:creationId xmlns:a16="http://schemas.microsoft.com/office/drawing/2014/main" id="{508E4FEF-51F3-3E36-7D13-D6EF47618999}"/>
              </a:ext>
            </a:extLst>
          </p:cNvPr>
          <p:cNvGraphicFramePr>
            <a:graphicFrameLocks noChangeAspect="1"/>
          </p:cNvGraphicFramePr>
          <p:nvPr/>
        </p:nvGraphicFramePr>
        <p:xfrm>
          <a:off x="4046538" y="3862388"/>
          <a:ext cx="715962" cy="271462"/>
        </p:xfrm>
        <a:graphic>
          <a:graphicData uri="http://schemas.openxmlformats.org/presentationml/2006/ole">
            <mc:AlternateContent xmlns:mc="http://schemas.openxmlformats.org/markup-compatibility/2006">
              <mc:Choice xmlns:v="urn:schemas-microsoft-com:vml" Requires="v">
                <p:oleObj name="Equation" r:id="rId9" imgW="469800" imgH="177480" progId="Equation.3">
                  <p:embed/>
                </p:oleObj>
              </mc:Choice>
              <mc:Fallback>
                <p:oleObj name="Equation" r:id="rId9" imgW="469800" imgH="17748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6538" y="3862388"/>
                        <a:ext cx="715962"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3722" name="Text Box 10">
            <a:extLst>
              <a:ext uri="{FF2B5EF4-FFF2-40B4-BE49-F238E27FC236}">
                <a16:creationId xmlns:a16="http://schemas.microsoft.com/office/drawing/2014/main" id="{8BFFCF73-980A-9C90-8058-EAB28EDB8603}"/>
              </a:ext>
            </a:extLst>
          </p:cNvPr>
          <p:cNvSpPr txBox="1">
            <a:spLocks noChangeArrowheads="1"/>
          </p:cNvSpPr>
          <p:nvPr/>
        </p:nvSpPr>
        <p:spPr bwMode="auto">
          <a:xfrm>
            <a:off x="771525" y="4519613"/>
            <a:ext cx="2825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If I win 5 more, this gives  </a:t>
            </a:r>
            <a:endParaRPr lang="en-US" altLang="en-US"/>
          </a:p>
        </p:txBody>
      </p:sp>
      <p:graphicFrame>
        <p:nvGraphicFramePr>
          <p:cNvPr id="243723" name="Object 11">
            <a:extLst>
              <a:ext uri="{FF2B5EF4-FFF2-40B4-BE49-F238E27FC236}">
                <a16:creationId xmlns:a16="http://schemas.microsoft.com/office/drawing/2014/main" id="{B7C951CC-2C04-C7CC-A796-BDC6E851A764}"/>
              </a:ext>
            </a:extLst>
          </p:cNvPr>
          <p:cNvGraphicFramePr>
            <a:graphicFrameLocks noChangeAspect="1"/>
          </p:cNvGraphicFramePr>
          <p:nvPr/>
        </p:nvGraphicFramePr>
        <p:xfrm>
          <a:off x="3543300" y="4421188"/>
          <a:ext cx="503238" cy="601662"/>
        </p:xfrm>
        <a:graphic>
          <a:graphicData uri="http://schemas.openxmlformats.org/presentationml/2006/ole">
            <mc:AlternateContent xmlns:mc="http://schemas.openxmlformats.org/markup-compatibility/2006">
              <mc:Choice xmlns:v="urn:schemas-microsoft-com:vml" Requires="v">
                <p:oleObj name="Equation" r:id="rId10" imgW="330120" imgH="393480" progId="Equation.3">
                  <p:embed/>
                </p:oleObj>
              </mc:Choice>
              <mc:Fallback>
                <p:oleObj name="Equation" r:id="rId10" imgW="330120" imgH="393480"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43300" y="4421188"/>
                        <a:ext cx="503238"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3724" name="Object 12">
            <a:extLst>
              <a:ext uri="{FF2B5EF4-FFF2-40B4-BE49-F238E27FC236}">
                <a16:creationId xmlns:a16="http://schemas.microsoft.com/office/drawing/2014/main" id="{5990D479-DBE2-3C02-4AE4-6DA4A2058A1F}"/>
              </a:ext>
            </a:extLst>
          </p:cNvPr>
          <p:cNvGraphicFramePr>
            <a:graphicFrameLocks noChangeAspect="1"/>
          </p:cNvGraphicFramePr>
          <p:nvPr/>
        </p:nvGraphicFramePr>
        <p:xfrm>
          <a:off x="4033838" y="4573588"/>
          <a:ext cx="715962" cy="271462"/>
        </p:xfrm>
        <a:graphic>
          <a:graphicData uri="http://schemas.openxmlformats.org/presentationml/2006/ole">
            <mc:AlternateContent xmlns:mc="http://schemas.openxmlformats.org/markup-compatibility/2006">
              <mc:Choice xmlns:v="urn:schemas-microsoft-com:vml" Requires="v">
                <p:oleObj name="Equation" r:id="rId12" imgW="469800" imgH="177480" progId="Equation.3">
                  <p:embed/>
                </p:oleObj>
              </mc:Choice>
              <mc:Fallback>
                <p:oleObj name="Equation" r:id="rId12" imgW="469800" imgH="17748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3838" y="4573588"/>
                        <a:ext cx="715962"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3725" name="Text Box 13">
            <a:extLst>
              <a:ext uri="{FF2B5EF4-FFF2-40B4-BE49-F238E27FC236}">
                <a16:creationId xmlns:a16="http://schemas.microsoft.com/office/drawing/2014/main" id="{EFCF09E7-E303-57FC-0E56-975C6559ED91}"/>
              </a:ext>
            </a:extLst>
          </p:cNvPr>
          <p:cNvSpPr txBox="1">
            <a:spLocks noChangeArrowheads="1"/>
          </p:cNvSpPr>
          <p:nvPr/>
        </p:nvSpPr>
        <p:spPr bwMode="auto">
          <a:xfrm>
            <a:off x="758825" y="5243513"/>
            <a:ext cx="295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If I win 10 more, this gives  </a:t>
            </a:r>
            <a:endParaRPr lang="en-US" altLang="en-US"/>
          </a:p>
        </p:txBody>
      </p:sp>
      <p:graphicFrame>
        <p:nvGraphicFramePr>
          <p:cNvPr id="243726" name="Object 14">
            <a:extLst>
              <a:ext uri="{FF2B5EF4-FFF2-40B4-BE49-F238E27FC236}">
                <a16:creationId xmlns:a16="http://schemas.microsoft.com/office/drawing/2014/main" id="{B504E912-3ECD-D225-4DF7-52F771F99A0D}"/>
              </a:ext>
            </a:extLst>
          </p:cNvPr>
          <p:cNvGraphicFramePr>
            <a:graphicFrameLocks noChangeAspect="1"/>
          </p:cNvGraphicFramePr>
          <p:nvPr/>
        </p:nvGraphicFramePr>
        <p:xfrm>
          <a:off x="3530600" y="5145088"/>
          <a:ext cx="503238" cy="601662"/>
        </p:xfrm>
        <a:graphic>
          <a:graphicData uri="http://schemas.openxmlformats.org/presentationml/2006/ole">
            <mc:AlternateContent xmlns:mc="http://schemas.openxmlformats.org/markup-compatibility/2006">
              <mc:Choice xmlns:v="urn:schemas-microsoft-com:vml" Requires="v">
                <p:oleObj name="Equation" r:id="rId13" imgW="330120" imgH="393480" progId="Equation.3">
                  <p:embed/>
                </p:oleObj>
              </mc:Choice>
              <mc:Fallback>
                <p:oleObj name="Equation" r:id="rId13" imgW="330120" imgH="393480" progId="Equation.3">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30600" y="5145088"/>
                        <a:ext cx="503238"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3727" name="Object 15">
            <a:extLst>
              <a:ext uri="{FF2B5EF4-FFF2-40B4-BE49-F238E27FC236}">
                <a16:creationId xmlns:a16="http://schemas.microsoft.com/office/drawing/2014/main" id="{710EB12B-FCA3-1DF0-60C1-7C1AC43A0BE9}"/>
              </a:ext>
            </a:extLst>
          </p:cNvPr>
          <p:cNvGraphicFramePr>
            <a:graphicFrameLocks noChangeAspect="1"/>
          </p:cNvGraphicFramePr>
          <p:nvPr/>
        </p:nvGraphicFramePr>
        <p:xfrm>
          <a:off x="4030663" y="5297488"/>
          <a:ext cx="696912" cy="271462"/>
        </p:xfrm>
        <a:graphic>
          <a:graphicData uri="http://schemas.openxmlformats.org/presentationml/2006/ole">
            <mc:AlternateContent xmlns:mc="http://schemas.openxmlformats.org/markup-compatibility/2006">
              <mc:Choice xmlns:v="urn:schemas-microsoft-com:vml" Requires="v">
                <p:oleObj name="Equation" r:id="rId15" imgW="457200" imgH="177480" progId="Equation.3">
                  <p:embed/>
                </p:oleObj>
              </mc:Choice>
              <mc:Fallback>
                <p:oleObj name="Equation" r:id="rId15" imgW="457200" imgH="177480" progId="Equation.3">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30663" y="5297488"/>
                        <a:ext cx="696912"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3728" name="Text Box 16">
            <a:extLst>
              <a:ext uri="{FF2B5EF4-FFF2-40B4-BE49-F238E27FC236}">
                <a16:creationId xmlns:a16="http://schemas.microsoft.com/office/drawing/2014/main" id="{DDFDE0F3-33BE-EB71-3658-78CC22476258}"/>
              </a:ext>
            </a:extLst>
          </p:cNvPr>
          <p:cNvSpPr txBox="1">
            <a:spLocks noChangeArrowheads="1"/>
          </p:cNvSpPr>
          <p:nvPr/>
        </p:nvSpPr>
        <p:spPr bwMode="auto">
          <a:xfrm>
            <a:off x="987425" y="5916613"/>
            <a:ext cx="2978150" cy="36671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I must play 10 more times</a:t>
            </a:r>
            <a:endParaRPr lang="en-US" alt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43715"/>
                                        </p:tgtEl>
                                        <p:attrNameLst>
                                          <p:attrName>style.visibility</p:attrName>
                                        </p:attrNameLst>
                                      </p:cBhvr>
                                      <p:to>
                                        <p:strVal val="visible"/>
                                      </p:to>
                                    </p:set>
                                    <p:animEffect transition="in" filter="dissolve">
                                      <p:cBhvr>
                                        <p:cTn id="7" dur="500"/>
                                        <p:tgtEl>
                                          <p:spTgt spid="2437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43716"/>
                                        </p:tgtEl>
                                        <p:attrNameLst>
                                          <p:attrName>style.visibility</p:attrName>
                                        </p:attrNameLst>
                                      </p:cBhvr>
                                      <p:to>
                                        <p:strVal val="visible"/>
                                      </p:to>
                                    </p:set>
                                    <p:animEffect transition="in" filter="dissolve">
                                      <p:cBhvr>
                                        <p:cTn id="12" dur="500"/>
                                        <p:tgtEl>
                                          <p:spTgt spid="2437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43717"/>
                                        </p:tgtEl>
                                        <p:attrNameLst>
                                          <p:attrName>style.visibility</p:attrName>
                                        </p:attrNameLst>
                                      </p:cBhvr>
                                      <p:to>
                                        <p:strVal val="visible"/>
                                      </p:to>
                                    </p:set>
                                    <p:animEffect transition="in" filter="dissolve">
                                      <p:cBhvr>
                                        <p:cTn id="17" dur="500"/>
                                        <p:tgtEl>
                                          <p:spTgt spid="2437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43718"/>
                                        </p:tgtEl>
                                        <p:attrNameLst>
                                          <p:attrName>style.visibility</p:attrName>
                                        </p:attrNameLst>
                                      </p:cBhvr>
                                      <p:to>
                                        <p:strVal val="visible"/>
                                      </p:to>
                                    </p:set>
                                    <p:animEffect transition="in" filter="dissolve">
                                      <p:cBhvr>
                                        <p:cTn id="22" dur="500"/>
                                        <p:tgtEl>
                                          <p:spTgt spid="2437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43719"/>
                                        </p:tgtEl>
                                        <p:attrNameLst>
                                          <p:attrName>style.visibility</p:attrName>
                                        </p:attrNameLst>
                                      </p:cBhvr>
                                      <p:to>
                                        <p:strVal val="visible"/>
                                      </p:to>
                                    </p:set>
                                    <p:animEffect transition="in" filter="dissolve">
                                      <p:cBhvr>
                                        <p:cTn id="27" dur="500"/>
                                        <p:tgtEl>
                                          <p:spTgt spid="24371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43720"/>
                                        </p:tgtEl>
                                        <p:attrNameLst>
                                          <p:attrName>style.visibility</p:attrName>
                                        </p:attrNameLst>
                                      </p:cBhvr>
                                      <p:to>
                                        <p:strVal val="visible"/>
                                      </p:to>
                                    </p:set>
                                    <p:animEffect transition="in" filter="dissolve">
                                      <p:cBhvr>
                                        <p:cTn id="32" dur="500"/>
                                        <p:tgtEl>
                                          <p:spTgt spid="24372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43721"/>
                                        </p:tgtEl>
                                        <p:attrNameLst>
                                          <p:attrName>style.visibility</p:attrName>
                                        </p:attrNameLst>
                                      </p:cBhvr>
                                      <p:to>
                                        <p:strVal val="visible"/>
                                      </p:to>
                                    </p:set>
                                    <p:animEffect transition="in" filter="dissolve">
                                      <p:cBhvr>
                                        <p:cTn id="37" dur="500"/>
                                        <p:tgtEl>
                                          <p:spTgt spid="2437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243722"/>
                                        </p:tgtEl>
                                        <p:attrNameLst>
                                          <p:attrName>style.visibility</p:attrName>
                                        </p:attrNameLst>
                                      </p:cBhvr>
                                      <p:to>
                                        <p:strVal val="visible"/>
                                      </p:to>
                                    </p:set>
                                    <p:animEffect transition="in" filter="dissolve">
                                      <p:cBhvr>
                                        <p:cTn id="42" dur="500"/>
                                        <p:tgtEl>
                                          <p:spTgt spid="24372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243723"/>
                                        </p:tgtEl>
                                        <p:attrNameLst>
                                          <p:attrName>style.visibility</p:attrName>
                                        </p:attrNameLst>
                                      </p:cBhvr>
                                      <p:to>
                                        <p:strVal val="visible"/>
                                      </p:to>
                                    </p:set>
                                    <p:animEffect transition="in" filter="dissolve">
                                      <p:cBhvr>
                                        <p:cTn id="47" dur="500"/>
                                        <p:tgtEl>
                                          <p:spTgt spid="24372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243724"/>
                                        </p:tgtEl>
                                        <p:attrNameLst>
                                          <p:attrName>style.visibility</p:attrName>
                                        </p:attrNameLst>
                                      </p:cBhvr>
                                      <p:to>
                                        <p:strVal val="visible"/>
                                      </p:to>
                                    </p:set>
                                    <p:animEffect transition="in" filter="dissolve">
                                      <p:cBhvr>
                                        <p:cTn id="52" dur="500"/>
                                        <p:tgtEl>
                                          <p:spTgt spid="24372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243725"/>
                                        </p:tgtEl>
                                        <p:attrNameLst>
                                          <p:attrName>style.visibility</p:attrName>
                                        </p:attrNameLst>
                                      </p:cBhvr>
                                      <p:to>
                                        <p:strVal val="visible"/>
                                      </p:to>
                                    </p:set>
                                    <p:animEffect transition="in" filter="dissolve">
                                      <p:cBhvr>
                                        <p:cTn id="57" dur="500"/>
                                        <p:tgtEl>
                                          <p:spTgt spid="24372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243726"/>
                                        </p:tgtEl>
                                        <p:attrNameLst>
                                          <p:attrName>style.visibility</p:attrName>
                                        </p:attrNameLst>
                                      </p:cBhvr>
                                      <p:to>
                                        <p:strVal val="visible"/>
                                      </p:to>
                                    </p:set>
                                    <p:animEffect transition="in" filter="dissolve">
                                      <p:cBhvr>
                                        <p:cTn id="62" dur="500"/>
                                        <p:tgtEl>
                                          <p:spTgt spid="24372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243727"/>
                                        </p:tgtEl>
                                        <p:attrNameLst>
                                          <p:attrName>style.visibility</p:attrName>
                                        </p:attrNameLst>
                                      </p:cBhvr>
                                      <p:to>
                                        <p:strVal val="visible"/>
                                      </p:to>
                                    </p:set>
                                    <p:animEffect transition="in" filter="dissolve">
                                      <p:cBhvr>
                                        <p:cTn id="67" dur="500"/>
                                        <p:tgtEl>
                                          <p:spTgt spid="24372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243728"/>
                                        </p:tgtEl>
                                        <p:attrNameLst>
                                          <p:attrName>style.visibility</p:attrName>
                                        </p:attrNameLst>
                                      </p:cBhvr>
                                      <p:to>
                                        <p:strVal val="visible"/>
                                      </p:to>
                                    </p:set>
                                    <p:animEffect transition="in" filter="dissolve">
                                      <p:cBhvr>
                                        <p:cTn id="72" dur="500"/>
                                        <p:tgtEl>
                                          <p:spTgt spid="243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animBg="1"/>
      <p:bldP spid="243716" grpId="0"/>
      <p:bldP spid="243719" grpId="0"/>
      <p:bldP spid="243722" grpId="0"/>
      <p:bldP spid="243725" grpId="0"/>
      <p:bldP spid="2437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a:extLst>
              <a:ext uri="{FF2B5EF4-FFF2-40B4-BE49-F238E27FC236}">
                <a16:creationId xmlns:a16="http://schemas.microsoft.com/office/drawing/2014/main" id="{20A9ED6E-DF8C-52C1-B510-FAA68A7C7648}"/>
              </a:ext>
            </a:extLst>
          </p:cNvPr>
          <p:cNvSpPr txBox="1">
            <a:spLocks noChangeArrowheads="1"/>
          </p:cNvSpPr>
          <p:nvPr/>
        </p:nvSpPr>
        <p:spPr bwMode="auto">
          <a:xfrm>
            <a:off x="3343275" y="203200"/>
            <a:ext cx="2349500" cy="5794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At the races</a:t>
            </a:r>
            <a:endParaRPr lang="en-US" altLang="en-US" sz="3200"/>
          </a:p>
        </p:txBody>
      </p:sp>
      <p:graphicFrame>
        <p:nvGraphicFramePr>
          <p:cNvPr id="73858" name="Group 130">
            <a:extLst>
              <a:ext uri="{FF2B5EF4-FFF2-40B4-BE49-F238E27FC236}">
                <a16:creationId xmlns:a16="http://schemas.microsoft.com/office/drawing/2014/main" id="{D60D80FC-4A5C-0BC1-5E15-E626E89C055D}"/>
              </a:ext>
            </a:extLst>
          </p:cNvPr>
          <p:cNvGraphicFramePr>
            <a:graphicFrameLocks noGrp="1"/>
          </p:cNvGraphicFramePr>
          <p:nvPr/>
        </p:nvGraphicFramePr>
        <p:xfrm>
          <a:off x="571500" y="1597025"/>
          <a:ext cx="7962900" cy="5052960"/>
        </p:xfrm>
        <a:graphic>
          <a:graphicData uri="http://schemas.openxmlformats.org/drawingml/2006/table">
            <a:tbl>
              <a:tblPr/>
              <a:tblGrid>
                <a:gridCol w="885825">
                  <a:extLst>
                    <a:ext uri="{9D8B030D-6E8A-4147-A177-3AD203B41FA5}">
                      <a16:colId xmlns:a16="http://schemas.microsoft.com/office/drawing/2014/main" val="4049884719"/>
                    </a:ext>
                  </a:extLst>
                </a:gridCol>
                <a:gridCol w="882650">
                  <a:extLst>
                    <a:ext uri="{9D8B030D-6E8A-4147-A177-3AD203B41FA5}">
                      <a16:colId xmlns:a16="http://schemas.microsoft.com/office/drawing/2014/main" val="3228395387"/>
                    </a:ext>
                  </a:extLst>
                </a:gridCol>
                <a:gridCol w="885825">
                  <a:extLst>
                    <a:ext uri="{9D8B030D-6E8A-4147-A177-3AD203B41FA5}">
                      <a16:colId xmlns:a16="http://schemas.microsoft.com/office/drawing/2014/main" val="2525216797"/>
                    </a:ext>
                  </a:extLst>
                </a:gridCol>
                <a:gridCol w="885825">
                  <a:extLst>
                    <a:ext uri="{9D8B030D-6E8A-4147-A177-3AD203B41FA5}">
                      <a16:colId xmlns:a16="http://schemas.microsoft.com/office/drawing/2014/main" val="3213209145"/>
                    </a:ext>
                  </a:extLst>
                </a:gridCol>
                <a:gridCol w="882650">
                  <a:extLst>
                    <a:ext uri="{9D8B030D-6E8A-4147-A177-3AD203B41FA5}">
                      <a16:colId xmlns:a16="http://schemas.microsoft.com/office/drawing/2014/main" val="259969093"/>
                    </a:ext>
                  </a:extLst>
                </a:gridCol>
                <a:gridCol w="885825">
                  <a:extLst>
                    <a:ext uri="{9D8B030D-6E8A-4147-A177-3AD203B41FA5}">
                      <a16:colId xmlns:a16="http://schemas.microsoft.com/office/drawing/2014/main" val="2961789826"/>
                    </a:ext>
                  </a:extLst>
                </a:gridCol>
                <a:gridCol w="885825">
                  <a:extLst>
                    <a:ext uri="{9D8B030D-6E8A-4147-A177-3AD203B41FA5}">
                      <a16:colId xmlns:a16="http://schemas.microsoft.com/office/drawing/2014/main" val="2839398506"/>
                    </a:ext>
                  </a:extLst>
                </a:gridCol>
                <a:gridCol w="882650">
                  <a:extLst>
                    <a:ext uri="{9D8B030D-6E8A-4147-A177-3AD203B41FA5}">
                      <a16:colId xmlns:a16="http://schemas.microsoft.com/office/drawing/2014/main" val="1585373310"/>
                    </a:ext>
                  </a:extLst>
                </a:gridCol>
                <a:gridCol w="885825">
                  <a:extLst>
                    <a:ext uri="{9D8B030D-6E8A-4147-A177-3AD203B41FA5}">
                      <a16:colId xmlns:a16="http://schemas.microsoft.com/office/drawing/2014/main" val="3337561195"/>
                    </a:ext>
                  </a:extLst>
                </a:gridCol>
              </a:tblGrid>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2</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0095008"/>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3</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3168200"/>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4</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2626720"/>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5</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2216269"/>
                  </a:ext>
                </a:extLst>
              </a:tr>
              <a:tr h="4556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6</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690377"/>
                  </a:ext>
                </a:extLst>
              </a:tr>
              <a:tr h="45085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7</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8132957"/>
                  </a:ext>
                </a:extLst>
              </a:tr>
              <a:tr h="4556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8</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2171373"/>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9</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3671391"/>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10</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0957677"/>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11</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97120143"/>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a:ln>
                            <a:noFill/>
                          </a:ln>
                          <a:solidFill>
                            <a:schemeClr val="tx1"/>
                          </a:solidFill>
                          <a:effectLst/>
                          <a:latin typeface="Arial" panose="020B0604020202020204" pitchFamily="34" charset="0"/>
                        </a:rPr>
                        <a:t>12</a:t>
                      </a: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a:ln>
                          <a:noFill/>
                        </a:ln>
                        <a:solidFill>
                          <a:schemeClr val="tx1"/>
                        </a:solidFill>
                        <a:effectLst/>
                        <a:latin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3817407"/>
                  </a:ext>
                </a:extLst>
              </a:tr>
            </a:tbl>
          </a:graphicData>
        </a:graphic>
      </p:graphicFrame>
      <p:sp>
        <p:nvSpPr>
          <p:cNvPr id="73859" name="Rectangle 131">
            <a:extLst>
              <a:ext uri="{FF2B5EF4-FFF2-40B4-BE49-F238E27FC236}">
                <a16:creationId xmlns:a16="http://schemas.microsoft.com/office/drawing/2014/main" id="{E2E5D20F-DDA9-40CB-B5A5-41F43B6B3EFC}"/>
              </a:ext>
            </a:extLst>
          </p:cNvPr>
          <p:cNvSpPr>
            <a:spLocks noChangeArrowheads="1"/>
          </p:cNvSpPr>
          <p:nvPr/>
        </p:nvSpPr>
        <p:spPr bwMode="auto">
          <a:xfrm>
            <a:off x="7978775" y="952500"/>
            <a:ext cx="203200" cy="6223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3860" name="Oval 132">
            <a:extLst>
              <a:ext uri="{FF2B5EF4-FFF2-40B4-BE49-F238E27FC236}">
                <a16:creationId xmlns:a16="http://schemas.microsoft.com/office/drawing/2014/main" id="{0788283E-E853-74AF-D29A-5200643298E7}"/>
              </a:ext>
            </a:extLst>
          </p:cNvPr>
          <p:cNvSpPr>
            <a:spLocks noChangeArrowheads="1"/>
          </p:cNvSpPr>
          <p:nvPr/>
        </p:nvSpPr>
        <p:spPr bwMode="auto">
          <a:xfrm>
            <a:off x="7721600" y="252413"/>
            <a:ext cx="719138" cy="719137"/>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3861" name="Oval 133">
            <a:extLst>
              <a:ext uri="{FF2B5EF4-FFF2-40B4-BE49-F238E27FC236}">
                <a16:creationId xmlns:a16="http://schemas.microsoft.com/office/drawing/2014/main" id="{DDE09E0E-FB04-259B-C749-AB4EEFC9FBED}"/>
              </a:ext>
            </a:extLst>
          </p:cNvPr>
          <p:cNvSpPr>
            <a:spLocks noChangeArrowheads="1"/>
          </p:cNvSpPr>
          <p:nvPr/>
        </p:nvSpPr>
        <p:spPr bwMode="auto">
          <a:xfrm>
            <a:off x="7900988" y="431800"/>
            <a:ext cx="360362" cy="360363"/>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pic>
        <p:nvPicPr>
          <p:cNvPr id="73863" name="Picture 135">
            <a:extLst>
              <a:ext uri="{FF2B5EF4-FFF2-40B4-BE49-F238E27FC236}">
                <a16:creationId xmlns:a16="http://schemas.microsoft.com/office/drawing/2014/main" id="{2FBE1EE0-6D4C-B1CE-9E91-9A70D5A274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0825"/>
            <a:ext cx="1974850" cy="1184275"/>
          </a:xfrm>
          <a:prstGeom prst="rect">
            <a:avLst/>
          </a:prstGeom>
          <a:noFill/>
          <a:extLst>
            <a:ext uri="{909E8E84-426E-40DD-AFC4-6F175D3DCCD1}">
              <a14:hiddenFill xmlns:a14="http://schemas.microsoft.com/office/drawing/2010/main">
                <a:solidFill>
                  <a:srgbClr val="FFFFFF"/>
                </a:solidFill>
              </a14:hiddenFill>
            </a:ext>
          </a:extLst>
        </p:spPr>
      </p:pic>
      <p:sp>
        <p:nvSpPr>
          <p:cNvPr id="73864" name="Text Box 136">
            <a:extLst>
              <a:ext uri="{FF2B5EF4-FFF2-40B4-BE49-F238E27FC236}">
                <a16:creationId xmlns:a16="http://schemas.microsoft.com/office/drawing/2014/main" id="{F2C8D247-6D73-7639-61B2-A64B052ACE81}"/>
              </a:ext>
            </a:extLst>
          </p:cNvPr>
          <p:cNvSpPr txBox="1">
            <a:spLocks noChangeArrowheads="1"/>
          </p:cNvSpPr>
          <p:nvPr/>
        </p:nvSpPr>
        <p:spPr bwMode="auto">
          <a:xfrm>
            <a:off x="2219325" y="849313"/>
            <a:ext cx="4705350" cy="64135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t>Each horse moves 1 square if you get its total when you roll both dice. Is it a fair race?</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8" name="Rectangle 236">
            <a:extLst>
              <a:ext uri="{FF2B5EF4-FFF2-40B4-BE49-F238E27FC236}">
                <a16:creationId xmlns:a16="http://schemas.microsoft.com/office/drawing/2014/main" id="{04AA7AB2-3DCE-89D3-3E4E-5C8CB0266F69}"/>
              </a:ext>
            </a:extLst>
          </p:cNvPr>
          <p:cNvSpPr>
            <a:spLocks noChangeArrowheads="1"/>
          </p:cNvSpPr>
          <p:nvPr/>
        </p:nvSpPr>
        <p:spPr bwMode="auto">
          <a:xfrm>
            <a:off x="6362700" y="3916363"/>
            <a:ext cx="2349500" cy="368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29" name="Rectangle 237">
            <a:extLst>
              <a:ext uri="{FF2B5EF4-FFF2-40B4-BE49-F238E27FC236}">
                <a16:creationId xmlns:a16="http://schemas.microsoft.com/office/drawing/2014/main" id="{A49AC38F-8DCF-EE07-A98A-EB2F11D46D3E}"/>
              </a:ext>
            </a:extLst>
          </p:cNvPr>
          <p:cNvSpPr>
            <a:spLocks noChangeArrowheads="1"/>
          </p:cNvSpPr>
          <p:nvPr/>
        </p:nvSpPr>
        <p:spPr bwMode="auto">
          <a:xfrm>
            <a:off x="6367463" y="2089150"/>
            <a:ext cx="2349500" cy="3683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30" name="Rectangle 238">
            <a:extLst>
              <a:ext uri="{FF2B5EF4-FFF2-40B4-BE49-F238E27FC236}">
                <a16:creationId xmlns:a16="http://schemas.microsoft.com/office/drawing/2014/main" id="{EEBD7C5E-CD90-16C3-5261-73455A5A5741}"/>
              </a:ext>
            </a:extLst>
          </p:cNvPr>
          <p:cNvSpPr>
            <a:spLocks noChangeArrowheads="1"/>
          </p:cNvSpPr>
          <p:nvPr/>
        </p:nvSpPr>
        <p:spPr bwMode="auto">
          <a:xfrm>
            <a:off x="6370638" y="5743575"/>
            <a:ext cx="2349500" cy="3683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1" name="Rectangle 189">
            <a:extLst>
              <a:ext uri="{FF2B5EF4-FFF2-40B4-BE49-F238E27FC236}">
                <a16:creationId xmlns:a16="http://schemas.microsoft.com/office/drawing/2014/main" id="{B7485093-9E91-309E-B152-E8191B07A412}"/>
              </a:ext>
            </a:extLst>
          </p:cNvPr>
          <p:cNvSpPr>
            <a:spLocks noChangeArrowheads="1"/>
          </p:cNvSpPr>
          <p:nvPr/>
        </p:nvSpPr>
        <p:spPr bwMode="auto">
          <a:xfrm>
            <a:off x="1762125"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2" name="Rectangle 190">
            <a:extLst>
              <a:ext uri="{FF2B5EF4-FFF2-40B4-BE49-F238E27FC236}">
                <a16:creationId xmlns:a16="http://schemas.microsoft.com/office/drawing/2014/main" id="{01127620-CC32-0F05-16B1-F8B36A607B8E}"/>
              </a:ext>
            </a:extLst>
          </p:cNvPr>
          <p:cNvSpPr>
            <a:spLocks noChangeArrowheads="1"/>
          </p:cNvSpPr>
          <p:nvPr/>
        </p:nvSpPr>
        <p:spPr bwMode="auto">
          <a:xfrm>
            <a:off x="2224088"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3" name="Rectangle 191">
            <a:extLst>
              <a:ext uri="{FF2B5EF4-FFF2-40B4-BE49-F238E27FC236}">
                <a16:creationId xmlns:a16="http://schemas.microsoft.com/office/drawing/2014/main" id="{CD50220F-1F10-E607-A38E-B3CF141FA548}"/>
              </a:ext>
            </a:extLst>
          </p:cNvPr>
          <p:cNvSpPr>
            <a:spLocks noChangeArrowheads="1"/>
          </p:cNvSpPr>
          <p:nvPr/>
        </p:nvSpPr>
        <p:spPr bwMode="auto">
          <a:xfrm>
            <a:off x="2686050"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4" name="Rectangle 192">
            <a:extLst>
              <a:ext uri="{FF2B5EF4-FFF2-40B4-BE49-F238E27FC236}">
                <a16:creationId xmlns:a16="http://schemas.microsoft.com/office/drawing/2014/main" id="{38D00B89-8833-CF57-22AE-C3E4FB4FE152}"/>
              </a:ext>
            </a:extLst>
          </p:cNvPr>
          <p:cNvSpPr>
            <a:spLocks noChangeArrowheads="1"/>
          </p:cNvSpPr>
          <p:nvPr/>
        </p:nvSpPr>
        <p:spPr bwMode="auto">
          <a:xfrm>
            <a:off x="3148013"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5" name="Rectangle 193">
            <a:extLst>
              <a:ext uri="{FF2B5EF4-FFF2-40B4-BE49-F238E27FC236}">
                <a16:creationId xmlns:a16="http://schemas.microsoft.com/office/drawing/2014/main" id="{728B6B73-A2EC-79E0-0C17-CBC974D58C01}"/>
              </a:ext>
            </a:extLst>
          </p:cNvPr>
          <p:cNvSpPr>
            <a:spLocks noChangeArrowheads="1"/>
          </p:cNvSpPr>
          <p:nvPr/>
        </p:nvSpPr>
        <p:spPr bwMode="auto">
          <a:xfrm>
            <a:off x="3609975"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6" name="Rectangle 194">
            <a:extLst>
              <a:ext uri="{FF2B5EF4-FFF2-40B4-BE49-F238E27FC236}">
                <a16:creationId xmlns:a16="http://schemas.microsoft.com/office/drawing/2014/main" id="{6AA27E75-EAF5-08C6-2394-0AE75DA163DA}"/>
              </a:ext>
            </a:extLst>
          </p:cNvPr>
          <p:cNvSpPr>
            <a:spLocks noChangeArrowheads="1"/>
          </p:cNvSpPr>
          <p:nvPr/>
        </p:nvSpPr>
        <p:spPr bwMode="auto">
          <a:xfrm>
            <a:off x="4073525" y="25654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7" name="Rectangle 195">
            <a:extLst>
              <a:ext uri="{FF2B5EF4-FFF2-40B4-BE49-F238E27FC236}">
                <a16:creationId xmlns:a16="http://schemas.microsoft.com/office/drawing/2014/main" id="{96FF704E-7A64-D82A-C704-069F55FB65A4}"/>
              </a:ext>
            </a:extLst>
          </p:cNvPr>
          <p:cNvSpPr>
            <a:spLocks noChangeArrowheads="1"/>
          </p:cNvSpPr>
          <p:nvPr/>
        </p:nvSpPr>
        <p:spPr bwMode="auto">
          <a:xfrm>
            <a:off x="1762125"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8" name="Rectangle 196">
            <a:extLst>
              <a:ext uri="{FF2B5EF4-FFF2-40B4-BE49-F238E27FC236}">
                <a16:creationId xmlns:a16="http://schemas.microsoft.com/office/drawing/2014/main" id="{5583CDE8-6ABB-0008-C374-C15FDC50C750}"/>
              </a:ext>
            </a:extLst>
          </p:cNvPr>
          <p:cNvSpPr>
            <a:spLocks noChangeArrowheads="1"/>
          </p:cNvSpPr>
          <p:nvPr/>
        </p:nvSpPr>
        <p:spPr bwMode="auto">
          <a:xfrm>
            <a:off x="2224088"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89" name="Rectangle 197">
            <a:extLst>
              <a:ext uri="{FF2B5EF4-FFF2-40B4-BE49-F238E27FC236}">
                <a16:creationId xmlns:a16="http://schemas.microsoft.com/office/drawing/2014/main" id="{4FBAF511-D1EA-631C-1579-C21B68035418}"/>
              </a:ext>
            </a:extLst>
          </p:cNvPr>
          <p:cNvSpPr>
            <a:spLocks noChangeArrowheads="1"/>
          </p:cNvSpPr>
          <p:nvPr/>
        </p:nvSpPr>
        <p:spPr bwMode="auto">
          <a:xfrm>
            <a:off x="2686050"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0" name="Rectangle 198">
            <a:extLst>
              <a:ext uri="{FF2B5EF4-FFF2-40B4-BE49-F238E27FC236}">
                <a16:creationId xmlns:a16="http://schemas.microsoft.com/office/drawing/2014/main" id="{507C66B2-89B4-7A14-0827-3AC863F9261E}"/>
              </a:ext>
            </a:extLst>
          </p:cNvPr>
          <p:cNvSpPr>
            <a:spLocks noChangeArrowheads="1"/>
          </p:cNvSpPr>
          <p:nvPr/>
        </p:nvSpPr>
        <p:spPr bwMode="auto">
          <a:xfrm>
            <a:off x="3148013"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1" name="Rectangle 199">
            <a:extLst>
              <a:ext uri="{FF2B5EF4-FFF2-40B4-BE49-F238E27FC236}">
                <a16:creationId xmlns:a16="http://schemas.microsoft.com/office/drawing/2014/main" id="{A693999C-4C5E-2FD4-E41B-0406B0234C01}"/>
              </a:ext>
            </a:extLst>
          </p:cNvPr>
          <p:cNvSpPr>
            <a:spLocks noChangeArrowheads="1"/>
          </p:cNvSpPr>
          <p:nvPr/>
        </p:nvSpPr>
        <p:spPr bwMode="auto">
          <a:xfrm>
            <a:off x="3609975"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2" name="Rectangle 200">
            <a:extLst>
              <a:ext uri="{FF2B5EF4-FFF2-40B4-BE49-F238E27FC236}">
                <a16:creationId xmlns:a16="http://schemas.microsoft.com/office/drawing/2014/main" id="{79859A65-BC14-9A79-42A6-A25DD013F565}"/>
              </a:ext>
            </a:extLst>
          </p:cNvPr>
          <p:cNvSpPr>
            <a:spLocks noChangeArrowheads="1"/>
          </p:cNvSpPr>
          <p:nvPr/>
        </p:nvSpPr>
        <p:spPr bwMode="auto">
          <a:xfrm>
            <a:off x="4073525" y="293370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3" name="Rectangle 201">
            <a:extLst>
              <a:ext uri="{FF2B5EF4-FFF2-40B4-BE49-F238E27FC236}">
                <a16:creationId xmlns:a16="http://schemas.microsoft.com/office/drawing/2014/main" id="{91C7056E-FD0E-6A12-7D78-5890D087A156}"/>
              </a:ext>
            </a:extLst>
          </p:cNvPr>
          <p:cNvSpPr>
            <a:spLocks noChangeArrowheads="1"/>
          </p:cNvSpPr>
          <p:nvPr/>
        </p:nvSpPr>
        <p:spPr bwMode="auto">
          <a:xfrm>
            <a:off x="1762125"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4" name="Rectangle 202">
            <a:extLst>
              <a:ext uri="{FF2B5EF4-FFF2-40B4-BE49-F238E27FC236}">
                <a16:creationId xmlns:a16="http://schemas.microsoft.com/office/drawing/2014/main" id="{56C4C934-A747-22D9-A1BF-94656CD15B8F}"/>
              </a:ext>
            </a:extLst>
          </p:cNvPr>
          <p:cNvSpPr>
            <a:spLocks noChangeArrowheads="1"/>
          </p:cNvSpPr>
          <p:nvPr/>
        </p:nvSpPr>
        <p:spPr bwMode="auto">
          <a:xfrm>
            <a:off x="2224088"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5" name="Rectangle 203">
            <a:extLst>
              <a:ext uri="{FF2B5EF4-FFF2-40B4-BE49-F238E27FC236}">
                <a16:creationId xmlns:a16="http://schemas.microsoft.com/office/drawing/2014/main" id="{F6F051D4-23F6-540A-370F-84CF451ACF83}"/>
              </a:ext>
            </a:extLst>
          </p:cNvPr>
          <p:cNvSpPr>
            <a:spLocks noChangeArrowheads="1"/>
          </p:cNvSpPr>
          <p:nvPr/>
        </p:nvSpPr>
        <p:spPr bwMode="auto">
          <a:xfrm>
            <a:off x="2686050"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6" name="Rectangle 204">
            <a:extLst>
              <a:ext uri="{FF2B5EF4-FFF2-40B4-BE49-F238E27FC236}">
                <a16:creationId xmlns:a16="http://schemas.microsoft.com/office/drawing/2014/main" id="{2C3AFAC4-7EF8-0E09-7EB3-C9D32F7CB043}"/>
              </a:ext>
            </a:extLst>
          </p:cNvPr>
          <p:cNvSpPr>
            <a:spLocks noChangeArrowheads="1"/>
          </p:cNvSpPr>
          <p:nvPr/>
        </p:nvSpPr>
        <p:spPr bwMode="auto">
          <a:xfrm>
            <a:off x="3148013"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7" name="Rectangle 205">
            <a:extLst>
              <a:ext uri="{FF2B5EF4-FFF2-40B4-BE49-F238E27FC236}">
                <a16:creationId xmlns:a16="http://schemas.microsoft.com/office/drawing/2014/main" id="{3C335DF9-873A-D520-2736-EF6E97112EC7}"/>
              </a:ext>
            </a:extLst>
          </p:cNvPr>
          <p:cNvSpPr>
            <a:spLocks noChangeArrowheads="1"/>
          </p:cNvSpPr>
          <p:nvPr/>
        </p:nvSpPr>
        <p:spPr bwMode="auto">
          <a:xfrm>
            <a:off x="3609975"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8" name="Rectangle 206">
            <a:extLst>
              <a:ext uri="{FF2B5EF4-FFF2-40B4-BE49-F238E27FC236}">
                <a16:creationId xmlns:a16="http://schemas.microsoft.com/office/drawing/2014/main" id="{1FAF4BB1-2115-35D6-384F-00A6BDF9130C}"/>
              </a:ext>
            </a:extLst>
          </p:cNvPr>
          <p:cNvSpPr>
            <a:spLocks noChangeArrowheads="1"/>
          </p:cNvSpPr>
          <p:nvPr/>
        </p:nvSpPr>
        <p:spPr bwMode="auto">
          <a:xfrm>
            <a:off x="4073525" y="32956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399" name="Rectangle 207">
            <a:extLst>
              <a:ext uri="{FF2B5EF4-FFF2-40B4-BE49-F238E27FC236}">
                <a16:creationId xmlns:a16="http://schemas.microsoft.com/office/drawing/2014/main" id="{D419C631-38B4-9BF3-C366-3855F2C6E760}"/>
              </a:ext>
            </a:extLst>
          </p:cNvPr>
          <p:cNvSpPr>
            <a:spLocks noChangeArrowheads="1"/>
          </p:cNvSpPr>
          <p:nvPr/>
        </p:nvSpPr>
        <p:spPr bwMode="auto">
          <a:xfrm>
            <a:off x="1763713"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0" name="Rectangle 208">
            <a:extLst>
              <a:ext uri="{FF2B5EF4-FFF2-40B4-BE49-F238E27FC236}">
                <a16:creationId xmlns:a16="http://schemas.microsoft.com/office/drawing/2014/main" id="{5FAB0E8E-4551-8557-0429-A174255CAD72}"/>
              </a:ext>
            </a:extLst>
          </p:cNvPr>
          <p:cNvSpPr>
            <a:spLocks noChangeArrowheads="1"/>
          </p:cNvSpPr>
          <p:nvPr/>
        </p:nvSpPr>
        <p:spPr bwMode="auto">
          <a:xfrm>
            <a:off x="2225675"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1" name="Rectangle 209">
            <a:extLst>
              <a:ext uri="{FF2B5EF4-FFF2-40B4-BE49-F238E27FC236}">
                <a16:creationId xmlns:a16="http://schemas.microsoft.com/office/drawing/2014/main" id="{2AEB9D2E-291E-D057-711E-75B6EA607777}"/>
              </a:ext>
            </a:extLst>
          </p:cNvPr>
          <p:cNvSpPr>
            <a:spLocks noChangeArrowheads="1"/>
          </p:cNvSpPr>
          <p:nvPr/>
        </p:nvSpPr>
        <p:spPr bwMode="auto">
          <a:xfrm>
            <a:off x="2687638"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2" name="Rectangle 210">
            <a:extLst>
              <a:ext uri="{FF2B5EF4-FFF2-40B4-BE49-F238E27FC236}">
                <a16:creationId xmlns:a16="http://schemas.microsoft.com/office/drawing/2014/main" id="{96DEB276-2BA0-56F6-DC55-B7378B3FB0CB}"/>
              </a:ext>
            </a:extLst>
          </p:cNvPr>
          <p:cNvSpPr>
            <a:spLocks noChangeArrowheads="1"/>
          </p:cNvSpPr>
          <p:nvPr/>
        </p:nvSpPr>
        <p:spPr bwMode="auto">
          <a:xfrm>
            <a:off x="3149600"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3" name="Rectangle 211">
            <a:extLst>
              <a:ext uri="{FF2B5EF4-FFF2-40B4-BE49-F238E27FC236}">
                <a16:creationId xmlns:a16="http://schemas.microsoft.com/office/drawing/2014/main" id="{40CCC1F1-853D-79D6-75D2-F3B9F5C11A20}"/>
              </a:ext>
            </a:extLst>
          </p:cNvPr>
          <p:cNvSpPr>
            <a:spLocks noChangeArrowheads="1"/>
          </p:cNvSpPr>
          <p:nvPr/>
        </p:nvSpPr>
        <p:spPr bwMode="auto">
          <a:xfrm>
            <a:off x="3611563"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4" name="Rectangle 212">
            <a:extLst>
              <a:ext uri="{FF2B5EF4-FFF2-40B4-BE49-F238E27FC236}">
                <a16:creationId xmlns:a16="http://schemas.microsoft.com/office/drawing/2014/main" id="{275C10FA-29AC-0A3A-50A3-2A3976ACB7D4}"/>
              </a:ext>
            </a:extLst>
          </p:cNvPr>
          <p:cNvSpPr>
            <a:spLocks noChangeArrowheads="1"/>
          </p:cNvSpPr>
          <p:nvPr/>
        </p:nvSpPr>
        <p:spPr bwMode="auto">
          <a:xfrm>
            <a:off x="4075113" y="3663950"/>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5" name="Rectangle 213">
            <a:extLst>
              <a:ext uri="{FF2B5EF4-FFF2-40B4-BE49-F238E27FC236}">
                <a16:creationId xmlns:a16="http://schemas.microsoft.com/office/drawing/2014/main" id="{C1F0A817-CFC7-210E-04D6-95AA18DF554E}"/>
              </a:ext>
            </a:extLst>
          </p:cNvPr>
          <p:cNvSpPr>
            <a:spLocks noChangeArrowheads="1"/>
          </p:cNvSpPr>
          <p:nvPr/>
        </p:nvSpPr>
        <p:spPr bwMode="auto">
          <a:xfrm>
            <a:off x="1762125"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6" name="Rectangle 214">
            <a:extLst>
              <a:ext uri="{FF2B5EF4-FFF2-40B4-BE49-F238E27FC236}">
                <a16:creationId xmlns:a16="http://schemas.microsoft.com/office/drawing/2014/main" id="{8C74AB8E-E5CC-6918-525D-A65A36CAF6CE}"/>
              </a:ext>
            </a:extLst>
          </p:cNvPr>
          <p:cNvSpPr>
            <a:spLocks noChangeArrowheads="1"/>
          </p:cNvSpPr>
          <p:nvPr/>
        </p:nvSpPr>
        <p:spPr bwMode="auto">
          <a:xfrm>
            <a:off x="2224088"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7" name="Rectangle 215">
            <a:extLst>
              <a:ext uri="{FF2B5EF4-FFF2-40B4-BE49-F238E27FC236}">
                <a16:creationId xmlns:a16="http://schemas.microsoft.com/office/drawing/2014/main" id="{F952E239-3D33-843C-FCC1-13778D6DD6D8}"/>
              </a:ext>
            </a:extLst>
          </p:cNvPr>
          <p:cNvSpPr>
            <a:spLocks noChangeArrowheads="1"/>
          </p:cNvSpPr>
          <p:nvPr/>
        </p:nvSpPr>
        <p:spPr bwMode="auto">
          <a:xfrm>
            <a:off x="2686050"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8" name="Rectangle 216">
            <a:extLst>
              <a:ext uri="{FF2B5EF4-FFF2-40B4-BE49-F238E27FC236}">
                <a16:creationId xmlns:a16="http://schemas.microsoft.com/office/drawing/2014/main" id="{CEA48250-69A2-5BAC-1205-81287C12161A}"/>
              </a:ext>
            </a:extLst>
          </p:cNvPr>
          <p:cNvSpPr>
            <a:spLocks noChangeArrowheads="1"/>
          </p:cNvSpPr>
          <p:nvPr/>
        </p:nvSpPr>
        <p:spPr bwMode="auto">
          <a:xfrm>
            <a:off x="3148013"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09" name="Rectangle 217">
            <a:extLst>
              <a:ext uri="{FF2B5EF4-FFF2-40B4-BE49-F238E27FC236}">
                <a16:creationId xmlns:a16="http://schemas.microsoft.com/office/drawing/2014/main" id="{B0F6C159-9FB3-10F0-C941-1A6864556346}"/>
              </a:ext>
            </a:extLst>
          </p:cNvPr>
          <p:cNvSpPr>
            <a:spLocks noChangeArrowheads="1"/>
          </p:cNvSpPr>
          <p:nvPr/>
        </p:nvSpPr>
        <p:spPr bwMode="auto">
          <a:xfrm>
            <a:off x="3609975"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0" name="Rectangle 218">
            <a:extLst>
              <a:ext uri="{FF2B5EF4-FFF2-40B4-BE49-F238E27FC236}">
                <a16:creationId xmlns:a16="http://schemas.microsoft.com/office/drawing/2014/main" id="{D963391F-281B-D8FB-4834-B13217C4C7D8}"/>
              </a:ext>
            </a:extLst>
          </p:cNvPr>
          <p:cNvSpPr>
            <a:spLocks noChangeArrowheads="1"/>
          </p:cNvSpPr>
          <p:nvPr/>
        </p:nvSpPr>
        <p:spPr bwMode="auto">
          <a:xfrm>
            <a:off x="4073525" y="4024313"/>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1" name="Rectangle 219">
            <a:extLst>
              <a:ext uri="{FF2B5EF4-FFF2-40B4-BE49-F238E27FC236}">
                <a16:creationId xmlns:a16="http://schemas.microsoft.com/office/drawing/2014/main" id="{A06F8D53-32FA-EA89-797D-8CCC36F1B409}"/>
              </a:ext>
            </a:extLst>
          </p:cNvPr>
          <p:cNvSpPr>
            <a:spLocks noChangeArrowheads="1"/>
          </p:cNvSpPr>
          <p:nvPr/>
        </p:nvSpPr>
        <p:spPr bwMode="auto">
          <a:xfrm>
            <a:off x="1763713"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2" name="Rectangle 220">
            <a:extLst>
              <a:ext uri="{FF2B5EF4-FFF2-40B4-BE49-F238E27FC236}">
                <a16:creationId xmlns:a16="http://schemas.microsoft.com/office/drawing/2014/main" id="{502A4093-68BC-69EF-24CD-9E8BD8CACDBA}"/>
              </a:ext>
            </a:extLst>
          </p:cNvPr>
          <p:cNvSpPr>
            <a:spLocks noChangeArrowheads="1"/>
          </p:cNvSpPr>
          <p:nvPr/>
        </p:nvSpPr>
        <p:spPr bwMode="auto">
          <a:xfrm>
            <a:off x="2225675"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3" name="Rectangle 221">
            <a:extLst>
              <a:ext uri="{FF2B5EF4-FFF2-40B4-BE49-F238E27FC236}">
                <a16:creationId xmlns:a16="http://schemas.microsoft.com/office/drawing/2014/main" id="{A1488BEC-DC2F-0B76-FEA3-96E65ADC1D6A}"/>
              </a:ext>
            </a:extLst>
          </p:cNvPr>
          <p:cNvSpPr>
            <a:spLocks noChangeArrowheads="1"/>
          </p:cNvSpPr>
          <p:nvPr/>
        </p:nvSpPr>
        <p:spPr bwMode="auto">
          <a:xfrm>
            <a:off x="2687638"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4" name="Rectangle 222">
            <a:extLst>
              <a:ext uri="{FF2B5EF4-FFF2-40B4-BE49-F238E27FC236}">
                <a16:creationId xmlns:a16="http://schemas.microsoft.com/office/drawing/2014/main" id="{04D07307-1327-E09D-25A0-DBF127001157}"/>
              </a:ext>
            </a:extLst>
          </p:cNvPr>
          <p:cNvSpPr>
            <a:spLocks noChangeArrowheads="1"/>
          </p:cNvSpPr>
          <p:nvPr/>
        </p:nvSpPr>
        <p:spPr bwMode="auto">
          <a:xfrm>
            <a:off x="3149600"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5" name="Rectangle 223">
            <a:extLst>
              <a:ext uri="{FF2B5EF4-FFF2-40B4-BE49-F238E27FC236}">
                <a16:creationId xmlns:a16="http://schemas.microsoft.com/office/drawing/2014/main" id="{BA315477-05B9-15C1-A81C-1CE04429CE65}"/>
              </a:ext>
            </a:extLst>
          </p:cNvPr>
          <p:cNvSpPr>
            <a:spLocks noChangeArrowheads="1"/>
          </p:cNvSpPr>
          <p:nvPr/>
        </p:nvSpPr>
        <p:spPr bwMode="auto">
          <a:xfrm>
            <a:off x="3611563"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416" name="Rectangle 224">
            <a:extLst>
              <a:ext uri="{FF2B5EF4-FFF2-40B4-BE49-F238E27FC236}">
                <a16:creationId xmlns:a16="http://schemas.microsoft.com/office/drawing/2014/main" id="{9965079B-2A88-53BA-CF57-A91988C8A35F}"/>
              </a:ext>
            </a:extLst>
          </p:cNvPr>
          <p:cNvSpPr>
            <a:spLocks noChangeArrowheads="1"/>
          </p:cNvSpPr>
          <p:nvPr/>
        </p:nvSpPr>
        <p:spPr bwMode="auto">
          <a:xfrm>
            <a:off x="4075113" y="4384675"/>
            <a:ext cx="460375" cy="3556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8196" name="Text Box 4">
            <a:extLst>
              <a:ext uri="{FF2B5EF4-FFF2-40B4-BE49-F238E27FC236}">
                <a16:creationId xmlns:a16="http://schemas.microsoft.com/office/drawing/2014/main" id="{ACAB15D3-D5DF-3538-60E8-7AFC7F0617C8}"/>
              </a:ext>
            </a:extLst>
          </p:cNvPr>
          <p:cNvSpPr txBox="1">
            <a:spLocks noChangeArrowheads="1"/>
          </p:cNvSpPr>
          <p:nvPr/>
        </p:nvSpPr>
        <p:spPr bwMode="auto">
          <a:xfrm>
            <a:off x="2403475" y="214313"/>
            <a:ext cx="4311650" cy="57943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Why isn’t the race fair?</a:t>
            </a:r>
            <a:endParaRPr lang="en-US" altLang="en-US" sz="3200"/>
          </a:p>
        </p:txBody>
      </p:sp>
      <p:graphicFrame>
        <p:nvGraphicFramePr>
          <p:cNvPr id="8303" name="Group 111">
            <a:extLst>
              <a:ext uri="{FF2B5EF4-FFF2-40B4-BE49-F238E27FC236}">
                <a16:creationId xmlns:a16="http://schemas.microsoft.com/office/drawing/2014/main" id="{905D9ED7-52F5-8B2D-4A51-5ABDD8A2D614}"/>
              </a:ext>
            </a:extLst>
          </p:cNvPr>
          <p:cNvGraphicFramePr>
            <a:graphicFrameLocks noGrp="1"/>
          </p:cNvGraphicFramePr>
          <p:nvPr/>
        </p:nvGraphicFramePr>
        <p:xfrm>
          <a:off x="1295400" y="2197100"/>
          <a:ext cx="3251200" cy="2560320"/>
        </p:xfrm>
        <a:graphic>
          <a:graphicData uri="http://schemas.openxmlformats.org/drawingml/2006/table">
            <a:tbl>
              <a:tblPr/>
              <a:tblGrid>
                <a:gridCol w="465138">
                  <a:extLst>
                    <a:ext uri="{9D8B030D-6E8A-4147-A177-3AD203B41FA5}">
                      <a16:colId xmlns:a16="http://schemas.microsoft.com/office/drawing/2014/main" val="3755929502"/>
                    </a:ext>
                  </a:extLst>
                </a:gridCol>
                <a:gridCol w="463550">
                  <a:extLst>
                    <a:ext uri="{9D8B030D-6E8A-4147-A177-3AD203B41FA5}">
                      <a16:colId xmlns:a16="http://schemas.microsoft.com/office/drawing/2014/main" val="1128603197"/>
                    </a:ext>
                  </a:extLst>
                </a:gridCol>
                <a:gridCol w="465137">
                  <a:extLst>
                    <a:ext uri="{9D8B030D-6E8A-4147-A177-3AD203B41FA5}">
                      <a16:colId xmlns:a16="http://schemas.microsoft.com/office/drawing/2014/main" val="59795184"/>
                    </a:ext>
                  </a:extLst>
                </a:gridCol>
                <a:gridCol w="463550">
                  <a:extLst>
                    <a:ext uri="{9D8B030D-6E8A-4147-A177-3AD203B41FA5}">
                      <a16:colId xmlns:a16="http://schemas.microsoft.com/office/drawing/2014/main" val="2614147207"/>
                    </a:ext>
                  </a:extLst>
                </a:gridCol>
                <a:gridCol w="465138">
                  <a:extLst>
                    <a:ext uri="{9D8B030D-6E8A-4147-A177-3AD203B41FA5}">
                      <a16:colId xmlns:a16="http://schemas.microsoft.com/office/drawing/2014/main" val="3393870767"/>
                    </a:ext>
                  </a:extLst>
                </a:gridCol>
                <a:gridCol w="463550">
                  <a:extLst>
                    <a:ext uri="{9D8B030D-6E8A-4147-A177-3AD203B41FA5}">
                      <a16:colId xmlns:a16="http://schemas.microsoft.com/office/drawing/2014/main" val="2931380945"/>
                    </a:ext>
                  </a:extLst>
                </a:gridCol>
                <a:gridCol w="465137">
                  <a:extLst>
                    <a:ext uri="{9D8B030D-6E8A-4147-A177-3AD203B41FA5}">
                      <a16:colId xmlns:a16="http://schemas.microsoft.com/office/drawing/2014/main" val="836685726"/>
                    </a:ext>
                  </a:extLst>
                </a:gridCol>
              </a:tblGrid>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val="665273715"/>
                  </a:ext>
                </a:extLst>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1356110"/>
                  </a:ext>
                </a:extLst>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5948021"/>
                  </a:ext>
                </a:extLst>
              </a:tr>
              <a:tr h="1936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0945028"/>
                  </a:ext>
                </a:extLst>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25163130"/>
                  </a:ext>
                </a:extLst>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5</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4362713"/>
                  </a:ext>
                </a:extLst>
              </a:tr>
              <a:tr h="1920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6</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7182108"/>
                  </a:ext>
                </a:extLst>
              </a:tr>
            </a:tbl>
          </a:graphicData>
        </a:graphic>
      </p:graphicFrame>
      <p:sp>
        <p:nvSpPr>
          <p:cNvPr id="8265" name="Text Box 73">
            <a:extLst>
              <a:ext uri="{FF2B5EF4-FFF2-40B4-BE49-F238E27FC236}">
                <a16:creationId xmlns:a16="http://schemas.microsoft.com/office/drawing/2014/main" id="{103FEBD0-87CA-2D54-A9ED-E348D121A51D}"/>
              </a:ext>
            </a:extLst>
          </p:cNvPr>
          <p:cNvSpPr txBox="1">
            <a:spLocks noChangeArrowheads="1"/>
          </p:cNvSpPr>
          <p:nvPr/>
        </p:nvSpPr>
        <p:spPr bwMode="auto">
          <a:xfrm>
            <a:off x="1835150" y="25558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2</a:t>
            </a:r>
            <a:endParaRPr lang="en-US" altLang="en-US"/>
          </a:p>
        </p:txBody>
      </p:sp>
      <p:sp>
        <p:nvSpPr>
          <p:cNvPr id="8266" name="Text Box 74">
            <a:extLst>
              <a:ext uri="{FF2B5EF4-FFF2-40B4-BE49-F238E27FC236}">
                <a16:creationId xmlns:a16="http://schemas.microsoft.com/office/drawing/2014/main" id="{C5594DFF-C0C9-C646-16B1-3CFE5DE5B5EB}"/>
              </a:ext>
            </a:extLst>
          </p:cNvPr>
          <p:cNvSpPr txBox="1">
            <a:spLocks noChangeArrowheads="1"/>
          </p:cNvSpPr>
          <p:nvPr/>
        </p:nvSpPr>
        <p:spPr bwMode="auto">
          <a:xfrm>
            <a:off x="2297113" y="25542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3</a:t>
            </a:r>
            <a:endParaRPr lang="en-US" altLang="en-US"/>
          </a:p>
        </p:txBody>
      </p:sp>
      <p:sp>
        <p:nvSpPr>
          <p:cNvPr id="8267" name="Text Box 75">
            <a:extLst>
              <a:ext uri="{FF2B5EF4-FFF2-40B4-BE49-F238E27FC236}">
                <a16:creationId xmlns:a16="http://schemas.microsoft.com/office/drawing/2014/main" id="{F0C25D93-97AF-F30C-0567-F03D945E12EA}"/>
              </a:ext>
            </a:extLst>
          </p:cNvPr>
          <p:cNvSpPr txBox="1">
            <a:spLocks noChangeArrowheads="1"/>
          </p:cNvSpPr>
          <p:nvPr/>
        </p:nvSpPr>
        <p:spPr bwMode="auto">
          <a:xfrm>
            <a:off x="2762250" y="25638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4</a:t>
            </a:r>
            <a:endParaRPr lang="en-US" altLang="en-US"/>
          </a:p>
        </p:txBody>
      </p:sp>
      <p:sp>
        <p:nvSpPr>
          <p:cNvPr id="8268" name="Text Box 76">
            <a:extLst>
              <a:ext uri="{FF2B5EF4-FFF2-40B4-BE49-F238E27FC236}">
                <a16:creationId xmlns:a16="http://schemas.microsoft.com/office/drawing/2014/main" id="{27563177-8452-4513-8FFB-3E8B8F814A83}"/>
              </a:ext>
            </a:extLst>
          </p:cNvPr>
          <p:cNvSpPr txBox="1">
            <a:spLocks noChangeArrowheads="1"/>
          </p:cNvSpPr>
          <p:nvPr/>
        </p:nvSpPr>
        <p:spPr bwMode="auto">
          <a:xfrm>
            <a:off x="3227388" y="25558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5</a:t>
            </a:r>
            <a:endParaRPr lang="en-US" altLang="en-US"/>
          </a:p>
        </p:txBody>
      </p:sp>
      <p:sp>
        <p:nvSpPr>
          <p:cNvPr id="8269" name="Text Box 77">
            <a:extLst>
              <a:ext uri="{FF2B5EF4-FFF2-40B4-BE49-F238E27FC236}">
                <a16:creationId xmlns:a16="http://schemas.microsoft.com/office/drawing/2014/main" id="{621394EC-0E45-0466-358E-F636A0184EBC}"/>
              </a:ext>
            </a:extLst>
          </p:cNvPr>
          <p:cNvSpPr txBox="1">
            <a:spLocks noChangeArrowheads="1"/>
          </p:cNvSpPr>
          <p:nvPr/>
        </p:nvSpPr>
        <p:spPr bwMode="auto">
          <a:xfrm>
            <a:off x="3690938" y="25558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6</a:t>
            </a:r>
            <a:endParaRPr lang="en-US" altLang="en-US"/>
          </a:p>
        </p:txBody>
      </p:sp>
      <p:sp>
        <p:nvSpPr>
          <p:cNvPr id="8270" name="Text Box 78">
            <a:extLst>
              <a:ext uri="{FF2B5EF4-FFF2-40B4-BE49-F238E27FC236}">
                <a16:creationId xmlns:a16="http://schemas.microsoft.com/office/drawing/2014/main" id="{50904B4A-7060-8A36-4764-7C4A3FB5F278}"/>
              </a:ext>
            </a:extLst>
          </p:cNvPr>
          <p:cNvSpPr txBox="1">
            <a:spLocks noChangeArrowheads="1"/>
          </p:cNvSpPr>
          <p:nvPr/>
        </p:nvSpPr>
        <p:spPr bwMode="auto">
          <a:xfrm>
            <a:off x="4164013" y="25368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71" name="Text Box 79">
            <a:extLst>
              <a:ext uri="{FF2B5EF4-FFF2-40B4-BE49-F238E27FC236}">
                <a16:creationId xmlns:a16="http://schemas.microsoft.com/office/drawing/2014/main" id="{6E167EF2-DAE7-C2D8-B6F1-8B9C6C83F718}"/>
              </a:ext>
            </a:extLst>
          </p:cNvPr>
          <p:cNvSpPr txBox="1">
            <a:spLocks noChangeArrowheads="1"/>
          </p:cNvSpPr>
          <p:nvPr/>
        </p:nvSpPr>
        <p:spPr bwMode="auto">
          <a:xfrm>
            <a:off x="1835150" y="2928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3</a:t>
            </a:r>
            <a:endParaRPr lang="en-US" altLang="en-US"/>
          </a:p>
        </p:txBody>
      </p:sp>
      <p:sp>
        <p:nvSpPr>
          <p:cNvPr id="8272" name="Text Box 80">
            <a:extLst>
              <a:ext uri="{FF2B5EF4-FFF2-40B4-BE49-F238E27FC236}">
                <a16:creationId xmlns:a16="http://schemas.microsoft.com/office/drawing/2014/main" id="{9AC1AFA8-80E7-37E7-D57E-AC1693BBFD03}"/>
              </a:ext>
            </a:extLst>
          </p:cNvPr>
          <p:cNvSpPr txBox="1">
            <a:spLocks noChangeArrowheads="1"/>
          </p:cNvSpPr>
          <p:nvPr/>
        </p:nvSpPr>
        <p:spPr bwMode="auto">
          <a:xfrm>
            <a:off x="2297113" y="29273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4</a:t>
            </a:r>
            <a:endParaRPr lang="en-US" altLang="en-US"/>
          </a:p>
        </p:txBody>
      </p:sp>
      <p:sp>
        <p:nvSpPr>
          <p:cNvPr id="8274" name="Text Box 82">
            <a:extLst>
              <a:ext uri="{FF2B5EF4-FFF2-40B4-BE49-F238E27FC236}">
                <a16:creationId xmlns:a16="http://schemas.microsoft.com/office/drawing/2014/main" id="{7F85369B-6D76-EFD4-4A78-B9B00A5D0E2E}"/>
              </a:ext>
            </a:extLst>
          </p:cNvPr>
          <p:cNvSpPr txBox="1">
            <a:spLocks noChangeArrowheads="1"/>
          </p:cNvSpPr>
          <p:nvPr/>
        </p:nvSpPr>
        <p:spPr bwMode="auto">
          <a:xfrm>
            <a:off x="3227388" y="2928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6</a:t>
            </a:r>
            <a:endParaRPr lang="en-US" altLang="en-US"/>
          </a:p>
        </p:txBody>
      </p:sp>
      <p:sp>
        <p:nvSpPr>
          <p:cNvPr id="8275" name="Text Box 83">
            <a:extLst>
              <a:ext uri="{FF2B5EF4-FFF2-40B4-BE49-F238E27FC236}">
                <a16:creationId xmlns:a16="http://schemas.microsoft.com/office/drawing/2014/main" id="{1EB47749-39E8-93AF-7C9D-E9089FDD63CA}"/>
              </a:ext>
            </a:extLst>
          </p:cNvPr>
          <p:cNvSpPr txBox="1">
            <a:spLocks noChangeArrowheads="1"/>
          </p:cNvSpPr>
          <p:nvPr/>
        </p:nvSpPr>
        <p:spPr bwMode="auto">
          <a:xfrm>
            <a:off x="3690938" y="29289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76" name="Text Box 84">
            <a:extLst>
              <a:ext uri="{FF2B5EF4-FFF2-40B4-BE49-F238E27FC236}">
                <a16:creationId xmlns:a16="http://schemas.microsoft.com/office/drawing/2014/main" id="{E76D7AE2-FA66-9FD3-FAD1-07E6950DF117}"/>
              </a:ext>
            </a:extLst>
          </p:cNvPr>
          <p:cNvSpPr txBox="1">
            <a:spLocks noChangeArrowheads="1"/>
          </p:cNvSpPr>
          <p:nvPr/>
        </p:nvSpPr>
        <p:spPr bwMode="auto">
          <a:xfrm>
            <a:off x="4164013" y="29098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8</a:t>
            </a:r>
            <a:endParaRPr lang="en-US" altLang="en-US"/>
          </a:p>
        </p:txBody>
      </p:sp>
      <p:sp>
        <p:nvSpPr>
          <p:cNvPr id="8277" name="Text Box 85">
            <a:extLst>
              <a:ext uri="{FF2B5EF4-FFF2-40B4-BE49-F238E27FC236}">
                <a16:creationId xmlns:a16="http://schemas.microsoft.com/office/drawing/2014/main" id="{1CC3706C-1CA9-5D5B-DA79-35D7848A8ECA}"/>
              </a:ext>
            </a:extLst>
          </p:cNvPr>
          <p:cNvSpPr txBox="1">
            <a:spLocks noChangeArrowheads="1"/>
          </p:cNvSpPr>
          <p:nvPr/>
        </p:nvSpPr>
        <p:spPr bwMode="auto">
          <a:xfrm>
            <a:off x="1835150" y="32956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4</a:t>
            </a:r>
            <a:endParaRPr lang="en-US" altLang="en-US"/>
          </a:p>
        </p:txBody>
      </p:sp>
      <p:sp>
        <p:nvSpPr>
          <p:cNvPr id="8278" name="Text Box 86">
            <a:extLst>
              <a:ext uri="{FF2B5EF4-FFF2-40B4-BE49-F238E27FC236}">
                <a16:creationId xmlns:a16="http://schemas.microsoft.com/office/drawing/2014/main" id="{15393856-1728-C47C-1C07-490F0A181107}"/>
              </a:ext>
            </a:extLst>
          </p:cNvPr>
          <p:cNvSpPr txBox="1">
            <a:spLocks noChangeArrowheads="1"/>
          </p:cNvSpPr>
          <p:nvPr/>
        </p:nvSpPr>
        <p:spPr bwMode="auto">
          <a:xfrm>
            <a:off x="2297113" y="32940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5</a:t>
            </a:r>
            <a:endParaRPr lang="en-US" altLang="en-US"/>
          </a:p>
        </p:txBody>
      </p:sp>
      <p:sp>
        <p:nvSpPr>
          <p:cNvPr id="8279" name="Text Box 87">
            <a:extLst>
              <a:ext uri="{FF2B5EF4-FFF2-40B4-BE49-F238E27FC236}">
                <a16:creationId xmlns:a16="http://schemas.microsoft.com/office/drawing/2014/main" id="{5E8755CB-4EBA-AC45-147E-2ABCAD0D6EE3}"/>
              </a:ext>
            </a:extLst>
          </p:cNvPr>
          <p:cNvSpPr txBox="1">
            <a:spLocks noChangeArrowheads="1"/>
          </p:cNvSpPr>
          <p:nvPr/>
        </p:nvSpPr>
        <p:spPr bwMode="auto">
          <a:xfrm>
            <a:off x="2762250" y="33035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6</a:t>
            </a:r>
            <a:endParaRPr lang="en-US" altLang="en-US"/>
          </a:p>
        </p:txBody>
      </p:sp>
      <p:sp>
        <p:nvSpPr>
          <p:cNvPr id="8280" name="Text Box 88">
            <a:extLst>
              <a:ext uri="{FF2B5EF4-FFF2-40B4-BE49-F238E27FC236}">
                <a16:creationId xmlns:a16="http://schemas.microsoft.com/office/drawing/2014/main" id="{9AE2CAA9-AB97-32AC-1360-6DE8CCFDED0E}"/>
              </a:ext>
            </a:extLst>
          </p:cNvPr>
          <p:cNvSpPr txBox="1">
            <a:spLocks noChangeArrowheads="1"/>
          </p:cNvSpPr>
          <p:nvPr/>
        </p:nvSpPr>
        <p:spPr bwMode="auto">
          <a:xfrm>
            <a:off x="3227388" y="32956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81" name="Text Box 89">
            <a:extLst>
              <a:ext uri="{FF2B5EF4-FFF2-40B4-BE49-F238E27FC236}">
                <a16:creationId xmlns:a16="http://schemas.microsoft.com/office/drawing/2014/main" id="{1FAE9CC4-C3AE-50A6-0CA7-4EB5B48E899B}"/>
              </a:ext>
            </a:extLst>
          </p:cNvPr>
          <p:cNvSpPr txBox="1">
            <a:spLocks noChangeArrowheads="1"/>
          </p:cNvSpPr>
          <p:nvPr/>
        </p:nvSpPr>
        <p:spPr bwMode="auto">
          <a:xfrm>
            <a:off x="3690938" y="32956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8</a:t>
            </a:r>
            <a:endParaRPr lang="en-US" altLang="en-US"/>
          </a:p>
        </p:txBody>
      </p:sp>
      <p:sp>
        <p:nvSpPr>
          <p:cNvPr id="8282" name="Text Box 90">
            <a:extLst>
              <a:ext uri="{FF2B5EF4-FFF2-40B4-BE49-F238E27FC236}">
                <a16:creationId xmlns:a16="http://schemas.microsoft.com/office/drawing/2014/main" id="{39042BDF-DB4B-CF92-0110-60A05A0C0AF0}"/>
              </a:ext>
            </a:extLst>
          </p:cNvPr>
          <p:cNvSpPr txBox="1">
            <a:spLocks noChangeArrowheads="1"/>
          </p:cNvSpPr>
          <p:nvPr/>
        </p:nvSpPr>
        <p:spPr bwMode="auto">
          <a:xfrm>
            <a:off x="4164013" y="32766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9</a:t>
            </a:r>
            <a:endParaRPr lang="en-US" altLang="en-US"/>
          </a:p>
        </p:txBody>
      </p:sp>
      <p:sp>
        <p:nvSpPr>
          <p:cNvPr id="8283" name="Text Box 91">
            <a:extLst>
              <a:ext uri="{FF2B5EF4-FFF2-40B4-BE49-F238E27FC236}">
                <a16:creationId xmlns:a16="http://schemas.microsoft.com/office/drawing/2014/main" id="{59DC9E7C-9388-E6EF-908B-39D76297FB52}"/>
              </a:ext>
            </a:extLst>
          </p:cNvPr>
          <p:cNvSpPr txBox="1">
            <a:spLocks noChangeArrowheads="1"/>
          </p:cNvSpPr>
          <p:nvPr/>
        </p:nvSpPr>
        <p:spPr bwMode="auto">
          <a:xfrm>
            <a:off x="1835150" y="3667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5</a:t>
            </a:r>
            <a:endParaRPr lang="en-US" altLang="en-US"/>
          </a:p>
        </p:txBody>
      </p:sp>
      <p:sp>
        <p:nvSpPr>
          <p:cNvPr id="8284" name="Text Box 92">
            <a:extLst>
              <a:ext uri="{FF2B5EF4-FFF2-40B4-BE49-F238E27FC236}">
                <a16:creationId xmlns:a16="http://schemas.microsoft.com/office/drawing/2014/main" id="{CCCF315D-5859-BECB-30F5-0F173D0BC3CD}"/>
              </a:ext>
            </a:extLst>
          </p:cNvPr>
          <p:cNvSpPr txBox="1">
            <a:spLocks noChangeArrowheads="1"/>
          </p:cNvSpPr>
          <p:nvPr/>
        </p:nvSpPr>
        <p:spPr bwMode="auto">
          <a:xfrm>
            <a:off x="2297113" y="36655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6</a:t>
            </a:r>
            <a:endParaRPr lang="en-US" altLang="en-US"/>
          </a:p>
        </p:txBody>
      </p:sp>
      <p:sp>
        <p:nvSpPr>
          <p:cNvPr id="8285" name="Text Box 93">
            <a:extLst>
              <a:ext uri="{FF2B5EF4-FFF2-40B4-BE49-F238E27FC236}">
                <a16:creationId xmlns:a16="http://schemas.microsoft.com/office/drawing/2014/main" id="{59F964E9-BAB7-0D0C-BCEF-53B1952A5A98}"/>
              </a:ext>
            </a:extLst>
          </p:cNvPr>
          <p:cNvSpPr txBox="1">
            <a:spLocks noChangeArrowheads="1"/>
          </p:cNvSpPr>
          <p:nvPr/>
        </p:nvSpPr>
        <p:spPr bwMode="auto">
          <a:xfrm>
            <a:off x="2762250" y="36750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86" name="Text Box 94">
            <a:extLst>
              <a:ext uri="{FF2B5EF4-FFF2-40B4-BE49-F238E27FC236}">
                <a16:creationId xmlns:a16="http://schemas.microsoft.com/office/drawing/2014/main" id="{8FEB6B36-5284-1EE7-197C-BDB2C2EB5B91}"/>
              </a:ext>
            </a:extLst>
          </p:cNvPr>
          <p:cNvSpPr txBox="1">
            <a:spLocks noChangeArrowheads="1"/>
          </p:cNvSpPr>
          <p:nvPr/>
        </p:nvSpPr>
        <p:spPr bwMode="auto">
          <a:xfrm>
            <a:off x="3227388" y="3667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8</a:t>
            </a:r>
            <a:endParaRPr lang="en-US" altLang="en-US"/>
          </a:p>
        </p:txBody>
      </p:sp>
      <p:sp>
        <p:nvSpPr>
          <p:cNvPr id="8287" name="Text Box 95">
            <a:extLst>
              <a:ext uri="{FF2B5EF4-FFF2-40B4-BE49-F238E27FC236}">
                <a16:creationId xmlns:a16="http://schemas.microsoft.com/office/drawing/2014/main" id="{887E498C-6A60-D7ED-EE48-C0FA4B43ADD8}"/>
              </a:ext>
            </a:extLst>
          </p:cNvPr>
          <p:cNvSpPr txBox="1">
            <a:spLocks noChangeArrowheads="1"/>
          </p:cNvSpPr>
          <p:nvPr/>
        </p:nvSpPr>
        <p:spPr bwMode="auto">
          <a:xfrm>
            <a:off x="3690938" y="36671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9</a:t>
            </a:r>
            <a:endParaRPr lang="en-US" altLang="en-US"/>
          </a:p>
        </p:txBody>
      </p:sp>
      <p:sp>
        <p:nvSpPr>
          <p:cNvPr id="8288" name="Text Box 96">
            <a:extLst>
              <a:ext uri="{FF2B5EF4-FFF2-40B4-BE49-F238E27FC236}">
                <a16:creationId xmlns:a16="http://schemas.microsoft.com/office/drawing/2014/main" id="{BF4235C1-4BD0-E7AE-6ACB-0265D33F9393}"/>
              </a:ext>
            </a:extLst>
          </p:cNvPr>
          <p:cNvSpPr txBox="1">
            <a:spLocks noChangeArrowheads="1"/>
          </p:cNvSpPr>
          <p:nvPr/>
        </p:nvSpPr>
        <p:spPr bwMode="auto">
          <a:xfrm>
            <a:off x="4100513" y="36480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10</a:t>
            </a:r>
            <a:endParaRPr lang="en-US" altLang="en-US"/>
          </a:p>
        </p:txBody>
      </p:sp>
      <p:sp>
        <p:nvSpPr>
          <p:cNvPr id="8289" name="Text Box 97">
            <a:extLst>
              <a:ext uri="{FF2B5EF4-FFF2-40B4-BE49-F238E27FC236}">
                <a16:creationId xmlns:a16="http://schemas.microsoft.com/office/drawing/2014/main" id="{FAFD6735-E373-B04B-CF56-ADD9CF671628}"/>
              </a:ext>
            </a:extLst>
          </p:cNvPr>
          <p:cNvSpPr txBox="1">
            <a:spLocks noChangeArrowheads="1"/>
          </p:cNvSpPr>
          <p:nvPr/>
        </p:nvSpPr>
        <p:spPr bwMode="auto">
          <a:xfrm>
            <a:off x="1835150" y="40386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6</a:t>
            </a:r>
            <a:endParaRPr lang="en-US" altLang="en-US"/>
          </a:p>
        </p:txBody>
      </p:sp>
      <p:sp>
        <p:nvSpPr>
          <p:cNvPr id="8290" name="Text Box 98">
            <a:extLst>
              <a:ext uri="{FF2B5EF4-FFF2-40B4-BE49-F238E27FC236}">
                <a16:creationId xmlns:a16="http://schemas.microsoft.com/office/drawing/2014/main" id="{48F4AC81-E859-E33B-8600-6DD9B42C5109}"/>
              </a:ext>
            </a:extLst>
          </p:cNvPr>
          <p:cNvSpPr txBox="1">
            <a:spLocks noChangeArrowheads="1"/>
          </p:cNvSpPr>
          <p:nvPr/>
        </p:nvSpPr>
        <p:spPr bwMode="auto">
          <a:xfrm>
            <a:off x="2297113" y="40370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91" name="Text Box 99">
            <a:extLst>
              <a:ext uri="{FF2B5EF4-FFF2-40B4-BE49-F238E27FC236}">
                <a16:creationId xmlns:a16="http://schemas.microsoft.com/office/drawing/2014/main" id="{F7239931-0810-02C7-A980-FAD9EB28EB43}"/>
              </a:ext>
            </a:extLst>
          </p:cNvPr>
          <p:cNvSpPr txBox="1">
            <a:spLocks noChangeArrowheads="1"/>
          </p:cNvSpPr>
          <p:nvPr/>
        </p:nvSpPr>
        <p:spPr bwMode="auto">
          <a:xfrm>
            <a:off x="2762250" y="40465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8</a:t>
            </a:r>
            <a:endParaRPr lang="en-US" altLang="en-US"/>
          </a:p>
        </p:txBody>
      </p:sp>
      <p:sp>
        <p:nvSpPr>
          <p:cNvPr id="8292" name="Text Box 100">
            <a:extLst>
              <a:ext uri="{FF2B5EF4-FFF2-40B4-BE49-F238E27FC236}">
                <a16:creationId xmlns:a16="http://schemas.microsoft.com/office/drawing/2014/main" id="{7F5BACDD-5DA9-6DDF-1830-CDC7B45A3B13}"/>
              </a:ext>
            </a:extLst>
          </p:cNvPr>
          <p:cNvSpPr txBox="1">
            <a:spLocks noChangeArrowheads="1"/>
          </p:cNvSpPr>
          <p:nvPr/>
        </p:nvSpPr>
        <p:spPr bwMode="auto">
          <a:xfrm>
            <a:off x="3227388" y="40386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9</a:t>
            </a:r>
            <a:endParaRPr lang="en-US" altLang="en-US"/>
          </a:p>
        </p:txBody>
      </p:sp>
      <p:sp>
        <p:nvSpPr>
          <p:cNvPr id="8293" name="Text Box 101">
            <a:extLst>
              <a:ext uri="{FF2B5EF4-FFF2-40B4-BE49-F238E27FC236}">
                <a16:creationId xmlns:a16="http://schemas.microsoft.com/office/drawing/2014/main" id="{F0BE1A0E-D6EF-8CA0-E96F-500E4328CD1C}"/>
              </a:ext>
            </a:extLst>
          </p:cNvPr>
          <p:cNvSpPr txBox="1">
            <a:spLocks noChangeArrowheads="1"/>
          </p:cNvSpPr>
          <p:nvPr/>
        </p:nvSpPr>
        <p:spPr bwMode="auto">
          <a:xfrm>
            <a:off x="3627438" y="40386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10</a:t>
            </a:r>
            <a:endParaRPr lang="en-US" altLang="en-US"/>
          </a:p>
        </p:txBody>
      </p:sp>
      <p:sp>
        <p:nvSpPr>
          <p:cNvPr id="8294" name="Text Box 102">
            <a:extLst>
              <a:ext uri="{FF2B5EF4-FFF2-40B4-BE49-F238E27FC236}">
                <a16:creationId xmlns:a16="http://schemas.microsoft.com/office/drawing/2014/main" id="{56A3ACF7-35FE-BD20-DE10-90B75F6608FA}"/>
              </a:ext>
            </a:extLst>
          </p:cNvPr>
          <p:cNvSpPr txBox="1">
            <a:spLocks noChangeArrowheads="1"/>
          </p:cNvSpPr>
          <p:nvPr/>
        </p:nvSpPr>
        <p:spPr bwMode="auto">
          <a:xfrm>
            <a:off x="4100513" y="401955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11</a:t>
            </a:r>
            <a:endParaRPr lang="en-US" altLang="en-US"/>
          </a:p>
        </p:txBody>
      </p:sp>
      <p:sp>
        <p:nvSpPr>
          <p:cNvPr id="8295" name="Text Box 103">
            <a:extLst>
              <a:ext uri="{FF2B5EF4-FFF2-40B4-BE49-F238E27FC236}">
                <a16:creationId xmlns:a16="http://schemas.microsoft.com/office/drawing/2014/main" id="{47D55B69-22BC-648E-D3B7-7A782B45E8F4}"/>
              </a:ext>
            </a:extLst>
          </p:cNvPr>
          <p:cNvSpPr txBox="1">
            <a:spLocks noChangeArrowheads="1"/>
          </p:cNvSpPr>
          <p:nvPr/>
        </p:nvSpPr>
        <p:spPr bwMode="auto">
          <a:xfrm>
            <a:off x="1836738" y="43957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7</a:t>
            </a:r>
            <a:endParaRPr lang="en-US" altLang="en-US"/>
          </a:p>
        </p:txBody>
      </p:sp>
      <p:sp>
        <p:nvSpPr>
          <p:cNvPr id="8296" name="Text Box 104">
            <a:extLst>
              <a:ext uri="{FF2B5EF4-FFF2-40B4-BE49-F238E27FC236}">
                <a16:creationId xmlns:a16="http://schemas.microsoft.com/office/drawing/2014/main" id="{C813950B-5FB9-471B-EA01-0C14AF2C86F7}"/>
              </a:ext>
            </a:extLst>
          </p:cNvPr>
          <p:cNvSpPr txBox="1">
            <a:spLocks noChangeArrowheads="1"/>
          </p:cNvSpPr>
          <p:nvPr/>
        </p:nvSpPr>
        <p:spPr bwMode="auto">
          <a:xfrm>
            <a:off x="2298700" y="4394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8</a:t>
            </a:r>
            <a:endParaRPr lang="en-US" altLang="en-US"/>
          </a:p>
        </p:txBody>
      </p:sp>
      <p:sp>
        <p:nvSpPr>
          <p:cNvPr id="8297" name="Text Box 105">
            <a:extLst>
              <a:ext uri="{FF2B5EF4-FFF2-40B4-BE49-F238E27FC236}">
                <a16:creationId xmlns:a16="http://schemas.microsoft.com/office/drawing/2014/main" id="{0F254FDC-B7A2-6754-E7C2-A2D9729527F6}"/>
              </a:ext>
            </a:extLst>
          </p:cNvPr>
          <p:cNvSpPr txBox="1">
            <a:spLocks noChangeArrowheads="1"/>
          </p:cNvSpPr>
          <p:nvPr/>
        </p:nvSpPr>
        <p:spPr bwMode="auto">
          <a:xfrm>
            <a:off x="2763838" y="44037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9</a:t>
            </a:r>
            <a:endParaRPr lang="en-US" altLang="en-US"/>
          </a:p>
        </p:txBody>
      </p:sp>
      <p:sp>
        <p:nvSpPr>
          <p:cNvPr id="8298" name="Text Box 106">
            <a:extLst>
              <a:ext uri="{FF2B5EF4-FFF2-40B4-BE49-F238E27FC236}">
                <a16:creationId xmlns:a16="http://schemas.microsoft.com/office/drawing/2014/main" id="{2DF6919B-B570-943D-CAE6-9D2C15B9157C}"/>
              </a:ext>
            </a:extLst>
          </p:cNvPr>
          <p:cNvSpPr txBox="1">
            <a:spLocks noChangeArrowheads="1"/>
          </p:cNvSpPr>
          <p:nvPr/>
        </p:nvSpPr>
        <p:spPr bwMode="auto">
          <a:xfrm>
            <a:off x="3165475" y="43957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10</a:t>
            </a:r>
            <a:endParaRPr lang="en-US" altLang="en-US"/>
          </a:p>
        </p:txBody>
      </p:sp>
      <p:sp>
        <p:nvSpPr>
          <p:cNvPr id="8299" name="Text Box 107">
            <a:extLst>
              <a:ext uri="{FF2B5EF4-FFF2-40B4-BE49-F238E27FC236}">
                <a16:creationId xmlns:a16="http://schemas.microsoft.com/office/drawing/2014/main" id="{37B7863A-89A9-DCBE-9217-B3624F218C03}"/>
              </a:ext>
            </a:extLst>
          </p:cNvPr>
          <p:cNvSpPr txBox="1">
            <a:spLocks noChangeArrowheads="1"/>
          </p:cNvSpPr>
          <p:nvPr/>
        </p:nvSpPr>
        <p:spPr bwMode="auto">
          <a:xfrm>
            <a:off x="3629025" y="43957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11</a:t>
            </a:r>
            <a:endParaRPr lang="en-US" altLang="en-US"/>
          </a:p>
        </p:txBody>
      </p:sp>
      <p:sp>
        <p:nvSpPr>
          <p:cNvPr id="8300" name="Text Box 108">
            <a:extLst>
              <a:ext uri="{FF2B5EF4-FFF2-40B4-BE49-F238E27FC236}">
                <a16:creationId xmlns:a16="http://schemas.microsoft.com/office/drawing/2014/main" id="{91D1B52B-FA04-3E35-B238-517BDF77B730}"/>
              </a:ext>
            </a:extLst>
          </p:cNvPr>
          <p:cNvSpPr txBox="1">
            <a:spLocks noChangeArrowheads="1"/>
          </p:cNvSpPr>
          <p:nvPr/>
        </p:nvSpPr>
        <p:spPr bwMode="auto">
          <a:xfrm>
            <a:off x="4102100" y="437673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12</a:t>
            </a:r>
            <a:endParaRPr lang="en-US" altLang="en-US"/>
          </a:p>
        </p:txBody>
      </p:sp>
      <p:sp>
        <p:nvSpPr>
          <p:cNvPr id="8301" name="Text Box 109">
            <a:extLst>
              <a:ext uri="{FF2B5EF4-FFF2-40B4-BE49-F238E27FC236}">
                <a16:creationId xmlns:a16="http://schemas.microsoft.com/office/drawing/2014/main" id="{ADF52FA6-CFCC-C7F6-69A9-503C61905DE5}"/>
              </a:ext>
            </a:extLst>
          </p:cNvPr>
          <p:cNvSpPr txBox="1">
            <a:spLocks noChangeArrowheads="1"/>
          </p:cNvSpPr>
          <p:nvPr/>
        </p:nvSpPr>
        <p:spPr bwMode="auto">
          <a:xfrm>
            <a:off x="2762250" y="29368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5</a:t>
            </a:r>
            <a:endParaRPr lang="en-US" altLang="en-US"/>
          </a:p>
        </p:txBody>
      </p:sp>
      <p:sp>
        <p:nvSpPr>
          <p:cNvPr id="8304" name="Text Box 112">
            <a:extLst>
              <a:ext uri="{FF2B5EF4-FFF2-40B4-BE49-F238E27FC236}">
                <a16:creationId xmlns:a16="http://schemas.microsoft.com/office/drawing/2014/main" id="{5BC49374-5139-4BD9-CEF9-894DE2611726}"/>
              </a:ext>
            </a:extLst>
          </p:cNvPr>
          <p:cNvSpPr txBox="1">
            <a:spLocks noChangeArrowheads="1"/>
          </p:cNvSpPr>
          <p:nvPr/>
        </p:nvSpPr>
        <p:spPr bwMode="auto">
          <a:xfrm>
            <a:off x="2689225" y="1776413"/>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Dice A</a:t>
            </a:r>
            <a:endParaRPr lang="en-US" altLang="en-US" b="1"/>
          </a:p>
        </p:txBody>
      </p:sp>
      <p:sp>
        <p:nvSpPr>
          <p:cNvPr id="8305" name="Text Box 113">
            <a:extLst>
              <a:ext uri="{FF2B5EF4-FFF2-40B4-BE49-F238E27FC236}">
                <a16:creationId xmlns:a16="http://schemas.microsoft.com/office/drawing/2014/main" id="{57BDFA2D-1E20-A8AD-32ED-763A2444F034}"/>
              </a:ext>
            </a:extLst>
          </p:cNvPr>
          <p:cNvSpPr txBox="1">
            <a:spLocks noChangeArrowheads="1"/>
          </p:cNvSpPr>
          <p:nvPr/>
        </p:nvSpPr>
        <p:spPr bwMode="auto">
          <a:xfrm rot="16200000">
            <a:off x="580232" y="3479006"/>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t>Dice B</a:t>
            </a:r>
            <a:endParaRPr lang="en-US" altLang="en-US" b="1"/>
          </a:p>
        </p:txBody>
      </p:sp>
      <p:sp>
        <p:nvSpPr>
          <p:cNvPr id="8317" name="Rectangle 125">
            <a:extLst>
              <a:ext uri="{FF2B5EF4-FFF2-40B4-BE49-F238E27FC236}">
                <a16:creationId xmlns:a16="http://schemas.microsoft.com/office/drawing/2014/main" id="{9F89C0AB-57F0-CE09-1A24-8FC61FFBDF63}"/>
              </a:ext>
            </a:extLst>
          </p:cNvPr>
          <p:cNvSpPr>
            <a:spLocks noChangeArrowheads="1"/>
          </p:cNvSpPr>
          <p:nvPr/>
        </p:nvSpPr>
        <p:spPr bwMode="auto">
          <a:xfrm>
            <a:off x="647700" y="5029200"/>
            <a:ext cx="4559300" cy="6604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aphicFrame>
        <p:nvGraphicFramePr>
          <p:cNvPr id="8318" name="Object 126">
            <a:extLst>
              <a:ext uri="{FF2B5EF4-FFF2-40B4-BE49-F238E27FC236}">
                <a16:creationId xmlns:a16="http://schemas.microsoft.com/office/drawing/2014/main" id="{4B3465B2-0771-5C5C-AEAF-68554C56BB63}"/>
              </a:ext>
            </a:extLst>
          </p:cNvPr>
          <p:cNvGraphicFramePr>
            <a:graphicFrameLocks noChangeAspect="1"/>
          </p:cNvGraphicFramePr>
          <p:nvPr/>
        </p:nvGraphicFramePr>
        <p:xfrm>
          <a:off x="684213" y="5048250"/>
          <a:ext cx="4486275" cy="627063"/>
        </p:xfrm>
        <a:graphic>
          <a:graphicData uri="http://schemas.openxmlformats.org/presentationml/2006/ole">
            <mc:AlternateContent xmlns:mc="http://schemas.openxmlformats.org/markup-compatibility/2006">
              <mc:Choice xmlns:v="urn:schemas-microsoft-com:vml" Requires="v">
                <p:oleObj name="Equation" r:id="rId3" imgW="2997000" imgH="419040" progId="Equation.3">
                  <p:embed/>
                </p:oleObj>
              </mc:Choice>
              <mc:Fallback>
                <p:oleObj name="Equation" r:id="rId3" imgW="2997000" imgH="419040" progId="Equation.3">
                  <p:embed/>
                  <p:pic>
                    <p:nvPicPr>
                      <p:cNvPr id="0" name="Object 1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5048250"/>
                        <a:ext cx="4486275" cy="62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8319" name="Picture 127">
            <a:extLst>
              <a:ext uri="{FF2B5EF4-FFF2-40B4-BE49-F238E27FC236}">
                <a16:creationId xmlns:a16="http://schemas.microsoft.com/office/drawing/2014/main" id="{6883C254-3A1D-B520-1D00-5DE81AC37E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974850" cy="1184275"/>
          </a:xfrm>
          <a:prstGeom prst="rect">
            <a:avLst/>
          </a:prstGeom>
          <a:noFill/>
          <a:extLst>
            <a:ext uri="{909E8E84-426E-40DD-AFC4-6F175D3DCCD1}">
              <a14:hiddenFill xmlns:a14="http://schemas.microsoft.com/office/drawing/2010/main">
                <a:solidFill>
                  <a:srgbClr val="FFFFFF"/>
                </a:solidFill>
              </a14:hiddenFill>
            </a:ext>
          </a:extLst>
        </p:spPr>
      </p:pic>
      <p:pic>
        <p:nvPicPr>
          <p:cNvPr id="8320" name="Picture 128">
            <a:extLst>
              <a:ext uri="{FF2B5EF4-FFF2-40B4-BE49-F238E27FC236}">
                <a16:creationId xmlns:a16="http://schemas.microsoft.com/office/drawing/2014/main" id="{1AE4DD44-3E8E-AF5C-4FBC-BD77C4943B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9150" y="0"/>
            <a:ext cx="1974850" cy="1184275"/>
          </a:xfrm>
          <a:prstGeom prst="rect">
            <a:avLst/>
          </a:prstGeom>
          <a:noFill/>
          <a:extLst>
            <a:ext uri="{909E8E84-426E-40DD-AFC4-6F175D3DCCD1}">
              <a14:hiddenFill xmlns:a14="http://schemas.microsoft.com/office/drawing/2010/main">
                <a:solidFill>
                  <a:srgbClr val="FFFFFF"/>
                </a:solidFill>
              </a14:hiddenFill>
            </a:ext>
          </a:extLst>
        </p:spPr>
      </p:pic>
      <p:sp>
        <p:nvSpPr>
          <p:cNvPr id="8306" name="Text Box 114">
            <a:extLst>
              <a:ext uri="{FF2B5EF4-FFF2-40B4-BE49-F238E27FC236}">
                <a16:creationId xmlns:a16="http://schemas.microsoft.com/office/drawing/2014/main" id="{0F6E84BC-E9F8-0461-63DE-747A50DB1B1C}"/>
              </a:ext>
            </a:extLst>
          </p:cNvPr>
          <p:cNvSpPr txBox="1">
            <a:spLocks noChangeArrowheads="1"/>
          </p:cNvSpPr>
          <p:nvPr/>
        </p:nvSpPr>
        <p:spPr bwMode="auto">
          <a:xfrm>
            <a:off x="1317625" y="1243013"/>
            <a:ext cx="6584950" cy="366712"/>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r>
              <a:rPr lang="en-GB" altLang="en-US"/>
              <a:t>Consider the possible outcomes from finding the total of 2 dice:</a:t>
            </a:r>
            <a:endParaRPr lang="en-US" altLang="en-US"/>
          </a:p>
        </p:txBody>
      </p:sp>
      <p:graphicFrame>
        <p:nvGraphicFramePr>
          <p:cNvPr id="8367" name="Group 175">
            <a:extLst>
              <a:ext uri="{FF2B5EF4-FFF2-40B4-BE49-F238E27FC236}">
                <a16:creationId xmlns:a16="http://schemas.microsoft.com/office/drawing/2014/main" id="{9003BB41-B377-8235-056E-895D1EAA7C28}"/>
              </a:ext>
            </a:extLst>
          </p:cNvPr>
          <p:cNvGraphicFramePr>
            <a:graphicFrameLocks noGrp="1"/>
          </p:cNvGraphicFramePr>
          <p:nvPr/>
        </p:nvGraphicFramePr>
        <p:xfrm>
          <a:off x="6362700" y="1727200"/>
          <a:ext cx="2362200" cy="4389120"/>
        </p:xfrm>
        <a:graphic>
          <a:graphicData uri="http://schemas.openxmlformats.org/drawingml/2006/table">
            <a:tbl>
              <a:tblPr/>
              <a:tblGrid>
                <a:gridCol w="927100">
                  <a:extLst>
                    <a:ext uri="{9D8B030D-6E8A-4147-A177-3AD203B41FA5}">
                      <a16:colId xmlns:a16="http://schemas.microsoft.com/office/drawing/2014/main" val="4198228636"/>
                    </a:ext>
                  </a:extLst>
                </a:gridCol>
                <a:gridCol w="1435100">
                  <a:extLst>
                    <a:ext uri="{9D8B030D-6E8A-4147-A177-3AD203B41FA5}">
                      <a16:colId xmlns:a16="http://schemas.microsoft.com/office/drawing/2014/main" val="1634918762"/>
                    </a:ext>
                  </a:extLst>
                </a:gridCol>
              </a:tblGrid>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Total</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a:ln>
                            <a:noFill/>
                          </a:ln>
                          <a:solidFill>
                            <a:schemeClr val="tx1"/>
                          </a:solidFill>
                          <a:effectLst/>
                          <a:latin typeface="Arial" panose="020B0604020202020204" pitchFamily="34" charset="0"/>
                        </a:rPr>
                        <a:t>Probability</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8203468"/>
                  </a:ext>
                </a:extLst>
              </a:tr>
              <a:tr h="339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8183633"/>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60957960"/>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8437706"/>
                  </a:ext>
                </a:extLst>
              </a:tr>
              <a:tr h="339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38009474"/>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413083"/>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236540"/>
                  </a:ext>
                </a:extLst>
              </a:tr>
              <a:tr h="339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274096"/>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6770820"/>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89438256"/>
                  </a:ext>
                </a:extLst>
              </a:tr>
              <a:tr h="3397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1766361"/>
                  </a:ext>
                </a:extLst>
              </a:tr>
              <a:tr h="3381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3303275"/>
                  </a:ext>
                </a:extLst>
              </a:tr>
            </a:tbl>
          </a:graphicData>
        </a:graphic>
      </p:graphicFrame>
      <p:graphicFrame>
        <p:nvGraphicFramePr>
          <p:cNvPr id="8368" name="Object 176">
            <a:extLst>
              <a:ext uri="{FF2B5EF4-FFF2-40B4-BE49-F238E27FC236}">
                <a16:creationId xmlns:a16="http://schemas.microsoft.com/office/drawing/2014/main" id="{660E7008-3DE3-AA67-9A20-2F22FE380F42}"/>
              </a:ext>
            </a:extLst>
          </p:cNvPr>
          <p:cNvGraphicFramePr>
            <a:graphicFrameLocks noChangeAspect="1"/>
          </p:cNvGraphicFramePr>
          <p:nvPr/>
        </p:nvGraphicFramePr>
        <p:xfrm>
          <a:off x="7829550" y="2120900"/>
          <a:ext cx="317500" cy="304800"/>
        </p:xfrm>
        <a:graphic>
          <a:graphicData uri="http://schemas.openxmlformats.org/presentationml/2006/ole">
            <mc:AlternateContent xmlns:mc="http://schemas.openxmlformats.org/markup-compatibility/2006">
              <mc:Choice xmlns:v="urn:schemas-microsoft-com:vml" Requires="v">
                <p:oleObj name="Equation" r:id="rId6" imgW="317160" imgH="304560" progId="Equation.3">
                  <p:embed/>
                </p:oleObj>
              </mc:Choice>
              <mc:Fallback>
                <p:oleObj name="Equation" r:id="rId6" imgW="317160" imgH="304560" progId="Equation.3">
                  <p:embed/>
                  <p:pic>
                    <p:nvPicPr>
                      <p:cNvPr id="0" name="Object 17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29550" y="2120900"/>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69" name="Object 177">
            <a:extLst>
              <a:ext uri="{FF2B5EF4-FFF2-40B4-BE49-F238E27FC236}">
                <a16:creationId xmlns:a16="http://schemas.microsoft.com/office/drawing/2014/main" id="{5F24ABBB-B76F-2730-22D6-54B469904AC0}"/>
              </a:ext>
            </a:extLst>
          </p:cNvPr>
          <p:cNvGraphicFramePr>
            <a:graphicFrameLocks noChangeAspect="1"/>
          </p:cNvGraphicFramePr>
          <p:nvPr/>
        </p:nvGraphicFramePr>
        <p:xfrm>
          <a:off x="7829550" y="2486025"/>
          <a:ext cx="317500" cy="304800"/>
        </p:xfrm>
        <a:graphic>
          <a:graphicData uri="http://schemas.openxmlformats.org/presentationml/2006/ole">
            <mc:AlternateContent xmlns:mc="http://schemas.openxmlformats.org/markup-compatibility/2006">
              <mc:Choice xmlns:v="urn:schemas-microsoft-com:vml" Requires="v">
                <p:oleObj name="Equation" r:id="rId8" imgW="317160" imgH="304560" progId="Equation.3">
                  <p:embed/>
                </p:oleObj>
              </mc:Choice>
              <mc:Fallback>
                <p:oleObj name="Equation" r:id="rId8" imgW="317160" imgH="304560" progId="Equation.3">
                  <p:embed/>
                  <p:pic>
                    <p:nvPicPr>
                      <p:cNvPr id="0" name="Object 17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29550" y="2486025"/>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0" name="Object 178">
            <a:extLst>
              <a:ext uri="{FF2B5EF4-FFF2-40B4-BE49-F238E27FC236}">
                <a16:creationId xmlns:a16="http://schemas.microsoft.com/office/drawing/2014/main" id="{2A8F5B8B-1E10-4F24-99F9-99680240FF75}"/>
              </a:ext>
            </a:extLst>
          </p:cNvPr>
          <p:cNvGraphicFramePr>
            <a:graphicFrameLocks noChangeAspect="1"/>
          </p:cNvGraphicFramePr>
          <p:nvPr/>
        </p:nvGraphicFramePr>
        <p:xfrm>
          <a:off x="7829550" y="2851150"/>
          <a:ext cx="317500" cy="304800"/>
        </p:xfrm>
        <a:graphic>
          <a:graphicData uri="http://schemas.openxmlformats.org/presentationml/2006/ole">
            <mc:AlternateContent xmlns:mc="http://schemas.openxmlformats.org/markup-compatibility/2006">
              <mc:Choice xmlns:v="urn:schemas-microsoft-com:vml" Requires="v">
                <p:oleObj name="Equation" r:id="rId10" imgW="317160" imgH="304560" progId="Equation.3">
                  <p:embed/>
                </p:oleObj>
              </mc:Choice>
              <mc:Fallback>
                <p:oleObj name="Equation" r:id="rId10" imgW="317160" imgH="304560" progId="Equation.3">
                  <p:embed/>
                  <p:pic>
                    <p:nvPicPr>
                      <p:cNvPr id="0" name="Object 17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29550" y="2851150"/>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1" name="Object 179">
            <a:extLst>
              <a:ext uri="{FF2B5EF4-FFF2-40B4-BE49-F238E27FC236}">
                <a16:creationId xmlns:a16="http://schemas.microsoft.com/office/drawing/2014/main" id="{0C2BD740-8E36-EB2C-25C5-5185F27906F5}"/>
              </a:ext>
            </a:extLst>
          </p:cNvPr>
          <p:cNvGraphicFramePr>
            <a:graphicFrameLocks noChangeAspect="1"/>
          </p:cNvGraphicFramePr>
          <p:nvPr/>
        </p:nvGraphicFramePr>
        <p:xfrm>
          <a:off x="7829550" y="3217863"/>
          <a:ext cx="317500" cy="304800"/>
        </p:xfrm>
        <a:graphic>
          <a:graphicData uri="http://schemas.openxmlformats.org/presentationml/2006/ole">
            <mc:AlternateContent xmlns:mc="http://schemas.openxmlformats.org/markup-compatibility/2006">
              <mc:Choice xmlns:v="urn:schemas-microsoft-com:vml" Requires="v">
                <p:oleObj name="Equation" r:id="rId12" imgW="317160" imgH="304560" progId="Equation.3">
                  <p:embed/>
                </p:oleObj>
              </mc:Choice>
              <mc:Fallback>
                <p:oleObj name="Equation" r:id="rId12" imgW="317160" imgH="304560" progId="Equation.3">
                  <p:embed/>
                  <p:pic>
                    <p:nvPicPr>
                      <p:cNvPr id="0" name="Object 17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29550" y="3217863"/>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2" name="Object 180">
            <a:extLst>
              <a:ext uri="{FF2B5EF4-FFF2-40B4-BE49-F238E27FC236}">
                <a16:creationId xmlns:a16="http://schemas.microsoft.com/office/drawing/2014/main" id="{895F7443-7648-67FD-2CBA-2E58F6A9698F}"/>
              </a:ext>
            </a:extLst>
          </p:cNvPr>
          <p:cNvGraphicFramePr>
            <a:graphicFrameLocks noChangeAspect="1"/>
          </p:cNvGraphicFramePr>
          <p:nvPr/>
        </p:nvGraphicFramePr>
        <p:xfrm>
          <a:off x="7829550" y="3582988"/>
          <a:ext cx="317500" cy="304800"/>
        </p:xfrm>
        <a:graphic>
          <a:graphicData uri="http://schemas.openxmlformats.org/presentationml/2006/ole">
            <mc:AlternateContent xmlns:mc="http://schemas.openxmlformats.org/markup-compatibility/2006">
              <mc:Choice xmlns:v="urn:schemas-microsoft-com:vml" Requires="v">
                <p:oleObj name="Equation" r:id="rId14" imgW="317160" imgH="304560" progId="Equation.3">
                  <p:embed/>
                </p:oleObj>
              </mc:Choice>
              <mc:Fallback>
                <p:oleObj name="Equation" r:id="rId14" imgW="317160" imgH="304560" progId="Equation.3">
                  <p:embed/>
                  <p:pic>
                    <p:nvPicPr>
                      <p:cNvPr id="0" name="Object 18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29550" y="3582988"/>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3" name="Object 181">
            <a:extLst>
              <a:ext uri="{FF2B5EF4-FFF2-40B4-BE49-F238E27FC236}">
                <a16:creationId xmlns:a16="http://schemas.microsoft.com/office/drawing/2014/main" id="{96C192A9-1B08-7DE8-6963-E03431E88CAF}"/>
              </a:ext>
            </a:extLst>
          </p:cNvPr>
          <p:cNvGraphicFramePr>
            <a:graphicFrameLocks noChangeAspect="1"/>
          </p:cNvGraphicFramePr>
          <p:nvPr/>
        </p:nvGraphicFramePr>
        <p:xfrm>
          <a:off x="7829550" y="3949700"/>
          <a:ext cx="317500" cy="304800"/>
        </p:xfrm>
        <a:graphic>
          <a:graphicData uri="http://schemas.openxmlformats.org/presentationml/2006/ole">
            <mc:AlternateContent xmlns:mc="http://schemas.openxmlformats.org/markup-compatibility/2006">
              <mc:Choice xmlns:v="urn:schemas-microsoft-com:vml" Requires="v">
                <p:oleObj name="Equation" r:id="rId16" imgW="317160" imgH="304560" progId="Equation.3">
                  <p:embed/>
                </p:oleObj>
              </mc:Choice>
              <mc:Fallback>
                <p:oleObj name="Equation" r:id="rId16" imgW="317160" imgH="304560" progId="Equation.3">
                  <p:embed/>
                  <p:pic>
                    <p:nvPicPr>
                      <p:cNvPr id="0" name="Object 18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829550" y="3949700"/>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4" name="Object 182">
            <a:extLst>
              <a:ext uri="{FF2B5EF4-FFF2-40B4-BE49-F238E27FC236}">
                <a16:creationId xmlns:a16="http://schemas.microsoft.com/office/drawing/2014/main" id="{93E22CEA-D0CD-2D0E-D3E6-1CCC322515D7}"/>
              </a:ext>
            </a:extLst>
          </p:cNvPr>
          <p:cNvGraphicFramePr>
            <a:graphicFrameLocks noChangeAspect="1"/>
          </p:cNvGraphicFramePr>
          <p:nvPr/>
        </p:nvGraphicFramePr>
        <p:xfrm>
          <a:off x="7829550" y="4314825"/>
          <a:ext cx="317500" cy="304800"/>
        </p:xfrm>
        <a:graphic>
          <a:graphicData uri="http://schemas.openxmlformats.org/presentationml/2006/ole">
            <mc:AlternateContent xmlns:mc="http://schemas.openxmlformats.org/markup-compatibility/2006">
              <mc:Choice xmlns:v="urn:schemas-microsoft-com:vml" Requires="v">
                <p:oleObj name="Equation" r:id="rId18" imgW="317160" imgH="304560" progId="Equation.3">
                  <p:embed/>
                </p:oleObj>
              </mc:Choice>
              <mc:Fallback>
                <p:oleObj name="Equation" r:id="rId18" imgW="317160" imgH="304560" progId="Equation.3">
                  <p:embed/>
                  <p:pic>
                    <p:nvPicPr>
                      <p:cNvPr id="0" name="Object 18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29550" y="4314825"/>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5" name="Object 183">
            <a:extLst>
              <a:ext uri="{FF2B5EF4-FFF2-40B4-BE49-F238E27FC236}">
                <a16:creationId xmlns:a16="http://schemas.microsoft.com/office/drawing/2014/main" id="{D0C319E1-F70C-FBD0-D8C7-832150C433C3}"/>
              </a:ext>
            </a:extLst>
          </p:cNvPr>
          <p:cNvGraphicFramePr>
            <a:graphicFrameLocks noChangeAspect="1"/>
          </p:cNvGraphicFramePr>
          <p:nvPr/>
        </p:nvGraphicFramePr>
        <p:xfrm>
          <a:off x="7829550" y="5778500"/>
          <a:ext cx="317500" cy="304800"/>
        </p:xfrm>
        <a:graphic>
          <a:graphicData uri="http://schemas.openxmlformats.org/presentationml/2006/ole">
            <mc:AlternateContent xmlns:mc="http://schemas.openxmlformats.org/markup-compatibility/2006">
              <mc:Choice xmlns:v="urn:schemas-microsoft-com:vml" Requires="v">
                <p:oleObj name="Equation" r:id="rId19" imgW="317160" imgH="304560" progId="Equation.3">
                  <p:embed/>
                </p:oleObj>
              </mc:Choice>
              <mc:Fallback>
                <p:oleObj name="Equation" r:id="rId19" imgW="317160" imgH="304560" progId="Equation.3">
                  <p:embed/>
                  <p:pic>
                    <p:nvPicPr>
                      <p:cNvPr id="0" name="Object 18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29550" y="5778500"/>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6" name="Object 184">
            <a:extLst>
              <a:ext uri="{FF2B5EF4-FFF2-40B4-BE49-F238E27FC236}">
                <a16:creationId xmlns:a16="http://schemas.microsoft.com/office/drawing/2014/main" id="{A78DB7E1-D00C-3DA4-6DAC-E5AC623B9920}"/>
              </a:ext>
            </a:extLst>
          </p:cNvPr>
          <p:cNvGraphicFramePr>
            <a:graphicFrameLocks noChangeAspect="1"/>
          </p:cNvGraphicFramePr>
          <p:nvPr/>
        </p:nvGraphicFramePr>
        <p:xfrm>
          <a:off x="7829550" y="5411788"/>
          <a:ext cx="317500" cy="304800"/>
        </p:xfrm>
        <a:graphic>
          <a:graphicData uri="http://schemas.openxmlformats.org/presentationml/2006/ole">
            <mc:AlternateContent xmlns:mc="http://schemas.openxmlformats.org/markup-compatibility/2006">
              <mc:Choice xmlns:v="urn:schemas-microsoft-com:vml" Requires="v">
                <p:oleObj name="Equation" r:id="rId20" imgW="317160" imgH="304560" progId="Equation.3">
                  <p:embed/>
                </p:oleObj>
              </mc:Choice>
              <mc:Fallback>
                <p:oleObj name="Equation" r:id="rId20" imgW="317160" imgH="304560" progId="Equation.3">
                  <p:embed/>
                  <p:pic>
                    <p:nvPicPr>
                      <p:cNvPr id="0" name="Object 18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829550" y="5411788"/>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7" name="Object 185">
            <a:extLst>
              <a:ext uri="{FF2B5EF4-FFF2-40B4-BE49-F238E27FC236}">
                <a16:creationId xmlns:a16="http://schemas.microsoft.com/office/drawing/2014/main" id="{6F8B0F27-EA34-AC31-2692-4A6B9D8DD44D}"/>
              </a:ext>
            </a:extLst>
          </p:cNvPr>
          <p:cNvGraphicFramePr>
            <a:graphicFrameLocks noChangeAspect="1"/>
          </p:cNvGraphicFramePr>
          <p:nvPr/>
        </p:nvGraphicFramePr>
        <p:xfrm>
          <a:off x="7829550" y="5046663"/>
          <a:ext cx="317500" cy="304800"/>
        </p:xfrm>
        <a:graphic>
          <a:graphicData uri="http://schemas.openxmlformats.org/presentationml/2006/ole">
            <mc:AlternateContent xmlns:mc="http://schemas.openxmlformats.org/markup-compatibility/2006">
              <mc:Choice xmlns:v="urn:schemas-microsoft-com:vml" Requires="v">
                <p:oleObj name="Equation" r:id="rId21" imgW="317160" imgH="304560" progId="Equation.3">
                  <p:embed/>
                </p:oleObj>
              </mc:Choice>
              <mc:Fallback>
                <p:oleObj name="Equation" r:id="rId21" imgW="317160" imgH="304560" progId="Equation.3">
                  <p:embed/>
                  <p:pic>
                    <p:nvPicPr>
                      <p:cNvPr id="0" name="Object 18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29550" y="5046663"/>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378" name="Object 186">
            <a:extLst>
              <a:ext uri="{FF2B5EF4-FFF2-40B4-BE49-F238E27FC236}">
                <a16:creationId xmlns:a16="http://schemas.microsoft.com/office/drawing/2014/main" id="{5BE8E3FD-53B5-301D-616B-AE02C31D891C}"/>
              </a:ext>
            </a:extLst>
          </p:cNvPr>
          <p:cNvGraphicFramePr>
            <a:graphicFrameLocks noChangeAspect="1"/>
          </p:cNvGraphicFramePr>
          <p:nvPr/>
        </p:nvGraphicFramePr>
        <p:xfrm>
          <a:off x="7829550" y="4679950"/>
          <a:ext cx="317500" cy="304800"/>
        </p:xfrm>
        <a:graphic>
          <a:graphicData uri="http://schemas.openxmlformats.org/presentationml/2006/ole">
            <mc:AlternateContent xmlns:mc="http://schemas.openxmlformats.org/markup-compatibility/2006">
              <mc:Choice xmlns:v="urn:schemas-microsoft-com:vml" Requires="v">
                <p:oleObj name="Equation" r:id="rId22" imgW="317160" imgH="304560" progId="Equation.3">
                  <p:embed/>
                </p:oleObj>
              </mc:Choice>
              <mc:Fallback>
                <p:oleObj name="Equation" r:id="rId22" imgW="317160" imgH="304560" progId="Equation.3">
                  <p:embed/>
                  <p:pic>
                    <p:nvPicPr>
                      <p:cNvPr id="0" name="Object 18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29550" y="4679950"/>
                        <a:ext cx="317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79" name="Text Box 187">
            <a:extLst>
              <a:ext uri="{FF2B5EF4-FFF2-40B4-BE49-F238E27FC236}">
                <a16:creationId xmlns:a16="http://schemas.microsoft.com/office/drawing/2014/main" id="{DAE9213B-0EC9-497E-7B12-0D969E5B5D18}"/>
              </a:ext>
            </a:extLst>
          </p:cNvPr>
          <p:cNvSpPr txBox="1">
            <a:spLocks noChangeArrowheads="1"/>
          </p:cNvSpPr>
          <p:nvPr/>
        </p:nvSpPr>
        <p:spPr bwMode="auto">
          <a:xfrm>
            <a:off x="307975" y="5802313"/>
            <a:ext cx="5759450" cy="3667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7 is the </a:t>
            </a:r>
            <a:r>
              <a:rPr lang="en-GB" altLang="en-US" i="1"/>
              <a:t>most likely</a:t>
            </a:r>
            <a:r>
              <a:rPr lang="en-GB" altLang="en-US"/>
              <a:t> total, so horse 7 is most likely to win</a:t>
            </a:r>
            <a:endParaRPr lang="en-US" altLang="en-US"/>
          </a:p>
        </p:txBody>
      </p:sp>
      <p:sp>
        <p:nvSpPr>
          <p:cNvPr id="8380" name="Text Box 188">
            <a:extLst>
              <a:ext uri="{FF2B5EF4-FFF2-40B4-BE49-F238E27FC236}">
                <a16:creationId xmlns:a16="http://schemas.microsoft.com/office/drawing/2014/main" id="{85594ABE-13AF-2FE8-45C5-BD144C7ACF3D}"/>
              </a:ext>
            </a:extLst>
          </p:cNvPr>
          <p:cNvSpPr txBox="1">
            <a:spLocks noChangeArrowheads="1"/>
          </p:cNvSpPr>
          <p:nvPr/>
        </p:nvSpPr>
        <p:spPr bwMode="auto">
          <a:xfrm>
            <a:off x="288925" y="6288088"/>
            <a:ext cx="7588250" cy="366712"/>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2 &amp; 12 are the </a:t>
            </a:r>
            <a:r>
              <a:rPr lang="en-GB" altLang="en-US" i="1"/>
              <a:t>least likely</a:t>
            </a:r>
            <a:r>
              <a:rPr lang="en-GB" altLang="en-US"/>
              <a:t> totals, so horses 2 and 12 are least likely to win</a:t>
            </a:r>
            <a:endParaRPr lang="en-US" altLang="en-US"/>
          </a:p>
        </p:txBody>
      </p:sp>
      <p:sp>
        <p:nvSpPr>
          <p:cNvPr id="8417" name="Text Box 225">
            <a:extLst>
              <a:ext uri="{FF2B5EF4-FFF2-40B4-BE49-F238E27FC236}">
                <a16:creationId xmlns:a16="http://schemas.microsoft.com/office/drawing/2014/main" id="{09C022CE-822F-1C85-B8DC-493231AEBEC0}"/>
              </a:ext>
            </a:extLst>
          </p:cNvPr>
          <p:cNvSpPr txBox="1">
            <a:spLocks noChangeArrowheads="1"/>
          </p:cNvSpPr>
          <p:nvPr/>
        </p:nvSpPr>
        <p:spPr bwMode="auto">
          <a:xfrm>
            <a:off x="6678613" y="20812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2</a:t>
            </a:r>
            <a:endParaRPr lang="en-US" altLang="en-US"/>
          </a:p>
        </p:txBody>
      </p:sp>
      <p:sp>
        <p:nvSpPr>
          <p:cNvPr id="8418" name="Text Box 226">
            <a:extLst>
              <a:ext uri="{FF2B5EF4-FFF2-40B4-BE49-F238E27FC236}">
                <a16:creationId xmlns:a16="http://schemas.microsoft.com/office/drawing/2014/main" id="{9E8CC917-4FA7-71B5-AD83-B53BBE9CA4E7}"/>
              </a:ext>
            </a:extLst>
          </p:cNvPr>
          <p:cNvSpPr txBox="1">
            <a:spLocks noChangeArrowheads="1"/>
          </p:cNvSpPr>
          <p:nvPr/>
        </p:nvSpPr>
        <p:spPr bwMode="auto">
          <a:xfrm>
            <a:off x="6678613" y="2447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3</a:t>
            </a:r>
            <a:endParaRPr lang="en-US" altLang="en-US"/>
          </a:p>
        </p:txBody>
      </p:sp>
      <p:sp>
        <p:nvSpPr>
          <p:cNvPr id="8419" name="Text Box 227">
            <a:extLst>
              <a:ext uri="{FF2B5EF4-FFF2-40B4-BE49-F238E27FC236}">
                <a16:creationId xmlns:a16="http://schemas.microsoft.com/office/drawing/2014/main" id="{F0F3D589-310D-9B96-3EC1-42A85406E637}"/>
              </a:ext>
            </a:extLst>
          </p:cNvPr>
          <p:cNvSpPr txBox="1">
            <a:spLocks noChangeArrowheads="1"/>
          </p:cNvSpPr>
          <p:nvPr/>
        </p:nvSpPr>
        <p:spPr bwMode="auto">
          <a:xfrm>
            <a:off x="6678613" y="28130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4</a:t>
            </a:r>
            <a:endParaRPr lang="en-US" altLang="en-US"/>
          </a:p>
        </p:txBody>
      </p:sp>
      <p:sp>
        <p:nvSpPr>
          <p:cNvPr id="8420" name="Text Box 228">
            <a:extLst>
              <a:ext uri="{FF2B5EF4-FFF2-40B4-BE49-F238E27FC236}">
                <a16:creationId xmlns:a16="http://schemas.microsoft.com/office/drawing/2014/main" id="{ED6655BD-C9D0-94E7-1F53-9093801F546C}"/>
              </a:ext>
            </a:extLst>
          </p:cNvPr>
          <p:cNvSpPr txBox="1">
            <a:spLocks noChangeArrowheads="1"/>
          </p:cNvSpPr>
          <p:nvPr/>
        </p:nvSpPr>
        <p:spPr bwMode="auto">
          <a:xfrm>
            <a:off x="6678613" y="31797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5</a:t>
            </a:r>
            <a:endParaRPr lang="en-US" altLang="en-US"/>
          </a:p>
        </p:txBody>
      </p:sp>
      <p:sp>
        <p:nvSpPr>
          <p:cNvPr id="8421" name="Text Box 229">
            <a:extLst>
              <a:ext uri="{FF2B5EF4-FFF2-40B4-BE49-F238E27FC236}">
                <a16:creationId xmlns:a16="http://schemas.microsoft.com/office/drawing/2014/main" id="{09C37B1A-D2F8-003B-BEF3-BDEE8F324A2E}"/>
              </a:ext>
            </a:extLst>
          </p:cNvPr>
          <p:cNvSpPr txBox="1">
            <a:spLocks noChangeArrowheads="1"/>
          </p:cNvSpPr>
          <p:nvPr/>
        </p:nvSpPr>
        <p:spPr bwMode="auto">
          <a:xfrm>
            <a:off x="6678613" y="35448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6</a:t>
            </a:r>
            <a:endParaRPr lang="en-US" altLang="en-US"/>
          </a:p>
        </p:txBody>
      </p:sp>
      <p:sp>
        <p:nvSpPr>
          <p:cNvPr id="8422" name="Text Box 230">
            <a:extLst>
              <a:ext uri="{FF2B5EF4-FFF2-40B4-BE49-F238E27FC236}">
                <a16:creationId xmlns:a16="http://schemas.microsoft.com/office/drawing/2014/main" id="{AA4AD92A-08FC-2CF7-01A9-E41E5808AFB6}"/>
              </a:ext>
            </a:extLst>
          </p:cNvPr>
          <p:cNvSpPr txBox="1">
            <a:spLocks noChangeArrowheads="1"/>
          </p:cNvSpPr>
          <p:nvPr/>
        </p:nvSpPr>
        <p:spPr bwMode="auto">
          <a:xfrm>
            <a:off x="6678613" y="391001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7</a:t>
            </a:r>
            <a:endParaRPr lang="en-US" altLang="en-US"/>
          </a:p>
        </p:txBody>
      </p:sp>
      <p:sp>
        <p:nvSpPr>
          <p:cNvPr id="8423" name="Text Box 231">
            <a:extLst>
              <a:ext uri="{FF2B5EF4-FFF2-40B4-BE49-F238E27FC236}">
                <a16:creationId xmlns:a16="http://schemas.microsoft.com/office/drawing/2014/main" id="{E4CD92A9-7A2B-5E3A-3458-A3F922FC7CC7}"/>
              </a:ext>
            </a:extLst>
          </p:cNvPr>
          <p:cNvSpPr txBox="1">
            <a:spLocks noChangeArrowheads="1"/>
          </p:cNvSpPr>
          <p:nvPr/>
        </p:nvSpPr>
        <p:spPr bwMode="auto">
          <a:xfrm>
            <a:off x="6678613" y="42767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8</a:t>
            </a:r>
            <a:endParaRPr lang="en-US" altLang="en-US"/>
          </a:p>
        </p:txBody>
      </p:sp>
      <p:sp>
        <p:nvSpPr>
          <p:cNvPr id="8424" name="Text Box 232">
            <a:extLst>
              <a:ext uri="{FF2B5EF4-FFF2-40B4-BE49-F238E27FC236}">
                <a16:creationId xmlns:a16="http://schemas.microsoft.com/office/drawing/2014/main" id="{D0F6884C-9D4E-0E4A-26A0-6ED2103FB96F}"/>
              </a:ext>
            </a:extLst>
          </p:cNvPr>
          <p:cNvSpPr txBox="1">
            <a:spLocks noChangeArrowheads="1"/>
          </p:cNvSpPr>
          <p:nvPr/>
        </p:nvSpPr>
        <p:spPr bwMode="auto">
          <a:xfrm>
            <a:off x="6678613" y="464185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9</a:t>
            </a:r>
            <a:endParaRPr lang="en-US" altLang="en-US"/>
          </a:p>
        </p:txBody>
      </p:sp>
      <p:sp>
        <p:nvSpPr>
          <p:cNvPr id="8425" name="Text Box 233">
            <a:extLst>
              <a:ext uri="{FF2B5EF4-FFF2-40B4-BE49-F238E27FC236}">
                <a16:creationId xmlns:a16="http://schemas.microsoft.com/office/drawing/2014/main" id="{47EB7A1D-E915-67CF-EBC0-399D53FD7D8E}"/>
              </a:ext>
            </a:extLst>
          </p:cNvPr>
          <p:cNvSpPr txBox="1">
            <a:spLocks noChangeArrowheads="1"/>
          </p:cNvSpPr>
          <p:nvPr/>
        </p:nvSpPr>
        <p:spPr bwMode="auto">
          <a:xfrm>
            <a:off x="6615113" y="50085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10</a:t>
            </a:r>
            <a:endParaRPr lang="en-US" altLang="en-US"/>
          </a:p>
        </p:txBody>
      </p:sp>
      <p:sp>
        <p:nvSpPr>
          <p:cNvPr id="8426" name="Text Box 234">
            <a:extLst>
              <a:ext uri="{FF2B5EF4-FFF2-40B4-BE49-F238E27FC236}">
                <a16:creationId xmlns:a16="http://schemas.microsoft.com/office/drawing/2014/main" id="{2FAD27F1-CC53-5901-9A7C-1DE4A9A3BAEF}"/>
              </a:ext>
            </a:extLst>
          </p:cNvPr>
          <p:cNvSpPr txBox="1">
            <a:spLocks noChangeArrowheads="1"/>
          </p:cNvSpPr>
          <p:nvPr/>
        </p:nvSpPr>
        <p:spPr bwMode="auto">
          <a:xfrm>
            <a:off x="6615113" y="53736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11</a:t>
            </a:r>
            <a:endParaRPr lang="en-US" altLang="en-US"/>
          </a:p>
        </p:txBody>
      </p:sp>
      <p:sp>
        <p:nvSpPr>
          <p:cNvPr id="8427" name="Text Box 235">
            <a:extLst>
              <a:ext uri="{FF2B5EF4-FFF2-40B4-BE49-F238E27FC236}">
                <a16:creationId xmlns:a16="http://schemas.microsoft.com/office/drawing/2014/main" id="{34F32930-3738-8646-FE1B-565AACD83D5F}"/>
              </a:ext>
            </a:extLst>
          </p:cNvPr>
          <p:cNvSpPr txBox="1">
            <a:spLocks noChangeArrowheads="1"/>
          </p:cNvSpPr>
          <p:nvPr/>
        </p:nvSpPr>
        <p:spPr bwMode="auto">
          <a:xfrm>
            <a:off x="6615113" y="573881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t>12</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306"/>
                                        </p:tgtEl>
                                        <p:attrNameLst>
                                          <p:attrName>style.visibility</p:attrName>
                                        </p:attrNameLst>
                                      </p:cBhvr>
                                      <p:to>
                                        <p:strVal val="visible"/>
                                      </p:to>
                                    </p:set>
                                    <p:animEffect transition="in" filter="dissolve">
                                      <p:cBhvr>
                                        <p:cTn id="7" dur="500"/>
                                        <p:tgtEl>
                                          <p:spTgt spid="83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303"/>
                                        </p:tgtEl>
                                        <p:attrNameLst>
                                          <p:attrName>style.visibility</p:attrName>
                                        </p:attrNameLst>
                                      </p:cBhvr>
                                      <p:to>
                                        <p:strVal val="visible"/>
                                      </p:to>
                                    </p:set>
                                    <p:animEffect transition="in" filter="dissolve">
                                      <p:cBhvr>
                                        <p:cTn id="12" dur="500"/>
                                        <p:tgtEl>
                                          <p:spTgt spid="8303"/>
                                        </p:tgtEl>
                                      </p:cBhvr>
                                    </p:animEffect>
                                  </p:childTnLst>
                                </p:cTn>
                              </p:par>
                              <p:par>
                                <p:cTn id="13" presetID="9" presetClass="entr" presetSubtype="0" fill="hold" nodeType="withEffect">
                                  <p:stCondLst>
                                    <p:cond delay="0"/>
                                  </p:stCondLst>
                                  <p:childTnLst>
                                    <p:set>
                                      <p:cBhvr>
                                        <p:cTn id="14" dur="1" fill="hold">
                                          <p:stCondLst>
                                            <p:cond delay="0"/>
                                          </p:stCondLst>
                                        </p:cTn>
                                        <p:tgtEl>
                                          <p:spTgt spid="8304"/>
                                        </p:tgtEl>
                                        <p:attrNameLst>
                                          <p:attrName>style.visibility</p:attrName>
                                        </p:attrNameLst>
                                      </p:cBhvr>
                                      <p:to>
                                        <p:strVal val="visible"/>
                                      </p:to>
                                    </p:set>
                                    <p:animEffect transition="in" filter="dissolve">
                                      <p:cBhvr>
                                        <p:cTn id="15" dur="500"/>
                                        <p:tgtEl>
                                          <p:spTgt spid="8304"/>
                                        </p:tgtEl>
                                      </p:cBhvr>
                                    </p:animEffect>
                                  </p:childTnLst>
                                </p:cTn>
                              </p:par>
                              <p:par>
                                <p:cTn id="16" presetID="9" presetClass="entr" presetSubtype="0" fill="hold" nodeType="withEffect">
                                  <p:stCondLst>
                                    <p:cond delay="0"/>
                                  </p:stCondLst>
                                  <p:childTnLst>
                                    <p:set>
                                      <p:cBhvr>
                                        <p:cTn id="17" dur="1" fill="hold">
                                          <p:stCondLst>
                                            <p:cond delay="0"/>
                                          </p:stCondLst>
                                        </p:cTn>
                                        <p:tgtEl>
                                          <p:spTgt spid="8305"/>
                                        </p:tgtEl>
                                        <p:attrNameLst>
                                          <p:attrName>style.visibility</p:attrName>
                                        </p:attrNameLst>
                                      </p:cBhvr>
                                      <p:to>
                                        <p:strVal val="visible"/>
                                      </p:to>
                                    </p:set>
                                    <p:animEffect transition="in" filter="dissolve">
                                      <p:cBhvr>
                                        <p:cTn id="18" dur="500"/>
                                        <p:tgtEl>
                                          <p:spTgt spid="830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8265"/>
                                        </p:tgtEl>
                                        <p:attrNameLst>
                                          <p:attrName>style.visibility</p:attrName>
                                        </p:attrNameLst>
                                      </p:cBhvr>
                                      <p:to>
                                        <p:strVal val="visible"/>
                                      </p:to>
                                    </p:set>
                                    <p:animEffect transition="in" filter="dissolve">
                                      <p:cBhvr>
                                        <p:cTn id="23" dur="500"/>
                                        <p:tgtEl>
                                          <p:spTgt spid="8265"/>
                                        </p:tgtEl>
                                      </p:cBhvr>
                                    </p:animEffect>
                                  </p:childTnLst>
                                </p:cTn>
                              </p:par>
                            </p:childTnLst>
                          </p:cTn>
                        </p:par>
                        <p:par>
                          <p:cTn id="24" fill="hold" nodeType="afterGroup">
                            <p:stCondLst>
                              <p:cond delay="500"/>
                            </p:stCondLst>
                            <p:childTnLst>
                              <p:par>
                                <p:cTn id="25" presetID="9" presetClass="entr" presetSubtype="0" fill="hold" nodeType="afterEffect">
                                  <p:stCondLst>
                                    <p:cond delay="0"/>
                                  </p:stCondLst>
                                  <p:childTnLst>
                                    <p:set>
                                      <p:cBhvr>
                                        <p:cTn id="26" dur="1" fill="hold">
                                          <p:stCondLst>
                                            <p:cond delay="0"/>
                                          </p:stCondLst>
                                        </p:cTn>
                                        <p:tgtEl>
                                          <p:spTgt spid="8266"/>
                                        </p:tgtEl>
                                        <p:attrNameLst>
                                          <p:attrName>style.visibility</p:attrName>
                                        </p:attrNameLst>
                                      </p:cBhvr>
                                      <p:to>
                                        <p:strVal val="visible"/>
                                      </p:to>
                                    </p:set>
                                    <p:animEffect transition="in" filter="dissolve">
                                      <p:cBhvr>
                                        <p:cTn id="27" dur="500"/>
                                        <p:tgtEl>
                                          <p:spTgt spid="8266"/>
                                        </p:tgtEl>
                                      </p:cBhvr>
                                    </p:animEffect>
                                  </p:childTnLst>
                                </p:cTn>
                              </p:par>
                            </p:childTnLst>
                          </p:cTn>
                        </p:par>
                        <p:par>
                          <p:cTn id="28" fill="hold" nodeType="afterGroup">
                            <p:stCondLst>
                              <p:cond delay="1000"/>
                            </p:stCondLst>
                            <p:childTnLst>
                              <p:par>
                                <p:cTn id="29" presetID="9" presetClass="entr" presetSubtype="0" fill="hold" nodeType="afterEffect">
                                  <p:stCondLst>
                                    <p:cond delay="0"/>
                                  </p:stCondLst>
                                  <p:childTnLst>
                                    <p:set>
                                      <p:cBhvr>
                                        <p:cTn id="30" dur="1" fill="hold">
                                          <p:stCondLst>
                                            <p:cond delay="0"/>
                                          </p:stCondLst>
                                        </p:cTn>
                                        <p:tgtEl>
                                          <p:spTgt spid="8267"/>
                                        </p:tgtEl>
                                        <p:attrNameLst>
                                          <p:attrName>style.visibility</p:attrName>
                                        </p:attrNameLst>
                                      </p:cBhvr>
                                      <p:to>
                                        <p:strVal val="visible"/>
                                      </p:to>
                                    </p:set>
                                    <p:animEffect transition="in" filter="dissolve">
                                      <p:cBhvr>
                                        <p:cTn id="31" dur="500"/>
                                        <p:tgtEl>
                                          <p:spTgt spid="8267"/>
                                        </p:tgtEl>
                                      </p:cBhvr>
                                    </p:animEffect>
                                  </p:childTnLst>
                                </p:cTn>
                              </p:par>
                            </p:childTnLst>
                          </p:cTn>
                        </p:par>
                        <p:par>
                          <p:cTn id="32" fill="hold" nodeType="afterGroup">
                            <p:stCondLst>
                              <p:cond delay="1500"/>
                            </p:stCondLst>
                            <p:childTnLst>
                              <p:par>
                                <p:cTn id="33" presetID="9" presetClass="entr" presetSubtype="0" fill="hold" nodeType="afterEffect">
                                  <p:stCondLst>
                                    <p:cond delay="0"/>
                                  </p:stCondLst>
                                  <p:childTnLst>
                                    <p:set>
                                      <p:cBhvr>
                                        <p:cTn id="34" dur="1" fill="hold">
                                          <p:stCondLst>
                                            <p:cond delay="0"/>
                                          </p:stCondLst>
                                        </p:cTn>
                                        <p:tgtEl>
                                          <p:spTgt spid="8268"/>
                                        </p:tgtEl>
                                        <p:attrNameLst>
                                          <p:attrName>style.visibility</p:attrName>
                                        </p:attrNameLst>
                                      </p:cBhvr>
                                      <p:to>
                                        <p:strVal val="visible"/>
                                      </p:to>
                                    </p:set>
                                    <p:animEffect transition="in" filter="dissolve">
                                      <p:cBhvr>
                                        <p:cTn id="35" dur="500"/>
                                        <p:tgtEl>
                                          <p:spTgt spid="8268"/>
                                        </p:tgtEl>
                                      </p:cBhvr>
                                    </p:animEffect>
                                  </p:childTnLst>
                                </p:cTn>
                              </p:par>
                            </p:childTnLst>
                          </p:cTn>
                        </p:par>
                        <p:par>
                          <p:cTn id="36" fill="hold" nodeType="afterGroup">
                            <p:stCondLst>
                              <p:cond delay="2000"/>
                            </p:stCondLst>
                            <p:childTnLst>
                              <p:par>
                                <p:cTn id="37" presetID="9" presetClass="entr" presetSubtype="0" fill="hold" nodeType="afterEffect">
                                  <p:stCondLst>
                                    <p:cond delay="0"/>
                                  </p:stCondLst>
                                  <p:childTnLst>
                                    <p:set>
                                      <p:cBhvr>
                                        <p:cTn id="38" dur="1" fill="hold">
                                          <p:stCondLst>
                                            <p:cond delay="0"/>
                                          </p:stCondLst>
                                        </p:cTn>
                                        <p:tgtEl>
                                          <p:spTgt spid="8269"/>
                                        </p:tgtEl>
                                        <p:attrNameLst>
                                          <p:attrName>style.visibility</p:attrName>
                                        </p:attrNameLst>
                                      </p:cBhvr>
                                      <p:to>
                                        <p:strVal val="visible"/>
                                      </p:to>
                                    </p:set>
                                    <p:animEffect transition="in" filter="dissolve">
                                      <p:cBhvr>
                                        <p:cTn id="39" dur="500"/>
                                        <p:tgtEl>
                                          <p:spTgt spid="8269"/>
                                        </p:tgtEl>
                                      </p:cBhvr>
                                    </p:animEffect>
                                  </p:childTnLst>
                                </p:cTn>
                              </p:par>
                            </p:childTnLst>
                          </p:cTn>
                        </p:par>
                        <p:par>
                          <p:cTn id="40" fill="hold" nodeType="afterGroup">
                            <p:stCondLst>
                              <p:cond delay="2500"/>
                            </p:stCondLst>
                            <p:childTnLst>
                              <p:par>
                                <p:cTn id="41" presetID="9" presetClass="entr" presetSubtype="0" fill="hold" nodeType="afterEffect">
                                  <p:stCondLst>
                                    <p:cond delay="0"/>
                                  </p:stCondLst>
                                  <p:childTnLst>
                                    <p:set>
                                      <p:cBhvr>
                                        <p:cTn id="42" dur="1" fill="hold">
                                          <p:stCondLst>
                                            <p:cond delay="0"/>
                                          </p:stCondLst>
                                        </p:cTn>
                                        <p:tgtEl>
                                          <p:spTgt spid="8270"/>
                                        </p:tgtEl>
                                        <p:attrNameLst>
                                          <p:attrName>style.visibility</p:attrName>
                                        </p:attrNameLst>
                                      </p:cBhvr>
                                      <p:to>
                                        <p:strVal val="visible"/>
                                      </p:to>
                                    </p:set>
                                    <p:animEffect transition="in" filter="dissolve">
                                      <p:cBhvr>
                                        <p:cTn id="43" dur="500"/>
                                        <p:tgtEl>
                                          <p:spTgt spid="827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nodeType="clickEffect">
                                  <p:stCondLst>
                                    <p:cond delay="0"/>
                                  </p:stCondLst>
                                  <p:childTnLst>
                                    <p:set>
                                      <p:cBhvr>
                                        <p:cTn id="47" dur="1" fill="hold">
                                          <p:stCondLst>
                                            <p:cond delay="0"/>
                                          </p:stCondLst>
                                        </p:cTn>
                                        <p:tgtEl>
                                          <p:spTgt spid="8271"/>
                                        </p:tgtEl>
                                        <p:attrNameLst>
                                          <p:attrName>style.visibility</p:attrName>
                                        </p:attrNameLst>
                                      </p:cBhvr>
                                      <p:to>
                                        <p:strVal val="visible"/>
                                      </p:to>
                                    </p:set>
                                    <p:animEffect transition="in" filter="dissolve">
                                      <p:cBhvr>
                                        <p:cTn id="48" dur="500"/>
                                        <p:tgtEl>
                                          <p:spTgt spid="8271"/>
                                        </p:tgtEl>
                                      </p:cBhvr>
                                    </p:animEffect>
                                  </p:childTnLst>
                                </p:cTn>
                              </p:par>
                            </p:childTnLst>
                          </p:cTn>
                        </p:par>
                        <p:par>
                          <p:cTn id="49" fill="hold" nodeType="afterGroup">
                            <p:stCondLst>
                              <p:cond delay="500"/>
                            </p:stCondLst>
                            <p:childTnLst>
                              <p:par>
                                <p:cTn id="50" presetID="9" presetClass="entr" presetSubtype="0" fill="hold" nodeType="afterEffect">
                                  <p:stCondLst>
                                    <p:cond delay="0"/>
                                  </p:stCondLst>
                                  <p:childTnLst>
                                    <p:set>
                                      <p:cBhvr>
                                        <p:cTn id="51" dur="1" fill="hold">
                                          <p:stCondLst>
                                            <p:cond delay="0"/>
                                          </p:stCondLst>
                                        </p:cTn>
                                        <p:tgtEl>
                                          <p:spTgt spid="8272"/>
                                        </p:tgtEl>
                                        <p:attrNameLst>
                                          <p:attrName>style.visibility</p:attrName>
                                        </p:attrNameLst>
                                      </p:cBhvr>
                                      <p:to>
                                        <p:strVal val="visible"/>
                                      </p:to>
                                    </p:set>
                                    <p:animEffect transition="in" filter="dissolve">
                                      <p:cBhvr>
                                        <p:cTn id="52" dur="500"/>
                                        <p:tgtEl>
                                          <p:spTgt spid="8272"/>
                                        </p:tgtEl>
                                      </p:cBhvr>
                                    </p:animEffect>
                                  </p:childTnLst>
                                </p:cTn>
                              </p:par>
                            </p:childTnLst>
                          </p:cTn>
                        </p:par>
                        <p:par>
                          <p:cTn id="53" fill="hold" nodeType="afterGroup">
                            <p:stCondLst>
                              <p:cond delay="1000"/>
                            </p:stCondLst>
                            <p:childTnLst>
                              <p:par>
                                <p:cTn id="54" presetID="9" presetClass="entr" presetSubtype="0" fill="hold" nodeType="afterEffect">
                                  <p:stCondLst>
                                    <p:cond delay="0"/>
                                  </p:stCondLst>
                                  <p:childTnLst>
                                    <p:set>
                                      <p:cBhvr>
                                        <p:cTn id="55" dur="1" fill="hold">
                                          <p:stCondLst>
                                            <p:cond delay="0"/>
                                          </p:stCondLst>
                                        </p:cTn>
                                        <p:tgtEl>
                                          <p:spTgt spid="8301"/>
                                        </p:tgtEl>
                                        <p:attrNameLst>
                                          <p:attrName>style.visibility</p:attrName>
                                        </p:attrNameLst>
                                      </p:cBhvr>
                                      <p:to>
                                        <p:strVal val="visible"/>
                                      </p:to>
                                    </p:set>
                                    <p:animEffect transition="in" filter="dissolve">
                                      <p:cBhvr>
                                        <p:cTn id="56" dur="500"/>
                                        <p:tgtEl>
                                          <p:spTgt spid="8301"/>
                                        </p:tgtEl>
                                      </p:cBhvr>
                                    </p:animEffect>
                                  </p:childTnLst>
                                </p:cTn>
                              </p:par>
                            </p:childTnLst>
                          </p:cTn>
                        </p:par>
                        <p:par>
                          <p:cTn id="57" fill="hold" nodeType="afterGroup">
                            <p:stCondLst>
                              <p:cond delay="1500"/>
                            </p:stCondLst>
                            <p:childTnLst>
                              <p:par>
                                <p:cTn id="58" presetID="9" presetClass="entr" presetSubtype="0" fill="hold" nodeType="afterEffect">
                                  <p:stCondLst>
                                    <p:cond delay="0"/>
                                  </p:stCondLst>
                                  <p:childTnLst>
                                    <p:set>
                                      <p:cBhvr>
                                        <p:cTn id="59" dur="1" fill="hold">
                                          <p:stCondLst>
                                            <p:cond delay="0"/>
                                          </p:stCondLst>
                                        </p:cTn>
                                        <p:tgtEl>
                                          <p:spTgt spid="8274"/>
                                        </p:tgtEl>
                                        <p:attrNameLst>
                                          <p:attrName>style.visibility</p:attrName>
                                        </p:attrNameLst>
                                      </p:cBhvr>
                                      <p:to>
                                        <p:strVal val="visible"/>
                                      </p:to>
                                    </p:set>
                                    <p:animEffect transition="in" filter="dissolve">
                                      <p:cBhvr>
                                        <p:cTn id="60" dur="500"/>
                                        <p:tgtEl>
                                          <p:spTgt spid="8274"/>
                                        </p:tgtEl>
                                      </p:cBhvr>
                                    </p:animEffect>
                                  </p:childTnLst>
                                </p:cTn>
                              </p:par>
                            </p:childTnLst>
                          </p:cTn>
                        </p:par>
                        <p:par>
                          <p:cTn id="61" fill="hold" nodeType="afterGroup">
                            <p:stCondLst>
                              <p:cond delay="2000"/>
                            </p:stCondLst>
                            <p:childTnLst>
                              <p:par>
                                <p:cTn id="62" presetID="9" presetClass="entr" presetSubtype="0" fill="hold" nodeType="afterEffect">
                                  <p:stCondLst>
                                    <p:cond delay="0"/>
                                  </p:stCondLst>
                                  <p:childTnLst>
                                    <p:set>
                                      <p:cBhvr>
                                        <p:cTn id="63" dur="1" fill="hold">
                                          <p:stCondLst>
                                            <p:cond delay="0"/>
                                          </p:stCondLst>
                                        </p:cTn>
                                        <p:tgtEl>
                                          <p:spTgt spid="8275"/>
                                        </p:tgtEl>
                                        <p:attrNameLst>
                                          <p:attrName>style.visibility</p:attrName>
                                        </p:attrNameLst>
                                      </p:cBhvr>
                                      <p:to>
                                        <p:strVal val="visible"/>
                                      </p:to>
                                    </p:set>
                                    <p:animEffect transition="in" filter="dissolve">
                                      <p:cBhvr>
                                        <p:cTn id="64" dur="500"/>
                                        <p:tgtEl>
                                          <p:spTgt spid="8275"/>
                                        </p:tgtEl>
                                      </p:cBhvr>
                                    </p:animEffect>
                                  </p:childTnLst>
                                </p:cTn>
                              </p:par>
                            </p:childTnLst>
                          </p:cTn>
                        </p:par>
                        <p:par>
                          <p:cTn id="65" fill="hold" nodeType="afterGroup">
                            <p:stCondLst>
                              <p:cond delay="2500"/>
                            </p:stCondLst>
                            <p:childTnLst>
                              <p:par>
                                <p:cTn id="66" presetID="9" presetClass="entr" presetSubtype="0" fill="hold" nodeType="afterEffect">
                                  <p:stCondLst>
                                    <p:cond delay="0"/>
                                  </p:stCondLst>
                                  <p:childTnLst>
                                    <p:set>
                                      <p:cBhvr>
                                        <p:cTn id="67" dur="1" fill="hold">
                                          <p:stCondLst>
                                            <p:cond delay="0"/>
                                          </p:stCondLst>
                                        </p:cTn>
                                        <p:tgtEl>
                                          <p:spTgt spid="8276"/>
                                        </p:tgtEl>
                                        <p:attrNameLst>
                                          <p:attrName>style.visibility</p:attrName>
                                        </p:attrNameLst>
                                      </p:cBhvr>
                                      <p:to>
                                        <p:strVal val="visible"/>
                                      </p:to>
                                    </p:set>
                                    <p:animEffect transition="in" filter="dissolve">
                                      <p:cBhvr>
                                        <p:cTn id="68" dur="500"/>
                                        <p:tgtEl>
                                          <p:spTgt spid="827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9" presetClass="entr" presetSubtype="0" fill="hold" nodeType="clickEffect">
                                  <p:stCondLst>
                                    <p:cond delay="0"/>
                                  </p:stCondLst>
                                  <p:childTnLst>
                                    <p:set>
                                      <p:cBhvr>
                                        <p:cTn id="72" dur="1" fill="hold">
                                          <p:stCondLst>
                                            <p:cond delay="0"/>
                                          </p:stCondLst>
                                        </p:cTn>
                                        <p:tgtEl>
                                          <p:spTgt spid="8277"/>
                                        </p:tgtEl>
                                        <p:attrNameLst>
                                          <p:attrName>style.visibility</p:attrName>
                                        </p:attrNameLst>
                                      </p:cBhvr>
                                      <p:to>
                                        <p:strVal val="visible"/>
                                      </p:to>
                                    </p:set>
                                    <p:animEffect transition="in" filter="dissolve">
                                      <p:cBhvr>
                                        <p:cTn id="73" dur="500"/>
                                        <p:tgtEl>
                                          <p:spTgt spid="8277"/>
                                        </p:tgtEl>
                                      </p:cBhvr>
                                    </p:animEffect>
                                  </p:childTnLst>
                                </p:cTn>
                              </p:par>
                            </p:childTnLst>
                          </p:cTn>
                        </p:par>
                        <p:par>
                          <p:cTn id="74" fill="hold" nodeType="afterGroup">
                            <p:stCondLst>
                              <p:cond delay="500"/>
                            </p:stCondLst>
                            <p:childTnLst>
                              <p:par>
                                <p:cTn id="75" presetID="9" presetClass="entr" presetSubtype="0" fill="hold" nodeType="afterEffect">
                                  <p:stCondLst>
                                    <p:cond delay="0"/>
                                  </p:stCondLst>
                                  <p:childTnLst>
                                    <p:set>
                                      <p:cBhvr>
                                        <p:cTn id="76" dur="1" fill="hold">
                                          <p:stCondLst>
                                            <p:cond delay="0"/>
                                          </p:stCondLst>
                                        </p:cTn>
                                        <p:tgtEl>
                                          <p:spTgt spid="8278"/>
                                        </p:tgtEl>
                                        <p:attrNameLst>
                                          <p:attrName>style.visibility</p:attrName>
                                        </p:attrNameLst>
                                      </p:cBhvr>
                                      <p:to>
                                        <p:strVal val="visible"/>
                                      </p:to>
                                    </p:set>
                                    <p:animEffect transition="in" filter="dissolve">
                                      <p:cBhvr>
                                        <p:cTn id="77" dur="500"/>
                                        <p:tgtEl>
                                          <p:spTgt spid="8278"/>
                                        </p:tgtEl>
                                      </p:cBhvr>
                                    </p:animEffect>
                                  </p:childTnLst>
                                </p:cTn>
                              </p:par>
                            </p:childTnLst>
                          </p:cTn>
                        </p:par>
                        <p:par>
                          <p:cTn id="78" fill="hold" nodeType="afterGroup">
                            <p:stCondLst>
                              <p:cond delay="1000"/>
                            </p:stCondLst>
                            <p:childTnLst>
                              <p:par>
                                <p:cTn id="79" presetID="9" presetClass="entr" presetSubtype="0" fill="hold" nodeType="afterEffect">
                                  <p:stCondLst>
                                    <p:cond delay="0"/>
                                  </p:stCondLst>
                                  <p:childTnLst>
                                    <p:set>
                                      <p:cBhvr>
                                        <p:cTn id="80" dur="1" fill="hold">
                                          <p:stCondLst>
                                            <p:cond delay="0"/>
                                          </p:stCondLst>
                                        </p:cTn>
                                        <p:tgtEl>
                                          <p:spTgt spid="8279"/>
                                        </p:tgtEl>
                                        <p:attrNameLst>
                                          <p:attrName>style.visibility</p:attrName>
                                        </p:attrNameLst>
                                      </p:cBhvr>
                                      <p:to>
                                        <p:strVal val="visible"/>
                                      </p:to>
                                    </p:set>
                                    <p:animEffect transition="in" filter="dissolve">
                                      <p:cBhvr>
                                        <p:cTn id="81" dur="500"/>
                                        <p:tgtEl>
                                          <p:spTgt spid="8279"/>
                                        </p:tgtEl>
                                      </p:cBhvr>
                                    </p:animEffect>
                                  </p:childTnLst>
                                </p:cTn>
                              </p:par>
                            </p:childTnLst>
                          </p:cTn>
                        </p:par>
                        <p:par>
                          <p:cTn id="82" fill="hold" nodeType="afterGroup">
                            <p:stCondLst>
                              <p:cond delay="1500"/>
                            </p:stCondLst>
                            <p:childTnLst>
                              <p:par>
                                <p:cTn id="83" presetID="9" presetClass="entr" presetSubtype="0" fill="hold" nodeType="afterEffect">
                                  <p:stCondLst>
                                    <p:cond delay="0"/>
                                  </p:stCondLst>
                                  <p:childTnLst>
                                    <p:set>
                                      <p:cBhvr>
                                        <p:cTn id="84" dur="1" fill="hold">
                                          <p:stCondLst>
                                            <p:cond delay="0"/>
                                          </p:stCondLst>
                                        </p:cTn>
                                        <p:tgtEl>
                                          <p:spTgt spid="8280"/>
                                        </p:tgtEl>
                                        <p:attrNameLst>
                                          <p:attrName>style.visibility</p:attrName>
                                        </p:attrNameLst>
                                      </p:cBhvr>
                                      <p:to>
                                        <p:strVal val="visible"/>
                                      </p:to>
                                    </p:set>
                                    <p:animEffect transition="in" filter="dissolve">
                                      <p:cBhvr>
                                        <p:cTn id="85" dur="500"/>
                                        <p:tgtEl>
                                          <p:spTgt spid="8280"/>
                                        </p:tgtEl>
                                      </p:cBhvr>
                                    </p:animEffect>
                                  </p:childTnLst>
                                </p:cTn>
                              </p:par>
                            </p:childTnLst>
                          </p:cTn>
                        </p:par>
                        <p:par>
                          <p:cTn id="86" fill="hold" nodeType="afterGroup">
                            <p:stCondLst>
                              <p:cond delay="2000"/>
                            </p:stCondLst>
                            <p:childTnLst>
                              <p:par>
                                <p:cTn id="87" presetID="9" presetClass="entr" presetSubtype="0" fill="hold" nodeType="afterEffect">
                                  <p:stCondLst>
                                    <p:cond delay="0"/>
                                  </p:stCondLst>
                                  <p:childTnLst>
                                    <p:set>
                                      <p:cBhvr>
                                        <p:cTn id="88" dur="1" fill="hold">
                                          <p:stCondLst>
                                            <p:cond delay="0"/>
                                          </p:stCondLst>
                                        </p:cTn>
                                        <p:tgtEl>
                                          <p:spTgt spid="8281"/>
                                        </p:tgtEl>
                                        <p:attrNameLst>
                                          <p:attrName>style.visibility</p:attrName>
                                        </p:attrNameLst>
                                      </p:cBhvr>
                                      <p:to>
                                        <p:strVal val="visible"/>
                                      </p:to>
                                    </p:set>
                                    <p:animEffect transition="in" filter="dissolve">
                                      <p:cBhvr>
                                        <p:cTn id="89" dur="500"/>
                                        <p:tgtEl>
                                          <p:spTgt spid="8281"/>
                                        </p:tgtEl>
                                      </p:cBhvr>
                                    </p:animEffect>
                                  </p:childTnLst>
                                </p:cTn>
                              </p:par>
                            </p:childTnLst>
                          </p:cTn>
                        </p:par>
                        <p:par>
                          <p:cTn id="90" fill="hold" nodeType="afterGroup">
                            <p:stCondLst>
                              <p:cond delay="2500"/>
                            </p:stCondLst>
                            <p:childTnLst>
                              <p:par>
                                <p:cTn id="91" presetID="9" presetClass="entr" presetSubtype="0" fill="hold" nodeType="afterEffect">
                                  <p:stCondLst>
                                    <p:cond delay="0"/>
                                  </p:stCondLst>
                                  <p:childTnLst>
                                    <p:set>
                                      <p:cBhvr>
                                        <p:cTn id="92" dur="1" fill="hold">
                                          <p:stCondLst>
                                            <p:cond delay="0"/>
                                          </p:stCondLst>
                                        </p:cTn>
                                        <p:tgtEl>
                                          <p:spTgt spid="8282"/>
                                        </p:tgtEl>
                                        <p:attrNameLst>
                                          <p:attrName>style.visibility</p:attrName>
                                        </p:attrNameLst>
                                      </p:cBhvr>
                                      <p:to>
                                        <p:strVal val="visible"/>
                                      </p:to>
                                    </p:set>
                                    <p:animEffect transition="in" filter="dissolve">
                                      <p:cBhvr>
                                        <p:cTn id="93" dur="500"/>
                                        <p:tgtEl>
                                          <p:spTgt spid="8282"/>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9" presetClass="entr" presetSubtype="0" fill="hold" nodeType="clickEffect">
                                  <p:stCondLst>
                                    <p:cond delay="0"/>
                                  </p:stCondLst>
                                  <p:childTnLst>
                                    <p:set>
                                      <p:cBhvr>
                                        <p:cTn id="97" dur="1" fill="hold">
                                          <p:stCondLst>
                                            <p:cond delay="0"/>
                                          </p:stCondLst>
                                        </p:cTn>
                                        <p:tgtEl>
                                          <p:spTgt spid="8283"/>
                                        </p:tgtEl>
                                        <p:attrNameLst>
                                          <p:attrName>style.visibility</p:attrName>
                                        </p:attrNameLst>
                                      </p:cBhvr>
                                      <p:to>
                                        <p:strVal val="visible"/>
                                      </p:to>
                                    </p:set>
                                    <p:animEffect transition="in" filter="dissolve">
                                      <p:cBhvr>
                                        <p:cTn id="98" dur="500"/>
                                        <p:tgtEl>
                                          <p:spTgt spid="8283"/>
                                        </p:tgtEl>
                                      </p:cBhvr>
                                    </p:animEffect>
                                  </p:childTnLst>
                                </p:cTn>
                              </p:par>
                            </p:childTnLst>
                          </p:cTn>
                        </p:par>
                        <p:par>
                          <p:cTn id="99" fill="hold" nodeType="afterGroup">
                            <p:stCondLst>
                              <p:cond delay="500"/>
                            </p:stCondLst>
                            <p:childTnLst>
                              <p:par>
                                <p:cTn id="100" presetID="9" presetClass="entr" presetSubtype="0" fill="hold" nodeType="afterEffect">
                                  <p:stCondLst>
                                    <p:cond delay="0"/>
                                  </p:stCondLst>
                                  <p:childTnLst>
                                    <p:set>
                                      <p:cBhvr>
                                        <p:cTn id="101" dur="1" fill="hold">
                                          <p:stCondLst>
                                            <p:cond delay="0"/>
                                          </p:stCondLst>
                                        </p:cTn>
                                        <p:tgtEl>
                                          <p:spTgt spid="8284"/>
                                        </p:tgtEl>
                                        <p:attrNameLst>
                                          <p:attrName>style.visibility</p:attrName>
                                        </p:attrNameLst>
                                      </p:cBhvr>
                                      <p:to>
                                        <p:strVal val="visible"/>
                                      </p:to>
                                    </p:set>
                                    <p:animEffect transition="in" filter="dissolve">
                                      <p:cBhvr>
                                        <p:cTn id="102" dur="500"/>
                                        <p:tgtEl>
                                          <p:spTgt spid="8284"/>
                                        </p:tgtEl>
                                      </p:cBhvr>
                                    </p:animEffect>
                                  </p:childTnLst>
                                </p:cTn>
                              </p:par>
                            </p:childTnLst>
                          </p:cTn>
                        </p:par>
                        <p:par>
                          <p:cTn id="103" fill="hold" nodeType="afterGroup">
                            <p:stCondLst>
                              <p:cond delay="1000"/>
                            </p:stCondLst>
                            <p:childTnLst>
                              <p:par>
                                <p:cTn id="104" presetID="9" presetClass="entr" presetSubtype="0" fill="hold" nodeType="afterEffect">
                                  <p:stCondLst>
                                    <p:cond delay="0"/>
                                  </p:stCondLst>
                                  <p:childTnLst>
                                    <p:set>
                                      <p:cBhvr>
                                        <p:cTn id="105" dur="1" fill="hold">
                                          <p:stCondLst>
                                            <p:cond delay="0"/>
                                          </p:stCondLst>
                                        </p:cTn>
                                        <p:tgtEl>
                                          <p:spTgt spid="8285"/>
                                        </p:tgtEl>
                                        <p:attrNameLst>
                                          <p:attrName>style.visibility</p:attrName>
                                        </p:attrNameLst>
                                      </p:cBhvr>
                                      <p:to>
                                        <p:strVal val="visible"/>
                                      </p:to>
                                    </p:set>
                                    <p:animEffect transition="in" filter="dissolve">
                                      <p:cBhvr>
                                        <p:cTn id="106" dur="500"/>
                                        <p:tgtEl>
                                          <p:spTgt spid="8285"/>
                                        </p:tgtEl>
                                      </p:cBhvr>
                                    </p:animEffect>
                                  </p:childTnLst>
                                </p:cTn>
                              </p:par>
                            </p:childTnLst>
                          </p:cTn>
                        </p:par>
                        <p:par>
                          <p:cTn id="107" fill="hold" nodeType="afterGroup">
                            <p:stCondLst>
                              <p:cond delay="1500"/>
                            </p:stCondLst>
                            <p:childTnLst>
                              <p:par>
                                <p:cTn id="108" presetID="9" presetClass="entr" presetSubtype="0" fill="hold" nodeType="afterEffect">
                                  <p:stCondLst>
                                    <p:cond delay="0"/>
                                  </p:stCondLst>
                                  <p:childTnLst>
                                    <p:set>
                                      <p:cBhvr>
                                        <p:cTn id="109" dur="1" fill="hold">
                                          <p:stCondLst>
                                            <p:cond delay="0"/>
                                          </p:stCondLst>
                                        </p:cTn>
                                        <p:tgtEl>
                                          <p:spTgt spid="8286"/>
                                        </p:tgtEl>
                                        <p:attrNameLst>
                                          <p:attrName>style.visibility</p:attrName>
                                        </p:attrNameLst>
                                      </p:cBhvr>
                                      <p:to>
                                        <p:strVal val="visible"/>
                                      </p:to>
                                    </p:set>
                                    <p:animEffect transition="in" filter="dissolve">
                                      <p:cBhvr>
                                        <p:cTn id="110" dur="500"/>
                                        <p:tgtEl>
                                          <p:spTgt spid="8286"/>
                                        </p:tgtEl>
                                      </p:cBhvr>
                                    </p:animEffect>
                                  </p:childTnLst>
                                </p:cTn>
                              </p:par>
                            </p:childTnLst>
                          </p:cTn>
                        </p:par>
                        <p:par>
                          <p:cTn id="111" fill="hold" nodeType="afterGroup">
                            <p:stCondLst>
                              <p:cond delay="2000"/>
                            </p:stCondLst>
                            <p:childTnLst>
                              <p:par>
                                <p:cTn id="112" presetID="9" presetClass="entr" presetSubtype="0" fill="hold" nodeType="afterEffect">
                                  <p:stCondLst>
                                    <p:cond delay="0"/>
                                  </p:stCondLst>
                                  <p:childTnLst>
                                    <p:set>
                                      <p:cBhvr>
                                        <p:cTn id="113" dur="1" fill="hold">
                                          <p:stCondLst>
                                            <p:cond delay="0"/>
                                          </p:stCondLst>
                                        </p:cTn>
                                        <p:tgtEl>
                                          <p:spTgt spid="8287"/>
                                        </p:tgtEl>
                                        <p:attrNameLst>
                                          <p:attrName>style.visibility</p:attrName>
                                        </p:attrNameLst>
                                      </p:cBhvr>
                                      <p:to>
                                        <p:strVal val="visible"/>
                                      </p:to>
                                    </p:set>
                                    <p:animEffect transition="in" filter="dissolve">
                                      <p:cBhvr>
                                        <p:cTn id="114" dur="500"/>
                                        <p:tgtEl>
                                          <p:spTgt spid="8287"/>
                                        </p:tgtEl>
                                      </p:cBhvr>
                                    </p:animEffect>
                                  </p:childTnLst>
                                </p:cTn>
                              </p:par>
                            </p:childTnLst>
                          </p:cTn>
                        </p:par>
                        <p:par>
                          <p:cTn id="115" fill="hold" nodeType="afterGroup">
                            <p:stCondLst>
                              <p:cond delay="2500"/>
                            </p:stCondLst>
                            <p:childTnLst>
                              <p:par>
                                <p:cTn id="116" presetID="9" presetClass="entr" presetSubtype="0" fill="hold" nodeType="afterEffect">
                                  <p:stCondLst>
                                    <p:cond delay="0"/>
                                  </p:stCondLst>
                                  <p:childTnLst>
                                    <p:set>
                                      <p:cBhvr>
                                        <p:cTn id="117" dur="1" fill="hold">
                                          <p:stCondLst>
                                            <p:cond delay="0"/>
                                          </p:stCondLst>
                                        </p:cTn>
                                        <p:tgtEl>
                                          <p:spTgt spid="8288"/>
                                        </p:tgtEl>
                                        <p:attrNameLst>
                                          <p:attrName>style.visibility</p:attrName>
                                        </p:attrNameLst>
                                      </p:cBhvr>
                                      <p:to>
                                        <p:strVal val="visible"/>
                                      </p:to>
                                    </p:set>
                                    <p:animEffect transition="in" filter="dissolve">
                                      <p:cBhvr>
                                        <p:cTn id="118" dur="500"/>
                                        <p:tgtEl>
                                          <p:spTgt spid="8288"/>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9" presetClass="entr" presetSubtype="0" fill="hold" nodeType="clickEffect">
                                  <p:stCondLst>
                                    <p:cond delay="0"/>
                                  </p:stCondLst>
                                  <p:childTnLst>
                                    <p:set>
                                      <p:cBhvr>
                                        <p:cTn id="122" dur="1" fill="hold">
                                          <p:stCondLst>
                                            <p:cond delay="0"/>
                                          </p:stCondLst>
                                        </p:cTn>
                                        <p:tgtEl>
                                          <p:spTgt spid="8289"/>
                                        </p:tgtEl>
                                        <p:attrNameLst>
                                          <p:attrName>style.visibility</p:attrName>
                                        </p:attrNameLst>
                                      </p:cBhvr>
                                      <p:to>
                                        <p:strVal val="visible"/>
                                      </p:to>
                                    </p:set>
                                    <p:animEffect transition="in" filter="dissolve">
                                      <p:cBhvr>
                                        <p:cTn id="123" dur="500"/>
                                        <p:tgtEl>
                                          <p:spTgt spid="8289"/>
                                        </p:tgtEl>
                                      </p:cBhvr>
                                    </p:animEffect>
                                  </p:childTnLst>
                                </p:cTn>
                              </p:par>
                            </p:childTnLst>
                          </p:cTn>
                        </p:par>
                        <p:par>
                          <p:cTn id="124" fill="hold" nodeType="afterGroup">
                            <p:stCondLst>
                              <p:cond delay="500"/>
                            </p:stCondLst>
                            <p:childTnLst>
                              <p:par>
                                <p:cTn id="125" presetID="9" presetClass="entr" presetSubtype="0" fill="hold" nodeType="afterEffect">
                                  <p:stCondLst>
                                    <p:cond delay="0"/>
                                  </p:stCondLst>
                                  <p:childTnLst>
                                    <p:set>
                                      <p:cBhvr>
                                        <p:cTn id="126" dur="1" fill="hold">
                                          <p:stCondLst>
                                            <p:cond delay="0"/>
                                          </p:stCondLst>
                                        </p:cTn>
                                        <p:tgtEl>
                                          <p:spTgt spid="8290"/>
                                        </p:tgtEl>
                                        <p:attrNameLst>
                                          <p:attrName>style.visibility</p:attrName>
                                        </p:attrNameLst>
                                      </p:cBhvr>
                                      <p:to>
                                        <p:strVal val="visible"/>
                                      </p:to>
                                    </p:set>
                                    <p:animEffect transition="in" filter="dissolve">
                                      <p:cBhvr>
                                        <p:cTn id="127" dur="500"/>
                                        <p:tgtEl>
                                          <p:spTgt spid="8290"/>
                                        </p:tgtEl>
                                      </p:cBhvr>
                                    </p:animEffect>
                                  </p:childTnLst>
                                </p:cTn>
                              </p:par>
                            </p:childTnLst>
                          </p:cTn>
                        </p:par>
                        <p:par>
                          <p:cTn id="128" fill="hold" nodeType="afterGroup">
                            <p:stCondLst>
                              <p:cond delay="1000"/>
                            </p:stCondLst>
                            <p:childTnLst>
                              <p:par>
                                <p:cTn id="129" presetID="9" presetClass="entr" presetSubtype="0" fill="hold" nodeType="afterEffect">
                                  <p:stCondLst>
                                    <p:cond delay="0"/>
                                  </p:stCondLst>
                                  <p:childTnLst>
                                    <p:set>
                                      <p:cBhvr>
                                        <p:cTn id="130" dur="1" fill="hold">
                                          <p:stCondLst>
                                            <p:cond delay="0"/>
                                          </p:stCondLst>
                                        </p:cTn>
                                        <p:tgtEl>
                                          <p:spTgt spid="8291"/>
                                        </p:tgtEl>
                                        <p:attrNameLst>
                                          <p:attrName>style.visibility</p:attrName>
                                        </p:attrNameLst>
                                      </p:cBhvr>
                                      <p:to>
                                        <p:strVal val="visible"/>
                                      </p:to>
                                    </p:set>
                                    <p:animEffect transition="in" filter="dissolve">
                                      <p:cBhvr>
                                        <p:cTn id="131" dur="500"/>
                                        <p:tgtEl>
                                          <p:spTgt spid="8291"/>
                                        </p:tgtEl>
                                      </p:cBhvr>
                                    </p:animEffect>
                                  </p:childTnLst>
                                </p:cTn>
                              </p:par>
                            </p:childTnLst>
                          </p:cTn>
                        </p:par>
                        <p:par>
                          <p:cTn id="132" fill="hold" nodeType="afterGroup">
                            <p:stCondLst>
                              <p:cond delay="1500"/>
                            </p:stCondLst>
                            <p:childTnLst>
                              <p:par>
                                <p:cTn id="133" presetID="9" presetClass="entr" presetSubtype="0" fill="hold" nodeType="afterEffect">
                                  <p:stCondLst>
                                    <p:cond delay="0"/>
                                  </p:stCondLst>
                                  <p:childTnLst>
                                    <p:set>
                                      <p:cBhvr>
                                        <p:cTn id="134" dur="1" fill="hold">
                                          <p:stCondLst>
                                            <p:cond delay="0"/>
                                          </p:stCondLst>
                                        </p:cTn>
                                        <p:tgtEl>
                                          <p:spTgt spid="8292"/>
                                        </p:tgtEl>
                                        <p:attrNameLst>
                                          <p:attrName>style.visibility</p:attrName>
                                        </p:attrNameLst>
                                      </p:cBhvr>
                                      <p:to>
                                        <p:strVal val="visible"/>
                                      </p:to>
                                    </p:set>
                                    <p:animEffect transition="in" filter="dissolve">
                                      <p:cBhvr>
                                        <p:cTn id="135" dur="500"/>
                                        <p:tgtEl>
                                          <p:spTgt spid="8292"/>
                                        </p:tgtEl>
                                      </p:cBhvr>
                                    </p:animEffect>
                                  </p:childTnLst>
                                </p:cTn>
                              </p:par>
                            </p:childTnLst>
                          </p:cTn>
                        </p:par>
                        <p:par>
                          <p:cTn id="136" fill="hold" nodeType="afterGroup">
                            <p:stCondLst>
                              <p:cond delay="2000"/>
                            </p:stCondLst>
                            <p:childTnLst>
                              <p:par>
                                <p:cTn id="137" presetID="9" presetClass="entr" presetSubtype="0" fill="hold" nodeType="afterEffect">
                                  <p:stCondLst>
                                    <p:cond delay="0"/>
                                  </p:stCondLst>
                                  <p:childTnLst>
                                    <p:set>
                                      <p:cBhvr>
                                        <p:cTn id="138" dur="1" fill="hold">
                                          <p:stCondLst>
                                            <p:cond delay="0"/>
                                          </p:stCondLst>
                                        </p:cTn>
                                        <p:tgtEl>
                                          <p:spTgt spid="8293"/>
                                        </p:tgtEl>
                                        <p:attrNameLst>
                                          <p:attrName>style.visibility</p:attrName>
                                        </p:attrNameLst>
                                      </p:cBhvr>
                                      <p:to>
                                        <p:strVal val="visible"/>
                                      </p:to>
                                    </p:set>
                                    <p:animEffect transition="in" filter="dissolve">
                                      <p:cBhvr>
                                        <p:cTn id="139" dur="500"/>
                                        <p:tgtEl>
                                          <p:spTgt spid="8293"/>
                                        </p:tgtEl>
                                      </p:cBhvr>
                                    </p:animEffect>
                                  </p:childTnLst>
                                </p:cTn>
                              </p:par>
                            </p:childTnLst>
                          </p:cTn>
                        </p:par>
                        <p:par>
                          <p:cTn id="140" fill="hold" nodeType="afterGroup">
                            <p:stCondLst>
                              <p:cond delay="2500"/>
                            </p:stCondLst>
                            <p:childTnLst>
                              <p:par>
                                <p:cTn id="141" presetID="9" presetClass="entr" presetSubtype="0" fill="hold" nodeType="afterEffect">
                                  <p:stCondLst>
                                    <p:cond delay="0"/>
                                  </p:stCondLst>
                                  <p:childTnLst>
                                    <p:set>
                                      <p:cBhvr>
                                        <p:cTn id="142" dur="1" fill="hold">
                                          <p:stCondLst>
                                            <p:cond delay="0"/>
                                          </p:stCondLst>
                                        </p:cTn>
                                        <p:tgtEl>
                                          <p:spTgt spid="8294"/>
                                        </p:tgtEl>
                                        <p:attrNameLst>
                                          <p:attrName>style.visibility</p:attrName>
                                        </p:attrNameLst>
                                      </p:cBhvr>
                                      <p:to>
                                        <p:strVal val="visible"/>
                                      </p:to>
                                    </p:set>
                                    <p:animEffect transition="in" filter="dissolve">
                                      <p:cBhvr>
                                        <p:cTn id="143" dur="500"/>
                                        <p:tgtEl>
                                          <p:spTgt spid="8294"/>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9" presetClass="entr" presetSubtype="0" fill="hold" nodeType="clickEffect">
                                  <p:stCondLst>
                                    <p:cond delay="0"/>
                                  </p:stCondLst>
                                  <p:childTnLst>
                                    <p:set>
                                      <p:cBhvr>
                                        <p:cTn id="147" dur="1" fill="hold">
                                          <p:stCondLst>
                                            <p:cond delay="0"/>
                                          </p:stCondLst>
                                        </p:cTn>
                                        <p:tgtEl>
                                          <p:spTgt spid="8295"/>
                                        </p:tgtEl>
                                        <p:attrNameLst>
                                          <p:attrName>style.visibility</p:attrName>
                                        </p:attrNameLst>
                                      </p:cBhvr>
                                      <p:to>
                                        <p:strVal val="visible"/>
                                      </p:to>
                                    </p:set>
                                    <p:animEffect transition="in" filter="dissolve">
                                      <p:cBhvr>
                                        <p:cTn id="148" dur="500"/>
                                        <p:tgtEl>
                                          <p:spTgt spid="8295"/>
                                        </p:tgtEl>
                                      </p:cBhvr>
                                    </p:animEffect>
                                  </p:childTnLst>
                                </p:cTn>
                              </p:par>
                            </p:childTnLst>
                          </p:cTn>
                        </p:par>
                        <p:par>
                          <p:cTn id="149" fill="hold" nodeType="afterGroup">
                            <p:stCondLst>
                              <p:cond delay="500"/>
                            </p:stCondLst>
                            <p:childTnLst>
                              <p:par>
                                <p:cTn id="150" presetID="9" presetClass="entr" presetSubtype="0" fill="hold" nodeType="afterEffect">
                                  <p:stCondLst>
                                    <p:cond delay="0"/>
                                  </p:stCondLst>
                                  <p:childTnLst>
                                    <p:set>
                                      <p:cBhvr>
                                        <p:cTn id="151" dur="1" fill="hold">
                                          <p:stCondLst>
                                            <p:cond delay="0"/>
                                          </p:stCondLst>
                                        </p:cTn>
                                        <p:tgtEl>
                                          <p:spTgt spid="8296"/>
                                        </p:tgtEl>
                                        <p:attrNameLst>
                                          <p:attrName>style.visibility</p:attrName>
                                        </p:attrNameLst>
                                      </p:cBhvr>
                                      <p:to>
                                        <p:strVal val="visible"/>
                                      </p:to>
                                    </p:set>
                                    <p:animEffect transition="in" filter="dissolve">
                                      <p:cBhvr>
                                        <p:cTn id="152" dur="500"/>
                                        <p:tgtEl>
                                          <p:spTgt spid="8296"/>
                                        </p:tgtEl>
                                      </p:cBhvr>
                                    </p:animEffect>
                                  </p:childTnLst>
                                </p:cTn>
                              </p:par>
                            </p:childTnLst>
                          </p:cTn>
                        </p:par>
                        <p:par>
                          <p:cTn id="153" fill="hold" nodeType="afterGroup">
                            <p:stCondLst>
                              <p:cond delay="1000"/>
                            </p:stCondLst>
                            <p:childTnLst>
                              <p:par>
                                <p:cTn id="154" presetID="9" presetClass="entr" presetSubtype="0" fill="hold" nodeType="afterEffect">
                                  <p:stCondLst>
                                    <p:cond delay="0"/>
                                  </p:stCondLst>
                                  <p:childTnLst>
                                    <p:set>
                                      <p:cBhvr>
                                        <p:cTn id="155" dur="1" fill="hold">
                                          <p:stCondLst>
                                            <p:cond delay="0"/>
                                          </p:stCondLst>
                                        </p:cTn>
                                        <p:tgtEl>
                                          <p:spTgt spid="8297"/>
                                        </p:tgtEl>
                                        <p:attrNameLst>
                                          <p:attrName>style.visibility</p:attrName>
                                        </p:attrNameLst>
                                      </p:cBhvr>
                                      <p:to>
                                        <p:strVal val="visible"/>
                                      </p:to>
                                    </p:set>
                                    <p:animEffect transition="in" filter="dissolve">
                                      <p:cBhvr>
                                        <p:cTn id="156" dur="500"/>
                                        <p:tgtEl>
                                          <p:spTgt spid="8297"/>
                                        </p:tgtEl>
                                      </p:cBhvr>
                                    </p:animEffect>
                                  </p:childTnLst>
                                </p:cTn>
                              </p:par>
                            </p:childTnLst>
                          </p:cTn>
                        </p:par>
                        <p:par>
                          <p:cTn id="157" fill="hold" nodeType="afterGroup">
                            <p:stCondLst>
                              <p:cond delay="1500"/>
                            </p:stCondLst>
                            <p:childTnLst>
                              <p:par>
                                <p:cTn id="158" presetID="9" presetClass="entr" presetSubtype="0" fill="hold" nodeType="afterEffect">
                                  <p:stCondLst>
                                    <p:cond delay="0"/>
                                  </p:stCondLst>
                                  <p:childTnLst>
                                    <p:set>
                                      <p:cBhvr>
                                        <p:cTn id="159" dur="1" fill="hold">
                                          <p:stCondLst>
                                            <p:cond delay="0"/>
                                          </p:stCondLst>
                                        </p:cTn>
                                        <p:tgtEl>
                                          <p:spTgt spid="8298"/>
                                        </p:tgtEl>
                                        <p:attrNameLst>
                                          <p:attrName>style.visibility</p:attrName>
                                        </p:attrNameLst>
                                      </p:cBhvr>
                                      <p:to>
                                        <p:strVal val="visible"/>
                                      </p:to>
                                    </p:set>
                                    <p:animEffect transition="in" filter="dissolve">
                                      <p:cBhvr>
                                        <p:cTn id="160" dur="500"/>
                                        <p:tgtEl>
                                          <p:spTgt spid="8298"/>
                                        </p:tgtEl>
                                      </p:cBhvr>
                                    </p:animEffect>
                                  </p:childTnLst>
                                </p:cTn>
                              </p:par>
                            </p:childTnLst>
                          </p:cTn>
                        </p:par>
                        <p:par>
                          <p:cTn id="161" fill="hold" nodeType="afterGroup">
                            <p:stCondLst>
                              <p:cond delay="2000"/>
                            </p:stCondLst>
                            <p:childTnLst>
                              <p:par>
                                <p:cTn id="162" presetID="9" presetClass="entr" presetSubtype="0" fill="hold" nodeType="afterEffect">
                                  <p:stCondLst>
                                    <p:cond delay="0"/>
                                  </p:stCondLst>
                                  <p:childTnLst>
                                    <p:set>
                                      <p:cBhvr>
                                        <p:cTn id="163" dur="1" fill="hold">
                                          <p:stCondLst>
                                            <p:cond delay="0"/>
                                          </p:stCondLst>
                                        </p:cTn>
                                        <p:tgtEl>
                                          <p:spTgt spid="8299"/>
                                        </p:tgtEl>
                                        <p:attrNameLst>
                                          <p:attrName>style.visibility</p:attrName>
                                        </p:attrNameLst>
                                      </p:cBhvr>
                                      <p:to>
                                        <p:strVal val="visible"/>
                                      </p:to>
                                    </p:set>
                                    <p:animEffect transition="in" filter="dissolve">
                                      <p:cBhvr>
                                        <p:cTn id="164" dur="500"/>
                                        <p:tgtEl>
                                          <p:spTgt spid="8299"/>
                                        </p:tgtEl>
                                      </p:cBhvr>
                                    </p:animEffect>
                                  </p:childTnLst>
                                </p:cTn>
                              </p:par>
                            </p:childTnLst>
                          </p:cTn>
                        </p:par>
                        <p:par>
                          <p:cTn id="165" fill="hold" nodeType="afterGroup">
                            <p:stCondLst>
                              <p:cond delay="2500"/>
                            </p:stCondLst>
                            <p:childTnLst>
                              <p:par>
                                <p:cTn id="166" presetID="9" presetClass="entr" presetSubtype="0" fill="hold" nodeType="afterEffect">
                                  <p:stCondLst>
                                    <p:cond delay="0"/>
                                  </p:stCondLst>
                                  <p:childTnLst>
                                    <p:set>
                                      <p:cBhvr>
                                        <p:cTn id="167" dur="1" fill="hold">
                                          <p:stCondLst>
                                            <p:cond delay="0"/>
                                          </p:stCondLst>
                                        </p:cTn>
                                        <p:tgtEl>
                                          <p:spTgt spid="8300"/>
                                        </p:tgtEl>
                                        <p:attrNameLst>
                                          <p:attrName>style.visibility</p:attrName>
                                        </p:attrNameLst>
                                      </p:cBhvr>
                                      <p:to>
                                        <p:strVal val="visible"/>
                                      </p:to>
                                    </p:set>
                                    <p:animEffect transition="in" filter="dissolve">
                                      <p:cBhvr>
                                        <p:cTn id="168" dur="500"/>
                                        <p:tgtEl>
                                          <p:spTgt spid="8300"/>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9" presetClass="entr" presetSubtype="0" fill="hold" nodeType="clickEffect">
                                  <p:stCondLst>
                                    <p:cond delay="0"/>
                                  </p:stCondLst>
                                  <p:childTnLst>
                                    <p:set>
                                      <p:cBhvr>
                                        <p:cTn id="172" dur="1" fill="hold">
                                          <p:stCondLst>
                                            <p:cond delay="0"/>
                                          </p:stCondLst>
                                        </p:cTn>
                                        <p:tgtEl>
                                          <p:spTgt spid="8317"/>
                                        </p:tgtEl>
                                        <p:attrNameLst>
                                          <p:attrName>style.visibility</p:attrName>
                                        </p:attrNameLst>
                                      </p:cBhvr>
                                      <p:to>
                                        <p:strVal val="visible"/>
                                      </p:to>
                                    </p:set>
                                    <p:animEffect transition="in" filter="dissolve">
                                      <p:cBhvr>
                                        <p:cTn id="173" dur="500"/>
                                        <p:tgtEl>
                                          <p:spTgt spid="8317"/>
                                        </p:tgtEl>
                                      </p:cBhvr>
                                    </p:animEffect>
                                  </p:childTnLst>
                                </p:cTn>
                              </p:par>
                              <p:par>
                                <p:cTn id="174" presetID="9" presetClass="entr" presetSubtype="0" fill="hold" nodeType="withEffect">
                                  <p:stCondLst>
                                    <p:cond delay="0"/>
                                  </p:stCondLst>
                                  <p:childTnLst>
                                    <p:set>
                                      <p:cBhvr>
                                        <p:cTn id="175" dur="1" fill="hold">
                                          <p:stCondLst>
                                            <p:cond delay="0"/>
                                          </p:stCondLst>
                                        </p:cTn>
                                        <p:tgtEl>
                                          <p:spTgt spid="8318"/>
                                        </p:tgtEl>
                                        <p:attrNameLst>
                                          <p:attrName>style.visibility</p:attrName>
                                        </p:attrNameLst>
                                      </p:cBhvr>
                                      <p:to>
                                        <p:strVal val="visible"/>
                                      </p:to>
                                    </p:set>
                                    <p:animEffect transition="in" filter="dissolve">
                                      <p:cBhvr>
                                        <p:cTn id="176" dur="500"/>
                                        <p:tgtEl>
                                          <p:spTgt spid="8318"/>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9" presetClass="entr" presetSubtype="0" fill="hold" nodeType="clickEffect">
                                  <p:stCondLst>
                                    <p:cond delay="0"/>
                                  </p:stCondLst>
                                  <p:childTnLst>
                                    <p:set>
                                      <p:cBhvr>
                                        <p:cTn id="180" dur="1" fill="hold">
                                          <p:stCondLst>
                                            <p:cond delay="0"/>
                                          </p:stCondLst>
                                        </p:cTn>
                                        <p:tgtEl>
                                          <p:spTgt spid="8367"/>
                                        </p:tgtEl>
                                        <p:attrNameLst>
                                          <p:attrName>style.visibility</p:attrName>
                                        </p:attrNameLst>
                                      </p:cBhvr>
                                      <p:to>
                                        <p:strVal val="visible"/>
                                      </p:to>
                                    </p:set>
                                    <p:animEffect transition="in" filter="dissolve">
                                      <p:cBhvr>
                                        <p:cTn id="181" dur="500"/>
                                        <p:tgtEl>
                                          <p:spTgt spid="8367"/>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9" presetClass="entr" presetSubtype="0" fill="hold" nodeType="clickEffect">
                                  <p:stCondLst>
                                    <p:cond delay="0"/>
                                  </p:stCondLst>
                                  <p:childTnLst>
                                    <p:set>
                                      <p:cBhvr>
                                        <p:cTn id="185" dur="1" fill="hold">
                                          <p:stCondLst>
                                            <p:cond delay="0"/>
                                          </p:stCondLst>
                                        </p:cTn>
                                        <p:tgtEl>
                                          <p:spTgt spid="8417"/>
                                        </p:tgtEl>
                                        <p:attrNameLst>
                                          <p:attrName>style.visibility</p:attrName>
                                        </p:attrNameLst>
                                      </p:cBhvr>
                                      <p:to>
                                        <p:strVal val="visible"/>
                                      </p:to>
                                    </p:set>
                                    <p:animEffect transition="in" filter="dissolve">
                                      <p:cBhvr>
                                        <p:cTn id="186" dur="500"/>
                                        <p:tgtEl>
                                          <p:spTgt spid="8417"/>
                                        </p:tgtEl>
                                      </p:cBhvr>
                                    </p:animEffect>
                                  </p:childTnLst>
                                </p:cTn>
                              </p:par>
                            </p:childTnLst>
                          </p:cTn>
                        </p:par>
                      </p:childTnLst>
                    </p:cTn>
                  </p:par>
                  <p:par>
                    <p:cTn id="187" fill="hold" nodeType="clickPar">
                      <p:stCondLst>
                        <p:cond delay="indefinite"/>
                      </p:stCondLst>
                      <p:childTnLst>
                        <p:par>
                          <p:cTn id="188" fill="hold" nodeType="withGroup">
                            <p:stCondLst>
                              <p:cond delay="0"/>
                            </p:stCondLst>
                            <p:childTnLst>
                              <p:par>
                                <p:cTn id="189" presetID="9" presetClass="entr" presetSubtype="0" fill="hold" nodeType="clickEffect">
                                  <p:stCondLst>
                                    <p:cond delay="0"/>
                                  </p:stCondLst>
                                  <p:childTnLst>
                                    <p:set>
                                      <p:cBhvr>
                                        <p:cTn id="190" dur="1" fill="hold">
                                          <p:stCondLst>
                                            <p:cond delay="0"/>
                                          </p:stCondLst>
                                        </p:cTn>
                                        <p:tgtEl>
                                          <p:spTgt spid="8381"/>
                                        </p:tgtEl>
                                        <p:attrNameLst>
                                          <p:attrName>style.visibility</p:attrName>
                                        </p:attrNameLst>
                                      </p:cBhvr>
                                      <p:to>
                                        <p:strVal val="visible"/>
                                      </p:to>
                                    </p:set>
                                    <p:animEffect transition="in" filter="dissolve">
                                      <p:cBhvr>
                                        <p:cTn id="191" dur="500"/>
                                        <p:tgtEl>
                                          <p:spTgt spid="8381"/>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9" presetClass="entr" presetSubtype="0" fill="hold" nodeType="clickEffect">
                                  <p:stCondLst>
                                    <p:cond delay="0"/>
                                  </p:stCondLst>
                                  <p:childTnLst>
                                    <p:set>
                                      <p:cBhvr>
                                        <p:cTn id="195" dur="1" fill="hold">
                                          <p:stCondLst>
                                            <p:cond delay="0"/>
                                          </p:stCondLst>
                                        </p:cTn>
                                        <p:tgtEl>
                                          <p:spTgt spid="8368"/>
                                        </p:tgtEl>
                                        <p:attrNameLst>
                                          <p:attrName>style.visibility</p:attrName>
                                        </p:attrNameLst>
                                      </p:cBhvr>
                                      <p:to>
                                        <p:strVal val="visible"/>
                                      </p:to>
                                    </p:set>
                                    <p:animEffect transition="in" filter="dissolve">
                                      <p:cBhvr>
                                        <p:cTn id="196" dur="500"/>
                                        <p:tgtEl>
                                          <p:spTgt spid="8368"/>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9" presetClass="exit" presetSubtype="0" fill="hold" nodeType="clickEffect">
                                  <p:stCondLst>
                                    <p:cond delay="0"/>
                                  </p:stCondLst>
                                  <p:childTnLst>
                                    <p:animEffect transition="out" filter="dissolve">
                                      <p:cBhvr>
                                        <p:cTn id="200" dur="500"/>
                                        <p:tgtEl>
                                          <p:spTgt spid="8381"/>
                                        </p:tgtEl>
                                      </p:cBhvr>
                                    </p:animEffect>
                                    <p:set>
                                      <p:cBhvr>
                                        <p:cTn id="201" dur="1" fill="hold">
                                          <p:stCondLst>
                                            <p:cond delay="499"/>
                                          </p:stCondLst>
                                        </p:cTn>
                                        <p:tgtEl>
                                          <p:spTgt spid="8381"/>
                                        </p:tgtEl>
                                        <p:attrNameLst>
                                          <p:attrName>style.visibility</p:attrName>
                                        </p:attrNameLst>
                                      </p:cBhvr>
                                      <p:to>
                                        <p:strVal val="hidden"/>
                                      </p:to>
                                    </p:set>
                                  </p:childTnLst>
                                </p:cTn>
                              </p:par>
                              <p:par>
                                <p:cTn id="202" presetID="9" presetClass="entr" presetSubtype="0" fill="hold" nodeType="withEffect">
                                  <p:stCondLst>
                                    <p:cond delay="0"/>
                                  </p:stCondLst>
                                  <p:childTnLst>
                                    <p:set>
                                      <p:cBhvr>
                                        <p:cTn id="203" dur="1" fill="hold">
                                          <p:stCondLst>
                                            <p:cond delay="0"/>
                                          </p:stCondLst>
                                        </p:cTn>
                                        <p:tgtEl>
                                          <p:spTgt spid="8418"/>
                                        </p:tgtEl>
                                        <p:attrNameLst>
                                          <p:attrName>style.visibility</p:attrName>
                                        </p:attrNameLst>
                                      </p:cBhvr>
                                      <p:to>
                                        <p:strVal val="visible"/>
                                      </p:to>
                                    </p:set>
                                    <p:animEffect transition="in" filter="dissolve">
                                      <p:cBhvr>
                                        <p:cTn id="204" dur="500"/>
                                        <p:tgtEl>
                                          <p:spTgt spid="8418"/>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9" presetClass="entr" presetSubtype="0" fill="hold" nodeType="clickEffect">
                                  <p:stCondLst>
                                    <p:cond delay="0"/>
                                  </p:stCondLst>
                                  <p:childTnLst>
                                    <p:set>
                                      <p:cBhvr>
                                        <p:cTn id="208" dur="1" fill="hold">
                                          <p:stCondLst>
                                            <p:cond delay="0"/>
                                          </p:stCondLst>
                                        </p:cTn>
                                        <p:tgtEl>
                                          <p:spTgt spid="8387"/>
                                        </p:tgtEl>
                                        <p:attrNameLst>
                                          <p:attrName>style.visibility</p:attrName>
                                        </p:attrNameLst>
                                      </p:cBhvr>
                                      <p:to>
                                        <p:strVal val="visible"/>
                                      </p:to>
                                    </p:set>
                                    <p:animEffect transition="in" filter="dissolve">
                                      <p:cBhvr>
                                        <p:cTn id="209" dur="500"/>
                                        <p:tgtEl>
                                          <p:spTgt spid="8387"/>
                                        </p:tgtEl>
                                      </p:cBhvr>
                                    </p:animEffect>
                                  </p:childTnLst>
                                </p:cTn>
                              </p:par>
                              <p:par>
                                <p:cTn id="210" presetID="9" presetClass="entr" presetSubtype="0" fill="hold" nodeType="withEffect">
                                  <p:stCondLst>
                                    <p:cond delay="0"/>
                                  </p:stCondLst>
                                  <p:childTnLst>
                                    <p:set>
                                      <p:cBhvr>
                                        <p:cTn id="211" dur="1" fill="hold">
                                          <p:stCondLst>
                                            <p:cond delay="0"/>
                                          </p:stCondLst>
                                        </p:cTn>
                                        <p:tgtEl>
                                          <p:spTgt spid="8382"/>
                                        </p:tgtEl>
                                        <p:attrNameLst>
                                          <p:attrName>style.visibility</p:attrName>
                                        </p:attrNameLst>
                                      </p:cBhvr>
                                      <p:to>
                                        <p:strVal val="visible"/>
                                      </p:to>
                                    </p:set>
                                    <p:animEffect transition="in" filter="dissolve">
                                      <p:cBhvr>
                                        <p:cTn id="212" dur="500"/>
                                        <p:tgtEl>
                                          <p:spTgt spid="8382"/>
                                        </p:tgtEl>
                                      </p:cBhvr>
                                    </p:animEffect>
                                  </p:childTnLst>
                                </p:cTn>
                              </p:par>
                            </p:childTnLst>
                          </p:cTn>
                        </p:par>
                      </p:childTnLst>
                    </p:cTn>
                  </p:par>
                  <p:par>
                    <p:cTn id="213" fill="hold" nodeType="clickPar">
                      <p:stCondLst>
                        <p:cond delay="indefinite"/>
                      </p:stCondLst>
                      <p:childTnLst>
                        <p:par>
                          <p:cTn id="214" fill="hold" nodeType="withGroup">
                            <p:stCondLst>
                              <p:cond delay="0"/>
                            </p:stCondLst>
                            <p:childTnLst>
                              <p:par>
                                <p:cTn id="215" presetID="9" presetClass="entr" presetSubtype="0" fill="hold" nodeType="clickEffect">
                                  <p:stCondLst>
                                    <p:cond delay="0"/>
                                  </p:stCondLst>
                                  <p:childTnLst>
                                    <p:set>
                                      <p:cBhvr>
                                        <p:cTn id="216" dur="1" fill="hold">
                                          <p:stCondLst>
                                            <p:cond delay="0"/>
                                          </p:stCondLst>
                                        </p:cTn>
                                        <p:tgtEl>
                                          <p:spTgt spid="8369"/>
                                        </p:tgtEl>
                                        <p:attrNameLst>
                                          <p:attrName>style.visibility</p:attrName>
                                        </p:attrNameLst>
                                      </p:cBhvr>
                                      <p:to>
                                        <p:strVal val="visible"/>
                                      </p:to>
                                    </p:set>
                                    <p:animEffect transition="in" filter="dissolve">
                                      <p:cBhvr>
                                        <p:cTn id="217" dur="500"/>
                                        <p:tgtEl>
                                          <p:spTgt spid="8369"/>
                                        </p:tgtEl>
                                      </p:cBhvr>
                                    </p:animEffect>
                                  </p:childTnLst>
                                </p:cTn>
                              </p:par>
                            </p:childTnLst>
                          </p:cTn>
                        </p:par>
                      </p:childTnLst>
                    </p:cTn>
                  </p:par>
                  <p:par>
                    <p:cTn id="218" fill="hold" nodeType="clickPar">
                      <p:stCondLst>
                        <p:cond delay="indefinite"/>
                      </p:stCondLst>
                      <p:childTnLst>
                        <p:par>
                          <p:cTn id="219" fill="hold" nodeType="withGroup">
                            <p:stCondLst>
                              <p:cond delay="0"/>
                            </p:stCondLst>
                            <p:childTnLst>
                              <p:par>
                                <p:cTn id="220" presetID="9" presetClass="exit" presetSubtype="0" fill="hold" nodeType="clickEffect">
                                  <p:stCondLst>
                                    <p:cond delay="0"/>
                                  </p:stCondLst>
                                  <p:childTnLst>
                                    <p:animEffect transition="out" filter="dissolve">
                                      <p:cBhvr>
                                        <p:cTn id="221" dur="500"/>
                                        <p:tgtEl>
                                          <p:spTgt spid="8387"/>
                                        </p:tgtEl>
                                      </p:cBhvr>
                                    </p:animEffect>
                                    <p:set>
                                      <p:cBhvr>
                                        <p:cTn id="222" dur="1" fill="hold">
                                          <p:stCondLst>
                                            <p:cond delay="499"/>
                                          </p:stCondLst>
                                        </p:cTn>
                                        <p:tgtEl>
                                          <p:spTgt spid="8387"/>
                                        </p:tgtEl>
                                        <p:attrNameLst>
                                          <p:attrName>style.visibility</p:attrName>
                                        </p:attrNameLst>
                                      </p:cBhvr>
                                      <p:to>
                                        <p:strVal val="hidden"/>
                                      </p:to>
                                    </p:set>
                                  </p:childTnLst>
                                </p:cTn>
                              </p:par>
                              <p:par>
                                <p:cTn id="223" presetID="9" presetClass="exit" presetSubtype="0" fill="hold" nodeType="withEffect">
                                  <p:stCondLst>
                                    <p:cond delay="0"/>
                                  </p:stCondLst>
                                  <p:childTnLst>
                                    <p:animEffect transition="out" filter="dissolve">
                                      <p:cBhvr>
                                        <p:cTn id="224" dur="500"/>
                                        <p:tgtEl>
                                          <p:spTgt spid="8382"/>
                                        </p:tgtEl>
                                      </p:cBhvr>
                                    </p:animEffect>
                                    <p:set>
                                      <p:cBhvr>
                                        <p:cTn id="225" dur="1" fill="hold">
                                          <p:stCondLst>
                                            <p:cond delay="499"/>
                                          </p:stCondLst>
                                        </p:cTn>
                                        <p:tgtEl>
                                          <p:spTgt spid="8382"/>
                                        </p:tgtEl>
                                        <p:attrNameLst>
                                          <p:attrName>style.visibility</p:attrName>
                                        </p:attrNameLst>
                                      </p:cBhvr>
                                      <p:to>
                                        <p:strVal val="hidden"/>
                                      </p:to>
                                    </p:set>
                                  </p:childTnLst>
                                </p:cTn>
                              </p:par>
                              <p:par>
                                <p:cTn id="226" presetID="9" presetClass="entr" presetSubtype="0" fill="hold" nodeType="withEffect">
                                  <p:stCondLst>
                                    <p:cond delay="0"/>
                                  </p:stCondLst>
                                  <p:childTnLst>
                                    <p:set>
                                      <p:cBhvr>
                                        <p:cTn id="227" dur="1" fill="hold">
                                          <p:stCondLst>
                                            <p:cond delay="0"/>
                                          </p:stCondLst>
                                        </p:cTn>
                                        <p:tgtEl>
                                          <p:spTgt spid="8419"/>
                                        </p:tgtEl>
                                        <p:attrNameLst>
                                          <p:attrName>style.visibility</p:attrName>
                                        </p:attrNameLst>
                                      </p:cBhvr>
                                      <p:to>
                                        <p:strVal val="visible"/>
                                      </p:to>
                                    </p:set>
                                    <p:animEffect transition="in" filter="dissolve">
                                      <p:cBhvr>
                                        <p:cTn id="228" dur="500"/>
                                        <p:tgtEl>
                                          <p:spTgt spid="8419"/>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9" presetClass="entr" presetSubtype="0" fill="hold" nodeType="clickEffect">
                                  <p:stCondLst>
                                    <p:cond delay="0"/>
                                  </p:stCondLst>
                                  <p:childTnLst>
                                    <p:set>
                                      <p:cBhvr>
                                        <p:cTn id="232" dur="1" fill="hold">
                                          <p:stCondLst>
                                            <p:cond delay="0"/>
                                          </p:stCondLst>
                                        </p:cTn>
                                        <p:tgtEl>
                                          <p:spTgt spid="8393"/>
                                        </p:tgtEl>
                                        <p:attrNameLst>
                                          <p:attrName>style.visibility</p:attrName>
                                        </p:attrNameLst>
                                      </p:cBhvr>
                                      <p:to>
                                        <p:strVal val="visible"/>
                                      </p:to>
                                    </p:set>
                                    <p:animEffect transition="in" filter="dissolve">
                                      <p:cBhvr>
                                        <p:cTn id="233" dur="500"/>
                                        <p:tgtEl>
                                          <p:spTgt spid="8393"/>
                                        </p:tgtEl>
                                      </p:cBhvr>
                                    </p:animEffect>
                                  </p:childTnLst>
                                </p:cTn>
                              </p:par>
                              <p:par>
                                <p:cTn id="234" presetID="9" presetClass="entr" presetSubtype="0" fill="hold" nodeType="withEffect">
                                  <p:stCondLst>
                                    <p:cond delay="0"/>
                                  </p:stCondLst>
                                  <p:childTnLst>
                                    <p:set>
                                      <p:cBhvr>
                                        <p:cTn id="235" dur="1" fill="hold">
                                          <p:stCondLst>
                                            <p:cond delay="0"/>
                                          </p:stCondLst>
                                        </p:cTn>
                                        <p:tgtEl>
                                          <p:spTgt spid="8388"/>
                                        </p:tgtEl>
                                        <p:attrNameLst>
                                          <p:attrName>style.visibility</p:attrName>
                                        </p:attrNameLst>
                                      </p:cBhvr>
                                      <p:to>
                                        <p:strVal val="visible"/>
                                      </p:to>
                                    </p:set>
                                    <p:animEffect transition="in" filter="dissolve">
                                      <p:cBhvr>
                                        <p:cTn id="236" dur="500"/>
                                        <p:tgtEl>
                                          <p:spTgt spid="8388"/>
                                        </p:tgtEl>
                                      </p:cBhvr>
                                    </p:animEffect>
                                  </p:childTnLst>
                                </p:cTn>
                              </p:par>
                              <p:par>
                                <p:cTn id="237" presetID="9" presetClass="entr" presetSubtype="0" fill="hold" nodeType="withEffect">
                                  <p:stCondLst>
                                    <p:cond delay="0"/>
                                  </p:stCondLst>
                                  <p:childTnLst>
                                    <p:set>
                                      <p:cBhvr>
                                        <p:cTn id="238" dur="1" fill="hold">
                                          <p:stCondLst>
                                            <p:cond delay="0"/>
                                          </p:stCondLst>
                                        </p:cTn>
                                        <p:tgtEl>
                                          <p:spTgt spid="8383"/>
                                        </p:tgtEl>
                                        <p:attrNameLst>
                                          <p:attrName>style.visibility</p:attrName>
                                        </p:attrNameLst>
                                      </p:cBhvr>
                                      <p:to>
                                        <p:strVal val="visible"/>
                                      </p:to>
                                    </p:set>
                                    <p:animEffect transition="in" filter="dissolve">
                                      <p:cBhvr>
                                        <p:cTn id="239" dur="500"/>
                                        <p:tgtEl>
                                          <p:spTgt spid="8383"/>
                                        </p:tgtEl>
                                      </p:cBhvr>
                                    </p:animEffect>
                                  </p:childTnLst>
                                </p:cTn>
                              </p:par>
                            </p:childTnLst>
                          </p:cTn>
                        </p:par>
                      </p:childTnLst>
                    </p:cTn>
                  </p:par>
                  <p:par>
                    <p:cTn id="240" fill="hold" nodeType="clickPar">
                      <p:stCondLst>
                        <p:cond delay="indefinite"/>
                      </p:stCondLst>
                      <p:childTnLst>
                        <p:par>
                          <p:cTn id="241" fill="hold" nodeType="withGroup">
                            <p:stCondLst>
                              <p:cond delay="0"/>
                            </p:stCondLst>
                            <p:childTnLst>
                              <p:par>
                                <p:cTn id="242" presetID="9" presetClass="entr" presetSubtype="0" fill="hold" nodeType="clickEffect">
                                  <p:stCondLst>
                                    <p:cond delay="0"/>
                                  </p:stCondLst>
                                  <p:childTnLst>
                                    <p:set>
                                      <p:cBhvr>
                                        <p:cTn id="243" dur="1" fill="hold">
                                          <p:stCondLst>
                                            <p:cond delay="0"/>
                                          </p:stCondLst>
                                        </p:cTn>
                                        <p:tgtEl>
                                          <p:spTgt spid="8370"/>
                                        </p:tgtEl>
                                        <p:attrNameLst>
                                          <p:attrName>style.visibility</p:attrName>
                                        </p:attrNameLst>
                                      </p:cBhvr>
                                      <p:to>
                                        <p:strVal val="visible"/>
                                      </p:to>
                                    </p:set>
                                    <p:animEffect transition="in" filter="dissolve">
                                      <p:cBhvr>
                                        <p:cTn id="244" dur="500"/>
                                        <p:tgtEl>
                                          <p:spTgt spid="8370"/>
                                        </p:tgtEl>
                                      </p:cBhvr>
                                    </p:animEffect>
                                  </p:childTnLst>
                                </p:cTn>
                              </p:par>
                            </p:childTnLst>
                          </p:cTn>
                        </p:par>
                      </p:childTnLst>
                    </p:cTn>
                  </p:par>
                  <p:par>
                    <p:cTn id="245" fill="hold" nodeType="clickPar">
                      <p:stCondLst>
                        <p:cond delay="indefinite"/>
                      </p:stCondLst>
                      <p:childTnLst>
                        <p:par>
                          <p:cTn id="246" fill="hold" nodeType="withGroup">
                            <p:stCondLst>
                              <p:cond delay="0"/>
                            </p:stCondLst>
                            <p:childTnLst>
                              <p:par>
                                <p:cTn id="247" presetID="9" presetClass="exit" presetSubtype="0" fill="hold" nodeType="clickEffect">
                                  <p:stCondLst>
                                    <p:cond delay="0"/>
                                  </p:stCondLst>
                                  <p:childTnLst>
                                    <p:animEffect transition="out" filter="dissolve">
                                      <p:cBhvr>
                                        <p:cTn id="248" dur="500"/>
                                        <p:tgtEl>
                                          <p:spTgt spid="8393"/>
                                        </p:tgtEl>
                                      </p:cBhvr>
                                    </p:animEffect>
                                    <p:set>
                                      <p:cBhvr>
                                        <p:cTn id="249" dur="1" fill="hold">
                                          <p:stCondLst>
                                            <p:cond delay="499"/>
                                          </p:stCondLst>
                                        </p:cTn>
                                        <p:tgtEl>
                                          <p:spTgt spid="8393"/>
                                        </p:tgtEl>
                                        <p:attrNameLst>
                                          <p:attrName>style.visibility</p:attrName>
                                        </p:attrNameLst>
                                      </p:cBhvr>
                                      <p:to>
                                        <p:strVal val="hidden"/>
                                      </p:to>
                                    </p:set>
                                  </p:childTnLst>
                                </p:cTn>
                              </p:par>
                              <p:par>
                                <p:cTn id="250" presetID="9" presetClass="exit" presetSubtype="0" fill="hold" nodeType="withEffect">
                                  <p:stCondLst>
                                    <p:cond delay="0"/>
                                  </p:stCondLst>
                                  <p:childTnLst>
                                    <p:animEffect transition="out" filter="dissolve">
                                      <p:cBhvr>
                                        <p:cTn id="251" dur="500"/>
                                        <p:tgtEl>
                                          <p:spTgt spid="8388"/>
                                        </p:tgtEl>
                                      </p:cBhvr>
                                    </p:animEffect>
                                    <p:set>
                                      <p:cBhvr>
                                        <p:cTn id="252" dur="1" fill="hold">
                                          <p:stCondLst>
                                            <p:cond delay="499"/>
                                          </p:stCondLst>
                                        </p:cTn>
                                        <p:tgtEl>
                                          <p:spTgt spid="8388"/>
                                        </p:tgtEl>
                                        <p:attrNameLst>
                                          <p:attrName>style.visibility</p:attrName>
                                        </p:attrNameLst>
                                      </p:cBhvr>
                                      <p:to>
                                        <p:strVal val="hidden"/>
                                      </p:to>
                                    </p:set>
                                  </p:childTnLst>
                                </p:cTn>
                              </p:par>
                              <p:par>
                                <p:cTn id="253" presetID="9" presetClass="exit" presetSubtype="0" fill="hold" nodeType="withEffect">
                                  <p:stCondLst>
                                    <p:cond delay="0"/>
                                  </p:stCondLst>
                                  <p:childTnLst>
                                    <p:animEffect transition="out" filter="dissolve">
                                      <p:cBhvr>
                                        <p:cTn id="254" dur="500"/>
                                        <p:tgtEl>
                                          <p:spTgt spid="8383"/>
                                        </p:tgtEl>
                                      </p:cBhvr>
                                    </p:animEffect>
                                    <p:set>
                                      <p:cBhvr>
                                        <p:cTn id="255" dur="1" fill="hold">
                                          <p:stCondLst>
                                            <p:cond delay="499"/>
                                          </p:stCondLst>
                                        </p:cTn>
                                        <p:tgtEl>
                                          <p:spTgt spid="8383"/>
                                        </p:tgtEl>
                                        <p:attrNameLst>
                                          <p:attrName>style.visibility</p:attrName>
                                        </p:attrNameLst>
                                      </p:cBhvr>
                                      <p:to>
                                        <p:strVal val="hidden"/>
                                      </p:to>
                                    </p:set>
                                  </p:childTnLst>
                                </p:cTn>
                              </p:par>
                              <p:par>
                                <p:cTn id="256" presetID="9" presetClass="entr" presetSubtype="0" fill="hold" nodeType="withEffect">
                                  <p:stCondLst>
                                    <p:cond delay="0"/>
                                  </p:stCondLst>
                                  <p:childTnLst>
                                    <p:set>
                                      <p:cBhvr>
                                        <p:cTn id="257" dur="1" fill="hold">
                                          <p:stCondLst>
                                            <p:cond delay="0"/>
                                          </p:stCondLst>
                                        </p:cTn>
                                        <p:tgtEl>
                                          <p:spTgt spid="8420"/>
                                        </p:tgtEl>
                                        <p:attrNameLst>
                                          <p:attrName>style.visibility</p:attrName>
                                        </p:attrNameLst>
                                      </p:cBhvr>
                                      <p:to>
                                        <p:strVal val="visible"/>
                                      </p:to>
                                    </p:set>
                                    <p:animEffect transition="in" filter="dissolve">
                                      <p:cBhvr>
                                        <p:cTn id="258" dur="500"/>
                                        <p:tgtEl>
                                          <p:spTgt spid="8420"/>
                                        </p:tgtEl>
                                      </p:cBhvr>
                                    </p:animEffect>
                                  </p:childTnLst>
                                </p:cTn>
                              </p:par>
                            </p:childTnLst>
                          </p:cTn>
                        </p:par>
                      </p:childTnLst>
                    </p:cTn>
                  </p:par>
                  <p:par>
                    <p:cTn id="259" fill="hold" nodeType="clickPar">
                      <p:stCondLst>
                        <p:cond delay="indefinite"/>
                      </p:stCondLst>
                      <p:childTnLst>
                        <p:par>
                          <p:cTn id="260" fill="hold" nodeType="withGroup">
                            <p:stCondLst>
                              <p:cond delay="0"/>
                            </p:stCondLst>
                            <p:childTnLst>
                              <p:par>
                                <p:cTn id="261" presetID="9" presetClass="entr" presetSubtype="0" fill="hold" nodeType="clickEffect">
                                  <p:stCondLst>
                                    <p:cond delay="0"/>
                                  </p:stCondLst>
                                  <p:childTnLst>
                                    <p:set>
                                      <p:cBhvr>
                                        <p:cTn id="262" dur="1" fill="hold">
                                          <p:stCondLst>
                                            <p:cond delay="0"/>
                                          </p:stCondLst>
                                        </p:cTn>
                                        <p:tgtEl>
                                          <p:spTgt spid="8399"/>
                                        </p:tgtEl>
                                        <p:attrNameLst>
                                          <p:attrName>style.visibility</p:attrName>
                                        </p:attrNameLst>
                                      </p:cBhvr>
                                      <p:to>
                                        <p:strVal val="visible"/>
                                      </p:to>
                                    </p:set>
                                    <p:animEffect transition="in" filter="dissolve">
                                      <p:cBhvr>
                                        <p:cTn id="263" dur="500"/>
                                        <p:tgtEl>
                                          <p:spTgt spid="8399"/>
                                        </p:tgtEl>
                                      </p:cBhvr>
                                    </p:animEffect>
                                  </p:childTnLst>
                                </p:cTn>
                              </p:par>
                              <p:par>
                                <p:cTn id="264" presetID="9" presetClass="entr" presetSubtype="0" fill="hold" nodeType="withEffect">
                                  <p:stCondLst>
                                    <p:cond delay="0"/>
                                  </p:stCondLst>
                                  <p:childTnLst>
                                    <p:set>
                                      <p:cBhvr>
                                        <p:cTn id="265" dur="1" fill="hold">
                                          <p:stCondLst>
                                            <p:cond delay="0"/>
                                          </p:stCondLst>
                                        </p:cTn>
                                        <p:tgtEl>
                                          <p:spTgt spid="8394"/>
                                        </p:tgtEl>
                                        <p:attrNameLst>
                                          <p:attrName>style.visibility</p:attrName>
                                        </p:attrNameLst>
                                      </p:cBhvr>
                                      <p:to>
                                        <p:strVal val="visible"/>
                                      </p:to>
                                    </p:set>
                                    <p:animEffect transition="in" filter="dissolve">
                                      <p:cBhvr>
                                        <p:cTn id="266" dur="500"/>
                                        <p:tgtEl>
                                          <p:spTgt spid="8394"/>
                                        </p:tgtEl>
                                      </p:cBhvr>
                                    </p:animEffect>
                                  </p:childTnLst>
                                </p:cTn>
                              </p:par>
                              <p:par>
                                <p:cTn id="267" presetID="9" presetClass="entr" presetSubtype="0" fill="hold" nodeType="withEffect">
                                  <p:stCondLst>
                                    <p:cond delay="0"/>
                                  </p:stCondLst>
                                  <p:childTnLst>
                                    <p:set>
                                      <p:cBhvr>
                                        <p:cTn id="268" dur="1" fill="hold">
                                          <p:stCondLst>
                                            <p:cond delay="0"/>
                                          </p:stCondLst>
                                        </p:cTn>
                                        <p:tgtEl>
                                          <p:spTgt spid="8389"/>
                                        </p:tgtEl>
                                        <p:attrNameLst>
                                          <p:attrName>style.visibility</p:attrName>
                                        </p:attrNameLst>
                                      </p:cBhvr>
                                      <p:to>
                                        <p:strVal val="visible"/>
                                      </p:to>
                                    </p:set>
                                    <p:animEffect transition="in" filter="dissolve">
                                      <p:cBhvr>
                                        <p:cTn id="269" dur="500"/>
                                        <p:tgtEl>
                                          <p:spTgt spid="8389"/>
                                        </p:tgtEl>
                                      </p:cBhvr>
                                    </p:animEffect>
                                  </p:childTnLst>
                                </p:cTn>
                              </p:par>
                              <p:par>
                                <p:cTn id="270" presetID="9" presetClass="entr" presetSubtype="0" fill="hold" nodeType="withEffect">
                                  <p:stCondLst>
                                    <p:cond delay="0"/>
                                  </p:stCondLst>
                                  <p:childTnLst>
                                    <p:set>
                                      <p:cBhvr>
                                        <p:cTn id="271" dur="1" fill="hold">
                                          <p:stCondLst>
                                            <p:cond delay="0"/>
                                          </p:stCondLst>
                                        </p:cTn>
                                        <p:tgtEl>
                                          <p:spTgt spid="8384"/>
                                        </p:tgtEl>
                                        <p:attrNameLst>
                                          <p:attrName>style.visibility</p:attrName>
                                        </p:attrNameLst>
                                      </p:cBhvr>
                                      <p:to>
                                        <p:strVal val="visible"/>
                                      </p:to>
                                    </p:set>
                                    <p:animEffect transition="in" filter="dissolve">
                                      <p:cBhvr>
                                        <p:cTn id="272" dur="500"/>
                                        <p:tgtEl>
                                          <p:spTgt spid="8384"/>
                                        </p:tgtEl>
                                      </p:cBhvr>
                                    </p:animEffect>
                                  </p:childTnLst>
                                </p:cTn>
                              </p:par>
                            </p:childTnLst>
                          </p:cTn>
                        </p:par>
                      </p:childTnLst>
                    </p:cTn>
                  </p:par>
                  <p:par>
                    <p:cTn id="273" fill="hold" nodeType="clickPar">
                      <p:stCondLst>
                        <p:cond delay="indefinite"/>
                      </p:stCondLst>
                      <p:childTnLst>
                        <p:par>
                          <p:cTn id="274" fill="hold" nodeType="withGroup">
                            <p:stCondLst>
                              <p:cond delay="0"/>
                            </p:stCondLst>
                            <p:childTnLst>
                              <p:par>
                                <p:cTn id="275" presetID="9" presetClass="entr" presetSubtype="0" fill="hold" nodeType="clickEffect">
                                  <p:stCondLst>
                                    <p:cond delay="0"/>
                                  </p:stCondLst>
                                  <p:childTnLst>
                                    <p:set>
                                      <p:cBhvr>
                                        <p:cTn id="276" dur="1" fill="hold">
                                          <p:stCondLst>
                                            <p:cond delay="0"/>
                                          </p:stCondLst>
                                        </p:cTn>
                                        <p:tgtEl>
                                          <p:spTgt spid="8371"/>
                                        </p:tgtEl>
                                        <p:attrNameLst>
                                          <p:attrName>style.visibility</p:attrName>
                                        </p:attrNameLst>
                                      </p:cBhvr>
                                      <p:to>
                                        <p:strVal val="visible"/>
                                      </p:to>
                                    </p:set>
                                    <p:animEffect transition="in" filter="dissolve">
                                      <p:cBhvr>
                                        <p:cTn id="277" dur="500"/>
                                        <p:tgtEl>
                                          <p:spTgt spid="8371"/>
                                        </p:tgtEl>
                                      </p:cBhvr>
                                    </p:animEffect>
                                  </p:childTnLst>
                                </p:cTn>
                              </p:par>
                            </p:childTnLst>
                          </p:cTn>
                        </p:par>
                      </p:childTnLst>
                    </p:cTn>
                  </p:par>
                  <p:par>
                    <p:cTn id="278" fill="hold" nodeType="clickPar">
                      <p:stCondLst>
                        <p:cond delay="indefinite"/>
                      </p:stCondLst>
                      <p:childTnLst>
                        <p:par>
                          <p:cTn id="279" fill="hold" nodeType="withGroup">
                            <p:stCondLst>
                              <p:cond delay="0"/>
                            </p:stCondLst>
                            <p:childTnLst>
                              <p:par>
                                <p:cTn id="280" presetID="9" presetClass="exit" presetSubtype="0" fill="hold" nodeType="clickEffect">
                                  <p:stCondLst>
                                    <p:cond delay="0"/>
                                  </p:stCondLst>
                                  <p:childTnLst>
                                    <p:animEffect transition="out" filter="dissolve">
                                      <p:cBhvr>
                                        <p:cTn id="281" dur="500"/>
                                        <p:tgtEl>
                                          <p:spTgt spid="8399"/>
                                        </p:tgtEl>
                                      </p:cBhvr>
                                    </p:animEffect>
                                    <p:set>
                                      <p:cBhvr>
                                        <p:cTn id="282" dur="1" fill="hold">
                                          <p:stCondLst>
                                            <p:cond delay="499"/>
                                          </p:stCondLst>
                                        </p:cTn>
                                        <p:tgtEl>
                                          <p:spTgt spid="8399"/>
                                        </p:tgtEl>
                                        <p:attrNameLst>
                                          <p:attrName>style.visibility</p:attrName>
                                        </p:attrNameLst>
                                      </p:cBhvr>
                                      <p:to>
                                        <p:strVal val="hidden"/>
                                      </p:to>
                                    </p:set>
                                  </p:childTnLst>
                                </p:cTn>
                              </p:par>
                              <p:par>
                                <p:cTn id="283" presetID="9" presetClass="exit" presetSubtype="0" fill="hold" nodeType="withEffect">
                                  <p:stCondLst>
                                    <p:cond delay="0"/>
                                  </p:stCondLst>
                                  <p:childTnLst>
                                    <p:animEffect transition="out" filter="dissolve">
                                      <p:cBhvr>
                                        <p:cTn id="284" dur="500"/>
                                        <p:tgtEl>
                                          <p:spTgt spid="8394"/>
                                        </p:tgtEl>
                                      </p:cBhvr>
                                    </p:animEffect>
                                    <p:set>
                                      <p:cBhvr>
                                        <p:cTn id="285" dur="1" fill="hold">
                                          <p:stCondLst>
                                            <p:cond delay="499"/>
                                          </p:stCondLst>
                                        </p:cTn>
                                        <p:tgtEl>
                                          <p:spTgt spid="8394"/>
                                        </p:tgtEl>
                                        <p:attrNameLst>
                                          <p:attrName>style.visibility</p:attrName>
                                        </p:attrNameLst>
                                      </p:cBhvr>
                                      <p:to>
                                        <p:strVal val="hidden"/>
                                      </p:to>
                                    </p:set>
                                  </p:childTnLst>
                                </p:cTn>
                              </p:par>
                              <p:par>
                                <p:cTn id="286" presetID="9" presetClass="exit" presetSubtype="0" fill="hold" nodeType="withEffect">
                                  <p:stCondLst>
                                    <p:cond delay="0"/>
                                  </p:stCondLst>
                                  <p:childTnLst>
                                    <p:animEffect transition="out" filter="dissolve">
                                      <p:cBhvr>
                                        <p:cTn id="287" dur="500"/>
                                        <p:tgtEl>
                                          <p:spTgt spid="8389"/>
                                        </p:tgtEl>
                                      </p:cBhvr>
                                    </p:animEffect>
                                    <p:set>
                                      <p:cBhvr>
                                        <p:cTn id="288" dur="1" fill="hold">
                                          <p:stCondLst>
                                            <p:cond delay="499"/>
                                          </p:stCondLst>
                                        </p:cTn>
                                        <p:tgtEl>
                                          <p:spTgt spid="8389"/>
                                        </p:tgtEl>
                                        <p:attrNameLst>
                                          <p:attrName>style.visibility</p:attrName>
                                        </p:attrNameLst>
                                      </p:cBhvr>
                                      <p:to>
                                        <p:strVal val="hidden"/>
                                      </p:to>
                                    </p:set>
                                  </p:childTnLst>
                                </p:cTn>
                              </p:par>
                              <p:par>
                                <p:cTn id="289" presetID="9" presetClass="exit" presetSubtype="0" fill="hold" nodeType="withEffect">
                                  <p:stCondLst>
                                    <p:cond delay="0"/>
                                  </p:stCondLst>
                                  <p:childTnLst>
                                    <p:animEffect transition="out" filter="dissolve">
                                      <p:cBhvr>
                                        <p:cTn id="290" dur="500"/>
                                        <p:tgtEl>
                                          <p:spTgt spid="8384"/>
                                        </p:tgtEl>
                                      </p:cBhvr>
                                    </p:animEffect>
                                    <p:set>
                                      <p:cBhvr>
                                        <p:cTn id="291" dur="1" fill="hold">
                                          <p:stCondLst>
                                            <p:cond delay="499"/>
                                          </p:stCondLst>
                                        </p:cTn>
                                        <p:tgtEl>
                                          <p:spTgt spid="8384"/>
                                        </p:tgtEl>
                                        <p:attrNameLst>
                                          <p:attrName>style.visibility</p:attrName>
                                        </p:attrNameLst>
                                      </p:cBhvr>
                                      <p:to>
                                        <p:strVal val="hidden"/>
                                      </p:to>
                                    </p:set>
                                  </p:childTnLst>
                                </p:cTn>
                              </p:par>
                              <p:par>
                                <p:cTn id="292" presetID="9" presetClass="entr" presetSubtype="0" fill="hold" nodeType="withEffect">
                                  <p:stCondLst>
                                    <p:cond delay="0"/>
                                  </p:stCondLst>
                                  <p:childTnLst>
                                    <p:set>
                                      <p:cBhvr>
                                        <p:cTn id="293" dur="1" fill="hold">
                                          <p:stCondLst>
                                            <p:cond delay="0"/>
                                          </p:stCondLst>
                                        </p:cTn>
                                        <p:tgtEl>
                                          <p:spTgt spid="8421"/>
                                        </p:tgtEl>
                                        <p:attrNameLst>
                                          <p:attrName>style.visibility</p:attrName>
                                        </p:attrNameLst>
                                      </p:cBhvr>
                                      <p:to>
                                        <p:strVal val="visible"/>
                                      </p:to>
                                    </p:set>
                                    <p:animEffect transition="in" filter="dissolve">
                                      <p:cBhvr>
                                        <p:cTn id="294" dur="500"/>
                                        <p:tgtEl>
                                          <p:spTgt spid="8421"/>
                                        </p:tgtEl>
                                      </p:cBhvr>
                                    </p:animEffect>
                                  </p:childTnLst>
                                </p:cTn>
                              </p:par>
                            </p:childTnLst>
                          </p:cTn>
                        </p:par>
                      </p:childTnLst>
                    </p:cTn>
                  </p:par>
                  <p:par>
                    <p:cTn id="295" fill="hold" nodeType="clickPar">
                      <p:stCondLst>
                        <p:cond delay="indefinite"/>
                      </p:stCondLst>
                      <p:childTnLst>
                        <p:par>
                          <p:cTn id="296" fill="hold" nodeType="withGroup">
                            <p:stCondLst>
                              <p:cond delay="0"/>
                            </p:stCondLst>
                            <p:childTnLst>
                              <p:par>
                                <p:cTn id="297" presetID="9" presetClass="entr" presetSubtype="0" fill="hold" nodeType="clickEffect">
                                  <p:stCondLst>
                                    <p:cond delay="0"/>
                                  </p:stCondLst>
                                  <p:childTnLst>
                                    <p:set>
                                      <p:cBhvr>
                                        <p:cTn id="298" dur="1" fill="hold">
                                          <p:stCondLst>
                                            <p:cond delay="0"/>
                                          </p:stCondLst>
                                        </p:cTn>
                                        <p:tgtEl>
                                          <p:spTgt spid="8405"/>
                                        </p:tgtEl>
                                        <p:attrNameLst>
                                          <p:attrName>style.visibility</p:attrName>
                                        </p:attrNameLst>
                                      </p:cBhvr>
                                      <p:to>
                                        <p:strVal val="visible"/>
                                      </p:to>
                                    </p:set>
                                    <p:animEffect transition="in" filter="dissolve">
                                      <p:cBhvr>
                                        <p:cTn id="299" dur="500"/>
                                        <p:tgtEl>
                                          <p:spTgt spid="8405"/>
                                        </p:tgtEl>
                                      </p:cBhvr>
                                    </p:animEffect>
                                  </p:childTnLst>
                                </p:cTn>
                              </p:par>
                              <p:par>
                                <p:cTn id="300" presetID="9" presetClass="entr" presetSubtype="0" fill="hold" nodeType="withEffect">
                                  <p:stCondLst>
                                    <p:cond delay="0"/>
                                  </p:stCondLst>
                                  <p:childTnLst>
                                    <p:set>
                                      <p:cBhvr>
                                        <p:cTn id="301" dur="1" fill="hold">
                                          <p:stCondLst>
                                            <p:cond delay="0"/>
                                          </p:stCondLst>
                                        </p:cTn>
                                        <p:tgtEl>
                                          <p:spTgt spid="8400"/>
                                        </p:tgtEl>
                                        <p:attrNameLst>
                                          <p:attrName>style.visibility</p:attrName>
                                        </p:attrNameLst>
                                      </p:cBhvr>
                                      <p:to>
                                        <p:strVal val="visible"/>
                                      </p:to>
                                    </p:set>
                                    <p:animEffect transition="in" filter="dissolve">
                                      <p:cBhvr>
                                        <p:cTn id="302" dur="500"/>
                                        <p:tgtEl>
                                          <p:spTgt spid="8400"/>
                                        </p:tgtEl>
                                      </p:cBhvr>
                                    </p:animEffect>
                                  </p:childTnLst>
                                </p:cTn>
                              </p:par>
                              <p:par>
                                <p:cTn id="303" presetID="9" presetClass="entr" presetSubtype="0" fill="hold" nodeType="withEffect">
                                  <p:stCondLst>
                                    <p:cond delay="0"/>
                                  </p:stCondLst>
                                  <p:childTnLst>
                                    <p:set>
                                      <p:cBhvr>
                                        <p:cTn id="304" dur="1" fill="hold">
                                          <p:stCondLst>
                                            <p:cond delay="0"/>
                                          </p:stCondLst>
                                        </p:cTn>
                                        <p:tgtEl>
                                          <p:spTgt spid="8395"/>
                                        </p:tgtEl>
                                        <p:attrNameLst>
                                          <p:attrName>style.visibility</p:attrName>
                                        </p:attrNameLst>
                                      </p:cBhvr>
                                      <p:to>
                                        <p:strVal val="visible"/>
                                      </p:to>
                                    </p:set>
                                    <p:animEffect transition="in" filter="dissolve">
                                      <p:cBhvr>
                                        <p:cTn id="305" dur="500"/>
                                        <p:tgtEl>
                                          <p:spTgt spid="8395"/>
                                        </p:tgtEl>
                                      </p:cBhvr>
                                    </p:animEffect>
                                  </p:childTnLst>
                                </p:cTn>
                              </p:par>
                              <p:par>
                                <p:cTn id="306" presetID="9" presetClass="entr" presetSubtype="0" fill="hold" nodeType="withEffect">
                                  <p:stCondLst>
                                    <p:cond delay="0"/>
                                  </p:stCondLst>
                                  <p:childTnLst>
                                    <p:set>
                                      <p:cBhvr>
                                        <p:cTn id="307" dur="1" fill="hold">
                                          <p:stCondLst>
                                            <p:cond delay="0"/>
                                          </p:stCondLst>
                                        </p:cTn>
                                        <p:tgtEl>
                                          <p:spTgt spid="8390"/>
                                        </p:tgtEl>
                                        <p:attrNameLst>
                                          <p:attrName>style.visibility</p:attrName>
                                        </p:attrNameLst>
                                      </p:cBhvr>
                                      <p:to>
                                        <p:strVal val="visible"/>
                                      </p:to>
                                    </p:set>
                                    <p:animEffect transition="in" filter="dissolve">
                                      <p:cBhvr>
                                        <p:cTn id="308" dur="500"/>
                                        <p:tgtEl>
                                          <p:spTgt spid="8390"/>
                                        </p:tgtEl>
                                      </p:cBhvr>
                                    </p:animEffect>
                                  </p:childTnLst>
                                </p:cTn>
                              </p:par>
                              <p:par>
                                <p:cTn id="309" presetID="9" presetClass="entr" presetSubtype="0" fill="hold" nodeType="withEffect">
                                  <p:stCondLst>
                                    <p:cond delay="0"/>
                                  </p:stCondLst>
                                  <p:childTnLst>
                                    <p:set>
                                      <p:cBhvr>
                                        <p:cTn id="310" dur="1" fill="hold">
                                          <p:stCondLst>
                                            <p:cond delay="0"/>
                                          </p:stCondLst>
                                        </p:cTn>
                                        <p:tgtEl>
                                          <p:spTgt spid="8385"/>
                                        </p:tgtEl>
                                        <p:attrNameLst>
                                          <p:attrName>style.visibility</p:attrName>
                                        </p:attrNameLst>
                                      </p:cBhvr>
                                      <p:to>
                                        <p:strVal val="visible"/>
                                      </p:to>
                                    </p:set>
                                    <p:animEffect transition="in" filter="dissolve">
                                      <p:cBhvr>
                                        <p:cTn id="311" dur="500"/>
                                        <p:tgtEl>
                                          <p:spTgt spid="8385"/>
                                        </p:tgtEl>
                                      </p:cBhvr>
                                    </p:animEffect>
                                  </p:childTnLst>
                                </p:cTn>
                              </p:par>
                            </p:childTnLst>
                          </p:cTn>
                        </p:par>
                      </p:childTnLst>
                    </p:cTn>
                  </p:par>
                  <p:par>
                    <p:cTn id="312" fill="hold" nodeType="clickPar">
                      <p:stCondLst>
                        <p:cond delay="indefinite"/>
                      </p:stCondLst>
                      <p:childTnLst>
                        <p:par>
                          <p:cTn id="313" fill="hold" nodeType="withGroup">
                            <p:stCondLst>
                              <p:cond delay="0"/>
                            </p:stCondLst>
                            <p:childTnLst>
                              <p:par>
                                <p:cTn id="314" presetID="9" presetClass="entr" presetSubtype="0" fill="hold" nodeType="clickEffect">
                                  <p:stCondLst>
                                    <p:cond delay="0"/>
                                  </p:stCondLst>
                                  <p:childTnLst>
                                    <p:set>
                                      <p:cBhvr>
                                        <p:cTn id="315" dur="1" fill="hold">
                                          <p:stCondLst>
                                            <p:cond delay="0"/>
                                          </p:stCondLst>
                                        </p:cTn>
                                        <p:tgtEl>
                                          <p:spTgt spid="8372"/>
                                        </p:tgtEl>
                                        <p:attrNameLst>
                                          <p:attrName>style.visibility</p:attrName>
                                        </p:attrNameLst>
                                      </p:cBhvr>
                                      <p:to>
                                        <p:strVal val="visible"/>
                                      </p:to>
                                    </p:set>
                                    <p:animEffect transition="in" filter="dissolve">
                                      <p:cBhvr>
                                        <p:cTn id="316" dur="500"/>
                                        <p:tgtEl>
                                          <p:spTgt spid="8372"/>
                                        </p:tgtEl>
                                      </p:cBhvr>
                                    </p:animEffect>
                                  </p:childTnLst>
                                </p:cTn>
                              </p:par>
                            </p:childTnLst>
                          </p:cTn>
                        </p:par>
                      </p:childTnLst>
                    </p:cTn>
                  </p:par>
                  <p:par>
                    <p:cTn id="317" fill="hold" nodeType="clickPar">
                      <p:stCondLst>
                        <p:cond delay="indefinite"/>
                      </p:stCondLst>
                      <p:childTnLst>
                        <p:par>
                          <p:cTn id="318" fill="hold" nodeType="withGroup">
                            <p:stCondLst>
                              <p:cond delay="0"/>
                            </p:stCondLst>
                            <p:childTnLst>
                              <p:par>
                                <p:cTn id="319" presetID="9" presetClass="exit" presetSubtype="0" fill="hold" nodeType="clickEffect">
                                  <p:stCondLst>
                                    <p:cond delay="0"/>
                                  </p:stCondLst>
                                  <p:childTnLst>
                                    <p:animEffect transition="out" filter="dissolve">
                                      <p:cBhvr>
                                        <p:cTn id="320" dur="500"/>
                                        <p:tgtEl>
                                          <p:spTgt spid="8405"/>
                                        </p:tgtEl>
                                      </p:cBhvr>
                                    </p:animEffect>
                                    <p:set>
                                      <p:cBhvr>
                                        <p:cTn id="321" dur="1" fill="hold">
                                          <p:stCondLst>
                                            <p:cond delay="499"/>
                                          </p:stCondLst>
                                        </p:cTn>
                                        <p:tgtEl>
                                          <p:spTgt spid="8405"/>
                                        </p:tgtEl>
                                        <p:attrNameLst>
                                          <p:attrName>style.visibility</p:attrName>
                                        </p:attrNameLst>
                                      </p:cBhvr>
                                      <p:to>
                                        <p:strVal val="hidden"/>
                                      </p:to>
                                    </p:set>
                                  </p:childTnLst>
                                </p:cTn>
                              </p:par>
                              <p:par>
                                <p:cTn id="322" presetID="9" presetClass="exit" presetSubtype="0" fill="hold" nodeType="withEffect">
                                  <p:stCondLst>
                                    <p:cond delay="0"/>
                                  </p:stCondLst>
                                  <p:childTnLst>
                                    <p:animEffect transition="out" filter="dissolve">
                                      <p:cBhvr>
                                        <p:cTn id="323" dur="500"/>
                                        <p:tgtEl>
                                          <p:spTgt spid="8400"/>
                                        </p:tgtEl>
                                      </p:cBhvr>
                                    </p:animEffect>
                                    <p:set>
                                      <p:cBhvr>
                                        <p:cTn id="324" dur="1" fill="hold">
                                          <p:stCondLst>
                                            <p:cond delay="499"/>
                                          </p:stCondLst>
                                        </p:cTn>
                                        <p:tgtEl>
                                          <p:spTgt spid="8400"/>
                                        </p:tgtEl>
                                        <p:attrNameLst>
                                          <p:attrName>style.visibility</p:attrName>
                                        </p:attrNameLst>
                                      </p:cBhvr>
                                      <p:to>
                                        <p:strVal val="hidden"/>
                                      </p:to>
                                    </p:set>
                                  </p:childTnLst>
                                </p:cTn>
                              </p:par>
                              <p:par>
                                <p:cTn id="325" presetID="9" presetClass="exit" presetSubtype="0" fill="hold" nodeType="withEffect">
                                  <p:stCondLst>
                                    <p:cond delay="0"/>
                                  </p:stCondLst>
                                  <p:childTnLst>
                                    <p:animEffect transition="out" filter="dissolve">
                                      <p:cBhvr>
                                        <p:cTn id="326" dur="500"/>
                                        <p:tgtEl>
                                          <p:spTgt spid="8395"/>
                                        </p:tgtEl>
                                      </p:cBhvr>
                                    </p:animEffect>
                                    <p:set>
                                      <p:cBhvr>
                                        <p:cTn id="327" dur="1" fill="hold">
                                          <p:stCondLst>
                                            <p:cond delay="499"/>
                                          </p:stCondLst>
                                        </p:cTn>
                                        <p:tgtEl>
                                          <p:spTgt spid="8395"/>
                                        </p:tgtEl>
                                        <p:attrNameLst>
                                          <p:attrName>style.visibility</p:attrName>
                                        </p:attrNameLst>
                                      </p:cBhvr>
                                      <p:to>
                                        <p:strVal val="hidden"/>
                                      </p:to>
                                    </p:set>
                                  </p:childTnLst>
                                </p:cTn>
                              </p:par>
                              <p:par>
                                <p:cTn id="328" presetID="9" presetClass="exit" presetSubtype="0" fill="hold" nodeType="withEffect">
                                  <p:stCondLst>
                                    <p:cond delay="0"/>
                                  </p:stCondLst>
                                  <p:childTnLst>
                                    <p:animEffect transition="out" filter="dissolve">
                                      <p:cBhvr>
                                        <p:cTn id="329" dur="500"/>
                                        <p:tgtEl>
                                          <p:spTgt spid="8390"/>
                                        </p:tgtEl>
                                      </p:cBhvr>
                                    </p:animEffect>
                                    <p:set>
                                      <p:cBhvr>
                                        <p:cTn id="330" dur="1" fill="hold">
                                          <p:stCondLst>
                                            <p:cond delay="499"/>
                                          </p:stCondLst>
                                        </p:cTn>
                                        <p:tgtEl>
                                          <p:spTgt spid="8390"/>
                                        </p:tgtEl>
                                        <p:attrNameLst>
                                          <p:attrName>style.visibility</p:attrName>
                                        </p:attrNameLst>
                                      </p:cBhvr>
                                      <p:to>
                                        <p:strVal val="hidden"/>
                                      </p:to>
                                    </p:set>
                                  </p:childTnLst>
                                </p:cTn>
                              </p:par>
                              <p:par>
                                <p:cTn id="331" presetID="9" presetClass="exit" presetSubtype="0" fill="hold" nodeType="withEffect">
                                  <p:stCondLst>
                                    <p:cond delay="0"/>
                                  </p:stCondLst>
                                  <p:childTnLst>
                                    <p:animEffect transition="out" filter="dissolve">
                                      <p:cBhvr>
                                        <p:cTn id="332" dur="500"/>
                                        <p:tgtEl>
                                          <p:spTgt spid="8385"/>
                                        </p:tgtEl>
                                      </p:cBhvr>
                                    </p:animEffect>
                                    <p:set>
                                      <p:cBhvr>
                                        <p:cTn id="333" dur="1" fill="hold">
                                          <p:stCondLst>
                                            <p:cond delay="499"/>
                                          </p:stCondLst>
                                        </p:cTn>
                                        <p:tgtEl>
                                          <p:spTgt spid="8385"/>
                                        </p:tgtEl>
                                        <p:attrNameLst>
                                          <p:attrName>style.visibility</p:attrName>
                                        </p:attrNameLst>
                                      </p:cBhvr>
                                      <p:to>
                                        <p:strVal val="hidden"/>
                                      </p:to>
                                    </p:set>
                                  </p:childTnLst>
                                </p:cTn>
                              </p:par>
                              <p:par>
                                <p:cTn id="334" presetID="9" presetClass="entr" presetSubtype="0" fill="hold" nodeType="withEffect">
                                  <p:stCondLst>
                                    <p:cond delay="0"/>
                                  </p:stCondLst>
                                  <p:childTnLst>
                                    <p:set>
                                      <p:cBhvr>
                                        <p:cTn id="335" dur="1" fill="hold">
                                          <p:stCondLst>
                                            <p:cond delay="0"/>
                                          </p:stCondLst>
                                        </p:cTn>
                                        <p:tgtEl>
                                          <p:spTgt spid="8422"/>
                                        </p:tgtEl>
                                        <p:attrNameLst>
                                          <p:attrName>style.visibility</p:attrName>
                                        </p:attrNameLst>
                                      </p:cBhvr>
                                      <p:to>
                                        <p:strVal val="visible"/>
                                      </p:to>
                                    </p:set>
                                    <p:animEffect transition="in" filter="dissolve">
                                      <p:cBhvr>
                                        <p:cTn id="336" dur="500"/>
                                        <p:tgtEl>
                                          <p:spTgt spid="8422"/>
                                        </p:tgtEl>
                                      </p:cBhvr>
                                    </p:animEffect>
                                  </p:childTnLst>
                                </p:cTn>
                              </p:par>
                            </p:childTnLst>
                          </p:cTn>
                        </p:par>
                      </p:childTnLst>
                    </p:cTn>
                  </p:par>
                  <p:par>
                    <p:cTn id="337" fill="hold" nodeType="clickPar">
                      <p:stCondLst>
                        <p:cond delay="indefinite"/>
                      </p:stCondLst>
                      <p:childTnLst>
                        <p:par>
                          <p:cTn id="338" fill="hold" nodeType="withGroup">
                            <p:stCondLst>
                              <p:cond delay="0"/>
                            </p:stCondLst>
                            <p:childTnLst>
                              <p:par>
                                <p:cTn id="339" presetID="9" presetClass="entr" presetSubtype="0" fill="hold" nodeType="clickEffect">
                                  <p:stCondLst>
                                    <p:cond delay="0"/>
                                  </p:stCondLst>
                                  <p:childTnLst>
                                    <p:set>
                                      <p:cBhvr>
                                        <p:cTn id="340" dur="1" fill="hold">
                                          <p:stCondLst>
                                            <p:cond delay="0"/>
                                          </p:stCondLst>
                                        </p:cTn>
                                        <p:tgtEl>
                                          <p:spTgt spid="8411"/>
                                        </p:tgtEl>
                                        <p:attrNameLst>
                                          <p:attrName>style.visibility</p:attrName>
                                        </p:attrNameLst>
                                      </p:cBhvr>
                                      <p:to>
                                        <p:strVal val="visible"/>
                                      </p:to>
                                    </p:set>
                                    <p:animEffect transition="in" filter="dissolve">
                                      <p:cBhvr>
                                        <p:cTn id="341" dur="500"/>
                                        <p:tgtEl>
                                          <p:spTgt spid="8411"/>
                                        </p:tgtEl>
                                      </p:cBhvr>
                                    </p:animEffect>
                                  </p:childTnLst>
                                </p:cTn>
                              </p:par>
                              <p:par>
                                <p:cTn id="342" presetID="9" presetClass="entr" presetSubtype="0" fill="hold" nodeType="withEffect">
                                  <p:stCondLst>
                                    <p:cond delay="0"/>
                                  </p:stCondLst>
                                  <p:childTnLst>
                                    <p:set>
                                      <p:cBhvr>
                                        <p:cTn id="343" dur="1" fill="hold">
                                          <p:stCondLst>
                                            <p:cond delay="0"/>
                                          </p:stCondLst>
                                        </p:cTn>
                                        <p:tgtEl>
                                          <p:spTgt spid="8406"/>
                                        </p:tgtEl>
                                        <p:attrNameLst>
                                          <p:attrName>style.visibility</p:attrName>
                                        </p:attrNameLst>
                                      </p:cBhvr>
                                      <p:to>
                                        <p:strVal val="visible"/>
                                      </p:to>
                                    </p:set>
                                    <p:animEffect transition="in" filter="dissolve">
                                      <p:cBhvr>
                                        <p:cTn id="344" dur="500"/>
                                        <p:tgtEl>
                                          <p:spTgt spid="8406"/>
                                        </p:tgtEl>
                                      </p:cBhvr>
                                    </p:animEffect>
                                  </p:childTnLst>
                                </p:cTn>
                              </p:par>
                              <p:par>
                                <p:cTn id="345" presetID="9" presetClass="entr" presetSubtype="0" fill="hold" nodeType="withEffect">
                                  <p:stCondLst>
                                    <p:cond delay="0"/>
                                  </p:stCondLst>
                                  <p:childTnLst>
                                    <p:set>
                                      <p:cBhvr>
                                        <p:cTn id="346" dur="1" fill="hold">
                                          <p:stCondLst>
                                            <p:cond delay="0"/>
                                          </p:stCondLst>
                                        </p:cTn>
                                        <p:tgtEl>
                                          <p:spTgt spid="8401"/>
                                        </p:tgtEl>
                                        <p:attrNameLst>
                                          <p:attrName>style.visibility</p:attrName>
                                        </p:attrNameLst>
                                      </p:cBhvr>
                                      <p:to>
                                        <p:strVal val="visible"/>
                                      </p:to>
                                    </p:set>
                                    <p:animEffect transition="in" filter="dissolve">
                                      <p:cBhvr>
                                        <p:cTn id="347" dur="500"/>
                                        <p:tgtEl>
                                          <p:spTgt spid="8401"/>
                                        </p:tgtEl>
                                      </p:cBhvr>
                                    </p:animEffect>
                                  </p:childTnLst>
                                </p:cTn>
                              </p:par>
                              <p:par>
                                <p:cTn id="348" presetID="9" presetClass="entr" presetSubtype="0" fill="hold" nodeType="withEffect">
                                  <p:stCondLst>
                                    <p:cond delay="0"/>
                                  </p:stCondLst>
                                  <p:childTnLst>
                                    <p:set>
                                      <p:cBhvr>
                                        <p:cTn id="349" dur="1" fill="hold">
                                          <p:stCondLst>
                                            <p:cond delay="0"/>
                                          </p:stCondLst>
                                        </p:cTn>
                                        <p:tgtEl>
                                          <p:spTgt spid="8396"/>
                                        </p:tgtEl>
                                        <p:attrNameLst>
                                          <p:attrName>style.visibility</p:attrName>
                                        </p:attrNameLst>
                                      </p:cBhvr>
                                      <p:to>
                                        <p:strVal val="visible"/>
                                      </p:to>
                                    </p:set>
                                    <p:animEffect transition="in" filter="dissolve">
                                      <p:cBhvr>
                                        <p:cTn id="350" dur="500"/>
                                        <p:tgtEl>
                                          <p:spTgt spid="8396"/>
                                        </p:tgtEl>
                                      </p:cBhvr>
                                    </p:animEffect>
                                  </p:childTnLst>
                                </p:cTn>
                              </p:par>
                              <p:par>
                                <p:cTn id="351" presetID="9" presetClass="entr" presetSubtype="0" fill="hold" nodeType="withEffect">
                                  <p:stCondLst>
                                    <p:cond delay="0"/>
                                  </p:stCondLst>
                                  <p:childTnLst>
                                    <p:set>
                                      <p:cBhvr>
                                        <p:cTn id="352" dur="1" fill="hold">
                                          <p:stCondLst>
                                            <p:cond delay="0"/>
                                          </p:stCondLst>
                                        </p:cTn>
                                        <p:tgtEl>
                                          <p:spTgt spid="8391"/>
                                        </p:tgtEl>
                                        <p:attrNameLst>
                                          <p:attrName>style.visibility</p:attrName>
                                        </p:attrNameLst>
                                      </p:cBhvr>
                                      <p:to>
                                        <p:strVal val="visible"/>
                                      </p:to>
                                    </p:set>
                                    <p:animEffect transition="in" filter="dissolve">
                                      <p:cBhvr>
                                        <p:cTn id="353" dur="500"/>
                                        <p:tgtEl>
                                          <p:spTgt spid="8391"/>
                                        </p:tgtEl>
                                      </p:cBhvr>
                                    </p:animEffect>
                                  </p:childTnLst>
                                </p:cTn>
                              </p:par>
                              <p:par>
                                <p:cTn id="354" presetID="9" presetClass="entr" presetSubtype="0" fill="hold" nodeType="withEffect">
                                  <p:stCondLst>
                                    <p:cond delay="0"/>
                                  </p:stCondLst>
                                  <p:childTnLst>
                                    <p:set>
                                      <p:cBhvr>
                                        <p:cTn id="355" dur="1" fill="hold">
                                          <p:stCondLst>
                                            <p:cond delay="0"/>
                                          </p:stCondLst>
                                        </p:cTn>
                                        <p:tgtEl>
                                          <p:spTgt spid="8386"/>
                                        </p:tgtEl>
                                        <p:attrNameLst>
                                          <p:attrName>style.visibility</p:attrName>
                                        </p:attrNameLst>
                                      </p:cBhvr>
                                      <p:to>
                                        <p:strVal val="visible"/>
                                      </p:to>
                                    </p:set>
                                    <p:animEffect transition="in" filter="dissolve">
                                      <p:cBhvr>
                                        <p:cTn id="356" dur="500"/>
                                        <p:tgtEl>
                                          <p:spTgt spid="8386"/>
                                        </p:tgtEl>
                                      </p:cBhvr>
                                    </p:animEffec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9" presetClass="entr" presetSubtype="0" fill="hold" nodeType="clickEffect">
                                  <p:stCondLst>
                                    <p:cond delay="0"/>
                                  </p:stCondLst>
                                  <p:childTnLst>
                                    <p:set>
                                      <p:cBhvr>
                                        <p:cTn id="360" dur="1" fill="hold">
                                          <p:stCondLst>
                                            <p:cond delay="0"/>
                                          </p:stCondLst>
                                        </p:cTn>
                                        <p:tgtEl>
                                          <p:spTgt spid="8373"/>
                                        </p:tgtEl>
                                        <p:attrNameLst>
                                          <p:attrName>style.visibility</p:attrName>
                                        </p:attrNameLst>
                                      </p:cBhvr>
                                      <p:to>
                                        <p:strVal val="visible"/>
                                      </p:to>
                                    </p:set>
                                    <p:animEffect transition="in" filter="dissolve">
                                      <p:cBhvr>
                                        <p:cTn id="361" dur="500"/>
                                        <p:tgtEl>
                                          <p:spTgt spid="8373"/>
                                        </p:tgtEl>
                                      </p:cBhvr>
                                    </p:animEffect>
                                  </p:childTnLst>
                                </p:cTn>
                              </p:par>
                            </p:childTnLst>
                          </p:cTn>
                        </p:par>
                      </p:childTnLst>
                    </p:cTn>
                  </p:par>
                  <p:par>
                    <p:cTn id="362" fill="hold" nodeType="clickPar">
                      <p:stCondLst>
                        <p:cond delay="indefinite"/>
                      </p:stCondLst>
                      <p:childTnLst>
                        <p:par>
                          <p:cTn id="363" fill="hold" nodeType="withGroup">
                            <p:stCondLst>
                              <p:cond delay="0"/>
                            </p:stCondLst>
                            <p:childTnLst>
                              <p:par>
                                <p:cTn id="364" presetID="9" presetClass="exit" presetSubtype="0" fill="hold" nodeType="clickEffect">
                                  <p:stCondLst>
                                    <p:cond delay="0"/>
                                  </p:stCondLst>
                                  <p:childTnLst>
                                    <p:animEffect transition="out" filter="dissolve">
                                      <p:cBhvr>
                                        <p:cTn id="365" dur="500"/>
                                        <p:tgtEl>
                                          <p:spTgt spid="8411"/>
                                        </p:tgtEl>
                                      </p:cBhvr>
                                    </p:animEffect>
                                    <p:set>
                                      <p:cBhvr>
                                        <p:cTn id="366" dur="1" fill="hold">
                                          <p:stCondLst>
                                            <p:cond delay="499"/>
                                          </p:stCondLst>
                                        </p:cTn>
                                        <p:tgtEl>
                                          <p:spTgt spid="8411"/>
                                        </p:tgtEl>
                                        <p:attrNameLst>
                                          <p:attrName>style.visibility</p:attrName>
                                        </p:attrNameLst>
                                      </p:cBhvr>
                                      <p:to>
                                        <p:strVal val="hidden"/>
                                      </p:to>
                                    </p:set>
                                  </p:childTnLst>
                                </p:cTn>
                              </p:par>
                              <p:par>
                                <p:cTn id="367" presetID="9" presetClass="exit" presetSubtype="0" fill="hold" nodeType="withEffect">
                                  <p:stCondLst>
                                    <p:cond delay="0"/>
                                  </p:stCondLst>
                                  <p:childTnLst>
                                    <p:animEffect transition="out" filter="dissolve">
                                      <p:cBhvr>
                                        <p:cTn id="368" dur="500"/>
                                        <p:tgtEl>
                                          <p:spTgt spid="8406"/>
                                        </p:tgtEl>
                                      </p:cBhvr>
                                    </p:animEffect>
                                    <p:set>
                                      <p:cBhvr>
                                        <p:cTn id="369" dur="1" fill="hold">
                                          <p:stCondLst>
                                            <p:cond delay="499"/>
                                          </p:stCondLst>
                                        </p:cTn>
                                        <p:tgtEl>
                                          <p:spTgt spid="8406"/>
                                        </p:tgtEl>
                                        <p:attrNameLst>
                                          <p:attrName>style.visibility</p:attrName>
                                        </p:attrNameLst>
                                      </p:cBhvr>
                                      <p:to>
                                        <p:strVal val="hidden"/>
                                      </p:to>
                                    </p:set>
                                  </p:childTnLst>
                                </p:cTn>
                              </p:par>
                              <p:par>
                                <p:cTn id="370" presetID="9" presetClass="exit" presetSubtype="0" fill="hold" nodeType="withEffect">
                                  <p:stCondLst>
                                    <p:cond delay="0"/>
                                  </p:stCondLst>
                                  <p:childTnLst>
                                    <p:animEffect transition="out" filter="dissolve">
                                      <p:cBhvr>
                                        <p:cTn id="371" dur="500"/>
                                        <p:tgtEl>
                                          <p:spTgt spid="8401"/>
                                        </p:tgtEl>
                                      </p:cBhvr>
                                    </p:animEffect>
                                    <p:set>
                                      <p:cBhvr>
                                        <p:cTn id="372" dur="1" fill="hold">
                                          <p:stCondLst>
                                            <p:cond delay="499"/>
                                          </p:stCondLst>
                                        </p:cTn>
                                        <p:tgtEl>
                                          <p:spTgt spid="8401"/>
                                        </p:tgtEl>
                                        <p:attrNameLst>
                                          <p:attrName>style.visibility</p:attrName>
                                        </p:attrNameLst>
                                      </p:cBhvr>
                                      <p:to>
                                        <p:strVal val="hidden"/>
                                      </p:to>
                                    </p:set>
                                  </p:childTnLst>
                                </p:cTn>
                              </p:par>
                              <p:par>
                                <p:cTn id="373" presetID="9" presetClass="exit" presetSubtype="0" fill="hold" nodeType="withEffect">
                                  <p:stCondLst>
                                    <p:cond delay="0"/>
                                  </p:stCondLst>
                                  <p:childTnLst>
                                    <p:animEffect transition="out" filter="dissolve">
                                      <p:cBhvr>
                                        <p:cTn id="374" dur="500"/>
                                        <p:tgtEl>
                                          <p:spTgt spid="8396"/>
                                        </p:tgtEl>
                                      </p:cBhvr>
                                    </p:animEffect>
                                    <p:set>
                                      <p:cBhvr>
                                        <p:cTn id="375" dur="1" fill="hold">
                                          <p:stCondLst>
                                            <p:cond delay="499"/>
                                          </p:stCondLst>
                                        </p:cTn>
                                        <p:tgtEl>
                                          <p:spTgt spid="8396"/>
                                        </p:tgtEl>
                                        <p:attrNameLst>
                                          <p:attrName>style.visibility</p:attrName>
                                        </p:attrNameLst>
                                      </p:cBhvr>
                                      <p:to>
                                        <p:strVal val="hidden"/>
                                      </p:to>
                                    </p:set>
                                  </p:childTnLst>
                                </p:cTn>
                              </p:par>
                              <p:par>
                                <p:cTn id="376" presetID="9" presetClass="exit" presetSubtype="0" fill="hold" nodeType="withEffect">
                                  <p:stCondLst>
                                    <p:cond delay="0"/>
                                  </p:stCondLst>
                                  <p:childTnLst>
                                    <p:animEffect transition="out" filter="dissolve">
                                      <p:cBhvr>
                                        <p:cTn id="377" dur="500"/>
                                        <p:tgtEl>
                                          <p:spTgt spid="8391"/>
                                        </p:tgtEl>
                                      </p:cBhvr>
                                    </p:animEffect>
                                    <p:set>
                                      <p:cBhvr>
                                        <p:cTn id="378" dur="1" fill="hold">
                                          <p:stCondLst>
                                            <p:cond delay="499"/>
                                          </p:stCondLst>
                                        </p:cTn>
                                        <p:tgtEl>
                                          <p:spTgt spid="8391"/>
                                        </p:tgtEl>
                                        <p:attrNameLst>
                                          <p:attrName>style.visibility</p:attrName>
                                        </p:attrNameLst>
                                      </p:cBhvr>
                                      <p:to>
                                        <p:strVal val="hidden"/>
                                      </p:to>
                                    </p:set>
                                  </p:childTnLst>
                                </p:cTn>
                              </p:par>
                              <p:par>
                                <p:cTn id="379" presetID="9" presetClass="exit" presetSubtype="0" fill="hold" nodeType="withEffect">
                                  <p:stCondLst>
                                    <p:cond delay="0"/>
                                  </p:stCondLst>
                                  <p:childTnLst>
                                    <p:animEffect transition="out" filter="dissolve">
                                      <p:cBhvr>
                                        <p:cTn id="380" dur="500"/>
                                        <p:tgtEl>
                                          <p:spTgt spid="8386"/>
                                        </p:tgtEl>
                                      </p:cBhvr>
                                    </p:animEffect>
                                    <p:set>
                                      <p:cBhvr>
                                        <p:cTn id="381" dur="1" fill="hold">
                                          <p:stCondLst>
                                            <p:cond delay="499"/>
                                          </p:stCondLst>
                                        </p:cTn>
                                        <p:tgtEl>
                                          <p:spTgt spid="8386"/>
                                        </p:tgtEl>
                                        <p:attrNameLst>
                                          <p:attrName>style.visibility</p:attrName>
                                        </p:attrNameLst>
                                      </p:cBhvr>
                                      <p:to>
                                        <p:strVal val="hidden"/>
                                      </p:to>
                                    </p:set>
                                  </p:childTnLst>
                                </p:cTn>
                              </p:par>
                              <p:par>
                                <p:cTn id="382" presetID="9" presetClass="entr" presetSubtype="0" fill="hold" nodeType="withEffect">
                                  <p:stCondLst>
                                    <p:cond delay="0"/>
                                  </p:stCondLst>
                                  <p:childTnLst>
                                    <p:set>
                                      <p:cBhvr>
                                        <p:cTn id="383" dur="1" fill="hold">
                                          <p:stCondLst>
                                            <p:cond delay="0"/>
                                          </p:stCondLst>
                                        </p:cTn>
                                        <p:tgtEl>
                                          <p:spTgt spid="8423"/>
                                        </p:tgtEl>
                                        <p:attrNameLst>
                                          <p:attrName>style.visibility</p:attrName>
                                        </p:attrNameLst>
                                      </p:cBhvr>
                                      <p:to>
                                        <p:strVal val="visible"/>
                                      </p:to>
                                    </p:set>
                                    <p:animEffect transition="in" filter="dissolve">
                                      <p:cBhvr>
                                        <p:cTn id="384" dur="500"/>
                                        <p:tgtEl>
                                          <p:spTgt spid="8423"/>
                                        </p:tgtEl>
                                      </p:cBhvr>
                                    </p:animEffect>
                                  </p:childTnLst>
                                </p:cTn>
                              </p:par>
                            </p:childTnLst>
                          </p:cTn>
                        </p:par>
                      </p:childTnLst>
                    </p:cTn>
                  </p:par>
                  <p:par>
                    <p:cTn id="385" fill="hold" nodeType="clickPar">
                      <p:stCondLst>
                        <p:cond delay="indefinite"/>
                      </p:stCondLst>
                      <p:childTnLst>
                        <p:par>
                          <p:cTn id="386" fill="hold" nodeType="withGroup">
                            <p:stCondLst>
                              <p:cond delay="0"/>
                            </p:stCondLst>
                            <p:childTnLst>
                              <p:par>
                                <p:cTn id="387" presetID="9" presetClass="entr" presetSubtype="0" fill="hold" nodeType="clickEffect">
                                  <p:stCondLst>
                                    <p:cond delay="0"/>
                                  </p:stCondLst>
                                  <p:childTnLst>
                                    <p:set>
                                      <p:cBhvr>
                                        <p:cTn id="388" dur="1" fill="hold">
                                          <p:stCondLst>
                                            <p:cond delay="0"/>
                                          </p:stCondLst>
                                        </p:cTn>
                                        <p:tgtEl>
                                          <p:spTgt spid="8412"/>
                                        </p:tgtEl>
                                        <p:attrNameLst>
                                          <p:attrName>style.visibility</p:attrName>
                                        </p:attrNameLst>
                                      </p:cBhvr>
                                      <p:to>
                                        <p:strVal val="visible"/>
                                      </p:to>
                                    </p:set>
                                    <p:animEffect transition="in" filter="dissolve">
                                      <p:cBhvr>
                                        <p:cTn id="389" dur="500"/>
                                        <p:tgtEl>
                                          <p:spTgt spid="8412"/>
                                        </p:tgtEl>
                                      </p:cBhvr>
                                    </p:animEffect>
                                  </p:childTnLst>
                                </p:cTn>
                              </p:par>
                              <p:par>
                                <p:cTn id="390" presetID="9" presetClass="entr" presetSubtype="0" fill="hold" nodeType="withEffect">
                                  <p:stCondLst>
                                    <p:cond delay="0"/>
                                  </p:stCondLst>
                                  <p:childTnLst>
                                    <p:set>
                                      <p:cBhvr>
                                        <p:cTn id="391" dur="1" fill="hold">
                                          <p:stCondLst>
                                            <p:cond delay="0"/>
                                          </p:stCondLst>
                                        </p:cTn>
                                        <p:tgtEl>
                                          <p:spTgt spid="8407"/>
                                        </p:tgtEl>
                                        <p:attrNameLst>
                                          <p:attrName>style.visibility</p:attrName>
                                        </p:attrNameLst>
                                      </p:cBhvr>
                                      <p:to>
                                        <p:strVal val="visible"/>
                                      </p:to>
                                    </p:set>
                                    <p:animEffect transition="in" filter="dissolve">
                                      <p:cBhvr>
                                        <p:cTn id="392" dur="500"/>
                                        <p:tgtEl>
                                          <p:spTgt spid="8407"/>
                                        </p:tgtEl>
                                      </p:cBhvr>
                                    </p:animEffect>
                                  </p:childTnLst>
                                </p:cTn>
                              </p:par>
                              <p:par>
                                <p:cTn id="393" presetID="9" presetClass="entr" presetSubtype="0" fill="hold" nodeType="withEffect">
                                  <p:stCondLst>
                                    <p:cond delay="0"/>
                                  </p:stCondLst>
                                  <p:childTnLst>
                                    <p:set>
                                      <p:cBhvr>
                                        <p:cTn id="394" dur="1" fill="hold">
                                          <p:stCondLst>
                                            <p:cond delay="0"/>
                                          </p:stCondLst>
                                        </p:cTn>
                                        <p:tgtEl>
                                          <p:spTgt spid="8402"/>
                                        </p:tgtEl>
                                        <p:attrNameLst>
                                          <p:attrName>style.visibility</p:attrName>
                                        </p:attrNameLst>
                                      </p:cBhvr>
                                      <p:to>
                                        <p:strVal val="visible"/>
                                      </p:to>
                                    </p:set>
                                    <p:animEffect transition="in" filter="dissolve">
                                      <p:cBhvr>
                                        <p:cTn id="395" dur="500"/>
                                        <p:tgtEl>
                                          <p:spTgt spid="8402"/>
                                        </p:tgtEl>
                                      </p:cBhvr>
                                    </p:animEffect>
                                  </p:childTnLst>
                                </p:cTn>
                              </p:par>
                              <p:par>
                                <p:cTn id="396" presetID="9" presetClass="entr" presetSubtype="0" fill="hold" nodeType="withEffect">
                                  <p:stCondLst>
                                    <p:cond delay="0"/>
                                  </p:stCondLst>
                                  <p:childTnLst>
                                    <p:set>
                                      <p:cBhvr>
                                        <p:cTn id="397" dur="1" fill="hold">
                                          <p:stCondLst>
                                            <p:cond delay="0"/>
                                          </p:stCondLst>
                                        </p:cTn>
                                        <p:tgtEl>
                                          <p:spTgt spid="8397"/>
                                        </p:tgtEl>
                                        <p:attrNameLst>
                                          <p:attrName>style.visibility</p:attrName>
                                        </p:attrNameLst>
                                      </p:cBhvr>
                                      <p:to>
                                        <p:strVal val="visible"/>
                                      </p:to>
                                    </p:set>
                                    <p:animEffect transition="in" filter="dissolve">
                                      <p:cBhvr>
                                        <p:cTn id="398" dur="500"/>
                                        <p:tgtEl>
                                          <p:spTgt spid="8397"/>
                                        </p:tgtEl>
                                      </p:cBhvr>
                                    </p:animEffect>
                                  </p:childTnLst>
                                </p:cTn>
                              </p:par>
                              <p:par>
                                <p:cTn id="399" presetID="9" presetClass="entr" presetSubtype="0" fill="hold" nodeType="withEffect">
                                  <p:stCondLst>
                                    <p:cond delay="0"/>
                                  </p:stCondLst>
                                  <p:childTnLst>
                                    <p:set>
                                      <p:cBhvr>
                                        <p:cTn id="400" dur="1" fill="hold">
                                          <p:stCondLst>
                                            <p:cond delay="0"/>
                                          </p:stCondLst>
                                        </p:cTn>
                                        <p:tgtEl>
                                          <p:spTgt spid="8392"/>
                                        </p:tgtEl>
                                        <p:attrNameLst>
                                          <p:attrName>style.visibility</p:attrName>
                                        </p:attrNameLst>
                                      </p:cBhvr>
                                      <p:to>
                                        <p:strVal val="visible"/>
                                      </p:to>
                                    </p:set>
                                    <p:animEffect transition="in" filter="dissolve">
                                      <p:cBhvr>
                                        <p:cTn id="401" dur="500"/>
                                        <p:tgtEl>
                                          <p:spTgt spid="8392"/>
                                        </p:tgtEl>
                                      </p:cBhvr>
                                    </p:animEffect>
                                  </p:childTnLst>
                                </p:cTn>
                              </p:par>
                            </p:childTnLst>
                          </p:cTn>
                        </p:par>
                      </p:childTnLst>
                    </p:cTn>
                  </p:par>
                  <p:par>
                    <p:cTn id="402" fill="hold" nodeType="clickPar">
                      <p:stCondLst>
                        <p:cond delay="indefinite"/>
                      </p:stCondLst>
                      <p:childTnLst>
                        <p:par>
                          <p:cTn id="403" fill="hold" nodeType="withGroup">
                            <p:stCondLst>
                              <p:cond delay="0"/>
                            </p:stCondLst>
                            <p:childTnLst>
                              <p:par>
                                <p:cTn id="404" presetID="9" presetClass="entr" presetSubtype="0" fill="hold" nodeType="clickEffect">
                                  <p:stCondLst>
                                    <p:cond delay="0"/>
                                  </p:stCondLst>
                                  <p:childTnLst>
                                    <p:set>
                                      <p:cBhvr>
                                        <p:cTn id="405" dur="1" fill="hold">
                                          <p:stCondLst>
                                            <p:cond delay="0"/>
                                          </p:stCondLst>
                                        </p:cTn>
                                        <p:tgtEl>
                                          <p:spTgt spid="8374"/>
                                        </p:tgtEl>
                                        <p:attrNameLst>
                                          <p:attrName>style.visibility</p:attrName>
                                        </p:attrNameLst>
                                      </p:cBhvr>
                                      <p:to>
                                        <p:strVal val="visible"/>
                                      </p:to>
                                    </p:set>
                                    <p:animEffect transition="in" filter="dissolve">
                                      <p:cBhvr>
                                        <p:cTn id="406" dur="500"/>
                                        <p:tgtEl>
                                          <p:spTgt spid="8374"/>
                                        </p:tgtEl>
                                      </p:cBhvr>
                                    </p:animEffect>
                                  </p:childTnLst>
                                </p:cTn>
                              </p:par>
                            </p:childTnLst>
                          </p:cTn>
                        </p:par>
                      </p:childTnLst>
                    </p:cTn>
                  </p:par>
                  <p:par>
                    <p:cTn id="407" fill="hold" nodeType="clickPar">
                      <p:stCondLst>
                        <p:cond delay="indefinite"/>
                      </p:stCondLst>
                      <p:childTnLst>
                        <p:par>
                          <p:cTn id="408" fill="hold" nodeType="withGroup">
                            <p:stCondLst>
                              <p:cond delay="0"/>
                            </p:stCondLst>
                            <p:childTnLst>
                              <p:par>
                                <p:cTn id="409" presetID="9" presetClass="exit" presetSubtype="0" fill="hold" nodeType="clickEffect">
                                  <p:stCondLst>
                                    <p:cond delay="0"/>
                                  </p:stCondLst>
                                  <p:childTnLst>
                                    <p:animEffect transition="out" filter="dissolve">
                                      <p:cBhvr>
                                        <p:cTn id="410" dur="500"/>
                                        <p:tgtEl>
                                          <p:spTgt spid="8412"/>
                                        </p:tgtEl>
                                      </p:cBhvr>
                                    </p:animEffect>
                                    <p:set>
                                      <p:cBhvr>
                                        <p:cTn id="411" dur="1" fill="hold">
                                          <p:stCondLst>
                                            <p:cond delay="499"/>
                                          </p:stCondLst>
                                        </p:cTn>
                                        <p:tgtEl>
                                          <p:spTgt spid="8412"/>
                                        </p:tgtEl>
                                        <p:attrNameLst>
                                          <p:attrName>style.visibility</p:attrName>
                                        </p:attrNameLst>
                                      </p:cBhvr>
                                      <p:to>
                                        <p:strVal val="hidden"/>
                                      </p:to>
                                    </p:set>
                                  </p:childTnLst>
                                </p:cTn>
                              </p:par>
                              <p:par>
                                <p:cTn id="412" presetID="9" presetClass="exit" presetSubtype="0" fill="hold" nodeType="withEffect">
                                  <p:stCondLst>
                                    <p:cond delay="0"/>
                                  </p:stCondLst>
                                  <p:childTnLst>
                                    <p:animEffect transition="out" filter="dissolve">
                                      <p:cBhvr>
                                        <p:cTn id="413" dur="500"/>
                                        <p:tgtEl>
                                          <p:spTgt spid="8407"/>
                                        </p:tgtEl>
                                      </p:cBhvr>
                                    </p:animEffect>
                                    <p:set>
                                      <p:cBhvr>
                                        <p:cTn id="414" dur="1" fill="hold">
                                          <p:stCondLst>
                                            <p:cond delay="499"/>
                                          </p:stCondLst>
                                        </p:cTn>
                                        <p:tgtEl>
                                          <p:spTgt spid="8407"/>
                                        </p:tgtEl>
                                        <p:attrNameLst>
                                          <p:attrName>style.visibility</p:attrName>
                                        </p:attrNameLst>
                                      </p:cBhvr>
                                      <p:to>
                                        <p:strVal val="hidden"/>
                                      </p:to>
                                    </p:set>
                                  </p:childTnLst>
                                </p:cTn>
                              </p:par>
                              <p:par>
                                <p:cTn id="415" presetID="9" presetClass="exit" presetSubtype="0" fill="hold" nodeType="withEffect">
                                  <p:stCondLst>
                                    <p:cond delay="0"/>
                                  </p:stCondLst>
                                  <p:childTnLst>
                                    <p:animEffect transition="out" filter="dissolve">
                                      <p:cBhvr>
                                        <p:cTn id="416" dur="500"/>
                                        <p:tgtEl>
                                          <p:spTgt spid="8402"/>
                                        </p:tgtEl>
                                      </p:cBhvr>
                                    </p:animEffect>
                                    <p:set>
                                      <p:cBhvr>
                                        <p:cTn id="417" dur="1" fill="hold">
                                          <p:stCondLst>
                                            <p:cond delay="499"/>
                                          </p:stCondLst>
                                        </p:cTn>
                                        <p:tgtEl>
                                          <p:spTgt spid="8402"/>
                                        </p:tgtEl>
                                        <p:attrNameLst>
                                          <p:attrName>style.visibility</p:attrName>
                                        </p:attrNameLst>
                                      </p:cBhvr>
                                      <p:to>
                                        <p:strVal val="hidden"/>
                                      </p:to>
                                    </p:set>
                                  </p:childTnLst>
                                </p:cTn>
                              </p:par>
                              <p:par>
                                <p:cTn id="418" presetID="9" presetClass="exit" presetSubtype="0" fill="hold" nodeType="withEffect">
                                  <p:stCondLst>
                                    <p:cond delay="0"/>
                                  </p:stCondLst>
                                  <p:childTnLst>
                                    <p:animEffect transition="out" filter="dissolve">
                                      <p:cBhvr>
                                        <p:cTn id="419" dur="500"/>
                                        <p:tgtEl>
                                          <p:spTgt spid="8397"/>
                                        </p:tgtEl>
                                      </p:cBhvr>
                                    </p:animEffect>
                                    <p:set>
                                      <p:cBhvr>
                                        <p:cTn id="420" dur="1" fill="hold">
                                          <p:stCondLst>
                                            <p:cond delay="499"/>
                                          </p:stCondLst>
                                        </p:cTn>
                                        <p:tgtEl>
                                          <p:spTgt spid="8397"/>
                                        </p:tgtEl>
                                        <p:attrNameLst>
                                          <p:attrName>style.visibility</p:attrName>
                                        </p:attrNameLst>
                                      </p:cBhvr>
                                      <p:to>
                                        <p:strVal val="hidden"/>
                                      </p:to>
                                    </p:set>
                                  </p:childTnLst>
                                </p:cTn>
                              </p:par>
                              <p:par>
                                <p:cTn id="421" presetID="9" presetClass="exit" presetSubtype="0" fill="hold" nodeType="withEffect">
                                  <p:stCondLst>
                                    <p:cond delay="0"/>
                                  </p:stCondLst>
                                  <p:childTnLst>
                                    <p:animEffect transition="out" filter="dissolve">
                                      <p:cBhvr>
                                        <p:cTn id="422" dur="500"/>
                                        <p:tgtEl>
                                          <p:spTgt spid="8392"/>
                                        </p:tgtEl>
                                      </p:cBhvr>
                                    </p:animEffect>
                                    <p:set>
                                      <p:cBhvr>
                                        <p:cTn id="423" dur="1" fill="hold">
                                          <p:stCondLst>
                                            <p:cond delay="499"/>
                                          </p:stCondLst>
                                        </p:cTn>
                                        <p:tgtEl>
                                          <p:spTgt spid="8392"/>
                                        </p:tgtEl>
                                        <p:attrNameLst>
                                          <p:attrName>style.visibility</p:attrName>
                                        </p:attrNameLst>
                                      </p:cBhvr>
                                      <p:to>
                                        <p:strVal val="hidden"/>
                                      </p:to>
                                    </p:set>
                                  </p:childTnLst>
                                </p:cTn>
                              </p:par>
                              <p:par>
                                <p:cTn id="424" presetID="9" presetClass="entr" presetSubtype="0" fill="hold" nodeType="withEffect">
                                  <p:stCondLst>
                                    <p:cond delay="0"/>
                                  </p:stCondLst>
                                  <p:childTnLst>
                                    <p:set>
                                      <p:cBhvr>
                                        <p:cTn id="425" dur="1" fill="hold">
                                          <p:stCondLst>
                                            <p:cond delay="0"/>
                                          </p:stCondLst>
                                        </p:cTn>
                                        <p:tgtEl>
                                          <p:spTgt spid="8424"/>
                                        </p:tgtEl>
                                        <p:attrNameLst>
                                          <p:attrName>style.visibility</p:attrName>
                                        </p:attrNameLst>
                                      </p:cBhvr>
                                      <p:to>
                                        <p:strVal val="visible"/>
                                      </p:to>
                                    </p:set>
                                    <p:animEffect transition="in" filter="dissolve">
                                      <p:cBhvr>
                                        <p:cTn id="426" dur="500"/>
                                        <p:tgtEl>
                                          <p:spTgt spid="8424"/>
                                        </p:tgtEl>
                                      </p:cBhvr>
                                    </p:animEffect>
                                  </p:childTnLst>
                                </p:cTn>
                              </p:par>
                            </p:childTnLst>
                          </p:cTn>
                        </p:par>
                      </p:childTnLst>
                    </p:cTn>
                  </p:par>
                  <p:par>
                    <p:cTn id="427" fill="hold" nodeType="clickPar">
                      <p:stCondLst>
                        <p:cond delay="indefinite"/>
                      </p:stCondLst>
                      <p:childTnLst>
                        <p:par>
                          <p:cTn id="428" fill="hold" nodeType="withGroup">
                            <p:stCondLst>
                              <p:cond delay="0"/>
                            </p:stCondLst>
                            <p:childTnLst>
                              <p:par>
                                <p:cTn id="429" presetID="9" presetClass="entr" presetSubtype="0" fill="hold" nodeType="clickEffect">
                                  <p:stCondLst>
                                    <p:cond delay="0"/>
                                  </p:stCondLst>
                                  <p:childTnLst>
                                    <p:set>
                                      <p:cBhvr>
                                        <p:cTn id="430" dur="1" fill="hold">
                                          <p:stCondLst>
                                            <p:cond delay="0"/>
                                          </p:stCondLst>
                                        </p:cTn>
                                        <p:tgtEl>
                                          <p:spTgt spid="8413"/>
                                        </p:tgtEl>
                                        <p:attrNameLst>
                                          <p:attrName>style.visibility</p:attrName>
                                        </p:attrNameLst>
                                      </p:cBhvr>
                                      <p:to>
                                        <p:strVal val="visible"/>
                                      </p:to>
                                    </p:set>
                                    <p:animEffect transition="in" filter="dissolve">
                                      <p:cBhvr>
                                        <p:cTn id="431" dur="500"/>
                                        <p:tgtEl>
                                          <p:spTgt spid="8413"/>
                                        </p:tgtEl>
                                      </p:cBhvr>
                                    </p:animEffect>
                                  </p:childTnLst>
                                </p:cTn>
                              </p:par>
                              <p:par>
                                <p:cTn id="432" presetID="9" presetClass="entr" presetSubtype="0" fill="hold" nodeType="withEffect">
                                  <p:stCondLst>
                                    <p:cond delay="0"/>
                                  </p:stCondLst>
                                  <p:childTnLst>
                                    <p:set>
                                      <p:cBhvr>
                                        <p:cTn id="433" dur="1" fill="hold">
                                          <p:stCondLst>
                                            <p:cond delay="0"/>
                                          </p:stCondLst>
                                        </p:cTn>
                                        <p:tgtEl>
                                          <p:spTgt spid="8408"/>
                                        </p:tgtEl>
                                        <p:attrNameLst>
                                          <p:attrName>style.visibility</p:attrName>
                                        </p:attrNameLst>
                                      </p:cBhvr>
                                      <p:to>
                                        <p:strVal val="visible"/>
                                      </p:to>
                                    </p:set>
                                    <p:animEffect transition="in" filter="dissolve">
                                      <p:cBhvr>
                                        <p:cTn id="434" dur="500"/>
                                        <p:tgtEl>
                                          <p:spTgt spid="8408"/>
                                        </p:tgtEl>
                                      </p:cBhvr>
                                    </p:animEffect>
                                  </p:childTnLst>
                                </p:cTn>
                              </p:par>
                              <p:par>
                                <p:cTn id="435" presetID="9" presetClass="entr" presetSubtype="0" fill="hold" nodeType="withEffect">
                                  <p:stCondLst>
                                    <p:cond delay="0"/>
                                  </p:stCondLst>
                                  <p:childTnLst>
                                    <p:set>
                                      <p:cBhvr>
                                        <p:cTn id="436" dur="1" fill="hold">
                                          <p:stCondLst>
                                            <p:cond delay="0"/>
                                          </p:stCondLst>
                                        </p:cTn>
                                        <p:tgtEl>
                                          <p:spTgt spid="8403"/>
                                        </p:tgtEl>
                                        <p:attrNameLst>
                                          <p:attrName>style.visibility</p:attrName>
                                        </p:attrNameLst>
                                      </p:cBhvr>
                                      <p:to>
                                        <p:strVal val="visible"/>
                                      </p:to>
                                    </p:set>
                                    <p:animEffect transition="in" filter="dissolve">
                                      <p:cBhvr>
                                        <p:cTn id="437" dur="500"/>
                                        <p:tgtEl>
                                          <p:spTgt spid="8403"/>
                                        </p:tgtEl>
                                      </p:cBhvr>
                                    </p:animEffect>
                                  </p:childTnLst>
                                </p:cTn>
                              </p:par>
                              <p:par>
                                <p:cTn id="438" presetID="9" presetClass="entr" presetSubtype="0" fill="hold" nodeType="withEffect">
                                  <p:stCondLst>
                                    <p:cond delay="0"/>
                                  </p:stCondLst>
                                  <p:childTnLst>
                                    <p:set>
                                      <p:cBhvr>
                                        <p:cTn id="439" dur="1" fill="hold">
                                          <p:stCondLst>
                                            <p:cond delay="0"/>
                                          </p:stCondLst>
                                        </p:cTn>
                                        <p:tgtEl>
                                          <p:spTgt spid="8398"/>
                                        </p:tgtEl>
                                        <p:attrNameLst>
                                          <p:attrName>style.visibility</p:attrName>
                                        </p:attrNameLst>
                                      </p:cBhvr>
                                      <p:to>
                                        <p:strVal val="visible"/>
                                      </p:to>
                                    </p:set>
                                    <p:animEffect transition="in" filter="dissolve">
                                      <p:cBhvr>
                                        <p:cTn id="440" dur="500"/>
                                        <p:tgtEl>
                                          <p:spTgt spid="8398"/>
                                        </p:tgtEl>
                                      </p:cBhvr>
                                    </p:animEffect>
                                  </p:childTnLst>
                                </p:cTn>
                              </p:par>
                            </p:childTnLst>
                          </p:cTn>
                        </p:par>
                      </p:childTnLst>
                    </p:cTn>
                  </p:par>
                  <p:par>
                    <p:cTn id="441" fill="hold" nodeType="clickPar">
                      <p:stCondLst>
                        <p:cond delay="indefinite"/>
                      </p:stCondLst>
                      <p:childTnLst>
                        <p:par>
                          <p:cTn id="442" fill="hold" nodeType="withGroup">
                            <p:stCondLst>
                              <p:cond delay="0"/>
                            </p:stCondLst>
                            <p:childTnLst>
                              <p:par>
                                <p:cTn id="443" presetID="9" presetClass="entr" presetSubtype="0" fill="hold" nodeType="clickEffect">
                                  <p:stCondLst>
                                    <p:cond delay="0"/>
                                  </p:stCondLst>
                                  <p:childTnLst>
                                    <p:set>
                                      <p:cBhvr>
                                        <p:cTn id="444" dur="1" fill="hold">
                                          <p:stCondLst>
                                            <p:cond delay="0"/>
                                          </p:stCondLst>
                                        </p:cTn>
                                        <p:tgtEl>
                                          <p:spTgt spid="8378"/>
                                        </p:tgtEl>
                                        <p:attrNameLst>
                                          <p:attrName>style.visibility</p:attrName>
                                        </p:attrNameLst>
                                      </p:cBhvr>
                                      <p:to>
                                        <p:strVal val="visible"/>
                                      </p:to>
                                    </p:set>
                                    <p:animEffect transition="in" filter="dissolve">
                                      <p:cBhvr>
                                        <p:cTn id="445" dur="500"/>
                                        <p:tgtEl>
                                          <p:spTgt spid="8378"/>
                                        </p:tgtEl>
                                      </p:cBhvr>
                                    </p:animEffect>
                                  </p:childTnLst>
                                </p:cTn>
                              </p:par>
                            </p:childTnLst>
                          </p:cTn>
                        </p:par>
                      </p:childTnLst>
                    </p:cTn>
                  </p:par>
                  <p:par>
                    <p:cTn id="446" fill="hold" nodeType="clickPar">
                      <p:stCondLst>
                        <p:cond delay="indefinite"/>
                      </p:stCondLst>
                      <p:childTnLst>
                        <p:par>
                          <p:cTn id="447" fill="hold" nodeType="withGroup">
                            <p:stCondLst>
                              <p:cond delay="0"/>
                            </p:stCondLst>
                            <p:childTnLst>
                              <p:par>
                                <p:cTn id="448" presetID="9" presetClass="exit" presetSubtype="0" fill="hold" nodeType="clickEffect">
                                  <p:stCondLst>
                                    <p:cond delay="0"/>
                                  </p:stCondLst>
                                  <p:childTnLst>
                                    <p:animEffect transition="out" filter="dissolve">
                                      <p:cBhvr>
                                        <p:cTn id="449" dur="500"/>
                                        <p:tgtEl>
                                          <p:spTgt spid="8413"/>
                                        </p:tgtEl>
                                      </p:cBhvr>
                                    </p:animEffect>
                                    <p:set>
                                      <p:cBhvr>
                                        <p:cTn id="450" dur="1" fill="hold">
                                          <p:stCondLst>
                                            <p:cond delay="499"/>
                                          </p:stCondLst>
                                        </p:cTn>
                                        <p:tgtEl>
                                          <p:spTgt spid="8413"/>
                                        </p:tgtEl>
                                        <p:attrNameLst>
                                          <p:attrName>style.visibility</p:attrName>
                                        </p:attrNameLst>
                                      </p:cBhvr>
                                      <p:to>
                                        <p:strVal val="hidden"/>
                                      </p:to>
                                    </p:set>
                                  </p:childTnLst>
                                </p:cTn>
                              </p:par>
                              <p:par>
                                <p:cTn id="451" presetID="9" presetClass="exit" presetSubtype="0" fill="hold" nodeType="withEffect">
                                  <p:stCondLst>
                                    <p:cond delay="0"/>
                                  </p:stCondLst>
                                  <p:childTnLst>
                                    <p:animEffect transition="out" filter="dissolve">
                                      <p:cBhvr>
                                        <p:cTn id="452" dur="500"/>
                                        <p:tgtEl>
                                          <p:spTgt spid="8408"/>
                                        </p:tgtEl>
                                      </p:cBhvr>
                                    </p:animEffect>
                                    <p:set>
                                      <p:cBhvr>
                                        <p:cTn id="453" dur="1" fill="hold">
                                          <p:stCondLst>
                                            <p:cond delay="499"/>
                                          </p:stCondLst>
                                        </p:cTn>
                                        <p:tgtEl>
                                          <p:spTgt spid="8408"/>
                                        </p:tgtEl>
                                        <p:attrNameLst>
                                          <p:attrName>style.visibility</p:attrName>
                                        </p:attrNameLst>
                                      </p:cBhvr>
                                      <p:to>
                                        <p:strVal val="hidden"/>
                                      </p:to>
                                    </p:set>
                                  </p:childTnLst>
                                </p:cTn>
                              </p:par>
                              <p:par>
                                <p:cTn id="454" presetID="9" presetClass="exit" presetSubtype="0" fill="hold" nodeType="withEffect">
                                  <p:stCondLst>
                                    <p:cond delay="0"/>
                                  </p:stCondLst>
                                  <p:childTnLst>
                                    <p:animEffect transition="out" filter="dissolve">
                                      <p:cBhvr>
                                        <p:cTn id="455" dur="500"/>
                                        <p:tgtEl>
                                          <p:spTgt spid="8403"/>
                                        </p:tgtEl>
                                      </p:cBhvr>
                                    </p:animEffect>
                                    <p:set>
                                      <p:cBhvr>
                                        <p:cTn id="456" dur="1" fill="hold">
                                          <p:stCondLst>
                                            <p:cond delay="499"/>
                                          </p:stCondLst>
                                        </p:cTn>
                                        <p:tgtEl>
                                          <p:spTgt spid="8403"/>
                                        </p:tgtEl>
                                        <p:attrNameLst>
                                          <p:attrName>style.visibility</p:attrName>
                                        </p:attrNameLst>
                                      </p:cBhvr>
                                      <p:to>
                                        <p:strVal val="hidden"/>
                                      </p:to>
                                    </p:set>
                                  </p:childTnLst>
                                </p:cTn>
                              </p:par>
                              <p:par>
                                <p:cTn id="457" presetID="9" presetClass="exit" presetSubtype="0" fill="hold" nodeType="withEffect">
                                  <p:stCondLst>
                                    <p:cond delay="0"/>
                                  </p:stCondLst>
                                  <p:childTnLst>
                                    <p:animEffect transition="out" filter="dissolve">
                                      <p:cBhvr>
                                        <p:cTn id="458" dur="500"/>
                                        <p:tgtEl>
                                          <p:spTgt spid="8398"/>
                                        </p:tgtEl>
                                      </p:cBhvr>
                                    </p:animEffect>
                                    <p:set>
                                      <p:cBhvr>
                                        <p:cTn id="459" dur="1" fill="hold">
                                          <p:stCondLst>
                                            <p:cond delay="499"/>
                                          </p:stCondLst>
                                        </p:cTn>
                                        <p:tgtEl>
                                          <p:spTgt spid="8398"/>
                                        </p:tgtEl>
                                        <p:attrNameLst>
                                          <p:attrName>style.visibility</p:attrName>
                                        </p:attrNameLst>
                                      </p:cBhvr>
                                      <p:to>
                                        <p:strVal val="hidden"/>
                                      </p:to>
                                    </p:set>
                                  </p:childTnLst>
                                </p:cTn>
                              </p:par>
                              <p:par>
                                <p:cTn id="460" presetID="9" presetClass="entr" presetSubtype="0" fill="hold" nodeType="withEffect">
                                  <p:stCondLst>
                                    <p:cond delay="0"/>
                                  </p:stCondLst>
                                  <p:childTnLst>
                                    <p:set>
                                      <p:cBhvr>
                                        <p:cTn id="461" dur="1" fill="hold">
                                          <p:stCondLst>
                                            <p:cond delay="0"/>
                                          </p:stCondLst>
                                        </p:cTn>
                                        <p:tgtEl>
                                          <p:spTgt spid="8425"/>
                                        </p:tgtEl>
                                        <p:attrNameLst>
                                          <p:attrName>style.visibility</p:attrName>
                                        </p:attrNameLst>
                                      </p:cBhvr>
                                      <p:to>
                                        <p:strVal val="visible"/>
                                      </p:to>
                                    </p:set>
                                    <p:animEffect transition="in" filter="dissolve">
                                      <p:cBhvr>
                                        <p:cTn id="462" dur="500"/>
                                        <p:tgtEl>
                                          <p:spTgt spid="8425"/>
                                        </p:tgtEl>
                                      </p:cBhvr>
                                    </p:animEffect>
                                  </p:childTnLst>
                                </p:cTn>
                              </p:par>
                            </p:childTnLst>
                          </p:cTn>
                        </p:par>
                      </p:childTnLst>
                    </p:cTn>
                  </p:par>
                  <p:par>
                    <p:cTn id="463" fill="hold" nodeType="clickPar">
                      <p:stCondLst>
                        <p:cond delay="indefinite"/>
                      </p:stCondLst>
                      <p:childTnLst>
                        <p:par>
                          <p:cTn id="464" fill="hold" nodeType="withGroup">
                            <p:stCondLst>
                              <p:cond delay="0"/>
                            </p:stCondLst>
                            <p:childTnLst>
                              <p:par>
                                <p:cTn id="465" presetID="9" presetClass="entr" presetSubtype="0" fill="hold" nodeType="clickEffect">
                                  <p:stCondLst>
                                    <p:cond delay="0"/>
                                  </p:stCondLst>
                                  <p:childTnLst>
                                    <p:set>
                                      <p:cBhvr>
                                        <p:cTn id="466" dur="1" fill="hold">
                                          <p:stCondLst>
                                            <p:cond delay="0"/>
                                          </p:stCondLst>
                                        </p:cTn>
                                        <p:tgtEl>
                                          <p:spTgt spid="8414"/>
                                        </p:tgtEl>
                                        <p:attrNameLst>
                                          <p:attrName>style.visibility</p:attrName>
                                        </p:attrNameLst>
                                      </p:cBhvr>
                                      <p:to>
                                        <p:strVal val="visible"/>
                                      </p:to>
                                    </p:set>
                                    <p:animEffect transition="in" filter="dissolve">
                                      <p:cBhvr>
                                        <p:cTn id="467" dur="500"/>
                                        <p:tgtEl>
                                          <p:spTgt spid="8414"/>
                                        </p:tgtEl>
                                      </p:cBhvr>
                                    </p:animEffect>
                                  </p:childTnLst>
                                </p:cTn>
                              </p:par>
                              <p:par>
                                <p:cTn id="468" presetID="9" presetClass="entr" presetSubtype="0" fill="hold" nodeType="withEffect">
                                  <p:stCondLst>
                                    <p:cond delay="0"/>
                                  </p:stCondLst>
                                  <p:childTnLst>
                                    <p:set>
                                      <p:cBhvr>
                                        <p:cTn id="469" dur="1" fill="hold">
                                          <p:stCondLst>
                                            <p:cond delay="0"/>
                                          </p:stCondLst>
                                        </p:cTn>
                                        <p:tgtEl>
                                          <p:spTgt spid="8409"/>
                                        </p:tgtEl>
                                        <p:attrNameLst>
                                          <p:attrName>style.visibility</p:attrName>
                                        </p:attrNameLst>
                                      </p:cBhvr>
                                      <p:to>
                                        <p:strVal val="visible"/>
                                      </p:to>
                                    </p:set>
                                    <p:animEffect transition="in" filter="dissolve">
                                      <p:cBhvr>
                                        <p:cTn id="470" dur="500"/>
                                        <p:tgtEl>
                                          <p:spTgt spid="8409"/>
                                        </p:tgtEl>
                                      </p:cBhvr>
                                    </p:animEffect>
                                  </p:childTnLst>
                                </p:cTn>
                              </p:par>
                              <p:par>
                                <p:cTn id="471" presetID="9" presetClass="entr" presetSubtype="0" fill="hold" nodeType="withEffect">
                                  <p:stCondLst>
                                    <p:cond delay="0"/>
                                  </p:stCondLst>
                                  <p:childTnLst>
                                    <p:set>
                                      <p:cBhvr>
                                        <p:cTn id="472" dur="1" fill="hold">
                                          <p:stCondLst>
                                            <p:cond delay="0"/>
                                          </p:stCondLst>
                                        </p:cTn>
                                        <p:tgtEl>
                                          <p:spTgt spid="8404"/>
                                        </p:tgtEl>
                                        <p:attrNameLst>
                                          <p:attrName>style.visibility</p:attrName>
                                        </p:attrNameLst>
                                      </p:cBhvr>
                                      <p:to>
                                        <p:strVal val="visible"/>
                                      </p:to>
                                    </p:set>
                                    <p:animEffect transition="in" filter="dissolve">
                                      <p:cBhvr>
                                        <p:cTn id="473" dur="500"/>
                                        <p:tgtEl>
                                          <p:spTgt spid="8404"/>
                                        </p:tgtEl>
                                      </p:cBhvr>
                                    </p:animEffect>
                                  </p:childTnLst>
                                </p:cTn>
                              </p:par>
                            </p:childTnLst>
                          </p:cTn>
                        </p:par>
                      </p:childTnLst>
                    </p:cTn>
                  </p:par>
                  <p:par>
                    <p:cTn id="474" fill="hold" nodeType="clickPar">
                      <p:stCondLst>
                        <p:cond delay="indefinite"/>
                      </p:stCondLst>
                      <p:childTnLst>
                        <p:par>
                          <p:cTn id="475" fill="hold" nodeType="withGroup">
                            <p:stCondLst>
                              <p:cond delay="0"/>
                            </p:stCondLst>
                            <p:childTnLst>
                              <p:par>
                                <p:cTn id="476" presetID="9" presetClass="entr" presetSubtype="0" fill="hold" nodeType="clickEffect">
                                  <p:stCondLst>
                                    <p:cond delay="0"/>
                                  </p:stCondLst>
                                  <p:childTnLst>
                                    <p:set>
                                      <p:cBhvr>
                                        <p:cTn id="477" dur="1" fill="hold">
                                          <p:stCondLst>
                                            <p:cond delay="0"/>
                                          </p:stCondLst>
                                        </p:cTn>
                                        <p:tgtEl>
                                          <p:spTgt spid="8377"/>
                                        </p:tgtEl>
                                        <p:attrNameLst>
                                          <p:attrName>style.visibility</p:attrName>
                                        </p:attrNameLst>
                                      </p:cBhvr>
                                      <p:to>
                                        <p:strVal val="visible"/>
                                      </p:to>
                                    </p:set>
                                    <p:animEffect transition="in" filter="dissolve">
                                      <p:cBhvr>
                                        <p:cTn id="478" dur="500"/>
                                        <p:tgtEl>
                                          <p:spTgt spid="8377"/>
                                        </p:tgtEl>
                                      </p:cBhvr>
                                    </p:animEffect>
                                  </p:childTnLst>
                                </p:cTn>
                              </p:par>
                            </p:childTnLst>
                          </p:cTn>
                        </p:par>
                      </p:childTnLst>
                    </p:cTn>
                  </p:par>
                  <p:par>
                    <p:cTn id="479" fill="hold" nodeType="clickPar">
                      <p:stCondLst>
                        <p:cond delay="indefinite"/>
                      </p:stCondLst>
                      <p:childTnLst>
                        <p:par>
                          <p:cTn id="480" fill="hold" nodeType="withGroup">
                            <p:stCondLst>
                              <p:cond delay="0"/>
                            </p:stCondLst>
                            <p:childTnLst>
                              <p:par>
                                <p:cTn id="481" presetID="9" presetClass="exit" presetSubtype="0" fill="hold" nodeType="clickEffect">
                                  <p:stCondLst>
                                    <p:cond delay="0"/>
                                  </p:stCondLst>
                                  <p:childTnLst>
                                    <p:animEffect transition="out" filter="dissolve">
                                      <p:cBhvr>
                                        <p:cTn id="482" dur="500"/>
                                        <p:tgtEl>
                                          <p:spTgt spid="8414"/>
                                        </p:tgtEl>
                                      </p:cBhvr>
                                    </p:animEffect>
                                    <p:set>
                                      <p:cBhvr>
                                        <p:cTn id="483" dur="1" fill="hold">
                                          <p:stCondLst>
                                            <p:cond delay="499"/>
                                          </p:stCondLst>
                                        </p:cTn>
                                        <p:tgtEl>
                                          <p:spTgt spid="8414"/>
                                        </p:tgtEl>
                                        <p:attrNameLst>
                                          <p:attrName>style.visibility</p:attrName>
                                        </p:attrNameLst>
                                      </p:cBhvr>
                                      <p:to>
                                        <p:strVal val="hidden"/>
                                      </p:to>
                                    </p:set>
                                  </p:childTnLst>
                                </p:cTn>
                              </p:par>
                              <p:par>
                                <p:cTn id="484" presetID="9" presetClass="exit" presetSubtype="0" fill="hold" nodeType="withEffect">
                                  <p:stCondLst>
                                    <p:cond delay="0"/>
                                  </p:stCondLst>
                                  <p:childTnLst>
                                    <p:animEffect transition="out" filter="dissolve">
                                      <p:cBhvr>
                                        <p:cTn id="485" dur="500"/>
                                        <p:tgtEl>
                                          <p:spTgt spid="8409"/>
                                        </p:tgtEl>
                                      </p:cBhvr>
                                    </p:animEffect>
                                    <p:set>
                                      <p:cBhvr>
                                        <p:cTn id="486" dur="1" fill="hold">
                                          <p:stCondLst>
                                            <p:cond delay="499"/>
                                          </p:stCondLst>
                                        </p:cTn>
                                        <p:tgtEl>
                                          <p:spTgt spid="8409"/>
                                        </p:tgtEl>
                                        <p:attrNameLst>
                                          <p:attrName>style.visibility</p:attrName>
                                        </p:attrNameLst>
                                      </p:cBhvr>
                                      <p:to>
                                        <p:strVal val="hidden"/>
                                      </p:to>
                                    </p:set>
                                  </p:childTnLst>
                                </p:cTn>
                              </p:par>
                              <p:par>
                                <p:cTn id="487" presetID="9" presetClass="exit" presetSubtype="0" fill="hold" nodeType="withEffect">
                                  <p:stCondLst>
                                    <p:cond delay="0"/>
                                  </p:stCondLst>
                                  <p:childTnLst>
                                    <p:animEffect transition="out" filter="dissolve">
                                      <p:cBhvr>
                                        <p:cTn id="488" dur="500"/>
                                        <p:tgtEl>
                                          <p:spTgt spid="8404"/>
                                        </p:tgtEl>
                                      </p:cBhvr>
                                    </p:animEffect>
                                    <p:set>
                                      <p:cBhvr>
                                        <p:cTn id="489" dur="1" fill="hold">
                                          <p:stCondLst>
                                            <p:cond delay="499"/>
                                          </p:stCondLst>
                                        </p:cTn>
                                        <p:tgtEl>
                                          <p:spTgt spid="8404"/>
                                        </p:tgtEl>
                                        <p:attrNameLst>
                                          <p:attrName>style.visibility</p:attrName>
                                        </p:attrNameLst>
                                      </p:cBhvr>
                                      <p:to>
                                        <p:strVal val="hidden"/>
                                      </p:to>
                                    </p:set>
                                  </p:childTnLst>
                                </p:cTn>
                              </p:par>
                              <p:par>
                                <p:cTn id="490" presetID="9" presetClass="entr" presetSubtype="0" fill="hold" nodeType="withEffect">
                                  <p:stCondLst>
                                    <p:cond delay="0"/>
                                  </p:stCondLst>
                                  <p:childTnLst>
                                    <p:set>
                                      <p:cBhvr>
                                        <p:cTn id="491" dur="1" fill="hold">
                                          <p:stCondLst>
                                            <p:cond delay="0"/>
                                          </p:stCondLst>
                                        </p:cTn>
                                        <p:tgtEl>
                                          <p:spTgt spid="8426"/>
                                        </p:tgtEl>
                                        <p:attrNameLst>
                                          <p:attrName>style.visibility</p:attrName>
                                        </p:attrNameLst>
                                      </p:cBhvr>
                                      <p:to>
                                        <p:strVal val="visible"/>
                                      </p:to>
                                    </p:set>
                                    <p:animEffect transition="in" filter="dissolve">
                                      <p:cBhvr>
                                        <p:cTn id="492" dur="500"/>
                                        <p:tgtEl>
                                          <p:spTgt spid="8426"/>
                                        </p:tgtEl>
                                      </p:cBhvr>
                                    </p:animEffect>
                                  </p:childTnLst>
                                </p:cTn>
                              </p:par>
                            </p:childTnLst>
                          </p:cTn>
                        </p:par>
                      </p:childTnLst>
                    </p:cTn>
                  </p:par>
                  <p:par>
                    <p:cTn id="493" fill="hold" nodeType="clickPar">
                      <p:stCondLst>
                        <p:cond delay="indefinite"/>
                      </p:stCondLst>
                      <p:childTnLst>
                        <p:par>
                          <p:cTn id="494" fill="hold" nodeType="withGroup">
                            <p:stCondLst>
                              <p:cond delay="0"/>
                            </p:stCondLst>
                            <p:childTnLst>
                              <p:par>
                                <p:cTn id="495" presetID="9" presetClass="entr" presetSubtype="0" fill="hold" nodeType="clickEffect">
                                  <p:stCondLst>
                                    <p:cond delay="0"/>
                                  </p:stCondLst>
                                  <p:childTnLst>
                                    <p:set>
                                      <p:cBhvr>
                                        <p:cTn id="496" dur="1" fill="hold">
                                          <p:stCondLst>
                                            <p:cond delay="0"/>
                                          </p:stCondLst>
                                        </p:cTn>
                                        <p:tgtEl>
                                          <p:spTgt spid="8415"/>
                                        </p:tgtEl>
                                        <p:attrNameLst>
                                          <p:attrName>style.visibility</p:attrName>
                                        </p:attrNameLst>
                                      </p:cBhvr>
                                      <p:to>
                                        <p:strVal val="visible"/>
                                      </p:to>
                                    </p:set>
                                    <p:animEffect transition="in" filter="dissolve">
                                      <p:cBhvr>
                                        <p:cTn id="497" dur="500"/>
                                        <p:tgtEl>
                                          <p:spTgt spid="8415"/>
                                        </p:tgtEl>
                                      </p:cBhvr>
                                    </p:animEffect>
                                  </p:childTnLst>
                                </p:cTn>
                              </p:par>
                              <p:par>
                                <p:cTn id="498" presetID="9" presetClass="entr" presetSubtype="0" fill="hold" nodeType="withEffect">
                                  <p:stCondLst>
                                    <p:cond delay="0"/>
                                  </p:stCondLst>
                                  <p:childTnLst>
                                    <p:set>
                                      <p:cBhvr>
                                        <p:cTn id="499" dur="1" fill="hold">
                                          <p:stCondLst>
                                            <p:cond delay="0"/>
                                          </p:stCondLst>
                                        </p:cTn>
                                        <p:tgtEl>
                                          <p:spTgt spid="8410"/>
                                        </p:tgtEl>
                                        <p:attrNameLst>
                                          <p:attrName>style.visibility</p:attrName>
                                        </p:attrNameLst>
                                      </p:cBhvr>
                                      <p:to>
                                        <p:strVal val="visible"/>
                                      </p:to>
                                    </p:set>
                                    <p:animEffect transition="in" filter="dissolve">
                                      <p:cBhvr>
                                        <p:cTn id="500" dur="500"/>
                                        <p:tgtEl>
                                          <p:spTgt spid="8410"/>
                                        </p:tgtEl>
                                      </p:cBhvr>
                                    </p:animEffect>
                                  </p:childTnLst>
                                </p:cTn>
                              </p:par>
                            </p:childTnLst>
                          </p:cTn>
                        </p:par>
                      </p:childTnLst>
                    </p:cTn>
                  </p:par>
                  <p:par>
                    <p:cTn id="501" fill="hold" nodeType="clickPar">
                      <p:stCondLst>
                        <p:cond delay="indefinite"/>
                      </p:stCondLst>
                      <p:childTnLst>
                        <p:par>
                          <p:cTn id="502" fill="hold" nodeType="withGroup">
                            <p:stCondLst>
                              <p:cond delay="0"/>
                            </p:stCondLst>
                            <p:childTnLst>
                              <p:par>
                                <p:cTn id="503" presetID="9" presetClass="entr" presetSubtype="0" fill="hold" nodeType="clickEffect">
                                  <p:stCondLst>
                                    <p:cond delay="0"/>
                                  </p:stCondLst>
                                  <p:childTnLst>
                                    <p:set>
                                      <p:cBhvr>
                                        <p:cTn id="504" dur="1" fill="hold">
                                          <p:stCondLst>
                                            <p:cond delay="0"/>
                                          </p:stCondLst>
                                        </p:cTn>
                                        <p:tgtEl>
                                          <p:spTgt spid="8376"/>
                                        </p:tgtEl>
                                        <p:attrNameLst>
                                          <p:attrName>style.visibility</p:attrName>
                                        </p:attrNameLst>
                                      </p:cBhvr>
                                      <p:to>
                                        <p:strVal val="visible"/>
                                      </p:to>
                                    </p:set>
                                    <p:animEffect transition="in" filter="dissolve">
                                      <p:cBhvr>
                                        <p:cTn id="505" dur="500"/>
                                        <p:tgtEl>
                                          <p:spTgt spid="8376"/>
                                        </p:tgtEl>
                                      </p:cBhvr>
                                    </p:animEffect>
                                  </p:childTnLst>
                                </p:cTn>
                              </p:par>
                            </p:childTnLst>
                          </p:cTn>
                        </p:par>
                      </p:childTnLst>
                    </p:cTn>
                  </p:par>
                  <p:par>
                    <p:cTn id="506" fill="hold" nodeType="clickPar">
                      <p:stCondLst>
                        <p:cond delay="indefinite"/>
                      </p:stCondLst>
                      <p:childTnLst>
                        <p:par>
                          <p:cTn id="507" fill="hold" nodeType="withGroup">
                            <p:stCondLst>
                              <p:cond delay="0"/>
                            </p:stCondLst>
                            <p:childTnLst>
                              <p:par>
                                <p:cTn id="508" presetID="9" presetClass="exit" presetSubtype="0" fill="hold" nodeType="clickEffect">
                                  <p:stCondLst>
                                    <p:cond delay="0"/>
                                  </p:stCondLst>
                                  <p:childTnLst>
                                    <p:animEffect transition="out" filter="dissolve">
                                      <p:cBhvr>
                                        <p:cTn id="509" dur="500"/>
                                        <p:tgtEl>
                                          <p:spTgt spid="8415"/>
                                        </p:tgtEl>
                                      </p:cBhvr>
                                    </p:animEffect>
                                    <p:set>
                                      <p:cBhvr>
                                        <p:cTn id="510" dur="1" fill="hold">
                                          <p:stCondLst>
                                            <p:cond delay="499"/>
                                          </p:stCondLst>
                                        </p:cTn>
                                        <p:tgtEl>
                                          <p:spTgt spid="8415"/>
                                        </p:tgtEl>
                                        <p:attrNameLst>
                                          <p:attrName>style.visibility</p:attrName>
                                        </p:attrNameLst>
                                      </p:cBhvr>
                                      <p:to>
                                        <p:strVal val="hidden"/>
                                      </p:to>
                                    </p:set>
                                  </p:childTnLst>
                                </p:cTn>
                              </p:par>
                              <p:par>
                                <p:cTn id="511" presetID="9" presetClass="exit" presetSubtype="0" fill="hold" nodeType="withEffect">
                                  <p:stCondLst>
                                    <p:cond delay="0"/>
                                  </p:stCondLst>
                                  <p:childTnLst>
                                    <p:animEffect transition="out" filter="dissolve">
                                      <p:cBhvr>
                                        <p:cTn id="512" dur="500"/>
                                        <p:tgtEl>
                                          <p:spTgt spid="8410"/>
                                        </p:tgtEl>
                                      </p:cBhvr>
                                    </p:animEffect>
                                    <p:set>
                                      <p:cBhvr>
                                        <p:cTn id="513" dur="1" fill="hold">
                                          <p:stCondLst>
                                            <p:cond delay="499"/>
                                          </p:stCondLst>
                                        </p:cTn>
                                        <p:tgtEl>
                                          <p:spTgt spid="8410"/>
                                        </p:tgtEl>
                                        <p:attrNameLst>
                                          <p:attrName>style.visibility</p:attrName>
                                        </p:attrNameLst>
                                      </p:cBhvr>
                                      <p:to>
                                        <p:strVal val="hidden"/>
                                      </p:to>
                                    </p:set>
                                  </p:childTnLst>
                                </p:cTn>
                              </p:par>
                              <p:par>
                                <p:cTn id="514" presetID="9" presetClass="entr" presetSubtype="0" fill="hold" nodeType="withEffect">
                                  <p:stCondLst>
                                    <p:cond delay="0"/>
                                  </p:stCondLst>
                                  <p:childTnLst>
                                    <p:set>
                                      <p:cBhvr>
                                        <p:cTn id="515" dur="1" fill="hold">
                                          <p:stCondLst>
                                            <p:cond delay="0"/>
                                          </p:stCondLst>
                                        </p:cTn>
                                        <p:tgtEl>
                                          <p:spTgt spid="8427"/>
                                        </p:tgtEl>
                                        <p:attrNameLst>
                                          <p:attrName>style.visibility</p:attrName>
                                        </p:attrNameLst>
                                      </p:cBhvr>
                                      <p:to>
                                        <p:strVal val="visible"/>
                                      </p:to>
                                    </p:set>
                                    <p:animEffect transition="in" filter="dissolve">
                                      <p:cBhvr>
                                        <p:cTn id="516" dur="500"/>
                                        <p:tgtEl>
                                          <p:spTgt spid="8427"/>
                                        </p:tgtEl>
                                      </p:cBhvr>
                                    </p:animEffect>
                                  </p:childTnLst>
                                </p:cTn>
                              </p:par>
                            </p:childTnLst>
                          </p:cTn>
                        </p:par>
                      </p:childTnLst>
                    </p:cTn>
                  </p:par>
                  <p:par>
                    <p:cTn id="517" fill="hold" nodeType="clickPar">
                      <p:stCondLst>
                        <p:cond delay="indefinite"/>
                      </p:stCondLst>
                      <p:childTnLst>
                        <p:par>
                          <p:cTn id="518" fill="hold" nodeType="withGroup">
                            <p:stCondLst>
                              <p:cond delay="0"/>
                            </p:stCondLst>
                            <p:childTnLst>
                              <p:par>
                                <p:cTn id="519" presetID="9" presetClass="entr" presetSubtype="0" fill="hold" nodeType="clickEffect">
                                  <p:stCondLst>
                                    <p:cond delay="0"/>
                                  </p:stCondLst>
                                  <p:childTnLst>
                                    <p:set>
                                      <p:cBhvr>
                                        <p:cTn id="520" dur="1" fill="hold">
                                          <p:stCondLst>
                                            <p:cond delay="0"/>
                                          </p:stCondLst>
                                        </p:cTn>
                                        <p:tgtEl>
                                          <p:spTgt spid="8416"/>
                                        </p:tgtEl>
                                        <p:attrNameLst>
                                          <p:attrName>style.visibility</p:attrName>
                                        </p:attrNameLst>
                                      </p:cBhvr>
                                      <p:to>
                                        <p:strVal val="visible"/>
                                      </p:to>
                                    </p:set>
                                    <p:animEffect transition="in" filter="dissolve">
                                      <p:cBhvr>
                                        <p:cTn id="521" dur="500"/>
                                        <p:tgtEl>
                                          <p:spTgt spid="8416"/>
                                        </p:tgtEl>
                                      </p:cBhvr>
                                    </p:animEffect>
                                  </p:childTnLst>
                                </p:cTn>
                              </p:par>
                            </p:childTnLst>
                          </p:cTn>
                        </p:par>
                      </p:childTnLst>
                    </p:cTn>
                  </p:par>
                  <p:par>
                    <p:cTn id="522" fill="hold" nodeType="clickPar">
                      <p:stCondLst>
                        <p:cond delay="indefinite"/>
                      </p:stCondLst>
                      <p:childTnLst>
                        <p:par>
                          <p:cTn id="523" fill="hold" nodeType="withGroup">
                            <p:stCondLst>
                              <p:cond delay="0"/>
                            </p:stCondLst>
                            <p:childTnLst>
                              <p:par>
                                <p:cTn id="524" presetID="9" presetClass="entr" presetSubtype="0" fill="hold" nodeType="clickEffect">
                                  <p:stCondLst>
                                    <p:cond delay="0"/>
                                  </p:stCondLst>
                                  <p:childTnLst>
                                    <p:set>
                                      <p:cBhvr>
                                        <p:cTn id="525" dur="1" fill="hold">
                                          <p:stCondLst>
                                            <p:cond delay="0"/>
                                          </p:stCondLst>
                                        </p:cTn>
                                        <p:tgtEl>
                                          <p:spTgt spid="8375"/>
                                        </p:tgtEl>
                                        <p:attrNameLst>
                                          <p:attrName>style.visibility</p:attrName>
                                        </p:attrNameLst>
                                      </p:cBhvr>
                                      <p:to>
                                        <p:strVal val="visible"/>
                                      </p:to>
                                    </p:set>
                                    <p:animEffect transition="in" filter="dissolve">
                                      <p:cBhvr>
                                        <p:cTn id="526" dur="500"/>
                                        <p:tgtEl>
                                          <p:spTgt spid="8375"/>
                                        </p:tgtEl>
                                      </p:cBhvr>
                                    </p:animEffect>
                                  </p:childTnLst>
                                </p:cTn>
                              </p:par>
                            </p:childTnLst>
                          </p:cTn>
                        </p:par>
                      </p:childTnLst>
                    </p:cTn>
                  </p:par>
                  <p:par>
                    <p:cTn id="527" fill="hold" nodeType="clickPar">
                      <p:stCondLst>
                        <p:cond delay="indefinite"/>
                      </p:stCondLst>
                      <p:childTnLst>
                        <p:par>
                          <p:cTn id="528" fill="hold" nodeType="withGroup">
                            <p:stCondLst>
                              <p:cond delay="0"/>
                            </p:stCondLst>
                            <p:childTnLst>
                              <p:par>
                                <p:cTn id="529" presetID="9" presetClass="exit" presetSubtype="0" fill="hold" nodeType="clickEffect">
                                  <p:stCondLst>
                                    <p:cond delay="0"/>
                                  </p:stCondLst>
                                  <p:childTnLst>
                                    <p:animEffect transition="out" filter="dissolve">
                                      <p:cBhvr>
                                        <p:cTn id="530" dur="500"/>
                                        <p:tgtEl>
                                          <p:spTgt spid="8416"/>
                                        </p:tgtEl>
                                      </p:cBhvr>
                                    </p:animEffect>
                                    <p:set>
                                      <p:cBhvr>
                                        <p:cTn id="531" dur="1" fill="hold">
                                          <p:stCondLst>
                                            <p:cond delay="499"/>
                                          </p:stCondLst>
                                        </p:cTn>
                                        <p:tgtEl>
                                          <p:spTgt spid="8416"/>
                                        </p:tgtEl>
                                        <p:attrNameLst>
                                          <p:attrName>style.visibility</p:attrName>
                                        </p:attrNameLst>
                                      </p:cBhvr>
                                      <p:to>
                                        <p:strVal val="hidden"/>
                                      </p:to>
                                    </p:set>
                                  </p:childTnLst>
                                </p:cTn>
                              </p:par>
                            </p:childTnLst>
                          </p:cTn>
                        </p:par>
                      </p:childTnLst>
                    </p:cTn>
                  </p:par>
                  <p:par>
                    <p:cTn id="532" fill="hold" nodeType="clickPar">
                      <p:stCondLst>
                        <p:cond delay="indefinite"/>
                      </p:stCondLst>
                      <p:childTnLst>
                        <p:par>
                          <p:cTn id="533" fill="hold" nodeType="withGroup">
                            <p:stCondLst>
                              <p:cond delay="0"/>
                            </p:stCondLst>
                            <p:childTnLst>
                              <p:par>
                                <p:cTn id="534" presetID="9" presetClass="entr" presetSubtype="0" fill="hold" nodeType="clickEffect">
                                  <p:stCondLst>
                                    <p:cond delay="0"/>
                                  </p:stCondLst>
                                  <p:childTnLst>
                                    <p:set>
                                      <p:cBhvr>
                                        <p:cTn id="535" dur="1" fill="hold">
                                          <p:stCondLst>
                                            <p:cond delay="0"/>
                                          </p:stCondLst>
                                        </p:cTn>
                                        <p:tgtEl>
                                          <p:spTgt spid="8379"/>
                                        </p:tgtEl>
                                        <p:attrNameLst>
                                          <p:attrName>style.visibility</p:attrName>
                                        </p:attrNameLst>
                                      </p:cBhvr>
                                      <p:to>
                                        <p:strVal val="visible"/>
                                      </p:to>
                                    </p:set>
                                    <p:animEffect transition="in" filter="dissolve">
                                      <p:cBhvr>
                                        <p:cTn id="536" dur="500"/>
                                        <p:tgtEl>
                                          <p:spTgt spid="8379"/>
                                        </p:tgtEl>
                                      </p:cBhvr>
                                    </p:animEffect>
                                  </p:childTnLst>
                                </p:cTn>
                              </p:par>
                              <p:par>
                                <p:cTn id="537" presetID="9" presetClass="entr" presetSubtype="0" fill="hold" nodeType="withEffect">
                                  <p:stCondLst>
                                    <p:cond delay="0"/>
                                  </p:stCondLst>
                                  <p:childTnLst>
                                    <p:set>
                                      <p:cBhvr>
                                        <p:cTn id="538" dur="1" fill="hold">
                                          <p:stCondLst>
                                            <p:cond delay="0"/>
                                          </p:stCondLst>
                                        </p:cTn>
                                        <p:tgtEl>
                                          <p:spTgt spid="8428"/>
                                        </p:tgtEl>
                                        <p:attrNameLst>
                                          <p:attrName>style.visibility</p:attrName>
                                        </p:attrNameLst>
                                      </p:cBhvr>
                                      <p:to>
                                        <p:strVal val="visible"/>
                                      </p:to>
                                    </p:set>
                                    <p:animEffect transition="in" filter="dissolve">
                                      <p:cBhvr>
                                        <p:cTn id="539" dur="500"/>
                                        <p:tgtEl>
                                          <p:spTgt spid="8428"/>
                                        </p:tgtEl>
                                      </p:cBhvr>
                                    </p:animEffect>
                                  </p:childTnLst>
                                </p:cTn>
                              </p:par>
                            </p:childTnLst>
                          </p:cTn>
                        </p:par>
                      </p:childTnLst>
                    </p:cTn>
                  </p:par>
                  <p:par>
                    <p:cTn id="540" fill="hold" nodeType="clickPar">
                      <p:stCondLst>
                        <p:cond delay="indefinite"/>
                      </p:stCondLst>
                      <p:childTnLst>
                        <p:par>
                          <p:cTn id="541" fill="hold" nodeType="withGroup">
                            <p:stCondLst>
                              <p:cond delay="0"/>
                            </p:stCondLst>
                            <p:childTnLst>
                              <p:par>
                                <p:cTn id="542" presetID="9" presetClass="entr" presetSubtype="0" fill="hold" nodeType="clickEffect">
                                  <p:stCondLst>
                                    <p:cond delay="0"/>
                                  </p:stCondLst>
                                  <p:childTnLst>
                                    <p:set>
                                      <p:cBhvr>
                                        <p:cTn id="543" dur="1" fill="hold">
                                          <p:stCondLst>
                                            <p:cond delay="0"/>
                                          </p:stCondLst>
                                        </p:cTn>
                                        <p:tgtEl>
                                          <p:spTgt spid="8380"/>
                                        </p:tgtEl>
                                        <p:attrNameLst>
                                          <p:attrName>style.visibility</p:attrName>
                                        </p:attrNameLst>
                                      </p:cBhvr>
                                      <p:to>
                                        <p:strVal val="visible"/>
                                      </p:to>
                                    </p:set>
                                    <p:animEffect transition="in" filter="dissolve">
                                      <p:cBhvr>
                                        <p:cTn id="544" dur="500"/>
                                        <p:tgtEl>
                                          <p:spTgt spid="8380"/>
                                        </p:tgtEl>
                                      </p:cBhvr>
                                    </p:animEffect>
                                  </p:childTnLst>
                                </p:cTn>
                              </p:par>
                              <p:par>
                                <p:cTn id="545" presetID="9" presetClass="entr" presetSubtype="0" fill="hold" nodeType="withEffect">
                                  <p:stCondLst>
                                    <p:cond delay="0"/>
                                  </p:stCondLst>
                                  <p:childTnLst>
                                    <p:set>
                                      <p:cBhvr>
                                        <p:cTn id="546" dur="1" fill="hold">
                                          <p:stCondLst>
                                            <p:cond delay="0"/>
                                          </p:stCondLst>
                                        </p:cTn>
                                        <p:tgtEl>
                                          <p:spTgt spid="8429"/>
                                        </p:tgtEl>
                                        <p:attrNameLst>
                                          <p:attrName>style.visibility</p:attrName>
                                        </p:attrNameLst>
                                      </p:cBhvr>
                                      <p:to>
                                        <p:strVal val="visible"/>
                                      </p:to>
                                    </p:set>
                                    <p:animEffect transition="in" filter="dissolve">
                                      <p:cBhvr>
                                        <p:cTn id="547" dur="500"/>
                                        <p:tgtEl>
                                          <p:spTgt spid="8429"/>
                                        </p:tgtEl>
                                      </p:cBhvr>
                                    </p:animEffect>
                                  </p:childTnLst>
                                </p:cTn>
                              </p:par>
                              <p:par>
                                <p:cTn id="548" presetID="9" presetClass="entr" presetSubtype="0" fill="hold" nodeType="withEffect">
                                  <p:stCondLst>
                                    <p:cond delay="0"/>
                                  </p:stCondLst>
                                  <p:childTnLst>
                                    <p:set>
                                      <p:cBhvr>
                                        <p:cTn id="549" dur="1" fill="hold">
                                          <p:stCondLst>
                                            <p:cond delay="0"/>
                                          </p:stCondLst>
                                        </p:cTn>
                                        <p:tgtEl>
                                          <p:spTgt spid="8430"/>
                                        </p:tgtEl>
                                        <p:attrNameLst>
                                          <p:attrName>style.visibility</p:attrName>
                                        </p:attrNameLst>
                                      </p:cBhvr>
                                      <p:to>
                                        <p:strVal val="visible"/>
                                      </p:to>
                                    </p:set>
                                    <p:animEffect transition="in" filter="dissolve">
                                      <p:cBhvr>
                                        <p:cTn id="550" dur="500"/>
                                        <p:tgtEl>
                                          <p:spTgt spid="84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65" grpId="0"/>
      <p:bldP spid="8266" grpId="0"/>
      <p:bldP spid="8267" grpId="0"/>
      <p:bldP spid="8268" grpId="0"/>
      <p:bldP spid="8269" grpId="0"/>
      <p:bldP spid="8270" grpId="0"/>
      <p:bldP spid="8271" grpId="0"/>
      <p:bldP spid="8272" grpId="0"/>
      <p:bldP spid="8274" grpId="0"/>
      <p:bldP spid="8275" grpId="0"/>
      <p:bldP spid="8276" grpId="0"/>
      <p:bldP spid="8277" grpId="0"/>
      <p:bldP spid="8278" grpId="0"/>
      <p:bldP spid="8279" grpId="0"/>
      <p:bldP spid="8280" grpId="0"/>
      <p:bldP spid="8281" grpId="0"/>
      <p:bldP spid="8282" grpId="0"/>
      <p:bldP spid="8283" grpId="0"/>
      <p:bldP spid="8284" grpId="0"/>
      <p:bldP spid="8285" grpId="0"/>
      <p:bldP spid="8286" grpId="0"/>
      <p:bldP spid="8287" grpId="0"/>
      <p:bldP spid="8288" grpId="0"/>
      <p:bldP spid="8289" grpId="0"/>
      <p:bldP spid="8290" grpId="0"/>
      <p:bldP spid="8291" grpId="0"/>
      <p:bldP spid="8292" grpId="0"/>
      <p:bldP spid="8293" grpId="0"/>
      <p:bldP spid="8294" grpId="0"/>
      <p:bldP spid="8295" grpId="0"/>
      <p:bldP spid="8296" grpId="0"/>
      <p:bldP spid="8297" grpId="0"/>
      <p:bldP spid="8298" grpId="0"/>
      <p:bldP spid="8299" grpId="0"/>
      <p:bldP spid="8300" grpId="0"/>
      <p:bldP spid="8301" grpId="0"/>
      <p:bldP spid="8304" grpId="0"/>
      <p:bldP spid="8305" grpId="0"/>
      <p:bldP spid="8306" grpId="0" animBg="1"/>
      <p:bldP spid="8379" grpId="0" animBg="1"/>
      <p:bldP spid="8380" grpId="0" animBg="1"/>
      <p:bldP spid="8417" grpId="0"/>
      <p:bldP spid="8418" grpId="0"/>
      <p:bldP spid="8419" grpId="0"/>
      <p:bldP spid="8420" grpId="0"/>
      <p:bldP spid="8421" grpId="0"/>
      <p:bldP spid="8422" grpId="0"/>
      <p:bldP spid="8423" grpId="0"/>
      <p:bldP spid="8424" grpId="0"/>
      <p:bldP spid="8425" grpId="0"/>
      <p:bldP spid="8426" grpId="0"/>
      <p:bldP spid="84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A7E9357A-5B9F-14F8-EC74-87CAA9961FDE}"/>
              </a:ext>
            </a:extLst>
          </p:cNvPr>
          <p:cNvSpPr txBox="1">
            <a:spLocks noChangeArrowheads="1"/>
          </p:cNvSpPr>
          <p:nvPr/>
        </p:nvSpPr>
        <p:spPr bwMode="auto">
          <a:xfrm>
            <a:off x="2314575" y="203200"/>
            <a:ext cx="4537075" cy="579438"/>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a:t>The Monty Hall Problem</a:t>
            </a:r>
            <a:endParaRPr lang="en-US" altLang="en-US" sz="3200"/>
          </a:p>
        </p:txBody>
      </p:sp>
      <p:pic>
        <p:nvPicPr>
          <p:cNvPr id="25604" name="Picture 4">
            <a:extLst>
              <a:ext uri="{FF2B5EF4-FFF2-40B4-BE49-F238E27FC236}">
                <a16:creationId xmlns:a16="http://schemas.microsoft.com/office/drawing/2014/main" id="{2AD35924-E56F-BF6A-0868-C5D0833751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950" y="1023938"/>
            <a:ext cx="7061200" cy="3035300"/>
          </a:xfrm>
          <a:prstGeom prst="rect">
            <a:avLst/>
          </a:prstGeom>
          <a:noFill/>
          <a:extLst>
            <a:ext uri="{909E8E84-426E-40DD-AFC4-6F175D3DCCD1}">
              <a14:hiddenFill xmlns:a14="http://schemas.microsoft.com/office/drawing/2010/main">
                <a:solidFill>
                  <a:srgbClr val="FFFFFF"/>
                </a:solidFill>
              </a14:hiddenFill>
            </a:ext>
          </a:extLst>
        </p:spPr>
      </p:pic>
      <p:sp>
        <p:nvSpPr>
          <p:cNvPr id="25605" name="Text Box 5">
            <a:extLst>
              <a:ext uri="{FF2B5EF4-FFF2-40B4-BE49-F238E27FC236}">
                <a16:creationId xmlns:a16="http://schemas.microsoft.com/office/drawing/2014/main" id="{7B313EAB-2578-B4EC-D327-1B9CECAF694E}"/>
              </a:ext>
            </a:extLst>
          </p:cNvPr>
          <p:cNvSpPr txBox="1">
            <a:spLocks noChangeArrowheads="1"/>
          </p:cNvSpPr>
          <p:nvPr/>
        </p:nvSpPr>
        <p:spPr bwMode="auto">
          <a:xfrm>
            <a:off x="273050" y="4329113"/>
            <a:ext cx="8677275" cy="64135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a:t>In a real US 1970s game show, contestants were told there were prizes behind 3 doors – 2 rubbish prizes (goats) and 1 good prize (a car).</a:t>
            </a:r>
          </a:p>
        </p:txBody>
      </p:sp>
      <p:sp>
        <p:nvSpPr>
          <p:cNvPr id="25606" name="Rectangle 6">
            <a:extLst>
              <a:ext uri="{FF2B5EF4-FFF2-40B4-BE49-F238E27FC236}">
                <a16:creationId xmlns:a16="http://schemas.microsoft.com/office/drawing/2014/main" id="{1E8A9B82-0376-F2B4-0434-C61AE932C71D}"/>
              </a:ext>
            </a:extLst>
          </p:cNvPr>
          <p:cNvSpPr>
            <a:spLocks noChangeArrowheads="1"/>
          </p:cNvSpPr>
          <p:nvPr/>
        </p:nvSpPr>
        <p:spPr bwMode="auto">
          <a:xfrm>
            <a:off x="2794000" y="6124575"/>
            <a:ext cx="3362325" cy="4572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400" b="1"/>
              <a:t>What should they do?</a:t>
            </a:r>
            <a:endParaRPr lang="en-US" altLang="en-US" sz="2400" b="1"/>
          </a:p>
        </p:txBody>
      </p:sp>
      <p:sp>
        <p:nvSpPr>
          <p:cNvPr id="25607" name="Rectangle 7">
            <a:extLst>
              <a:ext uri="{FF2B5EF4-FFF2-40B4-BE49-F238E27FC236}">
                <a16:creationId xmlns:a16="http://schemas.microsoft.com/office/drawing/2014/main" id="{01A317B1-8501-09DE-A56A-A8DCD15CD37F}"/>
              </a:ext>
            </a:extLst>
          </p:cNvPr>
          <p:cNvSpPr>
            <a:spLocks noChangeArrowheads="1"/>
          </p:cNvSpPr>
          <p:nvPr/>
        </p:nvSpPr>
        <p:spPr bwMode="auto">
          <a:xfrm>
            <a:off x="290513" y="5029200"/>
            <a:ext cx="8667750" cy="366713"/>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altLang="en-US"/>
              <a:t>Contestants would pick a door, then be shown a goat behind one of the other doors.</a:t>
            </a:r>
          </a:p>
        </p:txBody>
      </p:sp>
      <p:sp>
        <p:nvSpPr>
          <p:cNvPr id="25608" name="Rectangle 8">
            <a:extLst>
              <a:ext uri="{FF2B5EF4-FFF2-40B4-BE49-F238E27FC236}">
                <a16:creationId xmlns:a16="http://schemas.microsoft.com/office/drawing/2014/main" id="{AD71C7C9-4033-3619-9016-A68DF69AE8DA}"/>
              </a:ext>
            </a:extLst>
          </p:cNvPr>
          <p:cNvSpPr>
            <a:spLocks noChangeArrowheads="1"/>
          </p:cNvSpPr>
          <p:nvPr/>
        </p:nvSpPr>
        <p:spPr bwMode="auto">
          <a:xfrm>
            <a:off x="665163" y="5441950"/>
            <a:ext cx="7969250" cy="641350"/>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a:t>They then had the choice whether to </a:t>
            </a:r>
            <a:r>
              <a:rPr lang="en-GB" altLang="en-US" b="1"/>
              <a:t>stick</a:t>
            </a:r>
            <a:r>
              <a:rPr lang="en-GB" altLang="en-US"/>
              <a:t> with their original choice, or </a:t>
            </a:r>
            <a:r>
              <a:rPr lang="en-GB" altLang="en-US" b="1"/>
              <a:t>switch</a:t>
            </a:r>
            <a:r>
              <a:rPr lang="en-GB" altLang="en-US"/>
              <a:t> to the other unopened door.</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dissolve">
                                      <p:cBhvr>
                                        <p:cTn id="7" dur="500"/>
                                        <p:tgtEl>
                                          <p:spTgt spid="256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5608"/>
                                        </p:tgtEl>
                                        <p:attrNameLst>
                                          <p:attrName>style.visibility</p:attrName>
                                        </p:attrNameLst>
                                      </p:cBhvr>
                                      <p:to>
                                        <p:strVal val="visible"/>
                                      </p:to>
                                    </p:set>
                                    <p:animEffect transition="in" filter="dissolve">
                                      <p:cBhvr>
                                        <p:cTn id="12" dur="500"/>
                                        <p:tgtEl>
                                          <p:spTgt spid="2560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5607"/>
                                        </p:tgtEl>
                                        <p:attrNameLst>
                                          <p:attrName>style.visibility</p:attrName>
                                        </p:attrNameLst>
                                      </p:cBhvr>
                                      <p:to>
                                        <p:strVal val="visible"/>
                                      </p:to>
                                    </p:set>
                                    <p:animEffect transition="in" filter="dissolve">
                                      <p:cBhvr>
                                        <p:cTn id="17" dur="500"/>
                                        <p:tgtEl>
                                          <p:spTgt spid="256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5606"/>
                                        </p:tgtEl>
                                        <p:attrNameLst>
                                          <p:attrName>style.visibility</p:attrName>
                                        </p:attrNameLst>
                                      </p:cBhvr>
                                      <p:to>
                                        <p:strVal val="visible"/>
                                      </p:to>
                                    </p:set>
                                    <p:animEffect transition="in" filter="dissolve">
                                      <p:cBhvr>
                                        <p:cTn id="22" dur="500"/>
                                        <p:tgtEl>
                                          <p:spTgt spid="25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6" grpId="0" animBg="1"/>
      <p:bldP spid="25607" grpId="0" animBg="1"/>
      <p:bldP spid="2560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2690</TotalTime>
  <Words>1174</Words>
  <Application>Microsoft Office PowerPoint</Application>
  <PresentationFormat>On-screen Show (4:3)</PresentationFormat>
  <Paragraphs>284</Paragraphs>
  <Slides>13</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Big Caslon</vt:lpstr>
      <vt:lpstr>Chalkboard Bold</vt:lpstr>
      <vt:lpstr>Marker Felt</vt:lpstr>
      <vt:lpstr>Arial</vt:lpstr>
      <vt:lpstr>Century</vt:lpstr>
      <vt:lpstr>Lucida Calligraphy</vt:lpstr>
      <vt:lpstr>Lucida Handwriting</vt:lpstr>
      <vt:lpstr>Wingdings</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dc:creator>
  <cp:lastModifiedBy>Lyn ZHANG</cp:lastModifiedBy>
  <cp:revision>127</cp:revision>
  <dcterms:created xsi:type="dcterms:W3CDTF">2010-12-19T13:13:13Z</dcterms:created>
  <dcterms:modified xsi:type="dcterms:W3CDTF">2023-11-13T21:11:26Z</dcterms:modified>
</cp:coreProperties>
</file>