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720" r:id="rId2"/>
    <p:sldMasterId id="2147483722" r:id="rId3"/>
    <p:sldMasterId id="2147483724" r:id="rId4"/>
    <p:sldMasterId id="2147483732" r:id="rId5"/>
    <p:sldMasterId id="2147483734" r:id="rId6"/>
  </p:sldMasterIdLst>
  <p:notesMasterIdLst>
    <p:notesMasterId r:id="rId19"/>
  </p:notesMasterIdLst>
  <p:sldIdLst>
    <p:sldId id="284" r:id="rId7"/>
    <p:sldId id="285" r:id="rId8"/>
    <p:sldId id="347" r:id="rId9"/>
    <p:sldId id="349" r:id="rId10"/>
    <p:sldId id="345" r:id="rId11"/>
    <p:sldId id="351" r:id="rId12"/>
    <p:sldId id="287" r:id="rId13"/>
    <p:sldId id="352" r:id="rId14"/>
    <p:sldId id="354" r:id="rId15"/>
    <p:sldId id="292" r:id="rId16"/>
    <p:sldId id="291" r:id="rId17"/>
    <p:sldId id="355" r:id="rId18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FF00"/>
    <a:srgbClr val="4D4D4D"/>
    <a:srgbClr val="00FFFF"/>
    <a:srgbClr val="777777"/>
    <a:srgbClr val="EEF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89899" autoAdjust="0"/>
  </p:normalViewPr>
  <p:slideViewPr>
    <p:cSldViewPr>
      <p:cViewPr varScale="1">
        <p:scale>
          <a:sx n="59" d="100"/>
          <a:sy n="59" d="100"/>
        </p:scale>
        <p:origin x="1494" y="78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4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042F5-5D62-4B6C-B853-7DACED0A0307}" type="datetimeFigureOut">
              <a:rPr lang="en-AU" smtClean="0"/>
              <a:t>25/08/2022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FCBDA-7B10-4285-A7BD-58CCB8BAC99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868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i="0" u="sng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https://create.kahoot.it/details/ea276c0f-c7c3-4407-b277-57d71621c913</a:t>
            </a:r>
          </a:p>
          <a:p>
            <a:r>
              <a:rPr lang="en-AU"/>
              <a:t>https://create.kahoot.it/details/0453d115-d997-4a11-bcaa-657b779fdc50</a:t>
            </a:r>
            <a:endParaRPr lang="en-AU" b="1" i="0" u="sng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FFCBDA-7B10-4285-A7BD-58CCB8BAC99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661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527C505-6A15-8465-9F73-57DE8ADD4A60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EA72A16-4A7E-CEF0-BE7B-6474225367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07DA35A7-746F-E3EF-3187-AF00392704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6C915FB9-7E53-BEE1-E8E5-75AFC19D32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D06CF8B6-E1B1-66D4-5B26-9B3288496AD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10C01A3F-272A-2F4B-8087-1E994011088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73DA7325-A71A-E16C-5321-9561E22C80A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81A9F29E-EA24-787D-283D-74FE286D59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5E74F5E5-3314-8A27-601E-0A63C5F71F8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93292186-CF8E-A085-994F-3A779C87FDB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12">
                <a:extLst>
                  <a:ext uri="{FF2B5EF4-FFF2-40B4-BE49-F238E27FC236}">
                    <a16:creationId xmlns:a16="http://schemas.microsoft.com/office/drawing/2014/main" id="{25735C80-C128-1115-08B0-F2E690ADEE5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0DC17D9C-2209-74CB-487B-BAA814FC24F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id="{05535D6E-5E07-2501-3601-CE94B9CDE18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1EA128F2-64E4-6245-3BAA-981CD3AB0BC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16" name="Picture 21" descr="scottishflag">
            <a:extLst>
              <a:ext uri="{FF2B5EF4-FFF2-40B4-BE49-F238E27FC236}">
                <a16:creationId xmlns:a16="http://schemas.microsoft.com/office/drawing/2014/main" id="{43035D5D-FA02-AA75-6CCA-8C0A01DEE9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2">
            <a:extLst>
              <a:ext uri="{FF2B5EF4-FFF2-40B4-BE49-F238E27FC236}">
                <a16:creationId xmlns:a16="http://schemas.microsoft.com/office/drawing/2014/main" id="{F5BF8A04-0664-C609-4913-54AD5C49E75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47812" y="4160837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18" name="Picture 23" descr="Office Objects 0572">
            <a:extLst>
              <a:ext uri="{FF2B5EF4-FFF2-40B4-BE49-F238E27FC236}">
                <a16:creationId xmlns:a16="http://schemas.microsoft.com/office/drawing/2014/main" id="{2F1A5686-8C36-4C6A-3A6B-3DCEE0560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71376F9-A8A2-D135-5369-1486F147AD3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0B2B7087-8964-09E1-4EC1-836E7955AE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C12582CD-B238-D8F0-0918-6CA6B2954D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6CF81888-6942-4691-AFA2-D87452CB45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881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8CF0462-CB42-00A1-2C31-5A8614073585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797395D8-05F1-A2AE-C270-C7E29DC9E3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156C6001-7E50-6645-1601-EF1C11ED7B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680651B4-9F15-F7B4-9D75-593349770E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3F4F4715-4370-E265-7988-5A77F4FE300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589D7E2-8F74-AA77-98BB-4436D9F2F94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1721B240-911C-6BC8-385C-0C1E5A74704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29713C23-A1C9-5C46-E275-2C73575FEA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B11F7455-D361-F2BA-FCBC-92CD6D84874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5E76F2D3-364E-B02A-A8DF-5D515134643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12">
                <a:extLst>
                  <a:ext uri="{FF2B5EF4-FFF2-40B4-BE49-F238E27FC236}">
                    <a16:creationId xmlns:a16="http://schemas.microsoft.com/office/drawing/2014/main" id="{FAAFD9E2-A038-0688-2A95-18BBD8912E8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0AB347CD-DAA6-73A9-45CF-F0EBD09FBB2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id="{00CAB787-057B-354F-FAFF-B50CBC689E7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BE8F250F-314B-8FA3-3842-A40E1B97281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16" name="Picture 21" descr="scottishflag">
            <a:extLst>
              <a:ext uri="{FF2B5EF4-FFF2-40B4-BE49-F238E27FC236}">
                <a16:creationId xmlns:a16="http://schemas.microsoft.com/office/drawing/2014/main" id="{52B6EBE3-858C-95CC-A36D-859CCC49D6E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2">
            <a:extLst>
              <a:ext uri="{FF2B5EF4-FFF2-40B4-BE49-F238E27FC236}">
                <a16:creationId xmlns:a16="http://schemas.microsoft.com/office/drawing/2014/main" id="{803382D3-5793-DE59-CEA5-69C7241C02B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47812" y="4160837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18" name="Picture 23" descr="Office Objects 0572">
            <a:extLst>
              <a:ext uri="{FF2B5EF4-FFF2-40B4-BE49-F238E27FC236}">
                <a16:creationId xmlns:a16="http://schemas.microsoft.com/office/drawing/2014/main" id="{C3D95BC6-2F1F-1CF3-34B1-FDA7FE6E7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3AD56AF3-217C-8661-2B84-22B478FD6A2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CAAEF93F-AAF1-6B81-A86E-44B29CB360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6D717494-A772-B573-779D-BF2A1A817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E9883F1D-8506-4018-A231-50D737470A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851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AC50E81-5A46-0115-EE6A-36D4D9B1F6BC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B2996DA9-13B0-0483-BBFD-3355DCEAE0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2308C75D-D6B0-74E5-E4E5-932BD062EE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1A509175-F389-B8BF-8262-600CD89F015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1BD737A6-2FA2-8514-C51E-6BA9FA98666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D0ABBC9-2B20-42A5-F23A-DFE7AD5B1FC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E8E080D8-ABE9-9BC6-CF64-55835A2F256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A3865F1B-CCB0-8754-5DAE-575C64A8B3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9B7BDADA-576D-23F4-9865-D4669819502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2002700F-0832-75DA-6C1C-953ABE5C864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12">
                <a:extLst>
                  <a:ext uri="{FF2B5EF4-FFF2-40B4-BE49-F238E27FC236}">
                    <a16:creationId xmlns:a16="http://schemas.microsoft.com/office/drawing/2014/main" id="{986F8CEB-9E02-4FA0-F63F-19673851469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5A3C065B-F0FF-5336-9BBB-C44A7BC0DD4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id="{B3C11973-0360-DE14-386A-70659BEBBBC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2B121C8A-D506-CBE7-7E3C-80CF5D464F4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16" name="Picture 21" descr="scottishflag">
            <a:extLst>
              <a:ext uri="{FF2B5EF4-FFF2-40B4-BE49-F238E27FC236}">
                <a16:creationId xmlns:a16="http://schemas.microsoft.com/office/drawing/2014/main" id="{49F5E2D1-B71F-46D6-44BF-3486A7576AE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2">
            <a:extLst>
              <a:ext uri="{FF2B5EF4-FFF2-40B4-BE49-F238E27FC236}">
                <a16:creationId xmlns:a16="http://schemas.microsoft.com/office/drawing/2014/main" id="{1EA4B8BC-5038-9C82-E5E3-54FED0D8345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47812" y="4160837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18" name="Picture 23" descr="Office Objects 0572">
            <a:extLst>
              <a:ext uri="{FF2B5EF4-FFF2-40B4-BE49-F238E27FC236}">
                <a16:creationId xmlns:a16="http://schemas.microsoft.com/office/drawing/2014/main" id="{CBB353CB-D73C-E7BB-453B-1B29E737D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21CBA1B-14BE-877A-7633-55B134F30AD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DB8B7018-07D4-5242-7E68-3052CD9B42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53BA992E-8F0A-B1BB-223A-80D6F29A4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447FA894-1013-4C7E-9E13-EC4B0CAD15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09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0339E7E2-36DD-52BA-3BD1-83785F3E29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2FA942EF-C670-0712-3BE7-6FA1D7046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0B7387D3-9969-7D69-6C03-3D61AD8279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A0DE87-FD3B-405A-BDFA-6792454D48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862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66694EA-3046-804C-7677-AECA01E32D36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34FB25CB-C74F-16A6-1129-9B5D67C099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B4E5BE38-69EA-05C3-2B03-AD8899C2FB9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152A685E-DC9D-D6E5-BDC8-8259509685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5B285967-54A1-8D48-977C-ADD4F7BD5B3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F4263E2C-4997-753C-4106-4550790D269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53F3386F-9E55-CA18-AC85-759E6CB4659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68F0E123-B697-41BF-19CC-98E6A38B21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DEEA2795-17A1-B00D-BDF3-5276319C404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BB49F967-0405-F645-88C8-E0903AFEF4B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12">
                <a:extLst>
                  <a:ext uri="{FF2B5EF4-FFF2-40B4-BE49-F238E27FC236}">
                    <a16:creationId xmlns:a16="http://schemas.microsoft.com/office/drawing/2014/main" id="{A9A03967-5757-4491-BF6B-FFCC4AA1D08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1336BBDB-8A1D-8D1F-1D5A-C1149F2B0F6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id="{454976E8-04AC-2AF3-72DC-0349A479A51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45D89AA6-34DE-96AC-EEE5-25F1C74327D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16" name="Picture 21" descr="scottishflag">
            <a:extLst>
              <a:ext uri="{FF2B5EF4-FFF2-40B4-BE49-F238E27FC236}">
                <a16:creationId xmlns:a16="http://schemas.microsoft.com/office/drawing/2014/main" id="{828A4189-EC2C-72E1-B795-791E7A7459D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2">
            <a:extLst>
              <a:ext uri="{FF2B5EF4-FFF2-40B4-BE49-F238E27FC236}">
                <a16:creationId xmlns:a16="http://schemas.microsoft.com/office/drawing/2014/main" id="{DF8E2342-87A3-27A6-FC67-9680F8B7D6B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47812" y="4160837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18" name="Picture 23" descr="Office Objects 0572">
            <a:extLst>
              <a:ext uri="{FF2B5EF4-FFF2-40B4-BE49-F238E27FC236}">
                <a16:creationId xmlns:a16="http://schemas.microsoft.com/office/drawing/2014/main" id="{4E966D78-2983-2F5E-EA0E-B56E18A10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94EAA87C-A751-4495-F2CA-9AB2B98FDC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8A217E30-1612-A6B3-7DCC-0232A1AFD0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2F7BE43A-1F47-572C-D3DA-6F8CED037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C4CD5F0C-9CD4-4B41-8738-C0DAAE6919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754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2CF8BC4-73F6-BDD5-A1FC-C6DDFE50178B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58C58D25-4867-B6C6-B690-6B687B2E0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B95AFEC7-6335-A3BC-0E7F-1119191EB4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C7588CDE-F09E-C09B-022C-494DA67284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C22E183A-D63D-3680-76BD-B4D0FF0BE54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C3E55018-CB95-B93B-70ED-6DB3F12E252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CFD4B434-9D99-9177-2B78-220D97C353A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C9A474EC-0366-7C0A-22B0-97108DB286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6084D5B5-D0CA-9FBB-6326-08906534ACA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81FAE8F0-1988-6CF6-B0D4-A5313317886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Freeform 12">
                <a:extLst>
                  <a:ext uri="{FF2B5EF4-FFF2-40B4-BE49-F238E27FC236}">
                    <a16:creationId xmlns:a16="http://schemas.microsoft.com/office/drawing/2014/main" id="{4BDE5282-B397-F8CD-72C4-995300B7BC2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15CF1E89-58EE-ABF3-5B47-2423D97E64E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id="{D5B6EF11-45E9-EC16-B09B-6774B84DB06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A200D04F-301D-ECD2-044F-915D58E4BBD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pic>
        <p:nvPicPr>
          <p:cNvPr id="16" name="Picture 21" descr="scottishflag">
            <a:extLst>
              <a:ext uri="{FF2B5EF4-FFF2-40B4-BE49-F238E27FC236}">
                <a16:creationId xmlns:a16="http://schemas.microsoft.com/office/drawing/2014/main" id="{AF7D8F8F-C7D5-89A3-E386-263050ECFB0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2">
            <a:extLst>
              <a:ext uri="{FF2B5EF4-FFF2-40B4-BE49-F238E27FC236}">
                <a16:creationId xmlns:a16="http://schemas.microsoft.com/office/drawing/2014/main" id="{4352E4B9-7AC1-B1CE-6F87-7667F00CBC6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47812" y="4160837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18" name="Picture 23" descr="Office Objects 0572">
            <a:extLst>
              <a:ext uri="{FF2B5EF4-FFF2-40B4-BE49-F238E27FC236}">
                <a16:creationId xmlns:a16="http://schemas.microsoft.com/office/drawing/2014/main" id="{0D961659-228F-F31A-59C6-F18B2E288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2643A625-769C-3409-00E7-3DA4A810EDB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526B3D26-77FD-3595-D3B0-437BB6A827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6C76BFA3-8C07-EA3C-BF70-269AC2DD17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DD47A8B9-87B6-44BC-8650-298073376F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65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>
            <a:extLst>
              <a:ext uri="{FF2B5EF4-FFF2-40B4-BE49-F238E27FC236}">
                <a16:creationId xmlns:a16="http://schemas.microsoft.com/office/drawing/2014/main" id="{F227553C-9A63-73E0-1BAD-1D2DE4BC965A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483" name="Freeform 3">
              <a:extLst>
                <a:ext uri="{FF2B5EF4-FFF2-40B4-BE49-F238E27FC236}">
                  <a16:creationId xmlns:a16="http://schemas.microsoft.com/office/drawing/2014/main" id="{CB4663D1-3746-7FD7-DD5F-F196A59304D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484" name="Freeform 4">
              <a:extLst>
                <a:ext uri="{FF2B5EF4-FFF2-40B4-BE49-F238E27FC236}">
                  <a16:creationId xmlns:a16="http://schemas.microsoft.com/office/drawing/2014/main" id="{F1EDF8F3-78B4-3AE6-7492-1A37D64183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34829" name="Group 5">
              <a:extLst>
                <a:ext uri="{FF2B5EF4-FFF2-40B4-BE49-F238E27FC236}">
                  <a16:creationId xmlns:a16="http://schemas.microsoft.com/office/drawing/2014/main" id="{D5518DAE-608C-4867-E24E-DADD9B8C466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486" name="Freeform 6">
                <a:extLst>
                  <a:ext uri="{FF2B5EF4-FFF2-40B4-BE49-F238E27FC236}">
                    <a16:creationId xmlns:a16="http://schemas.microsoft.com/office/drawing/2014/main" id="{AC87E1C5-2FA4-D58E-11E3-465147E51F1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Freeform 7">
                <a:extLst>
                  <a:ext uri="{FF2B5EF4-FFF2-40B4-BE49-F238E27FC236}">
                    <a16:creationId xmlns:a16="http://schemas.microsoft.com/office/drawing/2014/main" id="{BA7F13F6-3DAD-5B44-70DC-AC598AE1A5A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Freeform 8">
                <a:extLst>
                  <a:ext uri="{FF2B5EF4-FFF2-40B4-BE49-F238E27FC236}">
                    <a16:creationId xmlns:a16="http://schemas.microsoft.com/office/drawing/2014/main" id="{97AE7CAE-0A60-843A-C81F-1F3549E9900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Freeform 9">
                <a:extLst>
                  <a:ext uri="{FF2B5EF4-FFF2-40B4-BE49-F238E27FC236}">
                    <a16:creationId xmlns:a16="http://schemas.microsoft.com/office/drawing/2014/main" id="{EACF5501-805F-5D63-4489-4AF04845A50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Freeform 10">
                <a:extLst>
                  <a:ext uri="{FF2B5EF4-FFF2-40B4-BE49-F238E27FC236}">
                    <a16:creationId xmlns:a16="http://schemas.microsoft.com/office/drawing/2014/main" id="{31D8DC9B-FBE3-E29F-3BAF-2D5F6C1DE86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>
                <a:extLst>
                  <a:ext uri="{FF2B5EF4-FFF2-40B4-BE49-F238E27FC236}">
                    <a16:creationId xmlns:a16="http://schemas.microsoft.com/office/drawing/2014/main" id="{69145C28-251D-424B-152D-62777CE14AB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>
                <a:extLst>
                  <a:ext uri="{FF2B5EF4-FFF2-40B4-BE49-F238E27FC236}">
                    <a16:creationId xmlns:a16="http://schemas.microsoft.com/office/drawing/2014/main" id="{AAFCE2D3-5858-395F-E727-EA02300B781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>
                <a:extLst>
                  <a:ext uri="{FF2B5EF4-FFF2-40B4-BE49-F238E27FC236}">
                    <a16:creationId xmlns:a16="http://schemas.microsoft.com/office/drawing/2014/main" id="{F6301DC9-0D03-BDC4-B147-56105DA8DA7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>
                <a:extLst>
                  <a:ext uri="{FF2B5EF4-FFF2-40B4-BE49-F238E27FC236}">
                    <a16:creationId xmlns:a16="http://schemas.microsoft.com/office/drawing/2014/main" id="{B1AF9FC1-EFE8-99F7-458D-2C5BAF878F4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17E02BC8-7318-C840-E851-B3F7B20DC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496" name="Rectangle 16">
            <a:extLst>
              <a:ext uri="{FF2B5EF4-FFF2-40B4-BE49-F238E27FC236}">
                <a16:creationId xmlns:a16="http://schemas.microsoft.com/office/drawing/2014/main" id="{76AF262B-FB2D-1CFE-AF32-EF2253E69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FF5A400E-D884-55FA-6EDC-764C065AB6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98" name="Rectangle 18">
            <a:extLst>
              <a:ext uri="{FF2B5EF4-FFF2-40B4-BE49-F238E27FC236}">
                <a16:creationId xmlns:a16="http://schemas.microsoft.com/office/drawing/2014/main" id="{E173C3F3-3646-6211-CB51-C715971502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0499" name="Rectangle 19">
            <a:extLst>
              <a:ext uri="{FF2B5EF4-FFF2-40B4-BE49-F238E27FC236}">
                <a16:creationId xmlns:a16="http://schemas.microsoft.com/office/drawing/2014/main" id="{792AA188-B2C9-ACE5-E96D-03250495D5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defRPr>
            </a:lvl1pPr>
          </a:lstStyle>
          <a:p>
            <a:fld id="{CE45D842-DAF1-4EE1-BF16-44E41D8A6E2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0D29B70A-1D43-1F50-2583-7042F32B493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89087" y="4030662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34825" name="Picture 21" descr="scottishflag">
            <a:extLst>
              <a:ext uri="{FF2B5EF4-FFF2-40B4-BE49-F238E27FC236}">
                <a16:creationId xmlns:a16="http://schemas.microsoft.com/office/drawing/2014/main" id="{D9727B31-5BBA-EB72-0BA3-13B89CE46D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6" name="Picture 22" descr="Office Objects 0572">
            <a:extLst>
              <a:ext uri="{FF2B5EF4-FFF2-40B4-BE49-F238E27FC236}">
                <a16:creationId xmlns:a16="http://schemas.microsoft.com/office/drawing/2014/main" id="{E3596550-BB75-09A8-A84F-66220ED53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499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>
            <a:extLst>
              <a:ext uri="{FF2B5EF4-FFF2-40B4-BE49-F238E27FC236}">
                <a16:creationId xmlns:a16="http://schemas.microsoft.com/office/drawing/2014/main" id="{6AB0EF52-23BD-035F-3213-96C00DF07DA5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483" name="Freeform 3">
              <a:extLst>
                <a:ext uri="{FF2B5EF4-FFF2-40B4-BE49-F238E27FC236}">
                  <a16:creationId xmlns:a16="http://schemas.microsoft.com/office/drawing/2014/main" id="{7FD61458-7695-E868-B164-35BC9915599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484" name="Freeform 4">
              <a:extLst>
                <a:ext uri="{FF2B5EF4-FFF2-40B4-BE49-F238E27FC236}">
                  <a16:creationId xmlns:a16="http://schemas.microsoft.com/office/drawing/2014/main" id="{3CEEE6CA-E564-DF84-F271-507AA4774D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35853" name="Group 5">
              <a:extLst>
                <a:ext uri="{FF2B5EF4-FFF2-40B4-BE49-F238E27FC236}">
                  <a16:creationId xmlns:a16="http://schemas.microsoft.com/office/drawing/2014/main" id="{1BA47F5E-5718-2328-03F2-8229A36D526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486" name="Freeform 6">
                <a:extLst>
                  <a:ext uri="{FF2B5EF4-FFF2-40B4-BE49-F238E27FC236}">
                    <a16:creationId xmlns:a16="http://schemas.microsoft.com/office/drawing/2014/main" id="{2279E58C-4326-64D2-C152-F1D70A760DE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Freeform 7">
                <a:extLst>
                  <a:ext uri="{FF2B5EF4-FFF2-40B4-BE49-F238E27FC236}">
                    <a16:creationId xmlns:a16="http://schemas.microsoft.com/office/drawing/2014/main" id="{B11EE4B1-1E73-BEE1-E46E-E3CA1A080D8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Freeform 8">
                <a:extLst>
                  <a:ext uri="{FF2B5EF4-FFF2-40B4-BE49-F238E27FC236}">
                    <a16:creationId xmlns:a16="http://schemas.microsoft.com/office/drawing/2014/main" id="{22DCC1E0-1581-9F90-8094-B1A38A1BFE1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Freeform 9">
                <a:extLst>
                  <a:ext uri="{FF2B5EF4-FFF2-40B4-BE49-F238E27FC236}">
                    <a16:creationId xmlns:a16="http://schemas.microsoft.com/office/drawing/2014/main" id="{7966AD1E-8EC4-503B-E362-E0367FCED68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Freeform 10">
                <a:extLst>
                  <a:ext uri="{FF2B5EF4-FFF2-40B4-BE49-F238E27FC236}">
                    <a16:creationId xmlns:a16="http://schemas.microsoft.com/office/drawing/2014/main" id="{C2C60739-9BB4-1E93-34E4-AFB962227D0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>
                <a:extLst>
                  <a:ext uri="{FF2B5EF4-FFF2-40B4-BE49-F238E27FC236}">
                    <a16:creationId xmlns:a16="http://schemas.microsoft.com/office/drawing/2014/main" id="{AE3718AA-5C5D-6782-D8A6-B9FCD63847D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>
                <a:extLst>
                  <a:ext uri="{FF2B5EF4-FFF2-40B4-BE49-F238E27FC236}">
                    <a16:creationId xmlns:a16="http://schemas.microsoft.com/office/drawing/2014/main" id="{BAB575CD-9DD9-EB2E-AE0D-2A71D496D6E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>
                <a:extLst>
                  <a:ext uri="{FF2B5EF4-FFF2-40B4-BE49-F238E27FC236}">
                    <a16:creationId xmlns:a16="http://schemas.microsoft.com/office/drawing/2014/main" id="{47DAF49F-7ED4-EEA0-E9C1-BDC3B60A810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>
                <a:extLst>
                  <a:ext uri="{FF2B5EF4-FFF2-40B4-BE49-F238E27FC236}">
                    <a16:creationId xmlns:a16="http://schemas.microsoft.com/office/drawing/2014/main" id="{8C8B07B0-A90C-9230-00D5-AE0859492FB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47489031-9FBE-0F51-6D10-67FD98928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496" name="Rectangle 16">
            <a:extLst>
              <a:ext uri="{FF2B5EF4-FFF2-40B4-BE49-F238E27FC236}">
                <a16:creationId xmlns:a16="http://schemas.microsoft.com/office/drawing/2014/main" id="{FA5ACE38-E304-999C-BE42-B28D54BF1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0860B4BC-EF31-5F17-688A-76F08AE5C5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98" name="Rectangle 18">
            <a:extLst>
              <a:ext uri="{FF2B5EF4-FFF2-40B4-BE49-F238E27FC236}">
                <a16:creationId xmlns:a16="http://schemas.microsoft.com/office/drawing/2014/main" id="{FC4A83A5-A5DB-EF14-CE6F-A61FCFA252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0499" name="Rectangle 19">
            <a:extLst>
              <a:ext uri="{FF2B5EF4-FFF2-40B4-BE49-F238E27FC236}">
                <a16:creationId xmlns:a16="http://schemas.microsoft.com/office/drawing/2014/main" id="{F4362F1E-F2AF-E65B-87BB-D4BAEF0C6E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defRPr>
            </a:lvl1pPr>
          </a:lstStyle>
          <a:p>
            <a:fld id="{4499BFB3-8958-4086-8CAC-64BF552330B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70AE9519-C6C0-3D60-A179-394E1471076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89087" y="4030662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35849" name="Picture 21" descr="scottishflag">
            <a:extLst>
              <a:ext uri="{FF2B5EF4-FFF2-40B4-BE49-F238E27FC236}">
                <a16:creationId xmlns:a16="http://schemas.microsoft.com/office/drawing/2014/main" id="{4DF5F951-DE37-90C7-BB38-77FAFC1A05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0" name="Picture 22" descr="Office Objects 0572">
            <a:extLst>
              <a:ext uri="{FF2B5EF4-FFF2-40B4-BE49-F238E27FC236}">
                <a16:creationId xmlns:a16="http://schemas.microsoft.com/office/drawing/2014/main" id="{03A8DDF0-6EA2-8AF9-832B-7775A8D1E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500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>
            <a:extLst>
              <a:ext uri="{FF2B5EF4-FFF2-40B4-BE49-F238E27FC236}">
                <a16:creationId xmlns:a16="http://schemas.microsoft.com/office/drawing/2014/main" id="{5543BE38-CD6B-2E62-2D0A-8166975EB30B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483" name="Freeform 3">
              <a:extLst>
                <a:ext uri="{FF2B5EF4-FFF2-40B4-BE49-F238E27FC236}">
                  <a16:creationId xmlns:a16="http://schemas.microsoft.com/office/drawing/2014/main" id="{394E65B8-F271-9423-569E-F350A7D0B7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484" name="Freeform 4">
              <a:extLst>
                <a:ext uri="{FF2B5EF4-FFF2-40B4-BE49-F238E27FC236}">
                  <a16:creationId xmlns:a16="http://schemas.microsoft.com/office/drawing/2014/main" id="{D700B6C2-5869-F7FC-6ED3-59C2F93346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36877" name="Group 5">
              <a:extLst>
                <a:ext uri="{FF2B5EF4-FFF2-40B4-BE49-F238E27FC236}">
                  <a16:creationId xmlns:a16="http://schemas.microsoft.com/office/drawing/2014/main" id="{0E048C59-DE71-B21F-A9EC-4AF96785986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486" name="Freeform 6">
                <a:extLst>
                  <a:ext uri="{FF2B5EF4-FFF2-40B4-BE49-F238E27FC236}">
                    <a16:creationId xmlns:a16="http://schemas.microsoft.com/office/drawing/2014/main" id="{0978ABAF-B2C8-89A8-7F6A-2B442794767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Freeform 7">
                <a:extLst>
                  <a:ext uri="{FF2B5EF4-FFF2-40B4-BE49-F238E27FC236}">
                    <a16:creationId xmlns:a16="http://schemas.microsoft.com/office/drawing/2014/main" id="{E92F7C1F-D6C9-A45F-D40E-E8B9D2F4EAD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Freeform 8">
                <a:extLst>
                  <a:ext uri="{FF2B5EF4-FFF2-40B4-BE49-F238E27FC236}">
                    <a16:creationId xmlns:a16="http://schemas.microsoft.com/office/drawing/2014/main" id="{77B80227-970E-6A29-E355-AA1D962CAB2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Freeform 9">
                <a:extLst>
                  <a:ext uri="{FF2B5EF4-FFF2-40B4-BE49-F238E27FC236}">
                    <a16:creationId xmlns:a16="http://schemas.microsoft.com/office/drawing/2014/main" id="{44A8D18A-DBD2-564C-BA27-BC5C26ED82B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Freeform 10">
                <a:extLst>
                  <a:ext uri="{FF2B5EF4-FFF2-40B4-BE49-F238E27FC236}">
                    <a16:creationId xmlns:a16="http://schemas.microsoft.com/office/drawing/2014/main" id="{CFD37F35-EE60-EFB6-1F8A-C38EDBC6D74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>
                <a:extLst>
                  <a:ext uri="{FF2B5EF4-FFF2-40B4-BE49-F238E27FC236}">
                    <a16:creationId xmlns:a16="http://schemas.microsoft.com/office/drawing/2014/main" id="{91D138BA-2636-0434-D1DE-25AC95DDF07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>
                <a:extLst>
                  <a:ext uri="{FF2B5EF4-FFF2-40B4-BE49-F238E27FC236}">
                    <a16:creationId xmlns:a16="http://schemas.microsoft.com/office/drawing/2014/main" id="{4F5AA0DA-A816-94B3-9D05-14C0919C2CA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>
                <a:extLst>
                  <a:ext uri="{FF2B5EF4-FFF2-40B4-BE49-F238E27FC236}">
                    <a16:creationId xmlns:a16="http://schemas.microsoft.com/office/drawing/2014/main" id="{0AA8C547-019F-8918-A99B-F8D9FCB58D0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>
                <a:extLst>
                  <a:ext uri="{FF2B5EF4-FFF2-40B4-BE49-F238E27FC236}">
                    <a16:creationId xmlns:a16="http://schemas.microsoft.com/office/drawing/2014/main" id="{35FF9075-27A7-B893-5AE9-819BED683CF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C7E078D9-BA0D-B526-1ABD-107815486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496" name="Rectangle 16">
            <a:extLst>
              <a:ext uri="{FF2B5EF4-FFF2-40B4-BE49-F238E27FC236}">
                <a16:creationId xmlns:a16="http://schemas.microsoft.com/office/drawing/2014/main" id="{DB5BF68A-47CC-82F4-D87E-74F6D73B6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3E619640-E540-8C58-FEA8-75D9C54804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98" name="Rectangle 18">
            <a:extLst>
              <a:ext uri="{FF2B5EF4-FFF2-40B4-BE49-F238E27FC236}">
                <a16:creationId xmlns:a16="http://schemas.microsoft.com/office/drawing/2014/main" id="{3F9B56AA-3DAA-21EB-DC74-199B9EE9C3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0499" name="Rectangle 19">
            <a:extLst>
              <a:ext uri="{FF2B5EF4-FFF2-40B4-BE49-F238E27FC236}">
                <a16:creationId xmlns:a16="http://schemas.microsoft.com/office/drawing/2014/main" id="{983CEE0B-76D5-DFA1-44E4-62ACE6FE8D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defRPr>
            </a:lvl1pPr>
          </a:lstStyle>
          <a:p>
            <a:fld id="{AE5E37C0-E2DD-439F-AE8E-82BE8D82766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5E3DF874-4762-6724-F3B3-2B9E52DC7E7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89087" y="4030662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36873" name="Picture 21" descr="scottishflag">
            <a:extLst>
              <a:ext uri="{FF2B5EF4-FFF2-40B4-BE49-F238E27FC236}">
                <a16:creationId xmlns:a16="http://schemas.microsoft.com/office/drawing/2014/main" id="{9F2F5FE8-4DBE-B883-7E6D-17E9AE8671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22" descr="Office Objects 0572">
            <a:extLst>
              <a:ext uri="{FF2B5EF4-FFF2-40B4-BE49-F238E27FC236}">
                <a16:creationId xmlns:a16="http://schemas.microsoft.com/office/drawing/2014/main" id="{E28971CA-26B8-4950-3EC8-5A7194235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501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>
            <a:extLst>
              <a:ext uri="{FF2B5EF4-FFF2-40B4-BE49-F238E27FC236}">
                <a16:creationId xmlns:a16="http://schemas.microsoft.com/office/drawing/2014/main" id="{2FA2DA91-FF36-BF00-5772-E6FFC805C2A9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483" name="Freeform 3">
              <a:extLst>
                <a:ext uri="{FF2B5EF4-FFF2-40B4-BE49-F238E27FC236}">
                  <a16:creationId xmlns:a16="http://schemas.microsoft.com/office/drawing/2014/main" id="{762324F3-ED09-F205-2C94-39A6EBBE8F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484" name="Freeform 4">
              <a:extLst>
                <a:ext uri="{FF2B5EF4-FFF2-40B4-BE49-F238E27FC236}">
                  <a16:creationId xmlns:a16="http://schemas.microsoft.com/office/drawing/2014/main" id="{C8BC3464-BEF6-DDCD-A6B8-B8E51CEC53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37901" name="Group 5">
              <a:extLst>
                <a:ext uri="{FF2B5EF4-FFF2-40B4-BE49-F238E27FC236}">
                  <a16:creationId xmlns:a16="http://schemas.microsoft.com/office/drawing/2014/main" id="{CE33D022-5B9D-DBD1-431C-D98EFC2BF7D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486" name="Freeform 6">
                <a:extLst>
                  <a:ext uri="{FF2B5EF4-FFF2-40B4-BE49-F238E27FC236}">
                    <a16:creationId xmlns:a16="http://schemas.microsoft.com/office/drawing/2014/main" id="{EEAEE912-9E02-1EFC-1DFA-F5A51E15025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Freeform 7">
                <a:extLst>
                  <a:ext uri="{FF2B5EF4-FFF2-40B4-BE49-F238E27FC236}">
                    <a16:creationId xmlns:a16="http://schemas.microsoft.com/office/drawing/2014/main" id="{33997F3D-748F-6EED-C318-725F6C0ABA5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Freeform 8">
                <a:extLst>
                  <a:ext uri="{FF2B5EF4-FFF2-40B4-BE49-F238E27FC236}">
                    <a16:creationId xmlns:a16="http://schemas.microsoft.com/office/drawing/2014/main" id="{BC5A8AAD-862F-B4AE-8FB9-7BBECEFCF37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Freeform 9">
                <a:extLst>
                  <a:ext uri="{FF2B5EF4-FFF2-40B4-BE49-F238E27FC236}">
                    <a16:creationId xmlns:a16="http://schemas.microsoft.com/office/drawing/2014/main" id="{EC9D0262-C400-E198-D6C3-4886318068F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Freeform 10">
                <a:extLst>
                  <a:ext uri="{FF2B5EF4-FFF2-40B4-BE49-F238E27FC236}">
                    <a16:creationId xmlns:a16="http://schemas.microsoft.com/office/drawing/2014/main" id="{D322AD4B-8D44-A4ED-2DAD-BA9DFEEC15D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>
                <a:extLst>
                  <a:ext uri="{FF2B5EF4-FFF2-40B4-BE49-F238E27FC236}">
                    <a16:creationId xmlns:a16="http://schemas.microsoft.com/office/drawing/2014/main" id="{D01BC573-6B83-3550-D635-49509009357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>
                <a:extLst>
                  <a:ext uri="{FF2B5EF4-FFF2-40B4-BE49-F238E27FC236}">
                    <a16:creationId xmlns:a16="http://schemas.microsoft.com/office/drawing/2014/main" id="{CAFB7E6C-797F-CEF8-10E5-03D244E5BEA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>
                <a:extLst>
                  <a:ext uri="{FF2B5EF4-FFF2-40B4-BE49-F238E27FC236}">
                    <a16:creationId xmlns:a16="http://schemas.microsoft.com/office/drawing/2014/main" id="{88C45D4C-AD1D-9DB0-11A7-565E654D5EA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>
                <a:extLst>
                  <a:ext uri="{FF2B5EF4-FFF2-40B4-BE49-F238E27FC236}">
                    <a16:creationId xmlns:a16="http://schemas.microsoft.com/office/drawing/2014/main" id="{8F39A985-F630-3FF5-97AD-8136991C8AA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EF66C82E-661C-8E5E-C72A-719B192D4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496" name="Rectangle 16">
            <a:extLst>
              <a:ext uri="{FF2B5EF4-FFF2-40B4-BE49-F238E27FC236}">
                <a16:creationId xmlns:a16="http://schemas.microsoft.com/office/drawing/2014/main" id="{30196970-35D7-6BD5-BFFF-EF608014D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849617C1-BC9C-EA55-D2ED-5834E29ED3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98" name="Rectangle 18">
            <a:extLst>
              <a:ext uri="{FF2B5EF4-FFF2-40B4-BE49-F238E27FC236}">
                <a16:creationId xmlns:a16="http://schemas.microsoft.com/office/drawing/2014/main" id="{831EA83A-7CBC-2508-4B92-75767B6361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0499" name="Rectangle 19">
            <a:extLst>
              <a:ext uri="{FF2B5EF4-FFF2-40B4-BE49-F238E27FC236}">
                <a16:creationId xmlns:a16="http://schemas.microsoft.com/office/drawing/2014/main" id="{ECEACD4C-1920-CA8E-9F3F-E6871A357E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defRPr>
            </a:lvl1pPr>
          </a:lstStyle>
          <a:p>
            <a:fld id="{68A0CB10-48D1-41C4-BE2D-883E792C54B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5C35D863-EB89-5B32-3B12-721266E116D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89087" y="4030662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37897" name="Picture 21" descr="scottishflag">
            <a:extLst>
              <a:ext uri="{FF2B5EF4-FFF2-40B4-BE49-F238E27FC236}">
                <a16:creationId xmlns:a16="http://schemas.microsoft.com/office/drawing/2014/main" id="{B10487D7-6951-1F08-A672-C66EAFAC753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8" name="Picture 22" descr="Office Objects 0572">
            <a:extLst>
              <a:ext uri="{FF2B5EF4-FFF2-40B4-BE49-F238E27FC236}">
                <a16:creationId xmlns:a16="http://schemas.microsoft.com/office/drawing/2014/main" id="{A8E24A13-AD96-0FF4-351E-27E525693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496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>
            <a:extLst>
              <a:ext uri="{FF2B5EF4-FFF2-40B4-BE49-F238E27FC236}">
                <a16:creationId xmlns:a16="http://schemas.microsoft.com/office/drawing/2014/main" id="{6132BB92-8693-B664-C2BD-D566570AAD9B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483" name="Freeform 3">
              <a:extLst>
                <a:ext uri="{FF2B5EF4-FFF2-40B4-BE49-F238E27FC236}">
                  <a16:creationId xmlns:a16="http://schemas.microsoft.com/office/drawing/2014/main" id="{E5DE4BF5-2701-86FE-D23E-233634053D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484" name="Freeform 4">
              <a:extLst>
                <a:ext uri="{FF2B5EF4-FFF2-40B4-BE49-F238E27FC236}">
                  <a16:creationId xmlns:a16="http://schemas.microsoft.com/office/drawing/2014/main" id="{30A89459-87CF-0C38-BA05-CA27D41DCA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40973" name="Group 5">
              <a:extLst>
                <a:ext uri="{FF2B5EF4-FFF2-40B4-BE49-F238E27FC236}">
                  <a16:creationId xmlns:a16="http://schemas.microsoft.com/office/drawing/2014/main" id="{8F46E279-04EB-B8C4-FD75-8283E37345A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486" name="Freeform 6">
                <a:extLst>
                  <a:ext uri="{FF2B5EF4-FFF2-40B4-BE49-F238E27FC236}">
                    <a16:creationId xmlns:a16="http://schemas.microsoft.com/office/drawing/2014/main" id="{86D6536B-8634-96D7-EB4D-7C8BF07B64A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Freeform 7">
                <a:extLst>
                  <a:ext uri="{FF2B5EF4-FFF2-40B4-BE49-F238E27FC236}">
                    <a16:creationId xmlns:a16="http://schemas.microsoft.com/office/drawing/2014/main" id="{B8DC4508-4170-A873-946E-793C0A92A00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Freeform 8">
                <a:extLst>
                  <a:ext uri="{FF2B5EF4-FFF2-40B4-BE49-F238E27FC236}">
                    <a16:creationId xmlns:a16="http://schemas.microsoft.com/office/drawing/2014/main" id="{374D53BF-276F-F0FC-E002-034D11D7CC8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Freeform 9">
                <a:extLst>
                  <a:ext uri="{FF2B5EF4-FFF2-40B4-BE49-F238E27FC236}">
                    <a16:creationId xmlns:a16="http://schemas.microsoft.com/office/drawing/2014/main" id="{142AB19E-D568-3DAF-8E6B-7FAEE6348EB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Freeform 10">
                <a:extLst>
                  <a:ext uri="{FF2B5EF4-FFF2-40B4-BE49-F238E27FC236}">
                    <a16:creationId xmlns:a16="http://schemas.microsoft.com/office/drawing/2014/main" id="{16BA28A2-CB13-CF76-8252-1CA21A3528E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>
                <a:extLst>
                  <a:ext uri="{FF2B5EF4-FFF2-40B4-BE49-F238E27FC236}">
                    <a16:creationId xmlns:a16="http://schemas.microsoft.com/office/drawing/2014/main" id="{FD0EB035-2194-7835-4F3C-B54B2C423C6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>
                <a:extLst>
                  <a:ext uri="{FF2B5EF4-FFF2-40B4-BE49-F238E27FC236}">
                    <a16:creationId xmlns:a16="http://schemas.microsoft.com/office/drawing/2014/main" id="{E008733E-2DD1-5870-B4B3-B9C81543732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>
                <a:extLst>
                  <a:ext uri="{FF2B5EF4-FFF2-40B4-BE49-F238E27FC236}">
                    <a16:creationId xmlns:a16="http://schemas.microsoft.com/office/drawing/2014/main" id="{3B246D7E-8D2D-1A96-2151-905937443EB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>
                <a:extLst>
                  <a:ext uri="{FF2B5EF4-FFF2-40B4-BE49-F238E27FC236}">
                    <a16:creationId xmlns:a16="http://schemas.microsoft.com/office/drawing/2014/main" id="{9D92774E-E82C-3709-7C7F-6E265081412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7F9A6C34-7858-3DEB-FD83-F8F8CE6CA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496" name="Rectangle 16">
            <a:extLst>
              <a:ext uri="{FF2B5EF4-FFF2-40B4-BE49-F238E27FC236}">
                <a16:creationId xmlns:a16="http://schemas.microsoft.com/office/drawing/2014/main" id="{0D8685DA-E348-682C-6D6C-41FC5C982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F271899D-ABC3-7657-FDE9-EB9CF3249E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98" name="Rectangle 18">
            <a:extLst>
              <a:ext uri="{FF2B5EF4-FFF2-40B4-BE49-F238E27FC236}">
                <a16:creationId xmlns:a16="http://schemas.microsoft.com/office/drawing/2014/main" id="{7B1199BF-5049-71EF-AEC0-53A25DD48A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0499" name="Rectangle 19">
            <a:extLst>
              <a:ext uri="{FF2B5EF4-FFF2-40B4-BE49-F238E27FC236}">
                <a16:creationId xmlns:a16="http://schemas.microsoft.com/office/drawing/2014/main" id="{8A6BCE6F-D87C-78C6-7D00-FD39839BD3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defRPr>
            </a:lvl1pPr>
          </a:lstStyle>
          <a:p>
            <a:fld id="{9CF0978D-6919-4638-825C-65385440400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FCBB3154-2A91-1133-B880-452B7120CE8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89087" y="4030662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40969" name="Picture 21" descr="scottishflag">
            <a:extLst>
              <a:ext uri="{FF2B5EF4-FFF2-40B4-BE49-F238E27FC236}">
                <a16:creationId xmlns:a16="http://schemas.microsoft.com/office/drawing/2014/main" id="{ED19173A-835F-1B4F-97B2-C140B699020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0" name="Picture 22" descr="Office Objects 0572">
            <a:extLst>
              <a:ext uri="{FF2B5EF4-FFF2-40B4-BE49-F238E27FC236}">
                <a16:creationId xmlns:a16="http://schemas.microsoft.com/office/drawing/2014/main" id="{3E475BCC-3522-4415-8956-89FEC60B1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504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>
            <a:extLst>
              <a:ext uri="{FF2B5EF4-FFF2-40B4-BE49-F238E27FC236}">
                <a16:creationId xmlns:a16="http://schemas.microsoft.com/office/drawing/2014/main" id="{4A007E37-E3B6-08DA-F5E8-64928F835C0D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483" name="Freeform 3">
              <a:extLst>
                <a:ext uri="{FF2B5EF4-FFF2-40B4-BE49-F238E27FC236}">
                  <a16:creationId xmlns:a16="http://schemas.microsoft.com/office/drawing/2014/main" id="{2167210B-D238-CE0D-4AFD-8AFACA6565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484" name="Freeform 4">
              <a:extLst>
                <a:ext uri="{FF2B5EF4-FFF2-40B4-BE49-F238E27FC236}">
                  <a16:creationId xmlns:a16="http://schemas.microsoft.com/office/drawing/2014/main" id="{D4FB271C-4B5F-6D32-3DD1-155431FAF3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grpSp>
          <p:nvGrpSpPr>
            <p:cNvPr id="41997" name="Group 5">
              <a:extLst>
                <a:ext uri="{FF2B5EF4-FFF2-40B4-BE49-F238E27FC236}">
                  <a16:creationId xmlns:a16="http://schemas.microsoft.com/office/drawing/2014/main" id="{80BE6D4D-8E0A-A5BC-57D9-698DBBCE8DA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486" name="Freeform 6">
                <a:extLst>
                  <a:ext uri="{FF2B5EF4-FFF2-40B4-BE49-F238E27FC236}">
                    <a16:creationId xmlns:a16="http://schemas.microsoft.com/office/drawing/2014/main" id="{65D47AD7-342B-9F9D-CB46-B019666333B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Freeform 7">
                <a:extLst>
                  <a:ext uri="{FF2B5EF4-FFF2-40B4-BE49-F238E27FC236}">
                    <a16:creationId xmlns:a16="http://schemas.microsoft.com/office/drawing/2014/main" id="{EB12EF11-629E-E0A5-C5CC-95E49BCE09A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Freeform 8">
                <a:extLst>
                  <a:ext uri="{FF2B5EF4-FFF2-40B4-BE49-F238E27FC236}">
                    <a16:creationId xmlns:a16="http://schemas.microsoft.com/office/drawing/2014/main" id="{BBD4F799-AC61-83FE-9359-FFB79ED86EA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Freeform 9">
                <a:extLst>
                  <a:ext uri="{FF2B5EF4-FFF2-40B4-BE49-F238E27FC236}">
                    <a16:creationId xmlns:a16="http://schemas.microsoft.com/office/drawing/2014/main" id="{7C5C3B98-906E-342F-2AB6-ED87F0FF563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Freeform 10">
                <a:extLst>
                  <a:ext uri="{FF2B5EF4-FFF2-40B4-BE49-F238E27FC236}">
                    <a16:creationId xmlns:a16="http://schemas.microsoft.com/office/drawing/2014/main" id="{A9E65027-553E-6CAB-B6C5-92E0D9A7C59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>
                <a:extLst>
                  <a:ext uri="{FF2B5EF4-FFF2-40B4-BE49-F238E27FC236}">
                    <a16:creationId xmlns:a16="http://schemas.microsoft.com/office/drawing/2014/main" id="{D38F280E-E238-84FB-5D60-0E3A4009697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>
                <a:extLst>
                  <a:ext uri="{FF2B5EF4-FFF2-40B4-BE49-F238E27FC236}">
                    <a16:creationId xmlns:a16="http://schemas.microsoft.com/office/drawing/2014/main" id="{2C841FE2-78FD-3BBF-8AE8-DE21B0F4FF2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>
                <a:extLst>
                  <a:ext uri="{FF2B5EF4-FFF2-40B4-BE49-F238E27FC236}">
                    <a16:creationId xmlns:a16="http://schemas.microsoft.com/office/drawing/2014/main" id="{0DBA4613-FA82-6622-9D62-90559CD74A4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>
                <a:extLst>
                  <a:ext uri="{FF2B5EF4-FFF2-40B4-BE49-F238E27FC236}">
                    <a16:creationId xmlns:a16="http://schemas.microsoft.com/office/drawing/2014/main" id="{A4576B4F-F54B-3D3C-8AA6-87FB47F32A5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5A9779FE-5374-F2B2-DC60-8E7616A18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496" name="Rectangle 16">
            <a:extLst>
              <a:ext uri="{FF2B5EF4-FFF2-40B4-BE49-F238E27FC236}">
                <a16:creationId xmlns:a16="http://schemas.microsoft.com/office/drawing/2014/main" id="{3FFAE0DE-0240-33BB-B0B9-A3EAB253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4EB0AB4B-67CF-719D-A46B-45F800FCD4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98" name="Rectangle 18">
            <a:extLst>
              <a:ext uri="{FF2B5EF4-FFF2-40B4-BE49-F238E27FC236}">
                <a16:creationId xmlns:a16="http://schemas.microsoft.com/office/drawing/2014/main" id="{7A6A6E8D-05C3-5554-CE19-29D5ABC622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0499" name="Rectangle 19">
            <a:extLst>
              <a:ext uri="{FF2B5EF4-FFF2-40B4-BE49-F238E27FC236}">
                <a16:creationId xmlns:a16="http://schemas.microsoft.com/office/drawing/2014/main" id="{F290E46A-2D92-8EDA-207B-AB53B95E65A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defRPr>
            </a:lvl1pPr>
          </a:lstStyle>
          <a:p>
            <a:fld id="{80051628-377D-4420-AF11-14F196232B8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E29B097C-E350-4F25-58A2-A95BEB27593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89087" y="4030662"/>
            <a:ext cx="402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41993" name="Picture 21" descr="scottishflag">
            <a:extLst>
              <a:ext uri="{FF2B5EF4-FFF2-40B4-BE49-F238E27FC236}">
                <a16:creationId xmlns:a16="http://schemas.microsoft.com/office/drawing/2014/main" id="{A946B8A5-67A3-F7E6-15ED-66F83A5AE7A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4" name="Picture 22" descr="Office Objects 0572">
            <a:extLst>
              <a:ext uri="{FF2B5EF4-FFF2-40B4-BE49-F238E27FC236}">
                <a16:creationId xmlns:a16="http://schemas.microsoft.com/office/drawing/2014/main" id="{5924F5C3-BD69-8F26-1039-E48DE4C8F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505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9">
            <a:extLst>
              <a:ext uri="{FF2B5EF4-FFF2-40B4-BE49-F238E27FC236}">
                <a16:creationId xmlns:a16="http://schemas.microsoft.com/office/drawing/2014/main" id="{EAB9CED0-7878-3662-1CF5-BCDF93749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pic>
        <p:nvPicPr>
          <p:cNvPr id="122883" name="Picture 2" descr="scottishflag">
            <a:extLst>
              <a:ext uri="{FF2B5EF4-FFF2-40B4-BE49-F238E27FC236}">
                <a16:creationId xmlns:a16="http://schemas.microsoft.com/office/drawing/2014/main" id="{36CC6E63-D12A-4DD7-76FF-1B9AFEDFE9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4" name="Text Box 3">
            <a:extLst>
              <a:ext uri="{FF2B5EF4-FFF2-40B4-BE49-F238E27FC236}">
                <a16:creationId xmlns:a16="http://schemas.microsoft.com/office/drawing/2014/main" id="{95560696-544F-5E8C-FBA9-5963D8BC771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altLang="en-US" sz="2800">
                <a:solidFill>
                  <a:srgbClr val="FFFF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www.mathsrevision.com</a:t>
            </a:r>
          </a:p>
        </p:txBody>
      </p:sp>
      <p:pic>
        <p:nvPicPr>
          <p:cNvPr id="122885" name="Picture 4" descr="Office Objects 0572">
            <a:extLst>
              <a:ext uri="{FF2B5EF4-FFF2-40B4-BE49-F238E27FC236}">
                <a16:creationId xmlns:a16="http://schemas.microsoft.com/office/drawing/2014/main" id="{F17FD0C3-20EB-84A1-B89E-098843955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7" name="Rectangle 5">
            <a:extLst>
              <a:ext uri="{FF2B5EF4-FFF2-40B4-BE49-F238E27FC236}">
                <a16:creationId xmlns:a16="http://schemas.microsoft.com/office/drawing/2014/main" id="{CD873DB8-FE13-C870-96DA-49B1BFA1B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95238" name="Rectangle 6">
            <a:extLst>
              <a:ext uri="{FF2B5EF4-FFF2-40B4-BE49-F238E27FC236}">
                <a16:creationId xmlns:a16="http://schemas.microsoft.com/office/drawing/2014/main" id="{CEDA0624-B6E2-3974-FD10-1C5A3FD75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18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122888" name="Line 7">
            <a:extLst>
              <a:ext uri="{FF2B5EF4-FFF2-40B4-BE49-F238E27FC236}">
                <a16:creationId xmlns:a16="http://schemas.microsoft.com/office/drawing/2014/main" id="{FAA06093-7628-168D-F7B2-9A0EAF766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5240" name="Rectangle 8">
            <a:extLst>
              <a:ext uri="{FF2B5EF4-FFF2-40B4-BE49-F238E27FC236}">
                <a16:creationId xmlns:a16="http://schemas.microsoft.com/office/drawing/2014/main" id="{3E0DFABA-361A-F8FC-F093-04EDEBF42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900" y="3005138"/>
            <a:ext cx="38862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algn="l">
              <a:spcBef>
                <a:spcPct val="0"/>
              </a:spcBef>
              <a:buFontTx/>
              <a:buAutoNum type="arabicPeriod"/>
              <a:defRPr/>
            </a:pPr>
            <a:r>
              <a:rPr lang="en-GB" sz="1800" dirty="0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We are learning what indices are and how to use our calculator to deal with calculations containing indices.</a:t>
            </a:r>
            <a:endParaRPr lang="en-GB" sz="1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95242" name="Text Box 10">
            <a:extLst>
              <a:ext uri="{FF2B5EF4-FFF2-40B4-BE49-F238E27FC236}">
                <a16:creationId xmlns:a16="http://schemas.microsoft.com/office/drawing/2014/main" id="{870D03E1-EFAC-991E-7D36-697D6057C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7775" y="3005138"/>
            <a:ext cx="4086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algn="l">
              <a:spcBef>
                <a:spcPct val="0"/>
              </a:spcBef>
              <a:buFontTx/>
              <a:buAutoNum type="arabicPeriod"/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Understand what indices are.</a:t>
            </a:r>
            <a:endParaRPr lang="en-GB" sz="1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22891" name="Rectangle 14">
            <a:extLst>
              <a:ext uri="{FF2B5EF4-FFF2-40B4-BE49-F238E27FC236}">
                <a16:creationId xmlns:a16="http://schemas.microsoft.com/office/drawing/2014/main" id="{5448221C-4102-8BA4-73CF-147D07358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68288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4400" b="1">
                <a:solidFill>
                  <a:srgbClr val="EEF82A"/>
                </a:solidFill>
                <a:latin typeface="Comic Sans MS" panose="030F0702030302020204" pitchFamily="66" charset="0"/>
              </a:rPr>
              <a:t>Indices</a:t>
            </a:r>
            <a:endParaRPr lang="en-GB" altLang="en-US" sz="3600" b="1">
              <a:solidFill>
                <a:srgbClr val="EEF82A"/>
              </a:solidFill>
              <a:latin typeface="Comic Sans MS" panose="030F0702030302020204" pitchFamily="66" charset="0"/>
            </a:endParaRPr>
          </a:p>
        </p:txBody>
      </p:sp>
      <p:sp>
        <p:nvSpPr>
          <p:cNvPr id="95247" name="Text Box 15">
            <a:extLst>
              <a:ext uri="{FF2B5EF4-FFF2-40B4-BE49-F238E27FC236}">
                <a16:creationId xmlns:a16="http://schemas.microsoft.com/office/drawing/2014/main" id="{499FD2A4-06DE-D3F7-94DD-950E12968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933825"/>
            <a:ext cx="40862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algn="l">
              <a:spcBef>
                <a:spcPct val="0"/>
              </a:spcBef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2.	Be able you calculator to do calculations containing indices.</a:t>
            </a:r>
            <a:endParaRPr lang="en-GB" sz="1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22893" name="TextBox 13">
            <a:extLst>
              <a:ext uri="{FF2B5EF4-FFF2-40B4-BE49-F238E27FC236}">
                <a16:creationId xmlns:a16="http://schemas.microsoft.com/office/drawing/2014/main" id="{3CE662C8-2995-FE0E-03CE-96539FEB1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/>
      <p:bldP spid="95242" grpId="0"/>
      <p:bldP spid="952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9">
            <a:extLst>
              <a:ext uri="{FF2B5EF4-FFF2-40B4-BE49-F238E27FC236}">
                <a16:creationId xmlns:a16="http://schemas.microsoft.com/office/drawing/2014/main" id="{166974BD-AF5B-2A9B-5646-04C9D2907A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pic>
        <p:nvPicPr>
          <p:cNvPr id="24585" name="Picture 3" descr="Office Objects 0572">
            <a:extLst>
              <a:ext uri="{FF2B5EF4-FFF2-40B4-BE49-F238E27FC236}">
                <a16:creationId xmlns:a16="http://schemas.microsoft.com/office/drawing/2014/main" id="{922176DE-EB57-BB37-5A17-3E2773EDC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Text Box 4">
            <a:extLst>
              <a:ext uri="{FF2B5EF4-FFF2-40B4-BE49-F238E27FC236}">
                <a16:creationId xmlns:a16="http://schemas.microsoft.com/office/drawing/2014/main" id="{4732CC53-7F5E-F108-C790-7E7E5DDD6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16113"/>
            <a:ext cx="3327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rgbClr val="FFFFFF"/>
                </a:solidFill>
                <a:latin typeface="Comic Sans MS" panose="030F0702030302020204" pitchFamily="66" charset="0"/>
              </a:rPr>
              <a:t>Another Rule</a:t>
            </a:r>
          </a:p>
        </p:txBody>
      </p:sp>
      <p:graphicFrame>
        <p:nvGraphicFramePr>
          <p:cNvPr id="24578" name="Object 5">
            <a:extLst>
              <a:ext uri="{FF2B5EF4-FFF2-40B4-BE49-F238E27FC236}">
                <a16:creationId xmlns:a16="http://schemas.microsoft.com/office/drawing/2014/main" id="{99D05A13-9DF4-6A7D-B36B-5F5AEFCE96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2781300"/>
          <a:ext cx="10588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72840" imgH="545760" progId="Equation.DSMT4">
                  <p:embed/>
                </p:oleObj>
              </mc:Choice>
              <mc:Fallback>
                <p:oleObj name="Equation" r:id="rId3" imgW="672840" imgH="5457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781300"/>
                        <a:ext cx="1058863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4" name="Object 6">
            <a:extLst>
              <a:ext uri="{FF2B5EF4-FFF2-40B4-BE49-F238E27FC236}">
                <a16:creationId xmlns:a16="http://schemas.microsoft.com/office/drawing/2014/main" id="{0966ACDB-0AFF-4A07-07CF-F70364E9D5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81300" y="2911475"/>
          <a:ext cx="25828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638000" imgH="342720" progId="Equation.DSMT4">
                  <p:embed/>
                </p:oleObj>
              </mc:Choice>
              <mc:Fallback>
                <p:oleObj name="Equation" r:id="rId5" imgW="163800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2911475"/>
                        <a:ext cx="25828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5" name="Object 7">
            <a:extLst>
              <a:ext uri="{FF2B5EF4-FFF2-40B4-BE49-F238E27FC236}">
                <a16:creationId xmlns:a16="http://schemas.microsoft.com/office/drawing/2014/main" id="{27065DAC-E9FE-4E1C-5271-D27C5E3C8E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5600" y="2911475"/>
          <a:ext cx="27447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39880" imgH="342720" progId="Equation.DSMT4">
                  <p:embed/>
                </p:oleObj>
              </mc:Choice>
              <mc:Fallback>
                <p:oleObj name="Equation" r:id="rId7" imgW="1739880" imgH="3427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911475"/>
                        <a:ext cx="274478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21" name="Object 13">
            <a:extLst>
              <a:ext uri="{FF2B5EF4-FFF2-40B4-BE49-F238E27FC236}">
                <a16:creationId xmlns:a16="http://schemas.microsoft.com/office/drawing/2014/main" id="{93419591-6D4B-A520-D8F3-C416F683B6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3933825"/>
          <a:ext cx="10588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72840" imgH="545760" progId="Equation.DSMT4">
                  <p:embed/>
                </p:oleObj>
              </mc:Choice>
              <mc:Fallback>
                <p:oleObj name="Equation" r:id="rId9" imgW="672840" imgH="5457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933825"/>
                        <a:ext cx="1058863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22" name="Object 14">
            <a:extLst>
              <a:ext uri="{FF2B5EF4-FFF2-40B4-BE49-F238E27FC236}">
                <a16:creationId xmlns:a16="http://schemas.microsoft.com/office/drawing/2014/main" id="{153D3D4F-B3D2-30EE-DB00-D207685080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2088" y="4064000"/>
          <a:ext cx="42243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679480" imgH="342720" progId="Equation.DSMT4">
                  <p:embed/>
                </p:oleObj>
              </mc:Choice>
              <mc:Fallback>
                <p:oleObj name="Equation" r:id="rId11" imgW="2679480" imgH="3427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088" y="4064000"/>
                        <a:ext cx="422433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23" name="Object 15">
            <a:extLst>
              <a:ext uri="{FF2B5EF4-FFF2-40B4-BE49-F238E27FC236}">
                <a16:creationId xmlns:a16="http://schemas.microsoft.com/office/drawing/2014/main" id="{51461D47-B1C2-8F08-E5E9-6F329D7EDD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8125" y="4868863"/>
          <a:ext cx="36655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323800" imgH="342720" progId="Equation.DSMT4">
                  <p:embed/>
                </p:oleObj>
              </mc:Choice>
              <mc:Fallback>
                <p:oleObj name="Equation" r:id="rId13" imgW="2323800" imgH="3427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4868863"/>
                        <a:ext cx="366553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25" name="Rectangle 17">
            <a:extLst>
              <a:ext uri="{FF2B5EF4-FFF2-40B4-BE49-F238E27FC236}">
                <a16:creationId xmlns:a16="http://schemas.microsoft.com/office/drawing/2014/main" id="{8B507FAD-7F01-084A-E8C5-DE255B244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16013" y="628650"/>
            <a:ext cx="7086600" cy="7842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dirty="0"/>
              <a:t>Power of a Power</a:t>
            </a:r>
          </a:p>
        </p:txBody>
      </p:sp>
      <p:sp>
        <p:nvSpPr>
          <p:cNvPr id="24588" name="TextBox 13">
            <a:extLst>
              <a:ext uri="{FF2B5EF4-FFF2-40B4-BE49-F238E27FC236}">
                <a16:creationId xmlns:a16="http://schemas.microsoft.com/office/drawing/2014/main" id="{4BD2D91E-D1E9-2C49-40B1-F2B3183C1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3175D825-05A8-0DD8-3421-B8C8010E8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5589588"/>
            <a:ext cx="5113338" cy="557212"/>
          </a:xfrm>
          <a:prstGeom prst="rect">
            <a:avLst/>
          </a:prstGeom>
          <a:solidFill>
            <a:srgbClr val="777777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EEF82A"/>
                </a:solidFill>
                <a:latin typeface="Comic Sans MS" panose="030F0702030302020204" pitchFamily="66" charset="0"/>
              </a:rPr>
              <a:t>Can you spot the connection !</a:t>
            </a:r>
            <a:endParaRPr lang="en-GB" altLang="en-US" sz="2800" u="sng">
              <a:solidFill>
                <a:srgbClr val="EEF82A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FF9C8176-3178-B27A-B979-677C40BF76AF}"/>
              </a:ext>
            </a:extLst>
          </p:cNvPr>
          <p:cNvSpPr/>
          <p:nvPr/>
        </p:nvSpPr>
        <p:spPr bwMode="auto">
          <a:xfrm>
            <a:off x="3276600" y="3789363"/>
            <a:ext cx="5867400" cy="2811462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Rule 3 </a:t>
            </a:r>
          </a:p>
          <a:p>
            <a:pPr>
              <a:defRPr/>
            </a:pP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(a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m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)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n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= </a:t>
            </a:r>
            <a:r>
              <a:rPr lang="en-GB" sz="3600" dirty="0" err="1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a</a:t>
            </a:r>
            <a:r>
              <a:rPr lang="en-GB" sz="3600" baseline="30000" dirty="0" err="1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mn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   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simply multiply powers</a:t>
            </a:r>
            <a:endParaRPr lang="en-GB" sz="3200" u="sng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9">
            <a:extLst>
              <a:ext uri="{FF2B5EF4-FFF2-40B4-BE49-F238E27FC236}">
                <a16:creationId xmlns:a16="http://schemas.microsoft.com/office/drawing/2014/main" id="{3A72538F-98B8-79EA-EF72-32FD95A2DB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pic>
        <p:nvPicPr>
          <p:cNvPr id="25609" name="Picture 3" descr="Office Objects 0572">
            <a:extLst>
              <a:ext uri="{FF2B5EF4-FFF2-40B4-BE49-F238E27FC236}">
                <a16:creationId xmlns:a16="http://schemas.microsoft.com/office/drawing/2014/main" id="{EE2AD84F-27FA-25A1-E732-DD0557126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Text Box 4">
            <a:extLst>
              <a:ext uri="{FF2B5EF4-FFF2-40B4-BE49-F238E27FC236}">
                <a16:creationId xmlns:a16="http://schemas.microsoft.com/office/drawing/2014/main" id="{809E920F-D7F0-8001-E9C6-1A3BEDD71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13" y="2151063"/>
            <a:ext cx="2822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rgbClr val="FFFFFF"/>
                </a:solidFill>
                <a:latin typeface="Comic Sans MS" panose="030F0702030302020204" pitchFamily="66" charset="0"/>
              </a:rPr>
              <a:t>More Rules</a:t>
            </a:r>
          </a:p>
        </p:txBody>
      </p:sp>
      <p:graphicFrame>
        <p:nvGraphicFramePr>
          <p:cNvPr id="25602" name="Object 5">
            <a:extLst>
              <a:ext uri="{FF2B5EF4-FFF2-40B4-BE49-F238E27FC236}">
                <a16:creationId xmlns:a16="http://schemas.microsoft.com/office/drawing/2014/main" id="{4B6A561B-B011-EB46-0544-5CCB946A0A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2997200"/>
          <a:ext cx="579437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68280" imgH="761760" progId="Equation.DSMT4">
                  <p:embed/>
                </p:oleObj>
              </mc:Choice>
              <mc:Fallback>
                <p:oleObj name="Equation" r:id="rId3" imgW="368280" imgH="7617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997200"/>
                        <a:ext cx="579437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0" name="Object 6">
            <a:extLst>
              <a:ext uri="{FF2B5EF4-FFF2-40B4-BE49-F238E27FC236}">
                <a16:creationId xmlns:a16="http://schemas.microsoft.com/office/drawing/2014/main" id="{3D4600F0-5A54-5E9E-C95A-2C59296977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7213" y="2997200"/>
          <a:ext cx="3141662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93680" imgH="723600" progId="Equation.DSMT4">
                  <p:embed/>
                </p:oleObj>
              </mc:Choice>
              <mc:Fallback>
                <p:oleObj name="Equation" r:id="rId5" imgW="1993680" imgH="723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2997200"/>
                        <a:ext cx="3141662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1" name="Object 7">
            <a:extLst>
              <a:ext uri="{FF2B5EF4-FFF2-40B4-BE49-F238E27FC236}">
                <a16:creationId xmlns:a16="http://schemas.microsoft.com/office/drawing/2014/main" id="{9AFF46DA-C170-0977-07AF-3585A21230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4600" y="3346450"/>
          <a:ext cx="64135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06080" imgH="279360" progId="Equation.DSMT4">
                  <p:embed/>
                </p:oleObj>
              </mc:Choice>
              <mc:Fallback>
                <p:oleObj name="Equation" r:id="rId7" imgW="40608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600" y="3346450"/>
                        <a:ext cx="64135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9">
            <a:extLst>
              <a:ext uri="{FF2B5EF4-FFF2-40B4-BE49-F238E27FC236}">
                <a16:creationId xmlns:a16="http://schemas.microsoft.com/office/drawing/2014/main" id="{8297C582-F665-EEE1-9222-DBCF4707B8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9038" y="4868863"/>
          <a:ext cx="579437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68280" imgH="761760" progId="Equation.DSMT4">
                  <p:embed/>
                </p:oleObj>
              </mc:Choice>
              <mc:Fallback>
                <p:oleObj name="Equation" r:id="rId9" imgW="368280" imgH="7617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4868863"/>
                        <a:ext cx="579437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4" name="Object 10">
            <a:extLst>
              <a:ext uri="{FF2B5EF4-FFF2-40B4-BE49-F238E27FC236}">
                <a16:creationId xmlns:a16="http://schemas.microsoft.com/office/drawing/2014/main" id="{65E1F0DF-350E-55C4-0B3A-D27C490941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98725" y="5168900"/>
          <a:ext cx="13208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38080" imgH="342720" progId="Equation.DSMT4">
                  <p:embed/>
                </p:oleObj>
              </mc:Choice>
              <mc:Fallback>
                <p:oleObj name="Equation" r:id="rId11" imgW="838080" imgH="3427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8725" y="5168900"/>
                        <a:ext cx="13208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95" name="Object 11">
            <a:extLst>
              <a:ext uri="{FF2B5EF4-FFF2-40B4-BE49-F238E27FC236}">
                <a16:creationId xmlns:a16="http://schemas.microsoft.com/office/drawing/2014/main" id="{4FDAA0EB-2A8B-E3FE-21CA-B63159C2A7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5738" y="5168900"/>
          <a:ext cx="88106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58720" imgH="342720" progId="Equation.DSMT4">
                  <p:embed/>
                </p:oleObj>
              </mc:Choice>
              <mc:Fallback>
                <p:oleObj name="Equation" r:id="rId13" imgW="558720" imgH="3427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168900"/>
                        <a:ext cx="881062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7" name="Rectangle 13">
            <a:extLst>
              <a:ext uri="{FF2B5EF4-FFF2-40B4-BE49-F238E27FC236}">
                <a16:creationId xmlns:a16="http://schemas.microsoft.com/office/drawing/2014/main" id="{37D73667-0E4C-C239-47A0-0C886B0E22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16013" y="628650"/>
            <a:ext cx="7086600" cy="7842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dirty="0"/>
              <a:t>Fractions as Indices</a:t>
            </a:r>
          </a:p>
        </p:txBody>
      </p:sp>
      <p:sp>
        <p:nvSpPr>
          <p:cNvPr id="25612" name="TextBox 13">
            <a:extLst>
              <a:ext uri="{FF2B5EF4-FFF2-40B4-BE49-F238E27FC236}">
                <a16:creationId xmlns:a16="http://schemas.microsoft.com/office/drawing/2014/main" id="{B803A2F9-D537-59B6-6DB9-F1EFEEA17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4" name="Cloud 13">
            <a:extLst>
              <a:ext uri="{FF2B5EF4-FFF2-40B4-BE49-F238E27FC236}">
                <a16:creationId xmlns:a16="http://schemas.microsoft.com/office/drawing/2014/main" id="{4C0D212F-8706-DF65-5699-65CF0C1E83BF}"/>
              </a:ext>
            </a:extLst>
          </p:cNvPr>
          <p:cNvSpPr/>
          <p:nvPr/>
        </p:nvSpPr>
        <p:spPr bwMode="auto">
          <a:xfrm>
            <a:off x="6084888" y="3789363"/>
            <a:ext cx="3059112" cy="224790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Rule 4 </a:t>
            </a:r>
          </a:p>
          <a:p>
            <a:pPr>
              <a:defRPr/>
            </a:pP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a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0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= 1     </a:t>
            </a:r>
            <a:endParaRPr lang="en-GB" sz="3200" u="sng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615EBFA8-FCFE-92B0-91B7-A741A17CD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24EE823D-C848-9199-0445-DE4E049C5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3" y="4095750"/>
            <a:ext cx="1773237" cy="773113"/>
          </a:xfrm>
          <a:prstGeom prst="rect">
            <a:avLst/>
          </a:prstGeom>
          <a:solidFill>
            <a:srgbClr val="4D4D4D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13E2C9F5-7F1C-E609-EFA1-AF69FC6098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600">
                <a:effectLst/>
              </a:rPr>
              <a:t>What Goes In The Box ?</a:t>
            </a:r>
          </a:p>
        </p:txBody>
      </p:sp>
      <p:sp>
        <p:nvSpPr>
          <p:cNvPr id="134149" name="Text Box 6">
            <a:extLst>
              <a:ext uri="{FF2B5EF4-FFF2-40B4-BE49-F238E27FC236}">
                <a16:creationId xmlns:a16="http://schemas.microsoft.com/office/drawing/2014/main" id="{9CB0441C-B22E-BC6D-DB1E-983392C68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550" y="2062163"/>
            <a:ext cx="1038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(b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)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0</a:t>
            </a:r>
            <a:r>
              <a:rPr lang="en-GB" altLang="en-US" sz="2800">
                <a:solidFill>
                  <a:srgbClr val="FFFFFF"/>
                </a:solidFill>
              </a:rPr>
              <a:t> </a:t>
            </a:r>
            <a:endParaRPr lang="en-GB" altLang="en-US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34150" name="Text Box 7">
            <a:extLst>
              <a:ext uri="{FF2B5EF4-FFF2-40B4-BE49-F238E27FC236}">
                <a16:creationId xmlns:a16="http://schemas.microsoft.com/office/drawing/2014/main" id="{44D19373-063D-154D-1D71-EF21A2F40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3559175"/>
            <a:ext cx="1044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(y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0</a:t>
            </a:r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)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-2</a:t>
            </a:r>
            <a:endParaRPr lang="en-GB" altLang="en-US" sz="2800" b="1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34151" name="Text Box 8">
            <a:extLst>
              <a:ext uri="{FF2B5EF4-FFF2-40B4-BE49-F238E27FC236}">
                <a16:creationId xmlns:a16="http://schemas.microsoft.com/office/drawing/2014/main" id="{3139EC65-B418-7525-205E-3D7D62670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060575"/>
            <a:ext cx="1223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(c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-3</a:t>
            </a:r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)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endParaRPr lang="en-GB" altLang="en-US" sz="2800" b="1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34152" name="Rectangle 10">
            <a:extLst>
              <a:ext uri="{FF2B5EF4-FFF2-40B4-BE49-F238E27FC236}">
                <a16:creationId xmlns:a16="http://schemas.microsoft.com/office/drawing/2014/main" id="{80536D88-3650-008A-DCD8-8F286A0A5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2593975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4153" name="Rectangle 11">
            <a:extLst>
              <a:ext uri="{FF2B5EF4-FFF2-40B4-BE49-F238E27FC236}">
                <a16:creationId xmlns:a16="http://schemas.microsoft.com/office/drawing/2014/main" id="{7CA5988A-9887-CF72-8845-95780DCC3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4095750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4154" name="Rectangle 12">
            <a:extLst>
              <a:ext uri="{FF2B5EF4-FFF2-40B4-BE49-F238E27FC236}">
                <a16:creationId xmlns:a16="http://schemas.microsoft.com/office/drawing/2014/main" id="{E52A36C8-B3CB-E2B9-75B8-27B61D98A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2593975"/>
            <a:ext cx="1800225" cy="7747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373" name="Text Box 13">
            <a:extLst>
              <a:ext uri="{FF2B5EF4-FFF2-40B4-BE49-F238E27FC236}">
                <a16:creationId xmlns:a16="http://schemas.microsoft.com/office/drawing/2014/main" id="{133E3151-B585-CB8E-4B0E-88D1D54DD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2641600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b="1">
                <a:solidFill>
                  <a:srgbClr val="EEF82A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143374" name="Text Box 14">
            <a:extLst>
              <a:ext uri="{FF2B5EF4-FFF2-40B4-BE49-F238E27FC236}">
                <a16:creationId xmlns:a16="http://schemas.microsoft.com/office/drawing/2014/main" id="{D59E4FC5-072C-C0F1-9F87-DE3E28121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4154488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EEF82A"/>
                </a:solidFill>
                <a:latin typeface="Comic Sans MS" panose="030F0702030302020204" pitchFamily="66" charset="0"/>
              </a:rPr>
              <a:t>1 </a:t>
            </a:r>
            <a:endParaRPr lang="en-GB" altLang="en-US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34157" name="TextBox 17">
            <a:extLst>
              <a:ext uri="{FF2B5EF4-FFF2-40B4-BE49-F238E27FC236}">
                <a16:creationId xmlns:a16="http://schemas.microsoft.com/office/drawing/2014/main" id="{3D70FE4C-00BF-A008-60B5-BC5DDCDD1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64F11928-2CFE-8898-2556-83AE8D19F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708275"/>
            <a:ext cx="1439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EEF82A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sz="2800" baseline="30000">
                <a:solidFill>
                  <a:srgbClr val="EEF82A"/>
                </a:solidFill>
                <a:latin typeface="Comic Sans MS" panose="030F0702030302020204" pitchFamily="66" charset="0"/>
              </a:rPr>
              <a:t>-12</a:t>
            </a:r>
            <a:r>
              <a:rPr lang="en-GB" altLang="en-US" sz="2800">
                <a:solidFill>
                  <a:srgbClr val="EEF82A"/>
                </a:solidFill>
                <a:latin typeface="Comic Sans MS" panose="030F0702030302020204" pitchFamily="66" charset="0"/>
              </a:rPr>
              <a:t> </a:t>
            </a:r>
            <a:endParaRPr lang="en-GB" altLang="en-US" sz="2800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34159" name="Text Box 8">
            <a:extLst>
              <a:ext uri="{FF2B5EF4-FFF2-40B4-BE49-F238E27FC236}">
                <a16:creationId xmlns:a16="http://schemas.microsoft.com/office/drawing/2014/main" id="{968BAC85-730A-21C1-DD11-2147A4B60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3573463"/>
            <a:ext cx="12239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(3d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)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endParaRPr lang="en-GB" altLang="en-US" sz="2800" b="1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ADA7EF9B-25CC-FF44-3DBE-435C8F90F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4221163"/>
            <a:ext cx="1439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EEF82A"/>
                </a:solidFill>
                <a:latin typeface="Comic Sans MS" panose="030F0702030302020204" pitchFamily="66" charset="0"/>
              </a:rPr>
              <a:t>9d</a:t>
            </a:r>
            <a:r>
              <a:rPr lang="en-GB" altLang="en-US" sz="2800" baseline="30000">
                <a:solidFill>
                  <a:srgbClr val="EEF82A"/>
                </a:solidFill>
                <a:latin typeface="Comic Sans MS" panose="030F0702030302020204" pitchFamily="66" charset="0"/>
              </a:rPr>
              <a:t>4</a:t>
            </a:r>
            <a:r>
              <a:rPr lang="en-GB" altLang="en-US" sz="2800">
                <a:solidFill>
                  <a:srgbClr val="EEF82A"/>
                </a:solidFill>
                <a:latin typeface="Comic Sans MS" panose="030F0702030302020204" pitchFamily="66" charset="0"/>
              </a:rPr>
              <a:t> </a:t>
            </a:r>
            <a:endParaRPr lang="en-GB" altLang="en-US" sz="2800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3" grpId="0" autoUpdateAnimBg="0"/>
      <p:bldP spid="143374" grpId="0" autoUpdateAnimBg="0"/>
      <p:bldP spid="19" grpId="0" autoUpdateAnimBg="0"/>
      <p:bldP spid="2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9">
            <a:extLst>
              <a:ext uri="{FF2B5EF4-FFF2-40B4-BE49-F238E27FC236}">
                <a16:creationId xmlns:a16="http://schemas.microsoft.com/office/drawing/2014/main" id="{0AA27044-AC78-9360-D1AF-34F887F4F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EF0487CD-97EA-FC17-C2DD-3DA75F5053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55863" y="374650"/>
            <a:ext cx="4421187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>
                <a:solidFill>
                  <a:srgbClr val="FFFF00"/>
                </a:solidFill>
              </a:rPr>
              <a:t>Indices</a:t>
            </a:r>
          </a:p>
        </p:txBody>
      </p:sp>
      <p:pic>
        <p:nvPicPr>
          <p:cNvPr id="123908" name="Picture 6" descr="Office Objects 0572">
            <a:extLst>
              <a:ext uri="{FF2B5EF4-FFF2-40B4-BE49-F238E27FC236}">
                <a16:creationId xmlns:a16="http://schemas.microsoft.com/office/drawing/2014/main" id="{3447D9B6-0B3E-CF02-BEB2-A5D91D077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09" name="Text Box 18">
            <a:extLst>
              <a:ext uri="{FF2B5EF4-FFF2-40B4-BE49-F238E27FC236}">
                <a16:creationId xmlns:a16="http://schemas.microsoft.com/office/drawing/2014/main" id="{68F54DC1-548F-6C56-5C99-26BF2F02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844675"/>
            <a:ext cx="8208962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sz="28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n</a:t>
            </a:r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 is a short hand way of writing  </a:t>
            </a:r>
          </a:p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a x a x a …….   (n factors)</a:t>
            </a:r>
          </a:p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 is called the 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base number</a:t>
            </a:r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 </a:t>
            </a:r>
          </a:p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and 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n</a:t>
            </a:r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 is called the 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index number</a:t>
            </a:r>
            <a:endParaRPr lang="en-GB" altLang="en-US" u="sng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96294" name="Text Box 38">
            <a:extLst>
              <a:ext uri="{FF2B5EF4-FFF2-40B4-BE49-F238E27FC236}">
                <a16:creationId xmlns:a16="http://schemas.microsoft.com/office/drawing/2014/main" id="{B458DC1A-2557-3792-A16F-ECB2FDF49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257675"/>
            <a:ext cx="21605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3200">
                <a:solidFill>
                  <a:srgbClr val="FFFFFF"/>
                </a:solidFill>
                <a:latin typeface="Comic Sans MS" panose="030F0702030302020204" pitchFamily="66" charset="0"/>
              </a:rPr>
              <a:t>Calculate :	</a:t>
            </a:r>
            <a:endParaRPr lang="en-GB" altLang="en-US" sz="3200" u="sng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96296" name="Rectangle 40">
            <a:extLst>
              <a:ext uri="{FF2B5EF4-FFF2-40B4-BE49-F238E27FC236}">
                <a16:creationId xmlns:a16="http://schemas.microsoft.com/office/drawing/2014/main" id="{D6394F3B-B5A2-C6EE-45E9-CD4E13EBD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4264025"/>
            <a:ext cx="3390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FFFF"/>
                </a:solidFill>
                <a:latin typeface="Comic Sans MS" panose="030F0702030302020204" pitchFamily="66" charset="0"/>
              </a:rPr>
              <a:t>2 x 2 x 2 x 2 x 2</a:t>
            </a:r>
          </a:p>
        </p:txBody>
      </p:sp>
      <p:sp>
        <p:nvSpPr>
          <p:cNvPr id="96298" name="Text Box 42">
            <a:extLst>
              <a:ext uri="{FF2B5EF4-FFF2-40B4-BE49-F238E27FC236}">
                <a16:creationId xmlns:a16="http://schemas.microsoft.com/office/drawing/2014/main" id="{A5AF7F81-B9F1-8099-FE5D-0C0DCB6EC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5292725"/>
            <a:ext cx="3887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3200">
                <a:solidFill>
                  <a:srgbClr val="FFFFFF"/>
                </a:solidFill>
                <a:latin typeface="Comic Sans MS" panose="030F0702030302020204" pitchFamily="66" charset="0"/>
              </a:rPr>
              <a:t>Calculate :	2</a:t>
            </a:r>
            <a:r>
              <a:rPr lang="en-GB" altLang="en-US" sz="3200" baseline="3000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endParaRPr lang="en-GB" altLang="en-US" sz="3200" u="sng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96299" name="Text Box 43">
            <a:extLst>
              <a:ext uri="{FF2B5EF4-FFF2-40B4-BE49-F238E27FC236}">
                <a16:creationId xmlns:a16="http://schemas.microsoft.com/office/drawing/2014/main" id="{8F9E19C6-F848-4F76-0303-1C927AAFD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688" y="5292725"/>
            <a:ext cx="1438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3200">
                <a:solidFill>
                  <a:srgbClr val="FFFF00"/>
                </a:solidFill>
                <a:latin typeface="Comic Sans MS" panose="030F0702030302020204" pitchFamily="66" charset="0"/>
              </a:rPr>
              <a:t>= 32</a:t>
            </a:r>
            <a:endParaRPr lang="en-GB" altLang="en-US" sz="3200" u="sng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3914" name="TextBox 13">
            <a:extLst>
              <a:ext uri="{FF2B5EF4-FFF2-40B4-BE49-F238E27FC236}">
                <a16:creationId xmlns:a16="http://schemas.microsoft.com/office/drawing/2014/main" id="{86D42A8B-A66C-ED98-70DA-DCA5E0654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FD0EAD-C9B9-C3F7-28BF-96EF5880E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264025"/>
            <a:ext cx="1017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FF00"/>
                </a:solidFill>
                <a:latin typeface="Comic Sans MS" panose="030F0702030302020204" pitchFamily="66" charset="0"/>
              </a:rPr>
              <a:t>= 32</a:t>
            </a:r>
            <a:endParaRPr lang="en-GB" altLang="en-US" sz="32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6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6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6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6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6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6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6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6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96" grpId="0"/>
      <p:bldP spid="96298" grpId="0"/>
      <p:bldP spid="96299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9">
            <a:extLst>
              <a:ext uri="{FF2B5EF4-FFF2-40B4-BE49-F238E27FC236}">
                <a16:creationId xmlns:a16="http://schemas.microsoft.com/office/drawing/2014/main" id="{53E29B40-7775-B87B-6492-BF712CC98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4AE77ECE-ABEC-EDFF-58C9-018DB074F9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55863" y="374650"/>
            <a:ext cx="4421187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>
                <a:solidFill>
                  <a:srgbClr val="FFFF00"/>
                </a:solidFill>
              </a:rPr>
              <a:t>Indices</a:t>
            </a:r>
          </a:p>
        </p:txBody>
      </p:sp>
      <p:pic>
        <p:nvPicPr>
          <p:cNvPr id="124932" name="Picture 6" descr="Office Objects 0572">
            <a:extLst>
              <a:ext uri="{FF2B5EF4-FFF2-40B4-BE49-F238E27FC236}">
                <a16:creationId xmlns:a16="http://schemas.microsoft.com/office/drawing/2014/main" id="{0D6F60F4-334D-11F6-F29E-63A18C774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94" name="Text Box 38">
            <a:extLst>
              <a:ext uri="{FF2B5EF4-FFF2-40B4-BE49-F238E27FC236}">
                <a16:creationId xmlns:a16="http://schemas.microsoft.com/office/drawing/2014/main" id="{2E6DEF52-B1C0-0DEC-AD2F-50B55CDCB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060575"/>
            <a:ext cx="8172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Write down  5 x 5 x 5 x 5 in indices format.	</a:t>
            </a:r>
            <a:endParaRPr lang="en-GB" altLang="en-US" sz="2800" u="sng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24934" name="TextBox 13">
            <a:extLst>
              <a:ext uri="{FF2B5EF4-FFF2-40B4-BE49-F238E27FC236}">
                <a16:creationId xmlns:a16="http://schemas.microsoft.com/office/drawing/2014/main" id="{D9DE5E59-6B7A-E946-A83F-A26E45367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4CC0A1-324C-2BEF-9061-83EDD02C2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7413" y="2060575"/>
            <a:ext cx="6016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rgbClr val="FFFF00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 sz="3200" baseline="30000">
                <a:solidFill>
                  <a:srgbClr val="FFFF00"/>
                </a:solidFill>
                <a:latin typeface="Comic Sans MS" panose="030F0702030302020204" pitchFamily="66" charset="0"/>
              </a:rPr>
              <a:t>4</a:t>
            </a:r>
            <a:endParaRPr lang="en-GB" altLang="en-US" sz="3200" baseline="30000">
              <a:solidFill>
                <a:srgbClr val="FFFF00"/>
              </a:solidFill>
            </a:endParaRPr>
          </a:p>
        </p:txBody>
      </p:sp>
      <p:sp>
        <p:nvSpPr>
          <p:cNvPr id="15" name="Text Box 38">
            <a:extLst>
              <a:ext uri="{FF2B5EF4-FFF2-40B4-BE49-F238E27FC236}">
                <a16:creationId xmlns:a16="http://schemas.microsoft.com/office/drawing/2014/main" id="{36261C5D-CFD0-5623-1739-B9096A6A6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997200"/>
            <a:ext cx="81724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Find the value of the index for each below </a:t>
            </a:r>
            <a:endParaRPr lang="en-GB" altLang="en-US" sz="2800" u="sng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1D99A7-B863-24FD-0DF1-23D178815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913" y="3897313"/>
            <a:ext cx="1893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 sz="4000" baseline="30000">
                <a:solidFill>
                  <a:srgbClr val="FFFF00"/>
                </a:solidFill>
                <a:latin typeface="Comic Sans MS" panose="030F0702030302020204" pitchFamily="66" charset="0"/>
              </a:rPr>
              <a:t>x</a:t>
            </a:r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 = 27</a:t>
            </a:r>
            <a:endParaRPr lang="en-GB" altLang="en-US" sz="4000" baseline="30000">
              <a:solidFill>
                <a:srgbClr val="FFFF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E5A72A7-DDC2-70F5-4723-AB79D131A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760913"/>
            <a:ext cx="1370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x = 3</a:t>
            </a:r>
            <a:endParaRPr lang="en-GB" altLang="en-US" sz="4000" baseline="30000">
              <a:solidFill>
                <a:srgbClr val="FFFF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CEA6646-54FE-F8EB-7F82-ED2B529C7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0" y="3897313"/>
            <a:ext cx="1892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4000" baseline="30000">
                <a:solidFill>
                  <a:srgbClr val="FFFF00"/>
                </a:solidFill>
                <a:latin typeface="Comic Sans MS" panose="030F0702030302020204" pitchFamily="66" charset="0"/>
              </a:rPr>
              <a:t>x</a:t>
            </a:r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 = 64</a:t>
            </a:r>
            <a:endParaRPr lang="en-GB" altLang="en-US" sz="4000" baseline="30000">
              <a:solidFill>
                <a:srgbClr val="FFFF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397101-181D-0134-BD91-B0B427865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4760913"/>
            <a:ext cx="1370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x = 6</a:t>
            </a:r>
            <a:endParaRPr lang="en-GB" altLang="en-US" sz="4000" baseline="30000">
              <a:solidFill>
                <a:srgbClr val="FFFF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4B670BD-4A81-543C-4980-0E9C4FADD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838" y="3897313"/>
            <a:ext cx="23542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12</a:t>
            </a:r>
            <a:r>
              <a:rPr lang="en-GB" altLang="en-US" sz="4000" baseline="30000">
                <a:solidFill>
                  <a:srgbClr val="FFFF00"/>
                </a:solidFill>
                <a:latin typeface="Comic Sans MS" panose="030F0702030302020204" pitchFamily="66" charset="0"/>
              </a:rPr>
              <a:t>x</a:t>
            </a:r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 = 144</a:t>
            </a:r>
            <a:endParaRPr lang="en-GB" altLang="en-US" sz="4000" baseline="30000">
              <a:solidFill>
                <a:srgbClr val="FFFF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0474BE5-11C1-2F92-1846-BAA87F580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4760913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4000">
                <a:solidFill>
                  <a:srgbClr val="FFFF00"/>
                </a:solidFill>
                <a:latin typeface="Comic Sans MS" panose="030F0702030302020204" pitchFamily="66" charset="0"/>
              </a:rPr>
              <a:t>x = 2</a:t>
            </a:r>
            <a:endParaRPr lang="en-GB" altLang="en-US" sz="4000" baseline="30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6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8ACDF934-D244-D10C-0827-A61782EBF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32015792-9420-89A9-5FE6-04A1F02A2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3" y="5032375"/>
            <a:ext cx="1773237" cy="773113"/>
          </a:xfrm>
          <a:prstGeom prst="rect">
            <a:avLst/>
          </a:prstGeom>
          <a:solidFill>
            <a:srgbClr val="4D4D4D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D5A6ED18-7ABD-AA7C-7225-3377D7F06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600">
                <a:effectLst/>
              </a:rPr>
              <a:t>What Goes In The Box ?</a:t>
            </a:r>
          </a:p>
        </p:txBody>
      </p:sp>
      <p:sp>
        <p:nvSpPr>
          <p:cNvPr id="125957" name="Text Box 6">
            <a:extLst>
              <a:ext uri="{FF2B5EF4-FFF2-40B4-BE49-F238E27FC236}">
                <a16:creationId xmlns:a16="http://schemas.microsoft.com/office/drawing/2014/main" id="{72C6F2D2-9FBA-B6B0-2C48-2F591715B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188" y="2998788"/>
            <a:ext cx="1655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10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3</a:t>
            </a:r>
            <a:endParaRPr lang="en-GB" altLang="en-US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25958" name="Text Box 7">
            <a:extLst>
              <a:ext uri="{FF2B5EF4-FFF2-40B4-BE49-F238E27FC236}">
                <a16:creationId xmlns:a16="http://schemas.microsoft.com/office/drawing/2014/main" id="{30322F52-7532-4868-9F6E-32A2C77F4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63" y="44958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(-2)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8</a:t>
            </a:r>
            <a:endParaRPr lang="en-GB" altLang="en-US" b="1" baseline="30000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25959" name="Text Box 8">
            <a:extLst>
              <a:ext uri="{FF2B5EF4-FFF2-40B4-BE49-F238E27FC236}">
                <a16:creationId xmlns:a16="http://schemas.microsoft.com/office/drawing/2014/main" id="{538470E2-3267-1296-D3B8-F30DD8D87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2997200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-(2)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8</a:t>
            </a:r>
            <a:endParaRPr lang="en-GB" altLang="en-US" b="1" baseline="30000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25960" name="Text Box 9">
            <a:extLst>
              <a:ext uri="{FF2B5EF4-FFF2-40B4-BE49-F238E27FC236}">
                <a16:creationId xmlns:a16="http://schemas.microsoft.com/office/drawing/2014/main" id="{1C35A577-C778-27A8-CF89-1FDF433C1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550" y="4494213"/>
            <a:ext cx="199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9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0</a:t>
            </a:r>
            <a:endParaRPr lang="en-GB" altLang="en-US" b="1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25961" name="Rectangle 10">
            <a:extLst>
              <a:ext uri="{FF2B5EF4-FFF2-40B4-BE49-F238E27FC236}">
                <a16:creationId xmlns:a16="http://schemas.microsoft.com/office/drawing/2014/main" id="{6E3432BE-0861-1401-CE00-42284DAD2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3530600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25962" name="Rectangle 11">
            <a:extLst>
              <a:ext uri="{FF2B5EF4-FFF2-40B4-BE49-F238E27FC236}">
                <a16:creationId xmlns:a16="http://schemas.microsoft.com/office/drawing/2014/main" id="{7908C81A-BB38-13BC-AEBB-39785F057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5032375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25963" name="Rectangle 12">
            <a:extLst>
              <a:ext uri="{FF2B5EF4-FFF2-40B4-BE49-F238E27FC236}">
                <a16:creationId xmlns:a16="http://schemas.microsoft.com/office/drawing/2014/main" id="{F5347429-F8DF-D127-6940-CE4A14A41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530600"/>
            <a:ext cx="1800225" cy="619125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373" name="Text Box 13">
            <a:extLst>
              <a:ext uri="{FF2B5EF4-FFF2-40B4-BE49-F238E27FC236}">
                <a16:creationId xmlns:a16="http://schemas.microsoft.com/office/drawing/2014/main" id="{65FC770B-DD8F-F807-4822-8E0EEBC19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578225"/>
            <a:ext cx="1512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EEF82A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1000</a:t>
            </a:r>
          </a:p>
        </p:txBody>
      </p:sp>
      <p:sp>
        <p:nvSpPr>
          <p:cNvPr id="143374" name="Text Box 14">
            <a:extLst>
              <a:ext uri="{FF2B5EF4-FFF2-40B4-BE49-F238E27FC236}">
                <a16:creationId xmlns:a16="http://schemas.microsoft.com/office/drawing/2014/main" id="{CBE50F11-4705-476A-1E8A-B4DDFB28A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091113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256</a:t>
            </a:r>
            <a:endParaRPr lang="en-GB" altLang="en-US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25966" name="TextBox 17">
            <a:extLst>
              <a:ext uri="{FF2B5EF4-FFF2-40B4-BE49-F238E27FC236}">
                <a16:creationId xmlns:a16="http://schemas.microsoft.com/office/drawing/2014/main" id="{4C0CBA8F-D7EF-4B5D-9D49-FCC27E045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25967" name="Text Box 38">
            <a:extLst>
              <a:ext uri="{FF2B5EF4-FFF2-40B4-BE49-F238E27FC236}">
                <a16:creationId xmlns:a16="http://schemas.microsoft.com/office/drawing/2014/main" id="{93669822-648A-BCA9-D1B5-00876C90A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060575"/>
            <a:ext cx="8172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Use your calculator to work out the following</a:t>
            </a:r>
            <a:endParaRPr lang="en-GB" altLang="en-US" sz="2800" u="sng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8E4995B0-FA36-48C5-1CC2-36DE43158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613150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-256</a:t>
            </a:r>
            <a:endParaRPr lang="en-GB" altLang="en-US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D408F985-D406-4AA4-8A72-56B7B32F8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157788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1</a:t>
            </a:r>
            <a:endParaRPr lang="en-GB" altLang="en-US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3" grpId="0" autoUpdateAnimBg="0"/>
      <p:bldP spid="143374" grpId="0" autoUpdateAnimBg="0"/>
      <p:bldP spid="20" grpId="0" autoUpdateAnimBg="0"/>
      <p:bldP spid="2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9">
            <a:extLst>
              <a:ext uri="{FF2B5EF4-FFF2-40B4-BE49-F238E27FC236}">
                <a16:creationId xmlns:a16="http://schemas.microsoft.com/office/drawing/2014/main" id="{D85CDCF1-181D-CBB1-FB63-A23550362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8ABA50E3-DB15-462E-A015-511547B85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55863" y="374650"/>
            <a:ext cx="4421187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>
                <a:solidFill>
                  <a:srgbClr val="FFFF00"/>
                </a:solidFill>
              </a:rPr>
              <a:t>Indices</a:t>
            </a:r>
          </a:p>
        </p:txBody>
      </p:sp>
      <p:pic>
        <p:nvPicPr>
          <p:cNvPr id="129028" name="Picture 3" descr="Office Objects 0572">
            <a:extLst>
              <a:ext uri="{FF2B5EF4-FFF2-40B4-BE49-F238E27FC236}">
                <a16:creationId xmlns:a16="http://schemas.microsoft.com/office/drawing/2014/main" id="{C6217D0C-2E81-8B11-6847-29A741B3A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7" name="Text Box 5">
            <a:extLst>
              <a:ext uri="{FF2B5EF4-FFF2-40B4-BE49-F238E27FC236}">
                <a16:creationId xmlns:a16="http://schemas.microsoft.com/office/drawing/2014/main" id="{DC0D6F68-4C55-E807-7004-588F4552A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062163"/>
            <a:ext cx="5113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 dirty="0">
                <a:solidFill>
                  <a:srgbClr val="FFFFFF"/>
                </a:solidFill>
                <a:latin typeface="+mj-lt"/>
              </a:rPr>
              <a:t>Calculate :	4</a:t>
            </a:r>
            <a:r>
              <a:rPr lang="en-GB" sz="3200" baseline="30000" dirty="0">
                <a:solidFill>
                  <a:srgbClr val="FFFFFF"/>
                </a:solidFill>
                <a:latin typeface="+mj-lt"/>
              </a:rPr>
              <a:t>3</a:t>
            </a:r>
            <a:r>
              <a:rPr lang="en-GB" sz="32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3200" dirty="0">
                <a:solidFill>
                  <a:srgbClr val="FFFFFF"/>
                </a:solidFill>
                <a:latin typeface="+mj-lt"/>
                <a:cs typeface="Shruti" pitchFamily="34" charset="0"/>
              </a:rPr>
              <a:t>x</a:t>
            </a:r>
            <a:r>
              <a:rPr lang="en-GB" sz="3200" dirty="0">
                <a:solidFill>
                  <a:srgbClr val="FFFFFF"/>
                </a:solidFill>
                <a:latin typeface="+mj-lt"/>
              </a:rPr>
              <a:t> 4</a:t>
            </a:r>
            <a:r>
              <a:rPr lang="en-GB" sz="3200" baseline="30000" dirty="0">
                <a:solidFill>
                  <a:srgbClr val="FFFFFF"/>
                </a:solidFill>
                <a:latin typeface="+mj-lt"/>
              </a:rPr>
              <a:t>2</a:t>
            </a:r>
            <a:endParaRPr lang="en-GB" sz="3200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1320" name="Text Box 8">
            <a:extLst>
              <a:ext uri="{FF2B5EF4-FFF2-40B4-BE49-F238E27FC236}">
                <a16:creationId xmlns:a16="http://schemas.microsoft.com/office/drawing/2014/main" id="{9FEB696C-02A4-88CB-E212-2F3D4778B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2163"/>
            <a:ext cx="1944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3200">
                <a:solidFill>
                  <a:srgbClr val="EEF82A"/>
                </a:solidFill>
                <a:latin typeface="Comic Sans MS" panose="030F0702030302020204" pitchFamily="66" charset="0"/>
              </a:rPr>
              <a:t>= 1024</a:t>
            </a:r>
            <a:endParaRPr lang="en-GB" altLang="en-US" sz="3200" u="sng">
              <a:solidFill>
                <a:srgbClr val="EEF82A"/>
              </a:solidFill>
              <a:latin typeface="Comic Sans MS" panose="030F0702030302020204" pitchFamily="66" charset="0"/>
            </a:endParaRPr>
          </a:p>
        </p:txBody>
      </p:sp>
      <p:sp>
        <p:nvSpPr>
          <p:cNvPr id="141323" name="Text Box 11">
            <a:extLst>
              <a:ext uri="{FF2B5EF4-FFF2-40B4-BE49-F238E27FC236}">
                <a16:creationId xmlns:a16="http://schemas.microsoft.com/office/drawing/2014/main" id="{7108E0E7-F184-2063-1748-DD3555FCD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3394075"/>
            <a:ext cx="5113337" cy="557213"/>
          </a:xfrm>
          <a:prstGeom prst="rect">
            <a:avLst/>
          </a:prstGeom>
          <a:solidFill>
            <a:srgbClr val="777777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EEF82A"/>
                </a:solidFill>
                <a:latin typeface="Comic Sans MS" panose="030F0702030302020204" pitchFamily="66" charset="0"/>
              </a:rPr>
              <a:t>Can you spot the connection !</a:t>
            </a:r>
            <a:endParaRPr lang="en-GB" altLang="en-US" sz="2800" u="sng">
              <a:solidFill>
                <a:srgbClr val="EEF82A"/>
              </a:solidFill>
              <a:latin typeface="Comic Sans MS" panose="030F0702030302020204" pitchFamily="66" charset="0"/>
            </a:endParaRPr>
          </a:p>
        </p:txBody>
      </p:sp>
      <p:sp>
        <p:nvSpPr>
          <p:cNvPr id="129032" name="TextBox 14">
            <a:extLst>
              <a:ext uri="{FF2B5EF4-FFF2-40B4-BE49-F238E27FC236}">
                <a16:creationId xmlns:a16="http://schemas.microsoft.com/office/drawing/2014/main" id="{5EC09970-4644-6BA1-FE98-8D130D59A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C7DB08D7-1B6A-1C59-2E77-1504D6FC2753}"/>
              </a:ext>
            </a:extLst>
          </p:cNvPr>
          <p:cNvSpPr/>
          <p:nvPr/>
        </p:nvSpPr>
        <p:spPr bwMode="auto">
          <a:xfrm>
            <a:off x="3276600" y="3484563"/>
            <a:ext cx="5867400" cy="3373437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Rule 1 </a:t>
            </a:r>
          </a:p>
          <a:p>
            <a:pPr>
              <a:defRPr/>
            </a:pP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a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m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x a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n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= a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(m + n)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    </a:t>
            </a:r>
          </a:p>
          <a:p>
            <a:pPr>
              <a:defRPr/>
            </a:pP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simply add powers</a:t>
            </a:r>
            <a:endParaRPr lang="en-GB" sz="3200" u="sng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2517FEBB-3AD0-2083-5893-8C246D42E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36838"/>
            <a:ext cx="4032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 dirty="0">
                <a:solidFill>
                  <a:srgbClr val="FFFFFF"/>
                </a:solidFill>
                <a:latin typeface="+mj-lt"/>
              </a:rPr>
              <a:t>Calculate :	    4</a:t>
            </a:r>
            <a:r>
              <a:rPr lang="en-GB" sz="3200" baseline="30000" dirty="0">
                <a:solidFill>
                  <a:srgbClr val="FFFFFF"/>
                </a:solidFill>
                <a:latin typeface="+mj-lt"/>
              </a:rPr>
              <a:t>5</a:t>
            </a:r>
            <a:r>
              <a:rPr lang="en-GB" sz="3200" dirty="0">
                <a:solidFill>
                  <a:srgbClr val="FFFFFF"/>
                </a:solidFill>
                <a:latin typeface="+mj-lt"/>
              </a:rPr>
              <a:t> </a:t>
            </a:r>
            <a:endParaRPr lang="en-GB" sz="3200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6D902218-B84B-6BFF-5738-E8F100B37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636838"/>
            <a:ext cx="1944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3200">
                <a:solidFill>
                  <a:srgbClr val="EEF82A"/>
                </a:solidFill>
                <a:latin typeface="Comic Sans MS" panose="030F0702030302020204" pitchFamily="66" charset="0"/>
              </a:rPr>
              <a:t>= 1024</a:t>
            </a:r>
            <a:endParaRPr lang="en-GB" altLang="en-US" sz="3200" u="sng">
              <a:solidFill>
                <a:srgbClr val="EEF82A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0" grpId="0"/>
      <p:bldP spid="141323" grpId="0" animBg="1"/>
      <p:bldP spid="15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9">
            <a:extLst>
              <a:ext uri="{FF2B5EF4-FFF2-40B4-BE49-F238E27FC236}">
                <a16:creationId xmlns:a16="http://schemas.microsoft.com/office/drawing/2014/main" id="{080BA5F3-463F-A8B4-694A-040FC56A9F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415AB11-8922-C795-FDE8-74D987E554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55863" y="374650"/>
            <a:ext cx="4421187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>
                <a:solidFill>
                  <a:srgbClr val="FFFF00"/>
                </a:solidFill>
              </a:rPr>
              <a:t>Indices</a:t>
            </a:r>
          </a:p>
        </p:txBody>
      </p:sp>
      <p:pic>
        <p:nvPicPr>
          <p:cNvPr id="130052" name="Picture 3" descr="Office Objects 0572">
            <a:extLst>
              <a:ext uri="{FF2B5EF4-FFF2-40B4-BE49-F238E27FC236}">
                <a16:creationId xmlns:a16="http://schemas.microsoft.com/office/drawing/2014/main" id="{08B3804A-7D62-7202-0592-772752EEE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7" name="Text Box 5">
            <a:extLst>
              <a:ext uri="{FF2B5EF4-FFF2-40B4-BE49-F238E27FC236}">
                <a16:creationId xmlns:a16="http://schemas.microsoft.com/office/drawing/2014/main" id="{631C1970-8B71-9944-C680-B7A1C4104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062163"/>
            <a:ext cx="5113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 dirty="0">
                <a:solidFill>
                  <a:srgbClr val="FFFFFF"/>
                </a:solidFill>
                <a:latin typeface="+mj-lt"/>
              </a:rPr>
              <a:t>Calculate :	9</a:t>
            </a:r>
            <a:r>
              <a:rPr lang="en-GB" sz="3200" baseline="30000" dirty="0">
                <a:solidFill>
                  <a:srgbClr val="FFFFFF"/>
                </a:solidFill>
                <a:latin typeface="+mj-lt"/>
              </a:rPr>
              <a:t>5</a:t>
            </a:r>
            <a:r>
              <a:rPr lang="en-GB" sz="32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3200" dirty="0">
                <a:solidFill>
                  <a:srgbClr val="FFFFFF"/>
                </a:solidFill>
                <a:latin typeface="+mj-lt"/>
                <a:cs typeface="Shruti" pitchFamily="34" charset="0"/>
              </a:rPr>
              <a:t>÷</a:t>
            </a:r>
            <a:r>
              <a:rPr lang="en-GB" sz="3200" dirty="0">
                <a:solidFill>
                  <a:srgbClr val="FFFFFF"/>
                </a:solidFill>
                <a:latin typeface="+mj-lt"/>
              </a:rPr>
              <a:t> 9</a:t>
            </a:r>
            <a:r>
              <a:rPr lang="en-GB" sz="3200" baseline="30000" dirty="0">
                <a:solidFill>
                  <a:srgbClr val="FFFFFF"/>
                </a:solidFill>
                <a:latin typeface="+mj-lt"/>
              </a:rPr>
              <a:t>3</a:t>
            </a:r>
            <a:endParaRPr lang="en-GB" sz="3200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1320" name="Text Box 8">
            <a:extLst>
              <a:ext uri="{FF2B5EF4-FFF2-40B4-BE49-F238E27FC236}">
                <a16:creationId xmlns:a16="http://schemas.microsoft.com/office/drawing/2014/main" id="{CDE68D17-9388-FC8A-1891-643F825FD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2163"/>
            <a:ext cx="1944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3200">
                <a:solidFill>
                  <a:srgbClr val="EEF82A"/>
                </a:solidFill>
                <a:latin typeface="Comic Sans MS" panose="030F0702030302020204" pitchFamily="66" charset="0"/>
              </a:rPr>
              <a:t>= 81</a:t>
            </a:r>
            <a:endParaRPr lang="en-GB" altLang="en-US" sz="3200" u="sng">
              <a:solidFill>
                <a:srgbClr val="EEF82A"/>
              </a:solidFill>
              <a:latin typeface="Comic Sans MS" panose="030F0702030302020204" pitchFamily="66" charset="0"/>
            </a:endParaRPr>
          </a:p>
        </p:txBody>
      </p:sp>
      <p:sp>
        <p:nvSpPr>
          <p:cNvPr id="141323" name="Text Box 11">
            <a:extLst>
              <a:ext uri="{FF2B5EF4-FFF2-40B4-BE49-F238E27FC236}">
                <a16:creationId xmlns:a16="http://schemas.microsoft.com/office/drawing/2014/main" id="{9A159386-597B-44DD-9D04-E3051DEB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3394075"/>
            <a:ext cx="5113337" cy="557213"/>
          </a:xfrm>
          <a:prstGeom prst="rect">
            <a:avLst/>
          </a:prstGeom>
          <a:solidFill>
            <a:srgbClr val="777777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EEF82A"/>
                </a:solidFill>
                <a:latin typeface="Comic Sans MS" panose="030F0702030302020204" pitchFamily="66" charset="0"/>
              </a:rPr>
              <a:t>Can you spot the connection !</a:t>
            </a:r>
            <a:endParaRPr lang="en-GB" altLang="en-US" sz="2800" u="sng">
              <a:solidFill>
                <a:srgbClr val="EEF82A"/>
              </a:solidFill>
              <a:latin typeface="Comic Sans MS" panose="030F0702030302020204" pitchFamily="66" charset="0"/>
            </a:endParaRPr>
          </a:p>
        </p:txBody>
      </p:sp>
      <p:sp>
        <p:nvSpPr>
          <p:cNvPr id="130056" name="TextBox 14">
            <a:extLst>
              <a:ext uri="{FF2B5EF4-FFF2-40B4-BE49-F238E27FC236}">
                <a16:creationId xmlns:a16="http://schemas.microsoft.com/office/drawing/2014/main" id="{98479F26-5D8C-F55A-0C48-A28387E0C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5" name="Cloud 14">
            <a:extLst>
              <a:ext uri="{FF2B5EF4-FFF2-40B4-BE49-F238E27FC236}">
                <a16:creationId xmlns:a16="http://schemas.microsoft.com/office/drawing/2014/main" id="{F146C2DB-D9CE-417D-A66C-2B87933E3ABE}"/>
              </a:ext>
            </a:extLst>
          </p:cNvPr>
          <p:cNvSpPr/>
          <p:nvPr/>
        </p:nvSpPr>
        <p:spPr bwMode="auto">
          <a:xfrm>
            <a:off x="3276600" y="3789363"/>
            <a:ext cx="5867400" cy="2811462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Rule 2 </a:t>
            </a:r>
          </a:p>
          <a:p>
            <a:pPr>
              <a:defRPr/>
            </a:pP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a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m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  <a:cs typeface="Shruti" pitchFamily="34" charset="0"/>
              </a:rPr>
              <a:t>÷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a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n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= a</a:t>
            </a:r>
            <a:r>
              <a:rPr lang="en-GB" sz="3600" baseline="300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(m - n)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    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simply subtract powers</a:t>
            </a:r>
            <a:endParaRPr lang="en-GB" sz="3200" u="sng" dirty="0">
              <a:solidFill>
                <a:schemeClr val="bg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B2011099-7D7C-E90B-5E1F-B8DCE9978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636838"/>
            <a:ext cx="4032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 dirty="0">
                <a:solidFill>
                  <a:srgbClr val="FFFFFF"/>
                </a:solidFill>
                <a:latin typeface="+mj-lt"/>
              </a:rPr>
              <a:t>Calculate :	    9</a:t>
            </a:r>
            <a:r>
              <a:rPr lang="en-GB" sz="3200" baseline="30000" dirty="0">
                <a:solidFill>
                  <a:srgbClr val="FFFFFF"/>
                </a:solidFill>
                <a:latin typeface="+mj-lt"/>
              </a:rPr>
              <a:t>2</a:t>
            </a:r>
            <a:r>
              <a:rPr lang="en-GB" sz="3200" dirty="0">
                <a:solidFill>
                  <a:srgbClr val="FFFFFF"/>
                </a:solidFill>
                <a:latin typeface="+mj-lt"/>
              </a:rPr>
              <a:t> </a:t>
            </a:r>
            <a:endParaRPr lang="en-GB" sz="3200" u="sng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D93A887D-6117-353B-5CBC-2B402A53F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636838"/>
            <a:ext cx="1944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3200">
                <a:solidFill>
                  <a:srgbClr val="EEF82A"/>
                </a:solidFill>
                <a:latin typeface="Comic Sans MS" panose="030F0702030302020204" pitchFamily="66" charset="0"/>
              </a:rPr>
              <a:t>= 81</a:t>
            </a:r>
            <a:endParaRPr lang="en-GB" altLang="en-US" sz="3200" u="sng">
              <a:solidFill>
                <a:srgbClr val="EEF82A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0" grpId="0"/>
      <p:bldP spid="141323" grpId="0" animBg="1"/>
      <p:bldP spid="15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A9AC466B-D212-C989-72D5-FA97DCFE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3557" name="Rectangle 2">
            <a:extLst>
              <a:ext uri="{FF2B5EF4-FFF2-40B4-BE49-F238E27FC236}">
                <a16:creationId xmlns:a16="http://schemas.microsoft.com/office/drawing/2014/main" id="{DDDFCF29-0ADE-5B5E-DD9C-4B6C9410D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3" y="4095750"/>
            <a:ext cx="1773237" cy="773113"/>
          </a:xfrm>
          <a:prstGeom prst="rect">
            <a:avLst/>
          </a:prstGeom>
          <a:solidFill>
            <a:srgbClr val="4D4D4D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58" name="Rectangle 3">
            <a:extLst>
              <a:ext uri="{FF2B5EF4-FFF2-40B4-BE49-F238E27FC236}">
                <a16:creationId xmlns:a16="http://schemas.microsoft.com/office/drawing/2014/main" id="{C59991BE-F369-FA30-BA1C-3811BCF019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600">
                <a:effectLst/>
              </a:rPr>
              <a:t>What Goes In The Box ?</a:t>
            </a:r>
          </a:p>
        </p:txBody>
      </p:sp>
      <p:graphicFrame>
        <p:nvGraphicFramePr>
          <p:cNvPr id="143364" name="Object 4">
            <a:extLst>
              <a:ext uri="{FF2B5EF4-FFF2-40B4-BE49-F238E27FC236}">
                <a16:creationId xmlns:a16="http://schemas.microsoft.com/office/drawing/2014/main" id="{ED92EBCA-C925-DDFE-6C6E-B0560C1ABBF1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6948488" y="4148138"/>
          <a:ext cx="46196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4560" imgH="342720" progId="Equation.DSMT4">
                  <p:embed/>
                </p:oleObj>
              </mc:Choice>
              <mc:Fallback>
                <p:oleObj name="Equation" r:id="rId2" imgW="30456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148138"/>
                        <a:ext cx="461962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Text Box 6">
            <a:extLst>
              <a:ext uri="{FF2B5EF4-FFF2-40B4-BE49-F238E27FC236}">
                <a16:creationId xmlns:a16="http://schemas.microsoft.com/office/drawing/2014/main" id="{3FBAB78F-0558-5E3C-A291-83187FFE4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188" y="2062163"/>
            <a:ext cx="165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b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x b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>
                <a:solidFill>
                  <a:srgbClr val="FFFFFF"/>
                </a:solidFill>
              </a:rPr>
              <a:t> 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23560" name="Text Box 7">
            <a:extLst>
              <a:ext uri="{FF2B5EF4-FFF2-40B4-BE49-F238E27FC236}">
                <a16:creationId xmlns:a16="http://schemas.microsoft.com/office/drawing/2014/main" id="{26209930-3362-9ECB-7DCF-49A2A71B7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863" y="355917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y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9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>
                <a:solidFill>
                  <a:srgbClr val="FFFFFF"/>
                </a:solidFill>
                <a:latin typeface="Shruti" panose="020B0502040204020203" pitchFamily="34" charset="0"/>
                <a:cs typeface="Shruti" panose="020B0502040204020203" pitchFamily="34" charset="0"/>
              </a:rPr>
              <a:t>÷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y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5 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=</a:t>
            </a:r>
            <a:endParaRPr lang="en-GB" altLang="en-US" b="1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15FCCEE0-90FA-E467-F670-B3EDCBC5B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2060575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f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x g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=</a:t>
            </a:r>
            <a:endParaRPr lang="en-GB" altLang="en-US" b="1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53B1D3FA-66A2-76DC-A8F2-CBE8955B2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550" y="3557588"/>
            <a:ext cx="199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x a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0 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=</a:t>
            </a:r>
            <a:endParaRPr lang="en-GB" altLang="en-US" b="1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A964CCBE-9218-400D-BDD1-4BA42DB56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2593975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DCF140E9-D974-BDCC-2880-C1B57F52B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4095750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5" name="Rectangle 12">
            <a:extLst>
              <a:ext uri="{FF2B5EF4-FFF2-40B4-BE49-F238E27FC236}">
                <a16:creationId xmlns:a16="http://schemas.microsoft.com/office/drawing/2014/main" id="{86857DCE-1255-5E55-702B-11403E1B8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2593975"/>
            <a:ext cx="1800225" cy="7747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373" name="Text Box 13">
            <a:extLst>
              <a:ext uri="{FF2B5EF4-FFF2-40B4-BE49-F238E27FC236}">
                <a16:creationId xmlns:a16="http://schemas.microsoft.com/office/drawing/2014/main" id="{4E1622B9-1F35-CBF5-D0D2-13056E884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2641600"/>
            <a:ext cx="50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b="1">
                <a:solidFill>
                  <a:srgbClr val="EEF82A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GB" altLang="en-US" b="1" baseline="30000">
                <a:solidFill>
                  <a:srgbClr val="EEF82A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8</a:t>
            </a:r>
            <a:endParaRPr lang="en-GB" altLang="en-US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43374" name="Text Box 14">
            <a:extLst>
              <a:ext uri="{FF2B5EF4-FFF2-40B4-BE49-F238E27FC236}">
                <a16:creationId xmlns:a16="http://schemas.microsoft.com/office/drawing/2014/main" id="{2E1E8C70-A985-F296-61F2-49282B6CC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4154488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y</a:t>
            </a:r>
            <a:r>
              <a:rPr lang="en-GB" altLang="en-US" baseline="30000">
                <a:solidFill>
                  <a:srgbClr val="EEF82A"/>
                </a:solidFill>
                <a:latin typeface="Comic Sans MS" panose="030F0702030302020204" pitchFamily="66" charset="0"/>
              </a:rPr>
              <a:t>4</a:t>
            </a:r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 </a:t>
            </a:r>
            <a:endParaRPr lang="en-GB" altLang="en-US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graphicFrame>
        <p:nvGraphicFramePr>
          <p:cNvPr id="143375" name="Object 15">
            <a:extLst>
              <a:ext uri="{FF2B5EF4-FFF2-40B4-BE49-F238E27FC236}">
                <a16:creationId xmlns:a16="http://schemas.microsoft.com/office/drawing/2014/main" id="{0B66102D-8644-CF17-9024-4DF2DCB322DA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6732588" y="2708275"/>
          <a:ext cx="78898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3920" imgH="419040" progId="Equation.DSMT4">
                  <p:embed/>
                </p:oleObj>
              </mc:Choice>
              <mc:Fallback>
                <p:oleObj name="Equation" r:id="rId4" imgW="583920" imgH="419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708275"/>
                        <a:ext cx="78898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Box 17">
            <a:extLst>
              <a:ext uri="{FF2B5EF4-FFF2-40B4-BE49-F238E27FC236}">
                <a16:creationId xmlns:a16="http://schemas.microsoft.com/office/drawing/2014/main" id="{15F2EA1F-1BB0-630B-6083-0F3C8EA8C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3" grpId="0" autoUpdateAnimBg="0"/>
      <p:bldP spid="14337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E790CCED-F600-F167-0ADE-965DE8C16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188FD5FE-6E4D-BB04-9699-04FCDF744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3" y="5032375"/>
            <a:ext cx="1773237" cy="773113"/>
          </a:xfrm>
          <a:prstGeom prst="rect">
            <a:avLst/>
          </a:prstGeom>
          <a:solidFill>
            <a:srgbClr val="4D4D4D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FB0CFDD7-966D-3AE9-9EC9-2B08B63F2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600">
                <a:effectLst/>
              </a:rPr>
              <a:t>What Goes In The Box ?</a:t>
            </a:r>
          </a:p>
        </p:txBody>
      </p:sp>
      <p:sp>
        <p:nvSpPr>
          <p:cNvPr id="131077" name="Text Box 6">
            <a:extLst>
              <a:ext uri="{FF2B5EF4-FFF2-40B4-BE49-F238E27FC236}">
                <a16:creationId xmlns:a16="http://schemas.microsoft.com/office/drawing/2014/main" id="{953149C2-62A4-CEE5-C84F-05A627A15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188" y="2998788"/>
            <a:ext cx="1655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q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>
                <a:solidFill>
                  <a:srgbClr val="FFFFFF"/>
                </a:solidFill>
                <a:latin typeface="Comic Sans MS" panose="030F0702030302020204" pitchFamily="66" charset="0"/>
              </a:rPr>
              <a:t>x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q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endParaRPr lang="en-GB" altLang="en-US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31078" name="Text Box 7">
            <a:extLst>
              <a:ext uri="{FF2B5EF4-FFF2-40B4-BE49-F238E27FC236}">
                <a16:creationId xmlns:a16="http://schemas.microsoft.com/office/drawing/2014/main" id="{617314DD-C477-6F78-F3F2-31B997F16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495800"/>
            <a:ext cx="1631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3y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>
                <a:solidFill>
                  <a:srgbClr val="FFFFFF"/>
                </a:solidFill>
                <a:latin typeface="Comic Sans MS" panose="030F0702030302020204" pitchFamily="66" charset="0"/>
              </a:rPr>
              <a:t>x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5y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endParaRPr lang="en-GB" altLang="en-US" b="1" baseline="30000">
              <a:solidFill>
                <a:srgbClr val="FFFFFF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31079" name="Text Box 8">
            <a:extLst>
              <a:ext uri="{FF2B5EF4-FFF2-40B4-BE49-F238E27FC236}">
                <a16:creationId xmlns:a16="http://schemas.microsoft.com/office/drawing/2014/main" id="{0777F16E-A65A-7B41-1CC8-F84CCBE3B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2997200"/>
            <a:ext cx="1728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5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>
                <a:solidFill>
                  <a:srgbClr val="FFFFFF"/>
                </a:solidFill>
                <a:latin typeface="Comic Sans MS" panose="030F0702030302020204" pitchFamily="66" charset="0"/>
              </a:rPr>
              <a:t>x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e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3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>
                <a:solidFill>
                  <a:srgbClr val="FFFFFF"/>
                </a:solidFill>
                <a:latin typeface="Comic Sans MS" panose="030F0702030302020204" pitchFamily="66" charset="0"/>
              </a:rPr>
              <a:t>x 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-6</a:t>
            </a:r>
            <a:endParaRPr lang="en-GB" altLang="en-US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31080" name="Text Box 9">
            <a:extLst>
              <a:ext uri="{FF2B5EF4-FFF2-40B4-BE49-F238E27FC236}">
                <a16:creationId xmlns:a16="http://schemas.microsoft.com/office/drawing/2014/main" id="{966D11E3-F82D-36BF-FDE7-50237433F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494213"/>
            <a:ext cx="2354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3p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8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>
                <a:solidFill>
                  <a:srgbClr val="FFFFFF"/>
                </a:solidFill>
                <a:latin typeface="Comic Sans MS" panose="030F0702030302020204" pitchFamily="66" charset="0"/>
              </a:rPr>
              <a:t>x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2p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>
                <a:solidFill>
                  <a:srgbClr val="FFFFFF"/>
                </a:solidFill>
                <a:latin typeface="Comic Sans MS" panose="030F0702030302020204" pitchFamily="66" charset="0"/>
              </a:rPr>
              <a:t>x </a:t>
            </a:r>
            <a:r>
              <a:rPr lang="en-GB" altLang="en-US">
                <a:solidFill>
                  <a:srgbClr val="FFFFFF"/>
                </a:solidFill>
                <a:latin typeface="Comic Sans MS" panose="030F0702030302020204" pitchFamily="66" charset="0"/>
              </a:rPr>
              <a:t>5p</a:t>
            </a:r>
            <a:r>
              <a:rPr lang="en-GB" altLang="en-US" baseline="30000">
                <a:solidFill>
                  <a:srgbClr val="FFFFFF"/>
                </a:solidFill>
                <a:latin typeface="Comic Sans MS" panose="030F0702030302020204" pitchFamily="66" charset="0"/>
              </a:rPr>
              <a:t>-3</a:t>
            </a:r>
            <a:endParaRPr lang="en-GB" altLang="en-US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131081" name="Rectangle 10">
            <a:extLst>
              <a:ext uri="{FF2B5EF4-FFF2-40B4-BE49-F238E27FC236}">
                <a16:creationId xmlns:a16="http://schemas.microsoft.com/office/drawing/2014/main" id="{F23DEEF3-009A-A748-CA3C-9112FF3CE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3530600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1082" name="Rectangle 11">
            <a:extLst>
              <a:ext uri="{FF2B5EF4-FFF2-40B4-BE49-F238E27FC236}">
                <a16:creationId xmlns:a16="http://schemas.microsoft.com/office/drawing/2014/main" id="{D6614AA6-B414-D481-F8BD-E92A4F22E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5032375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1083" name="Rectangle 12">
            <a:extLst>
              <a:ext uri="{FF2B5EF4-FFF2-40B4-BE49-F238E27FC236}">
                <a16:creationId xmlns:a16="http://schemas.microsoft.com/office/drawing/2014/main" id="{307BEB1E-08C3-D096-E2E1-D9B187192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530600"/>
            <a:ext cx="1800225" cy="619125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373" name="Text Box 13">
            <a:extLst>
              <a:ext uri="{FF2B5EF4-FFF2-40B4-BE49-F238E27FC236}">
                <a16:creationId xmlns:a16="http://schemas.microsoft.com/office/drawing/2014/main" id="{83E53459-428F-A6C2-6BA0-12BD9CF1C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578225"/>
            <a:ext cx="1512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EEF82A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q</a:t>
            </a:r>
            <a:r>
              <a:rPr lang="en-GB" altLang="en-US" b="1" baseline="30000">
                <a:solidFill>
                  <a:srgbClr val="EEF82A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7</a:t>
            </a:r>
            <a:endParaRPr lang="en-GB" altLang="en-US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43374" name="Text Box 14">
            <a:extLst>
              <a:ext uri="{FF2B5EF4-FFF2-40B4-BE49-F238E27FC236}">
                <a16:creationId xmlns:a16="http://schemas.microsoft.com/office/drawing/2014/main" id="{D84DB267-D9A0-7FB1-CE48-B3A641845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091113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15y</a:t>
            </a:r>
            <a:r>
              <a:rPr lang="en-GB" altLang="en-US" baseline="30000">
                <a:solidFill>
                  <a:srgbClr val="EEF82A"/>
                </a:solidFill>
                <a:latin typeface="Comic Sans MS" panose="030F0702030302020204" pitchFamily="66" charset="0"/>
              </a:rPr>
              <a:t>9</a:t>
            </a:r>
            <a:endParaRPr lang="en-GB" altLang="en-US" b="1" baseline="30000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31086" name="TextBox 17">
            <a:extLst>
              <a:ext uri="{FF2B5EF4-FFF2-40B4-BE49-F238E27FC236}">
                <a16:creationId xmlns:a16="http://schemas.microsoft.com/office/drawing/2014/main" id="{75FB3C0E-A410-B468-7208-0894076AA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31087" name="Text Box 38">
            <a:extLst>
              <a:ext uri="{FF2B5EF4-FFF2-40B4-BE49-F238E27FC236}">
                <a16:creationId xmlns:a16="http://schemas.microsoft.com/office/drawing/2014/main" id="{A18256D6-C77B-F177-2150-FEE43E06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060575"/>
            <a:ext cx="8172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Simplify the following using indices rules</a:t>
            </a:r>
            <a:endParaRPr lang="en-GB" altLang="en-US" sz="2800" u="sng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F698D835-8903-3A97-098E-4F10856B4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613150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aseline="30000">
                <a:solidFill>
                  <a:srgbClr val="EEF82A"/>
                </a:solidFill>
                <a:latin typeface="Comic Sans MS" panose="030F0702030302020204" pitchFamily="66" charset="0"/>
              </a:rPr>
              <a:t>2</a:t>
            </a:r>
            <a:endParaRPr lang="en-GB" altLang="en-US" b="1" baseline="30000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7A031C7F-B015-3F25-9C91-E5C1BAF4B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157788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30p</a:t>
            </a:r>
            <a:r>
              <a:rPr lang="en-GB" altLang="en-US" baseline="30000">
                <a:solidFill>
                  <a:srgbClr val="EEF82A"/>
                </a:solidFill>
                <a:latin typeface="Comic Sans MS" panose="030F0702030302020204" pitchFamily="66" charset="0"/>
              </a:rPr>
              <a:t>7</a:t>
            </a:r>
            <a:endParaRPr lang="en-GB" altLang="en-US" b="1" baseline="30000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3" grpId="0" autoUpdateAnimBg="0"/>
      <p:bldP spid="143374" grpId="0" autoUpdateAnimBg="0"/>
      <p:bldP spid="20" grpId="0" autoUpdateAnimBg="0"/>
      <p:bldP spid="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94F530A2-4E2D-BBF6-6588-341316BE1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C94AC740-D7A6-28AF-E12A-1A8918F12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3" y="5586413"/>
            <a:ext cx="1773237" cy="971550"/>
          </a:xfrm>
          <a:prstGeom prst="rect">
            <a:avLst/>
          </a:prstGeom>
          <a:solidFill>
            <a:srgbClr val="4D4D4D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38F708A2-F653-1D95-D8F1-E9E0749B4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600">
                <a:effectLst/>
              </a:rPr>
              <a:t>What Goes In The Box ?</a:t>
            </a:r>
          </a:p>
        </p:txBody>
      </p:sp>
      <p:sp>
        <p:nvSpPr>
          <p:cNvPr id="132101" name="Rectangle 10">
            <a:extLst>
              <a:ext uri="{FF2B5EF4-FFF2-40B4-BE49-F238E27FC236}">
                <a16:creationId xmlns:a16="http://schemas.microsoft.com/office/drawing/2014/main" id="{3B5280F7-8F7D-D5BE-7F1D-E57CE388C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3530600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2102" name="Rectangle 11">
            <a:extLst>
              <a:ext uri="{FF2B5EF4-FFF2-40B4-BE49-F238E27FC236}">
                <a16:creationId xmlns:a16="http://schemas.microsoft.com/office/drawing/2014/main" id="{6C8360D4-D6EF-C767-2C44-82BDB4AA1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663" y="5464175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2103" name="Rectangle 12">
            <a:extLst>
              <a:ext uri="{FF2B5EF4-FFF2-40B4-BE49-F238E27FC236}">
                <a16:creationId xmlns:a16="http://schemas.microsoft.com/office/drawing/2014/main" id="{600002F7-0CA0-ED2A-3733-C9AB67003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3530600"/>
            <a:ext cx="1800225" cy="619125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373" name="Text Box 13">
            <a:extLst>
              <a:ext uri="{FF2B5EF4-FFF2-40B4-BE49-F238E27FC236}">
                <a16:creationId xmlns:a16="http://schemas.microsoft.com/office/drawing/2014/main" id="{04BC8B38-C0AF-5062-DD52-266638D18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578225"/>
            <a:ext cx="1512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EEF82A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q</a:t>
            </a:r>
            <a:r>
              <a:rPr lang="en-GB" altLang="en-US" b="1" baseline="30000">
                <a:solidFill>
                  <a:srgbClr val="EEF82A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3</a:t>
            </a:r>
            <a:endParaRPr lang="en-GB" altLang="en-US" b="1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43374" name="Text Box 14">
            <a:extLst>
              <a:ext uri="{FF2B5EF4-FFF2-40B4-BE49-F238E27FC236}">
                <a16:creationId xmlns:a16="http://schemas.microsoft.com/office/drawing/2014/main" id="{3A548D0F-A183-E4DA-38FF-8916E303F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5522913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3d</a:t>
            </a:r>
            <a:r>
              <a:rPr lang="en-GB" altLang="en-US" baseline="30000">
                <a:solidFill>
                  <a:srgbClr val="EEF82A"/>
                </a:solidFill>
                <a:latin typeface="Comic Sans MS" panose="030F0702030302020204" pitchFamily="66" charset="0"/>
              </a:rPr>
              <a:t>5</a:t>
            </a:r>
            <a:endParaRPr lang="en-GB" altLang="en-US" b="1" baseline="30000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sp>
        <p:nvSpPr>
          <p:cNvPr id="132106" name="TextBox 17">
            <a:extLst>
              <a:ext uri="{FF2B5EF4-FFF2-40B4-BE49-F238E27FC236}">
                <a16:creationId xmlns:a16="http://schemas.microsoft.com/office/drawing/2014/main" id="{120F6BEF-CB08-CD35-0164-84C8715E9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1500188"/>
            <a:ext cx="701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FF00"/>
                </a:solidFill>
                <a:latin typeface="Comic Sans MS" panose="030F0702030302020204" pitchFamily="66" charset="0"/>
              </a:rPr>
              <a:t>Nat 5</a:t>
            </a:r>
          </a:p>
        </p:txBody>
      </p:sp>
      <p:sp>
        <p:nvSpPr>
          <p:cNvPr id="132107" name="Text Box 38">
            <a:extLst>
              <a:ext uri="{FF2B5EF4-FFF2-40B4-BE49-F238E27FC236}">
                <a16:creationId xmlns:a16="http://schemas.microsoft.com/office/drawing/2014/main" id="{115C7537-FA07-C5D7-2D00-ABB5DB62D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844675"/>
            <a:ext cx="8172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GB" altLang="en-US" sz="2800">
                <a:solidFill>
                  <a:srgbClr val="FFFFFF"/>
                </a:solidFill>
                <a:latin typeface="Comic Sans MS" panose="030F0702030302020204" pitchFamily="66" charset="0"/>
              </a:rPr>
              <a:t>Simplify the following using indices rules</a:t>
            </a:r>
            <a:endParaRPr lang="en-GB" altLang="en-US" sz="2800" u="sng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 Box 14">
            <a:extLst>
              <a:ext uri="{FF2B5EF4-FFF2-40B4-BE49-F238E27FC236}">
                <a16:creationId xmlns:a16="http://schemas.microsoft.com/office/drawing/2014/main" id="{5DF4F641-FA9C-15DF-6722-3B52EC8D5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613150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EEF82A"/>
                </a:solidFill>
                <a:latin typeface="Comic Sans MS" panose="030F0702030302020204" pitchFamily="66" charset="0"/>
              </a:rPr>
              <a:t>e</a:t>
            </a:r>
            <a:r>
              <a:rPr lang="en-GB" altLang="en-US" baseline="30000">
                <a:solidFill>
                  <a:srgbClr val="EEF82A"/>
                </a:solidFill>
                <a:latin typeface="Comic Sans MS" panose="030F0702030302020204" pitchFamily="66" charset="0"/>
              </a:rPr>
              <a:t>-2</a:t>
            </a:r>
            <a:endParaRPr lang="en-GB" altLang="en-US" b="1" baseline="30000">
              <a:solidFill>
                <a:srgbClr val="EEF82A"/>
              </a:solidFill>
              <a:latin typeface="Comic Sans MS" panose="030F0702030302020204" pitchFamily="66" charset="0"/>
              <a:sym typeface="Symbol" panose="05050102010706020507" pitchFamily="18" charset="2"/>
            </a:endParaRPr>
          </a:p>
        </p:txBody>
      </p:sp>
      <p:grpSp>
        <p:nvGrpSpPr>
          <p:cNvPr id="132109" name="Group 23">
            <a:extLst>
              <a:ext uri="{FF2B5EF4-FFF2-40B4-BE49-F238E27FC236}">
                <a16:creationId xmlns:a16="http://schemas.microsoft.com/office/drawing/2014/main" id="{F8DFF2D8-88FD-5F3B-72AE-B8F7A969563E}"/>
              </a:ext>
            </a:extLst>
          </p:cNvPr>
          <p:cNvGrpSpPr>
            <a:grpSpLocks/>
          </p:cNvGrpSpPr>
          <p:nvPr/>
        </p:nvGrpSpPr>
        <p:grpSpPr bwMode="auto">
          <a:xfrm>
            <a:off x="1835150" y="2492375"/>
            <a:ext cx="720725" cy="966788"/>
            <a:chOff x="1835696" y="2492896"/>
            <a:chExt cx="720080" cy="965721"/>
          </a:xfrm>
        </p:grpSpPr>
        <p:sp>
          <p:nvSpPr>
            <p:cNvPr id="132126" name="Text Box 6">
              <a:extLst>
                <a:ext uri="{FF2B5EF4-FFF2-40B4-BE49-F238E27FC236}">
                  <a16:creationId xmlns:a16="http://schemas.microsoft.com/office/drawing/2014/main" id="{EC07D904-3F39-5ECF-2360-51F463BF59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5696" y="2492896"/>
              <a:ext cx="72008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 q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9</a:t>
              </a:r>
              <a:endParaRPr lang="en-GB" altLang="en-US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2127" name="Rectangle 18">
              <a:extLst>
                <a:ext uri="{FF2B5EF4-FFF2-40B4-BE49-F238E27FC236}">
                  <a16:creationId xmlns:a16="http://schemas.microsoft.com/office/drawing/2014/main" id="{3EB1D674-E506-CE0E-D722-3622E8026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736" y="2996952"/>
              <a:ext cx="470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q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6</a:t>
              </a:r>
              <a:endParaRPr lang="en-GB" altLang="en-US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32128" name="Straight Connector 22">
              <a:extLst>
                <a:ext uri="{FF2B5EF4-FFF2-40B4-BE49-F238E27FC236}">
                  <a16:creationId xmlns:a16="http://schemas.microsoft.com/office/drawing/2014/main" id="{92C54779-4308-B00F-4CAE-BF51B0D4B3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51720" y="2996952"/>
              <a:ext cx="288032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2110" name="Group 24">
            <a:extLst>
              <a:ext uri="{FF2B5EF4-FFF2-40B4-BE49-F238E27FC236}">
                <a16:creationId xmlns:a16="http://schemas.microsoft.com/office/drawing/2014/main" id="{67FD21E3-02B0-EB0C-CC39-8EF518B21682}"/>
              </a:ext>
            </a:extLst>
          </p:cNvPr>
          <p:cNvGrpSpPr>
            <a:grpSpLocks/>
          </p:cNvGrpSpPr>
          <p:nvPr/>
        </p:nvGrpSpPr>
        <p:grpSpPr bwMode="auto">
          <a:xfrm>
            <a:off x="6804025" y="2492375"/>
            <a:ext cx="720725" cy="966788"/>
            <a:chOff x="1835696" y="2492896"/>
            <a:chExt cx="720080" cy="965721"/>
          </a:xfrm>
        </p:grpSpPr>
        <p:sp>
          <p:nvSpPr>
            <p:cNvPr id="132123" name="Text Box 6">
              <a:extLst>
                <a:ext uri="{FF2B5EF4-FFF2-40B4-BE49-F238E27FC236}">
                  <a16:creationId xmlns:a16="http://schemas.microsoft.com/office/drawing/2014/main" id="{34976D5A-6AEB-4016-9EA4-960B684511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5696" y="2492896"/>
              <a:ext cx="72008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 e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6</a:t>
              </a:r>
              <a:endParaRPr lang="en-GB" altLang="en-US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2124" name="Rectangle 26">
              <a:extLst>
                <a:ext uri="{FF2B5EF4-FFF2-40B4-BE49-F238E27FC236}">
                  <a16:creationId xmlns:a16="http://schemas.microsoft.com/office/drawing/2014/main" id="{48031247-9C3E-0476-281F-87C066826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728" y="2996952"/>
              <a:ext cx="4780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e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8</a:t>
              </a:r>
              <a:endParaRPr lang="en-GB" altLang="en-US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32125" name="Straight Connector 27">
              <a:extLst>
                <a:ext uri="{FF2B5EF4-FFF2-40B4-BE49-F238E27FC236}">
                  <a16:creationId xmlns:a16="http://schemas.microsoft.com/office/drawing/2014/main" id="{2999844D-7C85-8102-070B-749D3FD340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51720" y="2996952"/>
              <a:ext cx="288032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2111" name="Group 28">
            <a:extLst>
              <a:ext uri="{FF2B5EF4-FFF2-40B4-BE49-F238E27FC236}">
                <a16:creationId xmlns:a16="http://schemas.microsoft.com/office/drawing/2014/main" id="{16D4A6B4-59F4-0D87-7AE8-D1027ED7FB38}"/>
              </a:ext>
            </a:extLst>
          </p:cNvPr>
          <p:cNvGrpSpPr>
            <a:grpSpLocks/>
          </p:cNvGrpSpPr>
          <p:nvPr/>
        </p:nvGrpSpPr>
        <p:grpSpPr bwMode="auto">
          <a:xfrm>
            <a:off x="1692275" y="4365625"/>
            <a:ext cx="863600" cy="965200"/>
            <a:chOff x="1691680" y="2492896"/>
            <a:chExt cx="864096" cy="965721"/>
          </a:xfrm>
        </p:grpSpPr>
        <p:sp>
          <p:nvSpPr>
            <p:cNvPr id="132120" name="Text Box 6">
              <a:extLst>
                <a:ext uri="{FF2B5EF4-FFF2-40B4-BE49-F238E27FC236}">
                  <a16:creationId xmlns:a16="http://schemas.microsoft.com/office/drawing/2014/main" id="{4873E8D4-9092-7925-CE81-ECBA4EAA2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1680" y="2492896"/>
              <a:ext cx="8640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 6d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8</a:t>
              </a:r>
              <a:endParaRPr lang="en-GB" altLang="en-US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2121" name="Rectangle 30">
              <a:extLst>
                <a:ext uri="{FF2B5EF4-FFF2-40B4-BE49-F238E27FC236}">
                  <a16:creationId xmlns:a16="http://schemas.microsoft.com/office/drawing/2014/main" id="{C00FD800-DC2E-B2A3-5DBB-A341DEF62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541" y="2996952"/>
              <a:ext cx="6783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2d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3</a:t>
              </a:r>
              <a:endParaRPr lang="en-GB" altLang="en-US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32122" name="Straight Connector 31">
              <a:extLst>
                <a:ext uri="{FF2B5EF4-FFF2-40B4-BE49-F238E27FC236}">
                  <a16:creationId xmlns:a16="http://schemas.microsoft.com/office/drawing/2014/main" id="{8B4C02D8-FE84-B9F7-D719-EF19C9361B3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07704" y="2996952"/>
              <a:ext cx="432048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2112" name="Group 33">
            <a:extLst>
              <a:ext uri="{FF2B5EF4-FFF2-40B4-BE49-F238E27FC236}">
                <a16:creationId xmlns:a16="http://schemas.microsoft.com/office/drawing/2014/main" id="{0624A0CD-4085-D102-EEEA-DC896BD7317A}"/>
              </a:ext>
            </a:extLst>
          </p:cNvPr>
          <p:cNvGrpSpPr>
            <a:grpSpLocks/>
          </p:cNvGrpSpPr>
          <p:nvPr/>
        </p:nvGrpSpPr>
        <p:grpSpPr bwMode="auto">
          <a:xfrm>
            <a:off x="6443663" y="4437063"/>
            <a:ext cx="1296987" cy="965200"/>
            <a:chOff x="1403648" y="2492896"/>
            <a:chExt cx="1296144" cy="965721"/>
          </a:xfrm>
        </p:grpSpPr>
        <p:sp>
          <p:nvSpPr>
            <p:cNvPr id="132117" name="Text Box 6">
              <a:extLst>
                <a:ext uri="{FF2B5EF4-FFF2-40B4-BE49-F238E27FC236}">
                  <a16:creationId xmlns:a16="http://schemas.microsoft.com/office/drawing/2014/main" id="{7022CBFC-5BB9-513A-6068-1E6BF53400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3648" y="2492896"/>
              <a:ext cx="12961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 15g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3</a:t>
              </a:r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h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7</a:t>
              </a:r>
              <a:endParaRPr lang="en-GB" altLang="en-US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2118" name="Rectangle 35">
              <a:extLst>
                <a:ext uri="{FF2B5EF4-FFF2-40B4-BE49-F238E27FC236}">
                  <a16:creationId xmlns:a16="http://schemas.microsoft.com/office/drawing/2014/main" id="{DDDCDA03-85EC-23D0-1127-F4B530CBB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876" y="2996952"/>
              <a:ext cx="96372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3g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5</a:t>
              </a:r>
              <a:r>
                <a:rPr lang="en-GB" altLang="en-US">
                  <a:solidFill>
                    <a:srgbClr val="FFFFFF"/>
                  </a:solidFill>
                  <a:latin typeface="Comic Sans MS" panose="030F0702030302020204" pitchFamily="66" charset="0"/>
                </a:rPr>
                <a:t>h</a:t>
              </a:r>
              <a:r>
                <a:rPr lang="en-GB" altLang="en-US" baseline="30000">
                  <a:solidFill>
                    <a:srgbClr val="FFFFFF"/>
                  </a:solidFill>
                  <a:latin typeface="Comic Sans MS" panose="030F0702030302020204" pitchFamily="66" charset="0"/>
                </a:rPr>
                <a:t>5</a:t>
              </a:r>
              <a:endParaRPr lang="en-GB" altLang="en-US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32119" name="Straight Connector 36">
              <a:extLst>
                <a:ext uri="{FF2B5EF4-FFF2-40B4-BE49-F238E27FC236}">
                  <a16:creationId xmlns:a16="http://schemas.microsoft.com/office/drawing/2014/main" id="{ACD65CDF-5BC4-FB06-A843-3E06D36165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619672" y="2996952"/>
              <a:ext cx="1008112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39">
            <a:extLst>
              <a:ext uri="{FF2B5EF4-FFF2-40B4-BE49-F238E27FC236}">
                <a16:creationId xmlns:a16="http://schemas.microsoft.com/office/drawing/2014/main" id="{0C1A9271-10E7-BC17-7A15-A9C116D4EF04}"/>
              </a:ext>
            </a:extLst>
          </p:cNvPr>
          <p:cNvGrpSpPr>
            <a:grpSpLocks/>
          </p:cNvGrpSpPr>
          <p:nvPr/>
        </p:nvGrpSpPr>
        <p:grpSpPr bwMode="auto">
          <a:xfrm>
            <a:off x="6443663" y="5559425"/>
            <a:ext cx="1296987" cy="965200"/>
            <a:chOff x="1403648" y="2492896"/>
            <a:chExt cx="1296144" cy="965721"/>
          </a:xfrm>
        </p:grpSpPr>
        <p:sp>
          <p:nvSpPr>
            <p:cNvPr id="132114" name="Text Box 6">
              <a:extLst>
                <a:ext uri="{FF2B5EF4-FFF2-40B4-BE49-F238E27FC236}">
                  <a16:creationId xmlns:a16="http://schemas.microsoft.com/office/drawing/2014/main" id="{56C974C3-D631-4E1A-F9A7-7EA07C375C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3648" y="2492896"/>
              <a:ext cx="12961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00"/>
                  </a:solidFill>
                  <a:latin typeface="Comic Sans MS" panose="030F0702030302020204" pitchFamily="66" charset="0"/>
                </a:rPr>
                <a:t> 5h</a:t>
              </a:r>
              <a:r>
                <a:rPr lang="en-GB" altLang="en-US" baseline="30000">
                  <a:solidFill>
                    <a:srgbClr val="FFFF00"/>
                  </a:solidFill>
                  <a:latin typeface="Comic Sans MS" panose="030F0702030302020204" pitchFamily="66" charset="0"/>
                </a:rPr>
                <a:t>2</a:t>
              </a:r>
              <a:endParaRPr lang="en-GB" altLang="en-US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32115" name="Rectangle 41">
              <a:extLst>
                <a:ext uri="{FF2B5EF4-FFF2-40B4-BE49-F238E27FC236}">
                  <a16:creationId xmlns:a16="http://schemas.microsoft.com/office/drawing/2014/main" id="{A8BFFB6B-7E3C-0439-9BFE-B1C6D0EA5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704" y="2996952"/>
              <a:ext cx="47320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FF00"/>
                  </a:solidFill>
                  <a:latin typeface="Comic Sans MS" panose="030F0702030302020204" pitchFamily="66" charset="0"/>
                </a:rPr>
                <a:t>g</a:t>
              </a:r>
              <a:r>
                <a:rPr lang="en-GB" altLang="en-US" baseline="30000">
                  <a:solidFill>
                    <a:srgbClr val="FFFF00"/>
                  </a:solidFill>
                  <a:latin typeface="Comic Sans MS" panose="030F0702030302020204" pitchFamily="66" charset="0"/>
                </a:rPr>
                <a:t>2</a:t>
              </a:r>
              <a:endParaRPr lang="en-GB" altLang="en-US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32116" name="Straight Connector 42">
              <a:extLst>
                <a:ext uri="{FF2B5EF4-FFF2-40B4-BE49-F238E27FC236}">
                  <a16:creationId xmlns:a16="http://schemas.microsoft.com/office/drawing/2014/main" id="{85FE3E42-4257-CCD2-89DE-DFBF0EFFB52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35696" y="2996952"/>
              <a:ext cx="504056" cy="0"/>
            </a:xfrm>
            <a:prstGeom prst="line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3" grpId="0" autoUpdateAnimBg="0"/>
      <p:bldP spid="143374" grpId="0" autoUpdateAnimBg="0"/>
      <p:bldP spid="20" grpId="0" autoUpdateAnimBg="0"/>
    </p:bldLst>
  </p:timing>
</p:sld>
</file>

<file path=ppt/theme/theme1.xml><?xml version="1.0" encoding="utf-8"?>
<a:theme xmlns:a="http://schemas.openxmlformats.org/drawingml/2006/main" name="3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Lateral_Thinking</Template>
  <TotalTime>1230</TotalTime>
  <Words>493</Words>
  <Application>Microsoft Office PowerPoint</Application>
  <PresentationFormat>On-screen Show (4:3)</PresentationFormat>
  <Paragraphs>131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Arial</vt:lpstr>
      <vt:lpstr>Arial Narrow</vt:lpstr>
      <vt:lpstr>Calibri</vt:lpstr>
      <vt:lpstr>Comic Sans MS</vt:lpstr>
      <vt:lpstr>Shruti</vt:lpstr>
      <vt:lpstr>Tahoma</vt:lpstr>
      <vt:lpstr>Wingdings</vt:lpstr>
      <vt:lpstr>3_Shimmer</vt:lpstr>
      <vt:lpstr>4_Shimmer</vt:lpstr>
      <vt:lpstr>5_Shimmer</vt:lpstr>
      <vt:lpstr>6_Shimmer</vt:lpstr>
      <vt:lpstr>10_Shimmer</vt:lpstr>
      <vt:lpstr>11_Shimmer</vt:lpstr>
      <vt:lpstr>Equation</vt:lpstr>
      <vt:lpstr>PowerPoint Presentation</vt:lpstr>
      <vt:lpstr>Indices</vt:lpstr>
      <vt:lpstr>Indices</vt:lpstr>
      <vt:lpstr>What Goes In The Box ?</vt:lpstr>
      <vt:lpstr>Indices</vt:lpstr>
      <vt:lpstr>Indices</vt:lpstr>
      <vt:lpstr>What Goes In The Box ?</vt:lpstr>
      <vt:lpstr>What Goes In The Box ?</vt:lpstr>
      <vt:lpstr>What Goes In The Box ?</vt:lpstr>
      <vt:lpstr>Power of a Power</vt:lpstr>
      <vt:lpstr>Fractions as Indices</vt:lpstr>
      <vt:lpstr>What Goes In The Box ?</vt:lpstr>
    </vt:vector>
  </TitlesOfParts>
  <Company>Home 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Laws Of Surds.</dc:title>
  <dc:creator>Alan Pithie</dc:creator>
  <cp:lastModifiedBy>Lyn ZHANG</cp:lastModifiedBy>
  <cp:revision>147</cp:revision>
  <dcterms:created xsi:type="dcterms:W3CDTF">2003-07-06T12:17:47Z</dcterms:created>
  <dcterms:modified xsi:type="dcterms:W3CDTF">2022-08-24T21:29:43Z</dcterms:modified>
</cp:coreProperties>
</file>