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78" r:id="rId5"/>
    <p:sldId id="279" r:id="rId6"/>
    <p:sldId id="280" r:id="rId7"/>
    <p:sldId id="281" r:id="rId8"/>
    <p:sldId id="265" r:id="rId9"/>
    <p:sldId id="266" r:id="rId10"/>
    <p:sldId id="267" r:id="rId11"/>
    <p:sldId id="268" r:id="rId12"/>
    <p:sldId id="269" r:id="rId13"/>
    <p:sldId id="270" r:id="rId14"/>
    <p:sldId id="271" r:id="rId15"/>
    <p:sldId id="272" r:id="rId16"/>
    <p:sldId id="273" r:id="rId17"/>
    <p:sldId id="274" r:id="rId18"/>
    <p:sldId id="275" r:id="rId19"/>
    <p:sldId id="282" r:id="rId20"/>
    <p:sldId id="28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48" d="100"/>
          <a:sy n="48" d="100"/>
        </p:scale>
        <p:origin x="85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98EFDA0-3109-7ABC-8B72-0A64F86033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70EA30F-8C96-4765-4439-B4FDFE24CE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909D2B-18C9-8553-8EAA-B9718A3C889E}"/>
              </a:ext>
            </a:extLst>
          </p:cNvPr>
          <p:cNvSpPr>
            <a:spLocks noGrp="1" noChangeArrowheads="1"/>
          </p:cNvSpPr>
          <p:nvPr>
            <p:ph type="sldNum" sz="quarter" idx="12"/>
          </p:nvPr>
        </p:nvSpPr>
        <p:spPr>
          <a:ln/>
        </p:spPr>
        <p:txBody>
          <a:bodyPr/>
          <a:lstStyle>
            <a:lvl1pPr>
              <a:defRPr/>
            </a:lvl1pPr>
          </a:lstStyle>
          <a:p>
            <a:fld id="{D34977C1-2B79-4C67-B0B5-6D23F62268B1}" type="slidenum">
              <a:rPr lang="en-US" altLang="en-US"/>
              <a:pPr/>
              <a:t>‹#›</a:t>
            </a:fld>
            <a:endParaRPr lang="en-US" altLang="en-US"/>
          </a:p>
        </p:txBody>
      </p:sp>
    </p:spTree>
    <p:extLst>
      <p:ext uri="{BB962C8B-B14F-4D97-AF65-F5344CB8AC3E}">
        <p14:creationId xmlns:p14="http://schemas.microsoft.com/office/powerpoint/2010/main" val="23055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1B02C3D-50F8-B643-D59B-D46CB0B727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458A54-2435-4A0A-6BB7-A5C5B8FB73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FD088E3-B6B9-33BC-AF5C-C9F603120324}"/>
              </a:ext>
            </a:extLst>
          </p:cNvPr>
          <p:cNvSpPr>
            <a:spLocks noGrp="1" noChangeArrowheads="1"/>
          </p:cNvSpPr>
          <p:nvPr>
            <p:ph type="sldNum" sz="quarter" idx="12"/>
          </p:nvPr>
        </p:nvSpPr>
        <p:spPr>
          <a:ln/>
        </p:spPr>
        <p:txBody>
          <a:bodyPr/>
          <a:lstStyle>
            <a:lvl1pPr>
              <a:defRPr/>
            </a:lvl1pPr>
          </a:lstStyle>
          <a:p>
            <a:fld id="{6231A148-46BB-4A69-A279-C3338A186AFD}" type="slidenum">
              <a:rPr lang="en-US" altLang="en-US"/>
              <a:pPr/>
              <a:t>‹#›</a:t>
            </a:fld>
            <a:endParaRPr lang="en-US" altLang="en-US"/>
          </a:p>
        </p:txBody>
      </p:sp>
    </p:spTree>
    <p:extLst>
      <p:ext uri="{BB962C8B-B14F-4D97-AF65-F5344CB8AC3E}">
        <p14:creationId xmlns:p14="http://schemas.microsoft.com/office/powerpoint/2010/main" val="238023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9BF733-71B6-ED32-6A93-F13E11BF0D7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F6ADC7-BA5C-B9BC-7EAE-89AE8F377E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A694F9-7AF3-CB49-6D4F-A9C12F0BF822}"/>
              </a:ext>
            </a:extLst>
          </p:cNvPr>
          <p:cNvSpPr>
            <a:spLocks noGrp="1" noChangeArrowheads="1"/>
          </p:cNvSpPr>
          <p:nvPr>
            <p:ph type="sldNum" sz="quarter" idx="12"/>
          </p:nvPr>
        </p:nvSpPr>
        <p:spPr>
          <a:ln/>
        </p:spPr>
        <p:txBody>
          <a:bodyPr/>
          <a:lstStyle>
            <a:lvl1pPr>
              <a:defRPr/>
            </a:lvl1pPr>
          </a:lstStyle>
          <a:p>
            <a:fld id="{BBEB6E89-CD03-4FEC-B4E9-194CA1DAE66C}" type="slidenum">
              <a:rPr lang="en-US" altLang="en-US"/>
              <a:pPr/>
              <a:t>‹#›</a:t>
            </a:fld>
            <a:endParaRPr lang="en-US" altLang="en-US"/>
          </a:p>
        </p:txBody>
      </p:sp>
    </p:spTree>
    <p:extLst>
      <p:ext uri="{BB962C8B-B14F-4D97-AF65-F5344CB8AC3E}">
        <p14:creationId xmlns:p14="http://schemas.microsoft.com/office/powerpoint/2010/main" val="3055170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6CEB8B64-C511-6632-6DB9-0A9262B4457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33E77C4-E16F-CD63-837E-E660922A1E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8D5E0B-3138-3D09-FF0E-45D640ABBC18}"/>
              </a:ext>
            </a:extLst>
          </p:cNvPr>
          <p:cNvSpPr>
            <a:spLocks noGrp="1" noChangeArrowheads="1"/>
          </p:cNvSpPr>
          <p:nvPr>
            <p:ph type="sldNum" sz="quarter" idx="12"/>
          </p:nvPr>
        </p:nvSpPr>
        <p:spPr>
          <a:ln/>
        </p:spPr>
        <p:txBody>
          <a:bodyPr/>
          <a:lstStyle>
            <a:lvl1pPr>
              <a:defRPr/>
            </a:lvl1pPr>
          </a:lstStyle>
          <a:p>
            <a:fld id="{BBE8E78E-FBE5-4246-8D34-64D7FE0FADEA}" type="slidenum">
              <a:rPr lang="en-US" altLang="en-US"/>
              <a:pPr/>
              <a:t>‹#›</a:t>
            </a:fld>
            <a:endParaRPr lang="en-US" altLang="en-US"/>
          </a:p>
        </p:txBody>
      </p:sp>
    </p:spTree>
    <p:extLst>
      <p:ext uri="{BB962C8B-B14F-4D97-AF65-F5344CB8AC3E}">
        <p14:creationId xmlns:p14="http://schemas.microsoft.com/office/powerpoint/2010/main" val="3056746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48EB9194-0BA8-DF6C-EC69-9141B49B37FD}"/>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61EDBE1A-B548-058A-40EF-B8994C854A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F282410D-4924-16D1-DCB5-FED5D10706E9}"/>
              </a:ext>
            </a:extLst>
          </p:cNvPr>
          <p:cNvSpPr>
            <a:spLocks noGrp="1" noChangeArrowheads="1"/>
          </p:cNvSpPr>
          <p:nvPr>
            <p:ph type="sldNum" sz="quarter" idx="12"/>
          </p:nvPr>
        </p:nvSpPr>
        <p:spPr>
          <a:ln/>
        </p:spPr>
        <p:txBody>
          <a:bodyPr/>
          <a:lstStyle>
            <a:lvl1pPr>
              <a:defRPr/>
            </a:lvl1pPr>
          </a:lstStyle>
          <a:p>
            <a:fld id="{0722B0DE-D0CE-4E48-9AE6-D49300E87B0A}" type="slidenum">
              <a:rPr lang="en-US" altLang="en-US"/>
              <a:pPr/>
              <a:t>‹#›</a:t>
            </a:fld>
            <a:endParaRPr lang="en-US" altLang="en-US"/>
          </a:p>
        </p:txBody>
      </p:sp>
    </p:spTree>
    <p:extLst>
      <p:ext uri="{BB962C8B-B14F-4D97-AF65-F5344CB8AC3E}">
        <p14:creationId xmlns:p14="http://schemas.microsoft.com/office/powerpoint/2010/main" val="2388037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268E32FE-8B41-8507-0C1A-282EC20CA746}"/>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B7D1D2BB-A470-40D6-65E5-9090B509C8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EBECFCBB-0872-F695-0DAE-2C74989F9FB2}"/>
              </a:ext>
            </a:extLst>
          </p:cNvPr>
          <p:cNvSpPr>
            <a:spLocks noGrp="1" noChangeArrowheads="1"/>
          </p:cNvSpPr>
          <p:nvPr>
            <p:ph type="sldNum" sz="quarter" idx="12"/>
          </p:nvPr>
        </p:nvSpPr>
        <p:spPr>
          <a:ln/>
        </p:spPr>
        <p:txBody>
          <a:bodyPr/>
          <a:lstStyle>
            <a:lvl1pPr>
              <a:defRPr/>
            </a:lvl1pPr>
          </a:lstStyle>
          <a:p>
            <a:fld id="{853D2C2E-4878-4139-9D5B-47F3D4EA9EC1}" type="slidenum">
              <a:rPr lang="en-US" altLang="en-US"/>
              <a:pPr/>
              <a:t>‹#›</a:t>
            </a:fld>
            <a:endParaRPr lang="en-US" altLang="en-US"/>
          </a:p>
        </p:txBody>
      </p:sp>
    </p:spTree>
    <p:extLst>
      <p:ext uri="{BB962C8B-B14F-4D97-AF65-F5344CB8AC3E}">
        <p14:creationId xmlns:p14="http://schemas.microsoft.com/office/powerpoint/2010/main" val="3684651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EE45A91D-AF42-8725-9FDF-E707CBF775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740731-03E4-5969-F189-33D19A22A8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390EAA-7CFE-8802-D6B2-64332D3C9A97}"/>
              </a:ext>
            </a:extLst>
          </p:cNvPr>
          <p:cNvSpPr>
            <a:spLocks noGrp="1" noChangeArrowheads="1"/>
          </p:cNvSpPr>
          <p:nvPr>
            <p:ph type="sldNum" sz="quarter" idx="12"/>
          </p:nvPr>
        </p:nvSpPr>
        <p:spPr>
          <a:ln/>
        </p:spPr>
        <p:txBody>
          <a:bodyPr/>
          <a:lstStyle>
            <a:lvl1pPr>
              <a:defRPr/>
            </a:lvl1pPr>
          </a:lstStyle>
          <a:p>
            <a:fld id="{6C3BF91C-CEA2-41F5-BFE0-B618E4669765}" type="slidenum">
              <a:rPr lang="en-US" altLang="en-US"/>
              <a:pPr/>
              <a:t>‹#›</a:t>
            </a:fld>
            <a:endParaRPr lang="en-US" altLang="en-US"/>
          </a:p>
        </p:txBody>
      </p:sp>
    </p:spTree>
    <p:extLst>
      <p:ext uri="{BB962C8B-B14F-4D97-AF65-F5344CB8AC3E}">
        <p14:creationId xmlns:p14="http://schemas.microsoft.com/office/powerpoint/2010/main" val="1906975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a:p>
        </p:txBody>
      </p:sp>
      <p:sp>
        <p:nvSpPr>
          <p:cNvPr id="5" name="Rectangle 4">
            <a:extLst>
              <a:ext uri="{FF2B5EF4-FFF2-40B4-BE49-F238E27FC236}">
                <a16:creationId xmlns:a16="http://schemas.microsoft.com/office/drawing/2014/main" id="{117DD287-F686-19DD-2A20-F98E85ECD9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8EE0663-B943-BA8B-B648-2E20F796CF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EABF457-C0F1-A974-705A-CF1BA33299EE}"/>
              </a:ext>
            </a:extLst>
          </p:cNvPr>
          <p:cNvSpPr>
            <a:spLocks noGrp="1" noChangeArrowheads="1"/>
          </p:cNvSpPr>
          <p:nvPr>
            <p:ph type="sldNum" sz="quarter" idx="12"/>
          </p:nvPr>
        </p:nvSpPr>
        <p:spPr>
          <a:ln/>
        </p:spPr>
        <p:txBody>
          <a:bodyPr/>
          <a:lstStyle>
            <a:lvl1pPr>
              <a:defRPr/>
            </a:lvl1pPr>
          </a:lstStyle>
          <a:p>
            <a:fld id="{223BCA82-3BD9-4D22-91B1-7A5E4678D177}" type="slidenum">
              <a:rPr lang="en-US" altLang="en-US"/>
              <a:pPr/>
              <a:t>‹#›</a:t>
            </a:fld>
            <a:endParaRPr lang="en-US" altLang="en-US"/>
          </a:p>
        </p:txBody>
      </p:sp>
    </p:spTree>
    <p:extLst>
      <p:ext uri="{BB962C8B-B14F-4D97-AF65-F5344CB8AC3E}">
        <p14:creationId xmlns:p14="http://schemas.microsoft.com/office/powerpoint/2010/main" val="70900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114C3A4-4DEA-E920-8392-2BACD3F042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F5D146-3DB5-435F-6F0D-222B643B0F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5A7C8F1-79C9-CA08-0F65-1825F299AA53}"/>
              </a:ext>
            </a:extLst>
          </p:cNvPr>
          <p:cNvSpPr>
            <a:spLocks noGrp="1" noChangeArrowheads="1"/>
          </p:cNvSpPr>
          <p:nvPr>
            <p:ph type="sldNum" sz="quarter" idx="12"/>
          </p:nvPr>
        </p:nvSpPr>
        <p:spPr>
          <a:ln/>
        </p:spPr>
        <p:txBody>
          <a:bodyPr/>
          <a:lstStyle>
            <a:lvl1pPr>
              <a:defRPr/>
            </a:lvl1pPr>
          </a:lstStyle>
          <a:p>
            <a:fld id="{548E8EBF-54E6-482E-AD1B-141E82089F1A}" type="slidenum">
              <a:rPr lang="en-US" altLang="en-US"/>
              <a:pPr/>
              <a:t>‹#›</a:t>
            </a:fld>
            <a:endParaRPr lang="en-US" altLang="en-US"/>
          </a:p>
        </p:txBody>
      </p:sp>
    </p:spTree>
    <p:extLst>
      <p:ext uri="{BB962C8B-B14F-4D97-AF65-F5344CB8AC3E}">
        <p14:creationId xmlns:p14="http://schemas.microsoft.com/office/powerpoint/2010/main" val="233321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5AC95B4-A821-8390-882F-04D5DC7430F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AF0D1A0-4826-98C3-F16A-4AD6F8E33D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0DF405-8D9D-DDB5-8648-16F8FC249A2D}"/>
              </a:ext>
            </a:extLst>
          </p:cNvPr>
          <p:cNvSpPr>
            <a:spLocks noGrp="1" noChangeArrowheads="1"/>
          </p:cNvSpPr>
          <p:nvPr>
            <p:ph type="sldNum" sz="quarter" idx="12"/>
          </p:nvPr>
        </p:nvSpPr>
        <p:spPr>
          <a:ln/>
        </p:spPr>
        <p:txBody>
          <a:bodyPr/>
          <a:lstStyle>
            <a:lvl1pPr>
              <a:defRPr/>
            </a:lvl1pPr>
          </a:lstStyle>
          <a:p>
            <a:fld id="{9DFC62FB-8701-4095-A005-6B5F36A6E07E}" type="slidenum">
              <a:rPr lang="en-US" altLang="en-US"/>
              <a:pPr/>
              <a:t>‹#›</a:t>
            </a:fld>
            <a:endParaRPr lang="en-US" altLang="en-US"/>
          </a:p>
        </p:txBody>
      </p:sp>
    </p:spTree>
    <p:extLst>
      <p:ext uri="{BB962C8B-B14F-4D97-AF65-F5344CB8AC3E}">
        <p14:creationId xmlns:p14="http://schemas.microsoft.com/office/powerpoint/2010/main" val="31715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BC0B2B2-C9AB-4733-9024-67D5BFB219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14B94F0-E8DC-2CDE-79B8-84515A81FB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A7B8945-D38E-696C-8F2B-1C4B9A31DDE7}"/>
              </a:ext>
            </a:extLst>
          </p:cNvPr>
          <p:cNvSpPr>
            <a:spLocks noGrp="1" noChangeArrowheads="1"/>
          </p:cNvSpPr>
          <p:nvPr>
            <p:ph type="sldNum" sz="quarter" idx="12"/>
          </p:nvPr>
        </p:nvSpPr>
        <p:spPr>
          <a:ln/>
        </p:spPr>
        <p:txBody>
          <a:bodyPr/>
          <a:lstStyle>
            <a:lvl1pPr>
              <a:defRPr/>
            </a:lvl1pPr>
          </a:lstStyle>
          <a:p>
            <a:fld id="{2A04DC88-7155-44AF-BD2D-8452F9C1C38E}" type="slidenum">
              <a:rPr lang="en-US" altLang="en-US"/>
              <a:pPr/>
              <a:t>‹#›</a:t>
            </a:fld>
            <a:endParaRPr lang="en-US" altLang="en-US"/>
          </a:p>
        </p:txBody>
      </p:sp>
    </p:spTree>
    <p:extLst>
      <p:ext uri="{BB962C8B-B14F-4D97-AF65-F5344CB8AC3E}">
        <p14:creationId xmlns:p14="http://schemas.microsoft.com/office/powerpoint/2010/main" val="3409680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3F60769-DE6F-3E6C-98C8-7BF169C9ECB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BDD9769-E42B-EF88-8177-CF9754D716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F49A49D-2C4C-09A5-5AD6-A2BC6FF25FDF}"/>
              </a:ext>
            </a:extLst>
          </p:cNvPr>
          <p:cNvSpPr>
            <a:spLocks noGrp="1" noChangeArrowheads="1"/>
          </p:cNvSpPr>
          <p:nvPr>
            <p:ph type="sldNum" sz="quarter" idx="12"/>
          </p:nvPr>
        </p:nvSpPr>
        <p:spPr>
          <a:ln/>
        </p:spPr>
        <p:txBody>
          <a:bodyPr/>
          <a:lstStyle>
            <a:lvl1pPr>
              <a:defRPr/>
            </a:lvl1pPr>
          </a:lstStyle>
          <a:p>
            <a:fld id="{F19B3FCD-2174-4EA9-92D3-59E4704E07A2}" type="slidenum">
              <a:rPr lang="en-US" altLang="en-US"/>
              <a:pPr/>
              <a:t>‹#›</a:t>
            </a:fld>
            <a:endParaRPr lang="en-US" altLang="en-US"/>
          </a:p>
        </p:txBody>
      </p:sp>
    </p:spTree>
    <p:extLst>
      <p:ext uri="{BB962C8B-B14F-4D97-AF65-F5344CB8AC3E}">
        <p14:creationId xmlns:p14="http://schemas.microsoft.com/office/powerpoint/2010/main" val="2615208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7FC408F-647F-CC8D-A18D-4B0EC96ED10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06A4831-9B00-48F7-8B3D-7287516B16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A6196B0-3D6D-5805-8360-42F18FA7AA79}"/>
              </a:ext>
            </a:extLst>
          </p:cNvPr>
          <p:cNvSpPr>
            <a:spLocks noGrp="1" noChangeArrowheads="1"/>
          </p:cNvSpPr>
          <p:nvPr>
            <p:ph type="sldNum" sz="quarter" idx="12"/>
          </p:nvPr>
        </p:nvSpPr>
        <p:spPr>
          <a:ln/>
        </p:spPr>
        <p:txBody>
          <a:bodyPr/>
          <a:lstStyle>
            <a:lvl1pPr>
              <a:defRPr/>
            </a:lvl1pPr>
          </a:lstStyle>
          <a:p>
            <a:fld id="{31692F60-EB93-44C7-85AC-74DFB0909D84}" type="slidenum">
              <a:rPr lang="en-US" altLang="en-US"/>
              <a:pPr/>
              <a:t>‹#›</a:t>
            </a:fld>
            <a:endParaRPr lang="en-US" altLang="en-US"/>
          </a:p>
        </p:txBody>
      </p:sp>
    </p:spTree>
    <p:extLst>
      <p:ext uri="{BB962C8B-B14F-4D97-AF65-F5344CB8AC3E}">
        <p14:creationId xmlns:p14="http://schemas.microsoft.com/office/powerpoint/2010/main" val="314043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8272F2E-56CF-A0AB-F26C-12E2EA4A640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C4F1290-43B7-074A-5656-A2852E4404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653844C-76AB-C7B7-1FAD-0442D9CDDFEC}"/>
              </a:ext>
            </a:extLst>
          </p:cNvPr>
          <p:cNvSpPr>
            <a:spLocks noGrp="1" noChangeArrowheads="1"/>
          </p:cNvSpPr>
          <p:nvPr>
            <p:ph type="sldNum" sz="quarter" idx="12"/>
          </p:nvPr>
        </p:nvSpPr>
        <p:spPr>
          <a:ln/>
        </p:spPr>
        <p:txBody>
          <a:bodyPr/>
          <a:lstStyle>
            <a:lvl1pPr>
              <a:defRPr/>
            </a:lvl1pPr>
          </a:lstStyle>
          <a:p>
            <a:fld id="{B03C8D18-CF6A-4C74-ACF6-1E4CE2A707AF}" type="slidenum">
              <a:rPr lang="en-US" altLang="en-US"/>
              <a:pPr/>
              <a:t>‹#›</a:t>
            </a:fld>
            <a:endParaRPr lang="en-US" altLang="en-US"/>
          </a:p>
        </p:txBody>
      </p:sp>
    </p:spTree>
    <p:extLst>
      <p:ext uri="{BB962C8B-B14F-4D97-AF65-F5344CB8AC3E}">
        <p14:creationId xmlns:p14="http://schemas.microsoft.com/office/powerpoint/2010/main" val="164317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129E79-71F5-2DC6-DCF2-28898790AAA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E6E57BD-1E62-5A62-45FA-5D7159E527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6BA81A-ADD7-75E6-D440-375D072B67DE}"/>
              </a:ext>
            </a:extLst>
          </p:cNvPr>
          <p:cNvSpPr>
            <a:spLocks noGrp="1" noChangeArrowheads="1"/>
          </p:cNvSpPr>
          <p:nvPr>
            <p:ph type="sldNum" sz="quarter" idx="12"/>
          </p:nvPr>
        </p:nvSpPr>
        <p:spPr>
          <a:ln/>
        </p:spPr>
        <p:txBody>
          <a:bodyPr/>
          <a:lstStyle>
            <a:lvl1pPr>
              <a:defRPr/>
            </a:lvl1pPr>
          </a:lstStyle>
          <a:p>
            <a:fld id="{6175EA4E-46DA-4205-B69B-0DF7730750BD}" type="slidenum">
              <a:rPr lang="en-US" altLang="en-US"/>
              <a:pPr/>
              <a:t>‹#›</a:t>
            </a:fld>
            <a:endParaRPr lang="en-US" altLang="en-US"/>
          </a:p>
        </p:txBody>
      </p:sp>
    </p:spTree>
    <p:extLst>
      <p:ext uri="{BB962C8B-B14F-4D97-AF65-F5344CB8AC3E}">
        <p14:creationId xmlns:p14="http://schemas.microsoft.com/office/powerpoint/2010/main" val="355306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50B3358-5F0A-E790-9DF7-15141D2AC7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D41683-D547-32EC-8052-B16F8C3208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DAE556-A2DB-5F5C-FB05-EF17EB4FC390}"/>
              </a:ext>
            </a:extLst>
          </p:cNvPr>
          <p:cNvSpPr>
            <a:spLocks noGrp="1" noChangeArrowheads="1"/>
          </p:cNvSpPr>
          <p:nvPr>
            <p:ph type="sldNum" sz="quarter" idx="12"/>
          </p:nvPr>
        </p:nvSpPr>
        <p:spPr>
          <a:ln/>
        </p:spPr>
        <p:txBody>
          <a:bodyPr/>
          <a:lstStyle>
            <a:lvl1pPr>
              <a:defRPr/>
            </a:lvl1pPr>
          </a:lstStyle>
          <a:p>
            <a:fld id="{EE1C3B2A-E3E1-455C-B505-EA3699F5CFAE}" type="slidenum">
              <a:rPr lang="en-US" altLang="en-US"/>
              <a:pPr/>
              <a:t>‹#›</a:t>
            </a:fld>
            <a:endParaRPr lang="en-US" altLang="en-US"/>
          </a:p>
        </p:txBody>
      </p:sp>
    </p:spTree>
    <p:extLst>
      <p:ext uri="{BB962C8B-B14F-4D97-AF65-F5344CB8AC3E}">
        <p14:creationId xmlns:p14="http://schemas.microsoft.com/office/powerpoint/2010/main" val="83194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61A2E4E-6474-5D1F-8904-F3F69E84E69B}"/>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Rectangle 3">
            <a:extLst>
              <a:ext uri="{FF2B5EF4-FFF2-40B4-BE49-F238E27FC236}">
                <a16:creationId xmlns:a16="http://schemas.microsoft.com/office/drawing/2014/main" id="{1CE4021D-DC4D-7ADB-DBF4-CF9F1CE7F32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6E77F1F-100F-5CE5-894F-56CB47949D1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BA480AE8-525E-94ED-D4D8-50B7065BA39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6B20842C-2B8D-7186-6467-524A5B3AD4D5}"/>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B6C9DC0-1BFF-44F7-B2C8-8C924907E6B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4.bin"/><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3451FDF-462E-B344-E33D-E019E486E772}"/>
              </a:ext>
            </a:extLst>
          </p:cNvPr>
          <p:cNvSpPr>
            <a:spLocks noGrp="1" noChangeArrowheads="1"/>
          </p:cNvSpPr>
          <p:nvPr>
            <p:ph type="ctrTitle"/>
          </p:nvPr>
        </p:nvSpPr>
        <p:spPr>
          <a:xfrm>
            <a:off x="685800" y="2286000"/>
            <a:ext cx="7772400" cy="1143000"/>
          </a:xfrm>
        </p:spPr>
        <p:txBody>
          <a:bodyPr/>
          <a:lstStyle/>
          <a:p>
            <a:pPr eaLnBrk="1" hangingPunct="1"/>
            <a:r>
              <a:rPr lang="en-US" altLang="en-US"/>
              <a:t>Displaying Frequency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C1517E2-9854-77BE-BE84-55623D2B2CE2}"/>
              </a:ext>
            </a:extLst>
          </p:cNvPr>
          <p:cNvSpPr>
            <a:spLocks noGrp="1" noChangeArrowheads="1"/>
          </p:cNvSpPr>
          <p:nvPr>
            <p:ph type="title"/>
          </p:nvPr>
        </p:nvSpPr>
        <p:spPr>
          <a:xfrm>
            <a:off x="533400" y="333375"/>
            <a:ext cx="8377238" cy="1039813"/>
          </a:xfrm>
        </p:spPr>
        <p:txBody>
          <a:bodyPr/>
          <a:lstStyle/>
          <a:p>
            <a:pPr eaLnBrk="1" hangingPunct="1"/>
            <a:r>
              <a:rPr lang="en-US" altLang="en-US" sz="2800"/>
              <a:t>The table below shows the number of hours students watch TV in one week Make a histogram of all the data.</a:t>
            </a:r>
          </a:p>
        </p:txBody>
      </p:sp>
      <p:graphicFrame>
        <p:nvGraphicFramePr>
          <p:cNvPr id="13354" name="Group 42">
            <a:extLst>
              <a:ext uri="{FF2B5EF4-FFF2-40B4-BE49-F238E27FC236}">
                <a16:creationId xmlns:a16="http://schemas.microsoft.com/office/drawing/2014/main" id="{6DB454DB-A658-C2E1-012F-CE48BA6A46B9}"/>
              </a:ext>
            </a:extLst>
          </p:cNvPr>
          <p:cNvGraphicFramePr>
            <a:graphicFrameLocks noGrp="1"/>
          </p:cNvGraphicFramePr>
          <p:nvPr>
            <p:ph type="tbl" idx="1"/>
          </p:nvPr>
        </p:nvGraphicFramePr>
        <p:xfrm>
          <a:off x="2286000" y="1447800"/>
          <a:ext cx="5805488" cy="4938712"/>
        </p:xfrm>
        <a:graphic>
          <a:graphicData uri="http://schemas.openxmlformats.org/drawingml/2006/table">
            <a:tbl>
              <a:tblPr rtl="1"/>
              <a:tblGrid>
                <a:gridCol w="2106613">
                  <a:extLst>
                    <a:ext uri="{9D8B030D-6E8A-4147-A177-3AD203B41FA5}">
                      <a16:colId xmlns:a16="http://schemas.microsoft.com/office/drawing/2014/main" val="20000"/>
                    </a:ext>
                  </a:extLst>
                </a:gridCol>
                <a:gridCol w="795337">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693738">
                  <a:extLst>
                    <a:ext uri="{9D8B030D-6E8A-4147-A177-3AD203B41FA5}">
                      <a16:colId xmlns:a16="http://schemas.microsoft.com/office/drawing/2014/main" val="20003"/>
                    </a:ext>
                  </a:extLst>
                </a:gridCol>
              </a:tblGrid>
              <a:tr h="625483">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Number of hours of TV</a:t>
                      </a: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6</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 - IIII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2</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8</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 - IIII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3</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07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IIII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9</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IIII - I</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4</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30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IIII - III</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5</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5397" name="Line 37">
            <a:extLst>
              <a:ext uri="{FF2B5EF4-FFF2-40B4-BE49-F238E27FC236}">
                <a16:creationId xmlns:a16="http://schemas.microsoft.com/office/drawing/2014/main" id="{0B92C8E0-1EBF-837C-7508-E1365ACFADDF}"/>
              </a:ext>
            </a:extLst>
          </p:cNvPr>
          <p:cNvSpPr>
            <a:spLocks noChangeShapeType="1"/>
          </p:cNvSpPr>
          <p:nvPr/>
        </p:nvSpPr>
        <p:spPr bwMode="auto">
          <a:xfrm>
            <a:off x="3124200" y="38862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398" name="Line 38">
            <a:extLst>
              <a:ext uri="{FF2B5EF4-FFF2-40B4-BE49-F238E27FC236}">
                <a16:creationId xmlns:a16="http://schemas.microsoft.com/office/drawing/2014/main" id="{9F2AA8D9-8624-FA78-5F05-2458BBC514C1}"/>
              </a:ext>
            </a:extLst>
          </p:cNvPr>
          <p:cNvSpPr>
            <a:spLocks noChangeShapeType="1"/>
          </p:cNvSpPr>
          <p:nvPr/>
        </p:nvSpPr>
        <p:spPr bwMode="auto">
          <a:xfrm>
            <a:off x="3200400" y="47244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399" name="Line 39">
            <a:extLst>
              <a:ext uri="{FF2B5EF4-FFF2-40B4-BE49-F238E27FC236}">
                <a16:creationId xmlns:a16="http://schemas.microsoft.com/office/drawing/2014/main" id="{B12025AC-F67B-38C7-84F3-436F1D530A51}"/>
              </a:ext>
            </a:extLst>
          </p:cNvPr>
          <p:cNvSpPr>
            <a:spLocks noChangeShapeType="1"/>
          </p:cNvSpPr>
          <p:nvPr/>
        </p:nvSpPr>
        <p:spPr bwMode="auto">
          <a:xfrm>
            <a:off x="3200400" y="54864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5400" name="Line 40">
            <a:extLst>
              <a:ext uri="{FF2B5EF4-FFF2-40B4-BE49-F238E27FC236}">
                <a16:creationId xmlns:a16="http://schemas.microsoft.com/office/drawing/2014/main" id="{7E7C9BE8-3400-2F74-52C1-F98835340F90}"/>
              </a:ext>
            </a:extLst>
          </p:cNvPr>
          <p:cNvSpPr>
            <a:spLocks noChangeShapeType="1"/>
          </p:cNvSpPr>
          <p:nvPr/>
        </p:nvSpPr>
        <p:spPr bwMode="auto">
          <a:xfrm>
            <a:off x="6096000" y="3048000"/>
            <a:ext cx="360363"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062E13E-AAE6-4181-5376-B970F75B3F2C}"/>
              </a:ext>
            </a:extLst>
          </p:cNvPr>
          <p:cNvSpPr>
            <a:spLocks noGrp="1" noChangeArrowheads="1"/>
          </p:cNvSpPr>
          <p:nvPr>
            <p:ph type="title"/>
          </p:nvPr>
        </p:nvSpPr>
        <p:spPr>
          <a:xfrm>
            <a:off x="762000" y="685800"/>
            <a:ext cx="5410200" cy="1219200"/>
          </a:xfrm>
        </p:spPr>
        <p:txBody>
          <a:bodyPr/>
          <a:lstStyle/>
          <a:p>
            <a:pPr eaLnBrk="1" hangingPunct="1"/>
            <a:r>
              <a:rPr lang="en-US" altLang="en-US"/>
              <a:t>Step 1</a:t>
            </a:r>
          </a:p>
        </p:txBody>
      </p:sp>
      <p:sp>
        <p:nvSpPr>
          <p:cNvPr id="16387" name="Rectangle 3">
            <a:extLst>
              <a:ext uri="{FF2B5EF4-FFF2-40B4-BE49-F238E27FC236}">
                <a16:creationId xmlns:a16="http://schemas.microsoft.com/office/drawing/2014/main" id="{094522E0-8476-1D82-E100-2240F3564170}"/>
              </a:ext>
            </a:extLst>
          </p:cNvPr>
          <p:cNvSpPr>
            <a:spLocks noGrp="1" noChangeArrowheads="1"/>
          </p:cNvSpPr>
          <p:nvPr>
            <p:ph type="body" sz="half" idx="1"/>
          </p:nvPr>
        </p:nvSpPr>
        <p:spPr>
          <a:xfrm>
            <a:off x="5486400" y="381000"/>
            <a:ext cx="3124200" cy="1828800"/>
          </a:xfrm>
          <a:solidFill>
            <a:srgbClr val="FFFF66"/>
          </a:solidFill>
        </p:spPr>
        <p:txBody>
          <a:bodyPr/>
          <a:lstStyle/>
          <a:p>
            <a:pPr eaLnBrk="1" hangingPunct="1"/>
            <a:r>
              <a:rPr lang="en-US" altLang="en-US" sz="2800">
                <a:solidFill>
                  <a:schemeClr val="bg1"/>
                </a:solidFill>
              </a:rPr>
              <a:t>Make a frequency table of the data. Be sure to use equal intervals</a:t>
            </a:r>
          </a:p>
        </p:txBody>
      </p:sp>
      <p:graphicFrame>
        <p:nvGraphicFramePr>
          <p:cNvPr id="14404" name="Group 68">
            <a:extLst>
              <a:ext uri="{FF2B5EF4-FFF2-40B4-BE49-F238E27FC236}">
                <a16:creationId xmlns:a16="http://schemas.microsoft.com/office/drawing/2014/main" id="{C2721309-1793-83AD-F70E-4E57DADB1E5D}"/>
              </a:ext>
            </a:extLst>
          </p:cNvPr>
          <p:cNvGraphicFramePr>
            <a:graphicFrameLocks noGrp="1"/>
          </p:cNvGraphicFramePr>
          <p:nvPr>
            <p:ph sz="quarter" idx="2"/>
          </p:nvPr>
        </p:nvGraphicFramePr>
        <p:xfrm>
          <a:off x="228600" y="3200400"/>
          <a:ext cx="4679950" cy="3135313"/>
        </p:xfrm>
        <a:graphic>
          <a:graphicData uri="http://schemas.openxmlformats.org/drawingml/2006/table">
            <a:tbl>
              <a:tblPr rtl="1"/>
              <a:tblGrid>
                <a:gridCol w="1698625">
                  <a:extLst>
                    <a:ext uri="{9D8B030D-6E8A-4147-A177-3AD203B41FA5}">
                      <a16:colId xmlns:a16="http://schemas.microsoft.com/office/drawing/2014/main" val="20000"/>
                    </a:ext>
                  </a:extLst>
                </a:gridCol>
                <a:gridCol w="641350">
                  <a:extLst>
                    <a:ext uri="{9D8B030D-6E8A-4147-A177-3AD203B41FA5}">
                      <a16:colId xmlns:a16="http://schemas.microsoft.com/office/drawing/2014/main" val="20001"/>
                    </a:ext>
                  </a:extLst>
                </a:gridCol>
                <a:gridCol w="1835150">
                  <a:extLst>
                    <a:ext uri="{9D8B030D-6E8A-4147-A177-3AD203B41FA5}">
                      <a16:colId xmlns:a16="http://schemas.microsoft.com/office/drawing/2014/main" val="20002"/>
                    </a:ext>
                  </a:extLst>
                </a:gridCol>
                <a:gridCol w="504825">
                  <a:extLst>
                    <a:ext uri="{9D8B030D-6E8A-4147-A177-3AD203B41FA5}">
                      <a16:colId xmlns:a16="http://schemas.microsoft.com/office/drawing/2014/main" val="20003"/>
                    </a:ext>
                  </a:extLst>
                </a:gridCol>
              </a:tblGrid>
              <a:tr h="544513">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Number of hours of TV</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 - IIII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 - 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IIII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 IIII - 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r h="476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 IIII - 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bl>
          </a:graphicData>
        </a:graphic>
      </p:graphicFrame>
      <p:graphicFrame>
        <p:nvGraphicFramePr>
          <p:cNvPr id="14401" name="Group 65">
            <a:extLst>
              <a:ext uri="{FF2B5EF4-FFF2-40B4-BE49-F238E27FC236}">
                <a16:creationId xmlns:a16="http://schemas.microsoft.com/office/drawing/2014/main" id="{32BB560C-1FE0-07B6-7856-1EB34E38EEED}"/>
              </a:ext>
            </a:extLst>
          </p:cNvPr>
          <p:cNvGraphicFramePr>
            <a:graphicFrameLocks noGrp="1"/>
          </p:cNvGraphicFramePr>
          <p:nvPr>
            <p:ph sz="quarter" idx="3"/>
          </p:nvPr>
        </p:nvGraphicFramePr>
        <p:xfrm>
          <a:off x="5181600" y="2590800"/>
          <a:ext cx="3733800" cy="2816336"/>
        </p:xfrm>
        <a:graphic>
          <a:graphicData uri="http://schemas.openxmlformats.org/drawingml/2006/table">
            <a:tbl>
              <a:tblPr rtl="1"/>
              <a:tblGrid>
                <a:gridCol w="17526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439" name="Line 56">
            <a:extLst>
              <a:ext uri="{FF2B5EF4-FFF2-40B4-BE49-F238E27FC236}">
                <a16:creationId xmlns:a16="http://schemas.microsoft.com/office/drawing/2014/main" id="{5CAF580C-A942-CDF1-25A9-1EFB4C9ECA10}"/>
              </a:ext>
            </a:extLst>
          </p:cNvPr>
          <p:cNvSpPr>
            <a:spLocks noChangeShapeType="1"/>
          </p:cNvSpPr>
          <p:nvPr/>
        </p:nvSpPr>
        <p:spPr bwMode="auto">
          <a:xfrm>
            <a:off x="838200" y="48006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0" name="Line 57">
            <a:extLst>
              <a:ext uri="{FF2B5EF4-FFF2-40B4-BE49-F238E27FC236}">
                <a16:creationId xmlns:a16="http://schemas.microsoft.com/office/drawing/2014/main" id="{CC318554-C46E-BD08-C22E-85FF686B349A}"/>
              </a:ext>
            </a:extLst>
          </p:cNvPr>
          <p:cNvSpPr>
            <a:spLocks noChangeShapeType="1"/>
          </p:cNvSpPr>
          <p:nvPr/>
        </p:nvSpPr>
        <p:spPr bwMode="auto">
          <a:xfrm>
            <a:off x="990600" y="53340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1" name="Line 58">
            <a:extLst>
              <a:ext uri="{FF2B5EF4-FFF2-40B4-BE49-F238E27FC236}">
                <a16:creationId xmlns:a16="http://schemas.microsoft.com/office/drawing/2014/main" id="{2712434C-8B02-BEDB-8DE0-B2FA1B543FA8}"/>
              </a:ext>
            </a:extLst>
          </p:cNvPr>
          <p:cNvSpPr>
            <a:spLocks noChangeShapeType="1"/>
          </p:cNvSpPr>
          <p:nvPr/>
        </p:nvSpPr>
        <p:spPr bwMode="auto">
          <a:xfrm>
            <a:off x="3352800" y="43434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6442" name="Line 67">
            <a:extLst>
              <a:ext uri="{FF2B5EF4-FFF2-40B4-BE49-F238E27FC236}">
                <a16:creationId xmlns:a16="http://schemas.microsoft.com/office/drawing/2014/main" id="{935D8BD6-EDE8-F78B-AE58-9D758BF0A3B6}"/>
              </a:ext>
            </a:extLst>
          </p:cNvPr>
          <p:cNvSpPr>
            <a:spLocks noChangeShapeType="1"/>
          </p:cNvSpPr>
          <p:nvPr/>
        </p:nvSpPr>
        <p:spPr bwMode="auto">
          <a:xfrm>
            <a:off x="990600" y="5867400"/>
            <a:ext cx="358775" cy="2889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82097AE7-7F48-B63A-C5F0-FD96FBB6DDD7}"/>
              </a:ext>
            </a:extLst>
          </p:cNvPr>
          <p:cNvSpPr>
            <a:spLocks noGrp="1" noChangeArrowheads="1"/>
          </p:cNvSpPr>
          <p:nvPr>
            <p:ph type="title"/>
          </p:nvPr>
        </p:nvSpPr>
        <p:spPr>
          <a:xfrm>
            <a:off x="1835150" y="-242888"/>
            <a:ext cx="6400800" cy="1219201"/>
          </a:xfrm>
        </p:spPr>
        <p:txBody>
          <a:bodyPr/>
          <a:lstStyle/>
          <a:p>
            <a:pPr eaLnBrk="1" hangingPunct="1"/>
            <a:r>
              <a:rPr lang="en-US" altLang="en-US"/>
              <a:t>Step 2</a:t>
            </a:r>
          </a:p>
        </p:txBody>
      </p:sp>
      <p:graphicFrame>
        <p:nvGraphicFramePr>
          <p:cNvPr id="15363" name="Group 3">
            <a:extLst>
              <a:ext uri="{FF2B5EF4-FFF2-40B4-BE49-F238E27FC236}">
                <a16:creationId xmlns:a16="http://schemas.microsoft.com/office/drawing/2014/main" id="{4E838CC1-15C0-E1E0-90DF-D284A51DCD50}"/>
              </a:ext>
            </a:extLst>
          </p:cNvPr>
          <p:cNvGraphicFramePr>
            <a:graphicFrameLocks noGrp="1"/>
          </p:cNvGraphicFramePr>
          <p:nvPr>
            <p:ph sz="quarter" idx="1"/>
          </p:nvPr>
        </p:nvGraphicFramePr>
        <p:xfrm>
          <a:off x="179388" y="2997200"/>
          <a:ext cx="3743325" cy="2816336"/>
        </p:xfrm>
        <a:graphic>
          <a:graphicData uri="http://schemas.openxmlformats.org/drawingml/2006/table">
            <a:tbl>
              <a:tblPr rtl="1"/>
              <a:tblGrid>
                <a:gridCol w="1870075">
                  <a:extLst>
                    <a:ext uri="{9D8B030D-6E8A-4147-A177-3AD203B41FA5}">
                      <a16:colId xmlns:a16="http://schemas.microsoft.com/office/drawing/2014/main" val="20000"/>
                    </a:ext>
                  </a:extLst>
                </a:gridCol>
                <a:gridCol w="1873250">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bg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bg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
        <p:nvSpPr>
          <p:cNvPr id="1045" name="Rectangle 20">
            <a:extLst>
              <a:ext uri="{FF2B5EF4-FFF2-40B4-BE49-F238E27FC236}">
                <a16:creationId xmlns:a16="http://schemas.microsoft.com/office/drawing/2014/main" id="{C07CBF6B-EA64-7E23-9E26-5A64FE2E177C}"/>
              </a:ext>
            </a:extLst>
          </p:cNvPr>
          <p:cNvSpPr>
            <a:spLocks noGrp="1" noChangeArrowheads="1"/>
          </p:cNvSpPr>
          <p:nvPr>
            <p:ph type="body" sz="half" idx="3"/>
          </p:nvPr>
        </p:nvSpPr>
        <p:spPr>
          <a:xfrm>
            <a:off x="323850" y="620713"/>
            <a:ext cx="8659813" cy="1223962"/>
          </a:xfrm>
          <a:solidFill>
            <a:srgbClr val="FFFF66"/>
          </a:solidFill>
        </p:spPr>
        <p:txBody>
          <a:bodyPr/>
          <a:lstStyle/>
          <a:p>
            <a:pPr eaLnBrk="1" hangingPunct="1"/>
            <a:r>
              <a:rPr lang="en-US" altLang="en-US" sz="2400">
                <a:solidFill>
                  <a:schemeClr val="bg1"/>
                </a:solidFill>
              </a:rPr>
              <a:t>Choose an appropriate scale and interval for the vertical axis. The greatest value on the scale should be at least as great as the greatest frequency.</a:t>
            </a:r>
          </a:p>
        </p:txBody>
      </p:sp>
      <p:graphicFrame>
        <p:nvGraphicFramePr>
          <p:cNvPr id="1026" name="Object 21">
            <a:extLst>
              <a:ext uri="{FF2B5EF4-FFF2-40B4-BE49-F238E27FC236}">
                <a16:creationId xmlns:a16="http://schemas.microsoft.com/office/drawing/2014/main" id="{AA57F779-A5DD-0276-008F-035D24988A31}"/>
              </a:ext>
            </a:extLst>
          </p:cNvPr>
          <p:cNvGraphicFramePr>
            <a:graphicFrameLocks noGrp="1" noChangeAspect="1"/>
          </p:cNvGraphicFramePr>
          <p:nvPr>
            <p:ph sz="quarter" idx="2"/>
          </p:nvPr>
        </p:nvGraphicFramePr>
        <p:xfrm>
          <a:off x="4133850" y="2049463"/>
          <a:ext cx="4583113" cy="4325937"/>
        </p:xfrm>
        <a:graphic>
          <a:graphicData uri="http://schemas.openxmlformats.org/presentationml/2006/ole">
            <mc:AlternateContent xmlns:mc="http://schemas.openxmlformats.org/markup-compatibility/2006">
              <mc:Choice xmlns:v="urn:schemas-microsoft-com:vml" Requires="v">
                <p:oleObj name="Chart" r:id="rId2" imgW="4591507" imgH="4334256" progId="MSGraph.Chart.8">
                  <p:embed followColorScheme="full"/>
                </p:oleObj>
              </mc:Choice>
              <mc:Fallback>
                <p:oleObj name="Chart" r:id="rId2" imgW="4591507" imgH="4334256" progId="MSGraph.Chart.8">
                  <p:embed followColorScheme="full"/>
                  <p:pic>
                    <p:nvPicPr>
                      <p:cNvPr id="0" name="Object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3850" y="2049463"/>
                        <a:ext cx="4583113" cy="4325937"/>
                      </a:xfrm>
                      <a:prstGeom prst="rect">
                        <a:avLst/>
                      </a:prstGeom>
                    </p:spPr>
                  </p:pic>
                </p:oleObj>
              </mc:Fallback>
            </mc:AlternateContent>
          </a:graphicData>
        </a:graphic>
      </p:graphicFrame>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1D3A48DD-8F07-ACE6-CC85-DA80CC3248A6}"/>
              </a:ext>
            </a:extLst>
          </p:cNvPr>
          <p:cNvSpPr>
            <a:spLocks noGrp="1" noChangeArrowheads="1"/>
          </p:cNvSpPr>
          <p:nvPr>
            <p:ph type="title"/>
          </p:nvPr>
        </p:nvSpPr>
        <p:spPr>
          <a:xfrm>
            <a:off x="0" y="0"/>
            <a:ext cx="5392738" cy="1219200"/>
          </a:xfrm>
        </p:spPr>
        <p:txBody>
          <a:bodyPr/>
          <a:lstStyle/>
          <a:p>
            <a:pPr eaLnBrk="1" hangingPunct="1"/>
            <a:r>
              <a:rPr lang="en-US" altLang="en-US"/>
              <a:t>Step 3</a:t>
            </a:r>
          </a:p>
        </p:txBody>
      </p:sp>
      <p:sp>
        <p:nvSpPr>
          <p:cNvPr id="2052" name="Rectangle 3">
            <a:extLst>
              <a:ext uri="{FF2B5EF4-FFF2-40B4-BE49-F238E27FC236}">
                <a16:creationId xmlns:a16="http://schemas.microsoft.com/office/drawing/2014/main" id="{C32316CC-A157-7256-091F-14180CCCAAE0}"/>
              </a:ext>
            </a:extLst>
          </p:cNvPr>
          <p:cNvSpPr>
            <a:spLocks noGrp="1" noChangeArrowheads="1"/>
          </p:cNvSpPr>
          <p:nvPr>
            <p:ph type="body" sz="half" idx="1"/>
          </p:nvPr>
        </p:nvSpPr>
        <p:spPr>
          <a:xfrm>
            <a:off x="0" y="914400"/>
            <a:ext cx="4716463" cy="2665413"/>
          </a:xfrm>
          <a:solidFill>
            <a:srgbClr val="FFFF66"/>
          </a:solidFill>
        </p:spPr>
        <p:txBody>
          <a:bodyPr/>
          <a:lstStyle/>
          <a:p>
            <a:pPr eaLnBrk="1" hangingPunct="1"/>
            <a:r>
              <a:rPr lang="en-US" altLang="en-US" sz="2400">
                <a:solidFill>
                  <a:schemeClr val="bg1"/>
                </a:solidFill>
              </a:rPr>
              <a:t>Draw a bar for each interval. The height of the bar is the frequency for that interval. Bars must touch but not overlap.</a:t>
            </a:r>
            <a:endParaRPr lang="ar-BH" altLang="en-US" sz="2400">
              <a:solidFill>
                <a:schemeClr val="bg1"/>
              </a:solidFill>
            </a:endParaRPr>
          </a:p>
          <a:p>
            <a:pPr eaLnBrk="1" hangingPunct="1"/>
            <a:r>
              <a:rPr lang="ar-BH" altLang="en-US" sz="2400">
                <a:solidFill>
                  <a:schemeClr val="bg1"/>
                </a:solidFill>
              </a:rPr>
              <a:t>Label the axes and give the graph title</a:t>
            </a:r>
            <a:endParaRPr lang="en-US" altLang="en-US" sz="2400">
              <a:solidFill>
                <a:schemeClr val="bg1"/>
              </a:solidFill>
            </a:endParaRPr>
          </a:p>
        </p:txBody>
      </p:sp>
      <p:graphicFrame>
        <p:nvGraphicFramePr>
          <p:cNvPr id="2050" name="Object 4">
            <a:extLst>
              <a:ext uri="{FF2B5EF4-FFF2-40B4-BE49-F238E27FC236}">
                <a16:creationId xmlns:a16="http://schemas.microsoft.com/office/drawing/2014/main" id="{A586AC89-A9CA-4A96-E6A1-1DBC2C4F937B}"/>
              </a:ext>
            </a:extLst>
          </p:cNvPr>
          <p:cNvGraphicFramePr>
            <a:graphicFrameLocks noGrp="1" noChangeAspect="1"/>
          </p:cNvGraphicFramePr>
          <p:nvPr>
            <p:ph sz="quarter" idx="2"/>
          </p:nvPr>
        </p:nvGraphicFramePr>
        <p:xfrm>
          <a:off x="4643438" y="404813"/>
          <a:ext cx="4500562" cy="6083300"/>
        </p:xfrm>
        <a:graphic>
          <a:graphicData uri="http://schemas.openxmlformats.org/presentationml/2006/ole">
            <mc:AlternateContent xmlns:mc="http://schemas.openxmlformats.org/markup-compatibility/2006">
              <mc:Choice xmlns:v="urn:schemas-microsoft-com:vml" Requires="v">
                <p:oleObj name="Chart" r:id="rId2" imgW="7467905" imgH="10325405" progId="MSGraph.Chart.8">
                  <p:embed followColorScheme="full"/>
                </p:oleObj>
              </mc:Choice>
              <mc:Fallback>
                <p:oleObj name="Chart" r:id="rId2" imgW="7467905" imgH="10325405" progId="MSGraph.Chart.8">
                  <p:embed followColorScheme="full"/>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404813"/>
                        <a:ext cx="4500562" cy="6083300"/>
                      </a:xfrm>
                      <a:prstGeom prst="rect">
                        <a:avLst/>
                      </a:prstGeom>
                    </p:spPr>
                  </p:pic>
                </p:oleObj>
              </mc:Fallback>
            </mc:AlternateContent>
          </a:graphicData>
        </a:graphic>
      </p:graphicFrame>
      <p:graphicFrame>
        <p:nvGraphicFramePr>
          <p:cNvPr id="16389" name="Group 5">
            <a:extLst>
              <a:ext uri="{FF2B5EF4-FFF2-40B4-BE49-F238E27FC236}">
                <a16:creationId xmlns:a16="http://schemas.microsoft.com/office/drawing/2014/main" id="{8DD58927-C2CF-BC66-C548-E7205F9F5F3C}"/>
              </a:ext>
            </a:extLst>
          </p:cNvPr>
          <p:cNvGraphicFramePr>
            <a:graphicFrameLocks noGrp="1"/>
          </p:cNvGraphicFramePr>
          <p:nvPr>
            <p:ph sz="quarter" idx="3"/>
          </p:nvPr>
        </p:nvGraphicFramePr>
        <p:xfrm>
          <a:off x="250825" y="3860800"/>
          <a:ext cx="4103688" cy="2816336"/>
        </p:xfrm>
        <a:graphic>
          <a:graphicData uri="http://schemas.openxmlformats.org/drawingml/2006/table">
            <a:tbl>
              <a:tblPr rtl="1"/>
              <a:tblGrid>
                <a:gridCol w="2049463">
                  <a:extLst>
                    <a:ext uri="{9D8B030D-6E8A-4147-A177-3AD203B41FA5}">
                      <a16:colId xmlns:a16="http://schemas.microsoft.com/office/drawing/2014/main" val="20000"/>
                    </a:ext>
                  </a:extLst>
                </a:gridCol>
                <a:gridCol w="2054225">
                  <a:extLst>
                    <a:ext uri="{9D8B030D-6E8A-4147-A177-3AD203B41FA5}">
                      <a16:colId xmlns:a16="http://schemas.microsoft.com/office/drawing/2014/main" val="20001"/>
                    </a:ext>
                  </a:extLst>
                </a:gridCol>
              </a:tblGrid>
              <a:tr h="1261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Frequency</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bg1"/>
                          </a:solidFill>
                          <a:effectLst/>
                          <a:latin typeface="Times New Roman" charset="0"/>
                        </a:rPr>
                        <a:t>Number of hours of TV</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bg1"/>
                        </a:solidFill>
                        <a:effectLst/>
                        <a:latin typeface="Times New Roman"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15</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1-3</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17</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4-6</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181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16</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bg1"/>
                          </a:solidFill>
                          <a:effectLst/>
                          <a:latin typeface="Times New Roman" charset="0"/>
                        </a:rPr>
                        <a:t>7-9</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a:extLst>
              <a:ext uri="{FF2B5EF4-FFF2-40B4-BE49-F238E27FC236}">
                <a16:creationId xmlns:a16="http://schemas.microsoft.com/office/drawing/2014/main" id="{F571EF1D-9001-0545-3DDD-689B6A0FA7A6}"/>
              </a:ext>
            </a:extLst>
          </p:cNvPr>
          <p:cNvGraphicFramePr>
            <a:graphicFrameLocks noGrp="1" noChangeAspect="1"/>
          </p:cNvGraphicFramePr>
          <p:nvPr>
            <p:ph idx="1"/>
          </p:nvPr>
        </p:nvGraphicFramePr>
        <p:xfrm>
          <a:off x="2686050" y="404813"/>
          <a:ext cx="6111875" cy="6453187"/>
        </p:xfrm>
        <a:graphic>
          <a:graphicData uri="http://schemas.openxmlformats.org/presentationml/2006/ole">
            <mc:AlternateContent xmlns:mc="http://schemas.openxmlformats.org/markup-compatibility/2006">
              <mc:Choice xmlns:v="urn:schemas-microsoft-com:vml" Requires="v">
                <p:oleObj name="Chart" r:id="rId2" imgW="7487107" imgH="7906207" progId="MSGraph.Chart.8">
                  <p:embed followColorScheme="full"/>
                </p:oleObj>
              </mc:Choice>
              <mc:Fallback>
                <p:oleObj name="Chart" r:id="rId2" imgW="7487107" imgH="7906207" progId="MSGraph.Chart.8">
                  <p:embed followColorScheme="full"/>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6050" y="404813"/>
                        <a:ext cx="6111875" cy="645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8687635-6131-1480-22E9-0E2A4AF83950}"/>
              </a:ext>
            </a:extLst>
          </p:cNvPr>
          <p:cNvSpPr>
            <a:spLocks noGrp="1" noChangeArrowheads="1"/>
          </p:cNvSpPr>
          <p:nvPr>
            <p:ph type="ctrTitle"/>
          </p:nvPr>
        </p:nvSpPr>
        <p:spPr>
          <a:xfrm>
            <a:off x="685800" y="2286000"/>
            <a:ext cx="7772400" cy="1143000"/>
          </a:xfrm>
        </p:spPr>
        <p:txBody>
          <a:bodyPr/>
          <a:lstStyle/>
          <a:p>
            <a:pPr eaLnBrk="1" hangingPunct="1"/>
            <a:r>
              <a:rPr lang="en-US" altLang="en-US" sz="4000"/>
              <a:t>Can you now make a histogram?</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F1E5322-6D29-2F00-B039-93461B3B63DE}"/>
              </a:ext>
            </a:extLst>
          </p:cNvPr>
          <p:cNvSpPr>
            <a:spLocks noGrp="1" noChangeArrowheads="1"/>
          </p:cNvSpPr>
          <p:nvPr>
            <p:ph type="title"/>
          </p:nvPr>
        </p:nvSpPr>
        <p:spPr/>
        <p:txBody>
          <a:bodyPr/>
          <a:lstStyle/>
          <a:p>
            <a:pPr eaLnBrk="1" hangingPunct="1"/>
            <a:r>
              <a:rPr lang="en-US" altLang="en-US"/>
              <a:t>Use these steps	</a:t>
            </a:r>
          </a:p>
        </p:txBody>
      </p:sp>
      <p:sp>
        <p:nvSpPr>
          <p:cNvPr id="19459" name="Rectangle 3">
            <a:extLst>
              <a:ext uri="{FF2B5EF4-FFF2-40B4-BE49-F238E27FC236}">
                <a16:creationId xmlns:a16="http://schemas.microsoft.com/office/drawing/2014/main" id="{070D7136-7881-98F5-660E-1BF60B4B2FC8}"/>
              </a:ext>
            </a:extLst>
          </p:cNvPr>
          <p:cNvSpPr>
            <a:spLocks noGrp="1" noChangeArrowheads="1"/>
          </p:cNvSpPr>
          <p:nvPr>
            <p:ph type="body" idx="1"/>
          </p:nvPr>
        </p:nvSpPr>
        <p:spPr/>
        <p:txBody>
          <a:bodyPr/>
          <a:lstStyle/>
          <a:p>
            <a:pPr marL="609600" indent="-609600" eaLnBrk="1" hangingPunct="1">
              <a:buFont typeface="Wingdings" panose="05000000000000000000" pitchFamily="2" charset="2"/>
              <a:buAutoNum type="arabicPeriod"/>
            </a:pPr>
            <a:r>
              <a:rPr lang="en-US" altLang="en-US"/>
              <a:t>Decide on an appropriate interval.</a:t>
            </a:r>
          </a:p>
          <a:p>
            <a:pPr marL="609600" indent="-609600" eaLnBrk="1" hangingPunct="1">
              <a:buFont typeface="Wingdings" panose="05000000000000000000" pitchFamily="2" charset="2"/>
              <a:buAutoNum type="arabicPeriod"/>
            </a:pPr>
            <a:r>
              <a:rPr lang="en-US" altLang="en-US"/>
              <a:t>Make a frequency table.</a:t>
            </a:r>
          </a:p>
          <a:p>
            <a:pPr marL="609600" indent="-609600" eaLnBrk="1" hangingPunct="1">
              <a:buFont typeface="Wingdings" panose="05000000000000000000" pitchFamily="2" charset="2"/>
              <a:buAutoNum type="arabicPeriod"/>
            </a:pPr>
            <a:r>
              <a:rPr lang="en-US" altLang="en-US"/>
              <a:t>Draw a bar for each interval.  (bars must touch)</a:t>
            </a:r>
          </a:p>
          <a:p>
            <a:pPr marL="609600" indent="-609600" eaLnBrk="1" hangingPunct="1">
              <a:buFont typeface="Wingdings" panose="05000000000000000000" pitchFamily="2" charset="2"/>
              <a:buAutoNum type="arabicPeriod"/>
            </a:pPr>
            <a:r>
              <a:rPr lang="en-US" altLang="en-US"/>
              <a:t>Label the axes.</a:t>
            </a:r>
          </a:p>
          <a:p>
            <a:pPr marL="609600" indent="-609600" eaLnBrk="1" hangingPunct="1">
              <a:buFont typeface="Wingdings" panose="05000000000000000000" pitchFamily="2" charset="2"/>
              <a:buAutoNum type="arabicPeriod"/>
            </a:pPr>
            <a:r>
              <a:rPr lang="en-US" altLang="en-US"/>
              <a:t>Add a title for your graph.</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EF70858-A24A-606D-DB36-2DF0ABFE2CF7}"/>
              </a:ext>
            </a:extLst>
          </p:cNvPr>
          <p:cNvSpPr>
            <a:spLocks noGrp="1" noChangeArrowheads="1"/>
          </p:cNvSpPr>
          <p:nvPr>
            <p:ph type="body" idx="1"/>
          </p:nvPr>
        </p:nvSpPr>
        <p:spPr>
          <a:xfrm>
            <a:off x="914400" y="914400"/>
            <a:ext cx="6400800" cy="5072063"/>
          </a:xfrm>
        </p:spPr>
        <p:txBody>
          <a:bodyPr/>
          <a:lstStyle/>
          <a:p>
            <a:pPr eaLnBrk="1" hangingPunct="1">
              <a:buFontTx/>
              <a:buNone/>
            </a:pPr>
            <a:r>
              <a:rPr lang="en-US" altLang="en-US"/>
              <a:t>The list below shows the results of a typing test in words per minute. Make a histogram of the data.</a:t>
            </a:r>
          </a:p>
          <a:p>
            <a:pPr eaLnBrk="1" hangingPunct="1">
              <a:buFontTx/>
              <a:buNone/>
            </a:pPr>
            <a:r>
              <a:rPr lang="en-US" altLang="en-US"/>
              <a:t>62, 55, 68, 47, 50, 41, 62, 39, 54, 70, 56, 70, 56, 47, 64, 55, 60, 42</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3EB84D75-96A1-C0AF-2383-647691DE408E}"/>
              </a:ext>
            </a:extLst>
          </p:cNvPr>
          <p:cNvSpPr>
            <a:spLocks noGrp="1" noChangeArrowheads="1"/>
          </p:cNvSpPr>
          <p:nvPr>
            <p:ph type="title"/>
          </p:nvPr>
        </p:nvSpPr>
        <p:spPr/>
        <p:txBody>
          <a:bodyPr/>
          <a:lstStyle/>
          <a:p>
            <a:pPr eaLnBrk="1" hangingPunct="1"/>
            <a:r>
              <a:rPr lang="en-US" altLang="en-US"/>
              <a:t>Check your work</a:t>
            </a:r>
          </a:p>
        </p:txBody>
      </p:sp>
      <p:sp>
        <p:nvSpPr>
          <p:cNvPr id="21507" name="Rectangle 3">
            <a:extLst>
              <a:ext uri="{FF2B5EF4-FFF2-40B4-BE49-F238E27FC236}">
                <a16:creationId xmlns:a16="http://schemas.microsoft.com/office/drawing/2014/main" id="{B71A14E3-F259-2F9C-F560-BDBE0C8B2216}"/>
              </a:ext>
            </a:extLst>
          </p:cNvPr>
          <p:cNvSpPr>
            <a:spLocks noGrp="1" noChangeArrowheads="1"/>
          </p:cNvSpPr>
          <p:nvPr>
            <p:ph type="body" sz="half" idx="1"/>
          </p:nvPr>
        </p:nvSpPr>
        <p:spPr>
          <a:xfrm>
            <a:off x="685800" y="1981200"/>
            <a:ext cx="3794125" cy="4114800"/>
          </a:xfrm>
        </p:spPr>
        <p:txBody>
          <a:bodyPr/>
          <a:lstStyle/>
          <a:p>
            <a:pPr eaLnBrk="1" hangingPunct="1">
              <a:buFontTx/>
              <a:buNone/>
            </a:pPr>
            <a:r>
              <a:rPr lang="en-US" altLang="en-US" sz="2800"/>
              <a:t>Frequency Table </a:t>
            </a:r>
          </a:p>
        </p:txBody>
      </p:sp>
      <p:graphicFrame>
        <p:nvGraphicFramePr>
          <p:cNvPr id="21508" name="Object 4">
            <a:extLst>
              <a:ext uri="{FF2B5EF4-FFF2-40B4-BE49-F238E27FC236}">
                <a16:creationId xmlns:a16="http://schemas.microsoft.com/office/drawing/2014/main" id="{057B2859-A26B-763D-3991-D33320E405B1}"/>
              </a:ext>
            </a:extLst>
          </p:cNvPr>
          <p:cNvGraphicFramePr>
            <a:graphicFrameLocks noGrp="1" noChangeAspect="1"/>
          </p:cNvGraphicFramePr>
          <p:nvPr>
            <p:ph type="chart" sz="half" idx="2"/>
          </p:nvPr>
        </p:nvGraphicFramePr>
        <p:xfrm>
          <a:off x="4664075" y="1981200"/>
          <a:ext cx="3794125" cy="4114800"/>
        </p:xfrm>
        <a:graphic>
          <a:graphicData uri="http://schemas.openxmlformats.org/presentationml/2006/ole">
            <mc:AlternateContent xmlns:mc="http://schemas.openxmlformats.org/markup-compatibility/2006">
              <mc:Choice xmlns:v="urn:schemas-microsoft-com:vml" Requires="v">
                <p:oleObj name="Chart" r:id="rId2" imgW="3124505" imgH="4496105" progId="MSGraph.Chart.8">
                  <p:embed followColorScheme="full"/>
                </p:oleObj>
              </mc:Choice>
              <mc:Fallback>
                <p:oleObj name="Chart" r:id="rId2" imgW="3124505" imgH="4496105" progId="MSGraph.Chart.8">
                  <p:embed followColorScheme="full"/>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075" y="1981200"/>
                        <a:ext cx="3794125" cy="4114800"/>
                      </a:xfrm>
                      <a:prstGeom prst="rect">
                        <a:avLst/>
                      </a:prstGeom>
                    </p:spPr>
                  </p:pic>
                </p:oleObj>
              </mc:Fallback>
            </mc:AlternateContent>
          </a:graphicData>
        </a:graphic>
      </p:graphicFrame>
      <p:graphicFrame>
        <p:nvGraphicFramePr>
          <p:cNvPr id="21532" name="Group 28">
            <a:extLst>
              <a:ext uri="{FF2B5EF4-FFF2-40B4-BE49-F238E27FC236}">
                <a16:creationId xmlns:a16="http://schemas.microsoft.com/office/drawing/2014/main" id="{2F36C2B8-F5EA-9458-360B-C5ED23D032E6}"/>
              </a:ext>
            </a:extLst>
          </p:cNvPr>
          <p:cNvGraphicFramePr>
            <a:graphicFrameLocks noGrp="1"/>
          </p:cNvGraphicFramePr>
          <p:nvPr/>
        </p:nvGraphicFramePr>
        <p:xfrm>
          <a:off x="914400" y="3048000"/>
          <a:ext cx="2819400" cy="2057400"/>
        </p:xfrm>
        <a:graphic>
          <a:graphicData uri="http://schemas.openxmlformats.org/drawingml/2006/table">
            <a:tbl>
              <a:tblPr rtl="1"/>
              <a:tblGrid>
                <a:gridCol w="685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39-46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47-54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  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55-62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IIII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rPr>
                        <a:t>63-70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533" name="Line 29">
            <a:extLst>
              <a:ext uri="{FF2B5EF4-FFF2-40B4-BE49-F238E27FC236}">
                <a16:creationId xmlns:a16="http://schemas.microsoft.com/office/drawing/2014/main" id="{1503888F-D8CA-71D4-BC7A-FF5AB05BAD6D}"/>
              </a:ext>
            </a:extLst>
          </p:cNvPr>
          <p:cNvSpPr>
            <a:spLocks noChangeShapeType="1"/>
          </p:cNvSpPr>
          <p:nvPr/>
        </p:nvSpPr>
        <p:spPr bwMode="auto">
          <a:xfrm>
            <a:off x="2057400" y="4267200"/>
            <a:ext cx="38100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532"/>
                                        </p:tgtEl>
                                        <p:attrNameLst>
                                          <p:attrName>style.visibility</p:attrName>
                                        </p:attrNameLst>
                                      </p:cBhvr>
                                      <p:to>
                                        <p:strVal val="visible"/>
                                      </p:to>
                                    </p:set>
                                    <p:anim calcmode="lin" valueType="num">
                                      <p:cBhvr additive="base">
                                        <p:cTn id="13" dur="500" fill="hold"/>
                                        <p:tgtEl>
                                          <p:spTgt spid="21532"/>
                                        </p:tgtEl>
                                        <p:attrNameLst>
                                          <p:attrName>ppt_x</p:attrName>
                                        </p:attrNameLst>
                                      </p:cBhvr>
                                      <p:tavLst>
                                        <p:tav tm="0">
                                          <p:val>
                                            <p:strVal val="0-#ppt_w/2"/>
                                          </p:val>
                                        </p:tav>
                                        <p:tav tm="100000">
                                          <p:val>
                                            <p:strVal val="#ppt_x"/>
                                          </p:val>
                                        </p:tav>
                                      </p:tavLst>
                                    </p:anim>
                                    <p:anim calcmode="lin" valueType="num">
                                      <p:cBhvr additive="base">
                                        <p:cTn id="14" dur="500" fill="hold"/>
                                        <p:tgtEl>
                                          <p:spTgt spid="2153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nodeType="afterEffect">
                                  <p:stCondLst>
                                    <p:cond delay="0"/>
                                  </p:stCondLst>
                                  <p:childTnLst>
                                    <p:set>
                                      <p:cBhvr>
                                        <p:cTn id="17" dur="1" fill="hold">
                                          <p:stCondLst>
                                            <p:cond delay="0"/>
                                          </p:stCondLst>
                                        </p:cTn>
                                        <p:tgtEl>
                                          <p:spTgt spid="21533"/>
                                        </p:tgtEl>
                                        <p:attrNameLst>
                                          <p:attrName>style.visibility</p:attrName>
                                        </p:attrNameLst>
                                      </p:cBhvr>
                                      <p:to>
                                        <p:strVal val="visible"/>
                                      </p:to>
                                    </p:set>
                                    <p:anim calcmode="lin" valueType="num">
                                      <p:cBhvr additive="base">
                                        <p:cTn id="18" dur="500" fill="hold"/>
                                        <p:tgtEl>
                                          <p:spTgt spid="21533"/>
                                        </p:tgtEl>
                                        <p:attrNameLst>
                                          <p:attrName>ppt_x</p:attrName>
                                        </p:attrNameLst>
                                      </p:cBhvr>
                                      <p:tavLst>
                                        <p:tav tm="0">
                                          <p:val>
                                            <p:strVal val="0-#ppt_w/2"/>
                                          </p:val>
                                        </p:tav>
                                        <p:tav tm="100000">
                                          <p:val>
                                            <p:strVal val="#ppt_x"/>
                                          </p:val>
                                        </p:tav>
                                      </p:tavLst>
                                    </p:anim>
                                    <p:anim calcmode="lin" valueType="num">
                                      <p:cBhvr additive="base">
                                        <p:cTn id="19" dur="500" fill="hold"/>
                                        <p:tgtEl>
                                          <p:spTgt spid="21533"/>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1508"/>
                                        </p:tgtEl>
                                        <p:attrNameLst>
                                          <p:attrName>style.visibility</p:attrName>
                                        </p:attrNameLst>
                                      </p:cBhvr>
                                      <p:to>
                                        <p:strVal val="visible"/>
                                      </p:to>
                                    </p:set>
                                    <p:anim calcmode="lin" valueType="num">
                                      <p:cBhvr additive="base">
                                        <p:cTn id="24" dur="500" fill="hold"/>
                                        <p:tgtEl>
                                          <p:spTgt spid="21508"/>
                                        </p:tgtEl>
                                        <p:attrNameLst>
                                          <p:attrName>ppt_x</p:attrName>
                                        </p:attrNameLst>
                                      </p:cBhvr>
                                      <p:tavLst>
                                        <p:tav tm="0">
                                          <p:val>
                                            <p:strVal val="0-#ppt_w/2"/>
                                          </p:val>
                                        </p:tav>
                                        <p:tav tm="100000">
                                          <p:val>
                                            <p:strVal val="#ppt_x"/>
                                          </p:val>
                                        </p:tav>
                                      </p:tavLst>
                                    </p:anim>
                                    <p:anim calcmode="lin" valueType="num">
                                      <p:cBhvr additive="base">
                                        <p:cTn id="25"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OleChart spid="2150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AA3CD-C026-C33B-5C65-6F0D43644136}"/>
              </a:ext>
            </a:extLst>
          </p:cNvPr>
          <p:cNvSpPr>
            <a:spLocks noGrp="1"/>
          </p:cNvSpPr>
          <p:nvPr>
            <p:ph type="title"/>
          </p:nvPr>
        </p:nvSpPr>
        <p:spPr/>
        <p:txBody>
          <a:bodyPr/>
          <a:lstStyle/>
          <a:p>
            <a:r>
              <a:rPr lang="en-US" dirty="0"/>
              <a:t>Difference between Column Graph (Bar Chart) &amp; Histogram</a:t>
            </a:r>
            <a:endParaRPr lang="en-AU" dirty="0"/>
          </a:p>
        </p:txBody>
      </p:sp>
      <p:pic>
        <p:nvPicPr>
          <p:cNvPr id="5122" name="Picture 2" descr="Difference Between Histogram and Bar Graph (with Comparison Chart) - Key  Differences">
            <a:extLst>
              <a:ext uri="{FF2B5EF4-FFF2-40B4-BE49-F238E27FC236}">
                <a16:creationId xmlns:a16="http://schemas.microsoft.com/office/drawing/2014/main" id="{6ED9DD02-F680-87F8-2326-A9AC024D7E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498" y="1981200"/>
            <a:ext cx="8072710" cy="3538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30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672C034-96B6-65BE-A9B7-37FEC4141955}"/>
              </a:ext>
            </a:extLst>
          </p:cNvPr>
          <p:cNvSpPr>
            <a:spLocks noGrp="1" noChangeArrowheads="1"/>
          </p:cNvSpPr>
          <p:nvPr>
            <p:ph type="title"/>
          </p:nvPr>
        </p:nvSpPr>
        <p:spPr/>
        <p:txBody>
          <a:bodyPr/>
          <a:lstStyle/>
          <a:p>
            <a:pPr eaLnBrk="1" hangingPunct="1"/>
            <a:r>
              <a:rPr lang="en-US" altLang="en-US"/>
              <a:t>Definition	</a:t>
            </a:r>
          </a:p>
        </p:txBody>
      </p:sp>
      <p:sp>
        <p:nvSpPr>
          <p:cNvPr id="22531" name="Rectangle 3">
            <a:extLst>
              <a:ext uri="{FF2B5EF4-FFF2-40B4-BE49-F238E27FC236}">
                <a16:creationId xmlns:a16="http://schemas.microsoft.com/office/drawing/2014/main" id="{29802672-A1AA-21CA-C1F4-A7419FCF7362}"/>
              </a:ext>
            </a:extLst>
          </p:cNvPr>
          <p:cNvSpPr>
            <a:spLocks noGrp="1" noChangeArrowheads="1"/>
          </p:cNvSpPr>
          <p:nvPr>
            <p:ph type="body" idx="1"/>
          </p:nvPr>
        </p:nvSpPr>
        <p:spPr/>
        <p:txBody>
          <a:bodyPr/>
          <a:lstStyle/>
          <a:p>
            <a:pPr eaLnBrk="1" hangingPunct="1">
              <a:buFontTx/>
              <a:buNone/>
            </a:pPr>
            <a:r>
              <a:rPr lang="en-US" altLang="en-US" sz="3600"/>
              <a:t>A frequency table is a table that lists each item in a data set with the number of times the item occurs.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Numerical data: shape, location and spread - YouTube">
            <a:extLst>
              <a:ext uri="{FF2B5EF4-FFF2-40B4-BE49-F238E27FC236}">
                <a16:creationId xmlns:a16="http://schemas.microsoft.com/office/drawing/2014/main" id="{B223EA8C-AC5D-E477-C877-24257ADDA0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62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CFD641B-44FD-E382-2763-6E31BF289562}"/>
              </a:ext>
            </a:extLst>
          </p:cNvPr>
          <p:cNvSpPr>
            <a:spLocks noGrp="1" noChangeArrowheads="1"/>
          </p:cNvSpPr>
          <p:nvPr>
            <p:ph type="title"/>
          </p:nvPr>
        </p:nvSpPr>
        <p:spPr/>
        <p:txBody>
          <a:bodyPr/>
          <a:lstStyle/>
          <a:p>
            <a:pPr eaLnBrk="1" hangingPunct="1"/>
            <a:r>
              <a:rPr lang="en-US" altLang="en-US"/>
              <a:t>Where Does the Information Come From?</a:t>
            </a:r>
          </a:p>
        </p:txBody>
      </p:sp>
      <p:sp>
        <p:nvSpPr>
          <p:cNvPr id="23555" name="Rectangle 3">
            <a:extLst>
              <a:ext uri="{FF2B5EF4-FFF2-40B4-BE49-F238E27FC236}">
                <a16:creationId xmlns:a16="http://schemas.microsoft.com/office/drawing/2014/main" id="{6EEC9F57-25A4-45AB-39F5-983E5BE08192}"/>
              </a:ext>
            </a:extLst>
          </p:cNvPr>
          <p:cNvSpPr>
            <a:spLocks noGrp="1" noChangeArrowheads="1"/>
          </p:cNvSpPr>
          <p:nvPr>
            <p:ph type="body" idx="1"/>
          </p:nvPr>
        </p:nvSpPr>
        <p:spPr>
          <a:xfrm>
            <a:off x="457200" y="1981200"/>
            <a:ext cx="8001000" cy="3810000"/>
          </a:xfrm>
        </p:spPr>
        <p:txBody>
          <a:bodyPr/>
          <a:lstStyle/>
          <a:p>
            <a:pPr eaLnBrk="1" hangingPunct="1">
              <a:lnSpc>
                <a:spcPct val="90000"/>
              </a:lnSpc>
            </a:pPr>
            <a:r>
              <a:rPr lang="en-US" altLang="en-US" sz="2800"/>
              <a:t>  </a:t>
            </a:r>
            <a:r>
              <a:rPr lang="en-US" altLang="en-US"/>
              <a:t>A question is asked.</a:t>
            </a:r>
          </a:p>
          <a:p>
            <a:pPr eaLnBrk="1" hangingPunct="1">
              <a:lnSpc>
                <a:spcPct val="90000"/>
              </a:lnSpc>
            </a:pPr>
            <a:endParaRPr lang="en-US" altLang="en-US"/>
          </a:p>
          <a:p>
            <a:pPr lvl="3" eaLnBrk="1" hangingPunct="1">
              <a:lnSpc>
                <a:spcPct val="90000"/>
              </a:lnSpc>
              <a:spcBef>
                <a:spcPct val="0"/>
              </a:spcBef>
              <a:buFontTx/>
              <a:buNone/>
            </a:pPr>
            <a:r>
              <a:rPr lang="en-US" altLang="en-US" sz="3200"/>
              <a:t>What kind of ice cream does</a:t>
            </a:r>
          </a:p>
          <a:p>
            <a:pPr lvl="3" eaLnBrk="1" hangingPunct="1">
              <a:lnSpc>
                <a:spcPct val="90000"/>
              </a:lnSpc>
              <a:spcBef>
                <a:spcPct val="0"/>
              </a:spcBef>
              <a:buFontTx/>
              <a:buNone/>
            </a:pPr>
            <a:r>
              <a:rPr lang="en-US" altLang="en-US" sz="3200"/>
              <a:t>everyone like in our class?</a:t>
            </a:r>
          </a:p>
          <a:p>
            <a:pPr lvl="3" eaLnBrk="1" hangingPunct="1">
              <a:lnSpc>
                <a:spcPct val="90000"/>
              </a:lnSpc>
              <a:spcBef>
                <a:spcPct val="0"/>
              </a:spcBef>
              <a:buFontTx/>
              <a:buNone/>
            </a:pPr>
            <a:endParaRPr lang="en-US" altLang="en-US" sz="3200"/>
          </a:p>
          <a:p>
            <a:pPr eaLnBrk="1" hangingPunct="1">
              <a:lnSpc>
                <a:spcPct val="90000"/>
              </a:lnSpc>
              <a:spcBef>
                <a:spcPct val="0"/>
              </a:spcBef>
            </a:pPr>
            <a:r>
              <a:rPr lang="en-US" altLang="en-US"/>
              <a:t>A survey is made</a:t>
            </a:r>
          </a:p>
          <a:p>
            <a:pPr eaLnBrk="1" hangingPunct="1">
              <a:lnSpc>
                <a:spcPct val="90000"/>
              </a:lnSpc>
              <a:spcBef>
                <a:spcPct val="0"/>
              </a:spcBef>
            </a:pPr>
            <a:endParaRPr lang="en-US" altLang="en-US"/>
          </a:p>
          <a:p>
            <a:pPr eaLnBrk="1" hangingPunct="1">
              <a:lnSpc>
                <a:spcPct val="90000"/>
              </a:lnSpc>
              <a:spcBef>
                <a:spcPct val="0"/>
              </a:spcBef>
            </a:pPr>
            <a:r>
              <a:rPr lang="en-US" altLang="en-US"/>
              <a:t>The results are recorded</a:t>
            </a:r>
          </a:p>
          <a:p>
            <a:pPr lvl="3" eaLnBrk="1" hangingPunct="1">
              <a:lnSpc>
                <a:spcPct val="90000"/>
              </a:lnSpc>
              <a:spcBef>
                <a:spcPct val="0"/>
              </a:spcBef>
              <a:buFontTx/>
              <a:buNone/>
            </a:pPr>
            <a:endParaRPr lang="en-US" altLang="en-US" sz="3200"/>
          </a:p>
          <a:p>
            <a:pPr lvl="3" eaLnBrk="1" hangingPunct="1">
              <a:lnSpc>
                <a:spcPct val="90000"/>
              </a:lnSpc>
              <a:spcBef>
                <a:spcPct val="0"/>
              </a:spcBef>
              <a:buFontTx/>
              <a:buNone/>
            </a:pPr>
            <a:endParaRPr lang="en-US" altLang="en-US" sz="3200"/>
          </a:p>
          <a:p>
            <a:pPr lvl="2" eaLnBrk="1" hangingPunct="1">
              <a:lnSpc>
                <a:spcPct val="90000"/>
              </a:lnSpc>
              <a:buFontTx/>
              <a:buNone/>
            </a:pPr>
            <a:endParaRPr lang="en-US" altLang="en-US" sz="2800"/>
          </a:p>
          <a:p>
            <a:pPr eaLnBrk="1" hangingPunct="1">
              <a:lnSpc>
                <a:spcPct val="90000"/>
              </a:lnSpc>
            </a:pPr>
            <a:endParaRPr lang="en-US" altLang="en-US" sz="2800"/>
          </a:p>
          <a:p>
            <a:pPr eaLnBrk="1" hangingPunct="1">
              <a:lnSpc>
                <a:spcPct val="90000"/>
              </a:lnSpc>
            </a:pPr>
            <a:endParaRPr lang="en-US" altLang="en-US" sz="2800"/>
          </a:p>
          <a:p>
            <a:pPr lvl="1" eaLnBrk="1" hangingPunct="1">
              <a:lnSpc>
                <a:spcPct val="90000"/>
              </a:lnSpc>
            </a:pPr>
            <a:endParaRPr lang="en-US" altLang="en-US" sz="2400"/>
          </a:p>
        </p:txBody>
      </p:sp>
    </p:spTree>
  </p:cSld>
  <p:clrMapOvr>
    <a:masterClrMapping/>
  </p:clrMapOvr>
  <p:transition advTm="766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anim calcmode="lin" valueType="num">
                                      <p:cBhvr additive="base">
                                        <p:cTn id="11"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355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anim calcmode="lin" valueType="num">
                                      <p:cBhvr additive="base">
                                        <p:cTn id="1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3555">
                                            <p:txEl>
                                              <p:pRg st="5" end="5"/>
                                            </p:txEl>
                                          </p:spTgt>
                                        </p:tgtEl>
                                        <p:attrNameLst>
                                          <p:attrName>style.visibility</p:attrName>
                                        </p:attrNameLst>
                                      </p:cBhvr>
                                      <p:to>
                                        <p:strVal val="visible"/>
                                      </p:to>
                                    </p:set>
                                    <p:anim calcmode="lin" valueType="num">
                                      <p:cBhvr additive="base">
                                        <p:cTn id="21"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3555">
                                            <p:txEl>
                                              <p:pRg st="7" end="7"/>
                                            </p:txEl>
                                          </p:spTgt>
                                        </p:tgtEl>
                                        <p:attrNameLst>
                                          <p:attrName>style.visibility</p:attrName>
                                        </p:attrNameLst>
                                      </p:cBhvr>
                                      <p:to>
                                        <p:strVal val="visible"/>
                                      </p:to>
                                    </p:set>
                                    <p:anim calcmode="lin" valueType="num">
                                      <p:cBhvr additive="base">
                                        <p:cTn id="27" dur="500" fill="hold"/>
                                        <p:tgtEl>
                                          <p:spTgt spid="2355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355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6804A49-CB3D-66F6-2FFC-8203E5487A8B}"/>
              </a:ext>
            </a:extLst>
          </p:cNvPr>
          <p:cNvSpPr>
            <a:spLocks noGrp="1" noChangeArrowheads="1"/>
          </p:cNvSpPr>
          <p:nvPr>
            <p:ph type="body" idx="1"/>
          </p:nvPr>
        </p:nvSpPr>
        <p:spPr>
          <a:xfrm>
            <a:off x="609600" y="457200"/>
            <a:ext cx="7772400" cy="1295400"/>
          </a:xfrm>
        </p:spPr>
        <p:txBody>
          <a:bodyPr/>
          <a:lstStyle/>
          <a:p>
            <a:pPr marL="609600" indent="-609600" eaLnBrk="1" hangingPunct="1">
              <a:lnSpc>
                <a:spcPct val="90000"/>
              </a:lnSpc>
              <a:buFontTx/>
              <a:buAutoNum type="arabicPeriod"/>
            </a:pPr>
            <a:r>
              <a:rPr lang="en-US" altLang="en-US" sz="2800"/>
              <a:t>Make a tally mark for every flavor named</a:t>
            </a:r>
          </a:p>
          <a:p>
            <a:pPr marL="609600" indent="-609600" eaLnBrk="1" hangingPunct="1">
              <a:lnSpc>
                <a:spcPct val="90000"/>
              </a:lnSpc>
              <a:buFontTx/>
              <a:buAutoNum type="arabicPeriod"/>
            </a:pPr>
            <a:r>
              <a:rPr lang="en-US" altLang="en-US" sz="2800"/>
              <a:t>The number of tally marks in each row is the frequency</a:t>
            </a:r>
          </a:p>
          <a:p>
            <a:pPr marL="609600" indent="-609600" eaLnBrk="1" hangingPunct="1">
              <a:lnSpc>
                <a:spcPct val="90000"/>
              </a:lnSpc>
              <a:buFontTx/>
              <a:buAutoNum type="arabicPeriod"/>
            </a:pPr>
            <a:endParaRPr lang="en-US" altLang="en-US" sz="2800"/>
          </a:p>
          <a:p>
            <a:pPr marL="609600" indent="-609600" eaLnBrk="1" hangingPunct="1">
              <a:lnSpc>
                <a:spcPct val="90000"/>
              </a:lnSpc>
              <a:buFontTx/>
              <a:buNone/>
            </a:pPr>
            <a:r>
              <a:rPr lang="en-US" altLang="en-US" sz="2800"/>
              <a:t>					</a:t>
            </a:r>
          </a:p>
        </p:txBody>
      </p:sp>
      <p:sp>
        <p:nvSpPr>
          <p:cNvPr id="9219" name="Text Box 3">
            <a:extLst>
              <a:ext uri="{FF2B5EF4-FFF2-40B4-BE49-F238E27FC236}">
                <a16:creationId xmlns:a16="http://schemas.microsoft.com/office/drawing/2014/main" id="{A803899F-9A8C-4588-7FAD-CA984C6D3B20}"/>
              </a:ext>
            </a:extLst>
          </p:cNvPr>
          <p:cNvSpPr txBox="1">
            <a:spLocks noChangeArrowheads="1"/>
          </p:cNvSpPr>
          <p:nvPr/>
        </p:nvSpPr>
        <p:spPr bwMode="auto">
          <a:xfrm>
            <a:off x="1828800" y="3429000"/>
            <a:ext cx="184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4400"/>
          </a:p>
        </p:txBody>
      </p:sp>
      <p:graphicFrame>
        <p:nvGraphicFramePr>
          <p:cNvPr id="24580" name="Group 4">
            <a:extLst>
              <a:ext uri="{FF2B5EF4-FFF2-40B4-BE49-F238E27FC236}">
                <a16:creationId xmlns:a16="http://schemas.microsoft.com/office/drawing/2014/main" id="{08F67C31-A814-DEEC-73D7-FF21AFD53309}"/>
              </a:ext>
            </a:extLst>
          </p:cNvPr>
          <p:cNvGraphicFramePr>
            <a:graphicFrameLocks noGrp="1"/>
          </p:cNvGraphicFramePr>
          <p:nvPr/>
        </p:nvGraphicFramePr>
        <p:xfrm>
          <a:off x="1524000" y="2438400"/>
          <a:ext cx="6248400" cy="4067178"/>
        </p:xfrm>
        <a:graphic>
          <a:graphicData uri="http://schemas.openxmlformats.org/drawingml/2006/table">
            <a:tbl>
              <a:tblPr/>
              <a:tblGrid>
                <a:gridCol w="2286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6778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FLAVOR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TALLY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Times New Roman" charset="0"/>
                        </a:rPr>
                        <a:t>FREQUENCY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Chocolate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Vanilla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Strawberry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Mint &amp; Chip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 | |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Rocky Road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4610" name="Line 34">
            <a:extLst>
              <a:ext uri="{FF2B5EF4-FFF2-40B4-BE49-F238E27FC236}">
                <a16:creationId xmlns:a16="http://schemas.microsoft.com/office/drawing/2014/main" id="{CEE89C99-95DD-FE50-26F2-DE818F1148EE}"/>
              </a:ext>
            </a:extLst>
          </p:cNvPr>
          <p:cNvSpPr>
            <a:spLocks noChangeShapeType="1"/>
          </p:cNvSpPr>
          <p:nvPr/>
        </p:nvSpPr>
        <p:spPr bwMode="auto">
          <a:xfrm rot="1156047">
            <a:off x="3810000" y="54102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24611" name="Line 35">
            <a:extLst>
              <a:ext uri="{FF2B5EF4-FFF2-40B4-BE49-F238E27FC236}">
                <a16:creationId xmlns:a16="http://schemas.microsoft.com/office/drawing/2014/main" id="{A22C633A-8D94-2DDD-B1E9-0CB996FB48DF}"/>
              </a:ext>
            </a:extLst>
          </p:cNvPr>
          <p:cNvSpPr>
            <a:spLocks noChangeShapeType="1"/>
          </p:cNvSpPr>
          <p:nvPr/>
        </p:nvSpPr>
        <p:spPr bwMode="auto">
          <a:xfrm rot="1156047">
            <a:off x="3962400" y="34290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24612" name="Line 36">
            <a:extLst>
              <a:ext uri="{FF2B5EF4-FFF2-40B4-BE49-F238E27FC236}">
                <a16:creationId xmlns:a16="http://schemas.microsoft.com/office/drawing/2014/main" id="{934B9742-C227-673E-C3E5-C6A91375E35A}"/>
              </a:ext>
            </a:extLst>
          </p:cNvPr>
          <p:cNvSpPr>
            <a:spLocks noChangeShapeType="1"/>
          </p:cNvSpPr>
          <p:nvPr/>
        </p:nvSpPr>
        <p:spPr bwMode="auto">
          <a:xfrm rot="1156047">
            <a:off x="3886200" y="4800600"/>
            <a:ext cx="762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AU"/>
          </a:p>
        </p:txBody>
      </p:sp>
      <p:sp>
        <p:nvSpPr>
          <p:cNvPr id="9253" name="Text Box 37">
            <a:extLst>
              <a:ext uri="{FF2B5EF4-FFF2-40B4-BE49-F238E27FC236}">
                <a16:creationId xmlns:a16="http://schemas.microsoft.com/office/drawing/2014/main" id="{9413EC3C-49A8-9105-2CBB-1D3B159F7E10}"/>
              </a:ext>
            </a:extLst>
          </p:cNvPr>
          <p:cNvSpPr txBox="1">
            <a:spLocks noChangeArrowheads="1"/>
          </p:cNvSpPr>
          <p:nvPr/>
        </p:nvSpPr>
        <p:spPr bwMode="auto">
          <a:xfrm>
            <a:off x="2971800" y="1828800"/>
            <a:ext cx="340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t>Favorite Ice Cream Flavor</a:t>
            </a:r>
          </a:p>
        </p:txBody>
      </p:sp>
    </p:spTree>
  </p:cSld>
  <p:clrMapOvr>
    <a:masterClrMapping/>
  </p:clrMapOvr>
  <p:transition advTm="1376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0-#ppt_w/2"/>
                                          </p:val>
                                        </p:tav>
                                        <p:tav tm="100000">
                                          <p:val>
                                            <p:strVal val="#ppt_x"/>
                                          </p:val>
                                        </p:tav>
                                      </p:tavLst>
                                    </p:anim>
                                    <p:anim calcmode="lin" valueType="num">
                                      <p:cBhvr additive="base">
                                        <p:cTn id="8" dur="500" fill="hold"/>
                                        <p:tgtEl>
                                          <p:spTgt spid="2458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4611"/>
                                        </p:tgtEl>
                                        <p:attrNameLst>
                                          <p:attrName>style.visibility</p:attrName>
                                        </p:attrNameLst>
                                      </p:cBhvr>
                                      <p:to>
                                        <p:strVal val="visible"/>
                                      </p:to>
                                    </p:set>
                                    <p:anim calcmode="lin" valueType="num">
                                      <p:cBhvr additive="base">
                                        <p:cTn id="12" dur="500" fill="hold"/>
                                        <p:tgtEl>
                                          <p:spTgt spid="24611"/>
                                        </p:tgtEl>
                                        <p:attrNameLst>
                                          <p:attrName>ppt_x</p:attrName>
                                        </p:attrNameLst>
                                      </p:cBhvr>
                                      <p:tavLst>
                                        <p:tav tm="0">
                                          <p:val>
                                            <p:strVal val="0-#ppt_w/2"/>
                                          </p:val>
                                        </p:tav>
                                        <p:tav tm="100000">
                                          <p:val>
                                            <p:strVal val="#ppt_x"/>
                                          </p:val>
                                        </p:tav>
                                      </p:tavLst>
                                    </p:anim>
                                    <p:anim calcmode="lin" valueType="num">
                                      <p:cBhvr additive="base">
                                        <p:cTn id="13" dur="500" fill="hold"/>
                                        <p:tgtEl>
                                          <p:spTgt spid="24611"/>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24610"/>
                                        </p:tgtEl>
                                        <p:attrNameLst>
                                          <p:attrName>style.visibility</p:attrName>
                                        </p:attrNameLst>
                                      </p:cBhvr>
                                      <p:to>
                                        <p:strVal val="visible"/>
                                      </p:to>
                                    </p:set>
                                    <p:anim calcmode="lin" valueType="num">
                                      <p:cBhvr additive="base">
                                        <p:cTn id="17" dur="500" fill="hold"/>
                                        <p:tgtEl>
                                          <p:spTgt spid="24610"/>
                                        </p:tgtEl>
                                        <p:attrNameLst>
                                          <p:attrName>ppt_x</p:attrName>
                                        </p:attrNameLst>
                                      </p:cBhvr>
                                      <p:tavLst>
                                        <p:tav tm="0">
                                          <p:val>
                                            <p:strVal val="0-#ppt_w/2"/>
                                          </p:val>
                                        </p:tav>
                                        <p:tav tm="100000">
                                          <p:val>
                                            <p:strVal val="#ppt_x"/>
                                          </p:val>
                                        </p:tav>
                                      </p:tavLst>
                                    </p:anim>
                                    <p:anim calcmode="lin" valueType="num">
                                      <p:cBhvr additive="base">
                                        <p:cTn id="18" dur="500" fill="hold"/>
                                        <p:tgtEl>
                                          <p:spTgt spid="24610"/>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24612"/>
                                        </p:tgtEl>
                                        <p:attrNameLst>
                                          <p:attrName>style.visibility</p:attrName>
                                        </p:attrNameLst>
                                      </p:cBhvr>
                                      <p:to>
                                        <p:strVal val="visible"/>
                                      </p:to>
                                    </p:set>
                                    <p:anim calcmode="lin" valueType="num">
                                      <p:cBhvr additive="base">
                                        <p:cTn id="22" dur="500" fill="hold"/>
                                        <p:tgtEl>
                                          <p:spTgt spid="24612"/>
                                        </p:tgtEl>
                                        <p:attrNameLst>
                                          <p:attrName>ppt_x</p:attrName>
                                        </p:attrNameLst>
                                      </p:cBhvr>
                                      <p:tavLst>
                                        <p:tav tm="0">
                                          <p:val>
                                            <p:strVal val="0-#ppt_w/2"/>
                                          </p:val>
                                        </p:tav>
                                        <p:tav tm="100000">
                                          <p:val>
                                            <p:strVal val="#ppt_x"/>
                                          </p:val>
                                        </p:tav>
                                      </p:tavLst>
                                    </p:anim>
                                    <p:anim calcmode="lin" valueType="num">
                                      <p:cBhvr additive="base">
                                        <p:cTn id="23" dur="500" fill="hold"/>
                                        <p:tgtEl>
                                          <p:spTgt spid="24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4E45648-B862-10C1-1128-4343D1AAFDB0}"/>
              </a:ext>
            </a:extLst>
          </p:cNvPr>
          <p:cNvSpPr>
            <a:spLocks noGrp="1" noChangeArrowheads="1"/>
          </p:cNvSpPr>
          <p:nvPr>
            <p:ph type="title"/>
          </p:nvPr>
        </p:nvSpPr>
        <p:spPr/>
        <p:txBody>
          <a:bodyPr/>
          <a:lstStyle/>
          <a:p>
            <a:pPr eaLnBrk="1" hangingPunct="1"/>
            <a:r>
              <a:rPr lang="en-US" altLang="en-US"/>
              <a:t>Definition</a:t>
            </a:r>
          </a:p>
        </p:txBody>
      </p:sp>
      <p:sp>
        <p:nvSpPr>
          <p:cNvPr id="25603" name="Rectangle 3">
            <a:extLst>
              <a:ext uri="{FF2B5EF4-FFF2-40B4-BE49-F238E27FC236}">
                <a16:creationId xmlns:a16="http://schemas.microsoft.com/office/drawing/2014/main" id="{3D9495F0-9C19-377B-AD58-4D45BC239FA0}"/>
              </a:ext>
            </a:extLst>
          </p:cNvPr>
          <p:cNvSpPr>
            <a:spLocks noGrp="1" noChangeArrowheads="1"/>
          </p:cNvSpPr>
          <p:nvPr>
            <p:ph type="body" idx="1"/>
          </p:nvPr>
        </p:nvSpPr>
        <p:spPr/>
        <p:txBody>
          <a:bodyPr/>
          <a:lstStyle/>
          <a:p>
            <a:pPr eaLnBrk="1" hangingPunct="1">
              <a:buFontTx/>
              <a:buNone/>
            </a:pPr>
            <a:r>
              <a:rPr lang="en-US" altLang="en-US"/>
              <a:t>A line plot is a graph that displays the data by stacking X’s above each data value on a number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A8474A3-8DFC-CA3B-4CA7-793CB2D1DF78}"/>
              </a:ext>
            </a:extLst>
          </p:cNvPr>
          <p:cNvSpPr>
            <a:spLocks noGrp="1" noChangeArrowheads="1"/>
          </p:cNvSpPr>
          <p:nvPr>
            <p:ph type="title"/>
          </p:nvPr>
        </p:nvSpPr>
        <p:spPr/>
        <p:txBody>
          <a:bodyPr/>
          <a:lstStyle/>
          <a:p>
            <a:pPr eaLnBrk="1" hangingPunct="1"/>
            <a:r>
              <a:rPr lang="en-US" altLang="en-US"/>
              <a:t>Making a Line Plot</a:t>
            </a:r>
          </a:p>
        </p:txBody>
      </p:sp>
      <p:sp>
        <p:nvSpPr>
          <p:cNvPr id="11267" name="Rectangle 3">
            <a:extLst>
              <a:ext uri="{FF2B5EF4-FFF2-40B4-BE49-F238E27FC236}">
                <a16:creationId xmlns:a16="http://schemas.microsoft.com/office/drawing/2014/main" id="{8F3AD42B-869C-0975-CC41-562E020A1FD2}"/>
              </a:ext>
            </a:extLst>
          </p:cNvPr>
          <p:cNvSpPr>
            <a:spLocks noGrp="1" noChangeArrowheads="1"/>
          </p:cNvSpPr>
          <p:nvPr>
            <p:ph type="body" idx="1"/>
          </p:nvPr>
        </p:nvSpPr>
        <p:spPr/>
        <p:txBody>
          <a:bodyPr/>
          <a:lstStyle/>
          <a:p>
            <a:pPr eaLnBrk="1" hangingPunct="1"/>
            <a:r>
              <a:rPr lang="en-US" altLang="en-US" sz="2400"/>
              <a:t>Suppose thirty people live in an apartment building. These are the following ages:</a:t>
            </a:r>
          </a:p>
          <a:p>
            <a:pPr algn="ctr" eaLnBrk="1" hangingPunct="1">
              <a:buFontTx/>
              <a:buNone/>
            </a:pPr>
            <a:r>
              <a:rPr lang="en-US" altLang="en-US" sz="2400"/>
              <a:t>58, 30, 37, 36, 34, 49, 35, 40, 47, 47, 39, 54, 47, 48, 54, 50, 35, 40, 38, 47, 48, 34, 40, 46, 49, 47, 35, 48, 47, 46</a:t>
            </a:r>
          </a:p>
          <a:p>
            <a:pPr eaLnBrk="1" hangingPunct="1"/>
            <a:r>
              <a:rPr lang="en-US" altLang="en-US" sz="2400"/>
              <a:t>Your first step should be: placing the values in numerical order.</a:t>
            </a:r>
          </a:p>
          <a:p>
            <a:pPr algn="ctr" eaLnBrk="1" hangingPunct="1">
              <a:buFontTx/>
              <a:buNone/>
            </a:pPr>
            <a:r>
              <a:rPr lang="en-US" altLang="en-US" sz="2400"/>
              <a:t>30, 34, 34, 35, 35, 35, 36, 37, 38, 39, 40, 40, 40, 46, 46, 47, 47, 47, 47, 47, 47, 48, 48, 48, 49, 49, 50, 54, 54, 58</a:t>
            </a:r>
          </a:p>
          <a:p>
            <a:pPr algn="ctr" eaLnBrk="1" hangingPunct="1"/>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7033CFE-8AEE-A8D5-A98E-F8AFD21F80B1}"/>
              </a:ext>
            </a:extLst>
          </p:cNvPr>
          <p:cNvSpPr>
            <a:spLocks noGrp="1" noChangeArrowheads="1"/>
          </p:cNvSpPr>
          <p:nvPr>
            <p:ph type="ctrTitle"/>
          </p:nvPr>
        </p:nvSpPr>
        <p:spPr>
          <a:xfrm>
            <a:off x="609600" y="990600"/>
            <a:ext cx="7620000" cy="533400"/>
          </a:xfrm>
        </p:spPr>
        <p:txBody>
          <a:bodyPr/>
          <a:lstStyle/>
          <a:p>
            <a:pPr eaLnBrk="1" hangingPunct="1"/>
            <a:r>
              <a:rPr lang="en-US" altLang="en-US"/>
              <a:t>Now create your graph.</a:t>
            </a:r>
            <a:br>
              <a:rPr lang="en-US" altLang="en-US"/>
            </a:br>
            <a:r>
              <a:rPr lang="en-US" altLang="en-US"/>
              <a:t>  </a:t>
            </a:r>
            <a:br>
              <a:rPr lang="en-US" altLang="en-US"/>
            </a:br>
            <a:endParaRPr lang="en-US" altLang="en-US"/>
          </a:p>
        </p:txBody>
      </p:sp>
      <p:sp>
        <p:nvSpPr>
          <p:cNvPr id="27651" name="Rectangle 3">
            <a:extLst>
              <a:ext uri="{FF2B5EF4-FFF2-40B4-BE49-F238E27FC236}">
                <a16:creationId xmlns:a16="http://schemas.microsoft.com/office/drawing/2014/main" id="{D3D40E81-C0D8-F908-9A34-95A1208DBB5E}"/>
              </a:ext>
            </a:extLst>
          </p:cNvPr>
          <p:cNvSpPr>
            <a:spLocks noGrp="1" noChangeArrowheads="1"/>
          </p:cNvSpPr>
          <p:nvPr>
            <p:ph type="subTitle" idx="1"/>
          </p:nvPr>
        </p:nvSpPr>
        <p:spPr>
          <a:xfrm>
            <a:off x="1219200" y="3352800"/>
            <a:ext cx="6400800" cy="1752600"/>
          </a:xfrm>
        </p:spPr>
        <p:txBody>
          <a:bodyPr/>
          <a:lstStyle/>
          <a:p>
            <a:pPr eaLnBrk="1" hangingPunct="1"/>
            <a:endParaRPr lang="en-US" altLang="en-US" b="1"/>
          </a:p>
          <a:p>
            <a:pPr eaLnBrk="1" hangingPunct="1"/>
            <a:r>
              <a:rPr lang="en-US" altLang="en-US" sz="2400"/>
              <a:t>This graph shows all the ages of the people who live in the apartment building. It shows the youngest person is 30, and the oldest is 58. Most people in the building are over 46 years of age. The most common age is 47. </a:t>
            </a:r>
          </a:p>
          <a:p>
            <a:pPr eaLnBrk="1" hangingPunct="1"/>
            <a:r>
              <a:rPr lang="en-US" altLang="en-US" sz="2400"/>
              <a:t>  </a:t>
            </a:r>
          </a:p>
          <a:p>
            <a:pPr eaLnBrk="1" hangingPunct="1"/>
            <a:endParaRPr lang="en-US" altLang="en-US" sz="2400"/>
          </a:p>
          <a:p>
            <a:pPr eaLnBrk="1" hangingPunct="1"/>
            <a:endParaRPr lang="en-US" altLang="en-US" sz="2400"/>
          </a:p>
        </p:txBody>
      </p:sp>
      <p:pic>
        <p:nvPicPr>
          <p:cNvPr id="27652" name="Picture 4" descr="http://ellerbruch.nmu.edu/cs255/jnord/one.GIF">
            <a:extLst>
              <a:ext uri="{FF2B5EF4-FFF2-40B4-BE49-F238E27FC236}">
                <a16:creationId xmlns:a16="http://schemas.microsoft.com/office/drawing/2014/main" id="{0C56F16E-DDD8-B1BB-627F-3D309FF579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371600"/>
            <a:ext cx="64770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0-#ppt_w/2"/>
                                          </p:val>
                                        </p:tav>
                                        <p:tav tm="100000">
                                          <p:val>
                                            <p:strVal val="#ppt_x"/>
                                          </p:val>
                                        </p:tav>
                                      </p:tavLst>
                                    </p:anim>
                                    <p:anim calcmode="lin" valueType="num">
                                      <p:cBhvr additive="base">
                                        <p:cTn id="8"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933DBAE-E107-71D4-60E3-6D6CB19DABD7}"/>
              </a:ext>
            </a:extLst>
          </p:cNvPr>
          <p:cNvSpPr>
            <a:spLocks noGrp="1" noChangeArrowheads="1"/>
          </p:cNvSpPr>
          <p:nvPr>
            <p:ph type="title"/>
          </p:nvPr>
        </p:nvSpPr>
        <p:spPr/>
        <p:txBody>
          <a:bodyPr/>
          <a:lstStyle/>
          <a:p>
            <a:pPr eaLnBrk="1" hangingPunct="1"/>
            <a:r>
              <a:rPr lang="en-US" altLang="en-US"/>
              <a:t>Histogram</a:t>
            </a:r>
          </a:p>
        </p:txBody>
      </p:sp>
      <p:sp>
        <p:nvSpPr>
          <p:cNvPr id="13315" name="Rectangle 3">
            <a:extLst>
              <a:ext uri="{FF2B5EF4-FFF2-40B4-BE49-F238E27FC236}">
                <a16:creationId xmlns:a16="http://schemas.microsoft.com/office/drawing/2014/main" id="{FD01AF25-72A2-BDD8-F238-63F788986960}"/>
              </a:ext>
            </a:extLst>
          </p:cNvPr>
          <p:cNvSpPr>
            <a:spLocks noGrp="1" noChangeArrowheads="1"/>
          </p:cNvSpPr>
          <p:nvPr>
            <p:ph type="body" idx="1"/>
          </p:nvPr>
        </p:nvSpPr>
        <p:spPr/>
        <p:txBody>
          <a:bodyPr/>
          <a:lstStyle/>
          <a:p>
            <a:pPr eaLnBrk="1" hangingPunct="1"/>
            <a:r>
              <a:rPr lang="en-US" altLang="en-US"/>
              <a:t>Histogram is a bar graph that shows the frequency of data within equal intervals.</a:t>
            </a:r>
          </a:p>
          <a:p>
            <a:pPr eaLnBrk="1" hangingPunct="1"/>
            <a:r>
              <a:rPr lang="en-US" altLang="en-US"/>
              <a:t>There is no space in between the bars.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CF1A8B9-4271-06AE-808B-1A1BDFAD405F}"/>
              </a:ext>
            </a:extLst>
          </p:cNvPr>
          <p:cNvSpPr>
            <a:spLocks noGrp="1" noChangeArrowheads="1"/>
          </p:cNvSpPr>
          <p:nvPr>
            <p:ph type="title"/>
          </p:nvPr>
        </p:nvSpPr>
        <p:spPr>
          <a:xfrm>
            <a:off x="2411413" y="2133600"/>
            <a:ext cx="6400800" cy="1219200"/>
          </a:xfrm>
        </p:spPr>
        <p:txBody>
          <a:bodyPr/>
          <a:lstStyle/>
          <a:p>
            <a:pPr eaLnBrk="1" hangingPunct="1"/>
            <a:r>
              <a:rPr lang="en-US" altLang="en-US"/>
              <a:t>How to make a histogram?</a:t>
            </a:r>
          </a:p>
        </p:txBody>
      </p:sp>
    </p:spTree>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69</TotalTime>
  <Words>727</Words>
  <Application>Microsoft Office PowerPoint</Application>
  <PresentationFormat>On-screen Show (4:3)</PresentationFormat>
  <Paragraphs>148</Paragraphs>
  <Slides>20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Times New Roman</vt:lpstr>
      <vt:lpstr>Wingdings</vt:lpstr>
      <vt:lpstr>Default Design</vt:lpstr>
      <vt:lpstr>Chart</vt:lpstr>
      <vt:lpstr>Displaying Frequency</vt:lpstr>
      <vt:lpstr>Definition </vt:lpstr>
      <vt:lpstr>Where Does the Information Come From?</vt:lpstr>
      <vt:lpstr>PowerPoint Presentation</vt:lpstr>
      <vt:lpstr>Definition</vt:lpstr>
      <vt:lpstr>Making a Line Plot</vt:lpstr>
      <vt:lpstr>Now create your graph.    </vt:lpstr>
      <vt:lpstr>Histogram</vt:lpstr>
      <vt:lpstr>How to make a histogram?</vt:lpstr>
      <vt:lpstr>The table below shows the number of hours students watch TV in one week Make a histogram of all the data.</vt:lpstr>
      <vt:lpstr>Step 1</vt:lpstr>
      <vt:lpstr>Step 2</vt:lpstr>
      <vt:lpstr>Step 3</vt:lpstr>
      <vt:lpstr>PowerPoint Presentation</vt:lpstr>
      <vt:lpstr>Can you now make a histogram?</vt:lpstr>
      <vt:lpstr>Use these steps </vt:lpstr>
      <vt:lpstr>PowerPoint Presentation</vt:lpstr>
      <vt:lpstr>Check your work</vt:lpstr>
      <vt:lpstr>Difference between Column Graph (Bar Chart) &amp; Histogram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paola.cappelletto</dc:creator>
  <cp:lastModifiedBy>Lyn ZHANG</cp:lastModifiedBy>
  <cp:revision>8</cp:revision>
  <dcterms:created xsi:type="dcterms:W3CDTF">2010-03-20T19:52:26Z</dcterms:created>
  <dcterms:modified xsi:type="dcterms:W3CDTF">2022-07-12T22:35:07Z</dcterms:modified>
</cp:coreProperties>
</file>