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5" r:id="rId4"/>
    <p:sldId id="29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7" r:id="rId27"/>
    <p:sldId id="288" r:id="rId28"/>
    <p:sldId id="283" r:id="rId29"/>
    <p:sldId id="289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4" autoAdjust="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090D85-169F-511C-951F-232E72BC9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0428B-F277-AB84-F228-FDCF9FDD8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7B41A-7A64-ECF6-B588-D2E88815F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BE1C7-DAAF-4FC5-9FEF-7B747787C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8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941AD-EDFD-86C6-EFBE-2433E9AE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6574D-892D-DACF-7FB7-4F262DB8D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46076-68A8-434F-B313-6EE462FCC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2D8EB-FD99-4E99-ACEF-386D0AE6D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69CE1-F986-DB80-8E54-B2CA7078D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B777B-6638-C7FA-A573-2D61867A3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EB5CA-A3A4-B5FA-1544-5C290A838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082F6-DA2F-43E8-8EA1-306938BAF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3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8CE4B0-7D04-2866-B3C6-ABB12A848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981017-8A02-F5A9-CA51-DAED7EF02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C2160-1F0A-EB80-1DCF-1717D0394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9C933-B9CA-4702-B28F-FB0DE238F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8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440CD-07B4-AF93-914A-27A3FAF41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386BFC-FD40-8380-3EA7-D75840D10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743022-FACB-D1D4-6C8C-6D01B1566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0EFEB-B812-417C-A958-E964C118C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1B34A-A874-704A-3076-5289C5BB0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04AB3-8CB7-B49E-2DB6-DB5DFE1F5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60369-9CF4-91B4-B31E-221492806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81F6E-C90F-4F89-A471-5B4358508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5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F2115B-92A1-3410-1B28-9A14F1AD2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964489-F47F-BCA7-96D9-C53A908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4B133-681D-5467-C088-F93CADA01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6232B-8532-4A1B-B2C8-F6A117B8E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7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FF265E-AD72-9CFF-51BB-179A03FF8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13F00A-777D-B79B-A78B-5A33D99E2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B0393C-932F-DF50-7763-E422D9900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DE8B6-A2F2-4CA9-B6A9-0232BC515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E8C59B-5749-6E91-E333-45F05EB91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25A812-E228-10EF-1DDB-03D07F63E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EDF6A6-9DDB-BCEE-3952-EC872CFBC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94902-2807-4D01-8C1C-9ED3C56E6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4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20A-62FE-F0ED-7F39-300F74053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53DF1F-376C-9C99-F0A6-AD67C5C4A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3861F-8E91-2DDD-7F6F-904A40DA9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7295F-B1CE-48A7-B8F3-B2353B454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57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FA30B-B963-3805-C99A-5D8B2089E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36811-8C02-5CF4-53C9-CD41AB53B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9E3B5-CD81-BACC-C924-732FF934C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EAA18-65BC-481D-80FD-C7E470916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7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B03636-E20A-5A5C-16DA-0987C8AA4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4AEC78-15B5-CC77-8E51-2E62D9F32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E8EF95-B040-9738-E39D-898679FB3D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332A27-8C1F-15C1-DCBB-16B0ED7300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A2D991-953E-0657-3FF6-6731074CE7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F48448-93F1-42EF-801E-0B5108E436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group pic">
            <a:extLst>
              <a:ext uri="{FF2B5EF4-FFF2-40B4-BE49-F238E27FC236}">
                <a16:creationId xmlns:a16="http://schemas.microsoft.com/office/drawing/2014/main" id="{6F747C2D-9136-FE7A-EA0C-2568B740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D998BE9A-A862-2DB5-4025-2FEB2973A8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mic Sans MS" panose="030F0702030302020204" pitchFamily="66" charset="0"/>
              </a:rPr>
              <a:t>Rate of Change and Slope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2FD4C0EB-35E1-76E0-DCAD-3060E9D514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>
                <a:latin typeface="Comic Sans MS" panose="030F0702030302020204" pitchFamily="66" charset="0"/>
              </a:rPr>
              <a:t>Objective: Determine the slope of a line given a graph or two ordered pairs.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33381FE-E862-2EA9-C299-3808CC737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Comic Sans MS" panose="030F0702030302020204" pitchFamily="66" charset="0"/>
              </a:rPr>
              <a:t>And 2 Special Cases…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D214AAA-B5C5-BD30-42DE-8FD4075F953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038600"/>
            <a:ext cx="4076700" cy="1966913"/>
            <a:chOff x="192" y="2544"/>
            <a:chExt cx="2568" cy="1239"/>
          </a:xfrm>
        </p:grpSpPr>
        <p:grpSp>
          <p:nvGrpSpPr>
            <p:cNvPr id="11293" name="Group 4">
              <a:extLst>
                <a:ext uri="{FF2B5EF4-FFF2-40B4-BE49-F238E27FC236}">
                  <a16:creationId xmlns:a16="http://schemas.microsoft.com/office/drawing/2014/main" id="{A15550EC-5CE7-2066-438F-248E4F235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3543"/>
              <a:ext cx="2568" cy="240"/>
              <a:chOff x="192" y="3543"/>
              <a:chExt cx="2568" cy="240"/>
            </a:xfrm>
          </p:grpSpPr>
          <p:grpSp>
            <p:nvGrpSpPr>
              <p:cNvPr id="11295" name="Group 5">
                <a:extLst>
                  <a:ext uri="{FF2B5EF4-FFF2-40B4-BE49-F238E27FC236}">
                    <a16:creationId xmlns:a16="http://schemas.microsoft.com/office/drawing/2014/main" id="{C49A7B2A-20CD-13C6-F12F-2157F0243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543"/>
                <a:ext cx="2568" cy="240"/>
                <a:chOff x="360" y="2352"/>
                <a:chExt cx="5040" cy="240"/>
              </a:xfrm>
            </p:grpSpPr>
            <p:sp>
              <p:nvSpPr>
                <p:cNvPr id="11310" name="Line 6">
                  <a:extLst>
                    <a:ext uri="{FF2B5EF4-FFF2-40B4-BE49-F238E27FC236}">
                      <a16:creationId xmlns:a16="http://schemas.microsoft.com/office/drawing/2014/main" id="{59225EBC-66A5-170B-3596-03082FE39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" y="2352"/>
                  <a:ext cx="5040" cy="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11" name="Line 7">
                  <a:extLst>
                    <a:ext uri="{FF2B5EF4-FFF2-40B4-BE49-F238E27FC236}">
                      <a16:creationId xmlns:a16="http://schemas.microsoft.com/office/drawing/2014/main" id="{72F947D2-AEC7-0262-2664-EC3ADAC5F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" y="2592"/>
                  <a:ext cx="5040" cy="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pSp>
            <p:nvGrpSpPr>
              <p:cNvPr id="11296" name="Group 8">
                <a:extLst>
                  <a:ext uri="{FF2B5EF4-FFF2-40B4-BE49-F238E27FC236}">
                    <a16:creationId xmlns:a16="http://schemas.microsoft.com/office/drawing/2014/main" id="{727E4E0D-4D85-8694-8DD6-8259C97BDA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" y="3543"/>
                <a:ext cx="2304" cy="240"/>
                <a:chOff x="2976" y="2352"/>
                <a:chExt cx="2304" cy="240"/>
              </a:xfrm>
            </p:grpSpPr>
            <p:sp>
              <p:nvSpPr>
                <p:cNvPr id="11297" name="Line 9">
                  <a:extLst>
                    <a:ext uri="{FF2B5EF4-FFF2-40B4-BE49-F238E27FC236}">
                      <a16:creationId xmlns:a16="http://schemas.microsoft.com/office/drawing/2014/main" id="{7363D855-ACBE-2166-E7D3-EAAA05D95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98" name="Line 10">
                  <a:extLst>
                    <a:ext uri="{FF2B5EF4-FFF2-40B4-BE49-F238E27FC236}">
                      <a16:creationId xmlns:a16="http://schemas.microsoft.com/office/drawing/2014/main" id="{A553DDBD-B32F-88FD-B999-9C8098864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99" name="Line 11">
                  <a:extLst>
                    <a:ext uri="{FF2B5EF4-FFF2-40B4-BE49-F238E27FC236}">
                      <a16:creationId xmlns:a16="http://schemas.microsoft.com/office/drawing/2014/main" id="{7298FA03-ECA2-35AD-4D10-849777D95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0" name="Line 12">
                  <a:extLst>
                    <a:ext uri="{FF2B5EF4-FFF2-40B4-BE49-F238E27FC236}">
                      <a16:creationId xmlns:a16="http://schemas.microsoft.com/office/drawing/2014/main" id="{6F3D4D82-5D82-1BDB-CDC3-37651C503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1" name="Line 13">
                  <a:extLst>
                    <a:ext uri="{FF2B5EF4-FFF2-40B4-BE49-F238E27FC236}">
                      <a16:creationId xmlns:a16="http://schemas.microsoft.com/office/drawing/2014/main" id="{5BABD57B-297C-9325-35E2-ACEFA59A6E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2" name="Line 14">
                  <a:extLst>
                    <a:ext uri="{FF2B5EF4-FFF2-40B4-BE49-F238E27FC236}">
                      <a16:creationId xmlns:a16="http://schemas.microsoft.com/office/drawing/2014/main" id="{B5B3AAF2-C18F-0072-5784-9A56BBA9F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3" name="Line 15">
                  <a:extLst>
                    <a:ext uri="{FF2B5EF4-FFF2-40B4-BE49-F238E27FC236}">
                      <a16:creationId xmlns:a16="http://schemas.microsoft.com/office/drawing/2014/main" id="{D569BFF6-107D-E5CD-DFAC-31684A91E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4" name="Line 16">
                  <a:extLst>
                    <a:ext uri="{FF2B5EF4-FFF2-40B4-BE49-F238E27FC236}">
                      <a16:creationId xmlns:a16="http://schemas.microsoft.com/office/drawing/2014/main" id="{10287D60-0879-5CE4-49EA-DC3A0F9C1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5" name="Line 17">
                  <a:extLst>
                    <a:ext uri="{FF2B5EF4-FFF2-40B4-BE49-F238E27FC236}">
                      <a16:creationId xmlns:a16="http://schemas.microsoft.com/office/drawing/2014/main" id="{5BAFC6B4-1863-0B4D-A095-1273BE9B4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2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6" name="Line 18">
                  <a:extLst>
                    <a:ext uri="{FF2B5EF4-FFF2-40B4-BE49-F238E27FC236}">
                      <a16:creationId xmlns:a16="http://schemas.microsoft.com/office/drawing/2014/main" id="{335B6186-E8ED-A896-2D93-264CE697D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4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7" name="Line 19">
                  <a:extLst>
                    <a:ext uri="{FF2B5EF4-FFF2-40B4-BE49-F238E27FC236}">
                      <a16:creationId xmlns:a16="http://schemas.microsoft.com/office/drawing/2014/main" id="{51AD019D-791E-40F4-9B65-F99AD18A2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6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8" name="Line 20">
                  <a:extLst>
                    <a:ext uri="{FF2B5EF4-FFF2-40B4-BE49-F238E27FC236}">
                      <a16:creationId xmlns:a16="http://schemas.microsoft.com/office/drawing/2014/main" id="{6906FB52-89AA-71E1-8353-178CD803C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8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309" name="Line 21">
                  <a:extLst>
                    <a:ext uri="{FF2B5EF4-FFF2-40B4-BE49-F238E27FC236}">
                      <a16:creationId xmlns:a16="http://schemas.microsoft.com/office/drawing/2014/main" id="{42D4111D-76C3-00E7-9CD4-0D418F882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0" y="2352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pic>
          <p:nvPicPr>
            <p:cNvPr id="11294" name="Picture 22" descr="coaster flat">
              <a:extLst>
                <a:ext uri="{FF2B5EF4-FFF2-40B4-BE49-F238E27FC236}">
                  <a16:creationId xmlns:a16="http://schemas.microsoft.com/office/drawing/2014/main" id="{1C750C1C-1281-3DB0-5050-543037117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544"/>
              <a:ext cx="1611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0C709A15-5C07-F0EA-0085-6329BC6F603D}"/>
              </a:ext>
            </a:extLst>
          </p:cNvPr>
          <p:cNvGrpSpPr>
            <a:grpSpLocks/>
          </p:cNvGrpSpPr>
          <p:nvPr/>
        </p:nvGrpSpPr>
        <p:grpSpPr bwMode="auto">
          <a:xfrm>
            <a:off x="4951413" y="1752600"/>
            <a:ext cx="1968500" cy="4767263"/>
            <a:chOff x="3119" y="1104"/>
            <a:chExt cx="1240" cy="3003"/>
          </a:xfrm>
        </p:grpSpPr>
        <p:grpSp>
          <p:nvGrpSpPr>
            <p:cNvPr id="11272" name="Group 24">
              <a:extLst>
                <a:ext uri="{FF2B5EF4-FFF2-40B4-BE49-F238E27FC236}">
                  <a16:creationId xmlns:a16="http://schemas.microsoft.com/office/drawing/2014/main" id="{8ED7EE84-7DB7-F421-C802-5562D375B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9" y="1104"/>
              <a:ext cx="241" cy="2976"/>
              <a:chOff x="4127" y="1104"/>
              <a:chExt cx="241" cy="2976"/>
            </a:xfrm>
          </p:grpSpPr>
          <p:grpSp>
            <p:nvGrpSpPr>
              <p:cNvPr id="11274" name="Group 25">
                <a:extLst>
                  <a:ext uri="{FF2B5EF4-FFF2-40B4-BE49-F238E27FC236}">
                    <a16:creationId xmlns:a16="http://schemas.microsoft.com/office/drawing/2014/main" id="{814A7BF7-66BE-1F26-3A5C-D9268F172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760" y="2472"/>
                <a:ext cx="2976" cy="240"/>
                <a:chOff x="384" y="2064"/>
                <a:chExt cx="5040" cy="240"/>
              </a:xfrm>
            </p:grpSpPr>
            <p:sp>
              <p:nvSpPr>
                <p:cNvPr id="11291" name="Line 26">
                  <a:extLst>
                    <a:ext uri="{FF2B5EF4-FFF2-40B4-BE49-F238E27FC236}">
                      <a16:creationId xmlns:a16="http://schemas.microsoft.com/office/drawing/2014/main" id="{4D1F38FE-31ED-2DE6-6FDD-59C942156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064"/>
                  <a:ext cx="5040" cy="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92" name="Line 27">
                  <a:extLst>
                    <a:ext uri="{FF2B5EF4-FFF2-40B4-BE49-F238E27FC236}">
                      <a16:creationId xmlns:a16="http://schemas.microsoft.com/office/drawing/2014/main" id="{C0A122A8-C08C-02B4-C273-FEE46634C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304"/>
                  <a:ext cx="5040" cy="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pSp>
            <p:nvGrpSpPr>
              <p:cNvPr id="11275" name="Group 28">
                <a:extLst>
                  <a:ext uri="{FF2B5EF4-FFF2-40B4-BE49-F238E27FC236}">
                    <a16:creationId xmlns:a16="http://schemas.microsoft.com/office/drawing/2014/main" id="{AB80E3DF-A8B4-8A8E-1A29-9E64A7604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7" y="1248"/>
                <a:ext cx="241" cy="2688"/>
                <a:chOff x="191" y="1175"/>
                <a:chExt cx="241" cy="2688"/>
              </a:xfrm>
            </p:grpSpPr>
            <p:sp>
              <p:nvSpPr>
                <p:cNvPr id="11276" name="Line 29">
                  <a:extLst>
                    <a:ext uri="{FF2B5EF4-FFF2-40B4-BE49-F238E27FC236}">
                      <a16:creationId xmlns:a16="http://schemas.microsoft.com/office/drawing/2014/main" id="{E70B35A4-59B8-00E3-6B12-DFFB12962F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1055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77" name="Line 30">
                  <a:extLst>
                    <a:ext uri="{FF2B5EF4-FFF2-40B4-BE49-F238E27FC236}">
                      <a16:creationId xmlns:a16="http://schemas.microsoft.com/office/drawing/2014/main" id="{CA568B07-9B17-5E25-51AF-CFD0EE10F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1247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78" name="Line 31">
                  <a:extLst>
                    <a:ext uri="{FF2B5EF4-FFF2-40B4-BE49-F238E27FC236}">
                      <a16:creationId xmlns:a16="http://schemas.microsoft.com/office/drawing/2014/main" id="{A97D987C-3DF3-F755-FB1E-C42D9B17E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1439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79" name="Line 32">
                  <a:extLst>
                    <a:ext uri="{FF2B5EF4-FFF2-40B4-BE49-F238E27FC236}">
                      <a16:creationId xmlns:a16="http://schemas.microsoft.com/office/drawing/2014/main" id="{D9472456-DFA8-682C-49E2-80712B288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1631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0" name="Line 33">
                  <a:extLst>
                    <a:ext uri="{FF2B5EF4-FFF2-40B4-BE49-F238E27FC236}">
                      <a16:creationId xmlns:a16="http://schemas.microsoft.com/office/drawing/2014/main" id="{BEF23D48-6A34-E129-12B4-5042B7BE33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1823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1" name="Line 34">
                  <a:extLst>
                    <a:ext uri="{FF2B5EF4-FFF2-40B4-BE49-F238E27FC236}">
                      <a16:creationId xmlns:a16="http://schemas.microsoft.com/office/drawing/2014/main" id="{8B0B9D4B-54CC-50E5-F393-B7C1694466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2015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2" name="Line 35">
                  <a:extLst>
                    <a:ext uri="{FF2B5EF4-FFF2-40B4-BE49-F238E27FC236}">
                      <a16:creationId xmlns:a16="http://schemas.microsoft.com/office/drawing/2014/main" id="{F6FE62FC-4A0E-EF8C-90B9-363EE57AB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2207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3" name="Line 36">
                  <a:extLst>
                    <a:ext uri="{FF2B5EF4-FFF2-40B4-BE49-F238E27FC236}">
                      <a16:creationId xmlns:a16="http://schemas.microsoft.com/office/drawing/2014/main" id="{441AAD25-49F8-7646-7DC4-CFA5EEEBB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2399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4" name="Line 37">
                  <a:extLst>
                    <a:ext uri="{FF2B5EF4-FFF2-40B4-BE49-F238E27FC236}">
                      <a16:creationId xmlns:a16="http://schemas.microsoft.com/office/drawing/2014/main" id="{7955CCF5-6E94-62B9-A2FD-2B884DC1A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2591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5" name="Line 38">
                  <a:extLst>
                    <a:ext uri="{FF2B5EF4-FFF2-40B4-BE49-F238E27FC236}">
                      <a16:creationId xmlns:a16="http://schemas.microsoft.com/office/drawing/2014/main" id="{548B87C2-373E-30CA-EDCB-40D137A85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2783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6" name="Line 39">
                  <a:extLst>
                    <a:ext uri="{FF2B5EF4-FFF2-40B4-BE49-F238E27FC236}">
                      <a16:creationId xmlns:a16="http://schemas.microsoft.com/office/drawing/2014/main" id="{A762A693-1C60-711A-A9F0-AE9AA88CE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2975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7" name="Line 40">
                  <a:extLst>
                    <a:ext uri="{FF2B5EF4-FFF2-40B4-BE49-F238E27FC236}">
                      <a16:creationId xmlns:a16="http://schemas.microsoft.com/office/drawing/2014/main" id="{AB979A4A-6EB8-7B1B-A798-F41A84E0B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3167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8" name="Line 41">
                  <a:extLst>
                    <a:ext uri="{FF2B5EF4-FFF2-40B4-BE49-F238E27FC236}">
                      <a16:creationId xmlns:a16="http://schemas.microsoft.com/office/drawing/2014/main" id="{8A305ED5-5B3F-3D7E-2C27-135C3B9C1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" y="3359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89" name="Line 42">
                  <a:extLst>
                    <a:ext uri="{FF2B5EF4-FFF2-40B4-BE49-F238E27FC236}">
                      <a16:creationId xmlns:a16="http://schemas.microsoft.com/office/drawing/2014/main" id="{76019699-A55A-BA8C-B79F-EE7419ECD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2" y="3551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290" name="Line 43">
                  <a:extLst>
                    <a:ext uri="{FF2B5EF4-FFF2-40B4-BE49-F238E27FC236}">
                      <a16:creationId xmlns:a16="http://schemas.microsoft.com/office/drawing/2014/main" id="{C1C467ED-4E19-CB33-71AA-DCF277454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2" y="3743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99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pic>
          <p:nvPicPr>
            <p:cNvPr id="11273" name="Picture 44" descr="coaster str down">
              <a:extLst>
                <a:ext uri="{FF2B5EF4-FFF2-40B4-BE49-F238E27FC236}">
                  <a16:creationId xmlns:a16="http://schemas.microsoft.com/office/drawing/2014/main" id="{219349FE-DB40-9F91-F09A-7F15FB5B4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496"/>
              <a:ext cx="1095" cy="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5" name="Text Box 45">
            <a:extLst>
              <a:ext uri="{FF2B5EF4-FFF2-40B4-BE49-F238E27FC236}">
                <a16:creationId xmlns:a16="http://schemas.microsoft.com/office/drawing/2014/main" id="{1973F2BC-19BE-5F64-5315-5AB5CF33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The </a:t>
            </a:r>
            <a:r>
              <a:rPr lang="en-US" altLang="en-US" sz="4000">
                <a:solidFill>
                  <a:schemeClr val="accent2"/>
                </a:solidFill>
                <a:latin typeface="Comic Sans MS" panose="030F0702030302020204" pitchFamily="66" charset="0"/>
              </a:rPr>
              <a:t>zero</a:t>
            </a:r>
            <a:r>
              <a:rPr lang="en-US" altLang="en-US" sz="4000">
                <a:latin typeface="Comic Sans MS" panose="030F0702030302020204" pitchFamily="66" charset="0"/>
              </a:rPr>
              <a:t>-fun coaster</a:t>
            </a:r>
          </a:p>
        </p:txBody>
      </p:sp>
      <p:sp>
        <p:nvSpPr>
          <p:cNvPr id="10286" name="Text Box 46">
            <a:extLst>
              <a:ext uri="{FF2B5EF4-FFF2-40B4-BE49-F238E27FC236}">
                <a16:creationId xmlns:a16="http://schemas.microsoft.com/office/drawing/2014/main" id="{DEFA2BC0-71E7-61F0-F7E3-4B93325B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81163"/>
            <a:ext cx="335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The </a:t>
            </a:r>
            <a:r>
              <a:rPr lang="en-US" altLang="en-US" sz="4000">
                <a:solidFill>
                  <a:schemeClr val="accent2"/>
                </a:solidFill>
                <a:latin typeface="Comic Sans MS" panose="030F0702030302020204" pitchFamily="66" charset="0"/>
              </a:rPr>
              <a:t>impossibly</a:t>
            </a:r>
            <a:r>
              <a:rPr lang="en-US" altLang="en-US" sz="4000">
                <a:latin typeface="Comic Sans MS" panose="030F0702030302020204" pitchFamily="66" charset="0"/>
              </a:rPr>
              <a:t> scary coaster</a:t>
            </a:r>
          </a:p>
        </p:txBody>
      </p:sp>
      <p:sp>
        <p:nvSpPr>
          <p:cNvPr id="10287" name="AutoShape 47">
            <a:extLst>
              <a:ext uri="{FF2B5EF4-FFF2-40B4-BE49-F238E27FC236}">
                <a16:creationId xmlns:a16="http://schemas.microsoft.com/office/drawing/2014/main" id="{C7476678-2EB2-9D9C-40D0-70E4E4D1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4303713"/>
            <a:ext cx="3052763" cy="2803525"/>
          </a:xfrm>
          <a:prstGeom prst="cloudCallout">
            <a:avLst>
              <a:gd name="adj1" fmla="val 74338"/>
              <a:gd name="adj2" fmla="val -23500"/>
            </a:avLst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What kind of slope are they?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utoUpdateAnimBg="0"/>
      <p:bldP spid="10286" grpId="0" autoUpdateAnimBg="0"/>
      <p:bldP spid="102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277C65F3-1E51-AED2-BDB6-2DBDA0A5D4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2299" name="Group 3">
              <a:extLst>
                <a:ext uri="{FF2B5EF4-FFF2-40B4-BE49-F238E27FC236}">
                  <a16:creationId xmlns:a16="http://schemas.microsoft.com/office/drawing/2014/main" id="{17A33DD7-655B-16D4-DE5D-973AA5D78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2302" name="Group 4">
                <a:extLst>
                  <a:ext uri="{FF2B5EF4-FFF2-40B4-BE49-F238E27FC236}">
                    <a16:creationId xmlns:a16="http://schemas.microsoft.com/office/drawing/2014/main" id="{C0CB0DB4-9872-4DAF-C285-1342B382C0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2550" name="Rectangle 5">
                  <a:extLst>
                    <a:ext uri="{FF2B5EF4-FFF2-40B4-BE49-F238E27FC236}">
                      <a16:creationId xmlns:a16="http://schemas.microsoft.com/office/drawing/2014/main" id="{3DB4A284-0958-BE57-0675-A8A77E2E3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1" name="Rectangle 6">
                  <a:extLst>
                    <a:ext uri="{FF2B5EF4-FFF2-40B4-BE49-F238E27FC236}">
                      <a16:creationId xmlns:a16="http://schemas.microsoft.com/office/drawing/2014/main" id="{BB14FB2A-CE82-2647-20F5-EC56726E9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2" name="Rectangle 7">
                  <a:extLst>
                    <a:ext uri="{FF2B5EF4-FFF2-40B4-BE49-F238E27FC236}">
                      <a16:creationId xmlns:a16="http://schemas.microsoft.com/office/drawing/2014/main" id="{503B7DEA-DD9F-BEC5-CF46-3005B569C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3" name="Rectangle 8">
                  <a:extLst>
                    <a:ext uri="{FF2B5EF4-FFF2-40B4-BE49-F238E27FC236}">
                      <a16:creationId xmlns:a16="http://schemas.microsoft.com/office/drawing/2014/main" id="{FA6337F8-EF07-8927-1254-89DC5F5AB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4" name="Rectangle 9">
                  <a:extLst>
                    <a:ext uri="{FF2B5EF4-FFF2-40B4-BE49-F238E27FC236}">
                      <a16:creationId xmlns:a16="http://schemas.microsoft.com/office/drawing/2014/main" id="{0166A0A2-21C5-8B45-A4C8-C4082948A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5" name="Rectangle 10">
                  <a:extLst>
                    <a:ext uri="{FF2B5EF4-FFF2-40B4-BE49-F238E27FC236}">
                      <a16:creationId xmlns:a16="http://schemas.microsoft.com/office/drawing/2014/main" id="{326F3E8D-F1A1-FC1B-6914-E718F7B0B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6" name="Rectangle 11">
                  <a:extLst>
                    <a:ext uri="{FF2B5EF4-FFF2-40B4-BE49-F238E27FC236}">
                      <a16:creationId xmlns:a16="http://schemas.microsoft.com/office/drawing/2014/main" id="{7A04AFCC-4613-1F17-FC48-AAFEB6C32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7" name="Rectangle 12">
                  <a:extLst>
                    <a:ext uri="{FF2B5EF4-FFF2-40B4-BE49-F238E27FC236}">
                      <a16:creationId xmlns:a16="http://schemas.microsoft.com/office/drawing/2014/main" id="{FE31A22B-5358-F6C1-AFA7-109FA727A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8" name="Rectangle 13">
                  <a:extLst>
                    <a:ext uri="{FF2B5EF4-FFF2-40B4-BE49-F238E27FC236}">
                      <a16:creationId xmlns:a16="http://schemas.microsoft.com/office/drawing/2014/main" id="{79D3FA89-DA9F-9F71-F21F-3839567CF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59" name="Rectangle 14">
                  <a:extLst>
                    <a:ext uri="{FF2B5EF4-FFF2-40B4-BE49-F238E27FC236}">
                      <a16:creationId xmlns:a16="http://schemas.microsoft.com/office/drawing/2014/main" id="{F1621C20-85CB-C32C-FF57-9BAF7DFEE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0" name="Rectangle 15">
                  <a:extLst>
                    <a:ext uri="{FF2B5EF4-FFF2-40B4-BE49-F238E27FC236}">
                      <a16:creationId xmlns:a16="http://schemas.microsoft.com/office/drawing/2014/main" id="{73485DD3-6BEC-9EF7-0B0B-9779AA9570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1" name="Rectangle 16">
                  <a:extLst>
                    <a:ext uri="{FF2B5EF4-FFF2-40B4-BE49-F238E27FC236}">
                      <a16:creationId xmlns:a16="http://schemas.microsoft.com/office/drawing/2014/main" id="{034C79CF-4604-B8EF-3FE9-29DAC57BD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2" name="Rectangle 17">
                  <a:extLst>
                    <a:ext uri="{FF2B5EF4-FFF2-40B4-BE49-F238E27FC236}">
                      <a16:creationId xmlns:a16="http://schemas.microsoft.com/office/drawing/2014/main" id="{2A819ABF-BF01-DCE9-1E62-1D8B79E2F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3" name="Rectangle 18">
                  <a:extLst>
                    <a:ext uri="{FF2B5EF4-FFF2-40B4-BE49-F238E27FC236}">
                      <a16:creationId xmlns:a16="http://schemas.microsoft.com/office/drawing/2014/main" id="{21D63865-45C0-A4AF-0F14-2E9FDBA0D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4" name="Rectangle 19">
                  <a:extLst>
                    <a:ext uri="{FF2B5EF4-FFF2-40B4-BE49-F238E27FC236}">
                      <a16:creationId xmlns:a16="http://schemas.microsoft.com/office/drawing/2014/main" id="{5E0AB199-5A9B-D55E-4F97-40AD6BE25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5" name="Rectangle 20">
                  <a:extLst>
                    <a:ext uri="{FF2B5EF4-FFF2-40B4-BE49-F238E27FC236}">
                      <a16:creationId xmlns:a16="http://schemas.microsoft.com/office/drawing/2014/main" id="{CB6B6AAA-F629-9D56-919C-88AA44402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6" name="Rectangle 21">
                  <a:extLst>
                    <a:ext uri="{FF2B5EF4-FFF2-40B4-BE49-F238E27FC236}">
                      <a16:creationId xmlns:a16="http://schemas.microsoft.com/office/drawing/2014/main" id="{0FB6ED80-5D5A-1690-FAD3-7CB94A7F6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67" name="Rectangle 22">
                  <a:extLst>
                    <a:ext uri="{FF2B5EF4-FFF2-40B4-BE49-F238E27FC236}">
                      <a16:creationId xmlns:a16="http://schemas.microsoft.com/office/drawing/2014/main" id="{F9AF079E-E4A5-8D18-12BF-8ABF39F06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3" name="Group 23">
                <a:extLst>
                  <a:ext uri="{FF2B5EF4-FFF2-40B4-BE49-F238E27FC236}">
                    <a16:creationId xmlns:a16="http://schemas.microsoft.com/office/drawing/2014/main" id="{CF0B367D-D534-B972-57F0-EEAEC99CCC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2532" name="Rectangle 24">
                  <a:extLst>
                    <a:ext uri="{FF2B5EF4-FFF2-40B4-BE49-F238E27FC236}">
                      <a16:creationId xmlns:a16="http://schemas.microsoft.com/office/drawing/2014/main" id="{B59FB2F3-6437-7A1F-83A7-827489D47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3" name="Rectangle 25">
                  <a:extLst>
                    <a:ext uri="{FF2B5EF4-FFF2-40B4-BE49-F238E27FC236}">
                      <a16:creationId xmlns:a16="http://schemas.microsoft.com/office/drawing/2014/main" id="{DE25BF5D-4BC9-18EF-89FF-91D941FDD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4" name="Rectangle 26">
                  <a:extLst>
                    <a:ext uri="{FF2B5EF4-FFF2-40B4-BE49-F238E27FC236}">
                      <a16:creationId xmlns:a16="http://schemas.microsoft.com/office/drawing/2014/main" id="{F531B6E0-C36F-15A5-CC04-4E48EC54D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5" name="Rectangle 27">
                  <a:extLst>
                    <a:ext uri="{FF2B5EF4-FFF2-40B4-BE49-F238E27FC236}">
                      <a16:creationId xmlns:a16="http://schemas.microsoft.com/office/drawing/2014/main" id="{BE696F1B-7A92-AAD6-7BAF-7C6C4AD68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6" name="Rectangle 28">
                  <a:extLst>
                    <a:ext uri="{FF2B5EF4-FFF2-40B4-BE49-F238E27FC236}">
                      <a16:creationId xmlns:a16="http://schemas.microsoft.com/office/drawing/2014/main" id="{1801F5C7-4B9E-9809-0F03-A8C9A9BF3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7" name="Rectangle 29">
                  <a:extLst>
                    <a:ext uri="{FF2B5EF4-FFF2-40B4-BE49-F238E27FC236}">
                      <a16:creationId xmlns:a16="http://schemas.microsoft.com/office/drawing/2014/main" id="{FE5B43DF-D9D0-E8EE-7EAF-FE41C4CE6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8" name="Rectangle 30">
                  <a:extLst>
                    <a:ext uri="{FF2B5EF4-FFF2-40B4-BE49-F238E27FC236}">
                      <a16:creationId xmlns:a16="http://schemas.microsoft.com/office/drawing/2014/main" id="{62EEF8B9-FA48-CDB1-E6D5-8FB9CEAA4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9" name="Rectangle 31">
                  <a:extLst>
                    <a:ext uri="{FF2B5EF4-FFF2-40B4-BE49-F238E27FC236}">
                      <a16:creationId xmlns:a16="http://schemas.microsoft.com/office/drawing/2014/main" id="{40F7DE0F-F5D9-E529-9444-36FD16B7B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0" name="Rectangle 32">
                  <a:extLst>
                    <a:ext uri="{FF2B5EF4-FFF2-40B4-BE49-F238E27FC236}">
                      <a16:creationId xmlns:a16="http://schemas.microsoft.com/office/drawing/2014/main" id="{5ABD12BB-DE89-8EE8-AE70-E4E46E037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1" name="Rectangle 33">
                  <a:extLst>
                    <a:ext uri="{FF2B5EF4-FFF2-40B4-BE49-F238E27FC236}">
                      <a16:creationId xmlns:a16="http://schemas.microsoft.com/office/drawing/2014/main" id="{ACAA933E-F5CD-FC4E-C95F-45F714DD9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2" name="Rectangle 34">
                  <a:extLst>
                    <a:ext uri="{FF2B5EF4-FFF2-40B4-BE49-F238E27FC236}">
                      <a16:creationId xmlns:a16="http://schemas.microsoft.com/office/drawing/2014/main" id="{4A4ED847-C293-C4B5-71C3-85C5BD778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3" name="Rectangle 35">
                  <a:extLst>
                    <a:ext uri="{FF2B5EF4-FFF2-40B4-BE49-F238E27FC236}">
                      <a16:creationId xmlns:a16="http://schemas.microsoft.com/office/drawing/2014/main" id="{D082EF06-7383-7B75-2C1A-F3C5C8198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4" name="Rectangle 36">
                  <a:extLst>
                    <a:ext uri="{FF2B5EF4-FFF2-40B4-BE49-F238E27FC236}">
                      <a16:creationId xmlns:a16="http://schemas.microsoft.com/office/drawing/2014/main" id="{3E0217BB-3DA7-FCFD-54F2-7F91E63B2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5" name="Rectangle 37">
                  <a:extLst>
                    <a:ext uri="{FF2B5EF4-FFF2-40B4-BE49-F238E27FC236}">
                      <a16:creationId xmlns:a16="http://schemas.microsoft.com/office/drawing/2014/main" id="{EFB2F646-3FB9-01E5-0A53-3B33B32D2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6" name="Rectangle 38">
                  <a:extLst>
                    <a:ext uri="{FF2B5EF4-FFF2-40B4-BE49-F238E27FC236}">
                      <a16:creationId xmlns:a16="http://schemas.microsoft.com/office/drawing/2014/main" id="{ABC75DFD-3ED9-8DC8-936E-A94DA122B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7" name="Rectangle 39">
                  <a:extLst>
                    <a:ext uri="{FF2B5EF4-FFF2-40B4-BE49-F238E27FC236}">
                      <a16:creationId xmlns:a16="http://schemas.microsoft.com/office/drawing/2014/main" id="{8D7337DB-794C-1FDF-B9F5-0A7B638AA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8" name="Rectangle 40">
                  <a:extLst>
                    <a:ext uri="{FF2B5EF4-FFF2-40B4-BE49-F238E27FC236}">
                      <a16:creationId xmlns:a16="http://schemas.microsoft.com/office/drawing/2014/main" id="{DB764972-2804-AF6B-5FA2-F83D1BBE2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49" name="Rectangle 41">
                  <a:extLst>
                    <a:ext uri="{FF2B5EF4-FFF2-40B4-BE49-F238E27FC236}">
                      <a16:creationId xmlns:a16="http://schemas.microsoft.com/office/drawing/2014/main" id="{65B89587-C6F1-7979-D962-F2A82D6965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4" name="Group 42">
                <a:extLst>
                  <a:ext uri="{FF2B5EF4-FFF2-40B4-BE49-F238E27FC236}">
                    <a16:creationId xmlns:a16="http://schemas.microsoft.com/office/drawing/2014/main" id="{A4252A8C-9AF6-4B0D-4EE7-0E4F24BD7C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2514" name="Rectangle 43">
                  <a:extLst>
                    <a:ext uri="{FF2B5EF4-FFF2-40B4-BE49-F238E27FC236}">
                      <a16:creationId xmlns:a16="http://schemas.microsoft.com/office/drawing/2014/main" id="{00105483-0DA4-0FE0-E9D0-A8C114E11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5" name="Rectangle 44">
                  <a:extLst>
                    <a:ext uri="{FF2B5EF4-FFF2-40B4-BE49-F238E27FC236}">
                      <a16:creationId xmlns:a16="http://schemas.microsoft.com/office/drawing/2014/main" id="{03364169-5547-FD20-D82E-5E859F84D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6" name="Rectangle 45">
                  <a:extLst>
                    <a:ext uri="{FF2B5EF4-FFF2-40B4-BE49-F238E27FC236}">
                      <a16:creationId xmlns:a16="http://schemas.microsoft.com/office/drawing/2014/main" id="{5476DB4D-CDE1-8594-D176-2B454A1FE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7" name="Rectangle 46">
                  <a:extLst>
                    <a:ext uri="{FF2B5EF4-FFF2-40B4-BE49-F238E27FC236}">
                      <a16:creationId xmlns:a16="http://schemas.microsoft.com/office/drawing/2014/main" id="{F0F138A7-D92A-4738-3DC4-3ED077334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8" name="Rectangle 47">
                  <a:extLst>
                    <a:ext uri="{FF2B5EF4-FFF2-40B4-BE49-F238E27FC236}">
                      <a16:creationId xmlns:a16="http://schemas.microsoft.com/office/drawing/2014/main" id="{FA4044CD-B5E1-3F4C-F593-D7CCA8EF46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9" name="Rectangle 48">
                  <a:extLst>
                    <a:ext uri="{FF2B5EF4-FFF2-40B4-BE49-F238E27FC236}">
                      <a16:creationId xmlns:a16="http://schemas.microsoft.com/office/drawing/2014/main" id="{82B6042E-82DA-45AE-47EE-456D9BED1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0" name="Rectangle 49">
                  <a:extLst>
                    <a:ext uri="{FF2B5EF4-FFF2-40B4-BE49-F238E27FC236}">
                      <a16:creationId xmlns:a16="http://schemas.microsoft.com/office/drawing/2014/main" id="{85E9A72C-096E-786C-0FA3-F7723D4B1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1" name="Rectangle 50">
                  <a:extLst>
                    <a:ext uri="{FF2B5EF4-FFF2-40B4-BE49-F238E27FC236}">
                      <a16:creationId xmlns:a16="http://schemas.microsoft.com/office/drawing/2014/main" id="{606EA9CA-E73B-7C52-2A8C-1D0B9C816C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2" name="Rectangle 51">
                  <a:extLst>
                    <a:ext uri="{FF2B5EF4-FFF2-40B4-BE49-F238E27FC236}">
                      <a16:creationId xmlns:a16="http://schemas.microsoft.com/office/drawing/2014/main" id="{2190E2FC-9431-C797-9906-65277FAFF6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3" name="Rectangle 52">
                  <a:extLst>
                    <a:ext uri="{FF2B5EF4-FFF2-40B4-BE49-F238E27FC236}">
                      <a16:creationId xmlns:a16="http://schemas.microsoft.com/office/drawing/2014/main" id="{20A68D8E-669C-74F6-33A3-D3EE20BCE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4" name="Rectangle 53">
                  <a:extLst>
                    <a:ext uri="{FF2B5EF4-FFF2-40B4-BE49-F238E27FC236}">
                      <a16:creationId xmlns:a16="http://schemas.microsoft.com/office/drawing/2014/main" id="{C8E3C334-61C1-F186-EDAE-E17D35B50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5" name="Rectangle 54">
                  <a:extLst>
                    <a:ext uri="{FF2B5EF4-FFF2-40B4-BE49-F238E27FC236}">
                      <a16:creationId xmlns:a16="http://schemas.microsoft.com/office/drawing/2014/main" id="{52122E76-7747-964B-ACDC-F9DA6B735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6" name="Rectangle 55">
                  <a:extLst>
                    <a:ext uri="{FF2B5EF4-FFF2-40B4-BE49-F238E27FC236}">
                      <a16:creationId xmlns:a16="http://schemas.microsoft.com/office/drawing/2014/main" id="{E2AEA7EE-BA65-2AA3-FB33-2183E5071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7" name="Rectangle 56">
                  <a:extLst>
                    <a:ext uri="{FF2B5EF4-FFF2-40B4-BE49-F238E27FC236}">
                      <a16:creationId xmlns:a16="http://schemas.microsoft.com/office/drawing/2014/main" id="{433B6A91-576F-BFD7-0CE8-F253F6FA8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8" name="Rectangle 57">
                  <a:extLst>
                    <a:ext uri="{FF2B5EF4-FFF2-40B4-BE49-F238E27FC236}">
                      <a16:creationId xmlns:a16="http://schemas.microsoft.com/office/drawing/2014/main" id="{BC5E3A19-30DF-02D2-1EB7-804E71476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29" name="Rectangle 58">
                  <a:extLst>
                    <a:ext uri="{FF2B5EF4-FFF2-40B4-BE49-F238E27FC236}">
                      <a16:creationId xmlns:a16="http://schemas.microsoft.com/office/drawing/2014/main" id="{103C5A78-F919-36E1-75C3-40A75F54E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0" name="Rectangle 59">
                  <a:extLst>
                    <a:ext uri="{FF2B5EF4-FFF2-40B4-BE49-F238E27FC236}">
                      <a16:creationId xmlns:a16="http://schemas.microsoft.com/office/drawing/2014/main" id="{6B07CB57-28A0-733D-A9E7-66E3C51DDF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31" name="Rectangle 60">
                  <a:extLst>
                    <a:ext uri="{FF2B5EF4-FFF2-40B4-BE49-F238E27FC236}">
                      <a16:creationId xmlns:a16="http://schemas.microsoft.com/office/drawing/2014/main" id="{870ECDAA-64CD-9C1C-6B14-3E632ABB0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5" name="Group 61">
                <a:extLst>
                  <a:ext uri="{FF2B5EF4-FFF2-40B4-BE49-F238E27FC236}">
                    <a16:creationId xmlns:a16="http://schemas.microsoft.com/office/drawing/2014/main" id="{3F9245A0-9A24-235F-FFD3-3DF78F10C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2496" name="Rectangle 62">
                  <a:extLst>
                    <a:ext uri="{FF2B5EF4-FFF2-40B4-BE49-F238E27FC236}">
                      <a16:creationId xmlns:a16="http://schemas.microsoft.com/office/drawing/2014/main" id="{835A65A6-8711-521F-E9E6-A9CBB59E4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7" name="Rectangle 63">
                  <a:extLst>
                    <a:ext uri="{FF2B5EF4-FFF2-40B4-BE49-F238E27FC236}">
                      <a16:creationId xmlns:a16="http://schemas.microsoft.com/office/drawing/2014/main" id="{80C58EA9-1610-AE9B-9E29-5BC4BCFD0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8" name="Rectangle 64">
                  <a:extLst>
                    <a:ext uri="{FF2B5EF4-FFF2-40B4-BE49-F238E27FC236}">
                      <a16:creationId xmlns:a16="http://schemas.microsoft.com/office/drawing/2014/main" id="{93B138DC-0524-8CEA-5FC0-C9EAF44D2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9" name="Rectangle 65">
                  <a:extLst>
                    <a:ext uri="{FF2B5EF4-FFF2-40B4-BE49-F238E27FC236}">
                      <a16:creationId xmlns:a16="http://schemas.microsoft.com/office/drawing/2014/main" id="{DE3C1584-76AC-B27B-25C4-6A19388F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0" name="Rectangle 66">
                  <a:extLst>
                    <a:ext uri="{FF2B5EF4-FFF2-40B4-BE49-F238E27FC236}">
                      <a16:creationId xmlns:a16="http://schemas.microsoft.com/office/drawing/2014/main" id="{F95B9C40-BEDD-5E91-3A1A-E4752D0DB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1" name="Rectangle 67">
                  <a:extLst>
                    <a:ext uri="{FF2B5EF4-FFF2-40B4-BE49-F238E27FC236}">
                      <a16:creationId xmlns:a16="http://schemas.microsoft.com/office/drawing/2014/main" id="{F15CD253-6D93-8555-84BA-0ACFE1845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2" name="Rectangle 68">
                  <a:extLst>
                    <a:ext uri="{FF2B5EF4-FFF2-40B4-BE49-F238E27FC236}">
                      <a16:creationId xmlns:a16="http://schemas.microsoft.com/office/drawing/2014/main" id="{EBC40F0F-EB30-3C3F-0807-B780E12FC8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3" name="Rectangle 69">
                  <a:extLst>
                    <a:ext uri="{FF2B5EF4-FFF2-40B4-BE49-F238E27FC236}">
                      <a16:creationId xmlns:a16="http://schemas.microsoft.com/office/drawing/2014/main" id="{7EBA581E-818B-51EA-56D1-31BBD81AF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4" name="Rectangle 70">
                  <a:extLst>
                    <a:ext uri="{FF2B5EF4-FFF2-40B4-BE49-F238E27FC236}">
                      <a16:creationId xmlns:a16="http://schemas.microsoft.com/office/drawing/2014/main" id="{20920192-6DFE-B27D-E26E-47752F1A7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5" name="Rectangle 71">
                  <a:extLst>
                    <a:ext uri="{FF2B5EF4-FFF2-40B4-BE49-F238E27FC236}">
                      <a16:creationId xmlns:a16="http://schemas.microsoft.com/office/drawing/2014/main" id="{CC310D03-0827-16A0-C748-116A4CCBF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6" name="Rectangle 72">
                  <a:extLst>
                    <a:ext uri="{FF2B5EF4-FFF2-40B4-BE49-F238E27FC236}">
                      <a16:creationId xmlns:a16="http://schemas.microsoft.com/office/drawing/2014/main" id="{7C4F1F89-177D-0DE6-46A7-9F8216AE3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7" name="Rectangle 73">
                  <a:extLst>
                    <a:ext uri="{FF2B5EF4-FFF2-40B4-BE49-F238E27FC236}">
                      <a16:creationId xmlns:a16="http://schemas.microsoft.com/office/drawing/2014/main" id="{23C59C4C-450C-61F4-61CA-C4C7E8B6E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8" name="Rectangle 74">
                  <a:extLst>
                    <a:ext uri="{FF2B5EF4-FFF2-40B4-BE49-F238E27FC236}">
                      <a16:creationId xmlns:a16="http://schemas.microsoft.com/office/drawing/2014/main" id="{43F4C613-CF38-53A2-EEF7-4652FB63E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09" name="Rectangle 75">
                  <a:extLst>
                    <a:ext uri="{FF2B5EF4-FFF2-40B4-BE49-F238E27FC236}">
                      <a16:creationId xmlns:a16="http://schemas.microsoft.com/office/drawing/2014/main" id="{A02988D2-873B-0060-BF0D-408AC372A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0" name="Rectangle 76">
                  <a:extLst>
                    <a:ext uri="{FF2B5EF4-FFF2-40B4-BE49-F238E27FC236}">
                      <a16:creationId xmlns:a16="http://schemas.microsoft.com/office/drawing/2014/main" id="{A485224B-5CB0-D23A-6F01-2FDEE8F45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1" name="Rectangle 77">
                  <a:extLst>
                    <a:ext uri="{FF2B5EF4-FFF2-40B4-BE49-F238E27FC236}">
                      <a16:creationId xmlns:a16="http://schemas.microsoft.com/office/drawing/2014/main" id="{77EC0423-83C4-B2C3-659E-13CD7961D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2" name="Rectangle 78">
                  <a:extLst>
                    <a:ext uri="{FF2B5EF4-FFF2-40B4-BE49-F238E27FC236}">
                      <a16:creationId xmlns:a16="http://schemas.microsoft.com/office/drawing/2014/main" id="{5A2B61D2-7B42-3F0C-EF33-93D2DEAD3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513" name="Rectangle 79">
                  <a:extLst>
                    <a:ext uri="{FF2B5EF4-FFF2-40B4-BE49-F238E27FC236}">
                      <a16:creationId xmlns:a16="http://schemas.microsoft.com/office/drawing/2014/main" id="{280DC031-CD14-6FCC-43B5-626888A01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6" name="Group 80">
                <a:extLst>
                  <a:ext uri="{FF2B5EF4-FFF2-40B4-BE49-F238E27FC236}">
                    <a16:creationId xmlns:a16="http://schemas.microsoft.com/office/drawing/2014/main" id="{A997514C-498F-03BA-4756-1321F6A45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2478" name="Rectangle 81">
                  <a:extLst>
                    <a:ext uri="{FF2B5EF4-FFF2-40B4-BE49-F238E27FC236}">
                      <a16:creationId xmlns:a16="http://schemas.microsoft.com/office/drawing/2014/main" id="{8CE7131B-C8A4-D2CA-89B7-6465DA580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9" name="Rectangle 82">
                  <a:extLst>
                    <a:ext uri="{FF2B5EF4-FFF2-40B4-BE49-F238E27FC236}">
                      <a16:creationId xmlns:a16="http://schemas.microsoft.com/office/drawing/2014/main" id="{34C9F4C8-16D0-5B89-B6DB-45D126087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0" name="Rectangle 83">
                  <a:extLst>
                    <a:ext uri="{FF2B5EF4-FFF2-40B4-BE49-F238E27FC236}">
                      <a16:creationId xmlns:a16="http://schemas.microsoft.com/office/drawing/2014/main" id="{B51324D5-CD50-18C3-FAF3-6FB32C1A16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1" name="Rectangle 84">
                  <a:extLst>
                    <a:ext uri="{FF2B5EF4-FFF2-40B4-BE49-F238E27FC236}">
                      <a16:creationId xmlns:a16="http://schemas.microsoft.com/office/drawing/2014/main" id="{C17113DB-B1C7-9BBF-6EEC-8A4AA006F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2" name="Rectangle 85">
                  <a:extLst>
                    <a:ext uri="{FF2B5EF4-FFF2-40B4-BE49-F238E27FC236}">
                      <a16:creationId xmlns:a16="http://schemas.microsoft.com/office/drawing/2014/main" id="{BFA1B972-7A76-7A93-577E-3DDD7449E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3" name="Rectangle 86">
                  <a:extLst>
                    <a:ext uri="{FF2B5EF4-FFF2-40B4-BE49-F238E27FC236}">
                      <a16:creationId xmlns:a16="http://schemas.microsoft.com/office/drawing/2014/main" id="{B0651E39-E24B-60D2-08E4-F9FB5239B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4" name="Rectangle 87">
                  <a:extLst>
                    <a:ext uri="{FF2B5EF4-FFF2-40B4-BE49-F238E27FC236}">
                      <a16:creationId xmlns:a16="http://schemas.microsoft.com/office/drawing/2014/main" id="{BA9D2F47-AD8F-A435-71FE-EA768794B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5" name="Rectangle 88">
                  <a:extLst>
                    <a:ext uri="{FF2B5EF4-FFF2-40B4-BE49-F238E27FC236}">
                      <a16:creationId xmlns:a16="http://schemas.microsoft.com/office/drawing/2014/main" id="{4F2C543F-9843-BCA0-B823-F0F3BFF40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6" name="Rectangle 89">
                  <a:extLst>
                    <a:ext uri="{FF2B5EF4-FFF2-40B4-BE49-F238E27FC236}">
                      <a16:creationId xmlns:a16="http://schemas.microsoft.com/office/drawing/2014/main" id="{38F2DE95-B1F9-563E-37DC-2B129A7FE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7" name="Rectangle 90">
                  <a:extLst>
                    <a:ext uri="{FF2B5EF4-FFF2-40B4-BE49-F238E27FC236}">
                      <a16:creationId xmlns:a16="http://schemas.microsoft.com/office/drawing/2014/main" id="{287386B0-7316-3F56-E437-7AA1A85E9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8" name="Rectangle 91">
                  <a:extLst>
                    <a:ext uri="{FF2B5EF4-FFF2-40B4-BE49-F238E27FC236}">
                      <a16:creationId xmlns:a16="http://schemas.microsoft.com/office/drawing/2014/main" id="{6D9F830E-13F1-4420-803E-C17EBEC41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89" name="Rectangle 92">
                  <a:extLst>
                    <a:ext uri="{FF2B5EF4-FFF2-40B4-BE49-F238E27FC236}">
                      <a16:creationId xmlns:a16="http://schemas.microsoft.com/office/drawing/2014/main" id="{757E443A-BD49-B9BC-1D8B-CA6BB08E9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0" name="Rectangle 93">
                  <a:extLst>
                    <a:ext uri="{FF2B5EF4-FFF2-40B4-BE49-F238E27FC236}">
                      <a16:creationId xmlns:a16="http://schemas.microsoft.com/office/drawing/2014/main" id="{02D1DFDC-1184-137E-7CD6-FBDDD4F9C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1" name="Rectangle 94">
                  <a:extLst>
                    <a:ext uri="{FF2B5EF4-FFF2-40B4-BE49-F238E27FC236}">
                      <a16:creationId xmlns:a16="http://schemas.microsoft.com/office/drawing/2014/main" id="{91BFB0BA-7AD7-39DA-A806-AED37461C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2" name="Rectangle 95">
                  <a:extLst>
                    <a:ext uri="{FF2B5EF4-FFF2-40B4-BE49-F238E27FC236}">
                      <a16:creationId xmlns:a16="http://schemas.microsoft.com/office/drawing/2014/main" id="{9FCC2FF8-FA2F-548D-C149-40216DF70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3" name="Rectangle 96">
                  <a:extLst>
                    <a:ext uri="{FF2B5EF4-FFF2-40B4-BE49-F238E27FC236}">
                      <a16:creationId xmlns:a16="http://schemas.microsoft.com/office/drawing/2014/main" id="{107D49C5-0B94-FD01-DDBE-9F857E5BD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4" name="Rectangle 97">
                  <a:extLst>
                    <a:ext uri="{FF2B5EF4-FFF2-40B4-BE49-F238E27FC236}">
                      <a16:creationId xmlns:a16="http://schemas.microsoft.com/office/drawing/2014/main" id="{713950E7-529C-1C68-DA3D-CC81458BD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95" name="Rectangle 98">
                  <a:extLst>
                    <a:ext uri="{FF2B5EF4-FFF2-40B4-BE49-F238E27FC236}">
                      <a16:creationId xmlns:a16="http://schemas.microsoft.com/office/drawing/2014/main" id="{BD57B2AE-FB0F-DA60-0230-3E43E1305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7" name="Group 99">
                <a:extLst>
                  <a:ext uri="{FF2B5EF4-FFF2-40B4-BE49-F238E27FC236}">
                    <a16:creationId xmlns:a16="http://schemas.microsoft.com/office/drawing/2014/main" id="{563D8D1C-BFD3-B7B9-C7DF-AD1DDC993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2460" name="Rectangle 100">
                  <a:extLst>
                    <a:ext uri="{FF2B5EF4-FFF2-40B4-BE49-F238E27FC236}">
                      <a16:creationId xmlns:a16="http://schemas.microsoft.com/office/drawing/2014/main" id="{4BCD5ECD-86A8-016D-2AA8-B15FB8C73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1" name="Rectangle 101">
                  <a:extLst>
                    <a:ext uri="{FF2B5EF4-FFF2-40B4-BE49-F238E27FC236}">
                      <a16:creationId xmlns:a16="http://schemas.microsoft.com/office/drawing/2014/main" id="{E7C44875-FAC4-137E-6D46-CCD1E9F0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2" name="Rectangle 102">
                  <a:extLst>
                    <a:ext uri="{FF2B5EF4-FFF2-40B4-BE49-F238E27FC236}">
                      <a16:creationId xmlns:a16="http://schemas.microsoft.com/office/drawing/2014/main" id="{2796698F-6585-F453-2B0F-8C5D800EA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3" name="Rectangle 103">
                  <a:extLst>
                    <a:ext uri="{FF2B5EF4-FFF2-40B4-BE49-F238E27FC236}">
                      <a16:creationId xmlns:a16="http://schemas.microsoft.com/office/drawing/2014/main" id="{C6D3AFC9-A1E1-35AE-3C84-7EEADA668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4" name="Rectangle 104">
                  <a:extLst>
                    <a:ext uri="{FF2B5EF4-FFF2-40B4-BE49-F238E27FC236}">
                      <a16:creationId xmlns:a16="http://schemas.microsoft.com/office/drawing/2014/main" id="{2204452B-0E05-DA18-E947-F8047D689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5" name="Rectangle 105">
                  <a:extLst>
                    <a:ext uri="{FF2B5EF4-FFF2-40B4-BE49-F238E27FC236}">
                      <a16:creationId xmlns:a16="http://schemas.microsoft.com/office/drawing/2014/main" id="{A3152613-D667-F5EE-4A17-1F7DF25D9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6" name="Rectangle 106">
                  <a:extLst>
                    <a:ext uri="{FF2B5EF4-FFF2-40B4-BE49-F238E27FC236}">
                      <a16:creationId xmlns:a16="http://schemas.microsoft.com/office/drawing/2014/main" id="{1DE33164-2EC7-22DE-EA8D-4B39C7CC4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7" name="Rectangle 107">
                  <a:extLst>
                    <a:ext uri="{FF2B5EF4-FFF2-40B4-BE49-F238E27FC236}">
                      <a16:creationId xmlns:a16="http://schemas.microsoft.com/office/drawing/2014/main" id="{227E32FC-7F0E-BB85-C5D8-1839BAC19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8" name="Rectangle 108">
                  <a:extLst>
                    <a:ext uri="{FF2B5EF4-FFF2-40B4-BE49-F238E27FC236}">
                      <a16:creationId xmlns:a16="http://schemas.microsoft.com/office/drawing/2014/main" id="{82F58E98-9EC4-E4A1-CE70-3A4562A66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69" name="Rectangle 109">
                  <a:extLst>
                    <a:ext uri="{FF2B5EF4-FFF2-40B4-BE49-F238E27FC236}">
                      <a16:creationId xmlns:a16="http://schemas.microsoft.com/office/drawing/2014/main" id="{FED2BD7F-E51A-80F9-7794-E9ABBCB26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0" name="Rectangle 110">
                  <a:extLst>
                    <a:ext uri="{FF2B5EF4-FFF2-40B4-BE49-F238E27FC236}">
                      <a16:creationId xmlns:a16="http://schemas.microsoft.com/office/drawing/2014/main" id="{8E5742EF-31FB-4505-8633-ED3F3022D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1" name="Rectangle 111">
                  <a:extLst>
                    <a:ext uri="{FF2B5EF4-FFF2-40B4-BE49-F238E27FC236}">
                      <a16:creationId xmlns:a16="http://schemas.microsoft.com/office/drawing/2014/main" id="{9D814B9C-FD59-A6F7-3401-B5A169BA8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2" name="Rectangle 112">
                  <a:extLst>
                    <a:ext uri="{FF2B5EF4-FFF2-40B4-BE49-F238E27FC236}">
                      <a16:creationId xmlns:a16="http://schemas.microsoft.com/office/drawing/2014/main" id="{E9C2C318-6F3F-C5E0-B0EF-D7A730A94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3" name="Rectangle 113">
                  <a:extLst>
                    <a:ext uri="{FF2B5EF4-FFF2-40B4-BE49-F238E27FC236}">
                      <a16:creationId xmlns:a16="http://schemas.microsoft.com/office/drawing/2014/main" id="{B1CCFA8F-E9BC-03B8-61DC-E49B3AF30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4" name="Rectangle 114">
                  <a:extLst>
                    <a:ext uri="{FF2B5EF4-FFF2-40B4-BE49-F238E27FC236}">
                      <a16:creationId xmlns:a16="http://schemas.microsoft.com/office/drawing/2014/main" id="{46E298FA-27E3-67BE-F3D2-7E6482ABB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5" name="Rectangle 115">
                  <a:extLst>
                    <a:ext uri="{FF2B5EF4-FFF2-40B4-BE49-F238E27FC236}">
                      <a16:creationId xmlns:a16="http://schemas.microsoft.com/office/drawing/2014/main" id="{E0558A8C-5203-9A4E-2BAC-411C5A65A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6" name="Rectangle 116">
                  <a:extLst>
                    <a:ext uri="{FF2B5EF4-FFF2-40B4-BE49-F238E27FC236}">
                      <a16:creationId xmlns:a16="http://schemas.microsoft.com/office/drawing/2014/main" id="{692C0662-6F80-9F36-0175-3CBCF391F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77" name="Rectangle 117">
                  <a:extLst>
                    <a:ext uri="{FF2B5EF4-FFF2-40B4-BE49-F238E27FC236}">
                      <a16:creationId xmlns:a16="http://schemas.microsoft.com/office/drawing/2014/main" id="{4A8F57D9-444A-553F-27BA-3F1432CD2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8" name="Group 118">
                <a:extLst>
                  <a:ext uri="{FF2B5EF4-FFF2-40B4-BE49-F238E27FC236}">
                    <a16:creationId xmlns:a16="http://schemas.microsoft.com/office/drawing/2014/main" id="{2567BEDD-D838-956A-46E6-E0F233E74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2442" name="Rectangle 119">
                  <a:extLst>
                    <a:ext uri="{FF2B5EF4-FFF2-40B4-BE49-F238E27FC236}">
                      <a16:creationId xmlns:a16="http://schemas.microsoft.com/office/drawing/2014/main" id="{80109FD4-97FE-667E-7ED5-4EBDDD982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3" name="Rectangle 120">
                  <a:extLst>
                    <a:ext uri="{FF2B5EF4-FFF2-40B4-BE49-F238E27FC236}">
                      <a16:creationId xmlns:a16="http://schemas.microsoft.com/office/drawing/2014/main" id="{937661AB-2E86-1DCC-D8C2-2001E417D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4" name="Rectangle 121">
                  <a:extLst>
                    <a:ext uri="{FF2B5EF4-FFF2-40B4-BE49-F238E27FC236}">
                      <a16:creationId xmlns:a16="http://schemas.microsoft.com/office/drawing/2014/main" id="{02B6E198-DC4F-5C99-E5C1-8C0A75979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5" name="Rectangle 122">
                  <a:extLst>
                    <a:ext uri="{FF2B5EF4-FFF2-40B4-BE49-F238E27FC236}">
                      <a16:creationId xmlns:a16="http://schemas.microsoft.com/office/drawing/2014/main" id="{90F83F71-926B-3B86-CB7F-35C81AD78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6" name="Rectangle 123">
                  <a:extLst>
                    <a:ext uri="{FF2B5EF4-FFF2-40B4-BE49-F238E27FC236}">
                      <a16:creationId xmlns:a16="http://schemas.microsoft.com/office/drawing/2014/main" id="{C52074D6-8878-C439-B8C3-C053E7E29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7" name="Rectangle 124">
                  <a:extLst>
                    <a:ext uri="{FF2B5EF4-FFF2-40B4-BE49-F238E27FC236}">
                      <a16:creationId xmlns:a16="http://schemas.microsoft.com/office/drawing/2014/main" id="{379C2F41-568E-056A-298D-B540EB890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8" name="Rectangle 125">
                  <a:extLst>
                    <a:ext uri="{FF2B5EF4-FFF2-40B4-BE49-F238E27FC236}">
                      <a16:creationId xmlns:a16="http://schemas.microsoft.com/office/drawing/2014/main" id="{A38C9067-BB36-BBD0-0EE8-54B6E52B7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9" name="Rectangle 126">
                  <a:extLst>
                    <a:ext uri="{FF2B5EF4-FFF2-40B4-BE49-F238E27FC236}">
                      <a16:creationId xmlns:a16="http://schemas.microsoft.com/office/drawing/2014/main" id="{77574660-3AF7-B600-5591-F662F2B6B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0" name="Rectangle 127">
                  <a:extLst>
                    <a:ext uri="{FF2B5EF4-FFF2-40B4-BE49-F238E27FC236}">
                      <a16:creationId xmlns:a16="http://schemas.microsoft.com/office/drawing/2014/main" id="{DEEB7250-0DF7-6FEF-0470-87943D39A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1" name="Rectangle 128">
                  <a:extLst>
                    <a:ext uri="{FF2B5EF4-FFF2-40B4-BE49-F238E27FC236}">
                      <a16:creationId xmlns:a16="http://schemas.microsoft.com/office/drawing/2014/main" id="{285D5146-0684-A1B4-ABF7-5FC41E3AA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2" name="Rectangle 129">
                  <a:extLst>
                    <a:ext uri="{FF2B5EF4-FFF2-40B4-BE49-F238E27FC236}">
                      <a16:creationId xmlns:a16="http://schemas.microsoft.com/office/drawing/2014/main" id="{F2B1131F-403A-376F-524B-8BB9D6E65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3" name="Rectangle 130">
                  <a:extLst>
                    <a:ext uri="{FF2B5EF4-FFF2-40B4-BE49-F238E27FC236}">
                      <a16:creationId xmlns:a16="http://schemas.microsoft.com/office/drawing/2014/main" id="{DA63A441-2B20-A4AC-2B04-A711D4273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4" name="Rectangle 131">
                  <a:extLst>
                    <a:ext uri="{FF2B5EF4-FFF2-40B4-BE49-F238E27FC236}">
                      <a16:creationId xmlns:a16="http://schemas.microsoft.com/office/drawing/2014/main" id="{21D87146-BA7C-9271-8F1E-03307E55F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5" name="Rectangle 132">
                  <a:extLst>
                    <a:ext uri="{FF2B5EF4-FFF2-40B4-BE49-F238E27FC236}">
                      <a16:creationId xmlns:a16="http://schemas.microsoft.com/office/drawing/2014/main" id="{40DE1588-9237-0E36-73C8-0DC63E944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6" name="Rectangle 133">
                  <a:extLst>
                    <a:ext uri="{FF2B5EF4-FFF2-40B4-BE49-F238E27FC236}">
                      <a16:creationId xmlns:a16="http://schemas.microsoft.com/office/drawing/2014/main" id="{C2A94893-D97D-23C3-3694-D67ABD4CC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7" name="Rectangle 134">
                  <a:extLst>
                    <a:ext uri="{FF2B5EF4-FFF2-40B4-BE49-F238E27FC236}">
                      <a16:creationId xmlns:a16="http://schemas.microsoft.com/office/drawing/2014/main" id="{267DB195-ACB0-59F1-EEB8-4D2F5A5A3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8" name="Rectangle 135">
                  <a:extLst>
                    <a:ext uri="{FF2B5EF4-FFF2-40B4-BE49-F238E27FC236}">
                      <a16:creationId xmlns:a16="http://schemas.microsoft.com/office/drawing/2014/main" id="{3E767706-4907-8662-FE33-FA8BD2485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59" name="Rectangle 136">
                  <a:extLst>
                    <a:ext uri="{FF2B5EF4-FFF2-40B4-BE49-F238E27FC236}">
                      <a16:creationId xmlns:a16="http://schemas.microsoft.com/office/drawing/2014/main" id="{BC29287B-2F8B-B2D5-741B-116B13446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9" name="Group 137">
                <a:extLst>
                  <a:ext uri="{FF2B5EF4-FFF2-40B4-BE49-F238E27FC236}">
                    <a16:creationId xmlns:a16="http://schemas.microsoft.com/office/drawing/2014/main" id="{4182F4EC-F9B6-143A-D171-78EE1DD9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2424" name="Rectangle 138">
                  <a:extLst>
                    <a:ext uri="{FF2B5EF4-FFF2-40B4-BE49-F238E27FC236}">
                      <a16:creationId xmlns:a16="http://schemas.microsoft.com/office/drawing/2014/main" id="{90A07D0D-C025-F5DE-F0F0-EB63C776A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5" name="Rectangle 139">
                  <a:extLst>
                    <a:ext uri="{FF2B5EF4-FFF2-40B4-BE49-F238E27FC236}">
                      <a16:creationId xmlns:a16="http://schemas.microsoft.com/office/drawing/2014/main" id="{A8CE3A3F-FD13-6880-24F4-EFA4F4A6B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6" name="Rectangle 140">
                  <a:extLst>
                    <a:ext uri="{FF2B5EF4-FFF2-40B4-BE49-F238E27FC236}">
                      <a16:creationId xmlns:a16="http://schemas.microsoft.com/office/drawing/2014/main" id="{43B8F00F-30DC-0A50-6162-0968227AD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7" name="Rectangle 141">
                  <a:extLst>
                    <a:ext uri="{FF2B5EF4-FFF2-40B4-BE49-F238E27FC236}">
                      <a16:creationId xmlns:a16="http://schemas.microsoft.com/office/drawing/2014/main" id="{CF9CE293-B615-406A-6B87-7292BB0F4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8" name="Rectangle 142">
                  <a:extLst>
                    <a:ext uri="{FF2B5EF4-FFF2-40B4-BE49-F238E27FC236}">
                      <a16:creationId xmlns:a16="http://schemas.microsoft.com/office/drawing/2014/main" id="{5B8178C8-6CA1-AD63-2768-FC4F0B191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9" name="Rectangle 143">
                  <a:extLst>
                    <a:ext uri="{FF2B5EF4-FFF2-40B4-BE49-F238E27FC236}">
                      <a16:creationId xmlns:a16="http://schemas.microsoft.com/office/drawing/2014/main" id="{83F4B855-2F5A-7681-AADB-C7779B73F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0" name="Rectangle 144">
                  <a:extLst>
                    <a:ext uri="{FF2B5EF4-FFF2-40B4-BE49-F238E27FC236}">
                      <a16:creationId xmlns:a16="http://schemas.microsoft.com/office/drawing/2014/main" id="{1E0C1F4B-81A0-F6DA-D7E7-9131E7D969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1" name="Rectangle 145">
                  <a:extLst>
                    <a:ext uri="{FF2B5EF4-FFF2-40B4-BE49-F238E27FC236}">
                      <a16:creationId xmlns:a16="http://schemas.microsoft.com/office/drawing/2014/main" id="{9EF6D8F8-EAC4-D35E-F3DA-EF672AE1A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2" name="Rectangle 146">
                  <a:extLst>
                    <a:ext uri="{FF2B5EF4-FFF2-40B4-BE49-F238E27FC236}">
                      <a16:creationId xmlns:a16="http://schemas.microsoft.com/office/drawing/2014/main" id="{08B6F517-1E8D-1AAE-3FF2-885250520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3" name="Rectangle 147">
                  <a:extLst>
                    <a:ext uri="{FF2B5EF4-FFF2-40B4-BE49-F238E27FC236}">
                      <a16:creationId xmlns:a16="http://schemas.microsoft.com/office/drawing/2014/main" id="{EA5EEE39-7946-51ED-6489-B111DD50D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4" name="Rectangle 148">
                  <a:extLst>
                    <a:ext uri="{FF2B5EF4-FFF2-40B4-BE49-F238E27FC236}">
                      <a16:creationId xmlns:a16="http://schemas.microsoft.com/office/drawing/2014/main" id="{D4BBAE41-D56E-0AFF-EEA2-3594BC17A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5" name="Rectangle 149">
                  <a:extLst>
                    <a:ext uri="{FF2B5EF4-FFF2-40B4-BE49-F238E27FC236}">
                      <a16:creationId xmlns:a16="http://schemas.microsoft.com/office/drawing/2014/main" id="{E250F943-DFCF-3B4C-E265-94C642703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6" name="Rectangle 150">
                  <a:extLst>
                    <a:ext uri="{FF2B5EF4-FFF2-40B4-BE49-F238E27FC236}">
                      <a16:creationId xmlns:a16="http://schemas.microsoft.com/office/drawing/2014/main" id="{33E8A7B3-444B-01D4-9952-6A3460CE0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7" name="Rectangle 151">
                  <a:extLst>
                    <a:ext uri="{FF2B5EF4-FFF2-40B4-BE49-F238E27FC236}">
                      <a16:creationId xmlns:a16="http://schemas.microsoft.com/office/drawing/2014/main" id="{129D1C12-BF4A-CBA5-B67D-A4EB67113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8" name="Rectangle 152">
                  <a:extLst>
                    <a:ext uri="{FF2B5EF4-FFF2-40B4-BE49-F238E27FC236}">
                      <a16:creationId xmlns:a16="http://schemas.microsoft.com/office/drawing/2014/main" id="{162CC389-82C0-A2DF-8B3D-C57F59F72C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39" name="Rectangle 153">
                  <a:extLst>
                    <a:ext uri="{FF2B5EF4-FFF2-40B4-BE49-F238E27FC236}">
                      <a16:creationId xmlns:a16="http://schemas.microsoft.com/office/drawing/2014/main" id="{67E40432-1601-C731-7BD3-E7B8AE36B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0" name="Rectangle 154">
                  <a:extLst>
                    <a:ext uri="{FF2B5EF4-FFF2-40B4-BE49-F238E27FC236}">
                      <a16:creationId xmlns:a16="http://schemas.microsoft.com/office/drawing/2014/main" id="{904B377A-6711-2DB1-ECE0-AACA3D8EB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41" name="Rectangle 155">
                  <a:extLst>
                    <a:ext uri="{FF2B5EF4-FFF2-40B4-BE49-F238E27FC236}">
                      <a16:creationId xmlns:a16="http://schemas.microsoft.com/office/drawing/2014/main" id="{727BE4EE-48D7-BF29-7893-80B0E20D4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10" name="Group 156">
                <a:extLst>
                  <a:ext uri="{FF2B5EF4-FFF2-40B4-BE49-F238E27FC236}">
                    <a16:creationId xmlns:a16="http://schemas.microsoft.com/office/drawing/2014/main" id="{07B7174C-276D-FFCF-922F-398A64E5EB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2406" name="Rectangle 157">
                  <a:extLst>
                    <a:ext uri="{FF2B5EF4-FFF2-40B4-BE49-F238E27FC236}">
                      <a16:creationId xmlns:a16="http://schemas.microsoft.com/office/drawing/2014/main" id="{434D0252-6FB8-A303-7A05-218C6274A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7" name="Rectangle 158">
                  <a:extLst>
                    <a:ext uri="{FF2B5EF4-FFF2-40B4-BE49-F238E27FC236}">
                      <a16:creationId xmlns:a16="http://schemas.microsoft.com/office/drawing/2014/main" id="{4134845B-AD7E-DE38-3701-57FB1CADE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8" name="Rectangle 159">
                  <a:extLst>
                    <a:ext uri="{FF2B5EF4-FFF2-40B4-BE49-F238E27FC236}">
                      <a16:creationId xmlns:a16="http://schemas.microsoft.com/office/drawing/2014/main" id="{24F60139-124B-B131-CA0F-3E137A46C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9" name="Rectangle 160">
                  <a:extLst>
                    <a:ext uri="{FF2B5EF4-FFF2-40B4-BE49-F238E27FC236}">
                      <a16:creationId xmlns:a16="http://schemas.microsoft.com/office/drawing/2014/main" id="{369243D4-3CD5-8D0D-0363-1CAFF5E97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0" name="Rectangle 161">
                  <a:extLst>
                    <a:ext uri="{FF2B5EF4-FFF2-40B4-BE49-F238E27FC236}">
                      <a16:creationId xmlns:a16="http://schemas.microsoft.com/office/drawing/2014/main" id="{04B93074-B784-F838-8F1F-682FDDA94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1" name="Rectangle 162">
                  <a:extLst>
                    <a:ext uri="{FF2B5EF4-FFF2-40B4-BE49-F238E27FC236}">
                      <a16:creationId xmlns:a16="http://schemas.microsoft.com/office/drawing/2014/main" id="{B66F3417-2276-1FA3-4AA4-02A7FF18F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2" name="Rectangle 163">
                  <a:extLst>
                    <a:ext uri="{FF2B5EF4-FFF2-40B4-BE49-F238E27FC236}">
                      <a16:creationId xmlns:a16="http://schemas.microsoft.com/office/drawing/2014/main" id="{F4AC0586-A4F3-DF45-259B-5C7181908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3" name="Rectangle 164">
                  <a:extLst>
                    <a:ext uri="{FF2B5EF4-FFF2-40B4-BE49-F238E27FC236}">
                      <a16:creationId xmlns:a16="http://schemas.microsoft.com/office/drawing/2014/main" id="{F6B80DE8-2104-FF90-1E37-70AC0C2DB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4" name="Rectangle 165">
                  <a:extLst>
                    <a:ext uri="{FF2B5EF4-FFF2-40B4-BE49-F238E27FC236}">
                      <a16:creationId xmlns:a16="http://schemas.microsoft.com/office/drawing/2014/main" id="{12115194-21B7-34FA-5AFA-4F4B003A2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5" name="Rectangle 166">
                  <a:extLst>
                    <a:ext uri="{FF2B5EF4-FFF2-40B4-BE49-F238E27FC236}">
                      <a16:creationId xmlns:a16="http://schemas.microsoft.com/office/drawing/2014/main" id="{7DDDE17D-5EA5-0931-5304-CA2F44C9F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6" name="Rectangle 167">
                  <a:extLst>
                    <a:ext uri="{FF2B5EF4-FFF2-40B4-BE49-F238E27FC236}">
                      <a16:creationId xmlns:a16="http://schemas.microsoft.com/office/drawing/2014/main" id="{9D2A11AD-0E34-0B35-7795-CA9528EDA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7" name="Rectangle 168">
                  <a:extLst>
                    <a:ext uri="{FF2B5EF4-FFF2-40B4-BE49-F238E27FC236}">
                      <a16:creationId xmlns:a16="http://schemas.microsoft.com/office/drawing/2014/main" id="{90BB2A95-21C9-4295-B99B-953EF15F5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8" name="Rectangle 169">
                  <a:extLst>
                    <a:ext uri="{FF2B5EF4-FFF2-40B4-BE49-F238E27FC236}">
                      <a16:creationId xmlns:a16="http://schemas.microsoft.com/office/drawing/2014/main" id="{16EB80AC-4B65-FAE1-DB97-5DB97BBA2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19" name="Rectangle 170">
                  <a:extLst>
                    <a:ext uri="{FF2B5EF4-FFF2-40B4-BE49-F238E27FC236}">
                      <a16:creationId xmlns:a16="http://schemas.microsoft.com/office/drawing/2014/main" id="{E535DDF9-0DED-144D-A647-24E5CA7FB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0" name="Rectangle 171">
                  <a:extLst>
                    <a:ext uri="{FF2B5EF4-FFF2-40B4-BE49-F238E27FC236}">
                      <a16:creationId xmlns:a16="http://schemas.microsoft.com/office/drawing/2014/main" id="{D838D148-A900-DA5D-695A-26BFD897F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1" name="Rectangle 172">
                  <a:extLst>
                    <a:ext uri="{FF2B5EF4-FFF2-40B4-BE49-F238E27FC236}">
                      <a16:creationId xmlns:a16="http://schemas.microsoft.com/office/drawing/2014/main" id="{819B845C-ADC4-DAA9-B84E-C9A8C2DD96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2" name="Rectangle 173">
                  <a:extLst>
                    <a:ext uri="{FF2B5EF4-FFF2-40B4-BE49-F238E27FC236}">
                      <a16:creationId xmlns:a16="http://schemas.microsoft.com/office/drawing/2014/main" id="{95700139-3EBC-C83E-6DE0-22B76D854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23" name="Rectangle 174">
                  <a:extLst>
                    <a:ext uri="{FF2B5EF4-FFF2-40B4-BE49-F238E27FC236}">
                      <a16:creationId xmlns:a16="http://schemas.microsoft.com/office/drawing/2014/main" id="{E01F8018-8741-9B3A-55E3-CE98F2D4B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11" name="Group 175">
                <a:extLst>
                  <a:ext uri="{FF2B5EF4-FFF2-40B4-BE49-F238E27FC236}">
                    <a16:creationId xmlns:a16="http://schemas.microsoft.com/office/drawing/2014/main" id="{1E309006-A704-0094-FABA-1614AD1E63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2388" name="Rectangle 176">
                  <a:extLst>
                    <a:ext uri="{FF2B5EF4-FFF2-40B4-BE49-F238E27FC236}">
                      <a16:creationId xmlns:a16="http://schemas.microsoft.com/office/drawing/2014/main" id="{ED0822F6-6463-0A9E-2B5A-3E2757635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9" name="Rectangle 177">
                  <a:extLst>
                    <a:ext uri="{FF2B5EF4-FFF2-40B4-BE49-F238E27FC236}">
                      <a16:creationId xmlns:a16="http://schemas.microsoft.com/office/drawing/2014/main" id="{50796030-6FD8-D3A5-5F83-246F9E5B4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0" name="Rectangle 178">
                  <a:extLst>
                    <a:ext uri="{FF2B5EF4-FFF2-40B4-BE49-F238E27FC236}">
                      <a16:creationId xmlns:a16="http://schemas.microsoft.com/office/drawing/2014/main" id="{CEA34147-3183-6D59-A4AC-FF0714509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1" name="Rectangle 179">
                  <a:extLst>
                    <a:ext uri="{FF2B5EF4-FFF2-40B4-BE49-F238E27FC236}">
                      <a16:creationId xmlns:a16="http://schemas.microsoft.com/office/drawing/2014/main" id="{35D3058C-5C83-E359-A6AA-791EC33EB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2" name="Rectangle 180">
                  <a:extLst>
                    <a:ext uri="{FF2B5EF4-FFF2-40B4-BE49-F238E27FC236}">
                      <a16:creationId xmlns:a16="http://schemas.microsoft.com/office/drawing/2014/main" id="{031CCF23-5975-1230-FB8C-D8EB1F6DB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3" name="Rectangle 181">
                  <a:extLst>
                    <a:ext uri="{FF2B5EF4-FFF2-40B4-BE49-F238E27FC236}">
                      <a16:creationId xmlns:a16="http://schemas.microsoft.com/office/drawing/2014/main" id="{8A6B0199-2176-E48F-DEEA-A5B05F9B6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4" name="Rectangle 182">
                  <a:extLst>
                    <a:ext uri="{FF2B5EF4-FFF2-40B4-BE49-F238E27FC236}">
                      <a16:creationId xmlns:a16="http://schemas.microsoft.com/office/drawing/2014/main" id="{5A810A35-B832-9227-04E6-4E883717F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5" name="Rectangle 183">
                  <a:extLst>
                    <a:ext uri="{FF2B5EF4-FFF2-40B4-BE49-F238E27FC236}">
                      <a16:creationId xmlns:a16="http://schemas.microsoft.com/office/drawing/2014/main" id="{6255E294-5802-80F4-9FCA-E6BF62D67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6" name="Rectangle 184">
                  <a:extLst>
                    <a:ext uri="{FF2B5EF4-FFF2-40B4-BE49-F238E27FC236}">
                      <a16:creationId xmlns:a16="http://schemas.microsoft.com/office/drawing/2014/main" id="{62C8F987-22AF-6388-E135-F4E5DCAB5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7" name="Rectangle 185">
                  <a:extLst>
                    <a:ext uri="{FF2B5EF4-FFF2-40B4-BE49-F238E27FC236}">
                      <a16:creationId xmlns:a16="http://schemas.microsoft.com/office/drawing/2014/main" id="{A610150C-EDD9-2593-7AEF-4D8DAA59FA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8" name="Rectangle 186">
                  <a:extLst>
                    <a:ext uri="{FF2B5EF4-FFF2-40B4-BE49-F238E27FC236}">
                      <a16:creationId xmlns:a16="http://schemas.microsoft.com/office/drawing/2014/main" id="{C9F61367-58FE-19D8-F5FD-6DEC9DB3B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99" name="Rectangle 187">
                  <a:extLst>
                    <a:ext uri="{FF2B5EF4-FFF2-40B4-BE49-F238E27FC236}">
                      <a16:creationId xmlns:a16="http://schemas.microsoft.com/office/drawing/2014/main" id="{E5E7D4EB-7B48-822F-369D-5B9D80360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0" name="Rectangle 188">
                  <a:extLst>
                    <a:ext uri="{FF2B5EF4-FFF2-40B4-BE49-F238E27FC236}">
                      <a16:creationId xmlns:a16="http://schemas.microsoft.com/office/drawing/2014/main" id="{EC766667-9F61-981E-6AE1-C0C5F24C3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1" name="Rectangle 189">
                  <a:extLst>
                    <a:ext uri="{FF2B5EF4-FFF2-40B4-BE49-F238E27FC236}">
                      <a16:creationId xmlns:a16="http://schemas.microsoft.com/office/drawing/2014/main" id="{DB26B6A6-532B-B6C4-4133-63298B362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2" name="Rectangle 190">
                  <a:extLst>
                    <a:ext uri="{FF2B5EF4-FFF2-40B4-BE49-F238E27FC236}">
                      <a16:creationId xmlns:a16="http://schemas.microsoft.com/office/drawing/2014/main" id="{F29B9F8D-F9B1-D669-5DD6-98D589F3C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3" name="Rectangle 191">
                  <a:extLst>
                    <a:ext uri="{FF2B5EF4-FFF2-40B4-BE49-F238E27FC236}">
                      <a16:creationId xmlns:a16="http://schemas.microsoft.com/office/drawing/2014/main" id="{B79E273C-4B17-FD42-1C14-D466EA45B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4" name="Rectangle 192">
                  <a:extLst>
                    <a:ext uri="{FF2B5EF4-FFF2-40B4-BE49-F238E27FC236}">
                      <a16:creationId xmlns:a16="http://schemas.microsoft.com/office/drawing/2014/main" id="{BC438D7B-BB78-9F3C-883E-7B7756355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405" name="Rectangle 193">
                  <a:extLst>
                    <a:ext uri="{FF2B5EF4-FFF2-40B4-BE49-F238E27FC236}">
                      <a16:creationId xmlns:a16="http://schemas.microsoft.com/office/drawing/2014/main" id="{A73E1931-ECD5-DE32-E648-D8BD95F87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12" name="Group 194">
                <a:extLst>
                  <a:ext uri="{FF2B5EF4-FFF2-40B4-BE49-F238E27FC236}">
                    <a16:creationId xmlns:a16="http://schemas.microsoft.com/office/drawing/2014/main" id="{E3572D4E-3172-44CD-5CE4-567837AAFC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2370" name="Rectangle 195">
                  <a:extLst>
                    <a:ext uri="{FF2B5EF4-FFF2-40B4-BE49-F238E27FC236}">
                      <a16:creationId xmlns:a16="http://schemas.microsoft.com/office/drawing/2014/main" id="{B69CF375-ED1E-AB79-4C0B-4BB747092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1" name="Rectangle 196">
                  <a:extLst>
                    <a:ext uri="{FF2B5EF4-FFF2-40B4-BE49-F238E27FC236}">
                      <a16:creationId xmlns:a16="http://schemas.microsoft.com/office/drawing/2014/main" id="{01A16A71-23D3-27FD-A39F-E0E2E3350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2" name="Rectangle 197">
                  <a:extLst>
                    <a:ext uri="{FF2B5EF4-FFF2-40B4-BE49-F238E27FC236}">
                      <a16:creationId xmlns:a16="http://schemas.microsoft.com/office/drawing/2014/main" id="{2A668D13-28BD-3132-AD04-FA00E70E1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3" name="Rectangle 198">
                  <a:extLst>
                    <a:ext uri="{FF2B5EF4-FFF2-40B4-BE49-F238E27FC236}">
                      <a16:creationId xmlns:a16="http://schemas.microsoft.com/office/drawing/2014/main" id="{697C58A0-7AEE-CCED-09B2-0FCDCA49F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4" name="Rectangle 199">
                  <a:extLst>
                    <a:ext uri="{FF2B5EF4-FFF2-40B4-BE49-F238E27FC236}">
                      <a16:creationId xmlns:a16="http://schemas.microsoft.com/office/drawing/2014/main" id="{B5043251-E3C5-B4F9-34FF-37AD4F097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5" name="Rectangle 200">
                  <a:extLst>
                    <a:ext uri="{FF2B5EF4-FFF2-40B4-BE49-F238E27FC236}">
                      <a16:creationId xmlns:a16="http://schemas.microsoft.com/office/drawing/2014/main" id="{9C8909A0-A9EC-CC6C-7E0C-5A85ADC4B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6" name="Rectangle 201">
                  <a:extLst>
                    <a:ext uri="{FF2B5EF4-FFF2-40B4-BE49-F238E27FC236}">
                      <a16:creationId xmlns:a16="http://schemas.microsoft.com/office/drawing/2014/main" id="{BBDA4C9A-BE7A-6A97-5D7F-A4448C505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7" name="Rectangle 202">
                  <a:extLst>
                    <a:ext uri="{FF2B5EF4-FFF2-40B4-BE49-F238E27FC236}">
                      <a16:creationId xmlns:a16="http://schemas.microsoft.com/office/drawing/2014/main" id="{00B583B1-1A75-C4BA-E0F0-B87A91EA3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8" name="Rectangle 203">
                  <a:extLst>
                    <a:ext uri="{FF2B5EF4-FFF2-40B4-BE49-F238E27FC236}">
                      <a16:creationId xmlns:a16="http://schemas.microsoft.com/office/drawing/2014/main" id="{874D6B1A-2FBF-A9A1-1801-5D1664FDA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79" name="Rectangle 204">
                  <a:extLst>
                    <a:ext uri="{FF2B5EF4-FFF2-40B4-BE49-F238E27FC236}">
                      <a16:creationId xmlns:a16="http://schemas.microsoft.com/office/drawing/2014/main" id="{3B93866A-A8BE-AB7A-566F-B6F9FE07E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0" name="Rectangle 205">
                  <a:extLst>
                    <a:ext uri="{FF2B5EF4-FFF2-40B4-BE49-F238E27FC236}">
                      <a16:creationId xmlns:a16="http://schemas.microsoft.com/office/drawing/2014/main" id="{D2870450-2DC0-EE8F-DCAD-D064A3895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1" name="Rectangle 206">
                  <a:extLst>
                    <a:ext uri="{FF2B5EF4-FFF2-40B4-BE49-F238E27FC236}">
                      <a16:creationId xmlns:a16="http://schemas.microsoft.com/office/drawing/2014/main" id="{CCB2D953-AE1F-C27F-3255-BC77CC888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2" name="Rectangle 207">
                  <a:extLst>
                    <a:ext uri="{FF2B5EF4-FFF2-40B4-BE49-F238E27FC236}">
                      <a16:creationId xmlns:a16="http://schemas.microsoft.com/office/drawing/2014/main" id="{348C07BE-632D-8526-88AA-364B977D8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3" name="Rectangle 208">
                  <a:extLst>
                    <a:ext uri="{FF2B5EF4-FFF2-40B4-BE49-F238E27FC236}">
                      <a16:creationId xmlns:a16="http://schemas.microsoft.com/office/drawing/2014/main" id="{38F0B404-7ADC-BCA7-A327-E1D419492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4" name="Rectangle 209">
                  <a:extLst>
                    <a:ext uri="{FF2B5EF4-FFF2-40B4-BE49-F238E27FC236}">
                      <a16:creationId xmlns:a16="http://schemas.microsoft.com/office/drawing/2014/main" id="{1D96EDC6-8146-7B89-C53D-E90D607A5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5" name="Rectangle 210">
                  <a:extLst>
                    <a:ext uri="{FF2B5EF4-FFF2-40B4-BE49-F238E27FC236}">
                      <a16:creationId xmlns:a16="http://schemas.microsoft.com/office/drawing/2014/main" id="{67591FAF-BA93-7B18-0AAE-A65EAB4FF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6" name="Rectangle 211">
                  <a:extLst>
                    <a:ext uri="{FF2B5EF4-FFF2-40B4-BE49-F238E27FC236}">
                      <a16:creationId xmlns:a16="http://schemas.microsoft.com/office/drawing/2014/main" id="{CB49CAB4-F6A6-BB3C-B3F3-EF47BB88B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87" name="Rectangle 212">
                  <a:extLst>
                    <a:ext uri="{FF2B5EF4-FFF2-40B4-BE49-F238E27FC236}">
                      <a16:creationId xmlns:a16="http://schemas.microsoft.com/office/drawing/2014/main" id="{C5C69DC9-3404-51E0-979B-DEFF9A2C6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13" name="Group 213">
                <a:extLst>
                  <a:ext uri="{FF2B5EF4-FFF2-40B4-BE49-F238E27FC236}">
                    <a16:creationId xmlns:a16="http://schemas.microsoft.com/office/drawing/2014/main" id="{7BF27C15-B797-7C1E-BF28-0194F249CD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2352" name="Rectangle 214">
                  <a:extLst>
                    <a:ext uri="{FF2B5EF4-FFF2-40B4-BE49-F238E27FC236}">
                      <a16:creationId xmlns:a16="http://schemas.microsoft.com/office/drawing/2014/main" id="{14A5865D-B5B1-9207-3133-33341FC17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3" name="Rectangle 215">
                  <a:extLst>
                    <a:ext uri="{FF2B5EF4-FFF2-40B4-BE49-F238E27FC236}">
                      <a16:creationId xmlns:a16="http://schemas.microsoft.com/office/drawing/2014/main" id="{FA7A4CA0-B567-9D50-3CF0-0A8C75398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4" name="Rectangle 216">
                  <a:extLst>
                    <a:ext uri="{FF2B5EF4-FFF2-40B4-BE49-F238E27FC236}">
                      <a16:creationId xmlns:a16="http://schemas.microsoft.com/office/drawing/2014/main" id="{23FF98C4-2AF4-9EF2-F99C-4CF613AF0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5" name="Rectangle 217">
                  <a:extLst>
                    <a:ext uri="{FF2B5EF4-FFF2-40B4-BE49-F238E27FC236}">
                      <a16:creationId xmlns:a16="http://schemas.microsoft.com/office/drawing/2014/main" id="{98EBD8F9-939B-4BBE-C20F-5C63F27DA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6" name="Rectangle 218">
                  <a:extLst>
                    <a:ext uri="{FF2B5EF4-FFF2-40B4-BE49-F238E27FC236}">
                      <a16:creationId xmlns:a16="http://schemas.microsoft.com/office/drawing/2014/main" id="{109D275B-3981-75C3-5ECA-D49357C47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7" name="Rectangle 219">
                  <a:extLst>
                    <a:ext uri="{FF2B5EF4-FFF2-40B4-BE49-F238E27FC236}">
                      <a16:creationId xmlns:a16="http://schemas.microsoft.com/office/drawing/2014/main" id="{2FC2F386-2326-4C01-E318-6CC819DF2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8" name="Rectangle 220">
                  <a:extLst>
                    <a:ext uri="{FF2B5EF4-FFF2-40B4-BE49-F238E27FC236}">
                      <a16:creationId xmlns:a16="http://schemas.microsoft.com/office/drawing/2014/main" id="{49E6739A-171F-23E0-B50F-F8E3E5D1E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9" name="Rectangle 221">
                  <a:extLst>
                    <a:ext uri="{FF2B5EF4-FFF2-40B4-BE49-F238E27FC236}">
                      <a16:creationId xmlns:a16="http://schemas.microsoft.com/office/drawing/2014/main" id="{EB33FF63-3012-5703-BB86-8878FEB78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0" name="Rectangle 222">
                  <a:extLst>
                    <a:ext uri="{FF2B5EF4-FFF2-40B4-BE49-F238E27FC236}">
                      <a16:creationId xmlns:a16="http://schemas.microsoft.com/office/drawing/2014/main" id="{B431FC19-3627-3B39-91AB-EC537B19E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1" name="Rectangle 223">
                  <a:extLst>
                    <a:ext uri="{FF2B5EF4-FFF2-40B4-BE49-F238E27FC236}">
                      <a16:creationId xmlns:a16="http://schemas.microsoft.com/office/drawing/2014/main" id="{13914F2C-37BB-C6F2-DE7E-D015DFBBF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2" name="Rectangle 224">
                  <a:extLst>
                    <a:ext uri="{FF2B5EF4-FFF2-40B4-BE49-F238E27FC236}">
                      <a16:creationId xmlns:a16="http://schemas.microsoft.com/office/drawing/2014/main" id="{17902F92-354A-ED85-E89D-C14393CB6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3" name="Rectangle 225">
                  <a:extLst>
                    <a:ext uri="{FF2B5EF4-FFF2-40B4-BE49-F238E27FC236}">
                      <a16:creationId xmlns:a16="http://schemas.microsoft.com/office/drawing/2014/main" id="{C1AA05CE-B086-EFCD-225B-CA870D434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4" name="Rectangle 226">
                  <a:extLst>
                    <a:ext uri="{FF2B5EF4-FFF2-40B4-BE49-F238E27FC236}">
                      <a16:creationId xmlns:a16="http://schemas.microsoft.com/office/drawing/2014/main" id="{3A990BA5-7CAE-D332-B40C-5035473A3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5" name="Rectangle 227">
                  <a:extLst>
                    <a:ext uri="{FF2B5EF4-FFF2-40B4-BE49-F238E27FC236}">
                      <a16:creationId xmlns:a16="http://schemas.microsoft.com/office/drawing/2014/main" id="{6152B664-208D-812A-1B0D-C494FF6C2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6" name="Rectangle 228">
                  <a:extLst>
                    <a:ext uri="{FF2B5EF4-FFF2-40B4-BE49-F238E27FC236}">
                      <a16:creationId xmlns:a16="http://schemas.microsoft.com/office/drawing/2014/main" id="{8CA17E1B-C3E2-4599-C6AA-CCDABA0C6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7" name="Rectangle 229">
                  <a:extLst>
                    <a:ext uri="{FF2B5EF4-FFF2-40B4-BE49-F238E27FC236}">
                      <a16:creationId xmlns:a16="http://schemas.microsoft.com/office/drawing/2014/main" id="{B5206BEE-C768-740D-D95B-49525BAB3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8" name="Rectangle 230">
                  <a:extLst>
                    <a:ext uri="{FF2B5EF4-FFF2-40B4-BE49-F238E27FC236}">
                      <a16:creationId xmlns:a16="http://schemas.microsoft.com/office/drawing/2014/main" id="{320A3A6A-8598-0718-BDD9-72CA31CFA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69" name="Rectangle 231">
                  <a:extLst>
                    <a:ext uri="{FF2B5EF4-FFF2-40B4-BE49-F238E27FC236}">
                      <a16:creationId xmlns:a16="http://schemas.microsoft.com/office/drawing/2014/main" id="{373072DE-5AA2-1C6F-6D71-C841DD259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14" name="Group 232">
                <a:extLst>
                  <a:ext uri="{FF2B5EF4-FFF2-40B4-BE49-F238E27FC236}">
                    <a16:creationId xmlns:a16="http://schemas.microsoft.com/office/drawing/2014/main" id="{10420FD1-EE36-A1B0-D01B-ABDC7B2ACB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2334" name="Rectangle 233">
                  <a:extLst>
                    <a:ext uri="{FF2B5EF4-FFF2-40B4-BE49-F238E27FC236}">
                      <a16:creationId xmlns:a16="http://schemas.microsoft.com/office/drawing/2014/main" id="{79BE5795-079E-6853-6BC0-E2FCDC80F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5" name="Rectangle 234">
                  <a:extLst>
                    <a:ext uri="{FF2B5EF4-FFF2-40B4-BE49-F238E27FC236}">
                      <a16:creationId xmlns:a16="http://schemas.microsoft.com/office/drawing/2014/main" id="{5423698F-018E-E3D4-E287-97AAA5F17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6" name="Rectangle 235">
                  <a:extLst>
                    <a:ext uri="{FF2B5EF4-FFF2-40B4-BE49-F238E27FC236}">
                      <a16:creationId xmlns:a16="http://schemas.microsoft.com/office/drawing/2014/main" id="{FE2EF78E-1165-3D61-F2F4-2D8AC1CD2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7" name="Rectangle 236">
                  <a:extLst>
                    <a:ext uri="{FF2B5EF4-FFF2-40B4-BE49-F238E27FC236}">
                      <a16:creationId xmlns:a16="http://schemas.microsoft.com/office/drawing/2014/main" id="{D58C1C1D-2395-9EE9-AFF9-8CE65F76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8" name="Rectangle 237">
                  <a:extLst>
                    <a:ext uri="{FF2B5EF4-FFF2-40B4-BE49-F238E27FC236}">
                      <a16:creationId xmlns:a16="http://schemas.microsoft.com/office/drawing/2014/main" id="{A086448D-10C2-363B-6A49-BAA2FD7BE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9" name="Rectangle 238">
                  <a:extLst>
                    <a:ext uri="{FF2B5EF4-FFF2-40B4-BE49-F238E27FC236}">
                      <a16:creationId xmlns:a16="http://schemas.microsoft.com/office/drawing/2014/main" id="{52151D0E-3CEC-D524-2A53-2D04C265B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0" name="Rectangle 239">
                  <a:extLst>
                    <a:ext uri="{FF2B5EF4-FFF2-40B4-BE49-F238E27FC236}">
                      <a16:creationId xmlns:a16="http://schemas.microsoft.com/office/drawing/2014/main" id="{A8437F69-DA73-C75A-A5F5-97B9CAFF0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1" name="Rectangle 240">
                  <a:extLst>
                    <a:ext uri="{FF2B5EF4-FFF2-40B4-BE49-F238E27FC236}">
                      <a16:creationId xmlns:a16="http://schemas.microsoft.com/office/drawing/2014/main" id="{8BBC3532-1EB7-9724-4D20-EC342A7C4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2" name="Rectangle 241">
                  <a:extLst>
                    <a:ext uri="{FF2B5EF4-FFF2-40B4-BE49-F238E27FC236}">
                      <a16:creationId xmlns:a16="http://schemas.microsoft.com/office/drawing/2014/main" id="{816DABFE-BA06-BC03-B056-CC5EC5F31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3" name="Rectangle 242">
                  <a:extLst>
                    <a:ext uri="{FF2B5EF4-FFF2-40B4-BE49-F238E27FC236}">
                      <a16:creationId xmlns:a16="http://schemas.microsoft.com/office/drawing/2014/main" id="{FBCD13C9-7F97-8DB1-B8DA-C8F2DDCEA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4" name="Rectangle 243">
                  <a:extLst>
                    <a:ext uri="{FF2B5EF4-FFF2-40B4-BE49-F238E27FC236}">
                      <a16:creationId xmlns:a16="http://schemas.microsoft.com/office/drawing/2014/main" id="{53678AF8-651E-3AFF-910C-F2855BF88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5" name="Rectangle 244">
                  <a:extLst>
                    <a:ext uri="{FF2B5EF4-FFF2-40B4-BE49-F238E27FC236}">
                      <a16:creationId xmlns:a16="http://schemas.microsoft.com/office/drawing/2014/main" id="{267C12C1-B88D-732E-AB66-8AE776AFD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6" name="Rectangle 245">
                  <a:extLst>
                    <a:ext uri="{FF2B5EF4-FFF2-40B4-BE49-F238E27FC236}">
                      <a16:creationId xmlns:a16="http://schemas.microsoft.com/office/drawing/2014/main" id="{8DBEA74B-02AB-1C4A-7782-2141737BC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7" name="Rectangle 246">
                  <a:extLst>
                    <a:ext uri="{FF2B5EF4-FFF2-40B4-BE49-F238E27FC236}">
                      <a16:creationId xmlns:a16="http://schemas.microsoft.com/office/drawing/2014/main" id="{85D7ADAE-D723-8FEF-B8C8-066042B5B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8" name="Rectangle 247">
                  <a:extLst>
                    <a:ext uri="{FF2B5EF4-FFF2-40B4-BE49-F238E27FC236}">
                      <a16:creationId xmlns:a16="http://schemas.microsoft.com/office/drawing/2014/main" id="{5BF9FFFF-668D-7C05-28B0-DCF200D02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49" name="Rectangle 248">
                  <a:extLst>
                    <a:ext uri="{FF2B5EF4-FFF2-40B4-BE49-F238E27FC236}">
                      <a16:creationId xmlns:a16="http://schemas.microsoft.com/office/drawing/2014/main" id="{6FD4AF4B-2098-4B24-7439-098AD2A87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0" name="Rectangle 249">
                  <a:extLst>
                    <a:ext uri="{FF2B5EF4-FFF2-40B4-BE49-F238E27FC236}">
                      <a16:creationId xmlns:a16="http://schemas.microsoft.com/office/drawing/2014/main" id="{CF0FBB48-16BE-B7ED-9EBF-1C7E4160F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51" name="Rectangle 250">
                  <a:extLst>
                    <a:ext uri="{FF2B5EF4-FFF2-40B4-BE49-F238E27FC236}">
                      <a16:creationId xmlns:a16="http://schemas.microsoft.com/office/drawing/2014/main" id="{8B1356DD-AEA6-0F67-0834-10F2B7FCD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15" name="Group 251">
                <a:extLst>
                  <a:ext uri="{FF2B5EF4-FFF2-40B4-BE49-F238E27FC236}">
                    <a16:creationId xmlns:a16="http://schemas.microsoft.com/office/drawing/2014/main" id="{2160428D-89BA-AFB1-0D72-4FFAB48E8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2316" name="Rectangle 252">
                  <a:extLst>
                    <a:ext uri="{FF2B5EF4-FFF2-40B4-BE49-F238E27FC236}">
                      <a16:creationId xmlns:a16="http://schemas.microsoft.com/office/drawing/2014/main" id="{73B75902-9206-32E1-0CE2-8AACB5AB7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17" name="Rectangle 253">
                  <a:extLst>
                    <a:ext uri="{FF2B5EF4-FFF2-40B4-BE49-F238E27FC236}">
                      <a16:creationId xmlns:a16="http://schemas.microsoft.com/office/drawing/2014/main" id="{D0296C52-6384-DD7B-5B21-CA29A6555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18" name="Rectangle 254">
                  <a:extLst>
                    <a:ext uri="{FF2B5EF4-FFF2-40B4-BE49-F238E27FC236}">
                      <a16:creationId xmlns:a16="http://schemas.microsoft.com/office/drawing/2014/main" id="{BB3DFA69-C8F1-639C-B127-620F21D95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19" name="Rectangle 255">
                  <a:extLst>
                    <a:ext uri="{FF2B5EF4-FFF2-40B4-BE49-F238E27FC236}">
                      <a16:creationId xmlns:a16="http://schemas.microsoft.com/office/drawing/2014/main" id="{C0FF2D9D-B765-27C2-3627-3053AEA62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0" name="Rectangle 256">
                  <a:extLst>
                    <a:ext uri="{FF2B5EF4-FFF2-40B4-BE49-F238E27FC236}">
                      <a16:creationId xmlns:a16="http://schemas.microsoft.com/office/drawing/2014/main" id="{5CF64D6A-9072-4D86-3F97-8FA5170B8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1" name="Rectangle 257">
                  <a:extLst>
                    <a:ext uri="{FF2B5EF4-FFF2-40B4-BE49-F238E27FC236}">
                      <a16:creationId xmlns:a16="http://schemas.microsoft.com/office/drawing/2014/main" id="{9A08E383-8DFC-85FF-3047-076B56DCC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2" name="Rectangle 258">
                  <a:extLst>
                    <a:ext uri="{FF2B5EF4-FFF2-40B4-BE49-F238E27FC236}">
                      <a16:creationId xmlns:a16="http://schemas.microsoft.com/office/drawing/2014/main" id="{219E0FC5-1F1A-8670-5035-30D0568BA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3" name="Rectangle 259">
                  <a:extLst>
                    <a:ext uri="{FF2B5EF4-FFF2-40B4-BE49-F238E27FC236}">
                      <a16:creationId xmlns:a16="http://schemas.microsoft.com/office/drawing/2014/main" id="{D75CFE21-4B5A-17E4-56C8-B9F0B0486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4" name="Rectangle 260">
                  <a:extLst>
                    <a:ext uri="{FF2B5EF4-FFF2-40B4-BE49-F238E27FC236}">
                      <a16:creationId xmlns:a16="http://schemas.microsoft.com/office/drawing/2014/main" id="{4161313B-37A5-F4A5-3B38-05C071338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5" name="Rectangle 261">
                  <a:extLst>
                    <a:ext uri="{FF2B5EF4-FFF2-40B4-BE49-F238E27FC236}">
                      <a16:creationId xmlns:a16="http://schemas.microsoft.com/office/drawing/2014/main" id="{B24DA736-421E-BA37-CC97-657370679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6" name="Rectangle 262">
                  <a:extLst>
                    <a:ext uri="{FF2B5EF4-FFF2-40B4-BE49-F238E27FC236}">
                      <a16:creationId xmlns:a16="http://schemas.microsoft.com/office/drawing/2014/main" id="{27EA33BD-BF5C-26CD-3F99-10371C001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7" name="Rectangle 263">
                  <a:extLst>
                    <a:ext uri="{FF2B5EF4-FFF2-40B4-BE49-F238E27FC236}">
                      <a16:creationId xmlns:a16="http://schemas.microsoft.com/office/drawing/2014/main" id="{0AE1254B-98D8-B23B-5DC5-D9808A6FE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8" name="Rectangle 264">
                  <a:extLst>
                    <a:ext uri="{FF2B5EF4-FFF2-40B4-BE49-F238E27FC236}">
                      <a16:creationId xmlns:a16="http://schemas.microsoft.com/office/drawing/2014/main" id="{F40A1CD7-EE45-2235-CF5D-4447EBB83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29" name="Rectangle 265">
                  <a:extLst>
                    <a:ext uri="{FF2B5EF4-FFF2-40B4-BE49-F238E27FC236}">
                      <a16:creationId xmlns:a16="http://schemas.microsoft.com/office/drawing/2014/main" id="{9D44AD63-91DB-E5E6-7336-268FD2A6C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0" name="Rectangle 266">
                  <a:extLst>
                    <a:ext uri="{FF2B5EF4-FFF2-40B4-BE49-F238E27FC236}">
                      <a16:creationId xmlns:a16="http://schemas.microsoft.com/office/drawing/2014/main" id="{E5FE8DB3-76F4-50F4-A8ED-2E9897F85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1" name="Rectangle 267">
                  <a:extLst>
                    <a:ext uri="{FF2B5EF4-FFF2-40B4-BE49-F238E27FC236}">
                      <a16:creationId xmlns:a16="http://schemas.microsoft.com/office/drawing/2014/main" id="{CF5EB45C-DDE4-0767-AF20-B431B5304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2" name="Rectangle 268">
                  <a:extLst>
                    <a:ext uri="{FF2B5EF4-FFF2-40B4-BE49-F238E27FC236}">
                      <a16:creationId xmlns:a16="http://schemas.microsoft.com/office/drawing/2014/main" id="{E992F9D2-ED0B-FCB3-2380-7705C3C30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3" name="Rectangle 269">
                  <a:extLst>
                    <a:ext uri="{FF2B5EF4-FFF2-40B4-BE49-F238E27FC236}">
                      <a16:creationId xmlns:a16="http://schemas.microsoft.com/office/drawing/2014/main" id="{FDBD8A47-ECE3-A62C-43B1-F0CFEA635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2300" name="Line 270">
              <a:extLst>
                <a:ext uri="{FF2B5EF4-FFF2-40B4-BE49-F238E27FC236}">
                  <a16:creationId xmlns:a16="http://schemas.microsoft.com/office/drawing/2014/main" id="{88ACFE60-3493-9149-FF4F-043AD42D2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01" name="Line 271">
              <a:extLst>
                <a:ext uri="{FF2B5EF4-FFF2-40B4-BE49-F238E27FC236}">
                  <a16:creationId xmlns:a16="http://schemas.microsoft.com/office/drawing/2014/main" id="{8696EDE9-BF55-7E08-5514-99B6586ED0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2291" name="Line 272">
            <a:extLst>
              <a:ext uri="{FF2B5EF4-FFF2-40B4-BE49-F238E27FC236}">
                <a16:creationId xmlns:a16="http://schemas.microsoft.com/office/drawing/2014/main" id="{2DE2EADD-53FD-58B6-7D04-4C196EB35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" y="2514600"/>
            <a:ext cx="87630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537" name="WordArt 273">
            <a:extLst>
              <a:ext uri="{FF2B5EF4-FFF2-40B4-BE49-F238E27FC236}">
                <a16:creationId xmlns:a16="http://schemas.microsoft.com/office/drawing/2014/main" id="{0D859BF0-6893-DD27-0AA5-7455E71C5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191">
            <a:off x="1828800" y="2590800"/>
            <a:ext cx="548640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2640000" scaled="1"/>
                </a:gradFill>
                <a:latin typeface="Comic Sans MS" panose="030F0702030302020204" pitchFamily="66" charset="0"/>
              </a:rPr>
              <a:t>Horizontal</a:t>
            </a:r>
          </a:p>
        </p:txBody>
      </p:sp>
      <p:grpSp>
        <p:nvGrpSpPr>
          <p:cNvPr id="18" name="Group 274">
            <a:extLst>
              <a:ext uri="{FF2B5EF4-FFF2-40B4-BE49-F238E27FC236}">
                <a16:creationId xmlns:a16="http://schemas.microsoft.com/office/drawing/2014/main" id="{190BD4CC-E58D-FBAF-84DE-C929CA22FD88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3810000"/>
            <a:ext cx="2684463" cy="2743200"/>
            <a:chOff x="3498" y="2400"/>
            <a:chExt cx="1691" cy="1728"/>
          </a:xfrm>
        </p:grpSpPr>
        <p:sp>
          <p:nvSpPr>
            <p:cNvPr id="12297" name="WordArt 275">
              <a:extLst>
                <a:ext uri="{FF2B5EF4-FFF2-40B4-BE49-F238E27FC236}">
                  <a16:creationId xmlns:a16="http://schemas.microsoft.com/office/drawing/2014/main" id="{894619E5-544E-C8D9-2249-1B75C32EDE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96" y="2400"/>
              <a:ext cx="1296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Zero</a:t>
              </a:r>
            </a:p>
          </p:txBody>
        </p:sp>
        <p:sp>
          <p:nvSpPr>
            <p:cNvPr id="12298" name="WordArt 276">
              <a:extLst>
                <a:ext uri="{FF2B5EF4-FFF2-40B4-BE49-F238E27FC236}">
                  <a16:creationId xmlns:a16="http://schemas.microsoft.com/office/drawing/2014/main" id="{8A605189-E093-AD39-6275-F348AE4B8B3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98" y="3168"/>
              <a:ext cx="1691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Slope</a:t>
              </a:r>
            </a:p>
          </p:txBody>
        </p:sp>
      </p:grpSp>
      <p:pic>
        <p:nvPicPr>
          <p:cNvPr id="11541" name="Picture 277" descr="coaster flat">
            <a:extLst>
              <a:ext uri="{FF2B5EF4-FFF2-40B4-BE49-F238E27FC236}">
                <a16:creationId xmlns:a16="http://schemas.microsoft.com/office/drawing/2014/main" id="{9B21ABB4-06E7-34DD-7BDF-EFE58FE1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-76200"/>
            <a:ext cx="3852862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42" name="rats1890.wav">
            <a:hlinkClick r:id="" action="ppaction://media"/>
            <a:extLst>
              <a:ext uri="{FF2B5EF4-FFF2-40B4-BE49-F238E27FC236}">
                <a16:creationId xmlns:a16="http://schemas.microsoft.com/office/drawing/2014/main" id="{B1D9D4D2-CC74-B057-7CBA-C3D6AC9012F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43" name="AutoShape 279">
            <a:extLst>
              <a:ext uri="{FF2B5EF4-FFF2-40B4-BE49-F238E27FC236}">
                <a16:creationId xmlns:a16="http://schemas.microsoft.com/office/drawing/2014/main" id="{B0EF9E9C-8F36-39A6-47AC-0005177EA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3743325"/>
            <a:ext cx="3052762" cy="2536825"/>
          </a:xfrm>
          <a:prstGeom prst="cloudCallout">
            <a:avLst>
              <a:gd name="adj1" fmla="val 61907"/>
              <a:gd name="adj2" fmla="val -46245"/>
            </a:avLst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Aw!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That’s zero fun!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42"/>
                </p:tgtEl>
              </p:cMediaNode>
            </p:audio>
          </p:childTnLst>
        </p:cTn>
      </p:par>
    </p:tnLst>
    <p:bldLst>
      <p:bldP spid="115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E926038D-F0BB-BBB2-34A1-560ABF6DED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3322" name="Group 3">
              <a:extLst>
                <a:ext uri="{FF2B5EF4-FFF2-40B4-BE49-F238E27FC236}">
                  <a16:creationId xmlns:a16="http://schemas.microsoft.com/office/drawing/2014/main" id="{5857D5FE-CE99-5871-E551-195555827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3325" name="Group 4">
                <a:extLst>
                  <a:ext uri="{FF2B5EF4-FFF2-40B4-BE49-F238E27FC236}">
                    <a16:creationId xmlns:a16="http://schemas.microsoft.com/office/drawing/2014/main" id="{8D8B60EB-258C-ECAD-A20F-39D244107A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3573" name="Rectangle 5">
                  <a:extLst>
                    <a:ext uri="{FF2B5EF4-FFF2-40B4-BE49-F238E27FC236}">
                      <a16:creationId xmlns:a16="http://schemas.microsoft.com/office/drawing/2014/main" id="{7125187F-E993-4EAF-B905-1F958D2F4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4" name="Rectangle 6">
                  <a:extLst>
                    <a:ext uri="{FF2B5EF4-FFF2-40B4-BE49-F238E27FC236}">
                      <a16:creationId xmlns:a16="http://schemas.microsoft.com/office/drawing/2014/main" id="{10043605-8AFD-39DE-D387-C1D9266116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5" name="Rectangle 7">
                  <a:extLst>
                    <a:ext uri="{FF2B5EF4-FFF2-40B4-BE49-F238E27FC236}">
                      <a16:creationId xmlns:a16="http://schemas.microsoft.com/office/drawing/2014/main" id="{6553C926-473B-26C7-F10E-ECD2BD3C7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6" name="Rectangle 8">
                  <a:extLst>
                    <a:ext uri="{FF2B5EF4-FFF2-40B4-BE49-F238E27FC236}">
                      <a16:creationId xmlns:a16="http://schemas.microsoft.com/office/drawing/2014/main" id="{1E4D3DBB-D6A6-4A79-D674-05F9FEEDF1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7" name="Rectangle 9">
                  <a:extLst>
                    <a:ext uri="{FF2B5EF4-FFF2-40B4-BE49-F238E27FC236}">
                      <a16:creationId xmlns:a16="http://schemas.microsoft.com/office/drawing/2014/main" id="{232E75AB-EDFA-92B1-3E8D-AD4DD9F30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8" name="Rectangle 10">
                  <a:extLst>
                    <a:ext uri="{FF2B5EF4-FFF2-40B4-BE49-F238E27FC236}">
                      <a16:creationId xmlns:a16="http://schemas.microsoft.com/office/drawing/2014/main" id="{7A1054B4-755F-223B-1696-6B2402195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9" name="Rectangle 11">
                  <a:extLst>
                    <a:ext uri="{FF2B5EF4-FFF2-40B4-BE49-F238E27FC236}">
                      <a16:creationId xmlns:a16="http://schemas.microsoft.com/office/drawing/2014/main" id="{0BA669EF-38BA-4FCD-6B86-2BAA0ABB9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0" name="Rectangle 12">
                  <a:extLst>
                    <a:ext uri="{FF2B5EF4-FFF2-40B4-BE49-F238E27FC236}">
                      <a16:creationId xmlns:a16="http://schemas.microsoft.com/office/drawing/2014/main" id="{CA479F1F-8C87-154B-1E26-9CFB4E831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1" name="Rectangle 13">
                  <a:extLst>
                    <a:ext uri="{FF2B5EF4-FFF2-40B4-BE49-F238E27FC236}">
                      <a16:creationId xmlns:a16="http://schemas.microsoft.com/office/drawing/2014/main" id="{0F437ED4-8E5F-3BE5-5CE2-600F651FC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2" name="Rectangle 14">
                  <a:extLst>
                    <a:ext uri="{FF2B5EF4-FFF2-40B4-BE49-F238E27FC236}">
                      <a16:creationId xmlns:a16="http://schemas.microsoft.com/office/drawing/2014/main" id="{F8CBED1E-2EF5-6B55-90D5-8B26253F8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3" name="Rectangle 15">
                  <a:extLst>
                    <a:ext uri="{FF2B5EF4-FFF2-40B4-BE49-F238E27FC236}">
                      <a16:creationId xmlns:a16="http://schemas.microsoft.com/office/drawing/2014/main" id="{1D0E9984-1564-E8DA-E4B0-3A81A5846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4" name="Rectangle 16">
                  <a:extLst>
                    <a:ext uri="{FF2B5EF4-FFF2-40B4-BE49-F238E27FC236}">
                      <a16:creationId xmlns:a16="http://schemas.microsoft.com/office/drawing/2014/main" id="{AB76B23A-F50F-FB8A-A82D-3C001F5A1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5" name="Rectangle 17">
                  <a:extLst>
                    <a:ext uri="{FF2B5EF4-FFF2-40B4-BE49-F238E27FC236}">
                      <a16:creationId xmlns:a16="http://schemas.microsoft.com/office/drawing/2014/main" id="{E80A1AB0-A3D8-B0C0-99F6-5FA3010C1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6" name="Rectangle 18">
                  <a:extLst>
                    <a:ext uri="{FF2B5EF4-FFF2-40B4-BE49-F238E27FC236}">
                      <a16:creationId xmlns:a16="http://schemas.microsoft.com/office/drawing/2014/main" id="{95FAFD52-C7F4-F317-7F5B-55F077056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7" name="Rectangle 19">
                  <a:extLst>
                    <a:ext uri="{FF2B5EF4-FFF2-40B4-BE49-F238E27FC236}">
                      <a16:creationId xmlns:a16="http://schemas.microsoft.com/office/drawing/2014/main" id="{C94EFA08-3B6F-76A0-51BB-28E30D185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8" name="Rectangle 20">
                  <a:extLst>
                    <a:ext uri="{FF2B5EF4-FFF2-40B4-BE49-F238E27FC236}">
                      <a16:creationId xmlns:a16="http://schemas.microsoft.com/office/drawing/2014/main" id="{7470D3AB-C281-A24B-E442-A3007459A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89" name="Rectangle 21">
                  <a:extLst>
                    <a:ext uri="{FF2B5EF4-FFF2-40B4-BE49-F238E27FC236}">
                      <a16:creationId xmlns:a16="http://schemas.microsoft.com/office/drawing/2014/main" id="{4C4EF4BE-C9C3-9057-2B71-F9D94382E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90" name="Rectangle 22">
                  <a:extLst>
                    <a:ext uri="{FF2B5EF4-FFF2-40B4-BE49-F238E27FC236}">
                      <a16:creationId xmlns:a16="http://schemas.microsoft.com/office/drawing/2014/main" id="{5F8AEF1C-E5E5-B321-EB8B-6C137739B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26" name="Group 23">
                <a:extLst>
                  <a:ext uri="{FF2B5EF4-FFF2-40B4-BE49-F238E27FC236}">
                    <a16:creationId xmlns:a16="http://schemas.microsoft.com/office/drawing/2014/main" id="{06AD4E80-750D-532C-BD88-2276F640E2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3555" name="Rectangle 24">
                  <a:extLst>
                    <a:ext uri="{FF2B5EF4-FFF2-40B4-BE49-F238E27FC236}">
                      <a16:creationId xmlns:a16="http://schemas.microsoft.com/office/drawing/2014/main" id="{3261F828-166A-D344-2B66-7CC4D1693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6" name="Rectangle 25">
                  <a:extLst>
                    <a:ext uri="{FF2B5EF4-FFF2-40B4-BE49-F238E27FC236}">
                      <a16:creationId xmlns:a16="http://schemas.microsoft.com/office/drawing/2014/main" id="{30ABA9E2-7FFB-17BE-D90C-EE4D2448C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7" name="Rectangle 26">
                  <a:extLst>
                    <a:ext uri="{FF2B5EF4-FFF2-40B4-BE49-F238E27FC236}">
                      <a16:creationId xmlns:a16="http://schemas.microsoft.com/office/drawing/2014/main" id="{C0CDCF5B-CAF2-3187-6613-32F86524B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8" name="Rectangle 27">
                  <a:extLst>
                    <a:ext uri="{FF2B5EF4-FFF2-40B4-BE49-F238E27FC236}">
                      <a16:creationId xmlns:a16="http://schemas.microsoft.com/office/drawing/2014/main" id="{7105A124-D5AC-BA70-2D95-04ACEB881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9" name="Rectangle 28">
                  <a:extLst>
                    <a:ext uri="{FF2B5EF4-FFF2-40B4-BE49-F238E27FC236}">
                      <a16:creationId xmlns:a16="http://schemas.microsoft.com/office/drawing/2014/main" id="{A313BE5A-2301-1157-2960-DF4343F8A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0" name="Rectangle 29">
                  <a:extLst>
                    <a:ext uri="{FF2B5EF4-FFF2-40B4-BE49-F238E27FC236}">
                      <a16:creationId xmlns:a16="http://schemas.microsoft.com/office/drawing/2014/main" id="{9819F1DA-C5E7-38BE-C374-4099337DA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1" name="Rectangle 30">
                  <a:extLst>
                    <a:ext uri="{FF2B5EF4-FFF2-40B4-BE49-F238E27FC236}">
                      <a16:creationId xmlns:a16="http://schemas.microsoft.com/office/drawing/2014/main" id="{52F5D702-41AB-F394-4D68-4C3D33EF5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2" name="Rectangle 31">
                  <a:extLst>
                    <a:ext uri="{FF2B5EF4-FFF2-40B4-BE49-F238E27FC236}">
                      <a16:creationId xmlns:a16="http://schemas.microsoft.com/office/drawing/2014/main" id="{15CE1B2C-2645-BF84-7AC7-B3739B5B7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3" name="Rectangle 32">
                  <a:extLst>
                    <a:ext uri="{FF2B5EF4-FFF2-40B4-BE49-F238E27FC236}">
                      <a16:creationId xmlns:a16="http://schemas.microsoft.com/office/drawing/2014/main" id="{FC587333-0D9E-8132-05C5-2677D4C6A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4" name="Rectangle 33">
                  <a:extLst>
                    <a:ext uri="{FF2B5EF4-FFF2-40B4-BE49-F238E27FC236}">
                      <a16:creationId xmlns:a16="http://schemas.microsoft.com/office/drawing/2014/main" id="{484607EF-555A-04E8-6F98-E92114145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5" name="Rectangle 34">
                  <a:extLst>
                    <a:ext uri="{FF2B5EF4-FFF2-40B4-BE49-F238E27FC236}">
                      <a16:creationId xmlns:a16="http://schemas.microsoft.com/office/drawing/2014/main" id="{E413705E-83A7-B934-F7E7-72DC51FD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6" name="Rectangle 35">
                  <a:extLst>
                    <a:ext uri="{FF2B5EF4-FFF2-40B4-BE49-F238E27FC236}">
                      <a16:creationId xmlns:a16="http://schemas.microsoft.com/office/drawing/2014/main" id="{7B810220-10FA-7D6A-08DF-3A549047C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7" name="Rectangle 36">
                  <a:extLst>
                    <a:ext uri="{FF2B5EF4-FFF2-40B4-BE49-F238E27FC236}">
                      <a16:creationId xmlns:a16="http://schemas.microsoft.com/office/drawing/2014/main" id="{3564714A-7C17-5F27-4D84-B60C67575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8" name="Rectangle 37">
                  <a:extLst>
                    <a:ext uri="{FF2B5EF4-FFF2-40B4-BE49-F238E27FC236}">
                      <a16:creationId xmlns:a16="http://schemas.microsoft.com/office/drawing/2014/main" id="{13B0E292-9E7C-6E1A-B947-8F8804BEC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69" name="Rectangle 38">
                  <a:extLst>
                    <a:ext uri="{FF2B5EF4-FFF2-40B4-BE49-F238E27FC236}">
                      <a16:creationId xmlns:a16="http://schemas.microsoft.com/office/drawing/2014/main" id="{6DD5D5F1-DE75-CE9D-7CF1-22AA4D361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0" name="Rectangle 39">
                  <a:extLst>
                    <a:ext uri="{FF2B5EF4-FFF2-40B4-BE49-F238E27FC236}">
                      <a16:creationId xmlns:a16="http://schemas.microsoft.com/office/drawing/2014/main" id="{47277AD6-099A-6F71-2701-BF5BFFAD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1" name="Rectangle 40">
                  <a:extLst>
                    <a:ext uri="{FF2B5EF4-FFF2-40B4-BE49-F238E27FC236}">
                      <a16:creationId xmlns:a16="http://schemas.microsoft.com/office/drawing/2014/main" id="{E83978D8-B9FC-2CAD-95E2-E7DE2DEC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72" name="Rectangle 41">
                  <a:extLst>
                    <a:ext uri="{FF2B5EF4-FFF2-40B4-BE49-F238E27FC236}">
                      <a16:creationId xmlns:a16="http://schemas.microsoft.com/office/drawing/2014/main" id="{1B3345F0-47B6-8EF3-3048-CDB86FBC1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27" name="Group 42">
                <a:extLst>
                  <a:ext uri="{FF2B5EF4-FFF2-40B4-BE49-F238E27FC236}">
                    <a16:creationId xmlns:a16="http://schemas.microsoft.com/office/drawing/2014/main" id="{6EDB9137-A7D5-6AF4-85B0-CA862E017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3537" name="Rectangle 43">
                  <a:extLst>
                    <a:ext uri="{FF2B5EF4-FFF2-40B4-BE49-F238E27FC236}">
                      <a16:creationId xmlns:a16="http://schemas.microsoft.com/office/drawing/2014/main" id="{1C8179BB-EAE3-AABC-1FA9-AE97885F0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8" name="Rectangle 44">
                  <a:extLst>
                    <a:ext uri="{FF2B5EF4-FFF2-40B4-BE49-F238E27FC236}">
                      <a16:creationId xmlns:a16="http://schemas.microsoft.com/office/drawing/2014/main" id="{55DC5944-6275-253A-79B0-FB1CD85B8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9" name="Rectangle 45">
                  <a:extLst>
                    <a:ext uri="{FF2B5EF4-FFF2-40B4-BE49-F238E27FC236}">
                      <a16:creationId xmlns:a16="http://schemas.microsoft.com/office/drawing/2014/main" id="{30FAF3C7-E7DC-2AF8-D40C-4A7A85864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0" name="Rectangle 46">
                  <a:extLst>
                    <a:ext uri="{FF2B5EF4-FFF2-40B4-BE49-F238E27FC236}">
                      <a16:creationId xmlns:a16="http://schemas.microsoft.com/office/drawing/2014/main" id="{E06D3696-8371-E0AF-D0B8-AEF81824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1" name="Rectangle 47">
                  <a:extLst>
                    <a:ext uri="{FF2B5EF4-FFF2-40B4-BE49-F238E27FC236}">
                      <a16:creationId xmlns:a16="http://schemas.microsoft.com/office/drawing/2014/main" id="{83543557-941D-F6FB-3C82-A7FD5370F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2" name="Rectangle 48">
                  <a:extLst>
                    <a:ext uri="{FF2B5EF4-FFF2-40B4-BE49-F238E27FC236}">
                      <a16:creationId xmlns:a16="http://schemas.microsoft.com/office/drawing/2014/main" id="{ED074607-CBC3-5A3A-8805-6809FF971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3" name="Rectangle 49">
                  <a:extLst>
                    <a:ext uri="{FF2B5EF4-FFF2-40B4-BE49-F238E27FC236}">
                      <a16:creationId xmlns:a16="http://schemas.microsoft.com/office/drawing/2014/main" id="{4B864906-3AE6-226A-2B66-9FE9A0FB8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4" name="Rectangle 50">
                  <a:extLst>
                    <a:ext uri="{FF2B5EF4-FFF2-40B4-BE49-F238E27FC236}">
                      <a16:creationId xmlns:a16="http://schemas.microsoft.com/office/drawing/2014/main" id="{824D0D09-238D-C5D5-4C78-A37470D7F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5" name="Rectangle 51">
                  <a:extLst>
                    <a:ext uri="{FF2B5EF4-FFF2-40B4-BE49-F238E27FC236}">
                      <a16:creationId xmlns:a16="http://schemas.microsoft.com/office/drawing/2014/main" id="{354AE976-0010-F3E0-4004-4F32AF968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6" name="Rectangle 52">
                  <a:extLst>
                    <a:ext uri="{FF2B5EF4-FFF2-40B4-BE49-F238E27FC236}">
                      <a16:creationId xmlns:a16="http://schemas.microsoft.com/office/drawing/2014/main" id="{876EBCBD-BD91-BDB2-D88D-3AEE84638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7" name="Rectangle 53">
                  <a:extLst>
                    <a:ext uri="{FF2B5EF4-FFF2-40B4-BE49-F238E27FC236}">
                      <a16:creationId xmlns:a16="http://schemas.microsoft.com/office/drawing/2014/main" id="{3295DE80-318E-285D-94E1-09904C8E7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8" name="Rectangle 54">
                  <a:extLst>
                    <a:ext uri="{FF2B5EF4-FFF2-40B4-BE49-F238E27FC236}">
                      <a16:creationId xmlns:a16="http://schemas.microsoft.com/office/drawing/2014/main" id="{3FE34A52-54E6-4B0E-ACC4-3D9BB15EA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49" name="Rectangle 55">
                  <a:extLst>
                    <a:ext uri="{FF2B5EF4-FFF2-40B4-BE49-F238E27FC236}">
                      <a16:creationId xmlns:a16="http://schemas.microsoft.com/office/drawing/2014/main" id="{50C32AF8-C91B-1627-345F-2B8A8DD4C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0" name="Rectangle 56">
                  <a:extLst>
                    <a:ext uri="{FF2B5EF4-FFF2-40B4-BE49-F238E27FC236}">
                      <a16:creationId xmlns:a16="http://schemas.microsoft.com/office/drawing/2014/main" id="{52010756-5867-F00F-E514-C3FCC5928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1" name="Rectangle 57">
                  <a:extLst>
                    <a:ext uri="{FF2B5EF4-FFF2-40B4-BE49-F238E27FC236}">
                      <a16:creationId xmlns:a16="http://schemas.microsoft.com/office/drawing/2014/main" id="{A74C18D5-48C2-5828-9531-72C285EBE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2" name="Rectangle 58">
                  <a:extLst>
                    <a:ext uri="{FF2B5EF4-FFF2-40B4-BE49-F238E27FC236}">
                      <a16:creationId xmlns:a16="http://schemas.microsoft.com/office/drawing/2014/main" id="{9FDDD359-61BE-D53C-C04A-A598D1038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3" name="Rectangle 59">
                  <a:extLst>
                    <a:ext uri="{FF2B5EF4-FFF2-40B4-BE49-F238E27FC236}">
                      <a16:creationId xmlns:a16="http://schemas.microsoft.com/office/drawing/2014/main" id="{AA93BE7D-8BD0-50A7-5D8A-F8B86304C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54" name="Rectangle 60">
                  <a:extLst>
                    <a:ext uri="{FF2B5EF4-FFF2-40B4-BE49-F238E27FC236}">
                      <a16:creationId xmlns:a16="http://schemas.microsoft.com/office/drawing/2014/main" id="{A2D67B33-23F0-C703-CF51-308CE66F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28" name="Group 61">
                <a:extLst>
                  <a:ext uri="{FF2B5EF4-FFF2-40B4-BE49-F238E27FC236}">
                    <a16:creationId xmlns:a16="http://schemas.microsoft.com/office/drawing/2014/main" id="{FABCE616-DAD2-2D44-471A-66743ACF7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3519" name="Rectangle 62">
                  <a:extLst>
                    <a:ext uri="{FF2B5EF4-FFF2-40B4-BE49-F238E27FC236}">
                      <a16:creationId xmlns:a16="http://schemas.microsoft.com/office/drawing/2014/main" id="{44E14C21-AC64-2D14-BE4C-D7A5E709E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0" name="Rectangle 63">
                  <a:extLst>
                    <a:ext uri="{FF2B5EF4-FFF2-40B4-BE49-F238E27FC236}">
                      <a16:creationId xmlns:a16="http://schemas.microsoft.com/office/drawing/2014/main" id="{EE1AA73F-634F-A41B-1AE6-649AE8D5D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1" name="Rectangle 64">
                  <a:extLst>
                    <a:ext uri="{FF2B5EF4-FFF2-40B4-BE49-F238E27FC236}">
                      <a16:creationId xmlns:a16="http://schemas.microsoft.com/office/drawing/2014/main" id="{C2FA5B96-0825-83AC-8094-A2A850866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2" name="Rectangle 65">
                  <a:extLst>
                    <a:ext uri="{FF2B5EF4-FFF2-40B4-BE49-F238E27FC236}">
                      <a16:creationId xmlns:a16="http://schemas.microsoft.com/office/drawing/2014/main" id="{38744473-232D-4490-79EE-5F0411171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3" name="Rectangle 66">
                  <a:extLst>
                    <a:ext uri="{FF2B5EF4-FFF2-40B4-BE49-F238E27FC236}">
                      <a16:creationId xmlns:a16="http://schemas.microsoft.com/office/drawing/2014/main" id="{33F0B2AA-7297-62DF-107B-ABD1EA2DC0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4" name="Rectangle 67">
                  <a:extLst>
                    <a:ext uri="{FF2B5EF4-FFF2-40B4-BE49-F238E27FC236}">
                      <a16:creationId xmlns:a16="http://schemas.microsoft.com/office/drawing/2014/main" id="{8D19F37F-2FDE-6FF2-59A2-32E103088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5" name="Rectangle 68">
                  <a:extLst>
                    <a:ext uri="{FF2B5EF4-FFF2-40B4-BE49-F238E27FC236}">
                      <a16:creationId xmlns:a16="http://schemas.microsoft.com/office/drawing/2014/main" id="{693656FD-F6E8-3A26-D83B-EAA534E00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6" name="Rectangle 69">
                  <a:extLst>
                    <a:ext uri="{FF2B5EF4-FFF2-40B4-BE49-F238E27FC236}">
                      <a16:creationId xmlns:a16="http://schemas.microsoft.com/office/drawing/2014/main" id="{9FC1ED2A-E197-2354-1AA9-B8B6A4DCD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7" name="Rectangle 70">
                  <a:extLst>
                    <a:ext uri="{FF2B5EF4-FFF2-40B4-BE49-F238E27FC236}">
                      <a16:creationId xmlns:a16="http://schemas.microsoft.com/office/drawing/2014/main" id="{8DB4FB9C-9842-80A9-BB9F-B45688E19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8" name="Rectangle 71">
                  <a:extLst>
                    <a:ext uri="{FF2B5EF4-FFF2-40B4-BE49-F238E27FC236}">
                      <a16:creationId xmlns:a16="http://schemas.microsoft.com/office/drawing/2014/main" id="{56A9AAD5-94E8-083C-F9DA-F7FEF4F9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29" name="Rectangle 72">
                  <a:extLst>
                    <a:ext uri="{FF2B5EF4-FFF2-40B4-BE49-F238E27FC236}">
                      <a16:creationId xmlns:a16="http://schemas.microsoft.com/office/drawing/2014/main" id="{148D9DD9-2A31-A498-5B6C-153FFD8A9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0" name="Rectangle 73">
                  <a:extLst>
                    <a:ext uri="{FF2B5EF4-FFF2-40B4-BE49-F238E27FC236}">
                      <a16:creationId xmlns:a16="http://schemas.microsoft.com/office/drawing/2014/main" id="{A59DFA25-CC11-C47B-1170-37C981522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1" name="Rectangle 74">
                  <a:extLst>
                    <a:ext uri="{FF2B5EF4-FFF2-40B4-BE49-F238E27FC236}">
                      <a16:creationId xmlns:a16="http://schemas.microsoft.com/office/drawing/2014/main" id="{8CF220D7-346C-25C1-D85B-E89A6402C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2" name="Rectangle 75">
                  <a:extLst>
                    <a:ext uri="{FF2B5EF4-FFF2-40B4-BE49-F238E27FC236}">
                      <a16:creationId xmlns:a16="http://schemas.microsoft.com/office/drawing/2014/main" id="{07A9C741-50CA-0421-FA09-863FBF78A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3" name="Rectangle 76">
                  <a:extLst>
                    <a:ext uri="{FF2B5EF4-FFF2-40B4-BE49-F238E27FC236}">
                      <a16:creationId xmlns:a16="http://schemas.microsoft.com/office/drawing/2014/main" id="{F019A65D-A911-9F36-92A7-B88552054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4" name="Rectangle 77">
                  <a:extLst>
                    <a:ext uri="{FF2B5EF4-FFF2-40B4-BE49-F238E27FC236}">
                      <a16:creationId xmlns:a16="http://schemas.microsoft.com/office/drawing/2014/main" id="{A9029396-84C4-0BDE-2121-93D49CD29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5" name="Rectangle 78">
                  <a:extLst>
                    <a:ext uri="{FF2B5EF4-FFF2-40B4-BE49-F238E27FC236}">
                      <a16:creationId xmlns:a16="http://schemas.microsoft.com/office/drawing/2014/main" id="{E5B5E589-D56C-5087-3F66-F79A3B0BD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36" name="Rectangle 79">
                  <a:extLst>
                    <a:ext uri="{FF2B5EF4-FFF2-40B4-BE49-F238E27FC236}">
                      <a16:creationId xmlns:a16="http://schemas.microsoft.com/office/drawing/2014/main" id="{19ECD21A-C34F-871D-E79A-ADD749127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29" name="Group 80">
                <a:extLst>
                  <a:ext uri="{FF2B5EF4-FFF2-40B4-BE49-F238E27FC236}">
                    <a16:creationId xmlns:a16="http://schemas.microsoft.com/office/drawing/2014/main" id="{32DBF967-3A8C-7597-84BD-75C087667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3501" name="Rectangle 81">
                  <a:extLst>
                    <a:ext uri="{FF2B5EF4-FFF2-40B4-BE49-F238E27FC236}">
                      <a16:creationId xmlns:a16="http://schemas.microsoft.com/office/drawing/2014/main" id="{46B9610A-4F8C-FF39-C8AE-3C0E81CFB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2" name="Rectangle 82">
                  <a:extLst>
                    <a:ext uri="{FF2B5EF4-FFF2-40B4-BE49-F238E27FC236}">
                      <a16:creationId xmlns:a16="http://schemas.microsoft.com/office/drawing/2014/main" id="{02F8050F-4D51-9195-7000-1D97226E4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3" name="Rectangle 83">
                  <a:extLst>
                    <a:ext uri="{FF2B5EF4-FFF2-40B4-BE49-F238E27FC236}">
                      <a16:creationId xmlns:a16="http://schemas.microsoft.com/office/drawing/2014/main" id="{F71FAEE8-89C7-F0DF-D0B3-DC8FBD46B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4" name="Rectangle 84">
                  <a:extLst>
                    <a:ext uri="{FF2B5EF4-FFF2-40B4-BE49-F238E27FC236}">
                      <a16:creationId xmlns:a16="http://schemas.microsoft.com/office/drawing/2014/main" id="{D469741A-8CEB-4A75-7F84-DB65E87C1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5" name="Rectangle 85">
                  <a:extLst>
                    <a:ext uri="{FF2B5EF4-FFF2-40B4-BE49-F238E27FC236}">
                      <a16:creationId xmlns:a16="http://schemas.microsoft.com/office/drawing/2014/main" id="{FA11CA3A-022F-83FD-4257-FD86BC39E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6" name="Rectangle 86">
                  <a:extLst>
                    <a:ext uri="{FF2B5EF4-FFF2-40B4-BE49-F238E27FC236}">
                      <a16:creationId xmlns:a16="http://schemas.microsoft.com/office/drawing/2014/main" id="{AA72DF57-61B5-B361-1AAD-F247DD724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7" name="Rectangle 87">
                  <a:extLst>
                    <a:ext uri="{FF2B5EF4-FFF2-40B4-BE49-F238E27FC236}">
                      <a16:creationId xmlns:a16="http://schemas.microsoft.com/office/drawing/2014/main" id="{E8B6D8EA-417C-24BA-AAE8-BCF75B9CE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8" name="Rectangle 88">
                  <a:extLst>
                    <a:ext uri="{FF2B5EF4-FFF2-40B4-BE49-F238E27FC236}">
                      <a16:creationId xmlns:a16="http://schemas.microsoft.com/office/drawing/2014/main" id="{1191CDDB-63A5-DE99-FE23-632A69B5A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9" name="Rectangle 89">
                  <a:extLst>
                    <a:ext uri="{FF2B5EF4-FFF2-40B4-BE49-F238E27FC236}">
                      <a16:creationId xmlns:a16="http://schemas.microsoft.com/office/drawing/2014/main" id="{1AB021D9-4EA2-F026-DFD3-BC3387F82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0" name="Rectangle 90">
                  <a:extLst>
                    <a:ext uri="{FF2B5EF4-FFF2-40B4-BE49-F238E27FC236}">
                      <a16:creationId xmlns:a16="http://schemas.microsoft.com/office/drawing/2014/main" id="{DB1F44E4-125F-46F6-67E6-AEF7D4BA1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1" name="Rectangle 91">
                  <a:extLst>
                    <a:ext uri="{FF2B5EF4-FFF2-40B4-BE49-F238E27FC236}">
                      <a16:creationId xmlns:a16="http://schemas.microsoft.com/office/drawing/2014/main" id="{A0F08167-7E82-44CF-AD2C-29F0A2D30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2" name="Rectangle 92">
                  <a:extLst>
                    <a:ext uri="{FF2B5EF4-FFF2-40B4-BE49-F238E27FC236}">
                      <a16:creationId xmlns:a16="http://schemas.microsoft.com/office/drawing/2014/main" id="{D54D61AF-740E-BCC3-4E23-1FAE97C39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3" name="Rectangle 93">
                  <a:extLst>
                    <a:ext uri="{FF2B5EF4-FFF2-40B4-BE49-F238E27FC236}">
                      <a16:creationId xmlns:a16="http://schemas.microsoft.com/office/drawing/2014/main" id="{067FEE71-EA4F-81A2-C2F8-CE3B187F0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4" name="Rectangle 94">
                  <a:extLst>
                    <a:ext uri="{FF2B5EF4-FFF2-40B4-BE49-F238E27FC236}">
                      <a16:creationId xmlns:a16="http://schemas.microsoft.com/office/drawing/2014/main" id="{D39736C2-7361-290D-C96B-3EEFAB630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5" name="Rectangle 95">
                  <a:extLst>
                    <a:ext uri="{FF2B5EF4-FFF2-40B4-BE49-F238E27FC236}">
                      <a16:creationId xmlns:a16="http://schemas.microsoft.com/office/drawing/2014/main" id="{89D7BCAF-6DD2-A73C-BD58-D0321372D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6" name="Rectangle 96">
                  <a:extLst>
                    <a:ext uri="{FF2B5EF4-FFF2-40B4-BE49-F238E27FC236}">
                      <a16:creationId xmlns:a16="http://schemas.microsoft.com/office/drawing/2014/main" id="{B62AEED6-9B6B-B760-E69C-9DAA198D6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7" name="Rectangle 97">
                  <a:extLst>
                    <a:ext uri="{FF2B5EF4-FFF2-40B4-BE49-F238E27FC236}">
                      <a16:creationId xmlns:a16="http://schemas.microsoft.com/office/drawing/2014/main" id="{42A0FF9F-EEC8-7ACD-1C34-C1F2F3E75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18" name="Rectangle 98">
                  <a:extLst>
                    <a:ext uri="{FF2B5EF4-FFF2-40B4-BE49-F238E27FC236}">
                      <a16:creationId xmlns:a16="http://schemas.microsoft.com/office/drawing/2014/main" id="{18835DE9-C933-4808-A394-966346B97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0" name="Group 99">
                <a:extLst>
                  <a:ext uri="{FF2B5EF4-FFF2-40B4-BE49-F238E27FC236}">
                    <a16:creationId xmlns:a16="http://schemas.microsoft.com/office/drawing/2014/main" id="{20688AE7-8611-29FB-5859-29D3D07CD4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3483" name="Rectangle 100">
                  <a:extLst>
                    <a:ext uri="{FF2B5EF4-FFF2-40B4-BE49-F238E27FC236}">
                      <a16:creationId xmlns:a16="http://schemas.microsoft.com/office/drawing/2014/main" id="{28EBE352-8A62-FDBD-4F1A-2D2AF1097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4" name="Rectangle 101">
                  <a:extLst>
                    <a:ext uri="{FF2B5EF4-FFF2-40B4-BE49-F238E27FC236}">
                      <a16:creationId xmlns:a16="http://schemas.microsoft.com/office/drawing/2014/main" id="{CB583D81-55EA-A193-4C5E-A9A5E37DB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5" name="Rectangle 102">
                  <a:extLst>
                    <a:ext uri="{FF2B5EF4-FFF2-40B4-BE49-F238E27FC236}">
                      <a16:creationId xmlns:a16="http://schemas.microsoft.com/office/drawing/2014/main" id="{3F4E9ED5-C683-EEA8-45AE-2C1A1C1F2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6" name="Rectangle 103">
                  <a:extLst>
                    <a:ext uri="{FF2B5EF4-FFF2-40B4-BE49-F238E27FC236}">
                      <a16:creationId xmlns:a16="http://schemas.microsoft.com/office/drawing/2014/main" id="{632D87FE-ED3E-A174-86D2-D69C0119D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7" name="Rectangle 104">
                  <a:extLst>
                    <a:ext uri="{FF2B5EF4-FFF2-40B4-BE49-F238E27FC236}">
                      <a16:creationId xmlns:a16="http://schemas.microsoft.com/office/drawing/2014/main" id="{EBE6FDAE-E083-4406-0045-A2C09328E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8" name="Rectangle 105">
                  <a:extLst>
                    <a:ext uri="{FF2B5EF4-FFF2-40B4-BE49-F238E27FC236}">
                      <a16:creationId xmlns:a16="http://schemas.microsoft.com/office/drawing/2014/main" id="{FF569BF2-C6E9-E778-95E6-D0FBA7B0A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9" name="Rectangle 106">
                  <a:extLst>
                    <a:ext uri="{FF2B5EF4-FFF2-40B4-BE49-F238E27FC236}">
                      <a16:creationId xmlns:a16="http://schemas.microsoft.com/office/drawing/2014/main" id="{ECF9A173-0B97-6014-5690-D4BE92ACA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0" name="Rectangle 107">
                  <a:extLst>
                    <a:ext uri="{FF2B5EF4-FFF2-40B4-BE49-F238E27FC236}">
                      <a16:creationId xmlns:a16="http://schemas.microsoft.com/office/drawing/2014/main" id="{2502ECF4-AAAE-D1BD-C390-8C791AA11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1" name="Rectangle 108">
                  <a:extLst>
                    <a:ext uri="{FF2B5EF4-FFF2-40B4-BE49-F238E27FC236}">
                      <a16:creationId xmlns:a16="http://schemas.microsoft.com/office/drawing/2014/main" id="{53CFDAC0-EE35-6579-DFF2-B3B3498F7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2" name="Rectangle 109">
                  <a:extLst>
                    <a:ext uri="{FF2B5EF4-FFF2-40B4-BE49-F238E27FC236}">
                      <a16:creationId xmlns:a16="http://schemas.microsoft.com/office/drawing/2014/main" id="{E2775BE0-2DF5-A57A-E46E-C3BC15383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3" name="Rectangle 110">
                  <a:extLst>
                    <a:ext uri="{FF2B5EF4-FFF2-40B4-BE49-F238E27FC236}">
                      <a16:creationId xmlns:a16="http://schemas.microsoft.com/office/drawing/2014/main" id="{F076915D-57F5-CF71-98E2-64B24ADE3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4" name="Rectangle 111">
                  <a:extLst>
                    <a:ext uri="{FF2B5EF4-FFF2-40B4-BE49-F238E27FC236}">
                      <a16:creationId xmlns:a16="http://schemas.microsoft.com/office/drawing/2014/main" id="{A16B2F95-0C6A-844B-4E89-090FDF2DA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5" name="Rectangle 112">
                  <a:extLst>
                    <a:ext uri="{FF2B5EF4-FFF2-40B4-BE49-F238E27FC236}">
                      <a16:creationId xmlns:a16="http://schemas.microsoft.com/office/drawing/2014/main" id="{D76785EC-F9CA-886F-A57B-C1EB1DC26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6" name="Rectangle 113">
                  <a:extLst>
                    <a:ext uri="{FF2B5EF4-FFF2-40B4-BE49-F238E27FC236}">
                      <a16:creationId xmlns:a16="http://schemas.microsoft.com/office/drawing/2014/main" id="{DC421AB2-177B-91CF-B5A4-05247AF08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7" name="Rectangle 114">
                  <a:extLst>
                    <a:ext uri="{FF2B5EF4-FFF2-40B4-BE49-F238E27FC236}">
                      <a16:creationId xmlns:a16="http://schemas.microsoft.com/office/drawing/2014/main" id="{49670956-7C0E-BAE1-2BBE-3FA17013C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8" name="Rectangle 115">
                  <a:extLst>
                    <a:ext uri="{FF2B5EF4-FFF2-40B4-BE49-F238E27FC236}">
                      <a16:creationId xmlns:a16="http://schemas.microsoft.com/office/drawing/2014/main" id="{35676359-3069-C230-C052-9BE110385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99" name="Rectangle 116">
                  <a:extLst>
                    <a:ext uri="{FF2B5EF4-FFF2-40B4-BE49-F238E27FC236}">
                      <a16:creationId xmlns:a16="http://schemas.microsoft.com/office/drawing/2014/main" id="{D7DD47EC-B592-D535-E341-BE1AE08A9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500" name="Rectangle 117">
                  <a:extLst>
                    <a:ext uri="{FF2B5EF4-FFF2-40B4-BE49-F238E27FC236}">
                      <a16:creationId xmlns:a16="http://schemas.microsoft.com/office/drawing/2014/main" id="{2DBDCFFA-1B42-0D68-DC89-6859CBB03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1" name="Group 118">
                <a:extLst>
                  <a:ext uri="{FF2B5EF4-FFF2-40B4-BE49-F238E27FC236}">
                    <a16:creationId xmlns:a16="http://schemas.microsoft.com/office/drawing/2014/main" id="{7FE4464F-7DDB-B0CC-051A-3B1A923910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3465" name="Rectangle 119">
                  <a:extLst>
                    <a:ext uri="{FF2B5EF4-FFF2-40B4-BE49-F238E27FC236}">
                      <a16:creationId xmlns:a16="http://schemas.microsoft.com/office/drawing/2014/main" id="{41340A18-1E02-4AB7-FEDC-90C02626A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6" name="Rectangle 120">
                  <a:extLst>
                    <a:ext uri="{FF2B5EF4-FFF2-40B4-BE49-F238E27FC236}">
                      <a16:creationId xmlns:a16="http://schemas.microsoft.com/office/drawing/2014/main" id="{DD8F5CEC-0D76-CAD1-8688-34F5DD214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7" name="Rectangle 121">
                  <a:extLst>
                    <a:ext uri="{FF2B5EF4-FFF2-40B4-BE49-F238E27FC236}">
                      <a16:creationId xmlns:a16="http://schemas.microsoft.com/office/drawing/2014/main" id="{9BC15702-8EF8-8DF1-0711-6ECAC66E4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8" name="Rectangle 122">
                  <a:extLst>
                    <a:ext uri="{FF2B5EF4-FFF2-40B4-BE49-F238E27FC236}">
                      <a16:creationId xmlns:a16="http://schemas.microsoft.com/office/drawing/2014/main" id="{76BCF69D-091A-9E0B-6897-873DC8569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9" name="Rectangle 123">
                  <a:extLst>
                    <a:ext uri="{FF2B5EF4-FFF2-40B4-BE49-F238E27FC236}">
                      <a16:creationId xmlns:a16="http://schemas.microsoft.com/office/drawing/2014/main" id="{751787F4-FEC7-0BEA-B02B-7AA70D4ED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0" name="Rectangle 124">
                  <a:extLst>
                    <a:ext uri="{FF2B5EF4-FFF2-40B4-BE49-F238E27FC236}">
                      <a16:creationId xmlns:a16="http://schemas.microsoft.com/office/drawing/2014/main" id="{A770E3DC-2567-D661-CE6B-5D8B9B9C1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1" name="Rectangle 125">
                  <a:extLst>
                    <a:ext uri="{FF2B5EF4-FFF2-40B4-BE49-F238E27FC236}">
                      <a16:creationId xmlns:a16="http://schemas.microsoft.com/office/drawing/2014/main" id="{165AF2D5-88B0-F9BA-EDE4-E9F60FB96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2" name="Rectangle 126">
                  <a:extLst>
                    <a:ext uri="{FF2B5EF4-FFF2-40B4-BE49-F238E27FC236}">
                      <a16:creationId xmlns:a16="http://schemas.microsoft.com/office/drawing/2014/main" id="{0AA0C6E8-4C96-510D-8545-8E9DFE276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3" name="Rectangle 127">
                  <a:extLst>
                    <a:ext uri="{FF2B5EF4-FFF2-40B4-BE49-F238E27FC236}">
                      <a16:creationId xmlns:a16="http://schemas.microsoft.com/office/drawing/2014/main" id="{C9A62916-567E-52F6-E0B0-EA74FD7D7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4" name="Rectangle 128">
                  <a:extLst>
                    <a:ext uri="{FF2B5EF4-FFF2-40B4-BE49-F238E27FC236}">
                      <a16:creationId xmlns:a16="http://schemas.microsoft.com/office/drawing/2014/main" id="{53ED33F7-DA91-3234-9AE6-DE1175F9F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5" name="Rectangle 129">
                  <a:extLst>
                    <a:ext uri="{FF2B5EF4-FFF2-40B4-BE49-F238E27FC236}">
                      <a16:creationId xmlns:a16="http://schemas.microsoft.com/office/drawing/2014/main" id="{831DD0A8-367E-F6B8-490B-556AA01AC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6" name="Rectangle 130">
                  <a:extLst>
                    <a:ext uri="{FF2B5EF4-FFF2-40B4-BE49-F238E27FC236}">
                      <a16:creationId xmlns:a16="http://schemas.microsoft.com/office/drawing/2014/main" id="{2C5606FC-7CE9-B6C0-43CC-8D7231882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7" name="Rectangle 131">
                  <a:extLst>
                    <a:ext uri="{FF2B5EF4-FFF2-40B4-BE49-F238E27FC236}">
                      <a16:creationId xmlns:a16="http://schemas.microsoft.com/office/drawing/2014/main" id="{A311BF79-0404-8034-54FE-0776DB4BA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8" name="Rectangle 132">
                  <a:extLst>
                    <a:ext uri="{FF2B5EF4-FFF2-40B4-BE49-F238E27FC236}">
                      <a16:creationId xmlns:a16="http://schemas.microsoft.com/office/drawing/2014/main" id="{BDC07596-7B29-E718-87C3-BEBB8136E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79" name="Rectangle 133">
                  <a:extLst>
                    <a:ext uri="{FF2B5EF4-FFF2-40B4-BE49-F238E27FC236}">
                      <a16:creationId xmlns:a16="http://schemas.microsoft.com/office/drawing/2014/main" id="{878E36B4-7353-6580-9710-6E5428E96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0" name="Rectangle 134">
                  <a:extLst>
                    <a:ext uri="{FF2B5EF4-FFF2-40B4-BE49-F238E27FC236}">
                      <a16:creationId xmlns:a16="http://schemas.microsoft.com/office/drawing/2014/main" id="{28EF3D9A-586A-D9B6-C2AB-B3671B0E6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1" name="Rectangle 135">
                  <a:extLst>
                    <a:ext uri="{FF2B5EF4-FFF2-40B4-BE49-F238E27FC236}">
                      <a16:creationId xmlns:a16="http://schemas.microsoft.com/office/drawing/2014/main" id="{C5D24436-5C9E-67F2-8962-E96EA019B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82" name="Rectangle 136">
                  <a:extLst>
                    <a:ext uri="{FF2B5EF4-FFF2-40B4-BE49-F238E27FC236}">
                      <a16:creationId xmlns:a16="http://schemas.microsoft.com/office/drawing/2014/main" id="{C9916C43-B1A5-6B17-87B5-975443654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2" name="Group 137">
                <a:extLst>
                  <a:ext uri="{FF2B5EF4-FFF2-40B4-BE49-F238E27FC236}">
                    <a16:creationId xmlns:a16="http://schemas.microsoft.com/office/drawing/2014/main" id="{B4F79944-05D4-FBA8-F870-A55E32666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3447" name="Rectangle 138">
                  <a:extLst>
                    <a:ext uri="{FF2B5EF4-FFF2-40B4-BE49-F238E27FC236}">
                      <a16:creationId xmlns:a16="http://schemas.microsoft.com/office/drawing/2014/main" id="{59366B61-FFFC-7B74-FB2F-7C2FCE827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8" name="Rectangle 139">
                  <a:extLst>
                    <a:ext uri="{FF2B5EF4-FFF2-40B4-BE49-F238E27FC236}">
                      <a16:creationId xmlns:a16="http://schemas.microsoft.com/office/drawing/2014/main" id="{5934A645-DD46-7781-4F19-465136155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9" name="Rectangle 140">
                  <a:extLst>
                    <a:ext uri="{FF2B5EF4-FFF2-40B4-BE49-F238E27FC236}">
                      <a16:creationId xmlns:a16="http://schemas.microsoft.com/office/drawing/2014/main" id="{0091CD1E-1E97-876E-E59B-14914206F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0" name="Rectangle 141">
                  <a:extLst>
                    <a:ext uri="{FF2B5EF4-FFF2-40B4-BE49-F238E27FC236}">
                      <a16:creationId xmlns:a16="http://schemas.microsoft.com/office/drawing/2014/main" id="{B5D22D4B-59EA-A4A5-8D46-1EA8852B3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1" name="Rectangle 142">
                  <a:extLst>
                    <a:ext uri="{FF2B5EF4-FFF2-40B4-BE49-F238E27FC236}">
                      <a16:creationId xmlns:a16="http://schemas.microsoft.com/office/drawing/2014/main" id="{CD09F322-3BE4-B56B-DEE2-6F2516210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2" name="Rectangle 143">
                  <a:extLst>
                    <a:ext uri="{FF2B5EF4-FFF2-40B4-BE49-F238E27FC236}">
                      <a16:creationId xmlns:a16="http://schemas.microsoft.com/office/drawing/2014/main" id="{0B415D03-46CF-3CB1-0B48-13EB3567D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3" name="Rectangle 144">
                  <a:extLst>
                    <a:ext uri="{FF2B5EF4-FFF2-40B4-BE49-F238E27FC236}">
                      <a16:creationId xmlns:a16="http://schemas.microsoft.com/office/drawing/2014/main" id="{C8A86D2B-0D4B-65D8-44E1-DF345D416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4" name="Rectangle 145">
                  <a:extLst>
                    <a:ext uri="{FF2B5EF4-FFF2-40B4-BE49-F238E27FC236}">
                      <a16:creationId xmlns:a16="http://schemas.microsoft.com/office/drawing/2014/main" id="{55C73210-C78C-ECB7-F3A0-C183A9A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5" name="Rectangle 146">
                  <a:extLst>
                    <a:ext uri="{FF2B5EF4-FFF2-40B4-BE49-F238E27FC236}">
                      <a16:creationId xmlns:a16="http://schemas.microsoft.com/office/drawing/2014/main" id="{0115CC39-0B55-9EF6-D52D-830BB615A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6" name="Rectangle 147">
                  <a:extLst>
                    <a:ext uri="{FF2B5EF4-FFF2-40B4-BE49-F238E27FC236}">
                      <a16:creationId xmlns:a16="http://schemas.microsoft.com/office/drawing/2014/main" id="{BA5A9863-F86D-EF86-17BC-A7E651136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7" name="Rectangle 148">
                  <a:extLst>
                    <a:ext uri="{FF2B5EF4-FFF2-40B4-BE49-F238E27FC236}">
                      <a16:creationId xmlns:a16="http://schemas.microsoft.com/office/drawing/2014/main" id="{FAFBBC46-3116-EA40-ECF3-6AB21054A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8" name="Rectangle 149">
                  <a:extLst>
                    <a:ext uri="{FF2B5EF4-FFF2-40B4-BE49-F238E27FC236}">
                      <a16:creationId xmlns:a16="http://schemas.microsoft.com/office/drawing/2014/main" id="{6F4F4F47-CC74-7838-EC37-2CA32D1AA8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59" name="Rectangle 150">
                  <a:extLst>
                    <a:ext uri="{FF2B5EF4-FFF2-40B4-BE49-F238E27FC236}">
                      <a16:creationId xmlns:a16="http://schemas.microsoft.com/office/drawing/2014/main" id="{E6D280FC-E774-99E8-C3F3-1655D6D65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0" name="Rectangle 151">
                  <a:extLst>
                    <a:ext uri="{FF2B5EF4-FFF2-40B4-BE49-F238E27FC236}">
                      <a16:creationId xmlns:a16="http://schemas.microsoft.com/office/drawing/2014/main" id="{BEA945BD-FA92-FBCA-71F0-46871D66F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1" name="Rectangle 152">
                  <a:extLst>
                    <a:ext uri="{FF2B5EF4-FFF2-40B4-BE49-F238E27FC236}">
                      <a16:creationId xmlns:a16="http://schemas.microsoft.com/office/drawing/2014/main" id="{DA1BE577-9C02-7150-57D3-34E817FF7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2" name="Rectangle 153">
                  <a:extLst>
                    <a:ext uri="{FF2B5EF4-FFF2-40B4-BE49-F238E27FC236}">
                      <a16:creationId xmlns:a16="http://schemas.microsoft.com/office/drawing/2014/main" id="{53D029C2-CA9D-FE9A-EE9F-69B524EB5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3" name="Rectangle 154">
                  <a:extLst>
                    <a:ext uri="{FF2B5EF4-FFF2-40B4-BE49-F238E27FC236}">
                      <a16:creationId xmlns:a16="http://schemas.microsoft.com/office/drawing/2014/main" id="{633A97D9-2FA0-6FCA-315C-42EBE9EFD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64" name="Rectangle 155">
                  <a:extLst>
                    <a:ext uri="{FF2B5EF4-FFF2-40B4-BE49-F238E27FC236}">
                      <a16:creationId xmlns:a16="http://schemas.microsoft.com/office/drawing/2014/main" id="{CF2C4D18-A283-A519-F8E9-8D7E01E55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3" name="Group 156">
                <a:extLst>
                  <a:ext uri="{FF2B5EF4-FFF2-40B4-BE49-F238E27FC236}">
                    <a16:creationId xmlns:a16="http://schemas.microsoft.com/office/drawing/2014/main" id="{159C7A23-DB0E-F3B3-E6E9-358696D22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3429" name="Rectangle 157">
                  <a:extLst>
                    <a:ext uri="{FF2B5EF4-FFF2-40B4-BE49-F238E27FC236}">
                      <a16:creationId xmlns:a16="http://schemas.microsoft.com/office/drawing/2014/main" id="{688355F3-7813-B66E-4A53-BFB657595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0" name="Rectangle 158">
                  <a:extLst>
                    <a:ext uri="{FF2B5EF4-FFF2-40B4-BE49-F238E27FC236}">
                      <a16:creationId xmlns:a16="http://schemas.microsoft.com/office/drawing/2014/main" id="{A17D0BD6-431C-C292-18CD-552280E24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1" name="Rectangle 159">
                  <a:extLst>
                    <a:ext uri="{FF2B5EF4-FFF2-40B4-BE49-F238E27FC236}">
                      <a16:creationId xmlns:a16="http://schemas.microsoft.com/office/drawing/2014/main" id="{711EB293-AACB-0099-2267-E22EE8380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2" name="Rectangle 160">
                  <a:extLst>
                    <a:ext uri="{FF2B5EF4-FFF2-40B4-BE49-F238E27FC236}">
                      <a16:creationId xmlns:a16="http://schemas.microsoft.com/office/drawing/2014/main" id="{147A10BE-5DC7-C762-B76A-21D28B54E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3" name="Rectangle 161">
                  <a:extLst>
                    <a:ext uri="{FF2B5EF4-FFF2-40B4-BE49-F238E27FC236}">
                      <a16:creationId xmlns:a16="http://schemas.microsoft.com/office/drawing/2014/main" id="{2A3EF983-9AB6-4914-F3CD-C0421B867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4" name="Rectangle 162">
                  <a:extLst>
                    <a:ext uri="{FF2B5EF4-FFF2-40B4-BE49-F238E27FC236}">
                      <a16:creationId xmlns:a16="http://schemas.microsoft.com/office/drawing/2014/main" id="{FD701D3C-79B2-E4B6-7C0C-1B17FBFA62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5" name="Rectangle 163">
                  <a:extLst>
                    <a:ext uri="{FF2B5EF4-FFF2-40B4-BE49-F238E27FC236}">
                      <a16:creationId xmlns:a16="http://schemas.microsoft.com/office/drawing/2014/main" id="{4FF0241B-F705-B620-4BF2-DF13C4CA6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6" name="Rectangle 164">
                  <a:extLst>
                    <a:ext uri="{FF2B5EF4-FFF2-40B4-BE49-F238E27FC236}">
                      <a16:creationId xmlns:a16="http://schemas.microsoft.com/office/drawing/2014/main" id="{4424218A-644C-4299-F113-0CE02CA58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7" name="Rectangle 165">
                  <a:extLst>
                    <a:ext uri="{FF2B5EF4-FFF2-40B4-BE49-F238E27FC236}">
                      <a16:creationId xmlns:a16="http://schemas.microsoft.com/office/drawing/2014/main" id="{AADCFAEA-357C-5067-10A1-9A8EC6C77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8" name="Rectangle 166">
                  <a:extLst>
                    <a:ext uri="{FF2B5EF4-FFF2-40B4-BE49-F238E27FC236}">
                      <a16:creationId xmlns:a16="http://schemas.microsoft.com/office/drawing/2014/main" id="{9FD3B647-D854-64A8-EC1C-222A00805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39" name="Rectangle 167">
                  <a:extLst>
                    <a:ext uri="{FF2B5EF4-FFF2-40B4-BE49-F238E27FC236}">
                      <a16:creationId xmlns:a16="http://schemas.microsoft.com/office/drawing/2014/main" id="{22E0CB1D-74B4-FD90-B713-C751215A8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0" name="Rectangle 168">
                  <a:extLst>
                    <a:ext uri="{FF2B5EF4-FFF2-40B4-BE49-F238E27FC236}">
                      <a16:creationId xmlns:a16="http://schemas.microsoft.com/office/drawing/2014/main" id="{70423E88-81D2-071F-B761-D6F0AEE72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1" name="Rectangle 169">
                  <a:extLst>
                    <a:ext uri="{FF2B5EF4-FFF2-40B4-BE49-F238E27FC236}">
                      <a16:creationId xmlns:a16="http://schemas.microsoft.com/office/drawing/2014/main" id="{1655EC81-F85B-9641-7DCA-46EE2FF75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2" name="Rectangle 170">
                  <a:extLst>
                    <a:ext uri="{FF2B5EF4-FFF2-40B4-BE49-F238E27FC236}">
                      <a16:creationId xmlns:a16="http://schemas.microsoft.com/office/drawing/2014/main" id="{B3BDCC75-3D56-C5D4-8B12-D355F1994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3" name="Rectangle 171">
                  <a:extLst>
                    <a:ext uri="{FF2B5EF4-FFF2-40B4-BE49-F238E27FC236}">
                      <a16:creationId xmlns:a16="http://schemas.microsoft.com/office/drawing/2014/main" id="{DD4A3AF9-B23D-AF14-8767-6DB7FE1AC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4" name="Rectangle 172">
                  <a:extLst>
                    <a:ext uri="{FF2B5EF4-FFF2-40B4-BE49-F238E27FC236}">
                      <a16:creationId xmlns:a16="http://schemas.microsoft.com/office/drawing/2014/main" id="{218FF07B-1CE3-B348-EFC6-A482A86E1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5" name="Rectangle 173">
                  <a:extLst>
                    <a:ext uri="{FF2B5EF4-FFF2-40B4-BE49-F238E27FC236}">
                      <a16:creationId xmlns:a16="http://schemas.microsoft.com/office/drawing/2014/main" id="{FDBBE41F-0F9F-8CDA-8B56-F920C6C77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46" name="Rectangle 174">
                  <a:extLst>
                    <a:ext uri="{FF2B5EF4-FFF2-40B4-BE49-F238E27FC236}">
                      <a16:creationId xmlns:a16="http://schemas.microsoft.com/office/drawing/2014/main" id="{EF1805D8-EEAD-2B77-ABFB-62894FE0D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4" name="Group 175">
                <a:extLst>
                  <a:ext uri="{FF2B5EF4-FFF2-40B4-BE49-F238E27FC236}">
                    <a16:creationId xmlns:a16="http://schemas.microsoft.com/office/drawing/2014/main" id="{66D1F92A-14B5-E928-0572-73B0ECA46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3411" name="Rectangle 176">
                  <a:extLst>
                    <a:ext uri="{FF2B5EF4-FFF2-40B4-BE49-F238E27FC236}">
                      <a16:creationId xmlns:a16="http://schemas.microsoft.com/office/drawing/2014/main" id="{67FD0388-867A-7AB1-EF2B-0CB54AF8F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2" name="Rectangle 177">
                  <a:extLst>
                    <a:ext uri="{FF2B5EF4-FFF2-40B4-BE49-F238E27FC236}">
                      <a16:creationId xmlns:a16="http://schemas.microsoft.com/office/drawing/2014/main" id="{8553FCED-0A98-287B-2A18-9CD9219CB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3" name="Rectangle 178">
                  <a:extLst>
                    <a:ext uri="{FF2B5EF4-FFF2-40B4-BE49-F238E27FC236}">
                      <a16:creationId xmlns:a16="http://schemas.microsoft.com/office/drawing/2014/main" id="{BAC26601-59E3-4FE9-0381-C692D4178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4" name="Rectangle 179">
                  <a:extLst>
                    <a:ext uri="{FF2B5EF4-FFF2-40B4-BE49-F238E27FC236}">
                      <a16:creationId xmlns:a16="http://schemas.microsoft.com/office/drawing/2014/main" id="{6BDE3A1E-B698-31A6-3BC7-A36C09BCB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5" name="Rectangle 180">
                  <a:extLst>
                    <a:ext uri="{FF2B5EF4-FFF2-40B4-BE49-F238E27FC236}">
                      <a16:creationId xmlns:a16="http://schemas.microsoft.com/office/drawing/2014/main" id="{FF762701-71E5-03B0-412B-33C019BD2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6" name="Rectangle 181">
                  <a:extLst>
                    <a:ext uri="{FF2B5EF4-FFF2-40B4-BE49-F238E27FC236}">
                      <a16:creationId xmlns:a16="http://schemas.microsoft.com/office/drawing/2014/main" id="{19F01B3C-14D1-2961-C79E-33DA0B1E8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7" name="Rectangle 182">
                  <a:extLst>
                    <a:ext uri="{FF2B5EF4-FFF2-40B4-BE49-F238E27FC236}">
                      <a16:creationId xmlns:a16="http://schemas.microsoft.com/office/drawing/2014/main" id="{971B7D9F-74BE-6D2E-D3BC-99F2B0902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8" name="Rectangle 183">
                  <a:extLst>
                    <a:ext uri="{FF2B5EF4-FFF2-40B4-BE49-F238E27FC236}">
                      <a16:creationId xmlns:a16="http://schemas.microsoft.com/office/drawing/2014/main" id="{3383FF54-E341-9905-3E95-343D07AE2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9" name="Rectangle 184">
                  <a:extLst>
                    <a:ext uri="{FF2B5EF4-FFF2-40B4-BE49-F238E27FC236}">
                      <a16:creationId xmlns:a16="http://schemas.microsoft.com/office/drawing/2014/main" id="{59845151-75A7-24F5-D376-145D8E73B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0" name="Rectangle 185">
                  <a:extLst>
                    <a:ext uri="{FF2B5EF4-FFF2-40B4-BE49-F238E27FC236}">
                      <a16:creationId xmlns:a16="http://schemas.microsoft.com/office/drawing/2014/main" id="{BDB24BB3-7BF1-9EE3-FC0E-71A6825FF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1" name="Rectangle 186">
                  <a:extLst>
                    <a:ext uri="{FF2B5EF4-FFF2-40B4-BE49-F238E27FC236}">
                      <a16:creationId xmlns:a16="http://schemas.microsoft.com/office/drawing/2014/main" id="{61ABB151-319C-12EB-B9D4-D0A31693A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2" name="Rectangle 187">
                  <a:extLst>
                    <a:ext uri="{FF2B5EF4-FFF2-40B4-BE49-F238E27FC236}">
                      <a16:creationId xmlns:a16="http://schemas.microsoft.com/office/drawing/2014/main" id="{FC3EFB5B-E5F3-2170-5B45-FE49C0EBD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3" name="Rectangle 188">
                  <a:extLst>
                    <a:ext uri="{FF2B5EF4-FFF2-40B4-BE49-F238E27FC236}">
                      <a16:creationId xmlns:a16="http://schemas.microsoft.com/office/drawing/2014/main" id="{C52D2808-7F73-62E9-530C-6289F8354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4" name="Rectangle 189">
                  <a:extLst>
                    <a:ext uri="{FF2B5EF4-FFF2-40B4-BE49-F238E27FC236}">
                      <a16:creationId xmlns:a16="http://schemas.microsoft.com/office/drawing/2014/main" id="{512AF14D-7E0D-FED2-4728-857C67D2E5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5" name="Rectangle 190">
                  <a:extLst>
                    <a:ext uri="{FF2B5EF4-FFF2-40B4-BE49-F238E27FC236}">
                      <a16:creationId xmlns:a16="http://schemas.microsoft.com/office/drawing/2014/main" id="{6D8228B3-BEB1-81FC-F9B9-64EFD8064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6" name="Rectangle 191">
                  <a:extLst>
                    <a:ext uri="{FF2B5EF4-FFF2-40B4-BE49-F238E27FC236}">
                      <a16:creationId xmlns:a16="http://schemas.microsoft.com/office/drawing/2014/main" id="{CAD65F62-5A0D-B5F9-A435-8771CA2CC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7" name="Rectangle 192">
                  <a:extLst>
                    <a:ext uri="{FF2B5EF4-FFF2-40B4-BE49-F238E27FC236}">
                      <a16:creationId xmlns:a16="http://schemas.microsoft.com/office/drawing/2014/main" id="{3F17591C-5948-B72A-C54C-1B12C143A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28" name="Rectangle 193">
                  <a:extLst>
                    <a:ext uri="{FF2B5EF4-FFF2-40B4-BE49-F238E27FC236}">
                      <a16:creationId xmlns:a16="http://schemas.microsoft.com/office/drawing/2014/main" id="{E04224FD-8C04-6339-E047-A5D973F39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5" name="Group 194">
                <a:extLst>
                  <a:ext uri="{FF2B5EF4-FFF2-40B4-BE49-F238E27FC236}">
                    <a16:creationId xmlns:a16="http://schemas.microsoft.com/office/drawing/2014/main" id="{ECEE86A3-8D8E-BF43-7127-3D3BC947A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3393" name="Rectangle 195">
                  <a:extLst>
                    <a:ext uri="{FF2B5EF4-FFF2-40B4-BE49-F238E27FC236}">
                      <a16:creationId xmlns:a16="http://schemas.microsoft.com/office/drawing/2014/main" id="{A833B2D8-FE05-D229-0801-4EA76F2EF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4" name="Rectangle 196">
                  <a:extLst>
                    <a:ext uri="{FF2B5EF4-FFF2-40B4-BE49-F238E27FC236}">
                      <a16:creationId xmlns:a16="http://schemas.microsoft.com/office/drawing/2014/main" id="{1BDD5222-FC3E-FDE2-BCC4-2352463B7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5" name="Rectangle 197">
                  <a:extLst>
                    <a:ext uri="{FF2B5EF4-FFF2-40B4-BE49-F238E27FC236}">
                      <a16:creationId xmlns:a16="http://schemas.microsoft.com/office/drawing/2014/main" id="{2480CE4C-4CCF-8E3B-3AA0-718A7DC7A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6" name="Rectangle 198">
                  <a:extLst>
                    <a:ext uri="{FF2B5EF4-FFF2-40B4-BE49-F238E27FC236}">
                      <a16:creationId xmlns:a16="http://schemas.microsoft.com/office/drawing/2014/main" id="{E5772F78-606B-683E-70F8-753ADCAFA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7" name="Rectangle 199">
                  <a:extLst>
                    <a:ext uri="{FF2B5EF4-FFF2-40B4-BE49-F238E27FC236}">
                      <a16:creationId xmlns:a16="http://schemas.microsoft.com/office/drawing/2014/main" id="{E9585521-5A79-2F36-AF1E-7D9044931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8" name="Rectangle 200">
                  <a:extLst>
                    <a:ext uri="{FF2B5EF4-FFF2-40B4-BE49-F238E27FC236}">
                      <a16:creationId xmlns:a16="http://schemas.microsoft.com/office/drawing/2014/main" id="{3A1B084F-6F6C-8215-BAB3-5C929157D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9" name="Rectangle 201">
                  <a:extLst>
                    <a:ext uri="{FF2B5EF4-FFF2-40B4-BE49-F238E27FC236}">
                      <a16:creationId xmlns:a16="http://schemas.microsoft.com/office/drawing/2014/main" id="{15BD41CC-2D07-215F-B2AD-BFB351882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0" name="Rectangle 202">
                  <a:extLst>
                    <a:ext uri="{FF2B5EF4-FFF2-40B4-BE49-F238E27FC236}">
                      <a16:creationId xmlns:a16="http://schemas.microsoft.com/office/drawing/2014/main" id="{4821B300-00F1-29B5-B38F-A0713A4F1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1" name="Rectangle 203">
                  <a:extLst>
                    <a:ext uri="{FF2B5EF4-FFF2-40B4-BE49-F238E27FC236}">
                      <a16:creationId xmlns:a16="http://schemas.microsoft.com/office/drawing/2014/main" id="{21E4F915-9E03-FDE0-9816-642CDEB57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2" name="Rectangle 204">
                  <a:extLst>
                    <a:ext uri="{FF2B5EF4-FFF2-40B4-BE49-F238E27FC236}">
                      <a16:creationId xmlns:a16="http://schemas.microsoft.com/office/drawing/2014/main" id="{6E44A005-CA0A-EC90-114A-CAF6E621F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3" name="Rectangle 205">
                  <a:extLst>
                    <a:ext uri="{FF2B5EF4-FFF2-40B4-BE49-F238E27FC236}">
                      <a16:creationId xmlns:a16="http://schemas.microsoft.com/office/drawing/2014/main" id="{06E24517-31D5-1C89-F6E4-929D0B07B8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4" name="Rectangle 206">
                  <a:extLst>
                    <a:ext uri="{FF2B5EF4-FFF2-40B4-BE49-F238E27FC236}">
                      <a16:creationId xmlns:a16="http://schemas.microsoft.com/office/drawing/2014/main" id="{27683AD4-BFA2-1F7B-A811-ABDA28B5B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5" name="Rectangle 207">
                  <a:extLst>
                    <a:ext uri="{FF2B5EF4-FFF2-40B4-BE49-F238E27FC236}">
                      <a16:creationId xmlns:a16="http://schemas.microsoft.com/office/drawing/2014/main" id="{5AF1B97F-4076-D587-F353-A6F5C71FE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6" name="Rectangle 208">
                  <a:extLst>
                    <a:ext uri="{FF2B5EF4-FFF2-40B4-BE49-F238E27FC236}">
                      <a16:creationId xmlns:a16="http://schemas.microsoft.com/office/drawing/2014/main" id="{F626BBF8-D459-8B96-B0F2-94B28F5E9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7" name="Rectangle 209">
                  <a:extLst>
                    <a:ext uri="{FF2B5EF4-FFF2-40B4-BE49-F238E27FC236}">
                      <a16:creationId xmlns:a16="http://schemas.microsoft.com/office/drawing/2014/main" id="{0F5284EB-5B7F-5788-2112-6C4B477AB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8" name="Rectangle 210">
                  <a:extLst>
                    <a:ext uri="{FF2B5EF4-FFF2-40B4-BE49-F238E27FC236}">
                      <a16:creationId xmlns:a16="http://schemas.microsoft.com/office/drawing/2014/main" id="{2D1F7843-D3FC-0AD0-C465-EA9D6921A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09" name="Rectangle 211">
                  <a:extLst>
                    <a:ext uri="{FF2B5EF4-FFF2-40B4-BE49-F238E27FC236}">
                      <a16:creationId xmlns:a16="http://schemas.microsoft.com/office/drawing/2014/main" id="{C7A447CC-36D3-8833-8514-6DEEBEB77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410" name="Rectangle 212">
                  <a:extLst>
                    <a:ext uri="{FF2B5EF4-FFF2-40B4-BE49-F238E27FC236}">
                      <a16:creationId xmlns:a16="http://schemas.microsoft.com/office/drawing/2014/main" id="{EAB6CD46-8920-069F-D8DB-886E30F9C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6" name="Group 213">
                <a:extLst>
                  <a:ext uri="{FF2B5EF4-FFF2-40B4-BE49-F238E27FC236}">
                    <a16:creationId xmlns:a16="http://schemas.microsoft.com/office/drawing/2014/main" id="{83A3E39C-C592-FBEE-CE77-B16983EA6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3375" name="Rectangle 214">
                  <a:extLst>
                    <a:ext uri="{FF2B5EF4-FFF2-40B4-BE49-F238E27FC236}">
                      <a16:creationId xmlns:a16="http://schemas.microsoft.com/office/drawing/2014/main" id="{0C67D90B-5D14-BCC2-06ED-8D80EA402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6" name="Rectangle 215">
                  <a:extLst>
                    <a:ext uri="{FF2B5EF4-FFF2-40B4-BE49-F238E27FC236}">
                      <a16:creationId xmlns:a16="http://schemas.microsoft.com/office/drawing/2014/main" id="{9D48E512-B684-D2BB-9FE2-7B6893A35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7" name="Rectangle 216">
                  <a:extLst>
                    <a:ext uri="{FF2B5EF4-FFF2-40B4-BE49-F238E27FC236}">
                      <a16:creationId xmlns:a16="http://schemas.microsoft.com/office/drawing/2014/main" id="{50271A9C-7A61-63ED-B9D8-0C444C666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8" name="Rectangle 217">
                  <a:extLst>
                    <a:ext uri="{FF2B5EF4-FFF2-40B4-BE49-F238E27FC236}">
                      <a16:creationId xmlns:a16="http://schemas.microsoft.com/office/drawing/2014/main" id="{A29EE0F8-45EA-54A7-2A37-61AE3AF40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9" name="Rectangle 218">
                  <a:extLst>
                    <a:ext uri="{FF2B5EF4-FFF2-40B4-BE49-F238E27FC236}">
                      <a16:creationId xmlns:a16="http://schemas.microsoft.com/office/drawing/2014/main" id="{2744AB45-B9FC-BA7D-5BCD-93A159CC6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0" name="Rectangle 219">
                  <a:extLst>
                    <a:ext uri="{FF2B5EF4-FFF2-40B4-BE49-F238E27FC236}">
                      <a16:creationId xmlns:a16="http://schemas.microsoft.com/office/drawing/2014/main" id="{886A4AD0-3590-DC28-5313-024A277C8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1" name="Rectangle 220">
                  <a:extLst>
                    <a:ext uri="{FF2B5EF4-FFF2-40B4-BE49-F238E27FC236}">
                      <a16:creationId xmlns:a16="http://schemas.microsoft.com/office/drawing/2014/main" id="{4D191C68-E8C6-66BF-27F1-CB8A3E6E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2" name="Rectangle 221">
                  <a:extLst>
                    <a:ext uri="{FF2B5EF4-FFF2-40B4-BE49-F238E27FC236}">
                      <a16:creationId xmlns:a16="http://schemas.microsoft.com/office/drawing/2014/main" id="{4619E47B-2F69-1038-1339-1F3F87642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3" name="Rectangle 222">
                  <a:extLst>
                    <a:ext uri="{FF2B5EF4-FFF2-40B4-BE49-F238E27FC236}">
                      <a16:creationId xmlns:a16="http://schemas.microsoft.com/office/drawing/2014/main" id="{B09AE4C6-8D59-51A7-0359-03E4038A6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4" name="Rectangle 223">
                  <a:extLst>
                    <a:ext uri="{FF2B5EF4-FFF2-40B4-BE49-F238E27FC236}">
                      <a16:creationId xmlns:a16="http://schemas.microsoft.com/office/drawing/2014/main" id="{0175F4E5-45C6-3E86-1CB6-8B180A1AC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5" name="Rectangle 224">
                  <a:extLst>
                    <a:ext uri="{FF2B5EF4-FFF2-40B4-BE49-F238E27FC236}">
                      <a16:creationId xmlns:a16="http://schemas.microsoft.com/office/drawing/2014/main" id="{16960613-4874-00E1-8934-BDF017E2D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6" name="Rectangle 225">
                  <a:extLst>
                    <a:ext uri="{FF2B5EF4-FFF2-40B4-BE49-F238E27FC236}">
                      <a16:creationId xmlns:a16="http://schemas.microsoft.com/office/drawing/2014/main" id="{D41B1166-87C7-D714-431B-02865B4AC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7" name="Rectangle 226">
                  <a:extLst>
                    <a:ext uri="{FF2B5EF4-FFF2-40B4-BE49-F238E27FC236}">
                      <a16:creationId xmlns:a16="http://schemas.microsoft.com/office/drawing/2014/main" id="{6B975734-94C3-441B-B694-41DDC9573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8" name="Rectangle 227">
                  <a:extLst>
                    <a:ext uri="{FF2B5EF4-FFF2-40B4-BE49-F238E27FC236}">
                      <a16:creationId xmlns:a16="http://schemas.microsoft.com/office/drawing/2014/main" id="{4A9764AB-5BCD-5614-9F6C-E3B2F946F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89" name="Rectangle 228">
                  <a:extLst>
                    <a:ext uri="{FF2B5EF4-FFF2-40B4-BE49-F238E27FC236}">
                      <a16:creationId xmlns:a16="http://schemas.microsoft.com/office/drawing/2014/main" id="{6BA086A7-1FC1-73AC-C4F8-193F448CE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0" name="Rectangle 229">
                  <a:extLst>
                    <a:ext uri="{FF2B5EF4-FFF2-40B4-BE49-F238E27FC236}">
                      <a16:creationId xmlns:a16="http://schemas.microsoft.com/office/drawing/2014/main" id="{9BB37175-AE7C-9D15-2030-71BA966D5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1" name="Rectangle 230">
                  <a:extLst>
                    <a:ext uri="{FF2B5EF4-FFF2-40B4-BE49-F238E27FC236}">
                      <a16:creationId xmlns:a16="http://schemas.microsoft.com/office/drawing/2014/main" id="{0519E86B-D49F-A997-E8AA-B35858085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92" name="Rectangle 231">
                  <a:extLst>
                    <a:ext uri="{FF2B5EF4-FFF2-40B4-BE49-F238E27FC236}">
                      <a16:creationId xmlns:a16="http://schemas.microsoft.com/office/drawing/2014/main" id="{4A7F4B41-250D-FE55-91BE-09FF2DE93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7" name="Group 232">
                <a:extLst>
                  <a:ext uri="{FF2B5EF4-FFF2-40B4-BE49-F238E27FC236}">
                    <a16:creationId xmlns:a16="http://schemas.microsoft.com/office/drawing/2014/main" id="{C1AC39C6-C292-69AF-26D4-DB48DB218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3357" name="Rectangle 233">
                  <a:extLst>
                    <a:ext uri="{FF2B5EF4-FFF2-40B4-BE49-F238E27FC236}">
                      <a16:creationId xmlns:a16="http://schemas.microsoft.com/office/drawing/2014/main" id="{8BD6DA0C-0BC0-5DB0-35F9-8D0382C55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8" name="Rectangle 234">
                  <a:extLst>
                    <a:ext uri="{FF2B5EF4-FFF2-40B4-BE49-F238E27FC236}">
                      <a16:creationId xmlns:a16="http://schemas.microsoft.com/office/drawing/2014/main" id="{0C49E77B-CD43-879C-9200-2E8E4E827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9" name="Rectangle 235">
                  <a:extLst>
                    <a:ext uri="{FF2B5EF4-FFF2-40B4-BE49-F238E27FC236}">
                      <a16:creationId xmlns:a16="http://schemas.microsoft.com/office/drawing/2014/main" id="{0F91C749-85F9-5085-2E91-7BFD034AB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0" name="Rectangle 236">
                  <a:extLst>
                    <a:ext uri="{FF2B5EF4-FFF2-40B4-BE49-F238E27FC236}">
                      <a16:creationId xmlns:a16="http://schemas.microsoft.com/office/drawing/2014/main" id="{6136C8B8-A288-7783-CE7C-CBA5685AA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1" name="Rectangle 237">
                  <a:extLst>
                    <a:ext uri="{FF2B5EF4-FFF2-40B4-BE49-F238E27FC236}">
                      <a16:creationId xmlns:a16="http://schemas.microsoft.com/office/drawing/2014/main" id="{812C22C9-12B1-80BD-B600-34F5F4955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2" name="Rectangle 238">
                  <a:extLst>
                    <a:ext uri="{FF2B5EF4-FFF2-40B4-BE49-F238E27FC236}">
                      <a16:creationId xmlns:a16="http://schemas.microsoft.com/office/drawing/2014/main" id="{1B0AA02F-F8C8-F24C-7514-A20369EC8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3" name="Rectangle 239">
                  <a:extLst>
                    <a:ext uri="{FF2B5EF4-FFF2-40B4-BE49-F238E27FC236}">
                      <a16:creationId xmlns:a16="http://schemas.microsoft.com/office/drawing/2014/main" id="{9F4AD26C-9DA1-566F-B5DA-CA1D38E4A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4" name="Rectangle 240">
                  <a:extLst>
                    <a:ext uri="{FF2B5EF4-FFF2-40B4-BE49-F238E27FC236}">
                      <a16:creationId xmlns:a16="http://schemas.microsoft.com/office/drawing/2014/main" id="{39D8B2D2-C292-2B4F-A41A-33800073C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5" name="Rectangle 241">
                  <a:extLst>
                    <a:ext uri="{FF2B5EF4-FFF2-40B4-BE49-F238E27FC236}">
                      <a16:creationId xmlns:a16="http://schemas.microsoft.com/office/drawing/2014/main" id="{F3FA31F7-D824-2517-8F96-BC10E7BE7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6" name="Rectangle 242">
                  <a:extLst>
                    <a:ext uri="{FF2B5EF4-FFF2-40B4-BE49-F238E27FC236}">
                      <a16:creationId xmlns:a16="http://schemas.microsoft.com/office/drawing/2014/main" id="{8B34FF78-4158-57DB-2065-FF3FB9396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7" name="Rectangle 243">
                  <a:extLst>
                    <a:ext uri="{FF2B5EF4-FFF2-40B4-BE49-F238E27FC236}">
                      <a16:creationId xmlns:a16="http://schemas.microsoft.com/office/drawing/2014/main" id="{3E46305C-72B7-F1EA-4362-F8EF32D1A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8" name="Rectangle 244">
                  <a:extLst>
                    <a:ext uri="{FF2B5EF4-FFF2-40B4-BE49-F238E27FC236}">
                      <a16:creationId xmlns:a16="http://schemas.microsoft.com/office/drawing/2014/main" id="{CC07C25A-EE5F-A09B-A593-2B3DB0E48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69" name="Rectangle 245">
                  <a:extLst>
                    <a:ext uri="{FF2B5EF4-FFF2-40B4-BE49-F238E27FC236}">
                      <a16:creationId xmlns:a16="http://schemas.microsoft.com/office/drawing/2014/main" id="{81FA1E91-CD4F-3022-3A59-BBFF7FD7D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0" name="Rectangle 246">
                  <a:extLst>
                    <a:ext uri="{FF2B5EF4-FFF2-40B4-BE49-F238E27FC236}">
                      <a16:creationId xmlns:a16="http://schemas.microsoft.com/office/drawing/2014/main" id="{2D436B43-1845-2D39-33C4-60C90038A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1" name="Rectangle 247">
                  <a:extLst>
                    <a:ext uri="{FF2B5EF4-FFF2-40B4-BE49-F238E27FC236}">
                      <a16:creationId xmlns:a16="http://schemas.microsoft.com/office/drawing/2014/main" id="{AD75C648-D0C6-697D-40CB-F6F82A5A3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2" name="Rectangle 248">
                  <a:extLst>
                    <a:ext uri="{FF2B5EF4-FFF2-40B4-BE49-F238E27FC236}">
                      <a16:creationId xmlns:a16="http://schemas.microsoft.com/office/drawing/2014/main" id="{B7E6AE0C-67E7-262C-1C25-7F5B5145F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3" name="Rectangle 249">
                  <a:extLst>
                    <a:ext uri="{FF2B5EF4-FFF2-40B4-BE49-F238E27FC236}">
                      <a16:creationId xmlns:a16="http://schemas.microsoft.com/office/drawing/2014/main" id="{79B8EFC6-8CE7-9100-BBA8-877110686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74" name="Rectangle 250">
                  <a:extLst>
                    <a:ext uri="{FF2B5EF4-FFF2-40B4-BE49-F238E27FC236}">
                      <a16:creationId xmlns:a16="http://schemas.microsoft.com/office/drawing/2014/main" id="{39E79DCC-7601-285D-A490-1175F3B7B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3338" name="Group 251">
                <a:extLst>
                  <a:ext uri="{FF2B5EF4-FFF2-40B4-BE49-F238E27FC236}">
                    <a16:creationId xmlns:a16="http://schemas.microsoft.com/office/drawing/2014/main" id="{88A689CD-2A7D-4892-8EF5-F52D39AC1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3339" name="Rectangle 252">
                  <a:extLst>
                    <a:ext uri="{FF2B5EF4-FFF2-40B4-BE49-F238E27FC236}">
                      <a16:creationId xmlns:a16="http://schemas.microsoft.com/office/drawing/2014/main" id="{9F67ADF4-CB8D-9D7F-473B-9B3D5510F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0" name="Rectangle 253">
                  <a:extLst>
                    <a:ext uri="{FF2B5EF4-FFF2-40B4-BE49-F238E27FC236}">
                      <a16:creationId xmlns:a16="http://schemas.microsoft.com/office/drawing/2014/main" id="{65DCC930-55D4-6CA1-2472-A750E651B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1" name="Rectangle 254">
                  <a:extLst>
                    <a:ext uri="{FF2B5EF4-FFF2-40B4-BE49-F238E27FC236}">
                      <a16:creationId xmlns:a16="http://schemas.microsoft.com/office/drawing/2014/main" id="{2132FC3C-89FE-61C0-E060-AAF927D93E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2" name="Rectangle 255">
                  <a:extLst>
                    <a:ext uri="{FF2B5EF4-FFF2-40B4-BE49-F238E27FC236}">
                      <a16:creationId xmlns:a16="http://schemas.microsoft.com/office/drawing/2014/main" id="{1BFD2CAE-E8A3-E5CE-1397-8CF758329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3" name="Rectangle 256">
                  <a:extLst>
                    <a:ext uri="{FF2B5EF4-FFF2-40B4-BE49-F238E27FC236}">
                      <a16:creationId xmlns:a16="http://schemas.microsoft.com/office/drawing/2014/main" id="{55617067-75BF-A9C8-EC10-AD1535E6E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4" name="Rectangle 257">
                  <a:extLst>
                    <a:ext uri="{FF2B5EF4-FFF2-40B4-BE49-F238E27FC236}">
                      <a16:creationId xmlns:a16="http://schemas.microsoft.com/office/drawing/2014/main" id="{BB19015F-FFBC-59EF-76D2-2273A717F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5" name="Rectangle 258">
                  <a:extLst>
                    <a:ext uri="{FF2B5EF4-FFF2-40B4-BE49-F238E27FC236}">
                      <a16:creationId xmlns:a16="http://schemas.microsoft.com/office/drawing/2014/main" id="{E3328534-A0A9-1F91-5734-0758BFD7A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6" name="Rectangle 259">
                  <a:extLst>
                    <a:ext uri="{FF2B5EF4-FFF2-40B4-BE49-F238E27FC236}">
                      <a16:creationId xmlns:a16="http://schemas.microsoft.com/office/drawing/2014/main" id="{723AC5CE-06A2-5F99-B048-0733F4A51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7" name="Rectangle 260">
                  <a:extLst>
                    <a:ext uri="{FF2B5EF4-FFF2-40B4-BE49-F238E27FC236}">
                      <a16:creationId xmlns:a16="http://schemas.microsoft.com/office/drawing/2014/main" id="{1E34374A-28FB-2A6A-2CAA-6C23F34E03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8" name="Rectangle 261">
                  <a:extLst>
                    <a:ext uri="{FF2B5EF4-FFF2-40B4-BE49-F238E27FC236}">
                      <a16:creationId xmlns:a16="http://schemas.microsoft.com/office/drawing/2014/main" id="{815C7548-FE7D-86ED-E473-7F70CCC08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49" name="Rectangle 262">
                  <a:extLst>
                    <a:ext uri="{FF2B5EF4-FFF2-40B4-BE49-F238E27FC236}">
                      <a16:creationId xmlns:a16="http://schemas.microsoft.com/office/drawing/2014/main" id="{1536947D-9F10-9D00-D52B-0119F53AC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0" name="Rectangle 263">
                  <a:extLst>
                    <a:ext uri="{FF2B5EF4-FFF2-40B4-BE49-F238E27FC236}">
                      <a16:creationId xmlns:a16="http://schemas.microsoft.com/office/drawing/2014/main" id="{62E6E7DD-2954-16F7-38AF-84553E1A4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1" name="Rectangle 264">
                  <a:extLst>
                    <a:ext uri="{FF2B5EF4-FFF2-40B4-BE49-F238E27FC236}">
                      <a16:creationId xmlns:a16="http://schemas.microsoft.com/office/drawing/2014/main" id="{2BBA9CBD-CF82-E9CA-FC6B-8189F84E8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2" name="Rectangle 265">
                  <a:extLst>
                    <a:ext uri="{FF2B5EF4-FFF2-40B4-BE49-F238E27FC236}">
                      <a16:creationId xmlns:a16="http://schemas.microsoft.com/office/drawing/2014/main" id="{B39FBE62-3552-6BCA-5B84-936C2A963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3" name="Rectangle 266">
                  <a:extLst>
                    <a:ext uri="{FF2B5EF4-FFF2-40B4-BE49-F238E27FC236}">
                      <a16:creationId xmlns:a16="http://schemas.microsoft.com/office/drawing/2014/main" id="{29036537-265F-7293-C6D1-0094F1252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4" name="Rectangle 267">
                  <a:extLst>
                    <a:ext uri="{FF2B5EF4-FFF2-40B4-BE49-F238E27FC236}">
                      <a16:creationId xmlns:a16="http://schemas.microsoft.com/office/drawing/2014/main" id="{6C34BEE2-C8E9-4FCC-957E-77C28D6BE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5" name="Rectangle 268">
                  <a:extLst>
                    <a:ext uri="{FF2B5EF4-FFF2-40B4-BE49-F238E27FC236}">
                      <a16:creationId xmlns:a16="http://schemas.microsoft.com/office/drawing/2014/main" id="{445ED01A-0279-21A2-F7D9-1A6546BDF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3356" name="Rectangle 269">
                  <a:extLst>
                    <a:ext uri="{FF2B5EF4-FFF2-40B4-BE49-F238E27FC236}">
                      <a16:creationId xmlns:a16="http://schemas.microsoft.com/office/drawing/2014/main" id="{24E3D3D9-B9A1-537D-B53E-3CD70275A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3323" name="Line 270">
              <a:extLst>
                <a:ext uri="{FF2B5EF4-FFF2-40B4-BE49-F238E27FC236}">
                  <a16:creationId xmlns:a16="http://schemas.microsoft.com/office/drawing/2014/main" id="{19F975D7-E7A9-88F7-6270-D79834D48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324" name="Line 271">
              <a:extLst>
                <a:ext uri="{FF2B5EF4-FFF2-40B4-BE49-F238E27FC236}">
                  <a16:creationId xmlns:a16="http://schemas.microsoft.com/office/drawing/2014/main" id="{43BDB981-8280-BA4C-4C55-48C6EA5A83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3315" name="Line 272">
            <a:extLst>
              <a:ext uri="{FF2B5EF4-FFF2-40B4-BE49-F238E27FC236}">
                <a16:creationId xmlns:a16="http://schemas.microsoft.com/office/drawing/2014/main" id="{A137A42E-213F-7B89-D908-5B715EAD59B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-1143000" y="3429000"/>
            <a:ext cx="68580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561" name="WordArt 273">
            <a:extLst>
              <a:ext uri="{FF2B5EF4-FFF2-40B4-BE49-F238E27FC236}">
                <a16:creationId xmlns:a16="http://schemas.microsoft.com/office/drawing/2014/main" id="{EEDD3AAA-1D6B-B6A9-F929-AC1DB7E021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3191">
            <a:off x="-1027112" y="2932112"/>
            <a:ext cx="548640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18840000" scaled="1"/>
                </a:gradFill>
                <a:latin typeface="Comic Sans MS" panose="030F0702030302020204" pitchFamily="66" charset="0"/>
              </a:rPr>
              <a:t>Vertical</a:t>
            </a:r>
          </a:p>
        </p:txBody>
      </p:sp>
      <p:pic>
        <p:nvPicPr>
          <p:cNvPr id="12562" name="Picture 274" descr="coaster str down">
            <a:extLst>
              <a:ext uri="{FF2B5EF4-FFF2-40B4-BE49-F238E27FC236}">
                <a16:creationId xmlns:a16="http://schemas.microsoft.com/office/drawing/2014/main" id="{74F7FCBA-7FD8-C3F0-5395-2CB35122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24114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75">
            <a:extLst>
              <a:ext uri="{FF2B5EF4-FFF2-40B4-BE49-F238E27FC236}">
                <a16:creationId xmlns:a16="http://schemas.microsoft.com/office/drawing/2014/main" id="{14795EDD-07DF-8719-DF9D-30544967A1F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962400"/>
            <a:ext cx="3886200" cy="2667000"/>
            <a:chOff x="2976" y="2496"/>
            <a:chExt cx="2448" cy="1680"/>
          </a:xfrm>
        </p:grpSpPr>
        <p:sp>
          <p:nvSpPr>
            <p:cNvPr id="13320" name="WordArt 276">
              <a:extLst>
                <a:ext uri="{FF2B5EF4-FFF2-40B4-BE49-F238E27FC236}">
                  <a16:creationId xmlns:a16="http://schemas.microsoft.com/office/drawing/2014/main" id="{A8E0BC27-5269-76FE-1186-5382759F1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76" y="2496"/>
              <a:ext cx="244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Comic Sans MS" panose="030F0702030302020204" pitchFamily="66" charset="0"/>
                </a:rPr>
                <a:t>Undefined</a:t>
              </a:r>
            </a:p>
          </p:txBody>
        </p:sp>
        <p:sp>
          <p:nvSpPr>
            <p:cNvPr id="13321" name="WordArt 277">
              <a:extLst>
                <a:ext uri="{FF2B5EF4-FFF2-40B4-BE49-F238E27FC236}">
                  <a16:creationId xmlns:a16="http://schemas.microsoft.com/office/drawing/2014/main" id="{CE4CD1A2-4BE6-AB1C-C1C6-51E03858554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00" y="3216"/>
              <a:ext cx="1200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Comic Sans MS" panose="030F0702030302020204" pitchFamily="66" charset="0"/>
                </a:rPr>
                <a:t>Slope</a:t>
              </a:r>
            </a:p>
          </p:txBody>
        </p:sp>
      </p:grpSp>
      <p:sp>
        <p:nvSpPr>
          <p:cNvPr id="12566" name="AutoShape 278">
            <a:extLst>
              <a:ext uri="{FF2B5EF4-FFF2-40B4-BE49-F238E27FC236}">
                <a16:creationId xmlns:a16="http://schemas.microsoft.com/office/drawing/2014/main" id="{73B45598-7255-1503-E7AA-E74817F82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96875"/>
            <a:ext cx="4933950" cy="2760663"/>
          </a:xfrm>
          <a:prstGeom prst="cloudCallout">
            <a:avLst>
              <a:gd name="adj1" fmla="val -59782"/>
              <a:gd name="adj2" fmla="val 37810"/>
            </a:avLst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That’s a really scary coaster, so the slope is…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20C25DC-4E22-7EE7-0C6D-4BFC21CEE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For the following slides,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call out whether the slope is 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positive,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negative, </a:t>
            </a: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zero, </a:t>
            </a:r>
            <a:r>
              <a:rPr lang="en-US" altLang="en-US">
                <a:latin typeface="Comic Sans MS" panose="030F0702030302020204" pitchFamily="66" charset="0"/>
              </a:rPr>
              <a:t>or </a:t>
            </a:r>
            <a:r>
              <a:rPr lang="en-US" altLang="en-US">
                <a:solidFill>
                  <a:srgbClr val="FF99FF"/>
                </a:solidFill>
                <a:latin typeface="Comic Sans MS" panose="030F0702030302020204" pitchFamily="66" charset="0"/>
              </a:rPr>
              <a:t>undefined</a:t>
            </a:r>
            <a:r>
              <a:rPr lang="en-US" altLang="en-US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99B9534-3549-F2A9-0F3A-E2418936B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9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Wait for the count of </a:t>
            </a:r>
            <a:r>
              <a:rPr lang="en-US" altLang="en-US" sz="720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 before you say your answer!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A8A7F996-BFCA-DB5F-DD2A-53EAE36567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375" name="Group 3">
              <a:extLst>
                <a:ext uri="{FF2B5EF4-FFF2-40B4-BE49-F238E27FC236}">
                  <a16:creationId xmlns:a16="http://schemas.microsoft.com/office/drawing/2014/main" id="{DB4E3870-7D70-9763-6378-75BF789D8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5378" name="Group 4">
                <a:extLst>
                  <a:ext uri="{FF2B5EF4-FFF2-40B4-BE49-F238E27FC236}">
                    <a16:creationId xmlns:a16="http://schemas.microsoft.com/office/drawing/2014/main" id="{47631D82-1AB2-75F2-F7EE-019A8AC17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5626" name="Rectangle 5">
                  <a:extLst>
                    <a:ext uri="{FF2B5EF4-FFF2-40B4-BE49-F238E27FC236}">
                      <a16:creationId xmlns:a16="http://schemas.microsoft.com/office/drawing/2014/main" id="{514D88E0-070A-4F78-E1C4-14841A9FB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7" name="Rectangle 6">
                  <a:extLst>
                    <a:ext uri="{FF2B5EF4-FFF2-40B4-BE49-F238E27FC236}">
                      <a16:creationId xmlns:a16="http://schemas.microsoft.com/office/drawing/2014/main" id="{938740DA-D5EC-6B9F-84B5-A0DDE04EA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8" name="Rectangle 7">
                  <a:extLst>
                    <a:ext uri="{FF2B5EF4-FFF2-40B4-BE49-F238E27FC236}">
                      <a16:creationId xmlns:a16="http://schemas.microsoft.com/office/drawing/2014/main" id="{9FECADA8-B5B7-DB8C-B56D-F96C6E00D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9" name="Rectangle 8">
                  <a:extLst>
                    <a:ext uri="{FF2B5EF4-FFF2-40B4-BE49-F238E27FC236}">
                      <a16:creationId xmlns:a16="http://schemas.microsoft.com/office/drawing/2014/main" id="{3552B2BE-6DFA-7E3A-2B1B-B57600064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0" name="Rectangle 9">
                  <a:extLst>
                    <a:ext uri="{FF2B5EF4-FFF2-40B4-BE49-F238E27FC236}">
                      <a16:creationId xmlns:a16="http://schemas.microsoft.com/office/drawing/2014/main" id="{8CA3E583-9E70-FFDB-4C54-EA6A94DC4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1" name="Rectangle 10">
                  <a:extLst>
                    <a:ext uri="{FF2B5EF4-FFF2-40B4-BE49-F238E27FC236}">
                      <a16:creationId xmlns:a16="http://schemas.microsoft.com/office/drawing/2014/main" id="{33DA518B-A283-F85C-110D-A3AA0C8EE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2" name="Rectangle 11">
                  <a:extLst>
                    <a:ext uri="{FF2B5EF4-FFF2-40B4-BE49-F238E27FC236}">
                      <a16:creationId xmlns:a16="http://schemas.microsoft.com/office/drawing/2014/main" id="{A5945951-D761-B422-5CD9-16FC4E25F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3" name="Rectangle 12">
                  <a:extLst>
                    <a:ext uri="{FF2B5EF4-FFF2-40B4-BE49-F238E27FC236}">
                      <a16:creationId xmlns:a16="http://schemas.microsoft.com/office/drawing/2014/main" id="{2E17156D-906E-E298-268A-9859D55F8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4" name="Rectangle 13">
                  <a:extLst>
                    <a:ext uri="{FF2B5EF4-FFF2-40B4-BE49-F238E27FC236}">
                      <a16:creationId xmlns:a16="http://schemas.microsoft.com/office/drawing/2014/main" id="{005520C0-20FE-EFC6-178E-5415EBE28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5" name="Rectangle 14">
                  <a:extLst>
                    <a:ext uri="{FF2B5EF4-FFF2-40B4-BE49-F238E27FC236}">
                      <a16:creationId xmlns:a16="http://schemas.microsoft.com/office/drawing/2014/main" id="{08708446-CD12-CA69-20F0-E6629E3D4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6" name="Rectangle 15">
                  <a:extLst>
                    <a:ext uri="{FF2B5EF4-FFF2-40B4-BE49-F238E27FC236}">
                      <a16:creationId xmlns:a16="http://schemas.microsoft.com/office/drawing/2014/main" id="{810B0679-1631-BAAD-09C4-3DCA0494E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7" name="Rectangle 16">
                  <a:extLst>
                    <a:ext uri="{FF2B5EF4-FFF2-40B4-BE49-F238E27FC236}">
                      <a16:creationId xmlns:a16="http://schemas.microsoft.com/office/drawing/2014/main" id="{2E8B4CF9-0A53-963F-9387-86F830452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8" name="Rectangle 17">
                  <a:extLst>
                    <a:ext uri="{FF2B5EF4-FFF2-40B4-BE49-F238E27FC236}">
                      <a16:creationId xmlns:a16="http://schemas.microsoft.com/office/drawing/2014/main" id="{05B6594F-FFA2-F816-C102-ED32833E0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39" name="Rectangle 18">
                  <a:extLst>
                    <a:ext uri="{FF2B5EF4-FFF2-40B4-BE49-F238E27FC236}">
                      <a16:creationId xmlns:a16="http://schemas.microsoft.com/office/drawing/2014/main" id="{8BEC25F2-9697-60D9-4104-2D1752E7E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40" name="Rectangle 19">
                  <a:extLst>
                    <a:ext uri="{FF2B5EF4-FFF2-40B4-BE49-F238E27FC236}">
                      <a16:creationId xmlns:a16="http://schemas.microsoft.com/office/drawing/2014/main" id="{644245CF-94DC-A778-2A02-6EC288F1E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41" name="Rectangle 20">
                  <a:extLst>
                    <a:ext uri="{FF2B5EF4-FFF2-40B4-BE49-F238E27FC236}">
                      <a16:creationId xmlns:a16="http://schemas.microsoft.com/office/drawing/2014/main" id="{A7BFF7DB-BB50-252D-F5A1-F124D4C91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42" name="Rectangle 21">
                  <a:extLst>
                    <a:ext uri="{FF2B5EF4-FFF2-40B4-BE49-F238E27FC236}">
                      <a16:creationId xmlns:a16="http://schemas.microsoft.com/office/drawing/2014/main" id="{F3C4C17F-E19C-575E-1D92-4560631AA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43" name="Rectangle 22">
                  <a:extLst>
                    <a:ext uri="{FF2B5EF4-FFF2-40B4-BE49-F238E27FC236}">
                      <a16:creationId xmlns:a16="http://schemas.microsoft.com/office/drawing/2014/main" id="{F3DA4C5A-C3F4-4946-72E7-813B9DFFDC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79" name="Group 23">
                <a:extLst>
                  <a:ext uri="{FF2B5EF4-FFF2-40B4-BE49-F238E27FC236}">
                    <a16:creationId xmlns:a16="http://schemas.microsoft.com/office/drawing/2014/main" id="{A80DBBE2-63DC-480E-E0EF-9CA7984F13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5608" name="Rectangle 24">
                  <a:extLst>
                    <a:ext uri="{FF2B5EF4-FFF2-40B4-BE49-F238E27FC236}">
                      <a16:creationId xmlns:a16="http://schemas.microsoft.com/office/drawing/2014/main" id="{2396D3FE-7B07-C9E3-00CB-A8BF361F4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9" name="Rectangle 25">
                  <a:extLst>
                    <a:ext uri="{FF2B5EF4-FFF2-40B4-BE49-F238E27FC236}">
                      <a16:creationId xmlns:a16="http://schemas.microsoft.com/office/drawing/2014/main" id="{5C8BFF61-9EA1-57EA-D7D4-FCA8F1C23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0" name="Rectangle 26">
                  <a:extLst>
                    <a:ext uri="{FF2B5EF4-FFF2-40B4-BE49-F238E27FC236}">
                      <a16:creationId xmlns:a16="http://schemas.microsoft.com/office/drawing/2014/main" id="{2D2E85A3-C923-2670-87F9-BE51A4122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1" name="Rectangle 27">
                  <a:extLst>
                    <a:ext uri="{FF2B5EF4-FFF2-40B4-BE49-F238E27FC236}">
                      <a16:creationId xmlns:a16="http://schemas.microsoft.com/office/drawing/2014/main" id="{BEE6A50E-1D18-6384-FE9B-0E84FFFCD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2" name="Rectangle 28">
                  <a:extLst>
                    <a:ext uri="{FF2B5EF4-FFF2-40B4-BE49-F238E27FC236}">
                      <a16:creationId xmlns:a16="http://schemas.microsoft.com/office/drawing/2014/main" id="{9D168436-6086-C1CD-EAA6-9CCDFA052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3" name="Rectangle 29">
                  <a:extLst>
                    <a:ext uri="{FF2B5EF4-FFF2-40B4-BE49-F238E27FC236}">
                      <a16:creationId xmlns:a16="http://schemas.microsoft.com/office/drawing/2014/main" id="{0612C1E2-2579-CA2D-6ABF-9AEF56FEF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4" name="Rectangle 30">
                  <a:extLst>
                    <a:ext uri="{FF2B5EF4-FFF2-40B4-BE49-F238E27FC236}">
                      <a16:creationId xmlns:a16="http://schemas.microsoft.com/office/drawing/2014/main" id="{6BE6AD82-E69B-4857-458C-E3DCA610C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5" name="Rectangle 31">
                  <a:extLst>
                    <a:ext uri="{FF2B5EF4-FFF2-40B4-BE49-F238E27FC236}">
                      <a16:creationId xmlns:a16="http://schemas.microsoft.com/office/drawing/2014/main" id="{665820E5-1434-4D03-F1CC-BC7FD058F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6" name="Rectangle 32">
                  <a:extLst>
                    <a:ext uri="{FF2B5EF4-FFF2-40B4-BE49-F238E27FC236}">
                      <a16:creationId xmlns:a16="http://schemas.microsoft.com/office/drawing/2014/main" id="{01409662-F78F-71C0-F753-E9ED1176F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7" name="Rectangle 33">
                  <a:extLst>
                    <a:ext uri="{FF2B5EF4-FFF2-40B4-BE49-F238E27FC236}">
                      <a16:creationId xmlns:a16="http://schemas.microsoft.com/office/drawing/2014/main" id="{89671D18-2B45-D290-D4C9-D18E10E68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8" name="Rectangle 34">
                  <a:extLst>
                    <a:ext uri="{FF2B5EF4-FFF2-40B4-BE49-F238E27FC236}">
                      <a16:creationId xmlns:a16="http://schemas.microsoft.com/office/drawing/2014/main" id="{ABC514BC-BBC9-AB05-05E6-5F282A286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19" name="Rectangle 35">
                  <a:extLst>
                    <a:ext uri="{FF2B5EF4-FFF2-40B4-BE49-F238E27FC236}">
                      <a16:creationId xmlns:a16="http://schemas.microsoft.com/office/drawing/2014/main" id="{1B45CA4C-ACF6-F7A4-BB81-9A67BD739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0" name="Rectangle 36">
                  <a:extLst>
                    <a:ext uri="{FF2B5EF4-FFF2-40B4-BE49-F238E27FC236}">
                      <a16:creationId xmlns:a16="http://schemas.microsoft.com/office/drawing/2014/main" id="{35595F9B-720A-5081-E0A3-DF6C3E180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1" name="Rectangle 37">
                  <a:extLst>
                    <a:ext uri="{FF2B5EF4-FFF2-40B4-BE49-F238E27FC236}">
                      <a16:creationId xmlns:a16="http://schemas.microsoft.com/office/drawing/2014/main" id="{F9D3FA49-30A0-2049-6A1E-72B8A4577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2" name="Rectangle 38">
                  <a:extLst>
                    <a:ext uri="{FF2B5EF4-FFF2-40B4-BE49-F238E27FC236}">
                      <a16:creationId xmlns:a16="http://schemas.microsoft.com/office/drawing/2014/main" id="{A9F4E794-B884-099B-84ED-6FF40449A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3" name="Rectangle 39">
                  <a:extLst>
                    <a:ext uri="{FF2B5EF4-FFF2-40B4-BE49-F238E27FC236}">
                      <a16:creationId xmlns:a16="http://schemas.microsoft.com/office/drawing/2014/main" id="{D5A4A15A-70C5-E04C-3196-257FE24C2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4" name="Rectangle 40">
                  <a:extLst>
                    <a:ext uri="{FF2B5EF4-FFF2-40B4-BE49-F238E27FC236}">
                      <a16:creationId xmlns:a16="http://schemas.microsoft.com/office/drawing/2014/main" id="{7689950B-4424-81CA-8C38-69877E7AC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25" name="Rectangle 41">
                  <a:extLst>
                    <a:ext uri="{FF2B5EF4-FFF2-40B4-BE49-F238E27FC236}">
                      <a16:creationId xmlns:a16="http://schemas.microsoft.com/office/drawing/2014/main" id="{214AC715-9ABA-DAED-C5ED-813DAF65F3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0" name="Group 42">
                <a:extLst>
                  <a:ext uri="{FF2B5EF4-FFF2-40B4-BE49-F238E27FC236}">
                    <a16:creationId xmlns:a16="http://schemas.microsoft.com/office/drawing/2014/main" id="{A28D4D75-EC61-1D58-C6FB-4E297903B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5590" name="Rectangle 43">
                  <a:extLst>
                    <a:ext uri="{FF2B5EF4-FFF2-40B4-BE49-F238E27FC236}">
                      <a16:creationId xmlns:a16="http://schemas.microsoft.com/office/drawing/2014/main" id="{44F95634-AEFD-86EC-A8F1-6EEFCEE17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1" name="Rectangle 44">
                  <a:extLst>
                    <a:ext uri="{FF2B5EF4-FFF2-40B4-BE49-F238E27FC236}">
                      <a16:creationId xmlns:a16="http://schemas.microsoft.com/office/drawing/2014/main" id="{1BD9E257-CE30-8EC4-4E05-50F259F0B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2" name="Rectangle 45">
                  <a:extLst>
                    <a:ext uri="{FF2B5EF4-FFF2-40B4-BE49-F238E27FC236}">
                      <a16:creationId xmlns:a16="http://schemas.microsoft.com/office/drawing/2014/main" id="{C475B41B-5688-F20E-D10D-720BE1BE8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3" name="Rectangle 46">
                  <a:extLst>
                    <a:ext uri="{FF2B5EF4-FFF2-40B4-BE49-F238E27FC236}">
                      <a16:creationId xmlns:a16="http://schemas.microsoft.com/office/drawing/2014/main" id="{B7F3CF9E-E4EA-4A0E-3432-3E36D1E2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4" name="Rectangle 47">
                  <a:extLst>
                    <a:ext uri="{FF2B5EF4-FFF2-40B4-BE49-F238E27FC236}">
                      <a16:creationId xmlns:a16="http://schemas.microsoft.com/office/drawing/2014/main" id="{41E629B0-6A0B-708A-0BBF-59F38FE80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5" name="Rectangle 48">
                  <a:extLst>
                    <a:ext uri="{FF2B5EF4-FFF2-40B4-BE49-F238E27FC236}">
                      <a16:creationId xmlns:a16="http://schemas.microsoft.com/office/drawing/2014/main" id="{D512C43A-507E-39AF-76FE-2FF3CBF91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6" name="Rectangle 49">
                  <a:extLst>
                    <a:ext uri="{FF2B5EF4-FFF2-40B4-BE49-F238E27FC236}">
                      <a16:creationId xmlns:a16="http://schemas.microsoft.com/office/drawing/2014/main" id="{089FE3B5-0DAC-4F52-74F2-5C50CE93A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7" name="Rectangle 50">
                  <a:extLst>
                    <a:ext uri="{FF2B5EF4-FFF2-40B4-BE49-F238E27FC236}">
                      <a16:creationId xmlns:a16="http://schemas.microsoft.com/office/drawing/2014/main" id="{E121F605-D870-D007-C17D-D51192438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8" name="Rectangle 51">
                  <a:extLst>
                    <a:ext uri="{FF2B5EF4-FFF2-40B4-BE49-F238E27FC236}">
                      <a16:creationId xmlns:a16="http://schemas.microsoft.com/office/drawing/2014/main" id="{EC98B1BC-98A2-683E-5853-0F1B1ED04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99" name="Rectangle 52">
                  <a:extLst>
                    <a:ext uri="{FF2B5EF4-FFF2-40B4-BE49-F238E27FC236}">
                      <a16:creationId xmlns:a16="http://schemas.microsoft.com/office/drawing/2014/main" id="{5B44300E-95B8-51C3-CEEB-86A86CACA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0" name="Rectangle 53">
                  <a:extLst>
                    <a:ext uri="{FF2B5EF4-FFF2-40B4-BE49-F238E27FC236}">
                      <a16:creationId xmlns:a16="http://schemas.microsoft.com/office/drawing/2014/main" id="{EAA87EFF-CCCC-3022-7C54-86392A882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1" name="Rectangle 54">
                  <a:extLst>
                    <a:ext uri="{FF2B5EF4-FFF2-40B4-BE49-F238E27FC236}">
                      <a16:creationId xmlns:a16="http://schemas.microsoft.com/office/drawing/2014/main" id="{73FC5F3A-BDA3-AC05-B53F-63F57672E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2" name="Rectangle 55">
                  <a:extLst>
                    <a:ext uri="{FF2B5EF4-FFF2-40B4-BE49-F238E27FC236}">
                      <a16:creationId xmlns:a16="http://schemas.microsoft.com/office/drawing/2014/main" id="{9C27AE51-46DA-34F1-F363-670859821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3" name="Rectangle 56">
                  <a:extLst>
                    <a:ext uri="{FF2B5EF4-FFF2-40B4-BE49-F238E27FC236}">
                      <a16:creationId xmlns:a16="http://schemas.microsoft.com/office/drawing/2014/main" id="{216C5960-15F7-CB69-4B25-AB31FEA64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4" name="Rectangle 57">
                  <a:extLst>
                    <a:ext uri="{FF2B5EF4-FFF2-40B4-BE49-F238E27FC236}">
                      <a16:creationId xmlns:a16="http://schemas.microsoft.com/office/drawing/2014/main" id="{15CABE78-4D8A-32F6-3D44-8F8E7B132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5" name="Rectangle 58">
                  <a:extLst>
                    <a:ext uri="{FF2B5EF4-FFF2-40B4-BE49-F238E27FC236}">
                      <a16:creationId xmlns:a16="http://schemas.microsoft.com/office/drawing/2014/main" id="{274957E9-EB98-BB7D-3800-4FE2FBE68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6" name="Rectangle 59">
                  <a:extLst>
                    <a:ext uri="{FF2B5EF4-FFF2-40B4-BE49-F238E27FC236}">
                      <a16:creationId xmlns:a16="http://schemas.microsoft.com/office/drawing/2014/main" id="{4D013F75-9B8E-9CCE-9FA0-3BC4B6623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607" name="Rectangle 60">
                  <a:extLst>
                    <a:ext uri="{FF2B5EF4-FFF2-40B4-BE49-F238E27FC236}">
                      <a16:creationId xmlns:a16="http://schemas.microsoft.com/office/drawing/2014/main" id="{51968ECE-AC8F-C9CB-D6EA-BD434AA86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1" name="Group 61">
                <a:extLst>
                  <a:ext uri="{FF2B5EF4-FFF2-40B4-BE49-F238E27FC236}">
                    <a16:creationId xmlns:a16="http://schemas.microsoft.com/office/drawing/2014/main" id="{D496886D-47BB-4F7B-34FD-6F78A6581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5572" name="Rectangle 62">
                  <a:extLst>
                    <a:ext uri="{FF2B5EF4-FFF2-40B4-BE49-F238E27FC236}">
                      <a16:creationId xmlns:a16="http://schemas.microsoft.com/office/drawing/2014/main" id="{88F4930F-C170-3F54-5C57-E270C4E6A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3" name="Rectangle 63">
                  <a:extLst>
                    <a:ext uri="{FF2B5EF4-FFF2-40B4-BE49-F238E27FC236}">
                      <a16:creationId xmlns:a16="http://schemas.microsoft.com/office/drawing/2014/main" id="{8AD6708E-F4DB-0F05-A373-BEEF0ABD9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4" name="Rectangle 64">
                  <a:extLst>
                    <a:ext uri="{FF2B5EF4-FFF2-40B4-BE49-F238E27FC236}">
                      <a16:creationId xmlns:a16="http://schemas.microsoft.com/office/drawing/2014/main" id="{5BBAE55F-B034-8258-D26D-14BA1C97E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5" name="Rectangle 65">
                  <a:extLst>
                    <a:ext uri="{FF2B5EF4-FFF2-40B4-BE49-F238E27FC236}">
                      <a16:creationId xmlns:a16="http://schemas.microsoft.com/office/drawing/2014/main" id="{6774506B-D9E2-FB6E-7202-6ED5F9407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6" name="Rectangle 66">
                  <a:extLst>
                    <a:ext uri="{FF2B5EF4-FFF2-40B4-BE49-F238E27FC236}">
                      <a16:creationId xmlns:a16="http://schemas.microsoft.com/office/drawing/2014/main" id="{7BC1021A-7A3A-11ED-4F0E-873F353C39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7" name="Rectangle 67">
                  <a:extLst>
                    <a:ext uri="{FF2B5EF4-FFF2-40B4-BE49-F238E27FC236}">
                      <a16:creationId xmlns:a16="http://schemas.microsoft.com/office/drawing/2014/main" id="{A64E0625-96D5-A0D4-9DA5-EB276A889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8" name="Rectangle 68">
                  <a:extLst>
                    <a:ext uri="{FF2B5EF4-FFF2-40B4-BE49-F238E27FC236}">
                      <a16:creationId xmlns:a16="http://schemas.microsoft.com/office/drawing/2014/main" id="{DE964CC3-FF33-1B91-D003-F6DFB98F7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9" name="Rectangle 69">
                  <a:extLst>
                    <a:ext uri="{FF2B5EF4-FFF2-40B4-BE49-F238E27FC236}">
                      <a16:creationId xmlns:a16="http://schemas.microsoft.com/office/drawing/2014/main" id="{76C8935D-54A0-FDF6-3A66-669C39363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0" name="Rectangle 70">
                  <a:extLst>
                    <a:ext uri="{FF2B5EF4-FFF2-40B4-BE49-F238E27FC236}">
                      <a16:creationId xmlns:a16="http://schemas.microsoft.com/office/drawing/2014/main" id="{D6601FFB-E569-3098-290E-E6D11FEFF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1" name="Rectangle 71">
                  <a:extLst>
                    <a:ext uri="{FF2B5EF4-FFF2-40B4-BE49-F238E27FC236}">
                      <a16:creationId xmlns:a16="http://schemas.microsoft.com/office/drawing/2014/main" id="{BC60C6F9-21A9-ABDD-7D6B-3A300B4A1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2" name="Rectangle 72">
                  <a:extLst>
                    <a:ext uri="{FF2B5EF4-FFF2-40B4-BE49-F238E27FC236}">
                      <a16:creationId xmlns:a16="http://schemas.microsoft.com/office/drawing/2014/main" id="{D7A80D8E-DE07-4821-7017-375F4EE48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3" name="Rectangle 73">
                  <a:extLst>
                    <a:ext uri="{FF2B5EF4-FFF2-40B4-BE49-F238E27FC236}">
                      <a16:creationId xmlns:a16="http://schemas.microsoft.com/office/drawing/2014/main" id="{4500DAD0-3D68-B700-29D0-F9AAB6BE2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4" name="Rectangle 74">
                  <a:extLst>
                    <a:ext uri="{FF2B5EF4-FFF2-40B4-BE49-F238E27FC236}">
                      <a16:creationId xmlns:a16="http://schemas.microsoft.com/office/drawing/2014/main" id="{33C17F2B-7C18-DE9A-F133-BEE3475D3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5" name="Rectangle 75">
                  <a:extLst>
                    <a:ext uri="{FF2B5EF4-FFF2-40B4-BE49-F238E27FC236}">
                      <a16:creationId xmlns:a16="http://schemas.microsoft.com/office/drawing/2014/main" id="{5624F7CD-4E35-52F7-8904-F228FC7B8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6" name="Rectangle 76">
                  <a:extLst>
                    <a:ext uri="{FF2B5EF4-FFF2-40B4-BE49-F238E27FC236}">
                      <a16:creationId xmlns:a16="http://schemas.microsoft.com/office/drawing/2014/main" id="{28C3396A-8514-0DBD-805B-4B8F9BBE4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7" name="Rectangle 77">
                  <a:extLst>
                    <a:ext uri="{FF2B5EF4-FFF2-40B4-BE49-F238E27FC236}">
                      <a16:creationId xmlns:a16="http://schemas.microsoft.com/office/drawing/2014/main" id="{FAAE0C4D-BB38-F877-37AF-8C4F64151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8" name="Rectangle 78">
                  <a:extLst>
                    <a:ext uri="{FF2B5EF4-FFF2-40B4-BE49-F238E27FC236}">
                      <a16:creationId xmlns:a16="http://schemas.microsoft.com/office/drawing/2014/main" id="{D334228E-EECF-73E7-3569-01D5FEE1F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89" name="Rectangle 79">
                  <a:extLst>
                    <a:ext uri="{FF2B5EF4-FFF2-40B4-BE49-F238E27FC236}">
                      <a16:creationId xmlns:a16="http://schemas.microsoft.com/office/drawing/2014/main" id="{452D2CE3-ADAD-CC8D-21CA-EC0BBC3D1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2" name="Group 80">
                <a:extLst>
                  <a:ext uri="{FF2B5EF4-FFF2-40B4-BE49-F238E27FC236}">
                    <a16:creationId xmlns:a16="http://schemas.microsoft.com/office/drawing/2014/main" id="{2104A9A9-E375-813D-663B-214409ADD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5554" name="Rectangle 81">
                  <a:extLst>
                    <a:ext uri="{FF2B5EF4-FFF2-40B4-BE49-F238E27FC236}">
                      <a16:creationId xmlns:a16="http://schemas.microsoft.com/office/drawing/2014/main" id="{509E26E5-0FF9-DFFF-A160-D4FDACC0D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5" name="Rectangle 82">
                  <a:extLst>
                    <a:ext uri="{FF2B5EF4-FFF2-40B4-BE49-F238E27FC236}">
                      <a16:creationId xmlns:a16="http://schemas.microsoft.com/office/drawing/2014/main" id="{259D9008-6CDD-5254-6278-11CD2B061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6" name="Rectangle 83">
                  <a:extLst>
                    <a:ext uri="{FF2B5EF4-FFF2-40B4-BE49-F238E27FC236}">
                      <a16:creationId xmlns:a16="http://schemas.microsoft.com/office/drawing/2014/main" id="{DF2ED6B6-C8AE-61E5-5DD0-3F57505C6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7" name="Rectangle 84">
                  <a:extLst>
                    <a:ext uri="{FF2B5EF4-FFF2-40B4-BE49-F238E27FC236}">
                      <a16:creationId xmlns:a16="http://schemas.microsoft.com/office/drawing/2014/main" id="{A59D75C0-DD3E-74BD-0ECD-A23E107EC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8" name="Rectangle 85">
                  <a:extLst>
                    <a:ext uri="{FF2B5EF4-FFF2-40B4-BE49-F238E27FC236}">
                      <a16:creationId xmlns:a16="http://schemas.microsoft.com/office/drawing/2014/main" id="{57D3C93C-23A7-D62D-1477-71FB95FC0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9" name="Rectangle 86">
                  <a:extLst>
                    <a:ext uri="{FF2B5EF4-FFF2-40B4-BE49-F238E27FC236}">
                      <a16:creationId xmlns:a16="http://schemas.microsoft.com/office/drawing/2014/main" id="{1DE6A1C1-F00A-9AA2-82F5-BC837A9B9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0" name="Rectangle 87">
                  <a:extLst>
                    <a:ext uri="{FF2B5EF4-FFF2-40B4-BE49-F238E27FC236}">
                      <a16:creationId xmlns:a16="http://schemas.microsoft.com/office/drawing/2014/main" id="{5C9F47C2-39DC-61B8-1CC1-13E5AB334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1" name="Rectangle 88">
                  <a:extLst>
                    <a:ext uri="{FF2B5EF4-FFF2-40B4-BE49-F238E27FC236}">
                      <a16:creationId xmlns:a16="http://schemas.microsoft.com/office/drawing/2014/main" id="{6EDEE3A1-7FC7-8800-DC31-7DF5A06AE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2" name="Rectangle 89">
                  <a:extLst>
                    <a:ext uri="{FF2B5EF4-FFF2-40B4-BE49-F238E27FC236}">
                      <a16:creationId xmlns:a16="http://schemas.microsoft.com/office/drawing/2014/main" id="{95197E19-764A-F765-E0A6-71461B074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3" name="Rectangle 90">
                  <a:extLst>
                    <a:ext uri="{FF2B5EF4-FFF2-40B4-BE49-F238E27FC236}">
                      <a16:creationId xmlns:a16="http://schemas.microsoft.com/office/drawing/2014/main" id="{B98AF8BE-9722-1589-F233-23B24B7DF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4" name="Rectangle 91">
                  <a:extLst>
                    <a:ext uri="{FF2B5EF4-FFF2-40B4-BE49-F238E27FC236}">
                      <a16:creationId xmlns:a16="http://schemas.microsoft.com/office/drawing/2014/main" id="{61D2E9BD-8D91-C513-47F2-BB7617B14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5" name="Rectangle 92">
                  <a:extLst>
                    <a:ext uri="{FF2B5EF4-FFF2-40B4-BE49-F238E27FC236}">
                      <a16:creationId xmlns:a16="http://schemas.microsoft.com/office/drawing/2014/main" id="{4977D183-FF16-6844-817A-551C1109D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6" name="Rectangle 93">
                  <a:extLst>
                    <a:ext uri="{FF2B5EF4-FFF2-40B4-BE49-F238E27FC236}">
                      <a16:creationId xmlns:a16="http://schemas.microsoft.com/office/drawing/2014/main" id="{071140F3-ED2E-8192-A78A-CAE7E02BD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7" name="Rectangle 94">
                  <a:extLst>
                    <a:ext uri="{FF2B5EF4-FFF2-40B4-BE49-F238E27FC236}">
                      <a16:creationId xmlns:a16="http://schemas.microsoft.com/office/drawing/2014/main" id="{8E460B1F-9E5A-DB7F-A26C-FD043349B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8" name="Rectangle 95">
                  <a:extLst>
                    <a:ext uri="{FF2B5EF4-FFF2-40B4-BE49-F238E27FC236}">
                      <a16:creationId xmlns:a16="http://schemas.microsoft.com/office/drawing/2014/main" id="{E3297218-31A0-873B-2399-296BEEBC4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69" name="Rectangle 96">
                  <a:extLst>
                    <a:ext uri="{FF2B5EF4-FFF2-40B4-BE49-F238E27FC236}">
                      <a16:creationId xmlns:a16="http://schemas.microsoft.com/office/drawing/2014/main" id="{1F417B54-651D-8882-99F0-0A2706D03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0" name="Rectangle 97">
                  <a:extLst>
                    <a:ext uri="{FF2B5EF4-FFF2-40B4-BE49-F238E27FC236}">
                      <a16:creationId xmlns:a16="http://schemas.microsoft.com/office/drawing/2014/main" id="{14570B95-2BED-6C0B-9735-C97BF0AF5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71" name="Rectangle 98">
                  <a:extLst>
                    <a:ext uri="{FF2B5EF4-FFF2-40B4-BE49-F238E27FC236}">
                      <a16:creationId xmlns:a16="http://schemas.microsoft.com/office/drawing/2014/main" id="{78B4DE0B-59E3-7276-40A0-0CF019C53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3" name="Group 99">
                <a:extLst>
                  <a:ext uri="{FF2B5EF4-FFF2-40B4-BE49-F238E27FC236}">
                    <a16:creationId xmlns:a16="http://schemas.microsoft.com/office/drawing/2014/main" id="{49A664C6-19F6-7CF4-2A9E-5C355C4BB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5536" name="Rectangle 100">
                  <a:extLst>
                    <a:ext uri="{FF2B5EF4-FFF2-40B4-BE49-F238E27FC236}">
                      <a16:creationId xmlns:a16="http://schemas.microsoft.com/office/drawing/2014/main" id="{6365A5E5-AB4F-2E44-7EBC-B169620459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7" name="Rectangle 101">
                  <a:extLst>
                    <a:ext uri="{FF2B5EF4-FFF2-40B4-BE49-F238E27FC236}">
                      <a16:creationId xmlns:a16="http://schemas.microsoft.com/office/drawing/2014/main" id="{0AE04598-8B73-1EE3-0376-6E6357919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8" name="Rectangle 102">
                  <a:extLst>
                    <a:ext uri="{FF2B5EF4-FFF2-40B4-BE49-F238E27FC236}">
                      <a16:creationId xmlns:a16="http://schemas.microsoft.com/office/drawing/2014/main" id="{B351BC23-2494-6D46-B725-6D00CDB09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9" name="Rectangle 103">
                  <a:extLst>
                    <a:ext uri="{FF2B5EF4-FFF2-40B4-BE49-F238E27FC236}">
                      <a16:creationId xmlns:a16="http://schemas.microsoft.com/office/drawing/2014/main" id="{7E62C4D7-D227-267F-0595-5E9B515B58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0" name="Rectangle 104">
                  <a:extLst>
                    <a:ext uri="{FF2B5EF4-FFF2-40B4-BE49-F238E27FC236}">
                      <a16:creationId xmlns:a16="http://schemas.microsoft.com/office/drawing/2014/main" id="{3B2936AA-BC4B-CD74-FE77-9D17B4E5A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1" name="Rectangle 105">
                  <a:extLst>
                    <a:ext uri="{FF2B5EF4-FFF2-40B4-BE49-F238E27FC236}">
                      <a16:creationId xmlns:a16="http://schemas.microsoft.com/office/drawing/2014/main" id="{C8A35C37-1055-5E9E-1180-7FC4CB571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2" name="Rectangle 106">
                  <a:extLst>
                    <a:ext uri="{FF2B5EF4-FFF2-40B4-BE49-F238E27FC236}">
                      <a16:creationId xmlns:a16="http://schemas.microsoft.com/office/drawing/2014/main" id="{A2A94182-E794-9E3E-ED78-4D76429AF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3" name="Rectangle 107">
                  <a:extLst>
                    <a:ext uri="{FF2B5EF4-FFF2-40B4-BE49-F238E27FC236}">
                      <a16:creationId xmlns:a16="http://schemas.microsoft.com/office/drawing/2014/main" id="{5F389BF7-77C7-CEC7-7AA0-BCC6A17C8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4" name="Rectangle 108">
                  <a:extLst>
                    <a:ext uri="{FF2B5EF4-FFF2-40B4-BE49-F238E27FC236}">
                      <a16:creationId xmlns:a16="http://schemas.microsoft.com/office/drawing/2014/main" id="{F2486430-4F05-A78B-A1E8-2E1E57FB8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5" name="Rectangle 109">
                  <a:extLst>
                    <a:ext uri="{FF2B5EF4-FFF2-40B4-BE49-F238E27FC236}">
                      <a16:creationId xmlns:a16="http://schemas.microsoft.com/office/drawing/2014/main" id="{D6C09AB8-0F45-32FE-61BE-4A350586B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6" name="Rectangle 110">
                  <a:extLst>
                    <a:ext uri="{FF2B5EF4-FFF2-40B4-BE49-F238E27FC236}">
                      <a16:creationId xmlns:a16="http://schemas.microsoft.com/office/drawing/2014/main" id="{4E036BB9-6C1E-2DE1-D5AE-4852E6AE0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7" name="Rectangle 111">
                  <a:extLst>
                    <a:ext uri="{FF2B5EF4-FFF2-40B4-BE49-F238E27FC236}">
                      <a16:creationId xmlns:a16="http://schemas.microsoft.com/office/drawing/2014/main" id="{F2F73073-C26E-EF50-A0B1-3BFB2FA71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8" name="Rectangle 112">
                  <a:extLst>
                    <a:ext uri="{FF2B5EF4-FFF2-40B4-BE49-F238E27FC236}">
                      <a16:creationId xmlns:a16="http://schemas.microsoft.com/office/drawing/2014/main" id="{7D74A7EB-3024-0B27-233B-E4C549AA0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49" name="Rectangle 113">
                  <a:extLst>
                    <a:ext uri="{FF2B5EF4-FFF2-40B4-BE49-F238E27FC236}">
                      <a16:creationId xmlns:a16="http://schemas.microsoft.com/office/drawing/2014/main" id="{ADD3C035-E418-1310-DF0F-DABEC5CAF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0" name="Rectangle 114">
                  <a:extLst>
                    <a:ext uri="{FF2B5EF4-FFF2-40B4-BE49-F238E27FC236}">
                      <a16:creationId xmlns:a16="http://schemas.microsoft.com/office/drawing/2014/main" id="{1805F992-5F0C-E3F2-5C64-8489099D8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1" name="Rectangle 115">
                  <a:extLst>
                    <a:ext uri="{FF2B5EF4-FFF2-40B4-BE49-F238E27FC236}">
                      <a16:creationId xmlns:a16="http://schemas.microsoft.com/office/drawing/2014/main" id="{5665AADB-D5B0-E16C-D83C-AF0B8529D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2" name="Rectangle 116">
                  <a:extLst>
                    <a:ext uri="{FF2B5EF4-FFF2-40B4-BE49-F238E27FC236}">
                      <a16:creationId xmlns:a16="http://schemas.microsoft.com/office/drawing/2014/main" id="{90DE5354-50F5-4349-43F2-62A86E756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53" name="Rectangle 117">
                  <a:extLst>
                    <a:ext uri="{FF2B5EF4-FFF2-40B4-BE49-F238E27FC236}">
                      <a16:creationId xmlns:a16="http://schemas.microsoft.com/office/drawing/2014/main" id="{BD00CE13-EE31-BB11-8A9F-444DF9C09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4" name="Group 118">
                <a:extLst>
                  <a:ext uri="{FF2B5EF4-FFF2-40B4-BE49-F238E27FC236}">
                    <a16:creationId xmlns:a16="http://schemas.microsoft.com/office/drawing/2014/main" id="{A238D477-F725-1FEC-3916-E348D1590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5518" name="Rectangle 119">
                  <a:extLst>
                    <a:ext uri="{FF2B5EF4-FFF2-40B4-BE49-F238E27FC236}">
                      <a16:creationId xmlns:a16="http://schemas.microsoft.com/office/drawing/2014/main" id="{39C7FE91-05B4-E981-CC5E-2A9320152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9" name="Rectangle 120">
                  <a:extLst>
                    <a:ext uri="{FF2B5EF4-FFF2-40B4-BE49-F238E27FC236}">
                      <a16:creationId xmlns:a16="http://schemas.microsoft.com/office/drawing/2014/main" id="{CA63A8F2-41FB-092B-ED63-2D404F150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0" name="Rectangle 121">
                  <a:extLst>
                    <a:ext uri="{FF2B5EF4-FFF2-40B4-BE49-F238E27FC236}">
                      <a16:creationId xmlns:a16="http://schemas.microsoft.com/office/drawing/2014/main" id="{823A3DA6-8B68-E12D-83FF-64FCCBB75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1" name="Rectangle 122">
                  <a:extLst>
                    <a:ext uri="{FF2B5EF4-FFF2-40B4-BE49-F238E27FC236}">
                      <a16:creationId xmlns:a16="http://schemas.microsoft.com/office/drawing/2014/main" id="{E66CD889-DBE3-9C14-3528-A8CB60CCB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2" name="Rectangle 123">
                  <a:extLst>
                    <a:ext uri="{FF2B5EF4-FFF2-40B4-BE49-F238E27FC236}">
                      <a16:creationId xmlns:a16="http://schemas.microsoft.com/office/drawing/2014/main" id="{8C75B4E4-975A-CC12-41F3-92671C033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3" name="Rectangle 124">
                  <a:extLst>
                    <a:ext uri="{FF2B5EF4-FFF2-40B4-BE49-F238E27FC236}">
                      <a16:creationId xmlns:a16="http://schemas.microsoft.com/office/drawing/2014/main" id="{B4693BFF-1302-0477-E93D-A7A5D7115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4" name="Rectangle 125">
                  <a:extLst>
                    <a:ext uri="{FF2B5EF4-FFF2-40B4-BE49-F238E27FC236}">
                      <a16:creationId xmlns:a16="http://schemas.microsoft.com/office/drawing/2014/main" id="{B87D552B-FC2F-F9D9-FB9C-B29E03926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5" name="Rectangle 126">
                  <a:extLst>
                    <a:ext uri="{FF2B5EF4-FFF2-40B4-BE49-F238E27FC236}">
                      <a16:creationId xmlns:a16="http://schemas.microsoft.com/office/drawing/2014/main" id="{DCC8839F-87CD-437E-4CDE-B00E319D4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6" name="Rectangle 127">
                  <a:extLst>
                    <a:ext uri="{FF2B5EF4-FFF2-40B4-BE49-F238E27FC236}">
                      <a16:creationId xmlns:a16="http://schemas.microsoft.com/office/drawing/2014/main" id="{0D819988-2C16-BAAF-3D23-063488BF1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7" name="Rectangle 128">
                  <a:extLst>
                    <a:ext uri="{FF2B5EF4-FFF2-40B4-BE49-F238E27FC236}">
                      <a16:creationId xmlns:a16="http://schemas.microsoft.com/office/drawing/2014/main" id="{F9175E76-5FE1-C3AA-36CB-3D09DB06F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8" name="Rectangle 129">
                  <a:extLst>
                    <a:ext uri="{FF2B5EF4-FFF2-40B4-BE49-F238E27FC236}">
                      <a16:creationId xmlns:a16="http://schemas.microsoft.com/office/drawing/2014/main" id="{B2301DFE-FCB6-0B9A-1BA6-AA4DDAF3F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29" name="Rectangle 130">
                  <a:extLst>
                    <a:ext uri="{FF2B5EF4-FFF2-40B4-BE49-F238E27FC236}">
                      <a16:creationId xmlns:a16="http://schemas.microsoft.com/office/drawing/2014/main" id="{479F14CF-C289-7DC5-C762-29033E841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0" name="Rectangle 131">
                  <a:extLst>
                    <a:ext uri="{FF2B5EF4-FFF2-40B4-BE49-F238E27FC236}">
                      <a16:creationId xmlns:a16="http://schemas.microsoft.com/office/drawing/2014/main" id="{745FDB0B-8A6D-EBEB-384D-2BDDD4B70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1" name="Rectangle 132">
                  <a:extLst>
                    <a:ext uri="{FF2B5EF4-FFF2-40B4-BE49-F238E27FC236}">
                      <a16:creationId xmlns:a16="http://schemas.microsoft.com/office/drawing/2014/main" id="{E0574867-2686-6596-93BE-CB20DBE49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2" name="Rectangle 133">
                  <a:extLst>
                    <a:ext uri="{FF2B5EF4-FFF2-40B4-BE49-F238E27FC236}">
                      <a16:creationId xmlns:a16="http://schemas.microsoft.com/office/drawing/2014/main" id="{4BE62ABF-35D9-5CF8-E02E-FFE80B1E9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3" name="Rectangle 134">
                  <a:extLst>
                    <a:ext uri="{FF2B5EF4-FFF2-40B4-BE49-F238E27FC236}">
                      <a16:creationId xmlns:a16="http://schemas.microsoft.com/office/drawing/2014/main" id="{8245DB19-5F47-2CEF-B784-DF34F98BE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4" name="Rectangle 135">
                  <a:extLst>
                    <a:ext uri="{FF2B5EF4-FFF2-40B4-BE49-F238E27FC236}">
                      <a16:creationId xmlns:a16="http://schemas.microsoft.com/office/drawing/2014/main" id="{5A1B1348-EC2A-C55F-A28A-A153F08F3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35" name="Rectangle 136">
                  <a:extLst>
                    <a:ext uri="{FF2B5EF4-FFF2-40B4-BE49-F238E27FC236}">
                      <a16:creationId xmlns:a16="http://schemas.microsoft.com/office/drawing/2014/main" id="{32B64CEB-53B7-F741-FC78-5C84E01E0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5" name="Group 137">
                <a:extLst>
                  <a:ext uri="{FF2B5EF4-FFF2-40B4-BE49-F238E27FC236}">
                    <a16:creationId xmlns:a16="http://schemas.microsoft.com/office/drawing/2014/main" id="{F3654381-347F-29B2-232B-D9E7D73C3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5500" name="Rectangle 138">
                  <a:extLst>
                    <a:ext uri="{FF2B5EF4-FFF2-40B4-BE49-F238E27FC236}">
                      <a16:creationId xmlns:a16="http://schemas.microsoft.com/office/drawing/2014/main" id="{E3146031-679E-E745-B7E6-25E38A58E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1" name="Rectangle 139">
                  <a:extLst>
                    <a:ext uri="{FF2B5EF4-FFF2-40B4-BE49-F238E27FC236}">
                      <a16:creationId xmlns:a16="http://schemas.microsoft.com/office/drawing/2014/main" id="{2F09A3CC-300F-C582-FAA3-FFC2B2F8A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2" name="Rectangle 140">
                  <a:extLst>
                    <a:ext uri="{FF2B5EF4-FFF2-40B4-BE49-F238E27FC236}">
                      <a16:creationId xmlns:a16="http://schemas.microsoft.com/office/drawing/2014/main" id="{7687E41A-436B-91B3-016F-1DAB6F4DE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3" name="Rectangle 141">
                  <a:extLst>
                    <a:ext uri="{FF2B5EF4-FFF2-40B4-BE49-F238E27FC236}">
                      <a16:creationId xmlns:a16="http://schemas.microsoft.com/office/drawing/2014/main" id="{B7FC8D12-801F-99FC-5D45-A0855BED9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4" name="Rectangle 142">
                  <a:extLst>
                    <a:ext uri="{FF2B5EF4-FFF2-40B4-BE49-F238E27FC236}">
                      <a16:creationId xmlns:a16="http://schemas.microsoft.com/office/drawing/2014/main" id="{A026AB3E-02CD-C2BE-F4CC-49465EBD1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5" name="Rectangle 143">
                  <a:extLst>
                    <a:ext uri="{FF2B5EF4-FFF2-40B4-BE49-F238E27FC236}">
                      <a16:creationId xmlns:a16="http://schemas.microsoft.com/office/drawing/2014/main" id="{39256ACE-F8E6-8D9D-58D6-7BB86A8CF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6" name="Rectangle 144">
                  <a:extLst>
                    <a:ext uri="{FF2B5EF4-FFF2-40B4-BE49-F238E27FC236}">
                      <a16:creationId xmlns:a16="http://schemas.microsoft.com/office/drawing/2014/main" id="{4510383C-2069-5E29-A62E-8BA7C5EFBF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7" name="Rectangle 145">
                  <a:extLst>
                    <a:ext uri="{FF2B5EF4-FFF2-40B4-BE49-F238E27FC236}">
                      <a16:creationId xmlns:a16="http://schemas.microsoft.com/office/drawing/2014/main" id="{5E25629B-5113-93A7-4DAC-9B6F58009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8" name="Rectangle 146">
                  <a:extLst>
                    <a:ext uri="{FF2B5EF4-FFF2-40B4-BE49-F238E27FC236}">
                      <a16:creationId xmlns:a16="http://schemas.microsoft.com/office/drawing/2014/main" id="{87FC9B02-CEFC-94A7-92B3-760BDFFB7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09" name="Rectangle 147">
                  <a:extLst>
                    <a:ext uri="{FF2B5EF4-FFF2-40B4-BE49-F238E27FC236}">
                      <a16:creationId xmlns:a16="http://schemas.microsoft.com/office/drawing/2014/main" id="{36BCE490-780F-06D0-14E3-D0FBADA80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0" name="Rectangle 148">
                  <a:extLst>
                    <a:ext uri="{FF2B5EF4-FFF2-40B4-BE49-F238E27FC236}">
                      <a16:creationId xmlns:a16="http://schemas.microsoft.com/office/drawing/2014/main" id="{5E1B41FB-65FB-F6FD-1349-FD85CA7CC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1" name="Rectangle 149">
                  <a:extLst>
                    <a:ext uri="{FF2B5EF4-FFF2-40B4-BE49-F238E27FC236}">
                      <a16:creationId xmlns:a16="http://schemas.microsoft.com/office/drawing/2014/main" id="{7BD2E7D0-3E36-44CA-C407-96F0A8304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2" name="Rectangle 150">
                  <a:extLst>
                    <a:ext uri="{FF2B5EF4-FFF2-40B4-BE49-F238E27FC236}">
                      <a16:creationId xmlns:a16="http://schemas.microsoft.com/office/drawing/2014/main" id="{3934DEAB-20F2-677B-E836-F4A5D6C12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3" name="Rectangle 151">
                  <a:extLst>
                    <a:ext uri="{FF2B5EF4-FFF2-40B4-BE49-F238E27FC236}">
                      <a16:creationId xmlns:a16="http://schemas.microsoft.com/office/drawing/2014/main" id="{37BE07D5-B18F-EB32-4355-F22F01F87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4" name="Rectangle 152">
                  <a:extLst>
                    <a:ext uri="{FF2B5EF4-FFF2-40B4-BE49-F238E27FC236}">
                      <a16:creationId xmlns:a16="http://schemas.microsoft.com/office/drawing/2014/main" id="{006A3C38-4840-7064-87FD-D9CE37968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5" name="Rectangle 153">
                  <a:extLst>
                    <a:ext uri="{FF2B5EF4-FFF2-40B4-BE49-F238E27FC236}">
                      <a16:creationId xmlns:a16="http://schemas.microsoft.com/office/drawing/2014/main" id="{8DA5A5D8-2817-80D1-56C1-4781E512C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6" name="Rectangle 154">
                  <a:extLst>
                    <a:ext uri="{FF2B5EF4-FFF2-40B4-BE49-F238E27FC236}">
                      <a16:creationId xmlns:a16="http://schemas.microsoft.com/office/drawing/2014/main" id="{1003B6B4-64D3-73F6-EE16-D526474A0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517" name="Rectangle 155">
                  <a:extLst>
                    <a:ext uri="{FF2B5EF4-FFF2-40B4-BE49-F238E27FC236}">
                      <a16:creationId xmlns:a16="http://schemas.microsoft.com/office/drawing/2014/main" id="{D5A66D63-35E4-957B-444C-C85E4CFE4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6" name="Group 156">
                <a:extLst>
                  <a:ext uri="{FF2B5EF4-FFF2-40B4-BE49-F238E27FC236}">
                    <a16:creationId xmlns:a16="http://schemas.microsoft.com/office/drawing/2014/main" id="{B29B7C65-3000-7013-7FE3-04C2A83E18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5482" name="Rectangle 157">
                  <a:extLst>
                    <a:ext uri="{FF2B5EF4-FFF2-40B4-BE49-F238E27FC236}">
                      <a16:creationId xmlns:a16="http://schemas.microsoft.com/office/drawing/2014/main" id="{0256F3D6-8D7B-0A17-309A-8DF719793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3" name="Rectangle 158">
                  <a:extLst>
                    <a:ext uri="{FF2B5EF4-FFF2-40B4-BE49-F238E27FC236}">
                      <a16:creationId xmlns:a16="http://schemas.microsoft.com/office/drawing/2014/main" id="{7285200B-CAC3-034F-9344-0FC21181E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4" name="Rectangle 159">
                  <a:extLst>
                    <a:ext uri="{FF2B5EF4-FFF2-40B4-BE49-F238E27FC236}">
                      <a16:creationId xmlns:a16="http://schemas.microsoft.com/office/drawing/2014/main" id="{E73C8901-51A3-9072-3795-AC3119D0B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5" name="Rectangle 160">
                  <a:extLst>
                    <a:ext uri="{FF2B5EF4-FFF2-40B4-BE49-F238E27FC236}">
                      <a16:creationId xmlns:a16="http://schemas.microsoft.com/office/drawing/2014/main" id="{087137BF-F85A-4166-ACA9-D59F3EB08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6" name="Rectangle 161">
                  <a:extLst>
                    <a:ext uri="{FF2B5EF4-FFF2-40B4-BE49-F238E27FC236}">
                      <a16:creationId xmlns:a16="http://schemas.microsoft.com/office/drawing/2014/main" id="{AB4EB742-6ABE-260C-E8D3-033E35E44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7" name="Rectangle 162">
                  <a:extLst>
                    <a:ext uri="{FF2B5EF4-FFF2-40B4-BE49-F238E27FC236}">
                      <a16:creationId xmlns:a16="http://schemas.microsoft.com/office/drawing/2014/main" id="{0C336B62-E1CE-3EF6-CCBE-2F482D6DE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8" name="Rectangle 163">
                  <a:extLst>
                    <a:ext uri="{FF2B5EF4-FFF2-40B4-BE49-F238E27FC236}">
                      <a16:creationId xmlns:a16="http://schemas.microsoft.com/office/drawing/2014/main" id="{C688C82C-276D-F25C-958C-E8F8ED260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9" name="Rectangle 164">
                  <a:extLst>
                    <a:ext uri="{FF2B5EF4-FFF2-40B4-BE49-F238E27FC236}">
                      <a16:creationId xmlns:a16="http://schemas.microsoft.com/office/drawing/2014/main" id="{E1BAE9F2-1B1E-3DAB-5434-65E4FE40D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0" name="Rectangle 165">
                  <a:extLst>
                    <a:ext uri="{FF2B5EF4-FFF2-40B4-BE49-F238E27FC236}">
                      <a16:creationId xmlns:a16="http://schemas.microsoft.com/office/drawing/2014/main" id="{FD1F66B4-922E-9F2C-B2E2-F03DB3DBD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1" name="Rectangle 166">
                  <a:extLst>
                    <a:ext uri="{FF2B5EF4-FFF2-40B4-BE49-F238E27FC236}">
                      <a16:creationId xmlns:a16="http://schemas.microsoft.com/office/drawing/2014/main" id="{6FC41A65-8197-E663-0DCC-17CEEE2EB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2" name="Rectangle 167">
                  <a:extLst>
                    <a:ext uri="{FF2B5EF4-FFF2-40B4-BE49-F238E27FC236}">
                      <a16:creationId xmlns:a16="http://schemas.microsoft.com/office/drawing/2014/main" id="{6C94713A-7384-2D19-F28A-5F7793CBE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3" name="Rectangle 168">
                  <a:extLst>
                    <a:ext uri="{FF2B5EF4-FFF2-40B4-BE49-F238E27FC236}">
                      <a16:creationId xmlns:a16="http://schemas.microsoft.com/office/drawing/2014/main" id="{9018D596-C317-242C-FE1E-7F37A4BDF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4" name="Rectangle 169">
                  <a:extLst>
                    <a:ext uri="{FF2B5EF4-FFF2-40B4-BE49-F238E27FC236}">
                      <a16:creationId xmlns:a16="http://schemas.microsoft.com/office/drawing/2014/main" id="{DB311957-E31F-BE66-D72B-6144E7BBF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5" name="Rectangle 170">
                  <a:extLst>
                    <a:ext uri="{FF2B5EF4-FFF2-40B4-BE49-F238E27FC236}">
                      <a16:creationId xmlns:a16="http://schemas.microsoft.com/office/drawing/2014/main" id="{9B722A28-B8C7-9F51-2C4A-CDEAC2F3E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6" name="Rectangle 171">
                  <a:extLst>
                    <a:ext uri="{FF2B5EF4-FFF2-40B4-BE49-F238E27FC236}">
                      <a16:creationId xmlns:a16="http://schemas.microsoft.com/office/drawing/2014/main" id="{691326F3-171D-A417-9F4C-093FA3B0E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7" name="Rectangle 172">
                  <a:extLst>
                    <a:ext uri="{FF2B5EF4-FFF2-40B4-BE49-F238E27FC236}">
                      <a16:creationId xmlns:a16="http://schemas.microsoft.com/office/drawing/2014/main" id="{7F1EDA37-E3F1-79C4-A275-3167B6DE5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8" name="Rectangle 173">
                  <a:extLst>
                    <a:ext uri="{FF2B5EF4-FFF2-40B4-BE49-F238E27FC236}">
                      <a16:creationId xmlns:a16="http://schemas.microsoft.com/office/drawing/2014/main" id="{CB53C094-24E8-69A2-7ABD-7532A2291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99" name="Rectangle 174">
                  <a:extLst>
                    <a:ext uri="{FF2B5EF4-FFF2-40B4-BE49-F238E27FC236}">
                      <a16:creationId xmlns:a16="http://schemas.microsoft.com/office/drawing/2014/main" id="{DDA941BF-CC8C-3BDE-FED8-CFF13ACC6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7" name="Group 175">
                <a:extLst>
                  <a:ext uri="{FF2B5EF4-FFF2-40B4-BE49-F238E27FC236}">
                    <a16:creationId xmlns:a16="http://schemas.microsoft.com/office/drawing/2014/main" id="{66B7B29B-D8A5-C8CB-101F-4008FBF1B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5464" name="Rectangle 176">
                  <a:extLst>
                    <a:ext uri="{FF2B5EF4-FFF2-40B4-BE49-F238E27FC236}">
                      <a16:creationId xmlns:a16="http://schemas.microsoft.com/office/drawing/2014/main" id="{37A4FBDA-D21B-CC1B-BFF9-ACC267459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5" name="Rectangle 177">
                  <a:extLst>
                    <a:ext uri="{FF2B5EF4-FFF2-40B4-BE49-F238E27FC236}">
                      <a16:creationId xmlns:a16="http://schemas.microsoft.com/office/drawing/2014/main" id="{E63169E8-4951-D364-693A-2D10A0515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6" name="Rectangle 178">
                  <a:extLst>
                    <a:ext uri="{FF2B5EF4-FFF2-40B4-BE49-F238E27FC236}">
                      <a16:creationId xmlns:a16="http://schemas.microsoft.com/office/drawing/2014/main" id="{ACB290DD-58F4-0131-D244-305FB5B7B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7" name="Rectangle 179">
                  <a:extLst>
                    <a:ext uri="{FF2B5EF4-FFF2-40B4-BE49-F238E27FC236}">
                      <a16:creationId xmlns:a16="http://schemas.microsoft.com/office/drawing/2014/main" id="{EE4C80C9-09F2-0417-A44B-F9A8A73D0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8" name="Rectangle 180">
                  <a:extLst>
                    <a:ext uri="{FF2B5EF4-FFF2-40B4-BE49-F238E27FC236}">
                      <a16:creationId xmlns:a16="http://schemas.microsoft.com/office/drawing/2014/main" id="{78BB8A59-2366-84F1-1B7C-C6318FB25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9" name="Rectangle 181">
                  <a:extLst>
                    <a:ext uri="{FF2B5EF4-FFF2-40B4-BE49-F238E27FC236}">
                      <a16:creationId xmlns:a16="http://schemas.microsoft.com/office/drawing/2014/main" id="{3AD30507-1478-ED01-C219-F94663FFA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0" name="Rectangle 182">
                  <a:extLst>
                    <a:ext uri="{FF2B5EF4-FFF2-40B4-BE49-F238E27FC236}">
                      <a16:creationId xmlns:a16="http://schemas.microsoft.com/office/drawing/2014/main" id="{5E8F4C0E-E6F1-B3A3-1641-EE4FB17A6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1" name="Rectangle 183">
                  <a:extLst>
                    <a:ext uri="{FF2B5EF4-FFF2-40B4-BE49-F238E27FC236}">
                      <a16:creationId xmlns:a16="http://schemas.microsoft.com/office/drawing/2014/main" id="{8618CD23-A7C1-72AE-78DC-CA9149423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2" name="Rectangle 184">
                  <a:extLst>
                    <a:ext uri="{FF2B5EF4-FFF2-40B4-BE49-F238E27FC236}">
                      <a16:creationId xmlns:a16="http://schemas.microsoft.com/office/drawing/2014/main" id="{6C776120-0FAD-1452-90D4-FA3D1B24F0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3" name="Rectangle 185">
                  <a:extLst>
                    <a:ext uri="{FF2B5EF4-FFF2-40B4-BE49-F238E27FC236}">
                      <a16:creationId xmlns:a16="http://schemas.microsoft.com/office/drawing/2014/main" id="{C08D7905-9BE3-DD58-6173-DC1254716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4" name="Rectangle 186">
                  <a:extLst>
                    <a:ext uri="{FF2B5EF4-FFF2-40B4-BE49-F238E27FC236}">
                      <a16:creationId xmlns:a16="http://schemas.microsoft.com/office/drawing/2014/main" id="{2D40CA7E-5BA9-86BE-AD1D-CF77522DC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5" name="Rectangle 187">
                  <a:extLst>
                    <a:ext uri="{FF2B5EF4-FFF2-40B4-BE49-F238E27FC236}">
                      <a16:creationId xmlns:a16="http://schemas.microsoft.com/office/drawing/2014/main" id="{AF446879-722D-DF04-AECC-781031C8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6" name="Rectangle 188">
                  <a:extLst>
                    <a:ext uri="{FF2B5EF4-FFF2-40B4-BE49-F238E27FC236}">
                      <a16:creationId xmlns:a16="http://schemas.microsoft.com/office/drawing/2014/main" id="{4DC9B35F-123F-8AC6-8EE0-CE2F80C89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7" name="Rectangle 189">
                  <a:extLst>
                    <a:ext uri="{FF2B5EF4-FFF2-40B4-BE49-F238E27FC236}">
                      <a16:creationId xmlns:a16="http://schemas.microsoft.com/office/drawing/2014/main" id="{55CBE7C7-16EE-BA3E-FE2D-620BB75F0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8" name="Rectangle 190">
                  <a:extLst>
                    <a:ext uri="{FF2B5EF4-FFF2-40B4-BE49-F238E27FC236}">
                      <a16:creationId xmlns:a16="http://schemas.microsoft.com/office/drawing/2014/main" id="{7D2C169D-EF6D-D614-094C-0397B80DF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79" name="Rectangle 191">
                  <a:extLst>
                    <a:ext uri="{FF2B5EF4-FFF2-40B4-BE49-F238E27FC236}">
                      <a16:creationId xmlns:a16="http://schemas.microsoft.com/office/drawing/2014/main" id="{85038330-EE19-91A3-E7C6-147D81BDA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0" name="Rectangle 192">
                  <a:extLst>
                    <a:ext uri="{FF2B5EF4-FFF2-40B4-BE49-F238E27FC236}">
                      <a16:creationId xmlns:a16="http://schemas.microsoft.com/office/drawing/2014/main" id="{687ECF98-48F1-39F5-1164-1D8ECE994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81" name="Rectangle 193">
                  <a:extLst>
                    <a:ext uri="{FF2B5EF4-FFF2-40B4-BE49-F238E27FC236}">
                      <a16:creationId xmlns:a16="http://schemas.microsoft.com/office/drawing/2014/main" id="{FB2DB830-62AD-EF23-1C38-FDE07FEBB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8" name="Group 194">
                <a:extLst>
                  <a:ext uri="{FF2B5EF4-FFF2-40B4-BE49-F238E27FC236}">
                    <a16:creationId xmlns:a16="http://schemas.microsoft.com/office/drawing/2014/main" id="{DE20705D-0378-F742-4C21-99796460C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5446" name="Rectangle 195">
                  <a:extLst>
                    <a:ext uri="{FF2B5EF4-FFF2-40B4-BE49-F238E27FC236}">
                      <a16:creationId xmlns:a16="http://schemas.microsoft.com/office/drawing/2014/main" id="{4DB064D8-1BEF-FD10-D2E9-638B626B3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7" name="Rectangle 196">
                  <a:extLst>
                    <a:ext uri="{FF2B5EF4-FFF2-40B4-BE49-F238E27FC236}">
                      <a16:creationId xmlns:a16="http://schemas.microsoft.com/office/drawing/2014/main" id="{6F902562-D404-DA89-FE95-C2DD97B55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8" name="Rectangle 197">
                  <a:extLst>
                    <a:ext uri="{FF2B5EF4-FFF2-40B4-BE49-F238E27FC236}">
                      <a16:creationId xmlns:a16="http://schemas.microsoft.com/office/drawing/2014/main" id="{E17D21EF-8A2B-A917-4B9B-1078B06AE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9" name="Rectangle 198">
                  <a:extLst>
                    <a:ext uri="{FF2B5EF4-FFF2-40B4-BE49-F238E27FC236}">
                      <a16:creationId xmlns:a16="http://schemas.microsoft.com/office/drawing/2014/main" id="{F04BDF30-30D0-DA97-0310-9304C225C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0" name="Rectangle 199">
                  <a:extLst>
                    <a:ext uri="{FF2B5EF4-FFF2-40B4-BE49-F238E27FC236}">
                      <a16:creationId xmlns:a16="http://schemas.microsoft.com/office/drawing/2014/main" id="{C2FDDFFA-600D-2CCB-D74F-6B9C43B7E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1" name="Rectangle 200">
                  <a:extLst>
                    <a:ext uri="{FF2B5EF4-FFF2-40B4-BE49-F238E27FC236}">
                      <a16:creationId xmlns:a16="http://schemas.microsoft.com/office/drawing/2014/main" id="{B63FF609-A5A0-A04A-02F2-8EF359AEC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2" name="Rectangle 201">
                  <a:extLst>
                    <a:ext uri="{FF2B5EF4-FFF2-40B4-BE49-F238E27FC236}">
                      <a16:creationId xmlns:a16="http://schemas.microsoft.com/office/drawing/2014/main" id="{F7B9C8D6-A3B4-E007-5BF0-84C80B828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3" name="Rectangle 202">
                  <a:extLst>
                    <a:ext uri="{FF2B5EF4-FFF2-40B4-BE49-F238E27FC236}">
                      <a16:creationId xmlns:a16="http://schemas.microsoft.com/office/drawing/2014/main" id="{DA40913C-5CF1-F66F-D28A-EB46C2D91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4" name="Rectangle 203">
                  <a:extLst>
                    <a:ext uri="{FF2B5EF4-FFF2-40B4-BE49-F238E27FC236}">
                      <a16:creationId xmlns:a16="http://schemas.microsoft.com/office/drawing/2014/main" id="{9C4828BC-35B7-0A53-1CD2-EFE896859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5" name="Rectangle 204">
                  <a:extLst>
                    <a:ext uri="{FF2B5EF4-FFF2-40B4-BE49-F238E27FC236}">
                      <a16:creationId xmlns:a16="http://schemas.microsoft.com/office/drawing/2014/main" id="{3996C22C-6731-6B5E-2350-C16E883EC4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6" name="Rectangle 205">
                  <a:extLst>
                    <a:ext uri="{FF2B5EF4-FFF2-40B4-BE49-F238E27FC236}">
                      <a16:creationId xmlns:a16="http://schemas.microsoft.com/office/drawing/2014/main" id="{01D5D050-AF60-DAFC-9782-6D38C2971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7" name="Rectangle 206">
                  <a:extLst>
                    <a:ext uri="{FF2B5EF4-FFF2-40B4-BE49-F238E27FC236}">
                      <a16:creationId xmlns:a16="http://schemas.microsoft.com/office/drawing/2014/main" id="{0468312B-9187-4020-EB36-6DEDC7634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8" name="Rectangle 207">
                  <a:extLst>
                    <a:ext uri="{FF2B5EF4-FFF2-40B4-BE49-F238E27FC236}">
                      <a16:creationId xmlns:a16="http://schemas.microsoft.com/office/drawing/2014/main" id="{C40BF62C-24C1-74A9-9BC6-CA9DB917D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59" name="Rectangle 208">
                  <a:extLst>
                    <a:ext uri="{FF2B5EF4-FFF2-40B4-BE49-F238E27FC236}">
                      <a16:creationId xmlns:a16="http://schemas.microsoft.com/office/drawing/2014/main" id="{2D3D261A-A948-0E4F-2B90-A656A516A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0" name="Rectangle 209">
                  <a:extLst>
                    <a:ext uri="{FF2B5EF4-FFF2-40B4-BE49-F238E27FC236}">
                      <a16:creationId xmlns:a16="http://schemas.microsoft.com/office/drawing/2014/main" id="{622BCAFA-EFDB-5C96-160A-DD0973A29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1" name="Rectangle 210">
                  <a:extLst>
                    <a:ext uri="{FF2B5EF4-FFF2-40B4-BE49-F238E27FC236}">
                      <a16:creationId xmlns:a16="http://schemas.microsoft.com/office/drawing/2014/main" id="{DD6FF398-D794-ED6C-9F27-E795BF977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2" name="Rectangle 211">
                  <a:extLst>
                    <a:ext uri="{FF2B5EF4-FFF2-40B4-BE49-F238E27FC236}">
                      <a16:creationId xmlns:a16="http://schemas.microsoft.com/office/drawing/2014/main" id="{D2F1C80F-1E6F-2F4D-223C-335CA58B6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63" name="Rectangle 212">
                  <a:extLst>
                    <a:ext uri="{FF2B5EF4-FFF2-40B4-BE49-F238E27FC236}">
                      <a16:creationId xmlns:a16="http://schemas.microsoft.com/office/drawing/2014/main" id="{F72EC876-3D08-ABDE-4C21-AD649D714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89" name="Group 213">
                <a:extLst>
                  <a:ext uri="{FF2B5EF4-FFF2-40B4-BE49-F238E27FC236}">
                    <a16:creationId xmlns:a16="http://schemas.microsoft.com/office/drawing/2014/main" id="{F3FC1D49-688D-64D0-A2C4-28D40DA91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5428" name="Rectangle 214">
                  <a:extLst>
                    <a:ext uri="{FF2B5EF4-FFF2-40B4-BE49-F238E27FC236}">
                      <a16:creationId xmlns:a16="http://schemas.microsoft.com/office/drawing/2014/main" id="{ED3B6F74-F30B-A2AA-90F1-7591FEAC58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9" name="Rectangle 215">
                  <a:extLst>
                    <a:ext uri="{FF2B5EF4-FFF2-40B4-BE49-F238E27FC236}">
                      <a16:creationId xmlns:a16="http://schemas.microsoft.com/office/drawing/2014/main" id="{EB0643CD-0724-C86E-76A3-0E0B2C4D3F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0" name="Rectangle 216">
                  <a:extLst>
                    <a:ext uri="{FF2B5EF4-FFF2-40B4-BE49-F238E27FC236}">
                      <a16:creationId xmlns:a16="http://schemas.microsoft.com/office/drawing/2014/main" id="{32A61BE2-1EC9-7582-1983-1644F9100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1" name="Rectangle 217">
                  <a:extLst>
                    <a:ext uri="{FF2B5EF4-FFF2-40B4-BE49-F238E27FC236}">
                      <a16:creationId xmlns:a16="http://schemas.microsoft.com/office/drawing/2014/main" id="{C83D102A-71F7-EC76-621C-F872BAE31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2" name="Rectangle 218">
                  <a:extLst>
                    <a:ext uri="{FF2B5EF4-FFF2-40B4-BE49-F238E27FC236}">
                      <a16:creationId xmlns:a16="http://schemas.microsoft.com/office/drawing/2014/main" id="{7D85AEA1-3322-25AA-0EEC-E1214F398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3" name="Rectangle 219">
                  <a:extLst>
                    <a:ext uri="{FF2B5EF4-FFF2-40B4-BE49-F238E27FC236}">
                      <a16:creationId xmlns:a16="http://schemas.microsoft.com/office/drawing/2014/main" id="{4BA103EF-41C0-A505-D06E-F7EFF3248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4" name="Rectangle 220">
                  <a:extLst>
                    <a:ext uri="{FF2B5EF4-FFF2-40B4-BE49-F238E27FC236}">
                      <a16:creationId xmlns:a16="http://schemas.microsoft.com/office/drawing/2014/main" id="{40A90F4F-F308-A041-B5B4-4B752A6FB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5" name="Rectangle 221">
                  <a:extLst>
                    <a:ext uri="{FF2B5EF4-FFF2-40B4-BE49-F238E27FC236}">
                      <a16:creationId xmlns:a16="http://schemas.microsoft.com/office/drawing/2014/main" id="{936F273C-7C6D-0819-8F8C-70631D1F3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6" name="Rectangle 222">
                  <a:extLst>
                    <a:ext uri="{FF2B5EF4-FFF2-40B4-BE49-F238E27FC236}">
                      <a16:creationId xmlns:a16="http://schemas.microsoft.com/office/drawing/2014/main" id="{0E58398E-7163-8E54-ECB5-597EBF4D2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7" name="Rectangle 223">
                  <a:extLst>
                    <a:ext uri="{FF2B5EF4-FFF2-40B4-BE49-F238E27FC236}">
                      <a16:creationId xmlns:a16="http://schemas.microsoft.com/office/drawing/2014/main" id="{C4515352-7A27-DE2A-A9AF-DED91B704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8" name="Rectangle 224">
                  <a:extLst>
                    <a:ext uri="{FF2B5EF4-FFF2-40B4-BE49-F238E27FC236}">
                      <a16:creationId xmlns:a16="http://schemas.microsoft.com/office/drawing/2014/main" id="{AD54A273-20EE-E3C9-02F5-69477D31A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39" name="Rectangle 225">
                  <a:extLst>
                    <a:ext uri="{FF2B5EF4-FFF2-40B4-BE49-F238E27FC236}">
                      <a16:creationId xmlns:a16="http://schemas.microsoft.com/office/drawing/2014/main" id="{E1C2E2DD-971E-AE2D-2D55-A33E2196D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0" name="Rectangle 226">
                  <a:extLst>
                    <a:ext uri="{FF2B5EF4-FFF2-40B4-BE49-F238E27FC236}">
                      <a16:creationId xmlns:a16="http://schemas.microsoft.com/office/drawing/2014/main" id="{1EB0406C-A6F5-39F3-A6B5-FACF970CA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1" name="Rectangle 227">
                  <a:extLst>
                    <a:ext uri="{FF2B5EF4-FFF2-40B4-BE49-F238E27FC236}">
                      <a16:creationId xmlns:a16="http://schemas.microsoft.com/office/drawing/2014/main" id="{83135682-931B-BA59-1A3B-B30DC3D7D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2" name="Rectangle 228">
                  <a:extLst>
                    <a:ext uri="{FF2B5EF4-FFF2-40B4-BE49-F238E27FC236}">
                      <a16:creationId xmlns:a16="http://schemas.microsoft.com/office/drawing/2014/main" id="{1ADF87ED-65B1-36E6-7708-97B5A0F37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3" name="Rectangle 229">
                  <a:extLst>
                    <a:ext uri="{FF2B5EF4-FFF2-40B4-BE49-F238E27FC236}">
                      <a16:creationId xmlns:a16="http://schemas.microsoft.com/office/drawing/2014/main" id="{2D14964F-F2AC-B2A8-AC98-F27EC03CE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4" name="Rectangle 230">
                  <a:extLst>
                    <a:ext uri="{FF2B5EF4-FFF2-40B4-BE49-F238E27FC236}">
                      <a16:creationId xmlns:a16="http://schemas.microsoft.com/office/drawing/2014/main" id="{A71FB0E3-DDC1-29C2-EA93-70D30757F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45" name="Rectangle 231">
                  <a:extLst>
                    <a:ext uri="{FF2B5EF4-FFF2-40B4-BE49-F238E27FC236}">
                      <a16:creationId xmlns:a16="http://schemas.microsoft.com/office/drawing/2014/main" id="{6A2703C1-3451-E1E7-5EF6-D210ABA05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90" name="Group 232">
                <a:extLst>
                  <a:ext uri="{FF2B5EF4-FFF2-40B4-BE49-F238E27FC236}">
                    <a16:creationId xmlns:a16="http://schemas.microsoft.com/office/drawing/2014/main" id="{DD9A7095-D049-2AE9-0865-FB79E49131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5410" name="Rectangle 233">
                  <a:extLst>
                    <a:ext uri="{FF2B5EF4-FFF2-40B4-BE49-F238E27FC236}">
                      <a16:creationId xmlns:a16="http://schemas.microsoft.com/office/drawing/2014/main" id="{78986431-31F3-DFD4-94A7-E11F074F6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1" name="Rectangle 234">
                  <a:extLst>
                    <a:ext uri="{FF2B5EF4-FFF2-40B4-BE49-F238E27FC236}">
                      <a16:creationId xmlns:a16="http://schemas.microsoft.com/office/drawing/2014/main" id="{3833108C-78A5-77A3-72E6-90A575C58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2" name="Rectangle 235">
                  <a:extLst>
                    <a:ext uri="{FF2B5EF4-FFF2-40B4-BE49-F238E27FC236}">
                      <a16:creationId xmlns:a16="http://schemas.microsoft.com/office/drawing/2014/main" id="{14225FAD-5804-2345-E61E-1D33C072B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3" name="Rectangle 236">
                  <a:extLst>
                    <a:ext uri="{FF2B5EF4-FFF2-40B4-BE49-F238E27FC236}">
                      <a16:creationId xmlns:a16="http://schemas.microsoft.com/office/drawing/2014/main" id="{AB3163C8-C1D6-A32C-6A24-9CCFF00A6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4" name="Rectangle 237">
                  <a:extLst>
                    <a:ext uri="{FF2B5EF4-FFF2-40B4-BE49-F238E27FC236}">
                      <a16:creationId xmlns:a16="http://schemas.microsoft.com/office/drawing/2014/main" id="{C6633F42-1C7C-B214-D2D4-06F8DBFE7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5" name="Rectangle 238">
                  <a:extLst>
                    <a:ext uri="{FF2B5EF4-FFF2-40B4-BE49-F238E27FC236}">
                      <a16:creationId xmlns:a16="http://schemas.microsoft.com/office/drawing/2014/main" id="{4F895228-A31F-DB96-DB4B-9E3B84E40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6" name="Rectangle 239">
                  <a:extLst>
                    <a:ext uri="{FF2B5EF4-FFF2-40B4-BE49-F238E27FC236}">
                      <a16:creationId xmlns:a16="http://schemas.microsoft.com/office/drawing/2014/main" id="{A2055AF4-5605-D2E0-75D9-145D6DFCB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7" name="Rectangle 240">
                  <a:extLst>
                    <a:ext uri="{FF2B5EF4-FFF2-40B4-BE49-F238E27FC236}">
                      <a16:creationId xmlns:a16="http://schemas.microsoft.com/office/drawing/2014/main" id="{45B3879F-8438-21D1-F854-A69A717FD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8" name="Rectangle 241">
                  <a:extLst>
                    <a:ext uri="{FF2B5EF4-FFF2-40B4-BE49-F238E27FC236}">
                      <a16:creationId xmlns:a16="http://schemas.microsoft.com/office/drawing/2014/main" id="{FA1CDE42-2FA5-21B0-5F9B-CFEC61EA6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9" name="Rectangle 242">
                  <a:extLst>
                    <a:ext uri="{FF2B5EF4-FFF2-40B4-BE49-F238E27FC236}">
                      <a16:creationId xmlns:a16="http://schemas.microsoft.com/office/drawing/2014/main" id="{269DF618-40F9-3719-F2E1-D21EB8BC6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0" name="Rectangle 243">
                  <a:extLst>
                    <a:ext uri="{FF2B5EF4-FFF2-40B4-BE49-F238E27FC236}">
                      <a16:creationId xmlns:a16="http://schemas.microsoft.com/office/drawing/2014/main" id="{417B9A95-67FA-0E00-DFDF-F5A20289E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1" name="Rectangle 244">
                  <a:extLst>
                    <a:ext uri="{FF2B5EF4-FFF2-40B4-BE49-F238E27FC236}">
                      <a16:creationId xmlns:a16="http://schemas.microsoft.com/office/drawing/2014/main" id="{178C9B6C-2422-7ECE-1D7A-AA8AAB003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2" name="Rectangle 245">
                  <a:extLst>
                    <a:ext uri="{FF2B5EF4-FFF2-40B4-BE49-F238E27FC236}">
                      <a16:creationId xmlns:a16="http://schemas.microsoft.com/office/drawing/2014/main" id="{88CC8AC9-3720-718E-B8C3-74758AD37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3" name="Rectangle 246">
                  <a:extLst>
                    <a:ext uri="{FF2B5EF4-FFF2-40B4-BE49-F238E27FC236}">
                      <a16:creationId xmlns:a16="http://schemas.microsoft.com/office/drawing/2014/main" id="{CA3A2A22-33FB-011F-A2EF-2CCA59006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4" name="Rectangle 247">
                  <a:extLst>
                    <a:ext uri="{FF2B5EF4-FFF2-40B4-BE49-F238E27FC236}">
                      <a16:creationId xmlns:a16="http://schemas.microsoft.com/office/drawing/2014/main" id="{CE762A14-74E0-2A63-DDEA-05A452A7D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5" name="Rectangle 248">
                  <a:extLst>
                    <a:ext uri="{FF2B5EF4-FFF2-40B4-BE49-F238E27FC236}">
                      <a16:creationId xmlns:a16="http://schemas.microsoft.com/office/drawing/2014/main" id="{3DB6E1FF-4BF5-D778-161D-FF8DB7ABE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6" name="Rectangle 249">
                  <a:extLst>
                    <a:ext uri="{FF2B5EF4-FFF2-40B4-BE49-F238E27FC236}">
                      <a16:creationId xmlns:a16="http://schemas.microsoft.com/office/drawing/2014/main" id="{3AB2E5F0-2FD0-CFA6-EC7D-EC2368191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7" name="Rectangle 250">
                  <a:extLst>
                    <a:ext uri="{FF2B5EF4-FFF2-40B4-BE49-F238E27FC236}">
                      <a16:creationId xmlns:a16="http://schemas.microsoft.com/office/drawing/2014/main" id="{DBDADF05-AACA-5D92-6EE1-0DE85A850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5391" name="Group 251">
                <a:extLst>
                  <a:ext uri="{FF2B5EF4-FFF2-40B4-BE49-F238E27FC236}">
                    <a16:creationId xmlns:a16="http://schemas.microsoft.com/office/drawing/2014/main" id="{3AD203B8-6D58-CC73-1D44-E918A2A28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5392" name="Rectangle 252">
                  <a:extLst>
                    <a:ext uri="{FF2B5EF4-FFF2-40B4-BE49-F238E27FC236}">
                      <a16:creationId xmlns:a16="http://schemas.microsoft.com/office/drawing/2014/main" id="{ECBFAC3B-6768-F89D-1969-04D57E21B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3" name="Rectangle 253">
                  <a:extLst>
                    <a:ext uri="{FF2B5EF4-FFF2-40B4-BE49-F238E27FC236}">
                      <a16:creationId xmlns:a16="http://schemas.microsoft.com/office/drawing/2014/main" id="{80194035-402D-B3CC-17E2-5C7CB4D85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4" name="Rectangle 254">
                  <a:extLst>
                    <a:ext uri="{FF2B5EF4-FFF2-40B4-BE49-F238E27FC236}">
                      <a16:creationId xmlns:a16="http://schemas.microsoft.com/office/drawing/2014/main" id="{3A307300-F2BF-8AFB-6E9D-81DE7FC34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5" name="Rectangle 255">
                  <a:extLst>
                    <a:ext uri="{FF2B5EF4-FFF2-40B4-BE49-F238E27FC236}">
                      <a16:creationId xmlns:a16="http://schemas.microsoft.com/office/drawing/2014/main" id="{98A7CA60-372F-3AB8-4601-A485A2CE0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6" name="Rectangle 256">
                  <a:extLst>
                    <a:ext uri="{FF2B5EF4-FFF2-40B4-BE49-F238E27FC236}">
                      <a16:creationId xmlns:a16="http://schemas.microsoft.com/office/drawing/2014/main" id="{AD6EA13C-63CE-061D-A5EA-644FEC0B9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7" name="Rectangle 257">
                  <a:extLst>
                    <a:ext uri="{FF2B5EF4-FFF2-40B4-BE49-F238E27FC236}">
                      <a16:creationId xmlns:a16="http://schemas.microsoft.com/office/drawing/2014/main" id="{A12F34BA-879D-84B6-9EB1-9D8D12490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8" name="Rectangle 258">
                  <a:extLst>
                    <a:ext uri="{FF2B5EF4-FFF2-40B4-BE49-F238E27FC236}">
                      <a16:creationId xmlns:a16="http://schemas.microsoft.com/office/drawing/2014/main" id="{7638BE32-FB20-7DF9-C91D-4CF3263C7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399" name="Rectangle 259">
                  <a:extLst>
                    <a:ext uri="{FF2B5EF4-FFF2-40B4-BE49-F238E27FC236}">
                      <a16:creationId xmlns:a16="http://schemas.microsoft.com/office/drawing/2014/main" id="{DDAEA9FD-8B5E-34CA-6849-665416E01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0" name="Rectangle 260">
                  <a:extLst>
                    <a:ext uri="{FF2B5EF4-FFF2-40B4-BE49-F238E27FC236}">
                      <a16:creationId xmlns:a16="http://schemas.microsoft.com/office/drawing/2014/main" id="{5C51D7C4-CF9B-9674-D07F-F3A7A8F6E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1" name="Rectangle 261">
                  <a:extLst>
                    <a:ext uri="{FF2B5EF4-FFF2-40B4-BE49-F238E27FC236}">
                      <a16:creationId xmlns:a16="http://schemas.microsoft.com/office/drawing/2014/main" id="{F21A9148-73FC-3013-3337-6BB2E011B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2" name="Rectangle 262">
                  <a:extLst>
                    <a:ext uri="{FF2B5EF4-FFF2-40B4-BE49-F238E27FC236}">
                      <a16:creationId xmlns:a16="http://schemas.microsoft.com/office/drawing/2014/main" id="{490188F5-D6D8-DB4A-A125-FA10DB447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3" name="Rectangle 263">
                  <a:extLst>
                    <a:ext uri="{FF2B5EF4-FFF2-40B4-BE49-F238E27FC236}">
                      <a16:creationId xmlns:a16="http://schemas.microsoft.com/office/drawing/2014/main" id="{BD65DC7F-9010-CFE8-63F5-03C70EF792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4" name="Rectangle 264">
                  <a:extLst>
                    <a:ext uri="{FF2B5EF4-FFF2-40B4-BE49-F238E27FC236}">
                      <a16:creationId xmlns:a16="http://schemas.microsoft.com/office/drawing/2014/main" id="{950C069E-C102-6502-07FA-B13BC8FEB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5" name="Rectangle 265">
                  <a:extLst>
                    <a:ext uri="{FF2B5EF4-FFF2-40B4-BE49-F238E27FC236}">
                      <a16:creationId xmlns:a16="http://schemas.microsoft.com/office/drawing/2014/main" id="{1701F793-462B-FED1-4842-214104331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6" name="Rectangle 266">
                  <a:extLst>
                    <a:ext uri="{FF2B5EF4-FFF2-40B4-BE49-F238E27FC236}">
                      <a16:creationId xmlns:a16="http://schemas.microsoft.com/office/drawing/2014/main" id="{2F16834C-A750-7490-3818-12B450C5A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7" name="Rectangle 267">
                  <a:extLst>
                    <a:ext uri="{FF2B5EF4-FFF2-40B4-BE49-F238E27FC236}">
                      <a16:creationId xmlns:a16="http://schemas.microsoft.com/office/drawing/2014/main" id="{09BDBA1A-5E54-B1DB-AAAF-CE90547A0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8" name="Rectangle 268">
                  <a:extLst>
                    <a:ext uri="{FF2B5EF4-FFF2-40B4-BE49-F238E27FC236}">
                      <a16:creationId xmlns:a16="http://schemas.microsoft.com/office/drawing/2014/main" id="{F2D915C9-F18E-D2C7-E4D5-211258D62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09" name="Rectangle 269">
                  <a:extLst>
                    <a:ext uri="{FF2B5EF4-FFF2-40B4-BE49-F238E27FC236}">
                      <a16:creationId xmlns:a16="http://schemas.microsoft.com/office/drawing/2014/main" id="{7C5431B1-E0B8-235F-79BB-18682F9F1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5376" name="Line 270">
              <a:extLst>
                <a:ext uri="{FF2B5EF4-FFF2-40B4-BE49-F238E27FC236}">
                  <a16:creationId xmlns:a16="http://schemas.microsoft.com/office/drawing/2014/main" id="{D485B213-DDAD-D28A-ABA4-4A3F52A7F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377" name="Line 271">
              <a:extLst>
                <a:ext uri="{FF2B5EF4-FFF2-40B4-BE49-F238E27FC236}">
                  <a16:creationId xmlns:a16="http://schemas.microsoft.com/office/drawing/2014/main" id="{93F4F8E4-9A55-71DF-ACE5-C428D688A6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5363" name="Line 272">
            <a:extLst>
              <a:ext uri="{FF2B5EF4-FFF2-40B4-BE49-F238E27FC236}">
                <a16:creationId xmlns:a16="http://schemas.microsoft.com/office/drawing/2014/main" id="{2E1D4987-2845-9B25-EFF2-F6CA63607EFF}"/>
              </a:ext>
            </a:extLst>
          </p:cNvPr>
          <p:cNvSpPr>
            <a:spLocks noChangeShapeType="1"/>
          </p:cNvSpPr>
          <p:nvPr/>
        </p:nvSpPr>
        <p:spPr bwMode="auto">
          <a:xfrm rot="-1626966" flipH="1" flipV="1">
            <a:off x="1779588" y="-715963"/>
            <a:ext cx="5659437" cy="8201026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609" name="WordArt 273">
            <a:extLst>
              <a:ext uri="{FF2B5EF4-FFF2-40B4-BE49-F238E27FC236}">
                <a16:creationId xmlns:a16="http://schemas.microsoft.com/office/drawing/2014/main" id="{E1CE9F93-CC02-84FF-0A63-F9C27A2C8B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47466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4610" name="WordArt 274">
            <a:extLst>
              <a:ext uri="{FF2B5EF4-FFF2-40B4-BE49-F238E27FC236}">
                <a16:creationId xmlns:a16="http://schemas.microsoft.com/office/drawing/2014/main" id="{5A65BF1D-5984-2257-4E8A-5151E63450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2286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611" name="WordArt 275">
            <a:extLst>
              <a:ext uri="{FF2B5EF4-FFF2-40B4-BE49-F238E27FC236}">
                <a16:creationId xmlns:a16="http://schemas.microsoft.com/office/drawing/2014/main" id="{A3515715-D3CA-2A3F-DE92-762B210151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3200" y="2286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612" name="Oval 276">
            <a:extLst>
              <a:ext uri="{FF2B5EF4-FFF2-40B4-BE49-F238E27FC236}">
                <a16:creationId xmlns:a16="http://schemas.microsoft.com/office/drawing/2014/main" id="{C25C28BE-F303-D674-D674-3AFFA03A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44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13" name="Oval 277">
            <a:extLst>
              <a:ext uri="{FF2B5EF4-FFF2-40B4-BE49-F238E27FC236}">
                <a16:creationId xmlns:a16="http://schemas.microsoft.com/office/drawing/2014/main" id="{6294C06C-D60E-36B9-432D-C037C230D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4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14" name="Oval 278">
            <a:extLst>
              <a:ext uri="{FF2B5EF4-FFF2-40B4-BE49-F238E27FC236}">
                <a16:creationId xmlns:a16="http://schemas.microsoft.com/office/drawing/2014/main" id="{013ED9CA-3C54-FDDA-3DF7-B8418C6A7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15" name="Oval 279">
            <a:extLst>
              <a:ext uri="{FF2B5EF4-FFF2-40B4-BE49-F238E27FC236}">
                <a16:creationId xmlns:a16="http://schemas.microsoft.com/office/drawing/2014/main" id="{04103F85-155C-BEA2-53F0-B7EC499B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16" name="Oval 280">
            <a:extLst>
              <a:ext uri="{FF2B5EF4-FFF2-40B4-BE49-F238E27FC236}">
                <a16:creationId xmlns:a16="http://schemas.microsoft.com/office/drawing/2014/main" id="{855BC82B-F34E-D5EF-7A51-BDC5FEFC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144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17" name="Oval 281">
            <a:extLst>
              <a:ext uri="{FF2B5EF4-FFF2-40B4-BE49-F238E27FC236}">
                <a16:creationId xmlns:a16="http://schemas.microsoft.com/office/drawing/2014/main" id="{C9A7E3FE-3E46-F7DE-B837-729399EF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44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618" name="Text Box 282">
            <a:extLst>
              <a:ext uri="{FF2B5EF4-FFF2-40B4-BE49-F238E27FC236}">
                <a16:creationId xmlns:a16="http://schemas.microsoft.com/office/drawing/2014/main" id="{A1380479-D639-D9FC-A23F-B0138865FCB7}"/>
              </a:ext>
            </a:extLst>
          </p:cNvPr>
          <p:cNvSpPr txBox="1">
            <a:spLocks noChangeArrowheads="1"/>
          </p:cNvSpPr>
          <p:nvPr/>
        </p:nvSpPr>
        <p:spPr bwMode="auto">
          <a:xfrm rot="1717781">
            <a:off x="762000" y="2971800"/>
            <a:ext cx="73152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200">
                <a:solidFill>
                  <a:srgbClr val="FF9900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pic>
        <p:nvPicPr>
          <p:cNvPr id="14619" name="Picture 283" descr="coaster slight down">
            <a:extLst>
              <a:ext uri="{FF2B5EF4-FFF2-40B4-BE49-F238E27FC236}">
                <a16:creationId xmlns:a16="http://schemas.microsoft.com/office/drawing/2014/main" id="{70C80A21-12B4-2FDF-DC06-E4CB37F0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438400"/>
            <a:ext cx="33861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G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" grpId="0" animBg="1"/>
      <p:bldP spid="14613" grpId="0" animBg="1"/>
      <p:bldP spid="14614" grpId="0" animBg="1"/>
      <p:bldP spid="14615" grpId="0" animBg="1"/>
      <p:bldP spid="14616" grpId="0" animBg="1"/>
      <p:bldP spid="14617" grpId="0" animBg="1"/>
      <p:bldP spid="146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5E1AEF09-FD59-2EEA-73FE-6CBFA9A598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399" name="Group 3">
              <a:extLst>
                <a:ext uri="{FF2B5EF4-FFF2-40B4-BE49-F238E27FC236}">
                  <a16:creationId xmlns:a16="http://schemas.microsoft.com/office/drawing/2014/main" id="{1F3BC056-5423-B432-A0AE-00963B09B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6402" name="Group 4">
                <a:extLst>
                  <a:ext uri="{FF2B5EF4-FFF2-40B4-BE49-F238E27FC236}">
                    <a16:creationId xmlns:a16="http://schemas.microsoft.com/office/drawing/2014/main" id="{53703B74-268E-8ADA-922F-1C7A1558D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6650" name="Rectangle 5">
                  <a:extLst>
                    <a:ext uri="{FF2B5EF4-FFF2-40B4-BE49-F238E27FC236}">
                      <a16:creationId xmlns:a16="http://schemas.microsoft.com/office/drawing/2014/main" id="{43EC87A9-ADDD-4632-8390-96ABB6026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1" name="Rectangle 6">
                  <a:extLst>
                    <a:ext uri="{FF2B5EF4-FFF2-40B4-BE49-F238E27FC236}">
                      <a16:creationId xmlns:a16="http://schemas.microsoft.com/office/drawing/2014/main" id="{ADE48741-1092-48B3-66A1-7AC13AC37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2" name="Rectangle 7">
                  <a:extLst>
                    <a:ext uri="{FF2B5EF4-FFF2-40B4-BE49-F238E27FC236}">
                      <a16:creationId xmlns:a16="http://schemas.microsoft.com/office/drawing/2014/main" id="{31D61ED3-1A97-1452-0838-4B5C29959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3" name="Rectangle 8">
                  <a:extLst>
                    <a:ext uri="{FF2B5EF4-FFF2-40B4-BE49-F238E27FC236}">
                      <a16:creationId xmlns:a16="http://schemas.microsoft.com/office/drawing/2014/main" id="{A65708D3-6413-BC83-517B-27A1994E7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4" name="Rectangle 9">
                  <a:extLst>
                    <a:ext uri="{FF2B5EF4-FFF2-40B4-BE49-F238E27FC236}">
                      <a16:creationId xmlns:a16="http://schemas.microsoft.com/office/drawing/2014/main" id="{68BD8F06-51E4-932B-EAAF-80E4E444B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5" name="Rectangle 10">
                  <a:extLst>
                    <a:ext uri="{FF2B5EF4-FFF2-40B4-BE49-F238E27FC236}">
                      <a16:creationId xmlns:a16="http://schemas.microsoft.com/office/drawing/2014/main" id="{12C7FAAB-0AC9-74BD-D666-836A5814F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6" name="Rectangle 11">
                  <a:extLst>
                    <a:ext uri="{FF2B5EF4-FFF2-40B4-BE49-F238E27FC236}">
                      <a16:creationId xmlns:a16="http://schemas.microsoft.com/office/drawing/2014/main" id="{2AB241A1-8FFB-1C1A-256D-D9C5CB79E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7" name="Rectangle 12">
                  <a:extLst>
                    <a:ext uri="{FF2B5EF4-FFF2-40B4-BE49-F238E27FC236}">
                      <a16:creationId xmlns:a16="http://schemas.microsoft.com/office/drawing/2014/main" id="{FA464DD5-6E16-9F06-30BE-A4CF39670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8" name="Rectangle 13">
                  <a:extLst>
                    <a:ext uri="{FF2B5EF4-FFF2-40B4-BE49-F238E27FC236}">
                      <a16:creationId xmlns:a16="http://schemas.microsoft.com/office/drawing/2014/main" id="{D0285DE3-3BE1-0B56-528E-BF12B4189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59" name="Rectangle 14">
                  <a:extLst>
                    <a:ext uri="{FF2B5EF4-FFF2-40B4-BE49-F238E27FC236}">
                      <a16:creationId xmlns:a16="http://schemas.microsoft.com/office/drawing/2014/main" id="{93146310-F120-71D8-8132-8C99C2B32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0" name="Rectangle 15">
                  <a:extLst>
                    <a:ext uri="{FF2B5EF4-FFF2-40B4-BE49-F238E27FC236}">
                      <a16:creationId xmlns:a16="http://schemas.microsoft.com/office/drawing/2014/main" id="{34A76893-9968-6C29-C203-C1C2CC4C4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1" name="Rectangle 16">
                  <a:extLst>
                    <a:ext uri="{FF2B5EF4-FFF2-40B4-BE49-F238E27FC236}">
                      <a16:creationId xmlns:a16="http://schemas.microsoft.com/office/drawing/2014/main" id="{288CD29C-72CB-FE8E-A0CD-1C9B64C7D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2" name="Rectangle 17">
                  <a:extLst>
                    <a:ext uri="{FF2B5EF4-FFF2-40B4-BE49-F238E27FC236}">
                      <a16:creationId xmlns:a16="http://schemas.microsoft.com/office/drawing/2014/main" id="{51B705ED-7234-E147-4E0E-906A24C2C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3" name="Rectangle 18">
                  <a:extLst>
                    <a:ext uri="{FF2B5EF4-FFF2-40B4-BE49-F238E27FC236}">
                      <a16:creationId xmlns:a16="http://schemas.microsoft.com/office/drawing/2014/main" id="{21105ECF-A165-4824-A018-B2058F7B5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4" name="Rectangle 19">
                  <a:extLst>
                    <a:ext uri="{FF2B5EF4-FFF2-40B4-BE49-F238E27FC236}">
                      <a16:creationId xmlns:a16="http://schemas.microsoft.com/office/drawing/2014/main" id="{AA54D886-2B5A-8BF9-69FF-C41A2AAA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5" name="Rectangle 20">
                  <a:extLst>
                    <a:ext uri="{FF2B5EF4-FFF2-40B4-BE49-F238E27FC236}">
                      <a16:creationId xmlns:a16="http://schemas.microsoft.com/office/drawing/2014/main" id="{C79EF0D7-1267-1CFC-1E59-49EA7B7A0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6" name="Rectangle 21">
                  <a:extLst>
                    <a:ext uri="{FF2B5EF4-FFF2-40B4-BE49-F238E27FC236}">
                      <a16:creationId xmlns:a16="http://schemas.microsoft.com/office/drawing/2014/main" id="{FC77DA15-EB8D-AF69-9869-D58F32A48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67" name="Rectangle 22">
                  <a:extLst>
                    <a:ext uri="{FF2B5EF4-FFF2-40B4-BE49-F238E27FC236}">
                      <a16:creationId xmlns:a16="http://schemas.microsoft.com/office/drawing/2014/main" id="{A1A19E1C-1F19-4B4B-B120-F53CC8910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3" name="Group 23">
                <a:extLst>
                  <a:ext uri="{FF2B5EF4-FFF2-40B4-BE49-F238E27FC236}">
                    <a16:creationId xmlns:a16="http://schemas.microsoft.com/office/drawing/2014/main" id="{3BF1AD6E-F81C-D48E-1D9A-EB0959524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6632" name="Rectangle 24">
                  <a:extLst>
                    <a:ext uri="{FF2B5EF4-FFF2-40B4-BE49-F238E27FC236}">
                      <a16:creationId xmlns:a16="http://schemas.microsoft.com/office/drawing/2014/main" id="{303F4959-F791-3787-1A74-257905868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3" name="Rectangle 25">
                  <a:extLst>
                    <a:ext uri="{FF2B5EF4-FFF2-40B4-BE49-F238E27FC236}">
                      <a16:creationId xmlns:a16="http://schemas.microsoft.com/office/drawing/2014/main" id="{7B0048BC-AC29-1F01-3881-319A39C82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4" name="Rectangle 26">
                  <a:extLst>
                    <a:ext uri="{FF2B5EF4-FFF2-40B4-BE49-F238E27FC236}">
                      <a16:creationId xmlns:a16="http://schemas.microsoft.com/office/drawing/2014/main" id="{2FFCC206-75DB-87BF-E805-24515F684D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5" name="Rectangle 27">
                  <a:extLst>
                    <a:ext uri="{FF2B5EF4-FFF2-40B4-BE49-F238E27FC236}">
                      <a16:creationId xmlns:a16="http://schemas.microsoft.com/office/drawing/2014/main" id="{93AB3148-8915-4758-98C9-258CED7F8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6" name="Rectangle 28">
                  <a:extLst>
                    <a:ext uri="{FF2B5EF4-FFF2-40B4-BE49-F238E27FC236}">
                      <a16:creationId xmlns:a16="http://schemas.microsoft.com/office/drawing/2014/main" id="{E81D14D3-300A-3256-3D2D-9359DE5DE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7" name="Rectangle 29">
                  <a:extLst>
                    <a:ext uri="{FF2B5EF4-FFF2-40B4-BE49-F238E27FC236}">
                      <a16:creationId xmlns:a16="http://schemas.microsoft.com/office/drawing/2014/main" id="{2AC9B354-84C1-93F3-73D4-7E77600D6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8" name="Rectangle 30">
                  <a:extLst>
                    <a:ext uri="{FF2B5EF4-FFF2-40B4-BE49-F238E27FC236}">
                      <a16:creationId xmlns:a16="http://schemas.microsoft.com/office/drawing/2014/main" id="{F8D37A5B-E401-46F8-DF5F-172C3BC54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9" name="Rectangle 31">
                  <a:extLst>
                    <a:ext uri="{FF2B5EF4-FFF2-40B4-BE49-F238E27FC236}">
                      <a16:creationId xmlns:a16="http://schemas.microsoft.com/office/drawing/2014/main" id="{2DE7C392-0BB8-855E-0903-82E328627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0" name="Rectangle 32">
                  <a:extLst>
                    <a:ext uri="{FF2B5EF4-FFF2-40B4-BE49-F238E27FC236}">
                      <a16:creationId xmlns:a16="http://schemas.microsoft.com/office/drawing/2014/main" id="{0D205E4A-4FD2-C7E9-40B2-3C6FA3F09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1" name="Rectangle 33">
                  <a:extLst>
                    <a:ext uri="{FF2B5EF4-FFF2-40B4-BE49-F238E27FC236}">
                      <a16:creationId xmlns:a16="http://schemas.microsoft.com/office/drawing/2014/main" id="{B5234525-E750-D1A1-C9A4-097B962F5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2" name="Rectangle 34">
                  <a:extLst>
                    <a:ext uri="{FF2B5EF4-FFF2-40B4-BE49-F238E27FC236}">
                      <a16:creationId xmlns:a16="http://schemas.microsoft.com/office/drawing/2014/main" id="{DA9C1648-345F-42AC-16FB-3A8B1C018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3" name="Rectangle 35">
                  <a:extLst>
                    <a:ext uri="{FF2B5EF4-FFF2-40B4-BE49-F238E27FC236}">
                      <a16:creationId xmlns:a16="http://schemas.microsoft.com/office/drawing/2014/main" id="{5ECB80CC-23C3-9EAF-A407-007105B21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4" name="Rectangle 36">
                  <a:extLst>
                    <a:ext uri="{FF2B5EF4-FFF2-40B4-BE49-F238E27FC236}">
                      <a16:creationId xmlns:a16="http://schemas.microsoft.com/office/drawing/2014/main" id="{570E1258-791C-C358-C176-C8DB50679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5" name="Rectangle 37">
                  <a:extLst>
                    <a:ext uri="{FF2B5EF4-FFF2-40B4-BE49-F238E27FC236}">
                      <a16:creationId xmlns:a16="http://schemas.microsoft.com/office/drawing/2014/main" id="{0A721314-8CD5-8238-AACD-997637EF0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6" name="Rectangle 38">
                  <a:extLst>
                    <a:ext uri="{FF2B5EF4-FFF2-40B4-BE49-F238E27FC236}">
                      <a16:creationId xmlns:a16="http://schemas.microsoft.com/office/drawing/2014/main" id="{0F1EF85B-8022-899B-3427-80C1646A0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7" name="Rectangle 39">
                  <a:extLst>
                    <a:ext uri="{FF2B5EF4-FFF2-40B4-BE49-F238E27FC236}">
                      <a16:creationId xmlns:a16="http://schemas.microsoft.com/office/drawing/2014/main" id="{A8DFB421-4E2E-A1C8-8447-BC3404C61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8" name="Rectangle 40">
                  <a:extLst>
                    <a:ext uri="{FF2B5EF4-FFF2-40B4-BE49-F238E27FC236}">
                      <a16:creationId xmlns:a16="http://schemas.microsoft.com/office/drawing/2014/main" id="{704EF58D-34E8-1485-4AA3-CC41417B8E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49" name="Rectangle 41">
                  <a:extLst>
                    <a:ext uri="{FF2B5EF4-FFF2-40B4-BE49-F238E27FC236}">
                      <a16:creationId xmlns:a16="http://schemas.microsoft.com/office/drawing/2014/main" id="{1EA8C34E-E9F2-A1B8-3D0A-E2F77AFEC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4" name="Group 42">
                <a:extLst>
                  <a:ext uri="{FF2B5EF4-FFF2-40B4-BE49-F238E27FC236}">
                    <a16:creationId xmlns:a16="http://schemas.microsoft.com/office/drawing/2014/main" id="{DB6EDE01-904D-7BA4-E8BB-7779914E1E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6614" name="Rectangle 43">
                  <a:extLst>
                    <a:ext uri="{FF2B5EF4-FFF2-40B4-BE49-F238E27FC236}">
                      <a16:creationId xmlns:a16="http://schemas.microsoft.com/office/drawing/2014/main" id="{787DE4E5-7F94-B9CF-E399-F78D36B31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5" name="Rectangle 44">
                  <a:extLst>
                    <a:ext uri="{FF2B5EF4-FFF2-40B4-BE49-F238E27FC236}">
                      <a16:creationId xmlns:a16="http://schemas.microsoft.com/office/drawing/2014/main" id="{A430382E-9CB0-CAAE-8E77-54753B0B1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6" name="Rectangle 45">
                  <a:extLst>
                    <a:ext uri="{FF2B5EF4-FFF2-40B4-BE49-F238E27FC236}">
                      <a16:creationId xmlns:a16="http://schemas.microsoft.com/office/drawing/2014/main" id="{36BEA753-20E9-F23A-EEEF-10B297563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7" name="Rectangle 46">
                  <a:extLst>
                    <a:ext uri="{FF2B5EF4-FFF2-40B4-BE49-F238E27FC236}">
                      <a16:creationId xmlns:a16="http://schemas.microsoft.com/office/drawing/2014/main" id="{AEF1E8E3-78F5-A30C-D05E-DCE7C5613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8" name="Rectangle 47">
                  <a:extLst>
                    <a:ext uri="{FF2B5EF4-FFF2-40B4-BE49-F238E27FC236}">
                      <a16:creationId xmlns:a16="http://schemas.microsoft.com/office/drawing/2014/main" id="{C2ED2593-E88D-FFC6-A713-78722AE196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9" name="Rectangle 48">
                  <a:extLst>
                    <a:ext uri="{FF2B5EF4-FFF2-40B4-BE49-F238E27FC236}">
                      <a16:creationId xmlns:a16="http://schemas.microsoft.com/office/drawing/2014/main" id="{4C62B579-EB01-D089-E3BA-A5BEB6DCE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0" name="Rectangle 49">
                  <a:extLst>
                    <a:ext uri="{FF2B5EF4-FFF2-40B4-BE49-F238E27FC236}">
                      <a16:creationId xmlns:a16="http://schemas.microsoft.com/office/drawing/2014/main" id="{62CF3090-72CA-C208-79AE-90D9BA7DD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1" name="Rectangle 50">
                  <a:extLst>
                    <a:ext uri="{FF2B5EF4-FFF2-40B4-BE49-F238E27FC236}">
                      <a16:creationId xmlns:a16="http://schemas.microsoft.com/office/drawing/2014/main" id="{9B570FD4-856C-8C0C-CC8A-364375A9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2" name="Rectangle 51">
                  <a:extLst>
                    <a:ext uri="{FF2B5EF4-FFF2-40B4-BE49-F238E27FC236}">
                      <a16:creationId xmlns:a16="http://schemas.microsoft.com/office/drawing/2014/main" id="{A096B7E2-74C8-5631-26BE-C7CF92E3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3" name="Rectangle 52">
                  <a:extLst>
                    <a:ext uri="{FF2B5EF4-FFF2-40B4-BE49-F238E27FC236}">
                      <a16:creationId xmlns:a16="http://schemas.microsoft.com/office/drawing/2014/main" id="{CADF23DB-63A6-7970-C2AB-91F6DC364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4" name="Rectangle 53">
                  <a:extLst>
                    <a:ext uri="{FF2B5EF4-FFF2-40B4-BE49-F238E27FC236}">
                      <a16:creationId xmlns:a16="http://schemas.microsoft.com/office/drawing/2014/main" id="{909C6267-6EBF-A1E5-5B94-5BD287370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5" name="Rectangle 54">
                  <a:extLst>
                    <a:ext uri="{FF2B5EF4-FFF2-40B4-BE49-F238E27FC236}">
                      <a16:creationId xmlns:a16="http://schemas.microsoft.com/office/drawing/2014/main" id="{102B47B8-6AE9-DAB2-6D22-5E33516E2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6" name="Rectangle 55">
                  <a:extLst>
                    <a:ext uri="{FF2B5EF4-FFF2-40B4-BE49-F238E27FC236}">
                      <a16:creationId xmlns:a16="http://schemas.microsoft.com/office/drawing/2014/main" id="{7F0FE6EA-46B5-A8CA-F0B6-97FBCC7B9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7" name="Rectangle 56">
                  <a:extLst>
                    <a:ext uri="{FF2B5EF4-FFF2-40B4-BE49-F238E27FC236}">
                      <a16:creationId xmlns:a16="http://schemas.microsoft.com/office/drawing/2014/main" id="{6E5812AC-CD3D-8329-B116-6F8365960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8" name="Rectangle 57">
                  <a:extLst>
                    <a:ext uri="{FF2B5EF4-FFF2-40B4-BE49-F238E27FC236}">
                      <a16:creationId xmlns:a16="http://schemas.microsoft.com/office/drawing/2014/main" id="{C01B987A-6955-EDFB-ECCA-0C9182171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29" name="Rectangle 58">
                  <a:extLst>
                    <a:ext uri="{FF2B5EF4-FFF2-40B4-BE49-F238E27FC236}">
                      <a16:creationId xmlns:a16="http://schemas.microsoft.com/office/drawing/2014/main" id="{312E3DFF-B0BB-B4BC-5494-37879F219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0" name="Rectangle 59">
                  <a:extLst>
                    <a:ext uri="{FF2B5EF4-FFF2-40B4-BE49-F238E27FC236}">
                      <a16:creationId xmlns:a16="http://schemas.microsoft.com/office/drawing/2014/main" id="{3467F576-C070-D370-1D8D-3A8A3EFFE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31" name="Rectangle 60">
                  <a:extLst>
                    <a:ext uri="{FF2B5EF4-FFF2-40B4-BE49-F238E27FC236}">
                      <a16:creationId xmlns:a16="http://schemas.microsoft.com/office/drawing/2014/main" id="{6D90DDA8-D0B8-57EC-CC63-2D064A6C4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5" name="Group 61">
                <a:extLst>
                  <a:ext uri="{FF2B5EF4-FFF2-40B4-BE49-F238E27FC236}">
                    <a16:creationId xmlns:a16="http://schemas.microsoft.com/office/drawing/2014/main" id="{F7A91859-0073-06A4-DD71-BB2AC8A5A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6596" name="Rectangle 62">
                  <a:extLst>
                    <a:ext uri="{FF2B5EF4-FFF2-40B4-BE49-F238E27FC236}">
                      <a16:creationId xmlns:a16="http://schemas.microsoft.com/office/drawing/2014/main" id="{9AA90E3F-D584-966B-0321-9E29A013B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7" name="Rectangle 63">
                  <a:extLst>
                    <a:ext uri="{FF2B5EF4-FFF2-40B4-BE49-F238E27FC236}">
                      <a16:creationId xmlns:a16="http://schemas.microsoft.com/office/drawing/2014/main" id="{E5C37685-E741-0CEF-146E-E39EADDE15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8" name="Rectangle 64">
                  <a:extLst>
                    <a:ext uri="{FF2B5EF4-FFF2-40B4-BE49-F238E27FC236}">
                      <a16:creationId xmlns:a16="http://schemas.microsoft.com/office/drawing/2014/main" id="{A16B9296-F896-F3DE-6713-CD9B1CD61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9" name="Rectangle 65">
                  <a:extLst>
                    <a:ext uri="{FF2B5EF4-FFF2-40B4-BE49-F238E27FC236}">
                      <a16:creationId xmlns:a16="http://schemas.microsoft.com/office/drawing/2014/main" id="{BAD8A12F-9B36-F892-BBD2-DBB7F0DE5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0" name="Rectangle 66">
                  <a:extLst>
                    <a:ext uri="{FF2B5EF4-FFF2-40B4-BE49-F238E27FC236}">
                      <a16:creationId xmlns:a16="http://schemas.microsoft.com/office/drawing/2014/main" id="{D7712F87-4511-83EF-A709-311D5C661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1" name="Rectangle 67">
                  <a:extLst>
                    <a:ext uri="{FF2B5EF4-FFF2-40B4-BE49-F238E27FC236}">
                      <a16:creationId xmlns:a16="http://schemas.microsoft.com/office/drawing/2014/main" id="{3A5F3DB7-39DF-2A9E-74CB-B1935D725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2" name="Rectangle 68">
                  <a:extLst>
                    <a:ext uri="{FF2B5EF4-FFF2-40B4-BE49-F238E27FC236}">
                      <a16:creationId xmlns:a16="http://schemas.microsoft.com/office/drawing/2014/main" id="{6F56AE43-1341-837B-2DF1-0800D08F2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3" name="Rectangle 69">
                  <a:extLst>
                    <a:ext uri="{FF2B5EF4-FFF2-40B4-BE49-F238E27FC236}">
                      <a16:creationId xmlns:a16="http://schemas.microsoft.com/office/drawing/2014/main" id="{2210CD1E-8F75-4592-D7B8-3B79E0216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4" name="Rectangle 70">
                  <a:extLst>
                    <a:ext uri="{FF2B5EF4-FFF2-40B4-BE49-F238E27FC236}">
                      <a16:creationId xmlns:a16="http://schemas.microsoft.com/office/drawing/2014/main" id="{24FDD232-4E0B-3181-AC49-9B61A54A6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5" name="Rectangle 71">
                  <a:extLst>
                    <a:ext uri="{FF2B5EF4-FFF2-40B4-BE49-F238E27FC236}">
                      <a16:creationId xmlns:a16="http://schemas.microsoft.com/office/drawing/2014/main" id="{466E5082-4A5D-1D3E-8877-DD06B4264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6" name="Rectangle 72">
                  <a:extLst>
                    <a:ext uri="{FF2B5EF4-FFF2-40B4-BE49-F238E27FC236}">
                      <a16:creationId xmlns:a16="http://schemas.microsoft.com/office/drawing/2014/main" id="{F2297DA9-4EAF-BCA2-5FA2-C73640ABC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7" name="Rectangle 73">
                  <a:extLst>
                    <a:ext uri="{FF2B5EF4-FFF2-40B4-BE49-F238E27FC236}">
                      <a16:creationId xmlns:a16="http://schemas.microsoft.com/office/drawing/2014/main" id="{764B556E-0B87-5983-99C0-03E2DA3FF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8" name="Rectangle 74">
                  <a:extLst>
                    <a:ext uri="{FF2B5EF4-FFF2-40B4-BE49-F238E27FC236}">
                      <a16:creationId xmlns:a16="http://schemas.microsoft.com/office/drawing/2014/main" id="{0697E469-D553-7BE8-1923-96717D2DC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09" name="Rectangle 75">
                  <a:extLst>
                    <a:ext uri="{FF2B5EF4-FFF2-40B4-BE49-F238E27FC236}">
                      <a16:creationId xmlns:a16="http://schemas.microsoft.com/office/drawing/2014/main" id="{E190A508-A660-818C-710F-CFB044006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0" name="Rectangle 76">
                  <a:extLst>
                    <a:ext uri="{FF2B5EF4-FFF2-40B4-BE49-F238E27FC236}">
                      <a16:creationId xmlns:a16="http://schemas.microsoft.com/office/drawing/2014/main" id="{7BA089EA-4ABC-05BB-1425-61EBCFA28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1" name="Rectangle 77">
                  <a:extLst>
                    <a:ext uri="{FF2B5EF4-FFF2-40B4-BE49-F238E27FC236}">
                      <a16:creationId xmlns:a16="http://schemas.microsoft.com/office/drawing/2014/main" id="{6A47D3F4-CDED-5028-EA6D-2348540FF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2" name="Rectangle 78">
                  <a:extLst>
                    <a:ext uri="{FF2B5EF4-FFF2-40B4-BE49-F238E27FC236}">
                      <a16:creationId xmlns:a16="http://schemas.microsoft.com/office/drawing/2014/main" id="{8983EE41-7A60-1956-A6FC-94ACD6BB6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613" name="Rectangle 79">
                  <a:extLst>
                    <a:ext uri="{FF2B5EF4-FFF2-40B4-BE49-F238E27FC236}">
                      <a16:creationId xmlns:a16="http://schemas.microsoft.com/office/drawing/2014/main" id="{DA8A79A0-FEDE-0E90-FF5A-B590F6382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6" name="Group 80">
                <a:extLst>
                  <a:ext uri="{FF2B5EF4-FFF2-40B4-BE49-F238E27FC236}">
                    <a16:creationId xmlns:a16="http://schemas.microsoft.com/office/drawing/2014/main" id="{35D4415E-AF6B-6FE2-9D06-B8E8B8957E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6578" name="Rectangle 81">
                  <a:extLst>
                    <a:ext uri="{FF2B5EF4-FFF2-40B4-BE49-F238E27FC236}">
                      <a16:creationId xmlns:a16="http://schemas.microsoft.com/office/drawing/2014/main" id="{62C98BCA-B64B-BFFE-66EB-E14254EF3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9" name="Rectangle 82">
                  <a:extLst>
                    <a:ext uri="{FF2B5EF4-FFF2-40B4-BE49-F238E27FC236}">
                      <a16:creationId xmlns:a16="http://schemas.microsoft.com/office/drawing/2014/main" id="{9CCC4080-ACD2-F202-9100-644C0FC51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0" name="Rectangle 83">
                  <a:extLst>
                    <a:ext uri="{FF2B5EF4-FFF2-40B4-BE49-F238E27FC236}">
                      <a16:creationId xmlns:a16="http://schemas.microsoft.com/office/drawing/2014/main" id="{1632F476-8BDD-DA8F-5DF0-C20F4A8E1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1" name="Rectangle 84">
                  <a:extLst>
                    <a:ext uri="{FF2B5EF4-FFF2-40B4-BE49-F238E27FC236}">
                      <a16:creationId xmlns:a16="http://schemas.microsoft.com/office/drawing/2014/main" id="{015D4272-B2E4-E853-F39E-B98FE4E14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2" name="Rectangle 85">
                  <a:extLst>
                    <a:ext uri="{FF2B5EF4-FFF2-40B4-BE49-F238E27FC236}">
                      <a16:creationId xmlns:a16="http://schemas.microsoft.com/office/drawing/2014/main" id="{2A4F88D1-646B-DAA0-06C5-5980EF4AE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3" name="Rectangle 86">
                  <a:extLst>
                    <a:ext uri="{FF2B5EF4-FFF2-40B4-BE49-F238E27FC236}">
                      <a16:creationId xmlns:a16="http://schemas.microsoft.com/office/drawing/2014/main" id="{F2D85157-5595-7CD3-7A04-8D0A4ACC2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4" name="Rectangle 87">
                  <a:extLst>
                    <a:ext uri="{FF2B5EF4-FFF2-40B4-BE49-F238E27FC236}">
                      <a16:creationId xmlns:a16="http://schemas.microsoft.com/office/drawing/2014/main" id="{8907B9EF-0185-750D-EE81-F244A2ADA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5" name="Rectangle 88">
                  <a:extLst>
                    <a:ext uri="{FF2B5EF4-FFF2-40B4-BE49-F238E27FC236}">
                      <a16:creationId xmlns:a16="http://schemas.microsoft.com/office/drawing/2014/main" id="{8CED6C5F-4A87-6181-D5A3-1FC75F2A9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6" name="Rectangle 89">
                  <a:extLst>
                    <a:ext uri="{FF2B5EF4-FFF2-40B4-BE49-F238E27FC236}">
                      <a16:creationId xmlns:a16="http://schemas.microsoft.com/office/drawing/2014/main" id="{6E018623-68BF-5B6D-F950-4DF385223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7" name="Rectangle 90">
                  <a:extLst>
                    <a:ext uri="{FF2B5EF4-FFF2-40B4-BE49-F238E27FC236}">
                      <a16:creationId xmlns:a16="http://schemas.microsoft.com/office/drawing/2014/main" id="{5FC02D87-7041-FF3E-CB65-5AB141953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8" name="Rectangle 91">
                  <a:extLst>
                    <a:ext uri="{FF2B5EF4-FFF2-40B4-BE49-F238E27FC236}">
                      <a16:creationId xmlns:a16="http://schemas.microsoft.com/office/drawing/2014/main" id="{78DEAC06-CC10-0CE3-CC81-F21FF8D3F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89" name="Rectangle 92">
                  <a:extLst>
                    <a:ext uri="{FF2B5EF4-FFF2-40B4-BE49-F238E27FC236}">
                      <a16:creationId xmlns:a16="http://schemas.microsoft.com/office/drawing/2014/main" id="{1834F9B4-CA01-2322-9CBD-6D1D070A8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0" name="Rectangle 93">
                  <a:extLst>
                    <a:ext uri="{FF2B5EF4-FFF2-40B4-BE49-F238E27FC236}">
                      <a16:creationId xmlns:a16="http://schemas.microsoft.com/office/drawing/2014/main" id="{5886AD71-43D5-7D66-5D70-3DD85CEBF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1" name="Rectangle 94">
                  <a:extLst>
                    <a:ext uri="{FF2B5EF4-FFF2-40B4-BE49-F238E27FC236}">
                      <a16:creationId xmlns:a16="http://schemas.microsoft.com/office/drawing/2014/main" id="{99C61B86-6A52-B977-4395-40372EA64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2" name="Rectangle 95">
                  <a:extLst>
                    <a:ext uri="{FF2B5EF4-FFF2-40B4-BE49-F238E27FC236}">
                      <a16:creationId xmlns:a16="http://schemas.microsoft.com/office/drawing/2014/main" id="{84CC17D3-EB75-4189-F045-C7D608440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3" name="Rectangle 96">
                  <a:extLst>
                    <a:ext uri="{FF2B5EF4-FFF2-40B4-BE49-F238E27FC236}">
                      <a16:creationId xmlns:a16="http://schemas.microsoft.com/office/drawing/2014/main" id="{F8643D24-E80F-0F40-C462-BD860E67A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4" name="Rectangle 97">
                  <a:extLst>
                    <a:ext uri="{FF2B5EF4-FFF2-40B4-BE49-F238E27FC236}">
                      <a16:creationId xmlns:a16="http://schemas.microsoft.com/office/drawing/2014/main" id="{BC55B254-9FD0-DC0F-4480-A160E765E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95" name="Rectangle 98">
                  <a:extLst>
                    <a:ext uri="{FF2B5EF4-FFF2-40B4-BE49-F238E27FC236}">
                      <a16:creationId xmlns:a16="http://schemas.microsoft.com/office/drawing/2014/main" id="{7F45AE47-77A7-7A8D-4346-15C1FE035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7" name="Group 99">
                <a:extLst>
                  <a:ext uri="{FF2B5EF4-FFF2-40B4-BE49-F238E27FC236}">
                    <a16:creationId xmlns:a16="http://schemas.microsoft.com/office/drawing/2014/main" id="{2B3230B2-8217-21DE-7E27-49A5E726C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6560" name="Rectangle 100">
                  <a:extLst>
                    <a:ext uri="{FF2B5EF4-FFF2-40B4-BE49-F238E27FC236}">
                      <a16:creationId xmlns:a16="http://schemas.microsoft.com/office/drawing/2014/main" id="{D81B5A8D-9947-F478-D3D2-1858658FA9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1" name="Rectangle 101">
                  <a:extLst>
                    <a:ext uri="{FF2B5EF4-FFF2-40B4-BE49-F238E27FC236}">
                      <a16:creationId xmlns:a16="http://schemas.microsoft.com/office/drawing/2014/main" id="{8B1EB016-2313-F95B-4232-CC122A0228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2" name="Rectangle 102">
                  <a:extLst>
                    <a:ext uri="{FF2B5EF4-FFF2-40B4-BE49-F238E27FC236}">
                      <a16:creationId xmlns:a16="http://schemas.microsoft.com/office/drawing/2014/main" id="{D725C7ED-3F95-E478-223E-F35D8293D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3" name="Rectangle 103">
                  <a:extLst>
                    <a:ext uri="{FF2B5EF4-FFF2-40B4-BE49-F238E27FC236}">
                      <a16:creationId xmlns:a16="http://schemas.microsoft.com/office/drawing/2014/main" id="{6DD3FBC7-42A3-F4D0-88CA-3C80F38D3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4" name="Rectangle 104">
                  <a:extLst>
                    <a:ext uri="{FF2B5EF4-FFF2-40B4-BE49-F238E27FC236}">
                      <a16:creationId xmlns:a16="http://schemas.microsoft.com/office/drawing/2014/main" id="{8BFF12BB-2BF3-E372-B4E5-448C57F19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5" name="Rectangle 105">
                  <a:extLst>
                    <a:ext uri="{FF2B5EF4-FFF2-40B4-BE49-F238E27FC236}">
                      <a16:creationId xmlns:a16="http://schemas.microsoft.com/office/drawing/2014/main" id="{120DE437-B1BF-BEB5-2D96-82F59192F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6" name="Rectangle 106">
                  <a:extLst>
                    <a:ext uri="{FF2B5EF4-FFF2-40B4-BE49-F238E27FC236}">
                      <a16:creationId xmlns:a16="http://schemas.microsoft.com/office/drawing/2014/main" id="{358C7EE6-811F-7B41-573B-077B6E2F8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7" name="Rectangle 107">
                  <a:extLst>
                    <a:ext uri="{FF2B5EF4-FFF2-40B4-BE49-F238E27FC236}">
                      <a16:creationId xmlns:a16="http://schemas.microsoft.com/office/drawing/2014/main" id="{D550726E-6FD3-F013-E410-4D29D1137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8" name="Rectangle 108">
                  <a:extLst>
                    <a:ext uri="{FF2B5EF4-FFF2-40B4-BE49-F238E27FC236}">
                      <a16:creationId xmlns:a16="http://schemas.microsoft.com/office/drawing/2014/main" id="{CC453FA3-2CC7-4581-278A-070ACA78B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69" name="Rectangle 109">
                  <a:extLst>
                    <a:ext uri="{FF2B5EF4-FFF2-40B4-BE49-F238E27FC236}">
                      <a16:creationId xmlns:a16="http://schemas.microsoft.com/office/drawing/2014/main" id="{132F5039-D632-DC56-A910-A097DE44B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0" name="Rectangle 110">
                  <a:extLst>
                    <a:ext uri="{FF2B5EF4-FFF2-40B4-BE49-F238E27FC236}">
                      <a16:creationId xmlns:a16="http://schemas.microsoft.com/office/drawing/2014/main" id="{BEFE73A1-6D98-95C1-0A66-0AF4076C7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1" name="Rectangle 111">
                  <a:extLst>
                    <a:ext uri="{FF2B5EF4-FFF2-40B4-BE49-F238E27FC236}">
                      <a16:creationId xmlns:a16="http://schemas.microsoft.com/office/drawing/2014/main" id="{7FA8956C-3220-4E46-4F9A-9C45F00B5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2" name="Rectangle 112">
                  <a:extLst>
                    <a:ext uri="{FF2B5EF4-FFF2-40B4-BE49-F238E27FC236}">
                      <a16:creationId xmlns:a16="http://schemas.microsoft.com/office/drawing/2014/main" id="{BB79076E-C205-C531-C9E8-DFE7A4D85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3" name="Rectangle 113">
                  <a:extLst>
                    <a:ext uri="{FF2B5EF4-FFF2-40B4-BE49-F238E27FC236}">
                      <a16:creationId xmlns:a16="http://schemas.microsoft.com/office/drawing/2014/main" id="{CC1EC6B2-278B-AA77-AAFB-373F55EAE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4" name="Rectangle 114">
                  <a:extLst>
                    <a:ext uri="{FF2B5EF4-FFF2-40B4-BE49-F238E27FC236}">
                      <a16:creationId xmlns:a16="http://schemas.microsoft.com/office/drawing/2014/main" id="{EF21DF64-842D-D5A5-C6D5-F147AB3DA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5" name="Rectangle 115">
                  <a:extLst>
                    <a:ext uri="{FF2B5EF4-FFF2-40B4-BE49-F238E27FC236}">
                      <a16:creationId xmlns:a16="http://schemas.microsoft.com/office/drawing/2014/main" id="{DCCF88E9-D029-2A19-0366-ABE0A3EB9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6" name="Rectangle 116">
                  <a:extLst>
                    <a:ext uri="{FF2B5EF4-FFF2-40B4-BE49-F238E27FC236}">
                      <a16:creationId xmlns:a16="http://schemas.microsoft.com/office/drawing/2014/main" id="{B5C4E23F-BA15-2839-806E-38E8C72E2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77" name="Rectangle 117">
                  <a:extLst>
                    <a:ext uri="{FF2B5EF4-FFF2-40B4-BE49-F238E27FC236}">
                      <a16:creationId xmlns:a16="http://schemas.microsoft.com/office/drawing/2014/main" id="{C35CEA76-2270-866A-9D02-ACF6C6F70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8" name="Group 118">
                <a:extLst>
                  <a:ext uri="{FF2B5EF4-FFF2-40B4-BE49-F238E27FC236}">
                    <a16:creationId xmlns:a16="http://schemas.microsoft.com/office/drawing/2014/main" id="{F4A990CB-D62A-7C41-949C-77B281BF69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6542" name="Rectangle 119">
                  <a:extLst>
                    <a:ext uri="{FF2B5EF4-FFF2-40B4-BE49-F238E27FC236}">
                      <a16:creationId xmlns:a16="http://schemas.microsoft.com/office/drawing/2014/main" id="{E754F420-E750-43EA-3D84-7830DB92D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3" name="Rectangle 120">
                  <a:extLst>
                    <a:ext uri="{FF2B5EF4-FFF2-40B4-BE49-F238E27FC236}">
                      <a16:creationId xmlns:a16="http://schemas.microsoft.com/office/drawing/2014/main" id="{44C2C0D9-0A4F-6FDE-A9BF-7F48D5A03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4" name="Rectangle 121">
                  <a:extLst>
                    <a:ext uri="{FF2B5EF4-FFF2-40B4-BE49-F238E27FC236}">
                      <a16:creationId xmlns:a16="http://schemas.microsoft.com/office/drawing/2014/main" id="{A8580236-EEC5-9583-3AB0-FBDA13D53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5" name="Rectangle 122">
                  <a:extLst>
                    <a:ext uri="{FF2B5EF4-FFF2-40B4-BE49-F238E27FC236}">
                      <a16:creationId xmlns:a16="http://schemas.microsoft.com/office/drawing/2014/main" id="{FF2E6DCB-D176-B1A1-4317-6B74BF956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6" name="Rectangle 123">
                  <a:extLst>
                    <a:ext uri="{FF2B5EF4-FFF2-40B4-BE49-F238E27FC236}">
                      <a16:creationId xmlns:a16="http://schemas.microsoft.com/office/drawing/2014/main" id="{053D96CC-0D6B-4620-50E6-1495EC9B9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7" name="Rectangle 124">
                  <a:extLst>
                    <a:ext uri="{FF2B5EF4-FFF2-40B4-BE49-F238E27FC236}">
                      <a16:creationId xmlns:a16="http://schemas.microsoft.com/office/drawing/2014/main" id="{BD606809-2C14-12D8-BD3A-5522416BD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8" name="Rectangle 125">
                  <a:extLst>
                    <a:ext uri="{FF2B5EF4-FFF2-40B4-BE49-F238E27FC236}">
                      <a16:creationId xmlns:a16="http://schemas.microsoft.com/office/drawing/2014/main" id="{F1F76E4A-B3BE-5999-E47E-5AE47B67D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9" name="Rectangle 126">
                  <a:extLst>
                    <a:ext uri="{FF2B5EF4-FFF2-40B4-BE49-F238E27FC236}">
                      <a16:creationId xmlns:a16="http://schemas.microsoft.com/office/drawing/2014/main" id="{B6E49E1B-D377-48EE-57C5-038AE523F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0" name="Rectangle 127">
                  <a:extLst>
                    <a:ext uri="{FF2B5EF4-FFF2-40B4-BE49-F238E27FC236}">
                      <a16:creationId xmlns:a16="http://schemas.microsoft.com/office/drawing/2014/main" id="{D7EB4856-4832-A1FA-0455-F837CF4EB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1" name="Rectangle 128">
                  <a:extLst>
                    <a:ext uri="{FF2B5EF4-FFF2-40B4-BE49-F238E27FC236}">
                      <a16:creationId xmlns:a16="http://schemas.microsoft.com/office/drawing/2014/main" id="{5D3FA660-56E1-A4AF-742D-2D43FD964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2" name="Rectangle 129">
                  <a:extLst>
                    <a:ext uri="{FF2B5EF4-FFF2-40B4-BE49-F238E27FC236}">
                      <a16:creationId xmlns:a16="http://schemas.microsoft.com/office/drawing/2014/main" id="{35625565-DD93-8B96-CC86-C4ACACA17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3" name="Rectangle 130">
                  <a:extLst>
                    <a:ext uri="{FF2B5EF4-FFF2-40B4-BE49-F238E27FC236}">
                      <a16:creationId xmlns:a16="http://schemas.microsoft.com/office/drawing/2014/main" id="{75DC158D-0BA3-887E-2F42-753B77E0B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4" name="Rectangle 131">
                  <a:extLst>
                    <a:ext uri="{FF2B5EF4-FFF2-40B4-BE49-F238E27FC236}">
                      <a16:creationId xmlns:a16="http://schemas.microsoft.com/office/drawing/2014/main" id="{F329EC85-BF94-D3DE-D5ED-C50CC880D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5" name="Rectangle 132">
                  <a:extLst>
                    <a:ext uri="{FF2B5EF4-FFF2-40B4-BE49-F238E27FC236}">
                      <a16:creationId xmlns:a16="http://schemas.microsoft.com/office/drawing/2014/main" id="{0EC7ED97-62AB-24F9-C031-C340CD614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6" name="Rectangle 133">
                  <a:extLst>
                    <a:ext uri="{FF2B5EF4-FFF2-40B4-BE49-F238E27FC236}">
                      <a16:creationId xmlns:a16="http://schemas.microsoft.com/office/drawing/2014/main" id="{372C1A59-579F-6CA9-5DE7-7E8C671CB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7" name="Rectangle 134">
                  <a:extLst>
                    <a:ext uri="{FF2B5EF4-FFF2-40B4-BE49-F238E27FC236}">
                      <a16:creationId xmlns:a16="http://schemas.microsoft.com/office/drawing/2014/main" id="{F94B89A7-ACDB-521E-6312-84D9D0982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8" name="Rectangle 135">
                  <a:extLst>
                    <a:ext uri="{FF2B5EF4-FFF2-40B4-BE49-F238E27FC236}">
                      <a16:creationId xmlns:a16="http://schemas.microsoft.com/office/drawing/2014/main" id="{72618F32-0D12-E0D5-521F-BCBA52284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59" name="Rectangle 136">
                  <a:extLst>
                    <a:ext uri="{FF2B5EF4-FFF2-40B4-BE49-F238E27FC236}">
                      <a16:creationId xmlns:a16="http://schemas.microsoft.com/office/drawing/2014/main" id="{88108EB7-5B84-F300-7743-9DB0125AD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09" name="Group 137">
                <a:extLst>
                  <a:ext uri="{FF2B5EF4-FFF2-40B4-BE49-F238E27FC236}">
                    <a16:creationId xmlns:a16="http://schemas.microsoft.com/office/drawing/2014/main" id="{C9C414D2-8676-AE34-817E-F256C1C1B0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6524" name="Rectangle 138">
                  <a:extLst>
                    <a:ext uri="{FF2B5EF4-FFF2-40B4-BE49-F238E27FC236}">
                      <a16:creationId xmlns:a16="http://schemas.microsoft.com/office/drawing/2014/main" id="{A64BBFB2-BFE9-693C-7B11-5F6839631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5" name="Rectangle 139">
                  <a:extLst>
                    <a:ext uri="{FF2B5EF4-FFF2-40B4-BE49-F238E27FC236}">
                      <a16:creationId xmlns:a16="http://schemas.microsoft.com/office/drawing/2014/main" id="{FD57642F-9A64-D002-C337-9EF09EDC7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6" name="Rectangle 140">
                  <a:extLst>
                    <a:ext uri="{FF2B5EF4-FFF2-40B4-BE49-F238E27FC236}">
                      <a16:creationId xmlns:a16="http://schemas.microsoft.com/office/drawing/2014/main" id="{861315B2-4FD4-12E3-DE7D-075FAE222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7" name="Rectangle 141">
                  <a:extLst>
                    <a:ext uri="{FF2B5EF4-FFF2-40B4-BE49-F238E27FC236}">
                      <a16:creationId xmlns:a16="http://schemas.microsoft.com/office/drawing/2014/main" id="{87AD4131-C720-7978-7024-6C8EE051C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8" name="Rectangle 142">
                  <a:extLst>
                    <a:ext uri="{FF2B5EF4-FFF2-40B4-BE49-F238E27FC236}">
                      <a16:creationId xmlns:a16="http://schemas.microsoft.com/office/drawing/2014/main" id="{C8148D30-4020-A311-2C6B-EEC403115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9" name="Rectangle 143">
                  <a:extLst>
                    <a:ext uri="{FF2B5EF4-FFF2-40B4-BE49-F238E27FC236}">
                      <a16:creationId xmlns:a16="http://schemas.microsoft.com/office/drawing/2014/main" id="{F465452B-081F-5A4D-1D9F-D8CD47777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0" name="Rectangle 144">
                  <a:extLst>
                    <a:ext uri="{FF2B5EF4-FFF2-40B4-BE49-F238E27FC236}">
                      <a16:creationId xmlns:a16="http://schemas.microsoft.com/office/drawing/2014/main" id="{DB2AC703-FEBB-48D8-B4B9-708C30BCB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1" name="Rectangle 145">
                  <a:extLst>
                    <a:ext uri="{FF2B5EF4-FFF2-40B4-BE49-F238E27FC236}">
                      <a16:creationId xmlns:a16="http://schemas.microsoft.com/office/drawing/2014/main" id="{19760709-3120-FCD3-11CD-55ED38C34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2" name="Rectangle 146">
                  <a:extLst>
                    <a:ext uri="{FF2B5EF4-FFF2-40B4-BE49-F238E27FC236}">
                      <a16:creationId xmlns:a16="http://schemas.microsoft.com/office/drawing/2014/main" id="{EC530EE7-8434-193D-94BD-36B1905C8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3" name="Rectangle 147">
                  <a:extLst>
                    <a:ext uri="{FF2B5EF4-FFF2-40B4-BE49-F238E27FC236}">
                      <a16:creationId xmlns:a16="http://schemas.microsoft.com/office/drawing/2014/main" id="{FD12D7BC-7C83-867B-7062-8EC8E745F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4" name="Rectangle 148">
                  <a:extLst>
                    <a:ext uri="{FF2B5EF4-FFF2-40B4-BE49-F238E27FC236}">
                      <a16:creationId xmlns:a16="http://schemas.microsoft.com/office/drawing/2014/main" id="{863ADDAB-6690-3169-25D1-9D75E28AA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5" name="Rectangle 149">
                  <a:extLst>
                    <a:ext uri="{FF2B5EF4-FFF2-40B4-BE49-F238E27FC236}">
                      <a16:creationId xmlns:a16="http://schemas.microsoft.com/office/drawing/2014/main" id="{29D1FD8B-F9A0-B17B-F390-841D96CF0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6" name="Rectangle 150">
                  <a:extLst>
                    <a:ext uri="{FF2B5EF4-FFF2-40B4-BE49-F238E27FC236}">
                      <a16:creationId xmlns:a16="http://schemas.microsoft.com/office/drawing/2014/main" id="{F5EB68AB-39C1-C976-A6A0-5DD674B43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7" name="Rectangle 151">
                  <a:extLst>
                    <a:ext uri="{FF2B5EF4-FFF2-40B4-BE49-F238E27FC236}">
                      <a16:creationId xmlns:a16="http://schemas.microsoft.com/office/drawing/2014/main" id="{B7E9A9D9-71EF-3382-7EFA-659FFFF64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8" name="Rectangle 152">
                  <a:extLst>
                    <a:ext uri="{FF2B5EF4-FFF2-40B4-BE49-F238E27FC236}">
                      <a16:creationId xmlns:a16="http://schemas.microsoft.com/office/drawing/2014/main" id="{A2E77B33-29C5-9744-EF3E-C0E9625FF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39" name="Rectangle 153">
                  <a:extLst>
                    <a:ext uri="{FF2B5EF4-FFF2-40B4-BE49-F238E27FC236}">
                      <a16:creationId xmlns:a16="http://schemas.microsoft.com/office/drawing/2014/main" id="{DB74DB34-FD53-0AF9-DEC0-E2B76E7C1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0" name="Rectangle 154">
                  <a:extLst>
                    <a:ext uri="{FF2B5EF4-FFF2-40B4-BE49-F238E27FC236}">
                      <a16:creationId xmlns:a16="http://schemas.microsoft.com/office/drawing/2014/main" id="{769C3D34-56DE-B492-5B83-A2C7F3BF0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41" name="Rectangle 155">
                  <a:extLst>
                    <a:ext uri="{FF2B5EF4-FFF2-40B4-BE49-F238E27FC236}">
                      <a16:creationId xmlns:a16="http://schemas.microsoft.com/office/drawing/2014/main" id="{4B04F146-5565-3A46-232C-BDC0140EC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10" name="Group 156">
                <a:extLst>
                  <a:ext uri="{FF2B5EF4-FFF2-40B4-BE49-F238E27FC236}">
                    <a16:creationId xmlns:a16="http://schemas.microsoft.com/office/drawing/2014/main" id="{D59F07CD-CB7F-BDF1-A2FA-E4D7C7B200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6506" name="Rectangle 157">
                  <a:extLst>
                    <a:ext uri="{FF2B5EF4-FFF2-40B4-BE49-F238E27FC236}">
                      <a16:creationId xmlns:a16="http://schemas.microsoft.com/office/drawing/2014/main" id="{514B5A92-AD65-8FAF-A69A-F435EBA11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7" name="Rectangle 158">
                  <a:extLst>
                    <a:ext uri="{FF2B5EF4-FFF2-40B4-BE49-F238E27FC236}">
                      <a16:creationId xmlns:a16="http://schemas.microsoft.com/office/drawing/2014/main" id="{950D239E-C88E-968A-862A-832298741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8" name="Rectangle 159">
                  <a:extLst>
                    <a:ext uri="{FF2B5EF4-FFF2-40B4-BE49-F238E27FC236}">
                      <a16:creationId xmlns:a16="http://schemas.microsoft.com/office/drawing/2014/main" id="{B83989A7-BAD9-5790-7672-C26F9F2A5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9" name="Rectangle 160">
                  <a:extLst>
                    <a:ext uri="{FF2B5EF4-FFF2-40B4-BE49-F238E27FC236}">
                      <a16:creationId xmlns:a16="http://schemas.microsoft.com/office/drawing/2014/main" id="{715ABE44-8731-322D-B9DD-8ED8F7CBD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0" name="Rectangle 161">
                  <a:extLst>
                    <a:ext uri="{FF2B5EF4-FFF2-40B4-BE49-F238E27FC236}">
                      <a16:creationId xmlns:a16="http://schemas.microsoft.com/office/drawing/2014/main" id="{280D27A5-2153-08E7-355A-EADEA2138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1" name="Rectangle 162">
                  <a:extLst>
                    <a:ext uri="{FF2B5EF4-FFF2-40B4-BE49-F238E27FC236}">
                      <a16:creationId xmlns:a16="http://schemas.microsoft.com/office/drawing/2014/main" id="{D01C9F47-6EC4-BB76-A94D-7E6B5A805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2" name="Rectangle 163">
                  <a:extLst>
                    <a:ext uri="{FF2B5EF4-FFF2-40B4-BE49-F238E27FC236}">
                      <a16:creationId xmlns:a16="http://schemas.microsoft.com/office/drawing/2014/main" id="{A0AC16B9-6350-3148-DC88-16D3688E3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3" name="Rectangle 164">
                  <a:extLst>
                    <a:ext uri="{FF2B5EF4-FFF2-40B4-BE49-F238E27FC236}">
                      <a16:creationId xmlns:a16="http://schemas.microsoft.com/office/drawing/2014/main" id="{5803A0C6-E41A-FA15-3BEF-AED24D8F7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4" name="Rectangle 165">
                  <a:extLst>
                    <a:ext uri="{FF2B5EF4-FFF2-40B4-BE49-F238E27FC236}">
                      <a16:creationId xmlns:a16="http://schemas.microsoft.com/office/drawing/2014/main" id="{A9A6CA7C-AE31-3E62-5E4A-061200185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5" name="Rectangle 166">
                  <a:extLst>
                    <a:ext uri="{FF2B5EF4-FFF2-40B4-BE49-F238E27FC236}">
                      <a16:creationId xmlns:a16="http://schemas.microsoft.com/office/drawing/2014/main" id="{3A1C9CAD-CEEF-FDAE-94E5-4CF74D241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6" name="Rectangle 167">
                  <a:extLst>
                    <a:ext uri="{FF2B5EF4-FFF2-40B4-BE49-F238E27FC236}">
                      <a16:creationId xmlns:a16="http://schemas.microsoft.com/office/drawing/2014/main" id="{9DD7272A-D40D-E8C7-279D-6753F813D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7" name="Rectangle 168">
                  <a:extLst>
                    <a:ext uri="{FF2B5EF4-FFF2-40B4-BE49-F238E27FC236}">
                      <a16:creationId xmlns:a16="http://schemas.microsoft.com/office/drawing/2014/main" id="{B9D584C7-005F-8CB4-97C0-C0349AB51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8" name="Rectangle 169">
                  <a:extLst>
                    <a:ext uri="{FF2B5EF4-FFF2-40B4-BE49-F238E27FC236}">
                      <a16:creationId xmlns:a16="http://schemas.microsoft.com/office/drawing/2014/main" id="{48A1E462-1925-6C49-9BD4-23EB956D1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19" name="Rectangle 170">
                  <a:extLst>
                    <a:ext uri="{FF2B5EF4-FFF2-40B4-BE49-F238E27FC236}">
                      <a16:creationId xmlns:a16="http://schemas.microsoft.com/office/drawing/2014/main" id="{E925CE12-557C-5D4A-69D1-1BAF4C29C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0" name="Rectangle 171">
                  <a:extLst>
                    <a:ext uri="{FF2B5EF4-FFF2-40B4-BE49-F238E27FC236}">
                      <a16:creationId xmlns:a16="http://schemas.microsoft.com/office/drawing/2014/main" id="{7FF97DDC-728B-DDF2-8BC0-7909C3731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1" name="Rectangle 172">
                  <a:extLst>
                    <a:ext uri="{FF2B5EF4-FFF2-40B4-BE49-F238E27FC236}">
                      <a16:creationId xmlns:a16="http://schemas.microsoft.com/office/drawing/2014/main" id="{C0D12343-CBD4-57C8-8165-D1045AE78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2" name="Rectangle 173">
                  <a:extLst>
                    <a:ext uri="{FF2B5EF4-FFF2-40B4-BE49-F238E27FC236}">
                      <a16:creationId xmlns:a16="http://schemas.microsoft.com/office/drawing/2014/main" id="{7FE88E6F-0F3C-BA7E-E137-6E5974907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23" name="Rectangle 174">
                  <a:extLst>
                    <a:ext uri="{FF2B5EF4-FFF2-40B4-BE49-F238E27FC236}">
                      <a16:creationId xmlns:a16="http://schemas.microsoft.com/office/drawing/2014/main" id="{90253ACA-1CA5-AED0-AD42-1908EDC83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11" name="Group 175">
                <a:extLst>
                  <a:ext uri="{FF2B5EF4-FFF2-40B4-BE49-F238E27FC236}">
                    <a16:creationId xmlns:a16="http://schemas.microsoft.com/office/drawing/2014/main" id="{197CFA58-1258-2D75-6D86-652C492A51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6488" name="Rectangle 176">
                  <a:extLst>
                    <a:ext uri="{FF2B5EF4-FFF2-40B4-BE49-F238E27FC236}">
                      <a16:creationId xmlns:a16="http://schemas.microsoft.com/office/drawing/2014/main" id="{625F1CF5-B8F7-B116-4BA6-4D11D4667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9" name="Rectangle 177">
                  <a:extLst>
                    <a:ext uri="{FF2B5EF4-FFF2-40B4-BE49-F238E27FC236}">
                      <a16:creationId xmlns:a16="http://schemas.microsoft.com/office/drawing/2014/main" id="{5A9A7E2B-85B5-C5C0-B0C0-40B13C891A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0" name="Rectangle 178">
                  <a:extLst>
                    <a:ext uri="{FF2B5EF4-FFF2-40B4-BE49-F238E27FC236}">
                      <a16:creationId xmlns:a16="http://schemas.microsoft.com/office/drawing/2014/main" id="{66690545-D0ED-6A2E-6766-81AF55B45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1" name="Rectangle 179">
                  <a:extLst>
                    <a:ext uri="{FF2B5EF4-FFF2-40B4-BE49-F238E27FC236}">
                      <a16:creationId xmlns:a16="http://schemas.microsoft.com/office/drawing/2014/main" id="{6B5CB7CE-9B80-B7E9-C2EC-45F1E6550A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2" name="Rectangle 180">
                  <a:extLst>
                    <a:ext uri="{FF2B5EF4-FFF2-40B4-BE49-F238E27FC236}">
                      <a16:creationId xmlns:a16="http://schemas.microsoft.com/office/drawing/2014/main" id="{DB344D43-1357-6EA5-B736-774989EB1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3" name="Rectangle 181">
                  <a:extLst>
                    <a:ext uri="{FF2B5EF4-FFF2-40B4-BE49-F238E27FC236}">
                      <a16:creationId xmlns:a16="http://schemas.microsoft.com/office/drawing/2014/main" id="{AFE75C31-0EC7-FB8B-A609-3EF5846B7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4" name="Rectangle 182">
                  <a:extLst>
                    <a:ext uri="{FF2B5EF4-FFF2-40B4-BE49-F238E27FC236}">
                      <a16:creationId xmlns:a16="http://schemas.microsoft.com/office/drawing/2014/main" id="{CC268976-209C-8855-72DA-F2D5FDB65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5" name="Rectangle 183">
                  <a:extLst>
                    <a:ext uri="{FF2B5EF4-FFF2-40B4-BE49-F238E27FC236}">
                      <a16:creationId xmlns:a16="http://schemas.microsoft.com/office/drawing/2014/main" id="{147E2609-19D1-CF67-3EBE-7B5A986F3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6" name="Rectangle 184">
                  <a:extLst>
                    <a:ext uri="{FF2B5EF4-FFF2-40B4-BE49-F238E27FC236}">
                      <a16:creationId xmlns:a16="http://schemas.microsoft.com/office/drawing/2014/main" id="{931A714E-87CB-44C1-3A03-C6D197600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7" name="Rectangle 185">
                  <a:extLst>
                    <a:ext uri="{FF2B5EF4-FFF2-40B4-BE49-F238E27FC236}">
                      <a16:creationId xmlns:a16="http://schemas.microsoft.com/office/drawing/2014/main" id="{2B642076-A6F8-4492-AC72-29F4F85A8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8" name="Rectangle 186">
                  <a:extLst>
                    <a:ext uri="{FF2B5EF4-FFF2-40B4-BE49-F238E27FC236}">
                      <a16:creationId xmlns:a16="http://schemas.microsoft.com/office/drawing/2014/main" id="{662ACBE7-B4DD-E090-CD9C-C801BFFDB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99" name="Rectangle 187">
                  <a:extLst>
                    <a:ext uri="{FF2B5EF4-FFF2-40B4-BE49-F238E27FC236}">
                      <a16:creationId xmlns:a16="http://schemas.microsoft.com/office/drawing/2014/main" id="{BBCF92B4-3D16-B207-874A-53B674908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0" name="Rectangle 188">
                  <a:extLst>
                    <a:ext uri="{FF2B5EF4-FFF2-40B4-BE49-F238E27FC236}">
                      <a16:creationId xmlns:a16="http://schemas.microsoft.com/office/drawing/2014/main" id="{A4CA8F62-F7F9-DBB5-9108-76AD58548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1" name="Rectangle 189">
                  <a:extLst>
                    <a:ext uri="{FF2B5EF4-FFF2-40B4-BE49-F238E27FC236}">
                      <a16:creationId xmlns:a16="http://schemas.microsoft.com/office/drawing/2014/main" id="{37D0F710-8636-FE6D-685A-8F4E7B4F4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2" name="Rectangle 190">
                  <a:extLst>
                    <a:ext uri="{FF2B5EF4-FFF2-40B4-BE49-F238E27FC236}">
                      <a16:creationId xmlns:a16="http://schemas.microsoft.com/office/drawing/2014/main" id="{5A4164CB-BDE8-5B39-3912-1921899D5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3" name="Rectangle 191">
                  <a:extLst>
                    <a:ext uri="{FF2B5EF4-FFF2-40B4-BE49-F238E27FC236}">
                      <a16:creationId xmlns:a16="http://schemas.microsoft.com/office/drawing/2014/main" id="{14DB2CB6-5CFC-4D9B-75E9-A27B07FC0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4" name="Rectangle 192">
                  <a:extLst>
                    <a:ext uri="{FF2B5EF4-FFF2-40B4-BE49-F238E27FC236}">
                      <a16:creationId xmlns:a16="http://schemas.microsoft.com/office/drawing/2014/main" id="{107CB391-E608-0BE2-8455-00DD3243E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505" name="Rectangle 193">
                  <a:extLst>
                    <a:ext uri="{FF2B5EF4-FFF2-40B4-BE49-F238E27FC236}">
                      <a16:creationId xmlns:a16="http://schemas.microsoft.com/office/drawing/2014/main" id="{CCB4AE3E-E548-DF89-6D64-12AB8963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12" name="Group 194">
                <a:extLst>
                  <a:ext uri="{FF2B5EF4-FFF2-40B4-BE49-F238E27FC236}">
                    <a16:creationId xmlns:a16="http://schemas.microsoft.com/office/drawing/2014/main" id="{46D4154D-3987-1B31-16F4-8DFD3F03BD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6470" name="Rectangle 195">
                  <a:extLst>
                    <a:ext uri="{FF2B5EF4-FFF2-40B4-BE49-F238E27FC236}">
                      <a16:creationId xmlns:a16="http://schemas.microsoft.com/office/drawing/2014/main" id="{13FBBD7F-AEB9-FBDF-AA82-872B377B9E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1" name="Rectangle 196">
                  <a:extLst>
                    <a:ext uri="{FF2B5EF4-FFF2-40B4-BE49-F238E27FC236}">
                      <a16:creationId xmlns:a16="http://schemas.microsoft.com/office/drawing/2014/main" id="{88387468-8DFE-9E1F-6720-0C739003E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2" name="Rectangle 197">
                  <a:extLst>
                    <a:ext uri="{FF2B5EF4-FFF2-40B4-BE49-F238E27FC236}">
                      <a16:creationId xmlns:a16="http://schemas.microsoft.com/office/drawing/2014/main" id="{7E5C13A8-1E8C-0488-5B42-73784FB88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3" name="Rectangle 198">
                  <a:extLst>
                    <a:ext uri="{FF2B5EF4-FFF2-40B4-BE49-F238E27FC236}">
                      <a16:creationId xmlns:a16="http://schemas.microsoft.com/office/drawing/2014/main" id="{2DB50DA4-2207-2F30-CD5D-4DE83B015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4" name="Rectangle 199">
                  <a:extLst>
                    <a:ext uri="{FF2B5EF4-FFF2-40B4-BE49-F238E27FC236}">
                      <a16:creationId xmlns:a16="http://schemas.microsoft.com/office/drawing/2014/main" id="{07A121BF-1FAD-83E7-12AA-B844D910F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5" name="Rectangle 200">
                  <a:extLst>
                    <a:ext uri="{FF2B5EF4-FFF2-40B4-BE49-F238E27FC236}">
                      <a16:creationId xmlns:a16="http://schemas.microsoft.com/office/drawing/2014/main" id="{5E71D81C-B16B-A004-685B-777F1DEF4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6" name="Rectangle 201">
                  <a:extLst>
                    <a:ext uri="{FF2B5EF4-FFF2-40B4-BE49-F238E27FC236}">
                      <a16:creationId xmlns:a16="http://schemas.microsoft.com/office/drawing/2014/main" id="{623AA107-178A-E1AC-E11F-845B2A1E1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7" name="Rectangle 202">
                  <a:extLst>
                    <a:ext uri="{FF2B5EF4-FFF2-40B4-BE49-F238E27FC236}">
                      <a16:creationId xmlns:a16="http://schemas.microsoft.com/office/drawing/2014/main" id="{4F397046-E433-D27E-A199-B6F64DB30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8" name="Rectangle 203">
                  <a:extLst>
                    <a:ext uri="{FF2B5EF4-FFF2-40B4-BE49-F238E27FC236}">
                      <a16:creationId xmlns:a16="http://schemas.microsoft.com/office/drawing/2014/main" id="{5A00E611-671A-33B2-A1A7-91F20D527C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79" name="Rectangle 204">
                  <a:extLst>
                    <a:ext uri="{FF2B5EF4-FFF2-40B4-BE49-F238E27FC236}">
                      <a16:creationId xmlns:a16="http://schemas.microsoft.com/office/drawing/2014/main" id="{7F10B112-0DB6-1F5F-4D11-2C1952130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0" name="Rectangle 205">
                  <a:extLst>
                    <a:ext uri="{FF2B5EF4-FFF2-40B4-BE49-F238E27FC236}">
                      <a16:creationId xmlns:a16="http://schemas.microsoft.com/office/drawing/2014/main" id="{D820F4D4-DE93-3C25-70E7-16DF09D30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1" name="Rectangle 206">
                  <a:extLst>
                    <a:ext uri="{FF2B5EF4-FFF2-40B4-BE49-F238E27FC236}">
                      <a16:creationId xmlns:a16="http://schemas.microsoft.com/office/drawing/2014/main" id="{7662BE66-1C99-ED83-DDCE-1C3ED83ED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2" name="Rectangle 207">
                  <a:extLst>
                    <a:ext uri="{FF2B5EF4-FFF2-40B4-BE49-F238E27FC236}">
                      <a16:creationId xmlns:a16="http://schemas.microsoft.com/office/drawing/2014/main" id="{7E2F16CB-97AD-22C8-A996-C5A5A923E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3" name="Rectangle 208">
                  <a:extLst>
                    <a:ext uri="{FF2B5EF4-FFF2-40B4-BE49-F238E27FC236}">
                      <a16:creationId xmlns:a16="http://schemas.microsoft.com/office/drawing/2014/main" id="{AC25E503-063D-3E3A-287F-8DD83EF98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4" name="Rectangle 209">
                  <a:extLst>
                    <a:ext uri="{FF2B5EF4-FFF2-40B4-BE49-F238E27FC236}">
                      <a16:creationId xmlns:a16="http://schemas.microsoft.com/office/drawing/2014/main" id="{ED6952ED-DD82-7CAD-4680-D27E31D62C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5" name="Rectangle 210">
                  <a:extLst>
                    <a:ext uri="{FF2B5EF4-FFF2-40B4-BE49-F238E27FC236}">
                      <a16:creationId xmlns:a16="http://schemas.microsoft.com/office/drawing/2014/main" id="{C9EE1617-C30D-F469-14BB-50EF066BB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6" name="Rectangle 211">
                  <a:extLst>
                    <a:ext uri="{FF2B5EF4-FFF2-40B4-BE49-F238E27FC236}">
                      <a16:creationId xmlns:a16="http://schemas.microsoft.com/office/drawing/2014/main" id="{F6F54158-310A-B6DC-CAA7-561E47A900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87" name="Rectangle 212">
                  <a:extLst>
                    <a:ext uri="{FF2B5EF4-FFF2-40B4-BE49-F238E27FC236}">
                      <a16:creationId xmlns:a16="http://schemas.microsoft.com/office/drawing/2014/main" id="{400485C0-51BE-CFA8-9930-49E862615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13" name="Group 213">
                <a:extLst>
                  <a:ext uri="{FF2B5EF4-FFF2-40B4-BE49-F238E27FC236}">
                    <a16:creationId xmlns:a16="http://schemas.microsoft.com/office/drawing/2014/main" id="{72B7C658-82ED-61D4-D31E-33F13695C4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6452" name="Rectangle 214">
                  <a:extLst>
                    <a:ext uri="{FF2B5EF4-FFF2-40B4-BE49-F238E27FC236}">
                      <a16:creationId xmlns:a16="http://schemas.microsoft.com/office/drawing/2014/main" id="{B176951C-9B11-3030-2C55-F2ABBF856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3" name="Rectangle 215">
                  <a:extLst>
                    <a:ext uri="{FF2B5EF4-FFF2-40B4-BE49-F238E27FC236}">
                      <a16:creationId xmlns:a16="http://schemas.microsoft.com/office/drawing/2014/main" id="{5B6EB8C6-380D-1E5A-F9E8-A2E5DE054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4" name="Rectangle 216">
                  <a:extLst>
                    <a:ext uri="{FF2B5EF4-FFF2-40B4-BE49-F238E27FC236}">
                      <a16:creationId xmlns:a16="http://schemas.microsoft.com/office/drawing/2014/main" id="{E57EFF17-965F-8011-4650-59927B92D3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5" name="Rectangle 217">
                  <a:extLst>
                    <a:ext uri="{FF2B5EF4-FFF2-40B4-BE49-F238E27FC236}">
                      <a16:creationId xmlns:a16="http://schemas.microsoft.com/office/drawing/2014/main" id="{9C94F8DF-28BB-7473-7D28-44B8B1725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6" name="Rectangle 218">
                  <a:extLst>
                    <a:ext uri="{FF2B5EF4-FFF2-40B4-BE49-F238E27FC236}">
                      <a16:creationId xmlns:a16="http://schemas.microsoft.com/office/drawing/2014/main" id="{B2EDC22F-9605-88A4-2524-0710E2EA0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7" name="Rectangle 219">
                  <a:extLst>
                    <a:ext uri="{FF2B5EF4-FFF2-40B4-BE49-F238E27FC236}">
                      <a16:creationId xmlns:a16="http://schemas.microsoft.com/office/drawing/2014/main" id="{5FB1214E-38F7-150C-4942-424B8EBA9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8" name="Rectangle 220">
                  <a:extLst>
                    <a:ext uri="{FF2B5EF4-FFF2-40B4-BE49-F238E27FC236}">
                      <a16:creationId xmlns:a16="http://schemas.microsoft.com/office/drawing/2014/main" id="{8B0B83FD-894D-81C6-DC91-8EFA63BE6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9" name="Rectangle 221">
                  <a:extLst>
                    <a:ext uri="{FF2B5EF4-FFF2-40B4-BE49-F238E27FC236}">
                      <a16:creationId xmlns:a16="http://schemas.microsoft.com/office/drawing/2014/main" id="{A3220423-F1B6-4294-90B9-79294B2D9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0" name="Rectangle 222">
                  <a:extLst>
                    <a:ext uri="{FF2B5EF4-FFF2-40B4-BE49-F238E27FC236}">
                      <a16:creationId xmlns:a16="http://schemas.microsoft.com/office/drawing/2014/main" id="{6DC884BA-358F-BD68-50C3-51A9EB5E3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1" name="Rectangle 223">
                  <a:extLst>
                    <a:ext uri="{FF2B5EF4-FFF2-40B4-BE49-F238E27FC236}">
                      <a16:creationId xmlns:a16="http://schemas.microsoft.com/office/drawing/2014/main" id="{14756196-9187-EF17-105C-20F93377E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2" name="Rectangle 224">
                  <a:extLst>
                    <a:ext uri="{FF2B5EF4-FFF2-40B4-BE49-F238E27FC236}">
                      <a16:creationId xmlns:a16="http://schemas.microsoft.com/office/drawing/2014/main" id="{C72ABF96-E5C9-F99B-87B9-F5AFD9863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3" name="Rectangle 225">
                  <a:extLst>
                    <a:ext uri="{FF2B5EF4-FFF2-40B4-BE49-F238E27FC236}">
                      <a16:creationId xmlns:a16="http://schemas.microsoft.com/office/drawing/2014/main" id="{FF68196D-4D57-7F12-CBB7-9677B88C0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4" name="Rectangle 226">
                  <a:extLst>
                    <a:ext uri="{FF2B5EF4-FFF2-40B4-BE49-F238E27FC236}">
                      <a16:creationId xmlns:a16="http://schemas.microsoft.com/office/drawing/2014/main" id="{27E65E49-4025-E1E8-9D02-E553662BF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5" name="Rectangle 227">
                  <a:extLst>
                    <a:ext uri="{FF2B5EF4-FFF2-40B4-BE49-F238E27FC236}">
                      <a16:creationId xmlns:a16="http://schemas.microsoft.com/office/drawing/2014/main" id="{E4758CC9-1992-89AB-42D7-6C50A159C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6" name="Rectangle 228">
                  <a:extLst>
                    <a:ext uri="{FF2B5EF4-FFF2-40B4-BE49-F238E27FC236}">
                      <a16:creationId xmlns:a16="http://schemas.microsoft.com/office/drawing/2014/main" id="{4C323F6C-87C6-DEA0-40E9-8D0C9C308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7" name="Rectangle 229">
                  <a:extLst>
                    <a:ext uri="{FF2B5EF4-FFF2-40B4-BE49-F238E27FC236}">
                      <a16:creationId xmlns:a16="http://schemas.microsoft.com/office/drawing/2014/main" id="{99AAE2DD-FEF4-28E6-1C51-33B906807C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8" name="Rectangle 230">
                  <a:extLst>
                    <a:ext uri="{FF2B5EF4-FFF2-40B4-BE49-F238E27FC236}">
                      <a16:creationId xmlns:a16="http://schemas.microsoft.com/office/drawing/2014/main" id="{2E090D43-E6F3-E73D-0B03-3342EE4C0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69" name="Rectangle 231">
                  <a:extLst>
                    <a:ext uri="{FF2B5EF4-FFF2-40B4-BE49-F238E27FC236}">
                      <a16:creationId xmlns:a16="http://schemas.microsoft.com/office/drawing/2014/main" id="{A46F3E04-FBAA-2702-E9A6-3090246C6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14" name="Group 232">
                <a:extLst>
                  <a:ext uri="{FF2B5EF4-FFF2-40B4-BE49-F238E27FC236}">
                    <a16:creationId xmlns:a16="http://schemas.microsoft.com/office/drawing/2014/main" id="{C4018DB5-695E-D717-6C9E-B1647DDA9D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6434" name="Rectangle 233">
                  <a:extLst>
                    <a:ext uri="{FF2B5EF4-FFF2-40B4-BE49-F238E27FC236}">
                      <a16:creationId xmlns:a16="http://schemas.microsoft.com/office/drawing/2014/main" id="{7111E9E6-C9A4-25E6-4863-026E43B813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5" name="Rectangle 234">
                  <a:extLst>
                    <a:ext uri="{FF2B5EF4-FFF2-40B4-BE49-F238E27FC236}">
                      <a16:creationId xmlns:a16="http://schemas.microsoft.com/office/drawing/2014/main" id="{28DE39C1-6533-58A9-DE8A-983AA1FDF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6" name="Rectangle 235">
                  <a:extLst>
                    <a:ext uri="{FF2B5EF4-FFF2-40B4-BE49-F238E27FC236}">
                      <a16:creationId xmlns:a16="http://schemas.microsoft.com/office/drawing/2014/main" id="{77DAE98B-6CF5-ED56-B02A-5E4678EAC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7" name="Rectangle 236">
                  <a:extLst>
                    <a:ext uri="{FF2B5EF4-FFF2-40B4-BE49-F238E27FC236}">
                      <a16:creationId xmlns:a16="http://schemas.microsoft.com/office/drawing/2014/main" id="{96ABC46B-1280-91D6-E336-A3CBDA05D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8" name="Rectangle 237">
                  <a:extLst>
                    <a:ext uri="{FF2B5EF4-FFF2-40B4-BE49-F238E27FC236}">
                      <a16:creationId xmlns:a16="http://schemas.microsoft.com/office/drawing/2014/main" id="{11A01AC4-CA4B-C08F-9DED-436750FFC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9" name="Rectangle 238">
                  <a:extLst>
                    <a:ext uri="{FF2B5EF4-FFF2-40B4-BE49-F238E27FC236}">
                      <a16:creationId xmlns:a16="http://schemas.microsoft.com/office/drawing/2014/main" id="{F6B846C7-4076-3B61-CE49-779B71159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0" name="Rectangle 239">
                  <a:extLst>
                    <a:ext uri="{FF2B5EF4-FFF2-40B4-BE49-F238E27FC236}">
                      <a16:creationId xmlns:a16="http://schemas.microsoft.com/office/drawing/2014/main" id="{6287D7C7-EB3A-AF56-E097-5ED5BBB524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1" name="Rectangle 240">
                  <a:extLst>
                    <a:ext uri="{FF2B5EF4-FFF2-40B4-BE49-F238E27FC236}">
                      <a16:creationId xmlns:a16="http://schemas.microsoft.com/office/drawing/2014/main" id="{594892CD-4A4A-F158-1A4F-ED99F74BE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2" name="Rectangle 241">
                  <a:extLst>
                    <a:ext uri="{FF2B5EF4-FFF2-40B4-BE49-F238E27FC236}">
                      <a16:creationId xmlns:a16="http://schemas.microsoft.com/office/drawing/2014/main" id="{F0F41A23-6110-2065-13F2-432AD1ECA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3" name="Rectangle 242">
                  <a:extLst>
                    <a:ext uri="{FF2B5EF4-FFF2-40B4-BE49-F238E27FC236}">
                      <a16:creationId xmlns:a16="http://schemas.microsoft.com/office/drawing/2014/main" id="{EB5092EF-9B7D-C9B4-279D-82CEB09E7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4" name="Rectangle 243">
                  <a:extLst>
                    <a:ext uri="{FF2B5EF4-FFF2-40B4-BE49-F238E27FC236}">
                      <a16:creationId xmlns:a16="http://schemas.microsoft.com/office/drawing/2014/main" id="{1F76BD5C-729D-ADE3-D944-B0A767823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5" name="Rectangle 244">
                  <a:extLst>
                    <a:ext uri="{FF2B5EF4-FFF2-40B4-BE49-F238E27FC236}">
                      <a16:creationId xmlns:a16="http://schemas.microsoft.com/office/drawing/2014/main" id="{D68C8FD2-E91D-0270-2C3E-001981301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6" name="Rectangle 245">
                  <a:extLst>
                    <a:ext uri="{FF2B5EF4-FFF2-40B4-BE49-F238E27FC236}">
                      <a16:creationId xmlns:a16="http://schemas.microsoft.com/office/drawing/2014/main" id="{17D1A0CE-331B-C9A2-BFA9-A34299EEF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7" name="Rectangle 246">
                  <a:extLst>
                    <a:ext uri="{FF2B5EF4-FFF2-40B4-BE49-F238E27FC236}">
                      <a16:creationId xmlns:a16="http://schemas.microsoft.com/office/drawing/2014/main" id="{02EE1A67-469E-8EE5-036D-5973D5931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8" name="Rectangle 247">
                  <a:extLst>
                    <a:ext uri="{FF2B5EF4-FFF2-40B4-BE49-F238E27FC236}">
                      <a16:creationId xmlns:a16="http://schemas.microsoft.com/office/drawing/2014/main" id="{7EED67AA-4C98-4446-2477-775717E8D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49" name="Rectangle 248">
                  <a:extLst>
                    <a:ext uri="{FF2B5EF4-FFF2-40B4-BE49-F238E27FC236}">
                      <a16:creationId xmlns:a16="http://schemas.microsoft.com/office/drawing/2014/main" id="{F1AE2E61-0FD8-6E06-4C85-C61FCDE44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0" name="Rectangle 249">
                  <a:extLst>
                    <a:ext uri="{FF2B5EF4-FFF2-40B4-BE49-F238E27FC236}">
                      <a16:creationId xmlns:a16="http://schemas.microsoft.com/office/drawing/2014/main" id="{3315F07F-D137-355B-D0F4-AFCB1CAF4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51" name="Rectangle 250">
                  <a:extLst>
                    <a:ext uri="{FF2B5EF4-FFF2-40B4-BE49-F238E27FC236}">
                      <a16:creationId xmlns:a16="http://schemas.microsoft.com/office/drawing/2014/main" id="{073F2967-4641-DCAC-8E99-3F16CAC2B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6415" name="Group 251">
                <a:extLst>
                  <a:ext uri="{FF2B5EF4-FFF2-40B4-BE49-F238E27FC236}">
                    <a16:creationId xmlns:a16="http://schemas.microsoft.com/office/drawing/2014/main" id="{B9341613-4739-0342-DD6B-413720BF3C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6416" name="Rectangle 252">
                  <a:extLst>
                    <a:ext uri="{FF2B5EF4-FFF2-40B4-BE49-F238E27FC236}">
                      <a16:creationId xmlns:a16="http://schemas.microsoft.com/office/drawing/2014/main" id="{4FCB5AB5-F95F-B1BB-E968-A788FC865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17" name="Rectangle 253">
                  <a:extLst>
                    <a:ext uri="{FF2B5EF4-FFF2-40B4-BE49-F238E27FC236}">
                      <a16:creationId xmlns:a16="http://schemas.microsoft.com/office/drawing/2014/main" id="{C7B4213C-CEDA-421D-2929-AA087D365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18" name="Rectangle 254">
                  <a:extLst>
                    <a:ext uri="{FF2B5EF4-FFF2-40B4-BE49-F238E27FC236}">
                      <a16:creationId xmlns:a16="http://schemas.microsoft.com/office/drawing/2014/main" id="{49631131-7316-1D0B-D316-8D00F8BB4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19" name="Rectangle 255">
                  <a:extLst>
                    <a:ext uri="{FF2B5EF4-FFF2-40B4-BE49-F238E27FC236}">
                      <a16:creationId xmlns:a16="http://schemas.microsoft.com/office/drawing/2014/main" id="{89A377C1-8583-4316-ADDD-FEBF0D900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0" name="Rectangle 256">
                  <a:extLst>
                    <a:ext uri="{FF2B5EF4-FFF2-40B4-BE49-F238E27FC236}">
                      <a16:creationId xmlns:a16="http://schemas.microsoft.com/office/drawing/2014/main" id="{DA0CDDD1-9E26-70B2-0462-6D08DA001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1" name="Rectangle 257">
                  <a:extLst>
                    <a:ext uri="{FF2B5EF4-FFF2-40B4-BE49-F238E27FC236}">
                      <a16:creationId xmlns:a16="http://schemas.microsoft.com/office/drawing/2014/main" id="{3BF0718B-5788-3C7B-ED0B-3765B3BF0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2" name="Rectangle 258">
                  <a:extLst>
                    <a:ext uri="{FF2B5EF4-FFF2-40B4-BE49-F238E27FC236}">
                      <a16:creationId xmlns:a16="http://schemas.microsoft.com/office/drawing/2014/main" id="{85834DDB-12A3-E169-8BEA-C6B591242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3" name="Rectangle 259">
                  <a:extLst>
                    <a:ext uri="{FF2B5EF4-FFF2-40B4-BE49-F238E27FC236}">
                      <a16:creationId xmlns:a16="http://schemas.microsoft.com/office/drawing/2014/main" id="{D136864A-E687-A5DE-DB1B-BEA54786D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4" name="Rectangle 260">
                  <a:extLst>
                    <a:ext uri="{FF2B5EF4-FFF2-40B4-BE49-F238E27FC236}">
                      <a16:creationId xmlns:a16="http://schemas.microsoft.com/office/drawing/2014/main" id="{FDC4A3D2-BEA9-7A5E-59C3-0FD78607C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5" name="Rectangle 261">
                  <a:extLst>
                    <a:ext uri="{FF2B5EF4-FFF2-40B4-BE49-F238E27FC236}">
                      <a16:creationId xmlns:a16="http://schemas.microsoft.com/office/drawing/2014/main" id="{05530C04-7399-47DA-95A4-3AD239351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6" name="Rectangle 262">
                  <a:extLst>
                    <a:ext uri="{FF2B5EF4-FFF2-40B4-BE49-F238E27FC236}">
                      <a16:creationId xmlns:a16="http://schemas.microsoft.com/office/drawing/2014/main" id="{0470577A-68FE-FAD2-04C3-B36715CBBB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7" name="Rectangle 263">
                  <a:extLst>
                    <a:ext uri="{FF2B5EF4-FFF2-40B4-BE49-F238E27FC236}">
                      <a16:creationId xmlns:a16="http://schemas.microsoft.com/office/drawing/2014/main" id="{FEC5369F-C761-2F3C-EC1F-5A1FC4963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8" name="Rectangle 264">
                  <a:extLst>
                    <a:ext uri="{FF2B5EF4-FFF2-40B4-BE49-F238E27FC236}">
                      <a16:creationId xmlns:a16="http://schemas.microsoft.com/office/drawing/2014/main" id="{1E4FF6C7-37FC-5E8C-D9E4-316FABA3F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29" name="Rectangle 265">
                  <a:extLst>
                    <a:ext uri="{FF2B5EF4-FFF2-40B4-BE49-F238E27FC236}">
                      <a16:creationId xmlns:a16="http://schemas.microsoft.com/office/drawing/2014/main" id="{0F901B28-E77F-93A7-BC19-FD33F8A83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0" name="Rectangle 266">
                  <a:extLst>
                    <a:ext uri="{FF2B5EF4-FFF2-40B4-BE49-F238E27FC236}">
                      <a16:creationId xmlns:a16="http://schemas.microsoft.com/office/drawing/2014/main" id="{874BDD8A-5FA4-3351-657A-358438CA4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1" name="Rectangle 267">
                  <a:extLst>
                    <a:ext uri="{FF2B5EF4-FFF2-40B4-BE49-F238E27FC236}">
                      <a16:creationId xmlns:a16="http://schemas.microsoft.com/office/drawing/2014/main" id="{0786ED22-3D7A-534C-10A6-BBFCF5DBD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2" name="Rectangle 268">
                  <a:extLst>
                    <a:ext uri="{FF2B5EF4-FFF2-40B4-BE49-F238E27FC236}">
                      <a16:creationId xmlns:a16="http://schemas.microsoft.com/office/drawing/2014/main" id="{4F6C8B60-B1EC-5ABE-B8EF-102C2F39A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6433" name="Rectangle 269">
                  <a:extLst>
                    <a:ext uri="{FF2B5EF4-FFF2-40B4-BE49-F238E27FC236}">
                      <a16:creationId xmlns:a16="http://schemas.microsoft.com/office/drawing/2014/main" id="{8DA0BECC-F7BF-D34E-D6F9-68834FF63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6400" name="Line 270">
              <a:extLst>
                <a:ext uri="{FF2B5EF4-FFF2-40B4-BE49-F238E27FC236}">
                  <a16:creationId xmlns:a16="http://schemas.microsoft.com/office/drawing/2014/main" id="{B91B58E2-ABBB-8E99-A986-6519A026F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401" name="Line 271">
              <a:extLst>
                <a:ext uri="{FF2B5EF4-FFF2-40B4-BE49-F238E27FC236}">
                  <a16:creationId xmlns:a16="http://schemas.microsoft.com/office/drawing/2014/main" id="{58641FFA-A512-4860-ECD3-39E889E254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6387" name="Line 272">
            <a:extLst>
              <a:ext uri="{FF2B5EF4-FFF2-40B4-BE49-F238E27FC236}">
                <a16:creationId xmlns:a16="http://schemas.microsoft.com/office/drawing/2014/main" id="{8A00D379-9D7C-E15C-5759-1FB6E157C143}"/>
              </a:ext>
            </a:extLst>
          </p:cNvPr>
          <p:cNvSpPr>
            <a:spLocks noChangeShapeType="1"/>
          </p:cNvSpPr>
          <p:nvPr/>
        </p:nvSpPr>
        <p:spPr bwMode="auto">
          <a:xfrm rot="19973034" flipH="1">
            <a:off x="615950" y="1998663"/>
            <a:ext cx="8818563" cy="286385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633" name="WordArt 273">
            <a:extLst>
              <a:ext uri="{FF2B5EF4-FFF2-40B4-BE49-F238E27FC236}">
                <a16:creationId xmlns:a16="http://schemas.microsoft.com/office/drawing/2014/main" id="{99508B1E-5F72-4A99-D896-8356ACF6B8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514600"/>
            <a:ext cx="47466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634" name="WordArt 274">
            <a:extLst>
              <a:ext uri="{FF2B5EF4-FFF2-40B4-BE49-F238E27FC236}">
                <a16:creationId xmlns:a16="http://schemas.microsoft.com/office/drawing/2014/main" id="{3683767F-423C-7441-857E-BB0DB91DF7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5146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635" name="WordArt 275">
            <a:extLst>
              <a:ext uri="{FF2B5EF4-FFF2-40B4-BE49-F238E27FC236}">
                <a16:creationId xmlns:a16="http://schemas.microsoft.com/office/drawing/2014/main" id="{D3833208-EFD7-D14A-AEFC-B1F73EF849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5146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636" name="Oval 276">
            <a:extLst>
              <a:ext uri="{FF2B5EF4-FFF2-40B4-BE49-F238E27FC236}">
                <a16:creationId xmlns:a16="http://schemas.microsoft.com/office/drawing/2014/main" id="{0096ED3A-6EE5-CD6F-F2F3-860878FF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37" name="Oval 277">
            <a:extLst>
              <a:ext uri="{FF2B5EF4-FFF2-40B4-BE49-F238E27FC236}">
                <a16:creationId xmlns:a16="http://schemas.microsoft.com/office/drawing/2014/main" id="{B20C51AD-EA6D-EFE9-720A-77F18339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733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38" name="Oval 278">
            <a:extLst>
              <a:ext uri="{FF2B5EF4-FFF2-40B4-BE49-F238E27FC236}">
                <a16:creationId xmlns:a16="http://schemas.microsoft.com/office/drawing/2014/main" id="{AA9B3BF0-95F4-4070-A6AC-66583FE4A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39" name="Oval 279">
            <a:extLst>
              <a:ext uri="{FF2B5EF4-FFF2-40B4-BE49-F238E27FC236}">
                <a16:creationId xmlns:a16="http://schemas.microsoft.com/office/drawing/2014/main" id="{58A1AC32-84BF-1A65-69A3-7F94B5BE3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33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40" name="Oval 280">
            <a:extLst>
              <a:ext uri="{FF2B5EF4-FFF2-40B4-BE49-F238E27FC236}">
                <a16:creationId xmlns:a16="http://schemas.microsoft.com/office/drawing/2014/main" id="{7A993150-5DC6-0534-0054-09613AF4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733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41" name="Oval 281">
            <a:extLst>
              <a:ext uri="{FF2B5EF4-FFF2-40B4-BE49-F238E27FC236}">
                <a16:creationId xmlns:a16="http://schemas.microsoft.com/office/drawing/2014/main" id="{E96AA21B-4C7C-44F3-EB77-F73C9673C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642" name="Text Box 282">
            <a:extLst>
              <a:ext uri="{FF2B5EF4-FFF2-40B4-BE49-F238E27FC236}">
                <a16:creationId xmlns:a16="http://schemas.microsoft.com/office/drawing/2014/main" id="{A70E8D38-2605-E833-79AF-F78214679644}"/>
              </a:ext>
            </a:extLst>
          </p:cNvPr>
          <p:cNvSpPr txBox="1">
            <a:spLocks noChangeArrowheads="1"/>
          </p:cNvSpPr>
          <p:nvPr/>
        </p:nvSpPr>
        <p:spPr bwMode="auto">
          <a:xfrm rot="-2725984">
            <a:off x="2172493" y="2780507"/>
            <a:ext cx="73136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900"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pic>
        <p:nvPicPr>
          <p:cNvPr id="15643" name="Picture 283" descr="coaster up">
            <a:extLst>
              <a:ext uri="{FF2B5EF4-FFF2-40B4-BE49-F238E27FC236}">
                <a16:creationId xmlns:a16="http://schemas.microsoft.com/office/drawing/2014/main" id="{FDC71953-2BA8-4B74-9A8B-7D2548C2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8600"/>
            <a:ext cx="42291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6" grpId="0" animBg="1"/>
      <p:bldP spid="15637" grpId="0" animBg="1"/>
      <p:bldP spid="15638" grpId="0" animBg="1"/>
      <p:bldP spid="15639" grpId="0" animBg="1"/>
      <p:bldP spid="15640" grpId="0" animBg="1"/>
      <p:bldP spid="15641" grpId="0" animBg="1"/>
      <p:bldP spid="156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774069EA-DFD4-5A54-7760-5FF37EA9B2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7424" name="Group 3">
              <a:extLst>
                <a:ext uri="{FF2B5EF4-FFF2-40B4-BE49-F238E27FC236}">
                  <a16:creationId xmlns:a16="http://schemas.microsoft.com/office/drawing/2014/main" id="{F4171EB0-97DD-6D7B-01A7-70DB9AAB98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7427" name="Group 4">
                <a:extLst>
                  <a:ext uri="{FF2B5EF4-FFF2-40B4-BE49-F238E27FC236}">
                    <a16:creationId xmlns:a16="http://schemas.microsoft.com/office/drawing/2014/main" id="{27F1E983-9B37-1BBF-4866-AE33EE75C8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7675" name="Rectangle 5">
                  <a:extLst>
                    <a:ext uri="{FF2B5EF4-FFF2-40B4-BE49-F238E27FC236}">
                      <a16:creationId xmlns:a16="http://schemas.microsoft.com/office/drawing/2014/main" id="{DF0E8419-D54B-78D1-9BFA-E3E526335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6" name="Rectangle 6">
                  <a:extLst>
                    <a:ext uri="{FF2B5EF4-FFF2-40B4-BE49-F238E27FC236}">
                      <a16:creationId xmlns:a16="http://schemas.microsoft.com/office/drawing/2014/main" id="{C602B99E-183F-222C-3AC2-3B1F690A28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7" name="Rectangle 7">
                  <a:extLst>
                    <a:ext uri="{FF2B5EF4-FFF2-40B4-BE49-F238E27FC236}">
                      <a16:creationId xmlns:a16="http://schemas.microsoft.com/office/drawing/2014/main" id="{1FA0AFD3-209F-F7CD-261B-689602835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8" name="Rectangle 8">
                  <a:extLst>
                    <a:ext uri="{FF2B5EF4-FFF2-40B4-BE49-F238E27FC236}">
                      <a16:creationId xmlns:a16="http://schemas.microsoft.com/office/drawing/2014/main" id="{7DC993A5-5B1E-BF90-1A1A-456FDCAD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9" name="Rectangle 9">
                  <a:extLst>
                    <a:ext uri="{FF2B5EF4-FFF2-40B4-BE49-F238E27FC236}">
                      <a16:creationId xmlns:a16="http://schemas.microsoft.com/office/drawing/2014/main" id="{A469080B-037C-147B-ADE7-42500EFFA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0" name="Rectangle 10">
                  <a:extLst>
                    <a:ext uri="{FF2B5EF4-FFF2-40B4-BE49-F238E27FC236}">
                      <a16:creationId xmlns:a16="http://schemas.microsoft.com/office/drawing/2014/main" id="{B19F1D15-D60E-5E31-E1B7-D9780A6C3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1" name="Rectangle 11">
                  <a:extLst>
                    <a:ext uri="{FF2B5EF4-FFF2-40B4-BE49-F238E27FC236}">
                      <a16:creationId xmlns:a16="http://schemas.microsoft.com/office/drawing/2014/main" id="{919C9349-9868-9220-000E-4F09CE03CB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2" name="Rectangle 12">
                  <a:extLst>
                    <a:ext uri="{FF2B5EF4-FFF2-40B4-BE49-F238E27FC236}">
                      <a16:creationId xmlns:a16="http://schemas.microsoft.com/office/drawing/2014/main" id="{85184D59-69EA-FBDF-04D4-31B567A71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3" name="Rectangle 13">
                  <a:extLst>
                    <a:ext uri="{FF2B5EF4-FFF2-40B4-BE49-F238E27FC236}">
                      <a16:creationId xmlns:a16="http://schemas.microsoft.com/office/drawing/2014/main" id="{5CDF4565-EE35-4301-94AB-9D9F95898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4" name="Rectangle 14">
                  <a:extLst>
                    <a:ext uri="{FF2B5EF4-FFF2-40B4-BE49-F238E27FC236}">
                      <a16:creationId xmlns:a16="http://schemas.microsoft.com/office/drawing/2014/main" id="{6A752CBC-88FE-1F62-6017-7C66C53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5" name="Rectangle 15">
                  <a:extLst>
                    <a:ext uri="{FF2B5EF4-FFF2-40B4-BE49-F238E27FC236}">
                      <a16:creationId xmlns:a16="http://schemas.microsoft.com/office/drawing/2014/main" id="{87B62E71-4B03-F571-695F-97228AA03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6" name="Rectangle 16">
                  <a:extLst>
                    <a:ext uri="{FF2B5EF4-FFF2-40B4-BE49-F238E27FC236}">
                      <a16:creationId xmlns:a16="http://schemas.microsoft.com/office/drawing/2014/main" id="{07A3F587-500D-68A0-D8F8-816AE300E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7" name="Rectangle 17">
                  <a:extLst>
                    <a:ext uri="{FF2B5EF4-FFF2-40B4-BE49-F238E27FC236}">
                      <a16:creationId xmlns:a16="http://schemas.microsoft.com/office/drawing/2014/main" id="{08F062C0-9FCA-DCE8-B30E-06D1DF936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8" name="Rectangle 18">
                  <a:extLst>
                    <a:ext uri="{FF2B5EF4-FFF2-40B4-BE49-F238E27FC236}">
                      <a16:creationId xmlns:a16="http://schemas.microsoft.com/office/drawing/2014/main" id="{E339D3B7-7A64-313D-2BBB-D3E4E7F87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9" name="Rectangle 19">
                  <a:extLst>
                    <a:ext uri="{FF2B5EF4-FFF2-40B4-BE49-F238E27FC236}">
                      <a16:creationId xmlns:a16="http://schemas.microsoft.com/office/drawing/2014/main" id="{798B9836-9B6F-8260-4718-482F43450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0" name="Rectangle 20">
                  <a:extLst>
                    <a:ext uri="{FF2B5EF4-FFF2-40B4-BE49-F238E27FC236}">
                      <a16:creationId xmlns:a16="http://schemas.microsoft.com/office/drawing/2014/main" id="{1265AA34-233D-55F8-CD5E-8529B5F24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1" name="Rectangle 21">
                  <a:extLst>
                    <a:ext uri="{FF2B5EF4-FFF2-40B4-BE49-F238E27FC236}">
                      <a16:creationId xmlns:a16="http://schemas.microsoft.com/office/drawing/2014/main" id="{E3887F61-CF13-AE89-1FCB-422299B73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2" name="Rectangle 22">
                  <a:extLst>
                    <a:ext uri="{FF2B5EF4-FFF2-40B4-BE49-F238E27FC236}">
                      <a16:creationId xmlns:a16="http://schemas.microsoft.com/office/drawing/2014/main" id="{52F1F931-1476-D6D3-260E-9EBB92B99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28" name="Group 23">
                <a:extLst>
                  <a:ext uri="{FF2B5EF4-FFF2-40B4-BE49-F238E27FC236}">
                    <a16:creationId xmlns:a16="http://schemas.microsoft.com/office/drawing/2014/main" id="{C19BB9D5-89B5-1ED9-1D19-B2BF9E1A4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7657" name="Rectangle 24">
                  <a:extLst>
                    <a:ext uri="{FF2B5EF4-FFF2-40B4-BE49-F238E27FC236}">
                      <a16:creationId xmlns:a16="http://schemas.microsoft.com/office/drawing/2014/main" id="{8BC378E1-FBF8-C67F-205F-710C86828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8" name="Rectangle 25">
                  <a:extLst>
                    <a:ext uri="{FF2B5EF4-FFF2-40B4-BE49-F238E27FC236}">
                      <a16:creationId xmlns:a16="http://schemas.microsoft.com/office/drawing/2014/main" id="{DA5AE0BB-4645-3F73-A2F6-D2C1BBAA7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9" name="Rectangle 26">
                  <a:extLst>
                    <a:ext uri="{FF2B5EF4-FFF2-40B4-BE49-F238E27FC236}">
                      <a16:creationId xmlns:a16="http://schemas.microsoft.com/office/drawing/2014/main" id="{BD0E750E-92F6-7F2D-8F72-204DDF750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0" name="Rectangle 27">
                  <a:extLst>
                    <a:ext uri="{FF2B5EF4-FFF2-40B4-BE49-F238E27FC236}">
                      <a16:creationId xmlns:a16="http://schemas.microsoft.com/office/drawing/2014/main" id="{CA920EA2-29BF-FBB5-D15B-B5321B348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1" name="Rectangle 28">
                  <a:extLst>
                    <a:ext uri="{FF2B5EF4-FFF2-40B4-BE49-F238E27FC236}">
                      <a16:creationId xmlns:a16="http://schemas.microsoft.com/office/drawing/2014/main" id="{57D2123B-D1E0-BE25-3EC5-BC4E92C9E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2" name="Rectangle 29">
                  <a:extLst>
                    <a:ext uri="{FF2B5EF4-FFF2-40B4-BE49-F238E27FC236}">
                      <a16:creationId xmlns:a16="http://schemas.microsoft.com/office/drawing/2014/main" id="{E35121D0-D0BC-2842-71FA-5FAD676E9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3" name="Rectangle 30">
                  <a:extLst>
                    <a:ext uri="{FF2B5EF4-FFF2-40B4-BE49-F238E27FC236}">
                      <a16:creationId xmlns:a16="http://schemas.microsoft.com/office/drawing/2014/main" id="{BC53C64E-F1C5-660C-5BD0-3404F0556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4" name="Rectangle 31">
                  <a:extLst>
                    <a:ext uri="{FF2B5EF4-FFF2-40B4-BE49-F238E27FC236}">
                      <a16:creationId xmlns:a16="http://schemas.microsoft.com/office/drawing/2014/main" id="{34CCD684-6553-2A00-A8A9-C23F915DA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5" name="Rectangle 32">
                  <a:extLst>
                    <a:ext uri="{FF2B5EF4-FFF2-40B4-BE49-F238E27FC236}">
                      <a16:creationId xmlns:a16="http://schemas.microsoft.com/office/drawing/2014/main" id="{3759B1B5-BFC4-9302-E488-A41C0AA8F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6" name="Rectangle 33">
                  <a:extLst>
                    <a:ext uri="{FF2B5EF4-FFF2-40B4-BE49-F238E27FC236}">
                      <a16:creationId xmlns:a16="http://schemas.microsoft.com/office/drawing/2014/main" id="{A5920DE5-6154-085D-F48A-14FAC23E3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7" name="Rectangle 34">
                  <a:extLst>
                    <a:ext uri="{FF2B5EF4-FFF2-40B4-BE49-F238E27FC236}">
                      <a16:creationId xmlns:a16="http://schemas.microsoft.com/office/drawing/2014/main" id="{7F94E807-768C-1E14-8F03-EDD2FAE6F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8" name="Rectangle 35">
                  <a:extLst>
                    <a:ext uri="{FF2B5EF4-FFF2-40B4-BE49-F238E27FC236}">
                      <a16:creationId xmlns:a16="http://schemas.microsoft.com/office/drawing/2014/main" id="{FC4A7F3A-386D-9737-9CFD-30ABA05EB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9" name="Rectangle 36">
                  <a:extLst>
                    <a:ext uri="{FF2B5EF4-FFF2-40B4-BE49-F238E27FC236}">
                      <a16:creationId xmlns:a16="http://schemas.microsoft.com/office/drawing/2014/main" id="{964F41AA-FFC8-D01C-1697-619670B7B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0" name="Rectangle 37">
                  <a:extLst>
                    <a:ext uri="{FF2B5EF4-FFF2-40B4-BE49-F238E27FC236}">
                      <a16:creationId xmlns:a16="http://schemas.microsoft.com/office/drawing/2014/main" id="{696C5F95-291B-41AE-CF3F-5F989AC1D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1" name="Rectangle 38">
                  <a:extLst>
                    <a:ext uri="{FF2B5EF4-FFF2-40B4-BE49-F238E27FC236}">
                      <a16:creationId xmlns:a16="http://schemas.microsoft.com/office/drawing/2014/main" id="{099ABD0D-D6E5-CA33-2B88-1260274BF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2" name="Rectangle 39">
                  <a:extLst>
                    <a:ext uri="{FF2B5EF4-FFF2-40B4-BE49-F238E27FC236}">
                      <a16:creationId xmlns:a16="http://schemas.microsoft.com/office/drawing/2014/main" id="{8C6457B4-3384-9223-119C-75010BF40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3" name="Rectangle 40">
                  <a:extLst>
                    <a:ext uri="{FF2B5EF4-FFF2-40B4-BE49-F238E27FC236}">
                      <a16:creationId xmlns:a16="http://schemas.microsoft.com/office/drawing/2014/main" id="{130F7392-CF3A-A311-F02E-169CBB2FD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4" name="Rectangle 41">
                  <a:extLst>
                    <a:ext uri="{FF2B5EF4-FFF2-40B4-BE49-F238E27FC236}">
                      <a16:creationId xmlns:a16="http://schemas.microsoft.com/office/drawing/2014/main" id="{F8D336EE-1862-1BF2-6158-2EFC9CA1B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29" name="Group 42">
                <a:extLst>
                  <a:ext uri="{FF2B5EF4-FFF2-40B4-BE49-F238E27FC236}">
                    <a16:creationId xmlns:a16="http://schemas.microsoft.com/office/drawing/2014/main" id="{DB5C4354-78EA-6148-18E3-4A9B5A1FA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7639" name="Rectangle 43">
                  <a:extLst>
                    <a:ext uri="{FF2B5EF4-FFF2-40B4-BE49-F238E27FC236}">
                      <a16:creationId xmlns:a16="http://schemas.microsoft.com/office/drawing/2014/main" id="{A1D59EF1-D5AE-534C-A13D-B98E61EB2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0" name="Rectangle 44">
                  <a:extLst>
                    <a:ext uri="{FF2B5EF4-FFF2-40B4-BE49-F238E27FC236}">
                      <a16:creationId xmlns:a16="http://schemas.microsoft.com/office/drawing/2014/main" id="{9F91186C-3993-637D-AC91-F30CB1CF8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1" name="Rectangle 45">
                  <a:extLst>
                    <a:ext uri="{FF2B5EF4-FFF2-40B4-BE49-F238E27FC236}">
                      <a16:creationId xmlns:a16="http://schemas.microsoft.com/office/drawing/2014/main" id="{C973211F-AAD1-A75B-9F0E-9EBE97714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2" name="Rectangle 46">
                  <a:extLst>
                    <a:ext uri="{FF2B5EF4-FFF2-40B4-BE49-F238E27FC236}">
                      <a16:creationId xmlns:a16="http://schemas.microsoft.com/office/drawing/2014/main" id="{C27479B7-0421-8A9B-436A-567D77C10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3" name="Rectangle 47">
                  <a:extLst>
                    <a:ext uri="{FF2B5EF4-FFF2-40B4-BE49-F238E27FC236}">
                      <a16:creationId xmlns:a16="http://schemas.microsoft.com/office/drawing/2014/main" id="{04E584E3-02EB-9743-8F39-07A740E00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4" name="Rectangle 48">
                  <a:extLst>
                    <a:ext uri="{FF2B5EF4-FFF2-40B4-BE49-F238E27FC236}">
                      <a16:creationId xmlns:a16="http://schemas.microsoft.com/office/drawing/2014/main" id="{98205E1A-4A59-B8D1-A4CA-58ECF53D0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5" name="Rectangle 49">
                  <a:extLst>
                    <a:ext uri="{FF2B5EF4-FFF2-40B4-BE49-F238E27FC236}">
                      <a16:creationId xmlns:a16="http://schemas.microsoft.com/office/drawing/2014/main" id="{84ACFA25-069A-C9D2-B07E-EE7A2652F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6" name="Rectangle 50">
                  <a:extLst>
                    <a:ext uri="{FF2B5EF4-FFF2-40B4-BE49-F238E27FC236}">
                      <a16:creationId xmlns:a16="http://schemas.microsoft.com/office/drawing/2014/main" id="{D80826F5-E117-BABF-1165-8C13501B7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7" name="Rectangle 51">
                  <a:extLst>
                    <a:ext uri="{FF2B5EF4-FFF2-40B4-BE49-F238E27FC236}">
                      <a16:creationId xmlns:a16="http://schemas.microsoft.com/office/drawing/2014/main" id="{7A6EA815-A077-E43F-1731-21B37EB55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8" name="Rectangle 52">
                  <a:extLst>
                    <a:ext uri="{FF2B5EF4-FFF2-40B4-BE49-F238E27FC236}">
                      <a16:creationId xmlns:a16="http://schemas.microsoft.com/office/drawing/2014/main" id="{A734B148-5795-0434-89B6-8CD74A122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9" name="Rectangle 53">
                  <a:extLst>
                    <a:ext uri="{FF2B5EF4-FFF2-40B4-BE49-F238E27FC236}">
                      <a16:creationId xmlns:a16="http://schemas.microsoft.com/office/drawing/2014/main" id="{EE71EA1B-62A3-8B27-E2A3-520A6F012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0" name="Rectangle 54">
                  <a:extLst>
                    <a:ext uri="{FF2B5EF4-FFF2-40B4-BE49-F238E27FC236}">
                      <a16:creationId xmlns:a16="http://schemas.microsoft.com/office/drawing/2014/main" id="{15456FFD-E45F-4199-C2E4-E74241B0B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1" name="Rectangle 55">
                  <a:extLst>
                    <a:ext uri="{FF2B5EF4-FFF2-40B4-BE49-F238E27FC236}">
                      <a16:creationId xmlns:a16="http://schemas.microsoft.com/office/drawing/2014/main" id="{DFAC157A-3794-91D9-8DF2-5747E4733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2" name="Rectangle 56">
                  <a:extLst>
                    <a:ext uri="{FF2B5EF4-FFF2-40B4-BE49-F238E27FC236}">
                      <a16:creationId xmlns:a16="http://schemas.microsoft.com/office/drawing/2014/main" id="{9056A220-9B6D-41CB-F95B-AC7F905BC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3" name="Rectangle 57">
                  <a:extLst>
                    <a:ext uri="{FF2B5EF4-FFF2-40B4-BE49-F238E27FC236}">
                      <a16:creationId xmlns:a16="http://schemas.microsoft.com/office/drawing/2014/main" id="{9A97471D-1087-6C44-16E3-BC60D7DF2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4" name="Rectangle 58">
                  <a:extLst>
                    <a:ext uri="{FF2B5EF4-FFF2-40B4-BE49-F238E27FC236}">
                      <a16:creationId xmlns:a16="http://schemas.microsoft.com/office/drawing/2014/main" id="{EB21202A-495D-F84A-2D59-9B99D3ECC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5" name="Rectangle 59">
                  <a:extLst>
                    <a:ext uri="{FF2B5EF4-FFF2-40B4-BE49-F238E27FC236}">
                      <a16:creationId xmlns:a16="http://schemas.microsoft.com/office/drawing/2014/main" id="{71833285-6551-B065-CD78-8F78212A4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6" name="Rectangle 60">
                  <a:extLst>
                    <a:ext uri="{FF2B5EF4-FFF2-40B4-BE49-F238E27FC236}">
                      <a16:creationId xmlns:a16="http://schemas.microsoft.com/office/drawing/2014/main" id="{FC717F42-2F3C-FD2C-93AE-910707136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0" name="Group 61">
                <a:extLst>
                  <a:ext uri="{FF2B5EF4-FFF2-40B4-BE49-F238E27FC236}">
                    <a16:creationId xmlns:a16="http://schemas.microsoft.com/office/drawing/2014/main" id="{923DBEB6-0A95-1713-BBBB-B144D11F4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7621" name="Rectangle 62">
                  <a:extLst>
                    <a:ext uri="{FF2B5EF4-FFF2-40B4-BE49-F238E27FC236}">
                      <a16:creationId xmlns:a16="http://schemas.microsoft.com/office/drawing/2014/main" id="{6A3AE348-D66B-A11F-AA7F-AA52317BE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2" name="Rectangle 63">
                  <a:extLst>
                    <a:ext uri="{FF2B5EF4-FFF2-40B4-BE49-F238E27FC236}">
                      <a16:creationId xmlns:a16="http://schemas.microsoft.com/office/drawing/2014/main" id="{4721FCBF-0C04-6780-75E6-BBFE233B5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3" name="Rectangle 64">
                  <a:extLst>
                    <a:ext uri="{FF2B5EF4-FFF2-40B4-BE49-F238E27FC236}">
                      <a16:creationId xmlns:a16="http://schemas.microsoft.com/office/drawing/2014/main" id="{A686BCD5-A3BA-68B0-2DF6-AD57A53B6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4" name="Rectangle 65">
                  <a:extLst>
                    <a:ext uri="{FF2B5EF4-FFF2-40B4-BE49-F238E27FC236}">
                      <a16:creationId xmlns:a16="http://schemas.microsoft.com/office/drawing/2014/main" id="{CBF1D4A9-B8C5-7119-F2BE-9115D408A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5" name="Rectangle 66">
                  <a:extLst>
                    <a:ext uri="{FF2B5EF4-FFF2-40B4-BE49-F238E27FC236}">
                      <a16:creationId xmlns:a16="http://schemas.microsoft.com/office/drawing/2014/main" id="{3BDAE6E9-E165-85FA-B60F-E8E155E77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6" name="Rectangle 67">
                  <a:extLst>
                    <a:ext uri="{FF2B5EF4-FFF2-40B4-BE49-F238E27FC236}">
                      <a16:creationId xmlns:a16="http://schemas.microsoft.com/office/drawing/2014/main" id="{743FAF62-6444-A510-C5D9-F1F5AC769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7" name="Rectangle 68">
                  <a:extLst>
                    <a:ext uri="{FF2B5EF4-FFF2-40B4-BE49-F238E27FC236}">
                      <a16:creationId xmlns:a16="http://schemas.microsoft.com/office/drawing/2014/main" id="{C20F8450-CB0F-75F3-822B-3782285F8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8" name="Rectangle 69">
                  <a:extLst>
                    <a:ext uri="{FF2B5EF4-FFF2-40B4-BE49-F238E27FC236}">
                      <a16:creationId xmlns:a16="http://schemas.microsoft.com/office/drawing/2014/main" id="{4ED916F2-6944-14AD-C7F7-44BDCAA5C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9" name="Rectangle 70">
                  <a:extLst>
                    <a:ext uri="{FF2B5EF4-FFF2-40B4-BE49-F238E27FC236}">
                      <a16:creationId xmlns:a16="http://schemas.microsoft.com/office/drawing/2014/main" id="{7A9E41EA-2F79-FF5A-BDC5-54DCB05FD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0" name="Rectangle 71">
                  <a:extLst>
                    <a:ext uri="{FF2B5EF4-FFF2-40B4-BE49-F238E27FC236}">
                      <a16:creationId xmlns:a16="http://schemas.microsoft.com/office/drawing/2014/main" id="{F296720B-E782-56B2-E2B2-0294877AE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1" name="Rectangle 72">
                  <a:extLst>
                    <a:ext uri="{FF2B5EF4-FFF2-40B4-BE49-F238E27FC236}">
                      <a16:creationId xmlns:a16="http://schemas.microsoft.com/office/drawing/2014/main" id="{CE33A989-F944-1EAB-BC7D-EA957CF9E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2" name="Rectangle 73">
                  <a:extLst>
                    <a:ext uri="{FF2B5EF4-FFF2-40B4-BE49-F238E27FC236}">
                      <a16:creationId xmlns:a16="http://schemas.microsoft.com/office/drawing/2014/main" id="{07C5E396-E771-09B6-5694-E379A42D4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3" name="Rectangle 74">
                  <a:extLst>
                    <a:ext uri="{FF2B5EF4-FFF2-40B4-BE49-F238E27FC236}">
                      <a16:creationId xmlns:a16="http://schemas.microsoft.com/office/drawing/2014/main" id="{3C9CF4A8-0999-E1EE-1410-ECC542F6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4" name="Rectangle 75">
                  <a:extLst>
                    <a:ext uri="{FF2B5EF4-FFF2-40B4-BE49-F238E27FC236}">
                      <a16:creationId xmlns:a16="http://schemas.microsoft.com/office/drawing/2014/main" id="{D6921ED5-C2AB-FCCA-34F3-E2C15A8F1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5" name="Rectangle 76">
                  <a:extLst>
                    <a:ext uri="{FF2B5EF4-FFF2-40B4-BE49-F238E27FC236}">
                      <a16:creationId xmlns:a16="http://schemas.microsoft.com/office/drawing/2014/main" id="{E45BA9AD-8297-AFFB-6DA2-23FCF9C12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6" name="Rectangle 77">
                  <a:extLst>
                    <a:ext uri="{FF2B5EF4-FFF2-40B4-BE49-F238E27FC236}">
                      <a16:creationId xmlns:a16="http://schemas.microsoft.com/office/drawing/2014/main" id="{0676BF43-B980-3453-0689-29B70F2F6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7" name="Rectangle 78">
                  <a:extLst>
                    <a:ext uri="{FF2B5EF4-FFF2-40B4-BE49-F238E27FC236}">
                      <a16:creationId xmlns:a16="http://schemas.microsoft.com/office/drawing/2014/main" id="{80CC326A-EE4B-4064-AC97-3EE9F8D7C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8" name="Rectangle 79">
                  <a:extLst>
                    <a:ext uri="{FF2B5EF4-FFF2-40B4-BE49-F238E27FC236}">
                      <a16:creationId xmlns:a16="http://schemas.microsoft.com/office/drawing/2014/main" id="{B41EA658-834B-40C9-4289-C641E2ED6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1" name="Group 80">
                <a:extLst>
                  <a:ext uri="{FF2B5EF4-FFF2-40B4-BE49-F238E27FC236}">
                    <a16:creationId xmlns:a16="http://schemas.microsoft.com/office/drawing/2014/main" id="{C3EFC011-D2C2-595C-0BB6-312759D1F3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7603" name="Rectangle 81">
                  <a:extLst>
                    <a:ext uri="{FF2B5EF4-FFF2-40B4-BE49-F238E27FC236}">
                      <a16:creationId xmlns:a16="http://schemas.microsoft.com/office/drawing/2014/main" id="{3755FA73-5F2D-C284-8923-3C4A3B042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4" name="Rectangle 82">
                  <a:extLst>
                    <a:ext uri="{FF2B5EF4-FFF2-40B4-BE49-F238E27FC236}">
                      <a16:creationId xmlns:a16="http://schemas.microsoft.com/office/drawing/2014/main" id="{E49D9991-A2FA-CB1D-9257-08902D9EC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5" name="Rectangle 83">
                  <a:extLst>
                    <a:ext uri="{FF2B5EF4-FFF2-40B4-BE49-F238E27FC236}">
                      <a16:creationId xmlns:a16="http://schemas.microsoft.com/office/drawing/2014/main" id="{D644CDF0-09C4-DCA2-A77E-5ED553289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6" name="Rectangle 84">
                  <a:extLst>
                    <a:ext uri="{FF2B5EF4-FFF2-40B4-BE49-F238E27FC236}">
                      <a16:creationId xmlns:a16="http://schemas.microsoft.com/office/drawing/2014/main" id="{ECE6603B-3C79-DD4D-020F-6DCEE94F3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7" name="Rectangle 85">
                  <a:extLst>
                    <a:ext uri="{FF2B5EF4-FFF2-40B4-BE49-F238E27FC236}">
                      <a16:creationId xmlns:a16="http://schemas.microsoft.com/office/drawing/2014/main" id="{79141C25-9F92-844C-A93F-29614DF10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8" name="Rectangle 86">
                  <a:extLst>
                    <a:ext uri="{FF2B5EF4-FFF2-40B4-BE49-F238E27FC236}">
                      <a16:creationId xmlns:a16="http://schemas.microsoft.com/office/drawing/2014/main" id="{B96B85F1-B813-04C7-5323-72F9C1429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9" name="Rectangle 87">
                  <a:extLst>
                    <a:ext uri="{FF2B5EF4-FFF2-40B4-BE49-F238E27FC236}">
                      <a16:creationId xmlns:a16="http://schemas.microsoft.com/office/drawing/2014/main" id="{64EF6C78-E8C1-ACB5-56E8-296C7E1F7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0" name="Rectangle 88">
                  <a:extLst>
                    <a:ext uri="{FF2B5EF4-FFF2-40B4-BE49-F238E27FC236}">
                      <a16:creationId xmlns:a16="http://schemas.microsoft.com/office/drawing/2014/main" id="{7342190D-3DDA-7951-A151-975E393AE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1" name="Rectangle 89">
                  <a:extLst>
                    <a:ext uri="{FF2B5EF4-FFF2-40B4-BE49-F238E27FC236}">
                      <a16:creationId xmlns:a16="http://schemas.microsoft.com/office/drawing/2014/main" id="{D201AF81-8F21-245B-2177-F8F61DB1F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2" name="Rectangle 90">
                  <a:extLst>
                    <a:ext uri="{FF2B5EF4-FFF2-40B4-BE49-F238E27FC236}">
                      <a16:creationId xmlns:a16="http://schemas.microsoft.com/office/drawing/2014/main" id="{F5605729-30A6-BC70-FA39-2916C2BA8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3" name="Rectangle 91">
                  <a:extLst>
                    <a:ext uri="{FF2B5EF4-FFF2-40B4-BE49-F238E27FC236}">
                      <a16:creationId xmlns:a16="http://schemas.microsoft.com/office/drawing/2014/main" id="{01A55090-D6B4-00C4-A652-9D4E5F8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4" name="Rectangle 92">
                  <a:extLst>
                    <a:ext uri="{FF2B5EF4-FFF2-40B4-BE49-F238E27FC236}">
                      <a16:creationId xmlns:a16="http://schemas.microsoft.com/office/drawing/2014/main" id="{3118EB41-F252-C014-1D7E-DE97B4671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5" name="Rectangle 93">
                  <a:extLst>
                    <a:ext uri="{FF2B5EF4-FFF2-40B4-BE49-F238E27FC236}">
                      <a16:creationId xmlns:a16="http://schemas.microsoft.com/office/drawing/2014/main" id="{DCCA0BA4-9252-9B65-65F0-43C4D320A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6" name="Rectangle 94">
                  <a:extLst>
                    <a:ext uri="{FF2B5EF4-FFF2-40B4-BE49-F238E27FC236}">
                      <a16:creationId xmlns:a16="http://schemas.microsoft.com/office/drawing/2014/main" id="{6F1D47EB-D92A-519D-7260-EA9F1A84B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7" name="Rectangle 95">
                  <a:extLst>
                    <a:ext uri="{FF2B5EF4-FFF2-40B4-BE49-F238E27FC236}">
                      <a16:creationId xmlns:a16="http://schemas.microsoft.com/office/drawing/2014/main" id="{9ABC6352-B28F-015A-2163-3980A54E9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8" name="Rectangle 96">
                  <a:extLst>
                    <a:ext uri="{FF2B5EF4-FFF2-40B4-BE49-F238E27FC236}">
                      <a16:creationId xmlns:a16="http://schemas.microsoft.com/office/drawing/2014/main" id="{2874639E-2922-EA82-12B0-CC85C4739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19" name="Rectangle 97">
                  <a:extLst>
                    <a:ext uri="{FF2B5EF4-FFF2-40B4-BE49-F238E27FC236}">
                      <a16:creationId xmlns:a16="http://schemas.microsoft.com/office/drawing/2014/main" id="{B2A58423-5146-C841-0A7E-DB3ED19B3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20" name="Rectangle 98">
                  <a:extLst>
                    <a:ext uri="{FF2B5EF4-FFF2-40B4-BE49-F238E27FC236}">
                      <a16:creationId xmlns:a16="http://schemas.microsoft.com/office/drawing/2014/main" id="{DFCF60DA-900F-C4C4-67B8-754766F1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2" name="Group 99">
                <a:extLst>
                  <a:ext uri="{FF2B5EF4-FFF2-40B4-BE49-F238E27FC236}">
                    <a16:creationId xmlns:a16="http://schemas.microsoft.com/office/drawing/2014/main" id="{81BC5C6C-BF63-7DD2-984C-7B554C7DC0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7585" name="Rectangle 100">
                  <a:extLst>
                    <a:ext uri="{FF2B5EF4-FFF2-40B4-BE49-F238E27FC236}">
                      <a16:creationId xmlns:a16="http://schemas.microsoft.com/office/drawing/2014/main" id="{8A3B30C4-943A-EE12-0E03-3DAC3DBF8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6" name="Rectangle 101">
                  <a:extLst>
                    <a:ext uri="{FF2B5EF4-FFF2-40B4-BE49-F238E27FC236}">
                      <a16:creationId xmlns:a16="http://schemas.microsoft.com/office/drawing/2014/main" id="{14D50513-8CB3-85AF-95E9-6C86580CC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7" name="Rectangle 102">
                  <a:extLst>
                    <a:ext uri="{FF2B5EF4-FFF2-40B4-BE49-F238E27FC236}">
                      <a16:creationId xmlns:a16="http://schemas.microsoft.com/office/drawing/2014/main" id="{F5D36D78-F7CC-9097-AAD0-9CF3C9538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8" name="Rectangle 103">
                  <a:extLst>
                    <a:ext uri="{FF2B5EF4-FFF2-40B4-BE49-F238E27FC236}">
                      <a16:creationId xmlns:a16="http://schemas.microsoft.com/office/drawing/2014/main" id="{5B1A676F-7F06-151C-305D-B7E685A67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9" name="Rectangle 104">
                  <a:extLst>
                    <a:ext uri="{FF2B5EF4-FFF2-40B4-BE49-F238E27FC236}">
                      <a16:creationId xmlns:a16="http://schemas.microsoft.com/office/drawing/2014/main" id="{550DCA13-6D3F-5436-9039-F4C4780A7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0" name="Rectangle 105">
                  <a:extLst>
                    <a:ext uri="{FF2B5EF4-FFF2-40B4-BE49-F238E27FC236}">
                      <a16:creationId xmlns:a16="http://schemas.microsoft.com/office/drawing/2014/main" id="{0986A193-4423-F9EE-B72C-443A0459A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1" name="Rectangle 106">
                  <a:extLst>
                    <a:ext uri="{FF2B5EF4-FFF2-40B4-BE49-F238E27FC236}">
                      <a16:creationId xmlns:a16="http://schemas.microsoft.com/office/drawing/2014/main" id="{B43D6D56-B190-9718-C9CA-C2AE992FA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2" name="Rectangle 107">
                  <a:extLst>
                    <a:ext uri="{FF2B5EF4-FFF2-40B4-BE49-F238E27FC236}">
                      <a16:creationId xmlns:a16="http://schemas.microsoft.com/office/drawing/2014/main" id="{5ADB5DE9-F4C1-70C4-727E-848186381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3" name="Rectangle 108">
                  <a:extLst>
                    <a:ext uri="{FF2B5EF4-FFF2-40B4-BE49-F238E27FC236}">
                      <a16:creationId xmlns:a16="http://schemas.microsoft.com/office/drawing/2014/main" id="{A5F53061-7681-81DB-F119-24E28B99C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4" name="Rectangle 109">
                  <a:extLst>
                    <a:ext uri="{FF2B5EF4-FFF2-40B4-BE49-F238E27FC236}">
                      <a16:creationId xmlns:a16="http://schemas.microsoft.com/office/drawing/2014/main" id="{7815A1BF-1C16-8869-000B-DA360839C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5" name="Rectangle 110">
                  <a:extLst>
                    <a:ext uri="{FF2B5EF4-FFF2-40B4-BE49-F238E27FC236}">
                      <a16:creationId xmlns:a16="http://schemas.microsoft.com/office/drawing/2014/main" id="{A8D5E50C-EE70-1AA9-8E00-E4B9F6D2E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6" name="Rectangle 111">
                  <a:extLst>
                    <a:ext uri="{FF2B5EF4-FFF2-40B4-BE49-F238E27FC236}">
                      <a16:creationId xmlns:a16="http://schemas.microsoft.com/office/drawing/2014/main" id="{36544466-0C8F-188F-0660-321A09927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7" name="Rectangle 112">
                  <a:extLst>
                    <a:ext uri="{FF2B5EF4-FFF2-40B4-BE49-F238E27FC236}">
                      <a16:creationId xmlns:a16="http://schemas.microsoft.com/office/drawing/2014/main" id="{C10FE4A9-373B-8B9E-688B-5A558E3A3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8" name="Rectangle 113">
                  <a:extLst>
                    <a:ext uri="{FF2B5EF4-FFF2-40B4-BE49-F238E27FC236}">
                      <a16:creationId xmlns:a16="http://schemas.microsoft.com/office/drawing/2014/main" id="{EA1DD385-641F-E0AA-C752-51443580B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99" name="Rectangle 114">
                  <a:extLst>
                    <a:ext uri="{FF2B5EF4-FFF2-40B4-BE49-F238E27FC236}">
                      <a16:creationId xmlns:a16="http://schemas.microsoft.com/office/drawing/2014/main" id="{54805663-DE67-0324-D2B1-66F764BDE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0" name="Rectangle 115">
                  <a:extLst>
                    <a:ext uri="{FF2B5EF4-FFF2-40B4-BE49-F238E27FC236}">
                      <a16:creationId xmlns:a16="http://schemas.microsoft.com/office/drawing/2014/main" id="{DA52DFFD-A851-F1CA-77DF-EFD29134A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1" name="Rectangle 116">
                  <a:extLst>
                    <a:ext uri="{FF2B5EF4-FFF2-40B4-BE49-F238E27FC236}">
                      <a16:creationId xmlns:a16="http://schemas.microsoft.com/office/drawing/2014/main" id="{C07C88DA-FC77-98C1-4A95-6C127CDE6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02" name="Rectangle 117">
                  <a:extLst>
                    <a:ext uri="{FF2B5EF4-FFF2-40B4-BE49-F238E27FC236}">
                      <a16:creationId xmlns:a16="http://schemas.microsoft.com/office/drawing/2014/main" id="{73ADFD6A-7F3C-0E10-291D-C872D2E18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3" name="Group 118">
                <a:extLst>
                  <a:ext uri="{FF2B5EF4-FFF2-40B4-BE49-F238E27FC236}">
                    <a16:creationId xmlns:a16="http://schemas.microsoft.com/office/drawing/2014/main" id="{699BC9F4-CCE1-502C-6A4A-7721BD018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7567" name="Rectangle 119">
                  <a:extLst>
                    <a:ext uri="{FF2B5EF4-FFF2-40B4-BE49-F238E27FC236}">
                      <a16:creationId xmlns:a16="http://schemas.microsoft.com/office/drawing/2014/main" id="{D9CE1887-7E27-01BA-AB7A-E5F5681CB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8" name="Rectangle 120">
                  <a:extLst>
                    <a:ext uri="{FF2B5EF4-FFF2-40B4-BE49-F238E27FC236}">
                      <a16:creationId xmlns:a16="http://schemas.microsoft.com/office/drawing/2014/main" id="{C5EBFF69-2506-A2B3-B59E-275F180D0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9" name="Rectangle 121">
                  <a:extLst>
                    <a:ext uri="{FF2B5EF4-FFF2-40B4-BE49-F238E27FC236}">
                      <a16:creationId xmlns:a16="http://schemas.microsoft.com/office/drawing/2014/main" id="{428D7067-95F1-F800-523C-7732D70FA1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0" name="Rectangle 122">
                  <a:extLst>
                    <a:ext uri="{FF2B5EF4-FFF2-40B4-BE49-F238E27FC236}">
                      <a16:creationId xmlns:a16="http://schemas.microsoft.com/office/drawing/2014/main" id="{812695C0-832E-5CB2-BB2F-9E66F81EC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1" name="Rectangle 123">
                  <a:extLst>
                    <a:ext uri="{FF2B5EF4-FFF2-40B4-BE49-F238E27FC236}">
                      <a16:creationId xmlns:a16="http://schemas.microsoft.com/office/drawing/2014/main" id="{C900BC72-C4CB-0100-9A0B-ECF0E27B8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2" name="Rectangle 124">
                  <a:extLst>
                    <a:ext uri="{FF2B5EF4-FFF2-40B4-BE49-F238E27FC236}">
                      <a16:creationId xmlns:a16="http://schemas.microsoft.com/office/drawing/2014/main" id="{2A222226-03D0-6B5F-4E02-76A7CEEAEA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3" name="Rectangle 125">
                  <a:extLst>
                    <a:ext uri="{FF2B5EF4-FFF2-40B4-BE49-F238E27FC236}">
                      <a16:creationId xmlns:a16="http://schemas.microsoft.com/office/drawing/2014/main" id="{9E23CD25-5C89-AC20-097A-1E36E3088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4" name="Rectangle 126">
                  <a:extLst>
                    <a:ext uri="{FF2B5EF4-FFF2-40B4-BE49-F238E27FC236}">
                      <a16:creationId xmlns:a16="http://schemas.microsoft.com/office/drawing/2014/main" id="{89B8F5E0-FC2F-FE1D-43E1-641E963FA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5" name="Rectangle 127">
                  <a:extLst>
                    <a:ext uri="{FF2B5EF4-FFF2-40B4-BE49-F238E27FC236}">
                      <a16:creationId xmlns:a16="http://schemas.microsoft.com/office/drawing/2014/main" id="{D20A0D6B-2810-618D-5E4B-972D72995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6" name="Rectangle 128">
                  <a:extLst>
                    <a:ext uri="{FF2B5EF4-FFF2-40B4-BE49-F238E27FC236}">
                      <a16:creationId xmlns:a16="http://schemas.microsoft.com/office/drawing/2014/main" id="{8BFA2C64-80BC-7674-987B-CF51139F9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7" name="Rectangle 129">
                  <a:extLst>
                    <a:ext uri="{FF2B5EF4-FFF2-40B4-BE49-F238E27FC236}">
                      <a16:creationId xmlns:a16="http://schemas.microsoft.com/office/drawing/2014/main" id="{B37A5129-4D05-5A86-8B9D-297C2CAE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8" name="Rectangle 130">
                  <a:extLst>
                    <a:ext uri="{FF2B5EF4-FFF2-40B4-BE49-F238E27FC236}">
                      <a16:creationId xmlns:a16="http://schemas.microsoft.com/office/drawing/2014/main" id="{1F920BC9-53EC-8692-ACE4-9B45EEB95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79" name="Rectangle 131">
                  <a:extLst>
                    <a:ext uri="{FF2B5EF4-FFF2-40B4-BE49-F238E27FC236}">
                      <a16:creationId xmlns:a16="http://schemas.microsoft.com/office/drawing/2014/main" id="{A9E7CCA4-7350-BC4D-8B19-99512EDB7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0" name="Rectangle 132">
                  <a:extLst>
                    <a:ext uri="{FF2B5EF4-FFF2-40B4-BE49-F238E27FC236}">
                      <a16:creationId xmlns:a16="http://schemas.microsoft.com/office/drawing/2014/main" id="{BFA0BC90-B12D-71BE-7397-2A0D67DBD6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1" name="Rectangle 133">
                  <a:extLst>
                    <a:ext uri="{FF2B5EF4-FFF2-40B4-BE49-F238E27FC236}">
                      <a16:creationId xmlns:a16="http://schemas.microsoft.com/office/drawing/2014/main" id="{6A25EE1A-44DB-D182-6570-B95F3B3E2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2" name="Rectangle 134">
                  <a:extLst>
                    <a:ext uri="{FF2B5EF4-FFF2-40B4-BE49-F238E27FC236}">
                      <a16:creationId xmlns:a16="http://schemas.microsoft.com/office/drawing/2014/main" id="{89A82007-0C5A-49E6-1D45-6DBD6C980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3" name="Rectangle 135">
                  <a:extLst>
                    <a:ext uri="{FF2B5EF4-FFF2-40B4-BE49-F238E27FC236}">
                      <a16:creationId xmlns:a16="http://schemas.microsoft.com/office/drawing/2014/main" id="{BBF7E8F4-52CC-8CA9-4A1D-DEEAAAF55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84" name="Rectangle 136">
                  <a:extLst>
                    <a:ext uri="{FF2B5EF4-FFF2-40B4-BE49-F238E27FC236}">
                      <a16:creationId xmlns:a16="http://schemas.microsoft.com/office/drawing/2014/main" id="{E117B5E9-0E7B-092A-9648-5CB57A8F1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4" name="Group 137">
                <a:extLst>
                  <a:ext uri="{FF2B5EF4-FFF2-40B4-BE49-F238E27FC236}">
                    <a16:creationId xmlns:a16="http://schemas.microsoft.com/office/drawing/2014/main" id="{5A42C161-4390-C4AD-BF6E-801D8A167D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7549" name="Rectangle 138">
                  <a:extLst>
                    <a:ext uri="{FF2B5EF4-FFF2-40B4-BE49-F238E27FC236}">
                      <a16:creationId xmlns:a16="http://schemas.microsoft.com/office/drawing/2014/main" id="{1867054C-D620-9330-8741-C922D5DC7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0" name="Rectangle 139">
                  <a:extLst>
                    <a:ext uri="{FF2B5EF4-FFF2-40B4-BE49-F238E27FC236}">
                      <a16:creationId xmlns:a16="http://schemas.microsoft.com/office/drawing/2014/main" id="{34F5AE21-4403-C4F9-62D2-BA2C3D003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1" name="Rectangle 140">
                  <a:extLst>
                    <a:ext uri="{FF2B5EF4-FFF2-40B4-BE49-F238E27FC236}">
                      <a16:creationId xmlns:a16="http://schemas.microsoft.com/office/drawing/2014/main" id="{AD54784E-F2A9-92FE-39FD-79AD0EED0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2" name="Rectangle 141">
                  <a:extLst>
                    <a:ext uri="{FF2B5EF4-FFF2-40B4-BE49-F238E27FC236}">
                      <a16:creationId xmlns:a16="http://schemas.microsoft.com/office/drawing/2014/main" id="{EB469E1F-4DD9-5C5A-F1CE-AE065F3E7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3" name="Rectangle 142">
                  <a:extLst>
                    <a:ext uri="{FF2B5EF4-FFF2-40B4-BE49-F238E27FC236}">
                      <a16:creationId xmlns:a16="http://schemas.microsoft.com/office/drawing/2014/main" id="{ACFF4212-305A-F0EF-0C63-B81634554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4" name="Rectangle 143">
                  <a:extLst>
                    <a:ext uri="{FF2B5EF4-FFF2-40B4-BE49-F238E27FC236}">
                      <a16:creationId xmlns:a16="http://schemas.microsoft.com/office/drawing/2014/main" id="{9897C6B7-D3CC-7D20-CE34-DEED217D0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5" name="Rectangle 144">
                  <a:extLst>
                    <a:ext uri="{FF2B5EF4-FFF2-40B4-BE49-F238E27FC236}">
                      <a16:creationId xmlns:a16="http://schemas.microsoft.com/office/drawing/2014/main" id="{4B3EBB8C-368F-6498-9A18-5CC268EF7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6" name="Rectangle 145">
                  <a:extLst>
                    <a:ext uri="{FF2B5EF4-FFF2-40B4-BE49-F238E27FC236}">
                      <a16:creationId xmlns:a16="http://schemas.microsoft.com/office/drawing/2014/main" id="{F410ABFF-4358-2C6A-0E27-7CB1444E0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7" name="Rectangle 146">
                  <a:extLst>
                    <a:ext uri="{FF2B5EF4-FFF2-40B4-BE49-F238E27FC236}">
                      <a16:creationId xmlns:a16="http://schemas.microsoft.com/office/drawing/2014/main" id="{466FE98F-2305-EC7F-D1BC-6489B9BA0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8" name="Rectangle 147">
                  <a:extLst>
                    <a:ext uri="{FF2B5EF4-FFF2-40B4-BE49-F238E27FC236}">
                      <a16:creationId xmlns:a16="http://schemas.microsoft.com/office/drawing/2014/main" id="{E6949387-BE3A-F574-F546-2FD00990E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9" name="Rectangle 148">
                  <a:extLst>
                    <a:ext uri="{FF2B5EF4-FFF2-40B4-BE49-F238E27FC236}">
                      <a16:creationId xmlns:a16="http://schemas.microsoft.com/office/drawing/2014/main" id="{2E4B1AC0-9CE2-3A00-42AC-503756F29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0" name="Rectangle 149">
                  <a:extLst>
                    <a:ext uri="{FF2B5EF4-FFF2-40B4-BE49-F238E27FC236}">
                      <a16:creationId xmlns:a16="http://schemas.microsoft.com/office/drawing/2014/main" id="{7E3E9362-FE84-AB59-FCA1-6967FCAF0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1" name="Rectangle 150">
                  <a:extLst>
                    <a:ext uri="{FF2B5EF4-FFF2-40B4-BE49-F238E27FC236}">
                      <a16:creationId xmlns:a16="http://schemas.microsoft.com/office/drawing/2014/main" id="{C58E6BC9-D031-77A8-CC59-720DFADD1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2" name="Rectangle 151">
                  <a:extLst>
                    <a:ext uri="{FF2B5EF4-FFF2-40B4-BE49-F238E27FC236}">
                      <a16:creationId xmlns:a16="http://schemas.microsoft.com/office/drawing/2014/main" id="{4C627EB2-ECB8-A98D-6D8E-EF274ACA7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3" name="Rectangle 152">
                  <a:extLst>
                    <a:ext uri="{FF2B5EF4-FFF2-40B4-BE49-F238E27FC236}">
                      <a16:creationId xmlns:a16="http://schemas.microsoft.com/office/drawing/2014/main" id="{FCBE81BA-E437-B008-B696-75363772A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4" name="Rectangle 153">
                  <a:extLst>
                    <a:ext uri="{FF2B5EF4-FFF2-40B4-BE49-F238E27FC236}">
                      <a16:creationId xmlns:a16="http://schemas.microsoft.com/office/drawing/2014/main" id="{4B991132-AE28-718C-BB62-BB162D8AC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5" name="Rectangle 154">
                  <a:extLst>
                    <a:ext uri="{FF2B5EF4-FFF2-40B4-BE49-F238E27FC236}">
                      <a16:creationId xmlns:a16="http://schemas.microsoft.com/office/drawing/2014/main" id="{221FC95D-FBAF-4EB0-5C55-84BE5EC81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6" name="Rectangle 155">
                  <a:extLst>
                    <a:ext uri="{FF2B5EF4-FFF2-40B4-BE49-F238E27FC236}">
                      <a16:creationId xmlns:a16="http://schemas.microsoft.com/office/drawing/2014/main" id="{8D586231-CA67-D017-B812-E19EFB850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5" name="Group 156">
                <a:extLst>
                  <a:ext uri="{FF2B5EF4-FFF2-40B4-BE49-F238E27FC236}">
                    <a16:creationId xmlns:a16="http://schemas.microsoft.com/office/drawing/2014/main" id="{D706660A-6CF1-59D1-ED8E-DEE12517A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7531" name="Rectangle 157">
                  <a:extLst>
                    <a:ext uri="{FF2B5EF4-FFF2-40B4-BE49-F238E27FC236}">
                      <a16:creationId xmlns:a16="http://schemas.microsoft.com/office/drawing/2014/main" id="{4AE5F5FF-520A-2700-6319-C84F6D867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2" name="Rectangle 158">
                  <a:extLst>
                    <a:ext uri="{FF2B5EF4-FFF2-40B4-BE49-F238E27FC236}">
                      <a16:creationId xmlns:a16="http://schemas.microsoft.com/office/drawing/2014/main" id="{39A21FAB-A332-BB7E-11A8-EB0460F55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3" name="Rectangle 159">
                  <a:extLst>
                    <a:ext uri="{FF2B5EF4-FFF2-40B4-BE49-F238E27FC236}">
                      <a16:creationId xmlns:a16="http://schemas.microsoft.com/office/drawing/2014/main" id="{CF556EE2-E88B-118A-C20D-9EA9EDDA9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4" name="Rectangle 160">
                  <a:extLst>
                    <a:ext uri="{FF2B5EF4-FFF2-40B4-BE49-F238E27FC236}">
                      <a16:creationId xmlns:a16="http://schemas.microsoft.com/office/drawing/2014/main" id="{628E7F37-043F-B573-6026-DF726DFDF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5" name="Rectangle 161">
                  <a:extLst>
                    <a:ext uri="{FF2B5EF4-FFF2-40B4-BE49-F238E27FC236}">
                      <a16:creationId xmlns:a16="http://schemas.microsoft.com/office/drawing/2014/main" id="{B203EC58-1E3C-6EAD-63D5-2E9C38CA7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6" name="Rectangle 162">
                  <a:extLst>
                    <a:ext uri="{FF2B5EF4-FFF2-40B4-BE49-F238E27FC236}">
                      <a16:creationId xmlns:a16="http://schemas.microsoft.com/office/drawing/2014/main" id="{BDBD2082-03B4-8FD3-4C14-1DAC11E6D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7" name="Rectangle 163">
                  <a:extLst>
                    <a:ext uri="{FF2B5EF4-FFF2-40B4-BE49-F238E27FC236}">
                      <a16:creationId xmlns:a16="http://schemas.microsoft.com/office/drawing/2014/main" id="{7DD0B54C-830E-D372-0FFF-FE657BC67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8" name="Rectangle 164">
                  <a:extLst>
                    <a:ext uri="{FF2B5EF4-FFF2-40B4-BE49-F238E27FC236}">
                      <a16:creationId xmlns:a16="http://schemas.microsoft.com/office/drawing/2014/main" id="{713AADE2-1E2D-63EF-0ABF-5E016C844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9" name="Rectangle 165">
                  <a:extLst>
                    <a:ext uri="{FF2B5EF4-FFF2-40B4-BE49-F238E27FC236}">
                      <a16:creationId xmlns:a16="http://schemas.microsoft.com/office/drawing/2014/main" id="{EF89521E-AADE-31ED-B30D-E72B28CD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0" name="Rectangle 166">
                  <a:extLst>
                    <a:ext uri="{FF2B5EF4-FFF2-40B4-BE49-F238E27FC236}">
                      <a16:creationId xmlns:a16="http://schemas.microsoft.com/office/drawing/2014/main" id="{ADA7C7CD-70C4-49DC-897D-DCD76C797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1" name="Rectangle 167">
                  <a:extLst>
                    <a:ext uri="{FF2B5EF4-FFF2-40B4-BE49-F238E27FC236}">
                      <a16:creationId xmlns:a16="http://schemas.microsoft.com/office/drawing/2014/main" id="{D992222F-EF27-7D8A-763E-13FCC6443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2" name="Rectangle 168">
                  <a:extLst>
                    <a:ext uri="{FF2B5EF4-FFF2-40B4-BE49-F238E27FC236}">
                      <a16:creationId xmlns:a16="http://schemas.microsoft.com/office/drawing/2014/main" id="{72D143B8-FA19-DC3C-0202-16DE67CFF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3" name="Rectangle 169">
                  <a:extLst>
                    <a:ext uri="{FF2B5EF4-FFF2-40B4-BE49-F238E27FC236}">
                      <a16:creationId xmlns:a16="http://schemas.microsoft.com/office/drawing/2014/main" id="{3297CB56-D893-1597-DAC3-F474031B0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4" name="Rectangle 170">
                  <a:extLst>
                    <a:ext uri="{FF2B5EF4-FFF2-40B4-BE49-F238E27FC236}">
                      <a16:creationId xmlns:a16="http://schemas.microsoft.com/office/drawing/2014/main" id="{77B14811-0EF3-975D-DE66-7662D4796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5" name="Rectangle 171">
                  <a:extLst>
                    <a:ext uri="{FF2B5EF4-FFF2-40B4-BE49-F238E27FC236}">
                      <a16:creationId xmlns:a16="http://schemas.microsoft.com/office/drawing/2014/main" id="{09E3421F-761F-8765-63E2-25FE97D17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6" name="Rectangle 172">
                  <a:extLst>
                    <a:ext uri="{FF2B5EF4-FFF2-40B4-BE49-F238E27FC236}">
                      <a16:creationId xmlns:a16="http://schemas.microsoft.com/office/drawing/2014/main" id="{85F51FEA-D0BC-B8D6-10A1-20D34E3D7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7" name="Rectangle 173">
                  <a:extLst>
                    <a:ext uri="{FF2B5EF4-FFF2-40B4-BE49-F238E27FC236}">
                      <a16:creationId xmlns:a16="http://schemas.microsoft.com/office/drawing/2014/main" id="{E0AE4817-EDC2-CE09-71E9-3369A0395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8" name="Rectangle 174">
                  <a:extLst>
                    <a:ext uri="{FF2B5EF4-FFF2-40B4-BE49-F238E27FC236}">
                      <a16:creationId xmlns:a16="http://schemas.microsoft.com/office/drawing/2014/main" id="{8DA9185A-60FA-713F-B0B3-0D1582DFB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6" name="Group 175">
                <a:extLst>
                  <a:ext uri="{FF2B5EF4-FFF2-40B4-BE49-F238E27FC236}">
                    <a16:creationId xmlns:a16="http://schemas.microsoft.com/office/drawing/2014/main" id="{C1ED8D73-32CC-08AB-A78F-0232364E5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7513" name="Rectangle 176">
                  <a:extLst>
                    <a:ext uri="{FF2B5EF4-FFF2-40B4-BE49-F238E27FC236}">
                      <a16:creationId xmlns:a16="http://schemas.microsoft.com/office/drawing/2014/main" id="{A25DC3C1-7273-306D-074E-586452ABE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4" name="Rectangle 177">
                  <a:extLst>
                    <a:ext uri="{FF2B5EF4-FFF2-40B4-BE49-F238E27FC236}">
                      <a16:creationId xmlns:a16="http://schemas.microsoft.com/office/drawing/2014/main" id="{84218E16-1F1D-7339-31CA-F385DC98F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5" name="Rectangle 178">
                  <a:extLst>
                    <a:ext uri="{FF2B5EF4-FFF2-40B4-BE49-F238E27FC236}">
                      <a16:creationId xmlns:a16="http://schemas.microsoft.com/office/drawing/2014/main" id="{C198DC25-A540-B463-A496-0813C9504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6" name="Rectangle 179">
                  <a:extLst>
                    <a:ext uri="{FF2B5EF4-FFF2-40B4-BE49-F238E27FC236}">
                      <a16:creationId xmlns:a16="http://schemas.microsoft.com/office/drawing/2014/main" id="{837EC153-DB38-8E05-03BC-551D30682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7" name="Rectangle 180">
                  <a:extLst>
                    <a:ext uri="{FF2B5EF4-FFF2-40B4-BE49-F238E27FC236}">
                      <a16:creationId xmlns:a16="http://schemas.microsoft.com/office/drawing/2014/main" id="{FD767D52-5CF9-14D3-C4A2-AA10693F2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8" name="Rectangle 181">
                  <a:extLst>
                    <a:ext uri="{FF2B5EF4-FFF2-40B4-BE49-F238E27FC236}">
                      <a16:creationId xmlns:a16="http://schemas.microsoft.com/office/drawing/2014/main" id="{40149ACD-A6C8-3BB6-1ABC-B82ACE1FF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9" name="Rectangle 182">
                  <a:extLst>
                    <a:ext uri="{FF2B5EF4-FFF2-40B4-BE49-F238E27FC236}">
                      <a16:creationId xmlns:a16="http://schemas.microsoft.com/office/drawing/2014/main" id="{FFDFBD40-852A-01DC-F871-0FD12E741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0" name="Rectangle 183">
                  <a:extLst>
                    <a:ext uri="{FF2B5EF4-FFF2-40B4-BE49-F238E27FC236}">
                      <a16:creationId xmlns:a16="http://schemas.microsoft.com/office/drawing/2014/main" id="{232D2C76-11E0-2B90-DB5D-34E10867C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1" name="Rectangle 184">
                  <a:extLst>
                    <a:ext uri="{FF2B5EF4-FFF2-40B4-BE49-F238E27FC236}">
                      <a16:creationId xmlns:a16="http://schemas.microsoft.com/office/drawing/2014/main" id="{AC7713EC-D2A0-A469-EB14-64CE0360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2" name="Rectangle 185">
                  <a:extLst>
                    <a:ext uri="{FF2B5EF4-FFF2-40B4-BE49-F238E27FC236}">
                      <a16:creationId xmlns:a16="http://schemas.microsoft.com/office/drawing/2014/main" id="{302BF92D-27EA-93DD-47CC-72A9196B2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3" name="Rectangle 186">
                  <a:extLst>
                    <a:ext uri="{FF2B5EF4-FFF2-40B4-BE49-F238E27FC236}">
                      <a16:creationId xmlns:a16="http://schemas.microsoft.com/office/drawing/2014/main" id="{5CAF4884-ACE7-ECF4-A4FB-CF5765C3C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4" name="Rectangle 187">
                  <a:extLst>
                    <a:ext uri="{FF2B5EF4-FFF2-40B4-BE49-F238E27FC236}">
                      <a16:creationId xmlns:a16="http://schemas.microsoft.com/office/drawing/2014/main" id="{F6C1C0F3-7835-71AB-B1B8-42F0D784E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5" name="Rectangle 188">
                  <a:extLst>
                    <a:ext uri="{FF2B5EF4-FFF2-40B4-BE49-F238E27FC236}">
                      <a16:creationId xmlns:a16="http://schemas.microsoft.com/office/drawing/2014/main" id="{E4CAB287-73AB-8484-BABD-EA76CF780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6" name="Rectangle 189">
                  <a:extLst>
                    <a:ext uri="{FF2B5EF4-FFF2-40B4-BE49-F238E27FC236}">
                      <a16:creationId xmlns:a16="http://schemas.microsoft.com/office/drawing/2014/main" id="{E5C76C25-DEAB-BD83-117F-B674BE797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7" name="Rectangle 190">
                  <a:extLst>
                    <a:ext uri="{FF2B5EF4-FFF2-40B4-BE49-F238E27FC236}">
                      <a16:creationId xmlns:a16="http://schemas.microsoft.com/office/drawing/2014/main" id="{1B4F950A-12A1-8D30-094E-C62B9EC2B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8" name="Rectangle 191">
                  <a:extLst>
                    <a:ext uri="{FF2B5EF4-FFF2-40B4-BE49-F238E27FC236}">
                      <a16:creationId xmlns:a16="http://schemas.microsoft.com/office/drawing/2014/main" id="{51DBE79C-8FC2-1D3D-460B-0315F7E76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9" name="Rectangle 192">
                  <a:extLst>
                    <a:ext uri="{FF2B5EF4-FFF2-40B4-BE49-F238E27FC236}">
                      <a16:creationId xmlns:a16="http://schemas.microsoft.com/office/drawing/2014/main" id="{F03B4CB4-BB57-C056-3042-240E71BF6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0" name="Rectangle 193">
                  <a:extLst>
                    <a:ext uri="{FF2B5EF4-FFF2-40B4-BE49-F238E27FC236}">
                      <a16:creationId xmlns:a16="http://schemas.microsoft.com/office/drawing/2014/main" id="{9990B71F-91A6-D79F-32C8-E88381ED89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7" name="Group 194">
                <a:extLst>
                  <a:ext uri="{FF2B5EF4-FFF2-40B4-BE49-F238E27FC236}">
                    <a16:creationId xmlns:a16="http://schemas.microsoft.com/office/drawing/2014/main" id="{143983FE-93CA-26BF-D874-C76371E5E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7495" name="Rectangle 195">
                  <a:extLst>
                    <a:ext uri="{FF2B5EF4-FFF2-40B4-BE49-F238E27FC236}">
                      <a16:creationId xmlns:a16="http://schemas.microsoft.com/office/drawing/2014/main" id="{6B60F945-C761-5B39-39A6-695675070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6" name="Rectangle 196">
                  <a:extLst>
                    <a:ext uri="{FF2B5EF4-FFF2-40B4-BE49-F238E27FC236}">
                      <a16:creationId xmlns:a16="http://schemas.microsoft.com/office/drawing/2014/main" id="{1E9862B8-A32E-7139-C679-5C0726069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7" name="Rectangle 197">
                  <a:extLst>
                    <a:ext uri="{FF2B5EF4-FFF2-40B4-BE49-F238E27FC236}">
                      <a16:creationId xmlns:a16="http://schemas.microsoft.com/office/drawing/2014/main" id="{A551FFBC-52A6-57D5-CE94-98030C8EC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8" name="Rectangle 198">
                  <a:extLst>
                    <a:ext uri="{FF2B5EF4-FFF2-40B4-BE49-F238E27FC236}">
                      <a16:creationId xmlns:a16="http://schemas.microsoft.com/office/drawing/2014/main" id="{F8BC3BF3-435A-6C89-4029-1BF718D5E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9" name="Rectangle 199">
                  <a:extLst>
                    <a:ext uri="{FF2B5EF4-FFF2-40B4-BE49-F238E27FC236}">
                      <a16:creationId xmlns:a16="http://schemas.microsoft.com/office/drawing/2014/main" id="{EBF6CC40-28B3-3E18-6434-ECF3F7B2C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0" name="Rectangle 200">
                  <a:extLst>
                    <a:ext uri="{FF2B5EF4-FFF2-40B4-BE49-F238E27FC236}">
                      <a16:creationId xmlns:a16="http://schemas.microsoft.com/office/drawing/2014/main" id="{8309353A-DB27-32E7-C09A-9D8E4961CD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1" name="Rectangle 201">
                  <a:extLst>
                    <a:ext uri="{FF2B5EF4-FFF2-40B4-BE49-F238E27FC236}">
                      <a16:creationId xmlns:a16="http://schemas.microsoft.com/office/drawing/2014/main" id="{09B32C13-680A-1C0D-0410-887FF7297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2" name="Rectangle 202">
                  <a:extLst>
                    <a:ext uri="{FF2B5EF4-FFF2-40B4-BE49-F238E27FC236}">
                      <a16:creationId xmlns:a16="http://schemas.microsoft.com/office/drawing/2014/main" id="{E3991037-FF14-F98A-0421-D461C321B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3" name="Rectangle 203">
                  <a:extLst>
                    <a:ext uri="{FF2B5EF4-FFF2-40B4-BE49-F238E27FC236}">
                      <a16:creationId xmlns:a16="http://schemas.microsoft.com/office/drawing/2014/main" id="{443725B1-43C9-4DD5-0BA1-292983EBF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4" name="Rectangle 204">
                  <a:extLst>
                    <a:ext uri="{FF2B5EF4-FFF2-40B4-BE49-F238E27FC236}">
                      <a16:creationId xmlns:a16="http://schemas.microsoft.com/office/drawing/2014/main" id="{0283B10A-321D-6710-36EB-E883B6002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5" name="Rectangle 205">
                  <a:extLst>
                    <a:ext uri="{FF2B5EF4-FFF2-40B4-BE49-F238E27FC236}">
                      <a16:creationId xmlns:a16="http://schemas.microsoft.com/office/drawing/2014/main" id="{49C50A43-6A02-DCBC-FF1E-D530DD3A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6" name="Rectangle 206">
                  <a:extLst>
                    <a:ext uri="{FF2B5EF4-FFF2-40B4-BE49-F238E27FC236}">
                      <a16:creationId xmlns:a16="http://schemas.microsoft.com/office/drawing/2014/main" id="{D7180608-7F38-CA67-6082-2E5664FDF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7" name="Rectangle 207">
                  <a:extLst>
                    <a:ext uri="{FF2B5EF4-FFF2-40B4-BE49-F238E27FC236}">
                      <a16:creationId xmlns:a16="http://schemas.microsoft.com/office/drawing/2014/main" id="{DE4B5437-9BD8-54E2-90CC-799886DE2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8" name="Rectangle 208">
                  <a:extLst>
                    <a:ext uri="{FF2B5EF4-FFF2-40B4-BE49-F238E27FC236}">
                      <a16:creationId xmlns:a16="http://schemas.microsoft.com/office/drawing/2014/main" id="{2504FAAC-2D4A-7DE8-AD29-D867CA8A6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9" name="Rectangle 209">
                  <a:extLst>
                    <a:ext uri="{FF2B5EF4-FFF2-40B4-BE49-F238E27FC236}">
                      <a16:creationId xmlns:a16="http://schemas.microsoft.com/office/drawing/2014/main" id="{CE7E424B-611E-88C4-C480-F7E6CF8AA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0" name="Rectangle 210">
                  <a:extLst>
                    <a:ext uri="{FF2B5EF4-FFF2-40B4-BE49-F238E27FC236}">
                      <a16:creationId xmlns:a16="http://schemas.microsoft.com/office/drawing/2014/main" id="{6F62CE08-88BA-2150-7C80-8CBCA5F1D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1" name="Rectangle 211">
                  <a:extLst>
                    <a:ext uri="{FF2B5EF4-FFF2-40B4-BE49-F238E27FC236}">
                      <a16:creationId xmlns:a16="http://schemas.microsoft.com/office/drawing/2014/main" id="{089E4EB6-CF10-991A-0F71-3FDA96F59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2" name="Rectangle 212">
                  <a:extLst>
                    <a:ext uri="{FF2B5EF4-FFF2-40B4-BE49-F238E27FC236}">
                      <a16:creationId xmlns:a16="http://schemas.microsoft.com/office/drawing/2014/main" id="{BDADD555-7040-3EF3-D53A-8C53D1FFE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8" name="Group 213">
                <a:extLst>
                  <a:ext uri="{FF2B5EF4-FFF2-40B4-BE49-F238E27FC236}">
                    <a16:creationId xmlns:a16="http://schemas.microsoft.com/office/drawing/2014/main" id="{CA168AF9-5C6B-66BE-E1A4-1C9273E6C6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7477" name="Rectangle 214">
                  <a:extLst>
                    <a:ext uri="{FF2B5EF4-FFF2-40B4-BE49-F238E27FC236}">
                      <a16:creationId xmlns:a16="http://schemas.microsoft.com/office/drawing/2014/main" id="{D1568FB7-F39E-C6BA-1B3F-BF64978E4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8" name="Rectangle 215">
                  <a:extLst>
                    <a:ext uri="{FF2B5EF4-FFF2-40B4-BE49-F238E27FC236}">
                      <a16:creationId xmlns:a16="http://schemas.microsoft.com/office/drawing/2014/main" id="{828C1705-179F-310C-C5AF-09BD6A641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9" name="Rectangle 216">
                  <a:extLst>
                    <a:ext uri="{FF2B5EF4-FFF2-40B4-BE49-F238E27FC236}">
                      <a16:creationId xmlns:a16="http://schemas.microsoft.com/office/drawing/2014/main" id="{9B856EF9-0DD2-DACD-8C75-ACF98B2B7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0" name="Rectangle 217">
                  <a:extLst>
                    <a:ext uri="{FF2B5EF4-FFF2-40B4-BE49-F238E27FC236}">
                      <a16:creationId xmlns:a16="http://schemas.microsoft.com/office/drawing/2014/main" id="{DAAF6CB8-F769-5626-FA86-4F41167C8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1" name="Rectangle 218">
                  <a:extLst>
                    <a:ext uri="{FF2B5EF4-FFF2-40B4-BE49-F238E27FC236}">
                      <a16:creationId xmlns:a16="http://schemas.microsoft.com/office/drawing/2014/main" id="{E438EF9D-9915-F336-A7AB-8B27758F4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2" name="Rectangle 219">
                  <a:extLst>
                    <a:ext uri="{FF2B5EF4-FFF2-40B4-BE49-F238E27FC236}">
                      <a16:creationId xmlns:a16="http://schemas.microsoft.com/office/drawing/2014/main" id="{7E14F371-2FE9-5A14-7674-CB26317D7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3" name="Rectangle 220">
                  <a:extLst>
                    <a:ext uri="{FF2B5EF4-FFF2-40B4-BE49-F238E27FC236}">
                      <a16:creationId xmlns:a16="http://schemas.microsoft.com/office/drawing/2014/main" id="{1A31B6AB-370D-8871-A921-1EF5F8FB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4" name="Rectangle 221">
                  <a:extLst>
                    <a:ext uri="{FF2B5EF4-FFF2-40B4-BE49-F238E27FC236}">
                      <a16:creationId xmlns:a16="http://schemas.microsoft.com/office/drawing/2014/main" id="{3D300AB4-B416-5491-32DC-75B0E1AFC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5" name="Rectangle 222">
                  <a:extLst>
                    <a:ext uri="{FF2B5EF4-FFF2-40B4-BE49-F238E27FC236}">
                      <a16:creationId xmlns:a16="http://schemas.microsoft.com/office/drawing/2014/main" id="{21ED6681-7509-877A-1CBA-6D1326CD3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6" name="Rectangle 223">
                  <a:extLst>
                    <a:ext uri="{FF2B5EF4-FFF2-40B4-BE49-F238E27FC236}">
                      <a16:creationId xmlns:a16="http://schemas.microsoft.com/office/drawing/2014/main" id="{A8E6D814-F05C-C28C-F588-EB54BC344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7" name="Rectangle 224">
                  <a:extLst>
                    <a:ext uri="{FF2B5EF4-FFF2-40B4-BE49-F238E27FC236}">
                      <a16:creationId xmlns:a16="http://schemas.microsoft.com/office/drawing/2014/main" id="{F2543A9B-91E5-EFE4-1C7E-5E4EDEB17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8" name="Rectangle 225">
                  <a:extLst>
                    <a:ext uri="{FF2B5EF4-FFF2-40B4-BE49-F238E27FC236}">
                      <a16:creationId xmlns:a16="http://schemas.microsoft.com/office/drawing/2014/main" id="{330E7EE0-B53D-FD03-719E-CBEC5E880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89" name="Rectangle 226">
                  <a:extLst>
                    <a:ext uri="{FF2B5EF4-FFF2-40B4-BE49-F238E27FC236}">
                      <a16:creationId xmlns:a16="http://schemas.microsoft.com/office/drawing/2014/main" id="{CEF4158E-D14A-7D89-F056-827205DD69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0" name="Rectangle 227">
                  <a:extLst>
                    <a:ext uri="{FF2B5EF4-FFF2-40B4-BE49-F238E27FC236}">
                      <a16:creationId xmlns:a16="http://schemas.microsoft.com/office/drawing/2014/main" id="{7A66CB3A-F345-9A42-7480-5DC202275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1" name="Rectangle 228">
                  <a:extLst>
                    <a:ext uri="{FF2B5EF4-FFF2-40B4-BE49-F238E27FC236}">
                      <a16:creationId xmlns:a16="http://schemas.microsoft.com/office/drawing/2014/main" id="{550F5A59-8D99-0066-1AEE-E0FBF0CA3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2" name="Rectangle 229">
                  <a:extLst>
                    <a:ext uri="{FF2B5EF4-FFF2-40B4-BE49-F238E27FC236}">
                      <a16:creationId xmlns:a16="http://schemas.microsoft.com/office/drawing/2014/main" id="{D14F2CF2-4967-8B16-5894-555DA64A0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3" name="Rectangle 230">
                  <a:extLst>
                    <a:ext uri="{FF2B5EF4-FFF2-40B4-BE49-F238E27FC236}">
                      <a16:creationId xmlns:a16="http://schemas.microsoft.com/office/drawing/2014/main" id="{6E41F5F5-BA74-A506-04B4-D1BB149AF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94" name="Rectangle 231">
                  <a:extLst>
                    <a:ext uri="{FF2B5EF4-FFF2-40B4-BE49-F238E27FC236}">
                      <a16:creationId xmlns:a16="http://schemas.microsoft.com/office/drawing/2014/main" id="{654355B3-D06D-61F0-8DA4-5A73CBDCA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39" name="Group 232">
                <a:extLst>
                  <a:ext uri="{FF2B5EF4-FFF2-40B4-BE49-F238E27FC236}">
                    <a16:creationId xmlns:a16="http://schemas.microsoft.com/office/drawing/2014/main" id="{84E90720-45C1-F8F5-76CD-E3D7219C4C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7459" name="Rectangle 233">
                  <a:extLst>
                    <a:ext uri="{FF2B5EF4-FFF2-40B4-BE49-F238E27FC236}">
                      <a16:creationId xmlns:a16="http://schemas.microsoft.com/office/drawing/2014/main" id="{7CA1CB37-1BC8-5D2A-9F3C-B1598CF0D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0" name="Rectangle 234">
                  <a:extLst>
                    <a:ext uri="{FF2B5EF4-FFF2-40B4-BE49-F238E27FC236}">
                      <a16:creationId xmlns:a16="http://schemas.microsoft.com/office/drawing/2014/main" id="{23A64AFC-2FB9-BCBA-324A-6ABA53D7E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1" name="Rectangle 235">
                  <a:extLst>
                    <a:ext uri="{FF2B5EF4-FFF2-40B4-BE49-F238E27FC236}">
                      <a16:creationId xmlns:a16="http://schemas.microsoft.com/office/drawing/2014/main" id="{5571D038-2AE5-B52A-1C0D-BD1FA7049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2" name="Rectangle 236">
                  <a:extLst>
                    <a:ext uri="{FF2B5EF4-FFF2-40B4-BE49-F238E27FC236}">
                      <a16:creationId xmlns:a16="http://schemas.microsoft.com/office/drawing/2014/main" id="{17D24DE6-C7C7-724D-63DE-D1D719D65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3" name="Rectangle 237">
                  <a:extLst>
                    <a:ext uri="{FF2B5EF4-FFF2-40B4-BE49-F238E27FC236}">
                      <a16:creationId xmlns:a16="http://schemas.microsoft.com/office/drawing/2014/main" id="{17199E74-7400-7F89-10FF-754DA1168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4" name="Rectangle 238">
                  <a:extLst>
                    <a:ext uri="{FF2B5EF4-FFF2-40B4-BE49-F238E27FC236}">
                      <a16:creationId xmlns:a16="http://schemas.microsoft.com/office/drawing/2014/main" id="{C38E9BF0-40C1-515A-328B-30A6B5756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5" name="Rectangle 239">
                  <a:extLst>
                    <a:ext uri="{FF2B5EF4-FFF2-40B4-BE49-F238E27FC236}">
                      <a16:creationId xmlns:a16="http://schemas.microsoft.com/office/drawing/2014/main" id="{099893EF-48F6-5C6C-4A46-89835C55A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6" name="Rectangle 240">
                  <a:extLst>
                    <a:ext uri="{FF2B5EF4-FFF2-40B4-BE49-F238E27FC236}">
                      <a16:creationId xmlns:a16="http://schemas.microsoft.com/office/drawing/2014/main" id="{E9284EA3-705D-5218-A09F-7F661905A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7" name="Rectangle 241">
                  <a:extLst>
                    <a:ext uri="{FF2B5EF4-FFF2-40B4-BE49-F238E27FC236}">
                      <a16:creationId xmlns:a16="http://schemas.microsoft.com/office/drawing/2014/main" id="{59C5EF43-6C2F-13D7-BE3E-768A0B02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8" name="Rectangle 242">
                  <a:extLst>
                    <a:ext uri="{FF2B5EF4-FFF2-40B4-BE49-F238E27FC236}">
                      <a16:creationId xmlns:a16="http://schemas.microsoft.com/office/drawing/2014/main" id="{91BA41DD-A069-1DF0-1978-2B5754704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69" name="Rectangle 243">
                  <a:extLst>
                    <a:ext uri="{FF2B5EF4-FFF2-40B4-BE49-F238E27FC236}">
                      <a16:creationId xmlns:a16="http://schemas.microsoft.com/office/drawing/2014/main" id="{7CF2A45D-A15A-7B55-5C3F-08CA839391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0" name="Rectangle 244">
                  <a:extLst>
                    <a:ext uri="{FF2B5EF4-FFF2-40B4-BE49-F238E27FC236}">
                      <a16:creationId xmlns:a16="http://schemas.microsoft.com/office/drawing/2014/main" id="{04D13216-DBB7-07EF-63D4-86345C3F5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1" name="Rectangle 245">
                  <a:extLst>
                    <a:ext uri="{FF2B5EF4-FFF2-40B4-BE49-F238E27FC236}">
                      <a16:creationId xmlns:a16="http://schemas.microsoft.com/office/drawing/2014/main" id="{2DFEE777-13A2-E046-9E49-911D9ECC4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2" name="Rectangle 246">
                  <a:extLst>
                    <a:ext uri="{FF2B5EF4-FFF2-40B4-BE49-F238E27FC236}">
                      <a16:creationId xmlns:a16="http://schemas.microsoft.com/office/drawing/2014/main" id="{CC929D61-2027-759E-F73D-E53B05682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3" name="Rectangle 247">
                  <a:extLst>
                    <a:ext uri="{FF2B5EF4-FFF2-40B4-BE49-F238E27FC236}">
                      <a16:creationId xmlns:a16="http://schemas.microsoft.com/office/drawing/2014/main" id="{4DE526C1-D247-DDAA-8C9A-39CC4F847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4" name="Rectangle 248">
                  <a:extLst>
                    <a:ext uri="{FF2B5EF4-FFF2-40B4-BE49-F238E27FC236}">
                      <a16:creationId xmlns:a16="http://schemas.microsoft.com/office/drawing/2014/main" id="{ABBD3D19-5A7E-1739-C474-BF144A2CE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5" name="Rectangle 249">
                  <a:extLst>
                    <a:ext uri="{FF2B5EF4-FFF2-40B4-BE49-F238E27FC236}">
                      <a16:creationId xmlns:a16="http://schemas.microsoft.com/office/drawing/2014/main" id="{498CB0E8-33D4-CFFC-0C97-07D2D64B3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76" name="Rectangle 250">
                  <a:extLst>
                    <a:ext uri="{FF2B5EF4-FFF2-40B4-BE49-F238E27FC236}">
                      <a16:creationId xmlns:a16="http://schemas.microsoft.com/office/drawing/2014/main" id="{E02B6CEA-A258-2862-470C-1E9A8841B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40" name="Group 251">
                <a:extLst>
                  <a:ext uri="{FF2B5EF4-FFF2-40B4-BE49-F238E27FC236}">
                    <a16:creationId xmlns:a16="http://schemas.microsoft.com/office/drawing/2014/main" id="{D76D2B1A-3732-C33C-8A18-70D86DD6D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7441" name="Rectangle 252">
                  <a:extLst>
                    <a:ext uri="{FF2B5EF4-FFF2-40B4-BE49-F238E27FC236}">
                      <a16:creationId xmlns:a16="http://schemas.microsoft.com/office/drawing/2014/main" id="{7C1BCC85-505E-678B-EE84-E9B9BE629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2" name="Rectangle 253">
                  <a:extLst>
                    <a:ext uri="{FF2B5EF4-FFF2-40B4-BE49-F238E27FC236}">
                      <a16:creationId xmlns:a16="http://schemas.microsoft.com/office/drawing/2014/main" id="{DD325D87-A802-BD31-CDE5-6703DCF6CF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3" name="Rectangle 254">
                  <a:extLst>
                    <a:ext uri="{FF2B5EF4-FFF2-40B4-BE49-F238E27FC236}">
                      <a16:creationId xmlns:a16="http://schemas.microsoft.com/office/drawing/2014/main" id="{98FD4FA6-8973-4B25-FF8A-CD6070C7F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4" name="Rectangle 255">
                  <a:extLst>
                    <a:ext uri="{FF2B5EF4-FFF2-40B4-BE49-F238E27FC236}">
                      <a16:creationId xmlns:a16="http://schemas.microsoft.com/office/drawing/2014/main" id="{986136B8-5705-A5E3-3456-08C873132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5" name="Rectangle 256">
                  <a:extLst>
                    <a:ext uri="{FF2B5EF4-FFF2-40B4-BE49-F238E27FC236}">
                      <a16:creationId xmlns:a16="http://schemas.microsoft.com/office/drawing/2014/main" id="{37170FF3-8ED8-C43C-A67D-B18C43101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6" name="Rectangle 257">
                  <a:extLst>
                    <a:ext uri="{FF2B5EF4-FFF2-40B4-BE49-F238E27FC236}">
                      <a16:creationId xmlns:a16="http://schemas.microsoft.com/office/drawing/2014/main" id="{12452CE6-526A-520C-8CDD-613CB9E17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7" name="Rectangle 258">
                  <a:extLst>
                    <a:ext uri="{FF2B5EF4-FFF2-40B4-BE49-F238E27FC236}">
                      <a16:creationId xmlns:a16="http://schemas.microsoft.com/office/drawing/2014/main" id="{E8D8DF1E-7EB4-CFF2-783E-39E572516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8" name="Rectangle 259">
                  <a:extLst>
                    <a:ext uri="{FF2B5EF4-FFF2-40B4-BE49-F238E27FC236}">
                      <a16:creationId xmlns:a16="http://schemas.microsoft.com/office/drawing/2014/main" id="{C5F1013D-1EAC-BAAD-73D0-C8D20249B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49" name="Rectangle 260">
                  <a:extLst>
                    <a:ext uri="{FF2B5EF4-FFF2-40B4-BE49-F238E27FC236}">
                      <a16:creationId xmlns:a16="http://schemas.microsoft.com/office/drawing/2014/main" id="{C16EBCFA-A181-6709-2BD3-AA1F691A6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0" name="Rectangle 261">
                  <a:extLst>
                    <a:ext uri="{FF2B5EF4-FFF2-40B4-BE49-F238E27FC236}">
                      <a16:creationId xmlns:a16="http://schemas.microsoft.com/office/drawing/2014/main" id="{04CEA3AC-1DB8-AA1F-492A-F2A62A11E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1" name="Rectangle 262">
                  <a:extLst>
                    <a:ext uri="{FF2B5EF4-FFF2-40B4-BE49-F238E27FC236}">
                      <a16:creationId xmlns:a16="http://schemas.microsoft.com/office/drawing/2014/main" id="{820DB08C-9355-028F-77A7-D688AD368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2" name="Rectangle 263">
                  <a:extLst>
                    <a:ext uri="{FF2B5EF4-FFF2-40B4-BE49-F238E27FC236}">
                      <a16:creationId xmlns:a16="http://schemas.microsoft.com/office/drawing/2014/main" id="{DF8FC38F-B09F-B90E-625B-6CC7968C75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3" name="Rectangle 264">
                  <a:extLst>
                    <a:ext uri="{FF2B5EF4-FFF2-40B4-BE49-F238E27FC236}">
                      <a16:creationId xmlns:a16="http://schemas.microsoft.com/office/drawing/2014/main" id="{5751C2DA-0F2C-B9CB-D940-227C1636F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4" name="Rectangle 265">
                  <a:extLst>
                    <a:ext uri="{FF2B5EF4-FFF2-40B4-BE49-F238E27FC236}">
                      <a16:creationId xmlns:a16="http://schemas.microsoft.com/office/drawing/2014/main" id="{7932D22A-F551-041B-141C-5A813C3BF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5" name="Rectangle 266">
                  <a:extLst>
                    <a:ext uri="{FF2B5EF4-FFF2-40B4-BE49-F238E27FC236}">
                      <a16:creationId xmlns:a16="http://schemas.microsoft.com/office/drawing/2014/main" id="{550D3780-9114-B7FE-E764-524752BC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6" name="Rectangle 267">
                  <a:extLst>
                    <a:ext uri="{FF2B5EF4-FFF2-40B4-BE49-F238E27FC236}">
                      <a16:creationId xmlns:a16="http://schemas.microsoft.com/office/drawing/2014/main" id="{73DC9F7F-5BEC-EB10-6734-8023F57A6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7" name="Rectangle 268">
                  <a:extLst>
                    <a:ext uri="{FF2B5EF4-FFF2-40B4-BE49-F238E27FC236}">
                      <a16:creationId xmlns:a16="http://schemas.microsoft.com/office/drawing/2014/main" id="{86C9F846-045F-3540-B8BB-723809C9C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58" name="Rectangle 269">
                  <a:extLst>
                    <a:ext uri="{FF2B5EF4-FFF2-40B4-BE49-F238E27FC236}">
                      <a16:creationId xmlns:a16="http://schemas.microsoft.com/office/drawing/2014/main" id="{BF6D8A41-4832-A208-73C1-A7E67535D3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7425" name="Line 270">
              <a:extLst>
                <a:ext uri="{FF2B5EF4-FFF2-40B4-BE49-F238E27FC236}">
                  <a16:creationId xmlns:a16="http://schemas.microsoft.com/office/drawing/2014/main" id="{4EDF4A7E-FC71-4883-F797-C2E813E26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426" name="Line 271">
              <a:extLst>
                <a:ext uri="{FF2B5EF4-FFF2-40B4-BE49-F238E27FC236}">
                  <a16:creationId xmlns:a16="http://schemas.microsoft.com/office/drawing/2014/main" id="{992AE1A8-6B7D-7FF3-D75A-192E0B9DD9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7411" name="Line 272">
            <a:extLst>
              <a:ext uri="{FF2B5EF4-FFF2-40B4-BE49-F238E27FC236}">
                <a16:creationId xmlns:a16="http://schemas.microsoft.com/office/drawing/2014/main" id="{5A9C7B88-8EFF-C659-AF8B-F9E488CAA66C}"/>
              </a:ext>
            </a:extLst>
          </p:cNvPr>
          <p:cNvSpPr>
            <a:spLocks noChangeShapeType="1"/>
          </p:cNvSpPr>
          <p:nvPr/>
        </p:nvSpPr>
        <p:spPr bwMode="auto">
          <a:xfrm rot="-1626966" flipH="1" flipV="1">
            <a:off x="595313" y="3241675"/>
            <a:ext cx="7739062" cy="3970338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657" name="WordArt 273">
            <a:extLst>
              <a:ext uri="{FF2B5EF4-FFF2-40B4-BE49-F238E27FC236}">
                <a16:creationId xmlns:a16="http://schemas.microsoft.com/office/drawing/2014/main" id="{CA5D65F1-0C7D-3BBB-13A9-4EA807C9D5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47466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658" name="WordArt 274">
            <a:extLst>
              <a:ext uri="{FF2B5EF4-FFF2-40B4-BE49-F238E27FC236}">
                <a16:creationId xmlns:a16="http://schemas.microsoft.com/office/drawing/2014/main" id="{B16DF087-B272-0BC3-612A-A8F48C815C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659" name="WordArt 275">
            <a:extLst>
              <a:ext uri="{FF2B5EF4-FFF2-40B4-BE49-F238E27FC236}">
                <a16:creationId xmlns:a16="http://schemas.microsoft.com/office/drawing/2014/main" id="{672CA593-1447-5098-F296-B23A55E31A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810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660" name="Oval 276">
            <a:extLst>
              <a:ext uri="{FF2B5EF4-FFF2-40B4-BE49-F238E27FC236}">
                <a16:creationId xmlns:a16="http://schemas.microsoft.com/office/drawing/2014/main" id="{7BF09E55-0AF6-A4D1-9B7F-171FC449D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61" name="Oval 277">
            <a:extLst>
              <a:ext uri="{FF2B5EF4-FFF2-40B4-BE49-F238E27FC236}">
                <a16:creationId xmlns:a16="http://schemas.microsoft.com/office/drawing/2014/main" id="{CDB90CD4-7C2C-834B-F39A-D0FD9C6DF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60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62" name="Oval 278">
            <a:extLst>
              <a:ext uri="{FF2B5EF4-FFF2-40B4-BE49-F238E27FC236}">
                <a16:creationId xmlns:a16="http://schemas.microsoft.com/office/drawing/2014/main" id="{9131E917-E531-1B8C-35FB-9266B501B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63" name="Oval 279">
            <a:extLst>
              <a:ext uri="{FF2B5EF4-FFF2-40B4-BE49-F238E27FC236}">
                <a16:creationId xmlns:a16="http://schemas.microsoft.com/office/drawing/2014/main" id="{5FFA7160-DBED-9B76-EB03-4332A300D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60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64" name="Oval 280">
            <a:extLst>
              <a:ext uri="{FF2B5EF4-FFF2-40B4-BE49-F238E27FC236}">
                <a16:creationId xmlns:a16="http://schemas.microsoft.com/office/drawing/2014/main" id="{191FC514-8D07-317A-B811-6C51B20E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160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65" name="Oval 281">
            <a:extLst>
              <a:ext uri="{FF2B5EF4-FFF2-40B4-BE49-F238E27FC236}">
                <a16:creationId xmlns:a16="http://schemas.microsoft.com/office/drawing/2014/main" id="{9E2FE6DA-B933-73AE-4366-EE2A9A9B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60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66" name="Text Box 282">
            <a:extLst>
              <a:ext uri="{FF2B5EF4-FFF2-40B4-BE49-F238E27FC236}">
                <a16:creationId xmlns:a16="http://schemas.microsoft.com/office/drawing/2014/main" id="{E81DD4CE-C75A-BFAE-0DC8-C068829D1316}"/>
              </a:ext>
            </a:extLst>
          </p:cNvPr>
          <p:cNvSpPr txBox="1">
            <a:spLocks noChangeArrowheads="1"/>
          </p:cNvSpPr>
          <p:nvPr/>
        </p:nvSpPr>
        <p:spPr bwMode="auto">
          <a:xfrm rot="-4385">
            <a:off x="609600" y="4572000"/>
            <a:ext cx="73136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900">
                <a:solidFill>
                  <a:srgbClr val="3333FF"/>
                </a:solidFill>
                <a:latin typeface="Comic Sans MS" panose="030F0702030302020204" pitchFamily="66" charset="0"/>
              </a:rPr>
              <a:t>zero</a:t>
            </a:r>
          </a:p>
        </p:txBody>
      </p:sp>
      <p:pic>
        <p:nvPicPr>
          <p:cNvPr id="16667" name="Picture 283" descr="coaster flat">
            <a:extLst>
              <a:ext uri="{FF2B5EF4-FFF2-40B4-BE49-F238E27FC236}">
                <a16:creationId xmlns:a16="http://schemas.microsoft.com/office/drawing/2014/main" id="{F0B2C2C2-AB09-AE12-FC09-A097204B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792413"/>
            <a:ext cx="385286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68" name="rats2311.wav">
            <a:hlinkClick r:id="" action="ppaction://media"/>
            <a:extLst>
              <a:ext uri="{FF2B5EF4-FFF2-40B4-BE49-F238E27FC236}">
                <a16:creationId xmlns:a16="http://schemas.microsoft.com/office/drawing/2014/main" id="{BDBE3CDD-59C5-094C-4CB8-C6FB18D5580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68"/>
                </p:tgtEl>
              </p:cMediaNode>
            </p:audio>
          </p:childTnLst>
        </p:cTn>
      </p:par>
    </p:tnLst>
    <p:bldLst>
      <p:bldP spid="16660" grpId="0" animBg="1"/>
      <p:bldP spid="16661" grpId="0" animBg="1"/>
      <p:bldP spid="16662" grpId="0" animBg="1"/>
      <p:bldP spid="16663" grpId="0" animBg="1"/>
      <p:bldP spid="16664" grpId="0" animBg="1"/>
      <p:bldP spid="16665" grpId="0" animBg="1"/>
      <p:bldP spid="166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7868BB3C-54E4-8255-8C80-C7183A94F64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47" name="Group 3">
              <a:extLst>
                <a:ext uri="{FF2B5EF4-FFF2-40B4-BE49-F238E27FC236}">
                  <a16:creationId xmlns:a16="http://schemas.microsoft.com/office/drawing/2014/main" id="{41CE302D-4AF4-A0AC-3EB7-AB03FF8A0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8450" name="Group 4">
                <a:extLst>
                  <a:ext uri="{FF2B5EF4-FFF2-40B4-BE49-F238E27FC236}">
                    <a16:creationId xmlns:a16="http://schemas.microsoft.com/office/drawing/2014/main" id="{5499F7DD-8386-6BA2-7163-9256FF1EA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8698" name="Rectangle 5">
                  <a:extLst>
                    <a:ext uri="{FF2B5EF4-FFF2-40B4-BE49-F238E27FC236}">
                      <a16:creationId xmlns:a16="http://schemas.microsoft.com/office/drawing/2014/main" id="{A5DC6F10-5D62-FCCC-5594-D1D1263B9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9" name="Rectangle 6">
                  <a:extLst>
                    <a:ext uri="{FF2B5EF4-FFF2-40B4-BE49-F238E27FC236}">
                      <a16:creationId xmlns:a16="http://schemas.microsoft.com/office/drawing/2014/main" id="{AD6C3AEB-0637-D1BB-711F-52C3975CE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0" name="Rectangle 7">
                  <a:extLst>
                    <a:ext uri="{FF2B5EF4-FFF2-40B4-BE49-F238E27FC236}">
                      <a16:creationId xmlns:a16="http://schemas.microsoft.com/office/drawing/2014/main" id="{BF5095E4-EA87-B148-2A7E-751D829F1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1" name="Rectangle 8">
                  <a:extLst>
                    <a:ext uri="{FF2B5EF4-FFF2-40B4-BE49-F238E27FC236}">
                      <a16:creationId xmlns:a16="http://schemas.microsoft.com/office/drawing/2014/main" id="{1EE380F7-FCA7-6899-81BA-880C14A61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2" name="Rectangle 9">
                  <a:extLst>
                    <a:ext uri="{FF2B5EF4-FFF2-40B4-BE49-F238E27FC236}">
                      <a16:creationId xmlns:a16="http://schemas.microsoft.com/office/drawing/2014/main" id="{6CA2CCEE-B855-D300-7665-F3E8E34BE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3" name="Rectangle 10">
                  <a:extLst>
                    <a:ext uri="{FF2B5EF4-FFF2-40B4-BE49-F238E27FC236}">
                      <a16:creationId xmlns:a16="http://schemas.microsoft.com/office/drawing/2014/main" id="{16372794-6826-77E4-9DFF-684D4BCA1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4" name="Rectangle 11">
                  <a:extLst>
                    <a:ext uri="{FF2B5EF4-FFF2-40B4-BE49-F238E27FC236}">
                      <a16:creationId xmlns:a16="http://schemas.microsoft.com/office/drawing/2014/main" id="{6A83823B-F550-61E8-0D1D-7C941ABB6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5" name="Rectangle 12">
                  <a:extLst>
                    <a:ext uri="{FF2B5EF4-FFF2-40B4-BE49-F238E27FC236}">
                      <a16:creationId xmlns:a16="http://schemas.microsoft.com/office/drawing/2014/main" id="{39C0F8FB-3159-1B04-86B5-37653FD4D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6" name="Rectangle 13">
                  <a:extLst>
                    <a:ext uri="{FF2B5EF4-FFF2-40B4-BE49-F238E27FC236}">
                      <a16:creationId xmlns:a16="http://schemas.microsoft.com/office/drawing/2014/main" id="{8ADF83E0-A977-A5E0-89D0-A0CB418D7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7" name="Rectangle 14">
                  <a:extLst>
                    <a:ext uri="{FF2B5EF4-FFF2-40B4-BE49-F238E27FC236}">
                      <a16:creationId xmlns:a16="http://schemas.microsoft.com/office/drawing/2014/main" id="{82D80CA8-0EE1-7011-D003-95F3F1C59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8" name="Rectangle 15">
                  <a:extLst>
                    <a:ext uri="{FF2B5EF4-FFF2-40B4-BE49-F238E27FC236}">
                      <a16:creationId xmlns:a16="http://schemas.microsoft.com/office/drawing/2014/main" id="{EFFF8888-CCA1-47B0-E09B-46A730B4F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09" name="Rectangle 16">
                  <a:extLst>
                    <a:ext uri="{FF2B5EF4-FFF2-40B4-BE49-F238E27FC236}">
                      <a16:creationId xmlns:a16="http://schemas.microsoft.com/office/drawing/2014/main" id="{873506D8-8311-BE8B-7285-B9B520E4E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10" name="Rectangle 17">
                  <a:extLst>
                    <a:ext uri="{FF2B5EF4-FFF2-40B4-BE49-F238E27FC236}">
                      <a16:creationId xmlns:a16="http://schemas.microsoft.com/office/drawing/2014/main" id="{B2A096C7-8312-64D7-E129-63B23FB16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11" name="Rectangle 18">
                  <a:extLst>
                    <a:ext uri="{FF2B5EF4-FFF2-40B4-BE49-F238E27FC236}">
                      <a16:creationId xmlns:a16="http://schemas.microsoft.com/office/drawing/2014/main" id="{5310DD10-251D-04CC-185F-AE3BCCEA4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12" name="Rectangle 19">
                  <a:extLst>
                    <a:ext uri="{FF2B5EF4-FFF2-40B4-BE49-F238E27FC236}">
                      <a16:creationId xmlns:a16="http://schemas.microsoft.com/office/drawing/2014/main" id="{AC74C271-FE62-9140-2658-1621758ED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13" name="Rectangle 20">
                  <a:extLst>
                    <a:ext uri="{FF2B5EF4-FFF2-40B4-BE49-F238E27FC236}">
                      <a16:creationId xmlns:a16="http://schemas.microsoft.com/office/drawing/2014/main" id="{B3249ED8-C972-7B6D-458B-A17799DBD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14" name="Rectangle 21">
                  <a:extLst>
                    <a:ext uri="{FF2B5EF4-FFF2-40B4-BE49-F238E27FC236}">
                      <a16:creationId xmlns:a16="http://schemas.microsoft.com/office/drawing/2014/main" id="{F92D1AA6-ADEB-B572-2770-B4D309C97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715" name="Rectangle 22">
                  <a:extLst>
                    <a:ext uri="{FF2B5EF4-FFF2-40B4-BE49-F238E27FC236}">
                      <a16:creationId xmlns:a16="http://schemas.microsoft.com/office/drawing/2014/main" id="{3F7E4AA6-EE02-764A-80E1-9A18390EE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1" name="Group 23">
                <a:extLst>
                  <a:ext uri="{FF2B5EF4-FFF2-40B4-BE49-F238E27FC236}">
                    <a16:creationId xmlns:a16="http://schemas.microsoft.com/office/drawing/2014/main" id="{04E87F3B-A905-2B6C-C447-B3DE4D9EF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8680" name="Rectangle 24">
                  <a:extLst>
                    <a:ext uri="{FF2B5EF4-FFF2-40B4-BE49-F238E27FC236}">
                      <a16:creationId xmlns:a16="http://schemas.microsoft.com/office/drawing/2014/main" id="{D3CEDD42-B7EE-43CC-9C10-F0B6533DE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1" name="Rectangle 25">
                  <a:extLst>
                    <a:ext uri="{FF2B5EF4-FFF2-40B4-BE49-F238E27FC236}">
                      <a16:creationId xmlns:a16="http://schemas.microsoft.com/office/drawing/2014/main" id="{33DEF1A6-27DC-7B67-023C-A9F9BABE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2" name="Rectangle 26">
                  <a:extLst>
                    <a:ext uri="{FF2B5EF4-FFF2-40B4-BE49-F238E27FC236}">
                      <a16:creationId xmlns:a16="http://schemas.microsoft.com/office/drawing/2014/main" id="{53A35676-5232-BDE9-100E-F388D259A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3" name="Rectangle 27">
                  <a:extLst>
                    <a:ext uri="{FF2B5EF4-FFF2-40B4-BE49-F238E27FC236}">
                      <a16:creationId xmlns:a16="http://schemas.microsoft.com/office/drawing/2014/main" id="{6A9B8079-F580-990F-504A-6065315ED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4" name="Rectangle 28">
                  <a:extLst>
                    <a:ext uri="{FF2B5EF4-FFF2-40B4-BE49-F238E27FC236}">
                      <a16:creationId xmlns:a16="http://schemas.microsoft.com/office/drawing/2014/main" id="{A95554A0-E0CF-75AE-4677-3A5B3CCB3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5" name="Rectangle 29">
                  <a:extLst>
                    <a:ext uri="{FF2B5EF4-FFF2-40B4-BE49-F238E27FC236}">
                      <a16:creationId xmlns:a16="http://schemas.microsoft.com/office/drawing/2014/main" id="{99E26762-F72C-8593-3628-F2E576119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6" name="Rectangle 30">
                  <a:extLst>
                    <a:ext uri="{FF2B5EF4-FFF2-40B4-BE49-F238E27FC236}">
                      <a16:creationId xmlns:a16="http://schemas.microsoft.com/office/drawing/2014/main" id="{74249FFF-AC00-AB7C-336F-A59A69A39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7" name="Rectangle 31">
                  <a:extLst>
                    <a:ext uri="{FF2B5EF4-FFF2-40B4-BE49-F238E27FC236}">
                      <a16:creationId xmlns:a16="http://schemas.microsoft.com/office/drawing/2014/main" id="{BAEDCF44-74B9-3501-7D32-B9FDBDF4C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8" name="Rectangle 32">
                  <a:extLst>
                    <a:ext uri="{FF2B5EF4-FFF2-40B4-BE49-F238E27FC236}">
                      <a16:creationId xmlns:a16="http://schemas.microsoft.com/office/drawing/2014/main" id="{7D93CA94-2F9B-D967-27A0-2EEB2BC51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89" name="Rectangle 33">
                  <a:extLst>
                    <a:ext uri="{FF2B5EF4-FFF2-40B4-BE49-F238E27FC236}">
                      <a16:creationId xmlns:a16="http://schemas.microsoft.com/office/drawing/2014/main" id="{CE366ED2-4FEB-1109-E358-187DDC510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0" name="Rectangle 34">
                  <a:extLst>
                    <a:ext uri="{FF2B5EF4-FFF2-40B4-BE49-F238E27FC236}">
                      <a16:creationId xmlns:a16="http://schemas.microsoft.com/office/drawing/2014/main" id="{0D488F09-4809-3E37-DF92-51B5418A0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1" name="Rectangle 35">
                  <a:extLst>
                    <a:ext uri="{FF2B5EF4-FFF2-40B4-BE49-F238E27FC236}">
                      <a16:creationId xmlns:a16="http://schemas.microsoft.com/office/drawing/2014/main" id="{C4255928-1D9A-F520-0FED-7F00EA865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2" name="Rectangle 36">
                  <a:extLst>
                    <a:ext uri="{FF2B5EF4-FFF2-40B4-BE49-F238E27FC236}">
                      <a16:creationId xmlns:a16="http://schemas.microsoft.com/office/drawing/2014/main" id="{448C63CE-D503-DB7F-3E2F-04242285A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3" name="Rectangle 37">
                  <a:extLst>
                    <a:ext uri="{FF2B5EF4-FFF2-40B4-BE49-F238E27FC236}">
                      <a16:creationId xmlns:a16="http://schemas.microsoft.com/office/drawing/2014/main" id="{3C3238B9-802C-E227-F524-F61EB63B2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4" name="Rectangle 38">
                  <a:extLst>
                    <a:ext uri="{FF2B5EF4-FFF2-40B4-BE49-F238E27FC236}">
                      <a16:creationId xmlns:a16="http://schemas.microsoft.com/office/drawing/2014/main" id="{7E53E485-A940-849B-F859-12B7190B4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5" name="Rectangle 39">
                  <a:extLst>
                    <a:ext uri="{FF2B5EF4-FFF2-40B4-BE49-F238E27FC236}">
                      <a16:creationId xmlns:a16="http://schemas.microsoft.com/office/drawing/2014/main" id="{9B25874E-0533-A110-EDE2-15C779E36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6" name="Rectangle 40">
                  <a:extLst>
                    <a:ext uri="{FF2B5EF4-FFF2-40B4-BE49-F238E27FC236}">
                      <a16:creationId xmlns:a16="http://schemas.microsoft.com/office/drawing/2014/main" id="{92270ABE-1391-0214-7C86-0F35B215B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97" name="Rectangle 41">
                  <a:extLst>
                    <a:ext uri="{FF2B5EF4-FFF2-40B4-BE49-F238E27FC236}">
                      <a16:creationId xmlns:a16="http://schemas.microsoft.com/office/drawing/2014/main" id="{BACDD0BF-7BF2-2BC6-0147-FF50F4971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2" name="Group 42">
                <a:extLst>
                  <a:ext uri="{FF2B5EF4-FFF2-40B4-BE49-F238E27FC236}">
                    <a16:creationId xmlns:a16="http://schemas.microsoft.com/office/drawing/2014/main" id="{BA45B662-3F8F-6E17-2E04-13D156766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8662" name="Rectangle 43">
                  <a:extLst>
                    <a:ext uri="{FF2B5EF4-FFF2-40B4-BE49-F238E27FC236}">
                      <a16:creationId xmlns:a16="http://schemas.microsoft.com/office/drawing/2014/main" id="{91489024-452C-C305-C05D-4F7A397F3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3" name="Rectangle 44">
                  <a:extLst>
                    <a:ext uri="{FF2B5EF4-FFF2-40B4-BE49-F238E27FC236}">
                      <a16:creationId xmlns:a16="http://schemas.microsoft.com/office/drawing/2014/main" id="{590EA262-A892-9291-34EA-F53092E9D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4" name="Rectangle 45">
                  <a:extLst>
                    <a:ext uri="{FF2B5EF4-FFF2-40B4-BE49-F238E27FC236}">
                      <a16:creationId xmlns:a16="http://schemas.microsoft.com/office/drawing/2014/main" id="{8BEFA947-6856-C308-D5A7-264B4EAE3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5" name="Rectangle 46">
                  <a:extLst>
                    <a:ext uri="{FF2B5EF4-FFF2-40B4-BE49-F238E27FC236}">
                      <a16:creationId xmlns:a16="http://schemas.microsoft.com/office/drawing/2014/main" id="{C0E88DE9-9A84-40B7-2575-99556F5BD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6" name="Rectangle 47">
                  <a:extLst>
                    <a:ext uri="{FF2B5EF4-FFF2-40B4-BE49-F238E27FC236}">
                      <a16:creationId xmlns:a16="http://schemas.microsoft.com/office/drawing/2014/main" id="{3B69B2C1-7963-0187-FB57-1DC3D3F06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7" name="Rectangle 48">
                  <a:extLst>
                    <a:ext uri="{FF2B5EF4-FFF2-40B4-BE49-F238E27FC236}">
                      <a16:creationId xmlns:a16="http://schemas.microsoft.com/office/drawing/2014/main" id="{5957F72C-ACC7-DEA7-36AD-0A7826251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8" name="Rectangle 49">
                  <a:extLst>
                    <a:ext uri="{FF2B5EF4-FFF2-40B4-BE49-F238E27FC236}">
                      <a16:creationId xmlns:a16="http://schemas.microsoft.com/office/drawing/2014/main" id="{80F495A6-24D9-2E65-5641-621350DFB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9" name="Rectangle 50">
                  <a:extLst>
                    <a:ext uri="{FF2B5EF4-FFF2-40B4-BE49-F238E27FC236}">
                      <a16:creationId xmlns:a16="http://schemas.microsoft.com/office/drawing/2014/main" id="{75AF7836-6A0C-2585-6E65-6667BCDD3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0" name="Rectangle 51">
                  <a:extLst>
                    <a:ext uri="{FF2B5EF4-FFF2-40B4-BE49-F238E27FC236}">
                      <a16:creationId xmlns:a16="http://schemas.microsoft.com/office/drawing/2014/main" id="{F21E6737-F395-20BE-5276-BB29836A4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1" name="Rectangle 52">
                  <a:extLst>
                    <a:ext uri="{FF2B5EF4-FFF2-40B4-BE49-F238E27FC236}">
                      <a16:creationId xmlns:a16="http://schemas.microsoft.com/office/drawing/2014/main" id="{B4DD4EFC-AB22-0D73-8934-414FEECAD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2" name="Rectangle 53">
                  <a:extLst>
                    <a:ext uri="{FF2B5EF4-FFF2-40B4-BE49-F238E27FC236}">
                      <a16:creationId xmlns:a16="http://schemas.microsoft.com/office/drawing/2014/main" id="{44050DAA-0B68-0C37-4789-2B2E94A1B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3" name="Rectangle 54">
                  <a:extLst>
                    <a:ext uri="{FF2B5EF4-FFF2-40B4-BE49-F238E27FC236}">
                      <a16:creationId xmlns:a16="http://schemas.microsoft.com/office/drawing/2014/main" id="{367E3909-0793-CFA3-2A3E-E55F91374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4" name="Rectangle 55">
                  <a:extLst>
                    <a:ext uri="{FF2B5EF4-FFF2-40B4-BE49-F238E27FC236}">
                      <a16:creationId xmlns:a16="http://schemas.microsoft.com/office/drawing/2014/main" id="{BF091EF6-02D1-76AA-9085-B176E1E56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5" name="Rectangle 56">
                  <a:extLst>
                    <a:ext uri="{FF2B5EF4-FFF2-40B4-BE49-F238E27FC236}">
                      <a16:creationId xmlns:a16="http://schemas.microsoft.com/office/drawing/2014/main" id="{EB282D5B-72B2-2BA9-987C-C95CEE01E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6" name="Rectangle 57">
                  <a:extLst>
                    <a:ext uri="{FF2B5EF4-FFF2-40B4-BE49-F238E27FC236}">
                      <a16:creationId xmlns:a16="http://schemas.microsoft.com/office/drawing/2014/main" id="{62F560EF-E201-A9A4-3AC1-36B2E2505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7" name="Rectangle 58">
                  <a:extLst>
                    <a:ext uri="{FF2B5EF4-FFF2-40B4-BE49-F238E27FC236}">
                      <a16:creationId xmlns:a16="http://schemas.microsoft.com/office/drawing/2014/main" id="{BC33F0F7-6CEF-66BE-E6AF-25CDD4BAA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8" name="Rectangle 59">
                  <a:extLst>
                    <a:ext uri="{FF2B5EF4-FFF2-40B4-BE49-F238E27FC236}">
                      <a16:creationId xmlns:a16="http://schemas.microsoft.com/office/drawing/2014/main" id="{6B9073A8-B355-357D-54A2-E39A0823C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79" name="Rectangle 60">
                  <a:extLst>
                    <a:ext uri="{FF2B5EF4-FFF2-40B4-BE49-F238E27FC236}">
                      <a16:creationId xmlns:a16="http://schemas.microsoft.com/office/drawing/2014/main" id="{DCE37868-B53C-2D3A-24AD-901165139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3" name="Group 61">
                <a:extLst>
                  <a:ext uri="{FF2B5EF4-FFF2-40B4-BE49-F238E27FC236}">
                    <a16:creationId xmlns:a16="http://schemas.microsoft.com/office/drawing/2014/main" id="{229A60CB-CEB8-59BF-8FC8-63C7AB2C7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8644" name="Rectangle 62">
                  <a:extLst>
                    <a:ext uri="{FF2B5EF4-FFF2-40B4-BE49-F238E27FC236}">
                      <a16:creationId xmlns:a16="http://schemas.microsoft.com/office/drawing/2014/main" id="{B7265859-9BAD-4B96-70EA-1129609EA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5" name="Rectangle 63">
                  <a:extLst>
                    <a:ext uri="{FF2B5EF4-FFF2-40B4-BE49-F238E27FC236}">
                      <a16:creationId xmlns:a16="http://schemas.microsoft.com/office/drawing/2014/main" id="{94773967-9307-9AF3-00D3-59BCE43CA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6" name="Rectangle 64">
                  <a:extLst>
                    <a:ext uri="{FF2B5EF4-FFF2-40B4-BE49-F238E27FC236}">
                      <a16:creationId xmlns:a16="http://schemas.microsoft.com/office/drawing/2014/main" id="{1E08BB5A-0E1D-3FE7-7890-FFF01A5C5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7" name="Rectangle 65">
                  <a:extLst>
                    <a:ext uri="{FF2B5EF4-FFF2-40B4-BE49-F238E27FC236}">
                      <a16:creationId xmlns:a16="http://schemas.microsoft.com/office/drawing/2014/main" id="{79E8FEF9-6732-640B-0684-1C776E59E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8" name="Rectangle 66">
                  <a:extLst>
                    <a:ext uri="{FF2B5EF4-FFF2-40B4-BE49-F238E27FC236}">
                      <a16:creationId xmlns:a16="http://schemas.microsoft.com/office/drawing/2014/main" id="{4229FD13-82C6-F452-E96A-028E1FA77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9" name="Rectangle 67">
                  <a:extLst>
                    <a:ext uri="{FF2B5EF4-FFF2-40B4-BE49-F238E27FC236}">
                      <a16:creationId xmlns:a16="http://schemas.microsoft.com/office/drawing/2014/main" id="{0714BCA8-961F-3DE3-E9E3-4069B3896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0" name="Rectangle 68">
                  <a:extLst>
                    <a:ext uri="{FF2B5EF4-FFF2-40B4-BE49-F238E27FC236}">
                      <a16:creationId xmlns:a16="http://schemas.microsoft.com/office/drawing/2014/main" id="{A37F56AC-3B39-8684-FC86-AAA7A8BBE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1" name="Rectangle 69">
                  <a:extLst>
                    <a:ext uri="{FF2B5EF4-FFF2-40B4-BE49-F238E27FC236}">
                      <a16:creationId xmlns:a16="http://schemas.microsoft.com/office/drawing/2014/main" id="{519D2105-CA1C-8761-151E-B124083DA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2" name="Rectangle 70">
                  <a:extLst>
                    <a:ext uri="{FF2B5EF4-FFF2-40B4-BE49-F238E27FC236}">
                      <a16:creationId xmlns:a16="http://schemas.microsoft.com/office/drawing/2014/main" id="{0252511C-3F4F-F547-23F9-863734103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3" name="Rectangle 71">
                  <a:extLst>
                    <a:ext uri="{FF2B5EF4-FFF2-40B4-BE49-F238E27FC236}">
                      <a16:creationId xmlns:a16="http://schemas.microsoft.com/office/drawing/2014/main" id="{A48C5A04-D373-6034-18E3-53F005A27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4" name="Rectangle 72">
                  <a:extLst>
                    <a:ext uri="{FF2B5EF4-FFF2-40B4-BE49-F238E27FC236}">
                      <a16:creationId xmlns:a16="http://schemas.microsoft.com/office/drawing/2014/main" id="{BB505D18-94A7-EEE2-723B-0107E2DFF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5" name="Rectangle 73">
                  <a:extLst>
                    <a:ext uri="{FF2B5EF4-FFF2-40B4-BE49-F238E27FC236}">
                      <a16:creationId xmlns:a16="http://schemas.microsoft.com/office/drawing/2014/main" id="{5758241F-783F-EFB3-6B3A-71328A52C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6" name="Rectangle 74">
                  <a:extLst>
                    <a:ext uri="{FF2B5EF4-FFF2-40B4-BE49-F238E27FC236}">
                      <a16:creationId xmlns:a16="http://schemas.microsoft.com/office/drawing/2014/main" id="{6E3D3551-7B38-9DA4-D1E1-70BF3D93C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7" name="Rectangle 75">
                  <a:extLst>
                    <a:ext uri="{FF2B5EF4-FFF2-40B4-BE49-F238E27FC236}">
                      <a16:creationId xmlns:a16="http://schemas.microsoft.com/office/drawing/2014/main" id="{5A14C42D-D94C-3C00-B60D-29082342B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8" name="Rectangle 76">
                  <a:extLst>
                    <a:ext uri="{FF2B5EF4-FFF2-40B4-BE49-F238E27FC236}">
                      <a16:creationId xmlns:a16="http://schemas.microsoft.com/office/drawing/2014/main" id="{2242C024-7B43-EB6E-59AD-AF5C4FDB5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59" name="Rectangle 77">
                  <a:extLst>
                    <a:ext uri="{FF2B5EF4-FFF2-40B4-BE49-F238E27FC236}">
                      <a16:creationId xmlns:a16="http://schemas.microsoft.com/office/drawing/2014/main" id="{921F1673-4D51-4F10-8005-91A6B7B0E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0" name="Rectangle 78">
                  <a:extLst>
                    <a:ext uri="{FF2B5EF4-FFF2-40B4-BE49-F238E27FC236}">
                      <a16:creationId xmlns:a16="http://schemas.microsoft.com/office/drawing/2014/main" id="{F7E31AB2-5928-9FEE-C77B-0C35929C0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61" name="Rectangle 79">
                  <a:extLst>
                    <a:ext uri="{FF2B5EF4-FFF2-40B4-BE49-F238E27FC236}">
                      <a16:creationId xmlns:a16="http://schemas.microsoft.com/office/drawing/2014/main" id="{DEBF04BF-87A7-6349-33F2-123869DC3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4" name="Group 80">
                <a:extLst>
                  <a:ext uri="{FF2B5EF4-FFF2-40B4-BE49-F238E27FC236}">
                    <a16:creationId xmlns:a16="http://schemas.microsoft.com/office/drawing/2014/main" id="{EA5B6C04-AD28-5379-5756-28A69E1B18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8626" name="Rectangle 81">
                  <a:extLst>
                    <a:ext uri="{FF2B5EF4-FFF2-40B4-BE49-F238E27FC236}">
                      <a16:creationId xmlns:a16="http://schemas.microsoft.com/office/drawing/2014/main" id="{4D3051BE-3B3A-4634-8C2A-39C010712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7" name="Rectangle 82">
                  <a:extLst>
                    <a:ext uri="{FF2B5EF4-FFF2-40B4-BE49-F238E27FC236}">
                      <a16:creationId xmlns:a16="http://schemas.microsoft.com/office/drawing/2014/main" id="{78131E0E-4368-AE90-0BB5-EB3B3D986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8" name="Rectangle 83">
                  <a:extLst>
                    <a:ext uri="{FF2B5EF4-FFF2-40B4-BE49-F238E27FC236}">
                      <a16:creationId xmlns:a16="http://schemas.microsoft.com/office/drawing/2014/main" id="{E9F2FA96-F002-4E11-8501-2452D3238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9" name="Rectangle 84">
                  <a:extLst>
                    <a:ext uri="{FF2B5EF4-FFF2-40B4-BE49-F238E27FC236}">
                      <a16:creationId xmlns:a16="http://schemas.microsoft.com/office/drawing/2014/main" id="{C4086613-E88D-1445-CE6D-D275A693A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0" name="Rectangle 85">
                  <a:extLst>
                    <a:ext uri="{FF2B5EF4-FFF2-40B4-BE49-F238E27FC236}">
                      <a16:creationId xmlns:a16="http://schemas.microsoft.com/office/drawing/2014/main" id="{A4E0E868-60E5-352E-FC92-6DF183E5B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1" name="Rectangle 86">
                  <a:extLst>
                    <a:ext uri="{FF2B5EF4-FFF2-40B4-BE49-F238E27FC236}">
                      <a16:creationId xmlns:a16="http://schemas.microsoft.com/office/drawing/2014/main" id="{F13B18FB-C916-8B23-3458-084002CF5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2" name="Rectangle 87">
                  <a:extLst>
                    <a:ext uri="{FF2B5EF4-FFF2-40B4-BE49-F238E27FC236}">
                      <a16:creationId xmlns:a16="http://schemas.microsoft.com/office/drawing/2014/main" id="{55B848F3-7881-EF49-F507-51CE87FBE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3" name="Rectangle 88">
                  <a:extLst>
                    <a:ext uri="{FF2B5EF4-FFF2-40B4-BE49-F238E27FC236}">
                      <a16:creationId xmlns:a16="http://schemas.microsoft.com/office/drawing/2014/main" id="{570CBA5B-8536-F882-7BEC-5E1FA0D42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4" name="Rectangle 89">
                  <a:extLst>
                    <a:ext uri="{FF2B5EF4-FFF2-40B4-BE49-F238E27FC236}">
                      <a16:creationId xmlns:a16="http://schemas.microsoft.com/office/drawing/2014/main" id="{170B3B0C-5C36-B4F5-7329-63B3DC504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5" name="Rectangle 90">
                  <a:extLst>
                    <a:ext uri="{FF2B5EF4-FFF2-40B4-BE49-F238E27FC236}">
                      <a16:creationId xmlns:a16="http://schemas.microsoft.com/office/drawing/2014/main" id="{1692E778-13E3-4533-5D7D-23192EB92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6" name="Rectangle 91">
                  <a:extLst>
                    <a:ext uri="{FF2B5EF4-FFF2-40B4-BE49-F238E27FC236}">
                      <a16:creationId xmlns:a16="http://schemas.microsoft.com/office/drawing/2014/main" id="{626E602F-2451-3DE3-C70C-171FE610D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7" name="Rectangle 92">
                  <a:extLst>
                    <a:ext uri="{FF2B5EF4-FFF2-40B4-BE49-F238E27FC236}">
                      <a16:creationId xmlns:a16="http://schemas.microsoft.com/office/drawing/2014/main" id="{E85C8EDF-24C8-79A3-18AD-39965E52F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8" name="Rectangle 93">
                  <a:extLst>
                    <a:ext uri="{FF2B5EF4-FFF2-40B4-BE49-F238E27FC236}">
                      <a16:creationId xmlns:a16="http://schemas.microsoft.com/office/drawing/2014/main" id="{F2B1AC3A-87F5-FD4C-3FF7-A5A063E22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39" name="Rectangle 94">
                  <a:extLst>
                    <a:ext uri="{FF2B5EF4-FFF2-40B4-BE49-F238E27FC236}">
                      <a16:creationId xmlns:a16="http://schemas.microsoft.com/office/drawing/2014/main" id="{4B792C0A-732E-A8D8-355A-8BB956785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0" name="Rectangle 95">
                  <a:extLst>
                    <a:ext uri="{FF2B5EF4-FFF2-40B4-BE49-F238E27FC236}">
                      <a16:creationId xmlns:a16="http://schemas.microsoft.com/office/drawing/2014/main" id="{B5F50B83-99E4-CAEF-6597-95667C217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1" name="Rectangle 96">
                  <a:extLst>
                    <a:ext uri="{FF2B5EF4-FFF2-40B4-BE49-F238E27FC236}">
                      <a16:creationId xmlns:a16="http://schemas.microsoft.com/office/drawing/2014/main" id="{1E28D33E-BB42-7120-4F7C-929664E38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2" name="Rectangle 97">
                  <a:extLst>
                    <a:ext uri="{FF2B5EF4-FFF2-40B4-BE49-F238E27FC236}">
                      <a16:creationId xmlns:a16="http://schemas.microsoft.com/office/drawing/2014/main" id="{75333B7B-59B6-6BDB-C6B2-76D50A216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43" name="Rectangle 98">
                  <a:extLst>
                    <a:ext uri="{FF2B5EF4-FFF2-40B4-BE49-F238E27FC236}">
                      <a16:creationId xmlns:a16="http://schemas.microsoft.com/office/drawing/2014/main" id="{5812E2E1-8434-5439-5D98-F10DBD6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5" name="Group 99">
                <a:extLst>
                  <a:ext uri="{FF2B5EF4-FFF2-40B4-BE49-F238E27FC236}">
                    <a16:creationId xmlns:a16="http://schemas.microsoft.com/office/drawing/2014/main" id="{6D702DB1-321D-9A1C-FBF0-6E8D844BB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8608" name="Rectangle 100">
                  <a:extLst>
                    <a:ext uri="{FF2B5EF4-FFF2-40B4-BE49-F238E27FC236}">
                      <a16:creationId xmlns:a16="http://schemas.microsoft.com/office/drawing/2014/main" id="{D034E24F-B921-CB27-F083-E3DABF31C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9" name="Rectangle 101">
                  <a:extLst>
                    <a:ext uri="{FF2B5EF4-FFF2-40B4-BE49-F238E27FC236}">
                      <a16:creationId xmlns:a16="http://schemas.microsoft.com/office/drawing/2014/main" id="{A948C2B0-37DD-201C-E713-0925C7132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0" name="Rectangle 102">
                  <a:extLst>
                    <a:ext uri="{FF2B5EF4-FFF2-40B4-BE49-F238E27FC236}">
                      <a16:creationId xmlns:a16="http://schemas.microsoft.com/office/drawing/2014/main" id="{12F2F5D0-3D20-E635-71B3-510C86DE8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1" name="Rectangle 103">
                  <a:extLst>
                    <a:ext uri="{FF2B5EF4-FFF2-40B4-BE49-F238E27FC236}">
                      <a16:creationId xmlns:a16="http://schemas.microsoft.com/office/drawing/2014/main" id="{3E257190-64DE-7B0E-D2BA-5005C35A1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2" name="Rectangle 104">
                  <a:extLst>
                    <a:ext uri="{FF2B5EF4-FFF2-40B4-BE49-F238E27FC236}">
                      <a16:creationId xmlns:a16="http://schemas.microsoft.com/office/drawing/2014/main" id="{AD6F0939-FF70-6C9A-EB19-BEED1C5C6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3" name="Rectangle 105">
                  <a:extLst>
                    <a:ext uri="{FF2B5EF4-FFF2-40B4-BE49-F238E27FC236}">
                      <a16:creationId xmlns:a16="http://schemas.microsoft.com/office/drawing/2014/main" id="{AD9C4E64-62D5-9701-15AB-8E3A7138A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4" name="Rectangle 106">
                  <a:extLst>
                    <a:ext uri="{FF2B5EF4-FFF2-40B4-BE49-F238E27FC236}">
                      <a16:creationId xmlns:a16="http://schemas.microsoft.com/office/drawing/2014/main" id="{15C83AB2-352C-D304-01CE-A6247F4FD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5" name="Rectangle 107">
                  <a:extLst>
                    <a:ext uri="{FF2B5EF4-FFF2-40B4-BE49-F238E27FC236}">
                      <a16:creationId xmlns:a16="http://schemas.microsoft.com/office/drawing/2014/main" id="{5A0E914B-9D49-26F3-449F-4DD62765D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6" name="Rectangle 108">
                  <a:extLst>
                    <a:ext uri="{FF2B5EF4-FFF2-40B4-BE49-F238E27FC236}">
                      <a16:creationId xmlns:a16="http://schemas.microsoft.com/office/drawing/2014/main" id="{18CD9FF0-A76D-BA52-76C7-294B681D0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7" name="Rectangle 109">
                  <a:extLst>
                    <a:ext uri="{FF2B5EF4-FFF2-40B4-BE49-F238E27FC236}">
                      <a16:creationId xmlns:a16="http://schemas.microsoft.com/office/drawing/2014/main" id="{71F45F58-FBD3-C87D-18E6-9F92BCE29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8" name="Rectangle 110">
                  <a:extLst>
                    <a:ext uri="{FF2B5EF4-FFF2-40B4-BE49-F238E27FC236}">
                      <a16:creationId xmlns:a16="http://schemas.microsoft.com/office/drawing/2014/main" id="{150B6B51-6D82-8ABF-685D-96E218461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19" name="Rectangle 111">
                  <a:extLst>
                    <a:ext uri="{FF2B5EF4-FFF2-40B4-BE49-F238E27FC236}">
                      <a16:creationId xmlns:a16="http://schemas.microsoft.com/office/drawing/2014/main" id="{D564DCDC-7F67-AD3A-EECF-9DB4609ECC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0" name="Rectangle 112">
                  <a:extLst>
                    <a:ext uri="{FF2B5EF4-FFF2-40B4-BE49-F238E27FC236}">
                      <a16:creationId xmlns:a16="http://schemas.microsoft.com/office/drawing/2014/main" id="{7C2AE918-D93F-DD06-B6C8-CCE56AD1E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1" name="Rectangle 113">
                  <a:extLst>
                    <a:ext uri="{FF2B5EF4-FFF2-40B4-BE49-F238E27FC236}">
                      <a16:creationId xmlns:a16="http://schemas.microsoft.com/office/drawing/2014/main" id="{88F55C5B-14EE-30C1-9E17-727EFBB6E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2" name="Rectangle 114">
                  <a:extLst>
                    <a:ext uri="{FF2B5EF4-FFF2-40B4-BE49-F238E27FC236}">
                      <a16:creationId xmlns:a16="http://schemas.microsoft.com/office/drawing/2014/main" id="{87C8D2DA-3C35-F206-DEDA-C6DE8DB03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3" name="Rectangle 115">
                  <a:extLst>
                    <a:ext uri="{FF2B5EF4-FFF2-40B4-BE49-F238E27FC236}">
                      <a16:creationId xmlns:a16="http://schemas.microsoft.com/office/drawing/2014/main" id="{BB3334CE-D68B-32E1-BB1D-58DE736B6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4" name="Rectangle 116">
                  <a:extLst>
                    <a:ext uri="{FF2B5EF4-FFF2-40B4-BE49-F238E27FC236}">
                      <a16:creationId xmlns:a16="http://schemas.microsoft.com/office/drawing/2014/main" id="{F4A5ADD3-5EC6-E4F7-D4F1-5696E3BEE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25" name="Rectangle 117">
                  <a:extLst>
                    <a:ext uri="{FF2B5EF4-FFF2-40B4-BE49-F238E27FC236}">
                      <a16:creationId xmlns:a16="http://schemas.microsoft.com/office/drawing/2014/main" id="{336B4DC2-7035-E6BD-5314-3C8AF27DA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6" name="Group 118">
                <a:extLst>
                  <a:ext uri="{FF2B5EF4-FFF2-40B4-BE49-F238E27FC236}">
                    <a16:creationId xmlns:a16="http://schemas.microsoft.com/office/drawing/2014/main" id="{F2C35086-4B15-5F20-2D3F-AE37F0EBB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8590" name="Rectangle 119">
                  <a:extLst>
                    <a:ext uri="{FF2B5EF4-FFF2-40B4-BE49-F238E27FC236}">
                      <a16:creationId xmlns:a16="http://schemas.microsoft.com/office/drawing/2014/main" id="{0895DC28-2FD2-A064-3A6B-232CA2CBC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1" name="Rectangle 120">
                  <a:extLst>
                    <a:ext uri="{FF2B5EF4-FFF2-40B4-BE49-F238E27FC236}">
                      <a16:creationId xmlns:a16="http://schemas.microsoft.com/office/drawing/2014/main" id="{41C758B5-3BB5-7B00-055E-7E6C419EC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2" name="Rectangle 121">
                  <a:extLst>
                    <a:ext uri="{FF2B5EF4-FFF2-40B4-BE49-F238E27FC236}">
                      <a16:creationId xmlns:a16="http://schemas.microsoft.com/office/drawing/2014/main" id="{30D3EF35-9AB7-EB0B-BB1C-CC28D50E5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3" name="Rectangle 122">
                  <a:extLst>
                    <a:ext uri="{FF2B5EF4-FFF2-40B4-BE49-F238E27FC236}">
                      <a16:creationId xmlns:a16="http://schemas.microsoft.com/office/drawing/2014/main" id="{8E5F9AD6-70D9-0F0C-72A7-97A62051A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4" name="Rectangle 123">
                  <a:extLst>
                    <a:ext uri="{FF2B5EF4-FFF2-40B4-BE49-F238E27FC236}">
                      <a16:creationId xmlns:a16="http://schemas.microsoft.com/office/drawing/2014/main" id="{AE08B51B-751F-D09B-B3C4-B86F3E4AF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5" name="Rectangle 124">
                  <a:extLst>
                    <a:ext uri="{FF2B5EF4-FFF2-40B4-BE49-F238E27FC236}">
                      <a16:creationId xmlns:a16="http://schemas.microsoft.com/office/drawing/2014/main" id="{4EFA90D8-62D0-457A-51DF-9FCFF1AEB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6" name="Rectangle 125">
                  <a:extLst>
                    <a:ext uri="{FF2B5EF4-FFF2-40B4-BE49-F238E27FC236}">
                      <a16:creationId xmlns:a16="http://schemas.microsoft.com/office/drawing/2014/main" id="{15195FA2-7B9D-4090-8917-1C563A796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7" name="Rectangle 126">
                  <a:extLst>
                    <a:ext uri="{FF2B5EF4-FFF2-40B4-BE49-F238E27FC236}">
                      <a16:creationId xmlns:a16="http://schemas.microsoft.com/office/drawing/2014/main" id="{1E87F62A-4250-2CB2-5B85-2EFDAF1CF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8" name="Rectangle 127">
                  <a:extLst>
                    <a:ext uri="{FF2B5EF4-FFF2-40B4-BE49-F238E27FC236}">
                      <a16:creationId xmlns:a16="http://schemas.microsoft.com/office/drawing/2014/main" id="{9A10CCDF-C448-5B5C-0AEF-45F45CDA7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99" name="Rectangle 128">
                  <a:extLst>
                    <a:ext uri="{FF2B5EF4-FFF2-40B4-BE49-F238E27FC236}">
                      <a16:creationId xmlns:a16="http://schemas.microsoft.com/office/drawing/2014/main" id="{1CBC7F8A-58D8-7D49-EBF9-69C6812D9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0" name="Rectangle 129">
                  <a:extLst>
                    <a:ext uri="{FF2B5EF4-FFF2-40B4-BE49-F238E27FC236}">
                      <a16:creationId xmlns:a16="http://schemas.microsoft.com/office/drawing/2014/main" id="{DBB13227-2BC6-46E9-2588-D6B44B3B0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1" name="Rectangle 130">
                  <a:extLst>
                    <a:ext uri="{FF2B5EF4-FFF2-40B4-BE49-F238E27FC236}">
                      <a16:creationId xmlns:a16="http://schemas.microsoft.com/office/drawing/2014/main" id="{A423670D-56CC-BBE0-B348-A2CD2D11C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2" name="Rectangle 131">
                  <a:extLst>
                    <a:ext uri="{FF2B5EF4-FFF2-40B4-BE49-F238E27FC236}">
                      <a16:creationId xmlns:a16="http://schemas.microsoft.com/office/drawing/2014/main" id="{01D831A6-EB9E-C6A3-C5BE-46ACC9B01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3" name="Rectangle 132">
                  <a:extLst>
                    <a:ext uri="{FF2B5EF4-FFF2-40B4-BE49-F238E27FC236}">
                      <a16:creationId xmlns:a16="http://schemas.microsoft.com/office/drawing/2014/main" id="{35C50386-A3E6-0A12-D998-4458164CB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4" name="Rectangle 133">
                  <a:extLst>
                    <a:ext uri="{FF2B5EF4-FFF2-40B4-BE49-F238E27FC236}">
                      <a16:creationId xmlns:a16="http://schemas.microsoft.com/office/drawing/2014/main" id="{6B9A2EEE-33EE-352D-EC78-EA9FCC084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5" name="Rectangle 134">
                  <a:extLst>
                    <a:ext uri="{FF2B5EF4-FFF2-40B4-BE49-F238E27FC236}">
                      <a16:creationId xmlns:a16="http://schemas.microsoft.com/office/drawing/2014/main" id="{72A3D9D3-48ED-BEC0-ADAB-953BA4B2D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6" name="Rectangle 135">
                  <a:extLst>
                    <a:ext uri="{FF2B5EF4-FFF2-40B4-BE49-F238E27FC236}">
                      <a16:creationId xmlns:a16="http://schemas.microsoft.com/office/drawing/2014/main" id="{522AAE7A-AEF6-A08A-845B-930E24CD2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607" name="Rectangle 136">
                  <a:extLst>
                    <a:ext uri="{FF2B5EF4-FFF2-40B4-BE49-F238E27FC236}">
                      <a16:creationId xmlns:a16="http://schemas.microsoft.com/office/drawing/2014/main" id="{B561160D-24B5-BA11-5CF7-67846DC8D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7" name="Group 137">
                <a:extLst>
                  <a:ext uri="{FF2B5EF4-FFF2-40B4-BE49-F238E27FC236}">
                    <a16:creationId xmlns:a16="http://schemas.microsoft.com/office/drawing/2014/main" id="{B2BE2CB5-C536-EFE0-810C-5096B5A863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8572" name="Rectangle 138">
                  <a:extLst>
                    <a:ext uri="{FF2B5EF4-FFF2-40B4-BE49-F238E27FC236}">
                      <a16:creationId xmlns:a16="http://schemas.microsoft.com/office/drawing/2014/main" id="{132E58D2-4A62-2D8B-AE17-45CF465FB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3" name="Rectangle 139">
                  <a:extLst>
                    <a:ext uri="{FF2B5EF4-FFF2-40B4-BE49-F238E27FC236}">
                      <a16:creationId xmlns:a16="http://schemas.microsoft.com/office/drawing/2014/main" id="{0BC1A10B-3FD9-65F7-A9FF-69B6769C9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4" name="Rectangle 140">
                  <a:extLst>
                    <a:ext uri="{FF2B5EF4-FFF2-40B4-BE49-F238E27FC236}">
                      <a16:creationId xmlns:a16="http://schemas.microsoft.com/office/drawing/2014/main" id="{258A9A4C-83D6-9013-141C-0AEF29B4D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5" name="Rectangle 141">
                  <a:extLst>
                    <a:ext uri="{FF2B5EF4-FFF2-40B4-BE49-F238E27FC236}">
                      <a16:creationId xmlns:a16="http://schemas.microsoft.com/office/drawing/2014/main" id="{41571E53-46B1-B491-8366-3A528457E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6" name="Rectangle 142">
                  <a:extLst>
                    <a:ext uri="{FF2B5EF4-FFF2-40B4-BE49-F238E27FC236}">
                      <a16:creationId xmlns:a16="http://schemas.microsoft.com/office/drawing/2014/main" id="{1D672032-B0E5-BEA1-DD43-4011C175A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7" name="Rectangle 143">
                  <a:extLst>
                    <a:ext uri="{FF2B5EF4-FFF2-40B4-BE49-F238E27FC236}">
                      <a16:creationId xmlns:a16="http://schemas.microsoft.com/office/drawing/2014/main" id="{571190F8-DF1C-03A2-A02E-E5DEB0F8A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8" name="Rectangle 144">
                  <a:extLst>
                    <a:ext uri="{FF2B5EF4-FFF2-40B4-BE49-F238E27FC236}">
                      <a16:creationId xmlns:a16="http://schemas.microsoft.com/office/drawing/2014/main" id="{0E5D35EA-545B-BC5E-4FB2-1FF796FEF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9" name="Rectangle 145">
                  <a:extLst>
                    <a:ext uri="{FF2B5EF4-FFF2-40B4-BE49-F238E27FC236}">
                      <a16:creationId xmlns:a16="http://schemas.microsoft.com/office/drawing/2014/main" id="{78236835-2933-477F-6D01-7B1A94412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0" name="Rectangle 146">
                  <a:extLst>
                    <a:ext uri="{FF2B5EF4-FFF2-40B4-BE49-F238E27FC236}">
                      <a16:creationId xmlns:a16="http://schemas.microsoft.com/office/drawing/2014/main" id="{11F03DD0-ACF0-3D42-98F4-FFD7DC597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1" name="Rectangle 147">
                  <a:extLst>
                    <a:ext uri="{FF2B5EF4-FFF2-40B4-BE49-F238E27FC236}">
                      <a16:creationId xmlns:a16="http://schemas.microsoft.com/office/drawing/2014/main" id="{E6D9F26B-38EC-8C4C-8467-2145294B97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2" name="Rectangle 148">
                  <a:extLst>
                    <a:ext uri="{FF2B5EF4-FFF2-40B4-BE49-F238E27FC236}">
                      <a16:creationId xmlns:a16="http://schemas.microsoft.com/office/drawing/2014/main" id="{E24B80A5-9123-E6DA-4919-1779AE04E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3" name="Rectangle 149">
                  <a:extLst>
                    <a:ext uri="{FF2B5EF4-FFF2-40B4-BE49-F238E27FC236}">
                      <a16:creationId xmlns:a16="http://schemas.microsoft.com/office/drawing/2014/main" id="{1F706F3A-6247-44B2-ED35-BB5D64801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4" name="Rectangle 150">
                  <a:extLst>
                    <a:ext uri="{FF2B5EF4-FFF2-40B4-BE49-F238E27FC236}">
                      <a16:creationId xmlns:a16="http://schemas.microsoft.com/office/drawing/2014/main" id="{B7C5C084-8E08-C8FA-EEF5-B9249ABA53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5" name="Rectangle 151">
                  <a:extLst>
                    <a:ext uri="{FF2B5EF4-FFF2-40B4-BE49-F238E27FC236}">
                      <a16:creationId xmlns:a16="http://schemas.microsoft.com/office/drawing/2014/main" id="{483E2139-3D4C-A8CC-7B68-83FD76F1E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6" name="Rectangle 152">
                  <a:extLst>
                    <a:ext uri="{FF2B5EF4-FFF2-40B4-BE49-F238E27FC236}">
                      <a16:creationId xmlns:a16="http://schemas.microsoft.com/office/drawing/2014/main" id="{11A67030-551A-8882-4DC1-64CA1D73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7" name="Rectangle 153">
                  <a:extLst>
                    <a:ext uri="{FF2B5EF4-FFF2-40B4-BE49-F238E27FC236}">
                      <a16:creationId xmlns:a16="http://schemas.microsoft.com/office/drawing/2014/main" id="{A62638E4-3A15-6558-1399-7F07C44FB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8" name="Rectangle 154">
                  <a:extLst>
                    <a:ext uri="{FF2B5EF4-FFF2-40B4-BE49-F238E27FC236}">
                      <a16:creationId xmlns:a16="http://schemas.microsoft.com/office/drawing/2014/main" id="{7CABE0A3-0432-DF71-787A-000D9EC7F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89" name="Rectangle 155">
                  <a:extLst>
                    <a:ext uri="{FF2B5EF4-FFF2-40B4-BE49-F238E27FC236}">
                      <a16:creationId xmlns:a16="http://schemas.microsoft.com/office/drawing/2014/main" id="{31252ADD-AE97-BDC6-BF1F-088779DAB4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8" name="Group 156">
                <a:extLst>
                  <a:ext uri="{FF2B5EF4-FFF2-40B4-BE49-F238E27FC236}">
                    <a16:creationId xmlns:a16="http://schemas.microsoft.com/office/drawing/2014/main" id="{49BECA83-BDF3-5C89-3C6E-39D7716C1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8554" name="Rectangle 157">
                  <a:extLst>
                    <a:ext uri="{FF2B5EF4-FFF2-40B4-BE49-F238E27FC236}">
                      <a16:creationId xmlns:a16="http://schemas.microsoft.com/office/drawing/2014/main" id="{08F31507-6220-0CC2-20F0-7A3BB7598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5" name="Rectangle 158">
                  <a:extLst>
                    <a:ext uri="{FF2B5EF4-FFF2-40B4-BE49-F238E27FC236}">
                      <a16:creationId xmlns:a16="http://schemas.microsoft.com/office/drawing/2014/main" id="{B2B5BD14-E3DA-1ACF-C312-0A57E8AC0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6" name="Rectangle 159">
                  <a:extLst>
                    <a:ext uri="{FF2B5EF4-FFF2-40B4-BE49-F238E27FC236}">
                      <a16:creationId xmlns:a16="http://schemas.microsoft.com/office/drawing/2014/main" id="{80D592AC-D958-8D16-5A66-6D4006746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7" name="Rectangle 160">
                  <a:extLst>
                    <a:ext uri="{FF2B5EF4-FFF2-40B4-BE49-F238E27FC236}">
                      <a16:creationId xmlns:a16="http://schemas.microsoft.com/office/drawing/2014/main" id="{A749C094-6F1E-2F5C-2329-54694995F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8" name="Rectangle 161">
                  <a:extLst>
                    <a:ext uri="{FF2B5EF4-FFF2-40B4-BE49-F238E27FC236}">
                      <a16:creationId xmlns:a16="http://schemas.microsoft.com/office/drawing/2014/main" id="{39C050FD-49CF-DE30-DF76-F625E49E2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9" name="Rectangle 162">
                  <a:extLst>
                    <a:ext uri="{FF2B5EF4-FFF2-40B4-BE49-F238E27FC236}">
                      <a16:creationId xmlns:a16="http://schemas.microsoft.com/office/drawing/2014/main" id="{66DF56FB-4BB8-E729-A7D6-C6B16FD32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0" name="Rectangle 163">
                  <a:extLst>
                    <a:ext uri="{FF2B5EF4-FFF2-40B4-BE49-F238E27FC236}">
                      <a16:creationId xmlns:a16="http://schemas.microsoft.com/office/drawing/2014/main" id="{107D3A78-9CEB-F788-B3B0-521A7571C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1" name="Rectangle 164">
                  <a:extLst>
                    <a:ext uri="{FF2B5EF4-FFF2-40B4-BE49-F238E27FC236}">
                      <a16:creationId xmlns:a16="http://schemas.microsoft.com/office/drawing/2014/main" id="{D9C7B9F3-27F6-1053-1862-30AC9E467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2" name="Rectangle 165">
                  <a:extLst>
                    <a:ext uri="{FF2B5EF4-FFF2-40B4-BE49-F238E27FC236}">
                      <a16:creationId xmlns:a16="http://schemas.microsoft.com/office/drawing/2014/main" id="{7544C74D-1DCE-DDE7-8D86-A303FE6E1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3" name="Rectangle 166">
                  <a:extLst>
                    <a:ext uri="{FF2B5EF4-FFF2-40B4-BE49-F238E27FC236}">
                      <a16:creationId xmlns:a16="http://schemas.microsoft.com/office/drawing/2014/main" id="{729B819D-40C1-3263-B37D-69CA2F359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4" name="Rectangle 167">
                  <a:extLst>
                    <a:ext uri="{FF2B5EF4-FFF2-40B4-BE49-F238E27FC236}">
                      <a16:creationId xmlns:a16="http://schemas.microsoft.com/office/drawing/2014/main" id="{4FEF738E-5A7A-88C8-9AFB-794C6E03B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5" name="Rectangle 168">
                  <a:extLst>
                    <a:ext uri="{FF2B5EF4-FFF2-40B4-BE49-F238E27FC236}">
                      <a16:creationId xmlns:a16="http://schemas.microsoft.com/office/drawing/2014/main" id="{5DF15DE4-1BC8-A34E-92FA-039FFDC60D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6" name="Rectangle 169">
                  <a:extLst>
                    <a:ext uri="{FF2B5EF4-FFF2-40B4-BE49-F238E27FC236}">
                      <a16:creationId xmlns:a16="http://schemas.microsoft.com/office/drawing/2014/main" id="{EC049B4C-AF1B-25CE-5406-0B9D0D3E6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7" name="Rectangle 170">
                  <a:extLst>
                    <a:ext uri="{FF2B5EF4-FFF2-40B4-BE49-F238E27FC236}">
                      <a16:creationId xmlns:a16="http://schemas.microsoft.com/office/drawing/2014/main" id="{2B8527DF-3796-5F29-6DCD-B7D27B5233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8" name="Rectangle 171">
                  <a:extLst>
                    <a:ext uri="{FF2B5EF4-FFF2-40B4-BE49-F238E27FC236}">
                      <a16:creationId xmlns:a16="http://schemas.microsoft.com/office/drawing/2014/main" id="{18FB70A6-BE47-D1BC-4511-336428D2C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69" name="Rectangle 172">
                  <a:extLst>
                    <a:ext uri="{FF2B5EF4-FFF2-40B4-BE49-F238E27FC236}">
                      <a16:creationId xmlns:a16="http://schemas.microsoft.com/office/drawing/2014/main" id="{BB61F882-FB52-B1DD-5B31-DAC559261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0" name="Rectangle 173">
                  <a:extLst>
                    <a:ext uri="{FF2B5EF4-FFF2-40B4-BE49-F238E27FC236}">
                      <a16:creationId xmlns:a16="http://schemas.microsoft.com/office/drawing/2014/main" id="{5546991A-CB16-0372-CAAA-DF335786F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71" name="Rectangle 174">
                  <a:extLst>
                    <a:ext uri="{FF2B5EF4-FFF2-40B4-BE49-F238E27FC236}">
                      <a16:creationId xmlns:a16="http://schemas.microsoft.com/office/drawing/2014/main" id="{6090620F-9683-2CAB-5D0E-984CB33990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59" name="Group 175">
                <a:extLst>
                  <a:ext uri="{FF2B5EF4-FFF2-40B4-BE49-F238E27FC236}">
                    <a16:creationId xmlns:a16="http://schemas.microsoft.com/office/drawing/2014/main" id="{922B73FC-D050-9A1B-C998-0E2BFEC9C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8536" name="Rectangle 176">
                  <a:extLst>
                    <a:ext uri="{FF2B5EF4-FFF2-40B4-BE49-F238E27FC236}">
                      <a16:creationId xmlns:a16="http://schemas.microsoft.com/office/drawing/2014/main" id="{ED71BE90-9CDC-1AD1-8B93-C91E2C870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7" name="Rectangle 177">
                  <a:extLst>
                    <a:ext uri="{FF2B5EF4-FFF2-40B4-BE49-F238E27FC236}">
                      <a16:creationId xmlns:a16="http://schemas.microsoft.com/office/drawing/2014/main" id="{32F3A95A-5AD1-2E21-6C10-EAA30BFB5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8" name="Rectangle 178">
                  <a:extLst>
                    <a:ext uri="{FF2B5EF4-FFF2-40B4-BE49-F238E27FC236}">
                      <a16:creationId xmlns:a16="http://schemas.microsoft.com/office/drawing/2014/main" id="{DEB8454B-8F5E-FF86-DC77-B7A212203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9" name="Rectangle 179">
                  <a:extLst>
                    <a:ext uri="{FF2B5EF4-FFF2-40B4-BE49-F238E27FC236}">
                      <a16:creationId xmlns:a16="http://schemas.microsoft.com/office/drawing/2014/main" id="{1E66A9C9-6A25-1D12-C746-171B0A224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0" name="Rectangle 180">
                  <a:extLst>
                    <a:ext uri="{FF2B5EF4-FFF2-40B4-BE49-F238E27FC236}">
                      <a16:creationId xmlns:a16="http://schemas.microsoft.com/office/drawing/2014/main" id="{6812B895-58A9-2723-FDC0-1E8ED248C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1" name="Rectangle 181">
                  <a:extLst>
                    <a:ext uri="{FF2B5EF4-FFF2-40B4-BE49-F238E27FC236}">
                      <a16:creationId xmlns:a16="http://schemas.microsoft.com/office/drawing/2014/main" id="{0C1D1315-8CB5-7BB0-2C7C-1AB20548B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2" name="Rectangle 182">
                  <a:extLst>
                    <a:ext uri="{FF2B5EF4-FFF2-40B4-BE49-F238E27FC236}">
                      <a16:creationId xmlns:a16="http://schemas.microsoft.com/office/drawing/2014/main" id="{C8832475-E2B7-4125-AA1D-356CF2B3C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3" name="Rectangle 183">
                  <a:extLst>
                    <a:ext uri="{FF2B5EF4-FFF2-40B4-BE49-F238E27FC236}">
                      <a16:creationId xmlns:a16="http://schemas.microsoft.com/office/drawing/2014/main" id="{83BAB137-E089-69D0-0883-F161F9232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4" name="Rectangle 184">
                  <a:extLst>
                    <a:ext uri="{FF2B5EF4-FFF2-40B4-BE49-F238E27FC236}">
                      <a16:creationId xmlns:a16="http://schemas.microsoft.com/office/drawing/2014/main" id="{32F6F6D1-FCD1-8B23-BAEC-6C5F3F7D4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5" name="Rectangle 185">
                  <a:extLst>
                    <a:ext uri="{FF2B5EF4-FFF2-40B4-BE49-F238E27FC236}">
                      <a16:creationId xmlns:a16="http://schemas.microsoft.com/office/drawing/2014/main" id="{045EF165-8F33-E1C3-E818-11299F067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6" name="Rectangle 186">
                  <a:extLst>
                    <a:ext uri="{FF2B5EF4-FFF2-40B4-BE49-F238E27FC236}">
                      <a16:creationId xmlns:a16="http://schemas.microsoft.com/office/drawing/2014/main" id="{4C27415C-84E0-3932-0D50-8A15451A9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7" name="Rectangle 187">
                  <a:extLst>
                    <a:ext uri="{FF2B5EF4-FFF2-40B4-BE49-F238E27FC236}">
                      <a16:creationId xmlns:a16="http://schemas.microsoft.com/office/drawing/2014/main" id="{DFB9D246-B778-7E89-FBCC-976A75677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8" name="Rectangle 188">
                  <a:extLst>
                    <a:ext uri="{FF2B5EF4-FFF2-40B4-BE49-F238E27FC236}">
                      <a16:creationId xmlns:a16="http://schemas.microsoft.com/office/drawing/2014/main" id="{9D2921B9-5554-9B5E-1D78-27060B30C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49" name="Rectangle 189">
                  <a:extLst>
                    <a:ext uri="{FF2B5EF4-FFF2-40B4-BE49-F238E27FC236}">
                      <a16:creationId xmlns:a16="http://schemas.microsoft.com/office/drawing/2014/main" id="{1E4DEA5A-8472-9F75-4383-806412BBD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0" name="Rectangle 190">
                  <a:extLst>
                    <a:ext uri="{FF2B5EF4-FFF2-40B4-BE49-F238E27FC236}">
                      <a16:creationId xmlns:a16="http://schemas.microsoft.com/office/drawing/2014/main" id="{C711AFC2-8758-63B1-2DFE-B51781AF9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1" name="Rectangle 191">
                  <a:extLst>
                    <a:ext uri="{FF2B5EF4-FFF2-40B4-BE49-F238E27FC236}">
                      <a16:creationId xmlns:a16="http://schemas.microsoft.com/office/drawing/2014/main" id="{6A2FDAFB-48FF-7E9B-9F81-153A14BFB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2" name="Rectangle 192">
                  <a:extLst>
                    <a:ext uri="{FF2B5EF4-FFF2-40B4-BE49-F238E27FC236}">
                      <a16:creationId xmlns:a16="http://schemas.microsoft.com/office/drawing/2014/main" id="{D8CF3DB3-15F1-BA05-7079-0283C164D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53" name="Rectangle 193">
                  <a:extLst>
                    <a:ext uri="{FF2B5EF4-FFF2-40B4-BE49-F238E27FC236}">
                      <a16:creationId xmlns:a16="http://schemas.microsoft.com/office/drawing/2014/main" id="{9BA3EBF3-D317-CA53-5DB1-DE571C597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60" name="Group 194">
                <a:extLst>
                  <a:ext uri="{FF2B5EF4-FFF2-40B4-BE49-F238E27FC236}">
                    <a16:creationId xmlns:a16="http://schemas.microsoft.com/office/drawing/2014/main" id="{0F16A104-D00C-A5A4-0A71-F116C5980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8518" name="Rectangle 195">
                  <a:extLst>
                    <a:ext uri="{FF2B5EF4-FFF2-40B4-BE49-F238E27FC236}">
                      <a16:creationId xmlns:a16="http://schemas.microsoft.com/office/drawing/2014/main" id="{66CA6BA8-DA31-2188-4258-24EBBBE36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9" name="Rectangle 196">
                  <a:extLst>
                    <a:ext uri="{FF2B5EF4-FFF2-40B4-BE49-F238E27FC236}">
                      <a16:creationId xmlns:a16="http://schemas.microsoft.com/office/drawing/2014/main" id="{178AD860-E3C1-7E09-9B4C-B85CEE931F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0" name="Rectangle 197">
                  <a:extLst>
                    <a:ext uri="{FF2B5EF4-FFF2-40B4-BE49-F238E27FC236}">
                      <a16:creationId xmlns:a16="http://schemas.microsoft.com/office/drawing/2014/main" id="{3D095181-0283-6DED-34B7-0A2BD1FAA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1" name="Rectangle 198">
                  <a:extLst>
                    <a:ext uri="{FF2B5EF4-FFF2-40B4-BE49-F238E27FC236}">
                      <a16:creationId xmlns:a16="http://schemas.microsoft.com/office/drawing/2014/main" id="{38B9622F-69A9-E639-B249-A818CF287E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2" name="Rectangle 199">
                  <a:extLst>
                    <a:ext uri="{FF2B5EF4-FFF2-40B4-BE49-F238E27FC236}">
                      <a16:creationId xmlns:a16="http://schemas.microsoft.com/office/drawing/2014/main" id="{84340BBF-43E0-BDED-8EF2-3BFD99C72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3" name="Rectangle 200">
                  <a:extLst>
                    <a:ext uri="{FF2B5EF4-FFF2-40B4-BE49-F238E27FC236}">
                      <a16:creationId xmlns:a16="http://schemas.microsoft.com/office/drawing/2014/main" id="{A671679E-2B4F-4070-FE6C-A9AB0D32B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4" name="Rectangle 201">
                  <a:extLst>
                    <a:ext uri="{FF2B5EF4-FFF2-40B4-BE49-F238E27FC236}">
                      <a16:creationId xmlns:a16="http://schemas.microsoft.com/office/drawing/2014/main" id="{3C6D8386-41B0-FEA5-550A-6261217DE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5" name="Rectangle 202">
                  <a:extLst>
                    <a:ext uri="{FF2B5EF4-FFF2-40B4-BE49-F238E27FC236}">
                      <a16:creationId xmlns:a16="http://schemas.microsoft.com/office/drawing/2014/main" id="{5EA01EA5-7B51-4116-E2DC-50C467BA4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6" name="Rectangle 203">
                  <a:extLst>
                    <a:ext uri="{FF2B5EF4-FFF2-40B4-BE49-F238E27FC236}">
                      <a16:creationId xmlns:a16="http://schemas.microsoft.com/office/drawing/2014/main" id="{0C494682-63B8-6996-CAF2-C3AA8A521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7" name="Rectangle 204">
                  <a:extLst>
                    <a:ext uri="{FF2B5EF4-FFF2-40B4-BE49-F238E27FC236}">
                      <a16:creationId xmlns:a16="http://schemas.microsoft.com/office/drawing/2014/main" id="{95D1C65D-AFC8-9E6B-1B91-37CBB9B8F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8" name="Rectangle 205">
                  <a:extLst>
                    <a:ext uri="{FF2B5EF4-FFF2-40B4-BE49-F238E27FC236}">
                      <a16:creationId xmlns:a16="http://schemas.microsoft.com/office/drawing/2014/main" id="{91A3DF88-52A3-7D70-2D2E-39760AADE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29" name="Rectangle 206">
                  <a:extLst>
                    <a:ext uri="{FF2B5EF4-FFF2-40B4-BE49-F238E27FC236}">
                      <a16:creationId xmlns:a16="http://schemas.microsoft.com/office/drawing/2014/main" id="{4EBE700C-1F98-609A-502D-9B802067D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0" name="Rectangle 207">
                  <a:extLst>
                    <a:ext uri="{FF2B5EF4-FFF2-40B4-BE49-F238E27FC236}">
                      <a16:creationId xmlns:a16="http://schemas.microsoft.com/office/drawing/2014/main" id="{9FB442B4-CD15-AEFC-B545-B783E86ED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1" name="Rectangle 208">
                  <a:extLst>
                    <a:ext uri="{FF2B5EF4-FFF2-40B4-BE49-F238E27FC236}">
                      <a16:creationId xmlns:a16="http://schemas.microsoft.com/office/drawing/2014/main" id="{CB0D0A89-21CA-8311-50B0-D10B7FAD3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2" name="Rectangle 209">
                  <a:extLst>
                    <a:ext uri="{FF2B5EF4-FFF2-40B4-BE49-F238E27FC236}">
                      <a16:creationId xmlns:a16="http://schemas.microsoft.com/office/drawing/2014/main" id="{65FCC88F-17C4-70DD-AECA-2EBE39C54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3" name="Rectangle 210">
                  <a:extLst>
                    <a:ext uri="{FF2B5EF4-FFF2-40B4-BE49-F238E27FC236}">
                      <a16:creationId xmlns:a16="http://schemas.microsoft.com/office/drawing/2014/main" id="{8FBC428A-6CFE-BCEF-0F3A-1F32C1E36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4" name="Rectangle 211">
                  <a:extLst>
                    <a:ext uri="{FF2B5EF4-FFF2-40B4-BE49-F238E27FC236}">
                      <a16:creationId xmlns:a16="http://schemas.microsoft.com/office/drawing/2014/main" id="{454C87B4-A9C6-6A9F-807D-462B62BF5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35" name="Rectangle 212">
                  <a:extLst>
                    <a:ext uri="{FF2B5EF4-FFF2-40B4-BE49-F238E27FC236}">
                      <a16:creationId xmlns:a16="http://schemas.microsoft.com/office/drawing/2014/main" id="{CB5EAAE7-E14B-8CD1-C99A-12E17D26C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61" name="Group 213">
                <a:extLst>
                  <a:ext uri="{FF2B5EF4-FFF2-40B4-BE49-F238E27FC236}">
                    <a16:creationId xmlns:a16="http://schemas.microsoft.com/office/drawing/2014/main" id="{2F589E07-1FC2-2E87-CD3C-3601A54395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8500" name="Rectangle 214">
                  <a:extLst>
                    <a:ext uri="{FF2B5EF4-FFF2-40B4-BE49-F238E27FC236}">
                      <a16:creationId xmlns:a16="http://schemas.microsoft.com/office/drawing/2014/main" id="{EBC64F44-9E52-1364-7FBC-9002E5908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1" name="Rectangle 215">
                  <a:extLst>
                    <a:ext uri="{FF2B5EF4-FFF2-40B4-BE49-F238E27FC236}">
                      <a16:creationId xmlns:a16="http://schemas.microsoft.com/office/drawing/2014/main" id="{D78EE225-1716-1A8A-F985-6185B06C5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2" name="Rectangle 216">
                  <a:extLst>
                    <a:ext uri="{FF2B5EF4-FFF2-40B4-BE49-F238E27FC236}">
                      <a16:creationId xmlns:a16="http://schemas.microsoft.com/office/drawing/2014/main" id="{68E1C787-8928-8B20-143F-10CBA5B08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3" name="Rectangle 217">
                  <a:extLst>
                    <a:ext uri="{FF2B5EF4-FFF2-40B4-BE49-F238E27FC236}">
                      <a16:creationId xmlns:a16="http://schemas.microsoft.com/office/drawing/2014/main" id="{BAA343D4-9BCA-A313-63C1-38822625D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4" name="Rectangle 218">
                  <a:extLst>
                    <a:ext uri="{FF2B5EF4-FFF2-40B4-BE49-F238E27FC236}">
                      <a16:creationId xmlns:a16="http://schemas.microsoft.com/office/drawing/2014/main" id="{7F0EAB63-064E-AE21-A28B-30BA55C8F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5" name="Rectangle 219">
                  <a:extLst>
                    <a:ext uri="{FF2B5EF4-FFF2-40B4-BE49-F238E27FC236}">
                      <a16:creationId xmlns:a16="http://schemas.microsoft.com/office/drawing/2014/main" id="{CF342346-7F97-E2CB-FD4E-56DE3052C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6" name="Rectangle 220">
                  <a:extLst>
                    <a:ext uri="{FF2B5EF4-FFF2-40B4-BE49-F238E27FC236}">
                      <a16:creationId xmlns:a16="http://schemas.microsoft.com/office/drawing/2014/main" id="{25ECDA98-A822-E106-6940-6718CECF6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7" name="Rectangle 221">
                  <a:extLst>
                    <a:ext uri="{FF2B5EF4-FFF2-40B4-BE49-F238E27FC236}">
                      <a16:creationId xmlns:a16="http://schemas.microsoft.com/office/drawing/2014/main" id="{65EDA017-F8C7-5A6C-2583-2C052E93C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8" name="Rectangle 222">
                  <a:extLst>
                    <a:ext uri="{FF2B5EF4-FFF2-40B4-BE49-F238E27FC236}">
                      <a16:creationId xmlns:a16="http://schemas.microsoft.com/office/drawing/2014/main" id="{8DCC0826-68A1-940A-C16F-97473D89D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09" name="Rectangle 223">
                  <a:extLst>
                    <a:ext uri="{FF2B5EF4-FFF2-40B4-BE49-F238E27FC236}">
                      <a16:creationId xmlns:a16="http://schemas.microsoft.com/office/drawing/2014/main" id="{47064D2B-3C66-192B-8F2F-DC28618F3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0" name="Rectangle 224">
                  <a:extLst>
                    <a:ext uri="{FF2B5EF4-FFF2-40B4-BE49-F238E27FC236}">
                      <a16:creationId xmlns:a16="http://schemas.microsoft.com/office/drawing/2014/main" id="{4F94BC31-2ABC-EC03-F26B-5B708F1E3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1" name="Rectangle 225">
                  <a:extLst>
                    <a:ext uri="{FF2B5EF4-FFF2-40B4-BE49-F238E27FC236}">
                      <a16:creationId xmlns:a16="http://schemas.microsoft.com/office/drawing/2014/main" id="{469D63CD-7B6C-CBDF-BC5D-3AB22B8031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2" name="Rectangle 226">
                  <a:extLst>
                    <a:ext uri="{FF2B5EF4-FFF2-40B4-BE49-F238E27FC236}">
                      <a16:creationId xmlns:a16="http://schemas.microsoft.com/office/drawing/2014/main" id="{D026F706-911A-30A3-4519-3EE62C760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3" name="Rectangle 227">
                  <a:extLst>
                    <a:ext uri="{FF2B5EF4-FFF2-40B4-BE49-F238E27FC236}">
                      <a16:creationId xmlns:a16="http://schemas.microsoft.com/office/drawing/2014/main" id="{868698A2-77BD-F5B8-9629-493256197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4" name="Rectangle 228">
                  <a:extLst>
                    <a:ext uri="{FF2B5EF4-FFF2-40B4-BE49-F238E27FC236}">
                      <a16:creationId xmlns:a16="http://schemas.microsoft.com/office/drawing/2014/main" id="{AD841984-A194-9BB8-BEBC-D000634E3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5" name="Rectangle 229">
                  <a:extLst>
                    <a:ext uri="{FF2B5EF4-FFF2-40B4-BE49-F238E27FC236}">
                      <a16:creationId xmlns:a16="http://schemas.microsoft.com/office/drawing/2014/main" id="{71DA0D48-1A66-69DE-AB07-4293E9286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6" name="Rectangle 230">
                  <a:extLst>
                    <a:ext uri="{FF2B5EF4-FFF2-40B4-BE49-F238E27FC236}">
                      <a16:creationId xmlns:a16="http://schemas.microsoft.com/office/drawing/2014/main" id="{DB193A1E-8B01-E257-0A16-6744D3B68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517" name="Rectangle 231">
                  <a:extLst>
                    <a:ext uri="{FF2B5EF4-FFF2-40B4-BE49-F238E27FC236}">
                      <a16:creationId xmlns:a16="http://schemas.microsoft.com/office/drawing/2014/main" id="{7D9DC1DC-DAFC-818E-DA43-2E57B2289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62" name="Group 232">
                <a:extLst>
                  <a:ext uri="{FF2B5EF4-FFF2-40B4-BE49-F238E27FC236}">
                    <a16:creationId xmlns:a16="http://schemas.microsoft.com/office/drawing/2014/main" id="{45C56894-EC7B-F42E-FF7B-463EB665D7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8482" name="Rectangle 233">
                  <a:extLst>
                    <a:ext uri="{FF2B5EF4-FFF2-40B4-BE49-F238E27FC236}">
                      <a16:creationId xmlns:a16="http://schemas.microsoft.com/office/drawing/2014/main" id="{EDFDA8E9-2D18-5728-3E46-4C0D83AF7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3" name="Rectangle 234">
                  <a:extLst>
                    <a:ext uri="{FF2B5EF4-FFF2-40B4-BE49-F238E27FC236}">
                      <a16:creationId xmlns:a16="http://schemas.microsoft.com/office/drawing/2014/main" id="{1F593F0C-2526-3615-0037-987BE6046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4" name="Rectangle 235">
                  <a:extLst>
                    <a:ext uri="{FF2B5EF4-FFF2-40B4-BE49-F238E27FC236}">
                      <a16:creationId xmlns:a16="http://schemas.microsoft.com/office/drawing/2014/main" id="{25596180-941A-D934-61B3-3D103DEF4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5" name="Rectangle 236">
                  <a:extLst>
                    <a:ext uri="{FF2B5EF4-FFF2-40B4-BE49-F238E27FC236}">
                      <a16:creationId xmlns:a16="http://schemas.microsoft.com/office/drawing/2014/main" id="{04E0A54C-151F-A679-0D1C-477827847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6" name="Rectangle 237">
                  <a:extLst>
                    <a:ext uri="{FF2B5EF4-FFF2-40B4-BE49-F238E27FC236}">
                      <a16:creationId xmlns:a16="http://schemas.microsoft.com/office/drawing/2014/main" id="{5AB2B3B2-9785-4EC6-C3E8-521ED6AB5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7" name="Rectangle 238">
                  <a:extLst>
                    <a:ext uri="{FF2B5EF4-FFF2-40B4-BE49-F238E27FC236}">
                      <a16:creationId xmlns:a16="http://schemas.microsoft.com/office/drawing/2014/main" id="{E9E14F53-4597-47BF-07C4-73BCABEC1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8" name="Rectangle 239">
                  <a:extLst>
                    <a:ext uri="{FF2B5EF4-FFF2-40B4-BE49-F238E27FC236}">
                      <a16:creationId xmlns:a16="http://schemas.microsoft.com/office/drawing/2014/main" id="{CDAD1D86-5393-F58D-0860-02C948436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9" name="Rectangle 240">
                  <a:extLst>
                    <a:ext uri="{FF2B5EF4-FFF2-40B4-BE49-F238E27FC236}">
                      <a16:creationId xmlns:a16="http://schemas.microsoft.com/office/drawing/2014/main" id="{9D4E6C5B-520B-0D6A-EE6A-36CB289DE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0" name="Rectangle 241">
                  <a:extLst>
                    <a:ext uri="{FF2B5EF4-FFF2-40B4-BE49-F238E27FC236}">
                      <a16:creationId xmlns:a16="http://schemas.microsoft.com/office/drawing/2014/main" id="{0F9CDAC0-E27D-901F-C7B1-B92FE9E82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1" name="Rectangle 242">
                  <a:extLst>
                    <a:ext uri="{FF2B5EF4-FFF2-40B4-BE49-F238E27FC236}">
                      <a16:creationId xmlns:a16="http://schemas.microsoft.com/office/drawing/2014/main" id="{BB0BA4DA-8B34-9025-E0AB-110AE291D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2" name="Rectangle 243">
                  <a:extLst>
                    <a:ext uri="{FF2B5EF4-FFF2-40B4-BE49-F238E27FC236}">
                      <a16:creationId xmlns:a16="http://schemas.microsoft.com/office/drawing/2014/main" id="{EA32C940-121D-EC5F-8F76-7CD176E86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3" name="Rectangle 244">
                  <a:extLst>
                    <a:ext uri="{FF2B5EF4-FFF2-40B4-BE49-F238E27FC236}">
                      <a16:creationId xmlns:a16="http://schemas.microsoft.com/office/drawing/2014/main" id="{2B6F8702-D162-FA91-78E2-2FE98CF48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4" name="Rectangle 245">
                  <a:extLst>
                    <a:ext uri="{FF2B5EF4-FFF2-40B4-BE49-F238E27FC236}">
                      <a16:creationId xmlns:a16="http://schemas.microsoft.com/office/drawing/2014/main" id="{8A0AD225-5035-08C1-A882-E16F17291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5" name="Rectangle 246">
                  <a:extLst>
                    <a:ext uri="{FF2B5EF4-FFF2-40B4-BE49-F238E27FC236}">
                      <a16:creationId xmlns:a16="http://schemas.microsoft.com/office/drawing/2014/main" id="{71244685-BEF8-801D-9157-EB3A6F6EF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6" name="Rectangle 247">
                  <a:extLst>
                    <a:ext uri="{FF2B5EF4-FFF2-40B4-BE49-F238E27FC236}">
                      <a16:creationId xmlns:a16="http://schemas.microsoft.com/office/drawing/2014/main" id="{02A88780-7341-0144-08FA-1901977F2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7" name="Rectangle 248">
                  <a:extLst>
                    <a:ext uri="{FF2B5EF4-FFF2-40B4-BE49-F238E27FC236}">
                      <a16:creationId xmlns:a16="http://schemas.microsoft.com/office/drawing/2014/main" id="{DDCC56E8-20AD-6440-E8C1-45BBD2880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8" name="Rectangle 249">
                  <a:extLst>
                    <a:ext uri="{FF2B5EF4-FFF2-40B4-BE49-F238E27FC236}">
                      <a16:creationId xmlns:a16="http://schemas.microsoft.com/office/drawing/2014/main" id="{C5DBBED0-73C2-FF79-84A2-0302E5908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9" name="Rectangle 250">
                  <a:extLst>
                    <a:ext uri="{FF2B5EF4-FFF2-40B4-BE49-F238E27FC236}">
                      <a16:creationId xmlns:a16="http://schemas.microsoft.com/office/drawing/2014/main" id="{53412395-F9DD-64CE-0B4F-C8AFE352B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8463" name="Group 251">
                <a:extLst>
                  <a:ext uri="{FF2B5EF4-FFF2-40B4-BE49-F238E27FC236}">
                    <a16:creationId xmlns:a16="http://schemas.microsoft.com/office/drawing/2014/main" id="{E1991DD1-B2CE-3AAB-C56A-29B83B342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8464" name="Rectangle 252">
                  <a:extLst>
                    <a:ext uri="{FF2B5EF4-FFF2-40B4-BE49-F238E27FC236}">
                      <a16:creationId xmlns:a16="http://schemas.microsoft.com/office/drawing/2014/main" id="{92FA2847-7AB6-997E-F668-94D5ECA02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65" name="Rectangle 253">
                  <a:extLst>
                    <a:ext uri="{FF2B5EF4-FFF2-40B4-BE49-F238E27FC236}">
                      <a16:creationId xmlns:a16="http://schemas.microsoft.com/office/drawing/2014/main" id="{08C6290B-5117-C9C9-DE92-EB151B2B4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66" name="Rectangle 254">
                  <a:extLst>
                    <a:ext uri="{FF2B5EF4-FFF2-40B4-BE49-F238E27FC236}">
                      <a16:creationId xmlns:a16="http://schemas.microsoft.com/office/drawing/2014/main" id="{11C006CC-B3A9-B423-041C-52FABBBC3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67" name="Rectangle 255">
                  <a:extLst>
                    <a:ext uri="{FF2B5EF4-FFF2-40B4-BE49-F238E27FC236}">
                      <a16:creationId xmlns:a16="http://schemas.microsoft.com/office/drawing/2014/main" id="{89396DAE-8975-736A-3CC6-591D9AF47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68" name="Rectangle 256">
                  <a:extLst>
                    <a:ext uri="{FF2B5EF4-FFF2-40B4-BE49-F238E27FC236}">
                      <a16:creationId xmlns:a16="http://schemas.microsoft.com/office/drawing/2014/main" id="{D60E30D4-2D69-E581-1D8F-460E6BC84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69" name="Rectangle 257">
                  <a:extLst>
                    <a:ext uri="{FF2B5EF4-FFF2-40B4-BE49-F238E27FC236}">
                      <a16:creationId xmlns:a16="http://schemas.microsoft.com/office/drawing/2014/main" id="{1B3C4096-353C-4DA4-B948-C2E6934DD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0" name="Rectangle 258">
                  <a:extLst>
                    <a:ext uri="{FF2B5EF4-FFF2-40B4-BE49-F238E27FC236}">
                      <a16:creationId xmlns:a16="http://schemas.microsoft.com/office/drawing/2014/main" id="{8068024D-A213-DDD3-9B01-1598604BB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1" name="Rectangle 259">
                  <a:extLst>
                    <a:ext uri="{FF2B5EF4-FFF2-40B4-BE49-F238E27FC236}">
                      <a16:creationId xmlns:a16="http://schemas.microsoft.com/office/drawing/2014/main" id="{32838D9D-7BDB-7221-F42B-22872BD58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2" name="Rectangle 260">
                  <a:extLst>
                    <a:ext uri="{FF2B5EF4-FFF2-40B4-BE49-F238E27FC236}">
                      <a16:creationId xmlns:a16="http://schemas.microsoft.com/office/drawing/2014/main" id="{B3A9BBFF-BA46-1A5F-9016-A84FEC7DE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3" name="Rectangle 261">
                  <a:extLst>
                    <a:ext uri="{FF2B5EF4-FFF2-40B4-BE49-F238E27FC236}">
                      <a16:creationId xmlns:a16="http://schemas.microsoft.com/office/drawing/2014/main" id="{B6AD6B2C-9540-43C9-841B-4B2583270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4" name="Rectangle 262">
                  <a:extLst>
                    <a:ext uri="{FF2B5EF4-FFF2-40B4-BE49-F238E27FC236}">
                      <a16:creationId xmlns:a16="http://schemas.microsoft.com/office/drawing/2014/main" id="{73BE8A9D-0E06-A5CC-0086-10AF793253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5" name="Rectangle 263">
                  <a:extLst>
                    <a:ext uri="{FF2B5EF4-FFF2-40B4-BE49-F238E27FC236}">
                      <a16:creationId xmlns:a16="http://schemas.microsoft.com/office/drawing/2014/main" id="{A99EDA10-4DC0-73DD-034B-227855014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6" name="Rectangle 264">
                  <a:extLst>
                    <a:ext uri="{FF2B5EF4-FFF2-40B4-BE49-F238E27FC236}">
                      <a16:creationId xmlns:a16="http://schemas.microsoft.com/office/drawing/2014/main" id="{44340AB1-6D0A-4A7F-533C-B6A3DE708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7" name="Rectangle 265">
                  <a:extLst>
                    <a:ext uri="{FF2B5EF4-FFF2-40B4-BE49-F238E27FC236}">
                      <a16:creationId xmlns:a16="http://schemas.microsoft.com/office/drawing/2014/main" id="{0D9D8F96-EEBE-4D36-333B-DAEECABA2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8" name="Rectangle 266">
                  <a:extLst>
                    <a:ext uri="{FF2B5EF4-FFF2-40B4-BE49-F238E27FC236}">
                      <a16:creationId xmlns:a16="http://schemas.microsoft.com/office/drawing/2014/main" id="{64DB03DE-1376-6475-3B59-DECBBFBEE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79" name="Rectangle 267">
                  <a:extLst>
                    <a:ext uri="{FF2B5EF4-FFF2-40B4-BE49-F238E27FC236}">
                      <a16:creationId xmlns:a16="http://schemas.microsoft.com/office/drawing/2014/main" id="{7E1A40D8-4F98-97B8-34D8-67192B65D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0" name="Rectangle 268">
                  <a:extLst>
                    <a:ext uri="{FF2B5EF4-FFF2-40B4-BE49-F238E27FC236}">
                      <a16:creationId xmlns:a16="http://schemas.microsoft.com/office/drawing/2014/main" id="{ED3638D8-28B8-85A2-DB2D-C8D9FB48B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81" name="Rectangle 269">
                  <a:extLst>
                    <a:ext uri="{FF2B5EF4-FFF2-40B4-BE49-F238E27FC236}">
                      <a16:creationId xmlns:a16="http://schemas.microsoft.com/office/drawing/2014/main" id="{C2BA9319-D272-7A31-3B54-150837C9F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8448" name="Line 270">
              <a:extLst>
                <a:ext uri="{FF2B5EF4-FFF2-40B4-BE49-F238E27FC236}">
                  <a16:creationId xmlns:a16="http://schemas.microsoft.com/office/drawing/2014/main" id="{3EBFA5CD-01BE-9CF6-F3FA-846E2AF88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449" name="Line 271">
              <a:extLst>
                <a:ext uri="{FF2B5EF4-FFF2-40B4-BE49-F238E27FC236}">
                  <a16:creationId xmlns:a16="http://schemas.microsoft.com/office/drawing/2014/main" id="{657186D8-57C3-C684-3E84-0AF27ABD4A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8435" name="Line 272">
            <a:extLst>
              <a:ext uri="{FF2B5EF4-FFF2-40B4-BE49-F238E27FC236}">
                <a16:creationId xmlns:a16="http://schemas.microsoft.com/office/drawing/2014/main" id="{B797D57C-69ED-7420-0870-01BE648B325E}"/>
              </a:ext>
            </a:extLst>
          </p:cNvPr>
          <p:cNvSpPr>
            <a:spLocks noChangeShapeType="1"/>
          </p:cNvSpPr>
          <p:nvPr/>
        </p:nvSpPr>
        <p:spPr bwMode="auto">
          <a:xfrm rot="19973034" flipV="1">
            <a:off x="-103188" y="458788"/>
            <a:ext cx="3025776" cy="5959475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681" name="WordArt 273">
            <a:extLst>
              <a:ext uri="{FF2B5EF4-FFF2-40B4-BE49-F238E27FC236}">
                <a16:creationId xmlns:a16="http://schemas.microsoft.com/office/drawing/2014/main" id="{F830811B-97A5-A1EC-5EBB-FC8228275C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152400"/>
            <a:ext cx="47466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682" name="WordArt 274">
            <a:extLst>
              <a:ext uri="{FF2B5EF4-FFF2-40B4-BE49-F238E27FC236}">
                <a16:creationId xmlns:a16="http://schemas.microsoft.com/office/drawing/2014/main" id="{7BBECC74-9D34-1A05-188F-5E06DB4B3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1524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683" name="WordArt 275">
            <a:extLst>
              <a:ext uri="{FF2B5EF4-FFF2-40B4-BE49-F238E27FC236}">
                <a16:creationId xmlns:a16="http://schemas.microsoft.com/office/drawing/2014/main" id="{09247968-51B0-6D71-20A6-97ADC9D7C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05800" y="1524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684" name="Oval 276">
            <a:extLst>
              <a:ext uri="{FF2B5EF4-FFF2-40B4-BE49-F238E27FC236}">
                <a16:creationId xmlns:a16="http://schemas.microsoft.com/office/drawing/2014/main" id="{0BA20F89-5719-55C6-F090-09EF33D68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71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685" name="Oval 277">
            <a:extLst>
              <a:ext uri="{FF2B5EF4-FFF2-40B4-BE49-F238E27FC236}">
                <a16:creationId xmlns:a16="http://schemas.microsoft.com/office/drawing/2014/main" id="{855922E0-50CD-C69A-4A73-2D29B14F9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1371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686" name="Oval 278">
            <a:extLst>
              <a:ext uri="{FF2B5EF4-FFF2-40B4-BE49-F238E27FC236}">
                <a16:creationId xmlns:a16="http://schemas.microsoft.com/office/drawing/2014/main" id="{0A6C3E00-37CC-E5C7-5E0B-17D01646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71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687" name="Oval 279">
            <a:extLst>
              <a:ext uri="{FF2B5EF4-FFF2-40B4-BE49-F238E27FC236}">
                <a16:creationId xmlns:a16="http://schemas.microsoft.com/office/drawing/2014/main" id="{ED26B638-E5B8-579F-9F0F-B749AC9B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688" name="Oval 280">
            <a:extLst>
              <a:ext uri="{FF2B5EF4-FFF2-40B4-BE49-F238E27FC236}">
                <a16:creationId xmlns:a16="http://schemas.microsoft.com/office/drawing/2014/main" id="{7D83ED3E-4134-36EA-DE8F-51684DE01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1371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689" name="Oval 281">
            <a:extLst>
              <a:ext uri="{FF2B5EF4-FFF2-40B4-BE49-F238E27FC236}">
                <a16:creationId xmlns:a16="http://schemas.microsoft.com/office/drawing/2014/main" id="{19B0C5D7-A9B5-E1B7-7FAE-35DA30FF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71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690" name="Text Box 282">
            <a:extLst>
              <a:ext uri="{FF2B5EF4-FFF2-40B4-BE49-F238E27FC236}">
                <a16:creationId xmlns:a16="http://schemas.microsoft.com/office/drawing/2014/main" id="{DF59F9E0-3282-0E5F-5AF3-038EB1D02069}"/>
              </a:ext>
            </a:extLst>
          </p:cNvPr>
          <p:cNvSpPr txBox="1">
            <a:spLocks noChangeArrowheads="1"/>
          </p:cNvSpPr>
          <p:nvPr/>
        </p:nvSpPr>
        <p:spPr bwMode="auto">
          <a:xfrm rot="5395615">
            <a:off x="-3221832" y="2613819"/>
            <a:ext cx="81518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9600">
                <a:solidFill>
                  <a:srgbClr val="FF99FF"/>
                </a:solidFill>
                <a:latin typeface="Comic Sans MS" panose="030F0702030302020204" pitchFamily="66" charset="0"/>
              </a:rPr>
              <a:t>undefined</a:t>
            </a:r>
          </a:p>
        </p:txBody>
      </p:sp>
      <p:pic>
        <p:nvPicPr>
          <p:cNvPr id="17691" name="Picture 283" descr="coaster str down">
            <a:extLst>
              <a:ext uri="{FF2B5EF4-FFF2-40B4-BE49-F238E27FC236}">
                <a16:creationId xmlns:a16="http://schemas.microsoft.com/office/drawing/2014/main" id="{23A4B634-B944-BBAB-2C36-34B4D7C4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24114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" grpId="0" animBg="1"/>
      <p:bldP spid="17685" grpId="0" animBg="1"/>
      <p:bldP spid="17686" grpId="0" animBg="1"/>
      <p:bldP spid="17687" grpId="0" animBg="1"/>
      <p:bldP spid="17688" grpId="0" animBg="1"/>
      <p:bldP spid="17689" grpId="0" animBg="1"/>
      <p:bldP spid="176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407470-419D-811D-D37A-780B0A4A2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How do you calculate the slope of a line?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E912CB8-7149-0C1C-7BD0-60808AA7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763" y="3519488"/>
            <a:ext cx="7102475" cy="29575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4000">
                <a:latin typeface="Comic Sans MS" panose="030F0702030302020204" pitchFamily="66" charset="0"/>
              </a:rPr>
              <a:t>Pick two points on the line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>
                <a:latin typeface="Comic Sans MS" panose="030F0702030302020204" pitchFamily="66" charset="0"/>
              </a:rPr>
              <a:t>Calculate “rise over run”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>
                <a:latin typeface="Comic Sans MS" panose="030F0702030302020204" pitchFamily="66" charset="0"/>
              </a:rPr>
              <a:t>Determine the sign</a:t>
            </a:r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971522C0-E24A-F172-0E0B-478E08288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5588" y="2225675"/>
            <a:ext cx="5849937" cy="1098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There are 3 steps: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6C8EAA93-ADF5-0B6A-7AAE-40C6AA77601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485900"/>
            <a:ext cx="6705600" cy="5029200"/>
            <a:chOff x="576" y="864"/>
            <a:chExt cx="4224" cy="3168"/>
          </a:xfrm>
        </p:grpSpPr>
        <p:sp>
          <p:nvSpPr>
            <p:cNvPr id="20526" name="Rectangle 3">
              <a:extLst>
                <a:ext uri="{FF2B5EF4-FFF2-40B4-BE49-F238E27FC236}">
                  <a16:creationId xmlns:a16="http://schemas.microsoft.com/office/drawing/2014/main" id="{96AC9F0C-74A9-3F43-674E-BC7E6DE9F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27" name="Rectangle 4">
              <a:extLst>
                <a:ext uri="{FF2B5EF4-FFF2-40B4-BE49-F238E27FC236}">
                  <a16:creationId xmlns:a16="http://schemas.microsoft.com/office/drawing/2014/main" id="{696F4943-4ABE-B7BA-E43D-4FFB0421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28" name="Rectangle 5">
              <a:extLst>
                <a:ext uri="{FF2B5EF4-FFF2-40B4-BE49-F238E27FC236}">
                  <a16:creationId xmlns:a16="http://schemas.microsoft.com/office/drawing/2014/main" id="{1747CF19-BF69-7C26-2B91-15133C3BA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29" name="Rectangle 6">
              <a:extLst>
                <a:ext uri="{FF2B5EF4-FFF2-40B4-BE49-F238E27FC236}">
                  <a16:creationId xmlns:a16="http://schemas.microsoft.com/office/drawing/2014/main" id="{2B182EDA-7379-1489-400A-1AF7F87AF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0" name="Rectangle 7">
              <a:extLst>
                <a:ext uri="{FF2B5EF4-FFF2-40B4-BE49-F238E27FC236}">
                  <a16:creationId xmlns:a16="http://schemas.microsoft.com/office/drawing/2014/main" id="{28A03C94-7BA6-A4E1-53CF-1AB28F168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1" name="Rectangle 8">
              <a:extLst>
                <a:ext uri="{FF2B5EF4-FFF2-40B4-BE49-F238E27FC236}">
                  <a16:creationId xmlns:a16="http://schemas.microsoft.com/office/drawing/2014/main" id="{F61D5200-E597-DCED-CE43-946EA09B8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2" name="Rectangle 9">
              <a:extLst>
                <a:ext uri="{FF2B5EF4-FFF2-40B4-BE49-F238E27FC236}">
                  <a16:creationId xmlns:a16="http://schemas.microsoft.com/office/drawing/2014/main" id="{7C9370C2-24D3-2141-4AC5-6B4E279BE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3" name="Rectangle 10">
              <a:extLst>
                <a:ext uri="{FF2B5EF4-FFF2-40B4-BE49-F238E27FC236}">
                  <a16:creationId xmlns:a16="http://schemas.microsoft.com/office/drawing/2014/main" id="{F466C9B1-AAF9-9FF6-19AB-55723B48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4" name="Rectangle 11">
              <a:extLst>
                <a:ext uri="{FF2B5EF4-FFF2-40B4-BE49-F238E27FC236}">
                  <a16:creationId xmlns:a16="http://schemas.microsoft.com/office/drawing/2014/main" id="{BA4A0704-72CF-2DCE-406B-C6D1524F9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5" name="Rectangle 12">
              <a:extLst>
                <a:ext uri="{FF2B5EF4-FFF2-40B4-BE49-F238E27FC236}">
                  <a16:creationId xmlns:a16="http://schemas.microsoft.com/office/drawing/2014/main" id="{41C2015A-071C-939E-976A-FA88A2F74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6" name="Rectangle 13">
              <a:extLst>
                <a:ext uri="{FF2B5EF4-FFF2-40B4-BE49-F238E27FC236}">
                  <a16:creationId xmlns:a16="http://schemas.microsoft.com/office/drawing/2014/main" id="{1F71F0DA-956C-9AA8-7463-232790B51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7" name="Rectangle 14">
              <a:extLst>
                <a:ext uri="{FF2B5EF4-FFF2-40B4-BE49-F238E27FC236}">
                  <a16:creationId xmlns:a16="http://schemas.microsoft.com/office/drawing/2014/main" id="{7AA446D5-36B6-BBC9-DF22-EF9BAC5D8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8" name="Rectangle 15">
              <a:extLst>
                <a:ext uri="{FF2B5EF4-FFF2-40B4-BE49-F238E27FC236}">
                  <a16:creationId xmlns:a16="http://schemas.microsoft.com/office/drawing/2014/main" id="{1198E96A-55B1-21D6-CA47-FCBEAA5B5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39" name="Rectangle 16">
              <a:extLst>
                <a:ext uri="{FF2B5EF4-FFF2-40B4-BE49-F238E27FC236}">
                  <a16:creationId xmlns:a16="http://schemas.microsoft.com/office/drawing/2014/main" id="{206E8AA6-E103-3188-6E4C-0CE026B1C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0" name="Rectangle 17">
              <a:extLst>
                <a:ext uri="{FF2B5EF4-FFF2-40B4-BE49-F238E27FC236}">
                  <a16:creationId xmlns:a16="http://schemas.microsoft.com/office/drawing/2014/main" id="{F7AB8F59-C242-9975-8EC6-003AF6FDC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1" name="Rectangle 18">
              <a:extLst>
                <a:ext uri="{FF2B5EF4-FFF2-40B4-BE49-F238E27FC236}">
                  <a16:creationId xmlns:a16="http://schemas.microsoft.com/office/drawing/2014/main" id="{CB2BC806-DF74-B5A1-F7E3-3C264A8E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2" name="Rectangle 19">
              <a:extLst>
                <a:ext uri="{FF2B5EF4-FFF2-40B4-BE49-F238E27FC236}">
                  <a16:creationId xmlns:a16="http://schemas.microsoft.com/office/drawing/2014/main" id="{7335090B-22BC-D9D5-06AB-81C7347EA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3" name="Rectangle 20">
              <a:extLst>
                <a:ext uri="{FF2B5EF4-FFF2-40B4-BE49-F238E27FC236}">
                  <a16:creationId xmlns:a16="http://schemas.microsoft.com/office/drawing/2014/main" id="{54F5C2E7-DEB0-CBDF-C0FD-DD27E3C73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4" name="Rectangle 21">
              <a:extLst>
                <a:ext uri="{FF2B5EF4-FFF2-40B4-BE49-F238E27FC236}">
                  <a16:creationId xmlns:a16="http://schemas.microsoft.com/office/drawing/2014/main" id="{8F2FBFAB-F6CE-9421-5578-1918C65B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5" name="Rectangle 22">
              <a:extLst>
                <a:ext uri="{FF2B5EF4-FFF2-40B4-BE49-F238E27FC236}">
                  <a16:creationId xmlns:a16="http://schemas.microsoft.com/office/drawing/2014/main" id="{A527D706-6373-0994-80BC-994C9FF3B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6" name="Rectangle 23">
              <a:extLst>
                <a:ext uri="{FF2B5EF4-FFF2-40B4-BE49-F238E27FC236}">
                  <a16:creationId xmlns:a16="http://schemas.microsoft.com/office/drawing/2014/main" id="{6994E3C3-3B2A-76BA-3898-E0463E85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7" name="Rectangle 24">
              <a:extLst>
                <a:ext uri="{FF2B5EF4-FFF2-40B4-BE49-F238E27FC236}">
                  <a16:creationId xmlns:a16="http://schemas.microsoft.com/office/drawing/2014/main" id="{9A275465-FF48-2C22-0629-AB66BC96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8" name="Rectangle 25">
              <a:extLst>
                <a:ext uri="{FF2B5EF4-FFF2-40B4-BE49-F238E27FC236}">
                  <a16:creationId xmlns:a16="http://schemas.microsoft.com/office/drawing/2014/main" id="{90D20AA3-1B8D-72E8-9538-3DFECCED2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49" name="Rectangle 26">
              <a:extLst>
                <a:ext uri="{FF2B5EF4-FFF2-40B4-BE49-F238E27FC236}">
                  <a16:creationId xmlns:a16="http://schemas.microsoft.com/office/drawing/2014/main" id="{F2BE5CA5-3C70-B129-09F0-AF76C07FD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0" name="Rectangle 27">
              <a:extLst>
                <a:ext uri="{FF2B5EF4-FFF2-40B4-BE49-F238E27FC236}">
                  <a16:creationId xmlns:a16="http://schemas.microsoft.com/office/drawing/2014/main" id="{8730B67B-55B1-A061-4755-809C46BAC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1" name="Rectangle 28">
              <a:extLst>
                <a:ext uri="{FF2B5EF4-FFF2-40B4-BE49-F238E27FC236}">
                  <a16:creationId xmlns:a16="http://schemas.microsoft.com/office/drawing/2014/main" id="{E85D9725-7C5D-B42F-7447-4D7E6D3C1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2" name="Rectangle 29">
              <a:extLst>
                <a:ext uri="{FF2B5EF4-FFF2-40B4-BE49-F238E27FC236}">
                  <a16:creationId xmlns:a16="http://schemas.microsoft.com/office/drawing/2014/main" id="{EEA92975-C8B9-7A05-C8BA-182A23D4B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3" name="Rectangle 30">
              <a:extLst>
                <a:ext uri="{FF2B5EF4-FFF2-40B4-BE49-F238E27FC236}">
                  <a16:creationId xmlns:a16="http://schemas.microsoft.com/office/drawing/2014/main" id="{33C348C7-03F5-D323-58EB-BEBA7B530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4" name="Rectangle 31">
              <a:extLst>
                <a:ext uri="{FF2B5EF4-FFF2-40B4-BE49-F238E27FC236}">
                  <a16:creationId xmlns:a16="http://schemas.microsoft.com/office/drawing/2014/main" id="{C8372322-BE70-2D30-D6BD-47D6985F6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5" name="Rectangle 32">
              <a:extLst>
                <a:ext uri="{FF2B5EF4-FFF2-40B4-BE49-F238E27FC236}">
                  <a16:creationId xmlns:a16="http://schemas.microsoft.com/office/drawing/2014/main" id="{AE6868F6-44B7-0A5D-9D88-3D9208963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6" name="Rectangle 33">
              <a:extLst>
                <a:ext uri="{FF2B5EF4-FFF2-40B4-BE49-F238E27FC236}">
                  <a16:creationId xmlns:a16="http://schemas.microsoft.com/office/drawing/2014/main" id="{C9324635-2BBD-B896-228B-B60A187B7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7" name="Rectangle 34">
              <a:extLst>
                <a:ext uri="{FF2B5EF4-FFF2-40B4-BE49-F238E27FC236}">
                  <a16:creationId xmlns:a16="http://schemas.microsoft.com/office/drawing/2014/main" id="{1C2211FB-7F9B-0006-98A7-4871C820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8" name="Rectangle 35">
              <a:extLst>
                <a:ext uri="{FF2B5EF4-FFF2-40B4-BE49-F238E27FC236}">
                  <a16:creationId xmlns:a16="http://schemas.microsoft.com/office/drawing/2014/main" id="{A8428AC9-C2B3-6072-019D-3E6DA3EC3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59" name="Rectangle 36">
              <a:extLst>
                <a:ext uri="{FF2B5EF4-FFF2-40B4-BE49-F238E27FC236}">
                  <a16:creationId xmlns:a16="http://schemas.microsoft.com/office/drawing/2014/main" id="{79957E0D-566E-E12F-535A-AE6D2628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0" name="Rectangle 37">
              <a:extLst>
                <a:ext uri="{FF2B5EF4-FFF2-40B4-BE49-F238E27FC236}">
                  <a16:creationId xmlns:a16="http://schemas.microsoft.com/office/drawing/2014/main" id="{DB5BDB53-E88B-F845-547A-BE13C2DE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1" name="Rectangle 38">
              <a:extLst>
                <a:ext uri="{FF2B5EF4-FFF2-40B4-BE49-F238E27FC236}">
                  <a16:creationId xmlns:a16="http://schemas.microsoft.com/office/drawing/2014/main" id="{1C18C241-7857-F235-273D-17E4B0A5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2" name="Rectangle 39">
              <a:extLst>
                <a:ext uri="{FF2B5EF4-FFF2-40B4-BE49-F238E27FC236}">
                  <a16:creationId xmlns:a16="http://schemas.microsoft.com/office/drawing/2014/main" id="{2C8C7DB2-5607-1F2F-3A2F-F6C629BF5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3" name="Rectangle 40">
              <a:extLst>
                <a:ext uri="{FF2B5EF4-FFF2-40B4-BE49-F238E27FC236}">
                  <a16:creationId xmlns:a16="http://schemas.microsoft.com/office/drawing/2014/main" id="{88270A14-BB9A-C54D-31D9-E9743493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4" name="Rectangle 41">
              <a:extLst>
                <a:ext uri="{FF2B5EF4-FFF2-40B4-BE49-F238E27FC236}">
                  <a16:creationId xmlns:a16="http://schemas.microsoft.com/office/drawing/2014/main" id="{192D1923-583A-6784-0DA2-0CD7CBB09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5" name="Rectangle 42">
              <a:extLst>
                <a:ext uri="{FF2B5EF4-FFF2-40B4-BE49-F238E27FC236}">
                  <a16:creationId xmlns:a16="http://schemas.microsoft.com/office/drawing/2014/main" id="{A0B2D88D-87F0-E22E-D847-A9789EB40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6" name="Rectangle 43">
              <a:extLst>
                <a:ext uri="{FF2B5EF4-FFF2-40B4-BE49-F238E27FC236}">
                  <a16:creationId xmlns:a16="http://schemas.microsoft.com/office/drawing/2014/main" id="{122C5AD7-9FF4-C225-596E-CA516E01A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7" name="Rectangle 44">
              <a:extLst>
                <a:ext uri="{FF2B5EF4-FFF2-40B4-BE49-F238E27FC236}">
                  <a16:creationId xmlns:a16="http://schemas.microsoft.com/office/drawing/2014/main" id="{6A7D0B25-4318-E342-09AE-6A450692E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8" name="Rectangle 45">
              <a:extLst>
                <a:ext uri="{FF2B5EF4-FFF2-40B4-BE49-F238E27FC236}">
                  <a16:creationId xmlns:a16="http://schemas.microsoft.com/office/drawing/2014/main" id="{C716A193-B32A-7A56-474C-F73E20D89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9" name="Rectangle 46">
              <a:extLst>
                <a:ext uri="{FF2B5EF4-FFF2-40B4-BE49-F238E27FC236}">
                  <a16:creationId xmlns:a16="http://schemas.microsoft.com/office/drawing/2014/main" id="{E7347BAB-6149-4FC4-B207-39EEF98B9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Rectangle 47">
              <a:extLst>
                <a:ext uri="{FF2B5EF4-FFF2-40B4-BE49-F238E27FC236}">
                  <a16:creationId xmlns:a16="http://schemas.microsoft.com/office/drawing/2014/main" id="{3B4BB0B5-0DD0-AA09-1E89-642DD007B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29E8B12B-D7E6-9BB1-940E-5DBFDB293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786E95EA-DE57-E8CD-8F30-A214C8536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11303B61-EFC2-EF43-5BCF-F921F971D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3" name="Line 51">
            <a:extLst>
              <a:ext uri="{FF2B5EF4-FFF2-40B4-BE49-F238E27FC236}">
                <a16:creationId xmlns:a16="http://schemas.microsoft.com/office/drawing/2014/main" id="{6EFF7B7B-EE54-BFB9-5AB1-AA42A73E2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40005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484" name="Line 52">
            <a:extLst>
              <a:ext uri="{FF2B5EF4-FFF2-40B4-BE49-F238E27FC236}">
                <a16:creationId xmlns:a16="http://schemas.microsoft.com/office/drawing/2014/main" id="{DFD04D64-8B1D-F5B2-79BB-A388EB4A8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19200"/>
            <a:ext cx="0" cy="556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485" name="Line 53">
            <a:extLst>
              <a:ext uri="{FF2B5EF4-FFF2-40B4-BE49-F238E27FC236}">
                <a16:creationId xmlns:a16="http://schemas.microsoft.com/office/drawing/2014/main" id="{07DC71D9-237B-9CB3-223E-D927599A0E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143000"/>
            <a:ext cx="2819400" cy="563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486" name="Rectangle 54">
            <a:extLst>
              <a:ext uri="{FF2B5EF4-FFF2-40B4-BE49-F238E27FC236}">
                <a16:creationId xmlns:a16="http://schemas.microsoft.com/office/drawing/2014/main" id="{DB43E1C2-96EF-DF86-03E7-2947B8710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Start with 2 points on gridline intersections </a:t>
            </a:r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09D1CE8D-5E33-2B2D-A231-92AC0C03FC6F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6230938"/>
            <a:ext cx="1200150" cy="569912"/>
            <a:chOff x="2283" y="3925"/>
            <a:chExt cx="756" cy="359"/>
          </a:xfrm>
        </p:grpSpPr>
        <p:sp>
          <p:nvSpPr>
            <p:cNvPr id="20524" name="Oval 56">
              <a:extLst>
                <a:ext uri="{FF2B5EF4-FFF2-40B4-BE49-F238E27FC236}">
                  <a16:creationId xmlns:a16="http://schemas.microsoft.com/office/drawing/2014/main" id="{5D53A13C-340F-9BDA-BAC7-23E9C836E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25" name="WordArt 57">
              <a:extLst>
                <a:ext uri="{FF2B5EF4-FFF2-40B4-BE49-F238E27FC236}">
                  <a16:creationId xmlns:a16="http://schemas.microsoft.com/office/drawing/2014/main" id="{C6ACBC3B-E67A-60CA-B07B-DA850A4C0B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2" y="3925"/>
              <a:ext cx="547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OK</a:t>
              </a:r>
            </a:p>
          </p:txBody>
        </p:sp>
      </p:grpSp>
      <p:grpSp>
        <p:nvGrpSpPr>
          <p:cNvPr id="4" name="Group 58">
            <a:extLst>
              <a:ext uri="{FF2B5EF4-FFF2-40B4-BE49-F238E27FC236}">
                <a16:creationId xmlns:a16="http://schemas.microsoft.com/office/drawing/2014/main" id="{A13F26E4-7790-F1F8-AFAA-118248FA7FA2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4560888"/>
            <a:ext cx="1200150" cy="569912"/>
            <a:chOff x="2283" y="3925"/>
            <a:chExt cx="756" cy="359"/>
          </a:xfrm>
        </p:grpSpPr>
        <p:sp>
          <p:nvSpPr>
            <p:cNvPr id="20522" name="Oval 59">
              <a:extLst>
                <a:ext uri="{FF2B5EF4-FFF2-40B4-BE49-F238E27FC236}">
                  <a16:creationId xmlns:a16="http://schemas.microsoft.com/office/drawing/2014/main" id="{24F950C1-F30D-E863-C699-A5F93CD73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23" name="WordArt 60">
              <a:extLst>
                <a:ext uri="{FF2B5EF4-FFF2-40B4-BE49-F238E27FC236}">
                  <a16:creationId xmlns:a16="http://schemas.microsoft.com/office/drawing/2014/main" id="{BB781C62-DA97-1CDA-38B9-EAEDD41B11F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2" y="3925"/>
              <a:ext cx="547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OK</a:t>
              </a:r>
            </a:p>
          </p:txBody>
        </p:sp>
      </p:grpSp>
      <p:grpSp>
        <p:nvGrpSpPr>
          <p:cNvPr id="5" name="Group 61">
            <a:extLst>
              <a:ext uri="{FF2B5EF4-FFF2-40B4-BE49-F238E27FC236}">
                <a16:creationId xmlns:a16="http://schemas.microsoft.com/office/drawing/2014/main" id="{D873C173-1540-E541-7788-7423E307977E}"/>
              </a:ext>
            </a:extLst>
          </p:cNvPr>
          <p:cNvGrpSpPr>
            <a:grpSpLocks/>
          </p:cNvGrpSpPr>
          <p:nvPr/>
        </p:nvGrpSpPr>
        <p:grpSpPr bwMode="auto">
          <a:xfrm>
            <a:off x="5302250" y="2876550"/>
            <a:ext cx="1200150" cy="569913"/>
            <a:chOff x="2283" y="3925"/>
            <a:chExt cx="756" cy="359"/>
          </a:xfrm>
        </p:grpSpPr>
        <p:sp>
          <p:nvSpPr>
            <p:cNvPr id="20520" name="Oval 62">
              <a:extLst>
                <a:ext uri="{FF2B5EF4-FFF2-40B4-BE49-F238E27FC236}">
                  <a16:creationId xmlns:a16="http://schemas.microsoft.com/office/drawing/2014/main" id="{C157600F-A07B-5585-0886-02F41CE12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21" name="WordArt 63">
              <a:extLst>
                <a:ext uri="{FF2B5EF4-FFF2-40B4-BE49-F238E27FC236}">
                  <a16:creationId xmlns:a16="http://schemas.microsoft.com/office/drawing/2014/main" id="{225C1F0A-5058-7C53-8A11-E2F4515FBB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2" y="3925"/>
              <a:ext cx="547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OK</a:t>
              </a:r>
            </a:p>
          </p:txBody>
        </p:sp>
      </p:grpSp>
      <p:grpSp>
        <p:nvGrpSpPr>
          <p:cNvPr id="6" name="Group 64">
            <a:extLst>
              <a:ext uri="{FF2B5EF4-FFF2-40B4-BE49-F238E27FC236}">
                <a16:creationId xmlns:a16="http://schemas.microsoft.com/office/drawing/2014/main" id="{A994CFE7-199D-E04D-F245-C7DD057CBA9C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1192213"/>
            <a:ext cx="1200150" cy="569912"/>
            <a:chOff x="2283" y="3925"/>
            <a:chExt cx="756" cy="359"/>
          </a:xfrm>
        </p:grpSpPr>
        <p:sp>
          <p:nvSpPr>
            <p:cNvPr id="20518" name="Oval 65">
              <a:extLst>
                <a:ext uri="{FF2B5EF4-FFF2-40B4-BE49-F238E27FC236}">
                  <a16:creationId xmlns:a16="http://schemas.microsoft.com/office/drawing/2014/main" id="{72D97454-0AB9-8AEC-7CFF-3082FE4F7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403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19" name="WordArt 66">
              <a:extLst>
                <a:ext uri="{FF2B5EF4-FFF2-40B4-BE49-F238E27FC236}">
                  <a16:creationId xmlns:a16="http://schemas.microsoft.com/office/drawing/2014/main" id="{35F1EE73-CA25-A343-3651-21214C0874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2" y="3925"/>
              <a:ext cx="547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OK</a:t>
              </a:r>
            </a:p>
          </p:txBody>
        </p:sp>
      </p:grpSp>
      <p:grpSp>
        <p:nvGrpSpPr>
          <p:cNvPr id="7" name="Group 67">
            <a:extLst>
              <a:ext uri="{FF2B5EF4-FFF2-40B4-BE49-F238E27FC236}">
                <a16:creationId xmlns:a16="http://schemas.microsoft.com/office/drawing/2014/main" id="{64162889-3E83-1300-D319-50C8D2AA9C93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5657850"/>
            <a:ext cx="2112963" cy="569913"/>
            <a:chOff x="5272" y="1841"/>
            <a:chExt cx="1331" cy="359"/>
          </a:xfrm>
        </p:grpSpPr>
        <p:sp>
          <p:nvSpPr>
            <p:cNvPr id="20516" name="Oval 68">
              <a:extLst>
                <a:ext uri="{FF2B5EF4-FFF2-40B4-BE49-F238E27FC236}">
                  <a16:creationId xmlns:a16="http://schemas.microsoft.com/office/drawing/2014/main" id="{923A11CD-1BAD-9770-59E0-F05CB14C3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948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17" name="WordArt 69">
              <a:extLst>
                <a:ext uri="{FF2B5EF4-FFF2-40B4-BE49-F238E27FC236}">
                  <a16:creationId xmlns:a16="http://schemas.microsoft.com/office/drawing/2014/main" id="{04C7EDF7-33F8-28B6-F49F-BE7AA72ACA5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481" y="1841"/>
              <a:ext cx="1122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latin typeface="Comic Sans MS" panose="030F0702030302020204" pitchFamily="66" charset="0"/>
                </a:rPr>
                <a:t>Not OK</a:t>
              </a:r>
            </a:p>
          </p:txBody>
        </p:sp>
      </p:grpSp>
      <p:grpSp>
        <p:nvGrpSpPr>
          <p:cNvPr id="8" name="Group 70">
            <a:extLst>
              <a:ext uri="{FF2B5EF4-FFF2-40B4-BE49-F238E27FC236}">
                <a16:creationId xmlns:a16="http://schemas.microsoft.com/office/drawing/2014/main" id="{79200B8B-56E5-120C-7769-8F5FB1650E8B}"/>
              </a:ext>
            </a:extLst>
          </p:cNvPr>
          <p:cNvGrpSpPr>
            <a:grpSpLocks/>
          </p:cNvGrpSpPr>
          <p:nvPr/>
        </p:nvGrpSpPr>
        <p:grpSpPr bwMode="auto">
          <a:xfrm>
            <a:off x="4873625" y="3727450"/>
            <a:ext cx="2112963" cy="569913"/>
            <a:chOff x="5272" y="1841"/>
            <a:chExt cx="1331" cy="359"/>
          </a:xfrm>
        </p:grpSpPr>
        <p:sp>
          <p:nvSpPr>
            <p:cNvPr id="20514" name="Oval 71">
              <a:extLst>
                <a:ext uri="{FF2B5EF4-FFF2-40B4-BE49-F238E27FC236}">
                  <a16:creationId xmlns:a16="http://schemas.microsoft.com/office/drawing/2014/main" id="{2FB47954-E993-F40C-9C9C-582D1DAA6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948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15" name="WordArt 72">
              <a:extLst>
                <a:ext uri="{FF2B5EF4-FFF2-40B4-BE49-F238E27FC236}">
                  <a16:creationId xmlns:a16="http://schemas.microsoft.com/office/drawing/2014/main" id="{CBD3DE55-CCAD-14CE-EA08-ECFC7485E1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481" y="1841"/>
              <a:ext cx="1122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latin typeface="Comic Sans MS" panose="030F0702030302020204" pitchFamily="66" charset="0"/>
                </a:rPr>
                <a:t>Not OK</a:t>
              </a:r>
            </a:p>
          </p:txBody>
        </p:sp>
      </p:grpSp>
      <p:grpSp>
        <p:nvGrpSpPr>
          <p:cNvPr id="9" name="Group 73">
            <a:extLst>
              <a:ext uri="{FF2B5EF4-FFF2-40B4-BE49-F238E27FC236}">
                <a16:creationId xmlns:a16="http://schemas.microsoft.com/office/drawing/2014/main" id="{20AA8EEB-8298-C2AF-7976-814B935C1E2B}"/>
              </a:ext>
            </a:extLst>
          </p:cNvPr>
          <p:cNvGrpSpPr>
            <a:grpSpLocks/>
          </p:cNvGrpSpPr>
          <p:nvPr/>
        </p:nvGrpSpPr>
        <p:grpSpPr bwMode="auto">
          <a:xfrm>
            <a:off x="5691188" y="2041525"/>
            <a:ext cx="2112962" cy="569913"/>
            <a:chOff x="5272" y="1841"/>
            <a:chExt cx="1331" cy="359"/>
          </a:xfrm>
        </p:grpSpPr>
        <p:sp>
          <p:nvSpPr>
            <p:cNvPr id="20512" name="Oval 74">
              <a:extLst>
                <a:ext uri="{FF2B5EF4-FFF2-40B4-BE49-F238E27FC236}">
                  <a16:creationId xmlns:a16="http://schemas.microsoft.com/office/drawing/2014/main" id="{804E8A1D-6DD8-2201-E992-D137EA09B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" y="1948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13" name="WordArt 75">
              <a:extLst>
                <a:ext uri="{FF2B5EF4-FFF2-40B4-BE49-F238E27FC236}">
                  <a16:creationId xmlns:a16="http://schemas.microsoft.com/office/drawing/2014/main" id="{90D9779C-A87B-41D4-A276-ACE0AE083E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481" y="1841"/>
              <a:ext cx="1122" cy="3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latin typeface="Comic Sans MS" panose="030F0702030302020204" pitchFamily="66" charset="0"/>
                </a:rPr>
                <a:t>Not OK</a:t>
              </a:r>
            </a:p>
          </p:txBody>
        </p:sp>
      </p:grpSp>
      <p:grpSp>
        <p:nvGrpSpPr>
          <p:cNvPr id="10" name="Group 76">
            <a:extLst>
              <a:ext uri="{FF2B5EF4-FFF2-40B4-BE49-F238E27FC236}">
                <a16:creationId xmlns:a16="http://schemas.microsoft.com/office/drawing/2014/main" id="{160B63E0-BD61-6BD2-1373-B73CB00923CF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1201738"/>
            <a:ext cx="3724275" cy="5608637"/>
            <a:chOff x="2379" y="847"/>
            <a:chExt cx="2346" cy="3533"/>
          </a:xfrm>
        </p:grpSpPr>
        <p:grpSp>
          <p:nvGrpSpPr>
            <p:cNvPr id="20500" name="Group 77">
              <a:extLst>
                <a:ext uri="{FF2B5EF4-FFF2-40B4-BE49-F238E27FC236}">
                  <a16:creationId xmlns:a16="http://schemas.microsoft.com/office/drawing/2014/main" id="{EBC6838E-7597-8B39-15C6-14CE60287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9" y="4021"/>
              <a:ext cx="756" cy="359"/>
              <a:chOff x="2283" y="3925"/>
              <a:chExt cx="756" cy="359"/>
            </a:xfrm>
          </p:grpSpPr>
          <p:sp>
            <p:nvSpPr>
              <p:cNvPr id="20510" name="Oval 78">
                <a:extLst>
                  <a:ext uri="{FF2B5EF4-FFF2-40B4-BE49-F238E27FC236}">
                    <a16:creationId xmlns:a16="http://schemas.microsoft.com/office/drawing/2014/main" id="{5A47A908-42DF-46FC-33B3-21610F7DB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40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WordArt 79">
                <a:extLst>
                  <a:ext uri="{FF2B5EF4-FFF2-40B4-BE49-F238E27FC236}">
                    <a16:creationId xmlns:a16="http://schemas.microsoft.com/office/drawing/2014/main" id="{EAE751F8-C74F-51A1-A5B5-44E90B3071D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492" y="3925"/>
                <a:ext cx="547" cy="3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OK</a:t>
                </a:r>
              </a:p>
            </p:txBody>
          </p:sp>
        </p:grpSp>
        <p:grpSp>
          <p:nvGrpSpPr>
            <p:cNvPr id="20501" name="Group 80">
              <a:extLst>
                <a:ext uri="{FF2B5EF4-FFF2-40B4-BE49-F238E27FC236}">
                  <a16:creationId xmlns:a16="http://schemas.microsoft.com/office/drawing/2014/main" id="{24A22563-3574-30AD-510C-4B4E7F93E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3" y="2969"/>
              <a:ext cx="756" cy="359"/>
              <a:chOff x="2283" y="3925"/>
              <a:chExt cx="756" cy="359"/>
            </a:xfrm>
          </p:grpSpPr>
          <p:sp>
            <p:nvSpPr>
              <p:cNvPr id="20508" name="Oval 81">
                <a:extLst>
                  <a:ext uri="{FF2B5EF4-FFF2-40B4-BE49-F238E27FC236}">
                    <a16:creationId xmlns:a16="http://schemas.microsoft.com/office/drawing/2014/main" id="{F39E4FA6-83D9-F72A-5E59-F8F5EB6D2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40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WordArt 82">
                <a:extLst>
                  <a:ext uri="{FF2B5EF4-FFF2-40B4-BE49-F238E27FC236}">
                    <a16:creationId xmlns:a16="http://schemas.microsoft.com/office/drawing/2014/main" id="{45B58246-98A9-88CD-AF97-288B576C9D3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492" y="3925"/>
                <a:ext cx="547" cy="3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OK</a:t>
                </a:r>
              </a:p>
            </p:txBody>
          </p:sp>
        </p:grpSp>
        <p:grpSp>
          <p:nvGrpSpPr>
            <p:cNvPr id="20502" name="Group 83">
              <a:extLst>
                <a:ext uri="{FF2B5EF4-FFF2-40B4-BE49-F238E27FC236}">
                  <a16:creationId xmlns:a16="http://schemas.microsoft.com/office/drawing/2014/main" id="{75745799-09B1-282D-F8C2-933E541B3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6" y="1908"/>
              <a:ext cx="756" cy="359"/>
              <a:chOff x="2283" y="3925"/>
              <a:chExt cx="756" cy="359"/>
            </a:xfrm>
          </p:grpSpPr>
          <p:sp>
            <p:nvSpPr>
              <p:cNvPr id="20506" name="Oval 84">
                <a:extLst>
                  <a:ext uri="{FF2B5EF4-FFF2-40B4-BE49-F238E27FC236}">
                    <a16:creationId xmlns:a16="http://schemas.microsoft.com/office/drawing/2014/main" id="{F17F55F6-9B85-B4D2-0B2F-54C4F71F8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40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WordArt 85">
                <a:extLst>
                  <a:ext uri="{FF2B5EF4-FFF2-40B4-BE49-F238E27FC236}">
                    <a16:creationId xmlns:a16="http://schemas.microsoft.com/office/drawing/2014/main" id="{537FE5F0-EA8C-5C7B-8FA0-038B48E5270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492" y="3925"/>
                <a:ext cx="547" cy="3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OK</a:t>
                </a:r>
              </a:p>
            </p:txBody>
          </p:sp>
        </p:grpSp>
        <p:grpSp>
          <p:nvGrpSpPr>
            <p:cNvPr id="20503" name="Group 86">
              <a:extLst>
                <a:ext uri="{FF2B5EF4-FFF2-40B4-BE49-F238E27FC236}">
                  <a16:creationId xmlns:a16="http://schemas.microsoft.com/office/drawing/2014/main" id="{BF991E1B-3797-D53C-4211-0A117C9C3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847"/>
              <a:ext cx="756" cy="359"/>
              <a:chOff x="2283" y="3925"/>
              <a:chExt cx="756" cy="359"/>
            </a:xfrm>
          </p:grpSpPr>
          <p:sp>
            <p:nvSpPr>
              <p:cNvPr id="20504" name="Oval 87">
                <a:extLst>
                  <a:ext uri="{FF2B5EF4-FFF2-40B4-BE49-F238E27FC236}">
                    <a16:creationId xmlns:a16="http://schemas.microsoft.com/office/drawing/2014/main" id="{E91803CD-6157-2ECD-9BB6-DD00395E9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40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WordArt 88">
                <a:extLst>
                  <a:ext uri="{FF2B5EF4-FFF2-40B4-BE49-F238E27FC236}">
                    <a16:creationId xmlns:a16="http://schemas.microsoft.com/office/drawing/2014/main" id="{F328E2E1-7FA2-6FE8-00A0-6D8A39CEEFB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492" y="3925"/>
                <a:ext cx="547" cy="3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OK</a:t>
                </a:r>
              </a:p>
            </p:txBody>
          </p:sp>
        </p:grpSp>
      </p:grpSp>
      <p:sp>
        <p:nvSpPr>
          <p:cNvPr id="20495" name="WordArt 89">
            <a:extLst>
              <a:ext uri="{FF2B5EF4-FFF2-40B4-BE49-F238E27FC236}">
                <a16:creationId xmlns:a16="http://schemas.microsoft.com/office/drawing/2014/main" id="{7D766A50-F671-6660-4906-97112281BD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6513"/>
            <a:ext cx="1539875" cy="1347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Step 1</a:t>
            </a:r>
          </a:p>
        </p:txBody>
      </p:sp>
      <p:sp>
        <p:nvSpPr>
          <p:cNvPr id="20570" name="WordArt 90">
            <a:extLst>
              <a:ext uri="{FF2B5EF4-FFF2-40B4-BE49-F238E27FC236}">
                <a16:creationId xmlns:a16="http://schemas.microsoft.com/office/drawing/2014/main" id="{1BBC866A-C75C-A629-C820-000FAA5C92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18088" y="6219825"/>
            <a:ext cx="13144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(-1, -3)</a:t>
            </a:r>
          </a:p>
        </p:txBody>
      </p:sp>
      <p:sp>
        <p:nvSpPr>
          <p:cNvPr id="20571" name="WordArt 91">
            <a:extLst>
              <a:ext uri="{FF2B5EF4-FFF2-40B4-BE49-F238E27FC236}">
                <a16:creationId xmlns:a16="http://schemas.microsoft.com/office/drawing/2014/main" id="{5A2D6893-000A-C966-40A2-FB4F1FB1D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7550" y="4565650"/>
            <a:ext cx="13144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(0, -1)</a:t>
            </a:r>
          </a:p>
        </p:txBody>
      </p:sp>
      <p:sp>
        <p:nvSpPr>
          <p:cNvPr id="20572" name="WordArt 92">
            <a:extLst>
              <a:ext uri="{FF2B5EF4-FFF2-40B4-BE49-F238E27FC236}">
                <a16:creationId xmlns:a16="http://schemas.microsoft.com/office/drawing/2014/main" id="{629CC1C3-56EB-8CA5-72D8-05022B6FF9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89713" y="2867025"/>
            <a:ext cx="1236662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(1, 1)</a:t>
            </a:r>
          </a:p>
        </p:txBody>
      </p:sp>
      <p:sp>
        <p:nvSpPr>
          <p:cNvPr id="20573" name="WordArt 93">
            <a:extLst>
              <a:ext uri="{FF2B5EF4-FFF2-40B4-BE49-F238E27FC236}">
                <a16:creationId xmlns:a16="http://schemas.microsoft.com/office/drawing/2014/main" id="{880E6962-EE0F-E388-2D37-91C9412118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89825" y="1146175"/>
            <a:ext cx="123666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 panose="030F0702030302020204" pitchFamily="66" charset="0"/>
              </a:rPr>
              <a:t>(2, 3)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59E43D-00D7-3190-0BF4-DA4751A3A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Quick Preview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53AD964E-C0BB-F500-DF4D-4107DD9234C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6" t="47223" r="26956" b="19444"/>
          <a:stretch>
            <a:fillRect/>
          </a:stretch>
        </p:blipFill>
        <p:spPr>
          <a:xfrm>
            <a:off x="5105400" y="1676400"/>
            <a:ext cx="3443288" cy="2582863"/>
          </a:xfrm>
          <a:noFill/>
        </p:spPr>
      </p:pic>
      <p:sp>
        <p:nvSpPr>
          <p:cNvPr id="9220" name="Text Box 5">
            <a:extLst>
              <a:ext uri="{FF2B5EF4-FFF2-40B4-BE49-F238E27FC236}">
                <a16:creationId xmlns:a16="http://schemas.microsoft.com/office/drawing/2014/main" id="{CBEA3EC6-9A44-4685-54ED-649EA4BB1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4876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The diagram at the right shows the side view of a ski lift.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Comic Sans MS" panose="030F0702030302020204" pitchFamily="66" charset="0"/>
              </a:rPr>
              <a:t>What is the vertical change from: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>
                <a:latin typeface="Comic Sans MS" panose="030F0702030302020204" pitchFamily="66" charset="0"/>
              </a:rPr>
              <a:t> A to B?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>
                <a:latin typeface="Comic Sans MS" panose="030F0702030302020204" pitchFamily="66" charset="0"/>
              </a:rPr>
              <a:t>B to C?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>
                <a:latin typeface="Comic Sans MS" panose="030F0702030302020204" pitchFamily="66" charset="0"/>
              </a:rPr>
              <a:t>C to D?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Comic Sans MS" panose="030F0702030302020204" pitchFamily="66" charset="0"/>
              </a:rPr>
              <a:t>What is the horizontal change from: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>
                <a:latin typeface="Comic Sans MS" panose="030F0702030302020204" pitchFamily="66" charset="0"/>
              </a:rPr>
              <a:t>A to B?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>
                <a:latin typeface="Comic Sans MS" panose="030F0702030302020204" pitchFamily="66" charset="0"/>
              </a:rPr>
              <a:t>B to C?</a:t>
            </a:r>
          </a:p>
          <a:p>
            <a:pPr lvl="1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000">
                <a:latin typeface="Comic Sans MS" panose="030F0702030302020204" pitchFamily="66" charset="0"/>
              </a:rPr>
              <a:t>C to D</a:t>
            </a: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AE73E7B0-8F72-8D4A-FDBE-70A430A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5867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000">
                <a:latin typeface="Comic Sans MS" panose="030F0702030302020204" pitchFamily="66" charset="0"/>
              </a:rPr>
              <a:t>Find the ratio of the vertical change to the horizontal change for each section of the ski lift.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000">
                <a:latin typeface="Comic Sans MS" panose="030F0702030302020204" pitchFamily="66" charset="0"/>
              </a:rPr>
              <a:t>Which section is the steepest?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8B591-DC93-2CDB-AF5D-1BAE0828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14600"/>
            <a:ext cx="11080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10 feet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40 feet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10 feet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722C3-CD3B-C727-EC0A-F6C4F802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43400"/>
            <a:ext cx="11080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30 feet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30 feet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30 feet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0668A-CDE5-FB9B-D78A-A7F7CBD8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3340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	   </a:t>
            </a: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en-US" sz="2000" u="sng">
                <a:solidFill>
                  <a:srgbClr val="FF0000"/>
                </a:solidFill>
                <a:latin typeface="Comic Sans MS" panose="030F0702030302020204" pitchFamily="66" charset="0"/>
              </a:rPr>
              <a:t>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B    3	 C     3	   D   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0D26E-72E0-1D62-CDD7-F60425B4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4864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=    ;       =     ;     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82E1-2070-4EE6-A8AD-FC2D3BEF0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019800"/>
            <a:ext cx="909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B to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1" grpId="0" build="p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03C4CEE-78F0-1616-4125-4F5801061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How do you calculate the slope of a line?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8472FA0F-AADF-C7E5-6503-C4B30BF2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0507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Slope =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7A3F961-946A-9331-9557-B4028976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971675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Vertical change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50C7EB32-8DE5-94CF-20C0-2745AAE86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22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9900"/>
                </a:solidFill>
                <a:latin typeface="Comic Sans MS" panose="030F0702030302020204" pitchFamily="66" charset="0"/>
              </a:rPr>
              <a:t>Horizontal change</a:t>
            </a:r>
          </a:p>
        </p:txBody>
      </p:sp>
      <p:sp>
        <p:nvSpPr>
          <p:cNvPr id="21510" name="AutoShape 6">
            <a:extLst>
              <a:ext uri="{FF2B5EF4-FFF2-40B4-BE49-F238E27FC236}">
                <a16:creationId xmlns:a16="http://schemas.microsoft.com/office/drawing/2014/main" id="{65304638-E221-8EB6-FF28-48D674E65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09875"/>
            <a:ext cx="5867400" cy="968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1" name="AutoShape 7">
            <a:extLst>
              <a:ext uri="{FF2B5EF4-FFF2-40B4-BE49-F238E27FC236}">
                <a16:creationId xmlns:a16="http://schemas.microsoft.com/office/drawing/2014/main" id="{21B0BA1C-A866-9C73-7F93-440E9F02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590675"/>
            <a:ext cx="457200" cy="1066800"/>
          </a:xfrm>
          <a:prstGeom prst="upDownArrow">
            <a:avLst>
              <a:gd name="adj1" fmla="val 50000"/>
              <a:gd name="adj2" fmla="val 46667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2" name="AutoShape 8">
            <a:extLst>
              <a:ext uri="{FF2B5EF4-FFF2-40B4-BE49-F238E27FC236}">
                <a16:creationId xmlns:a16="http://schemas.microsoft.com/office/drawing/2014/main" id="{51828F64-CC2F-EE81-799E-DE9169758C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20000" y="2870200"/>
            <a:ext cx="457200" cy="1066800"/>
          </a:xfrm>
          <a:prstGeom prst="upDownArrow">
            <a:avLst>
              <a:gd name="adj1" fmla="val 50000"/>
              <a:gd name="adj2" fmla="val 46667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111A5044-5AEB-643A-6104-475DD1428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425" y="47117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OR...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D057889E-03BA-3C2E-E55F-17B5905E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429125"/>
            <a:ext cx="1562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Rise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940F7AEF-A892-F2DF-7F59-9016CBB5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51308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9900"/>
                </a:solidFill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21516" name="AutoShape 12">
            <a:extLst>
              <a:ext uri="{FF2B5EF4-FFF2-40B4-BE49-F238E27FC236}">
                <a16:creationId xmlns:a16="http://schemas.microsoft.com/office/drawing/2014/main" id="{5D3DB5C8-8EA6-82DA-2A04-E73718A8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5054600"/>
            <a:ext cx="2209800" cy="7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AutoShape 13">
            <a:extLst>
              <a:ext uri="{FF2B5EF4-FFF2-40B4-BE49-F238E27FC236}">
                <a16:creationId xmlns:a16="http://schemas.microsoft.com/office/drawing/2014/main" id="{9E5FAE5B-74C4-A676-0D81-E358CF15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4276725"/>
            <a:ext cx="300038" cy="701675"/>
          </a:xfrm>
          <a:prstGeom prst="upDownArrow">
            <a:avLst>
              <a:gd name="adj1" fmla="val 50000"/>
              <a:gd name="adj2" fmla="val 46772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8" name="AutoShape 14">
            <a:extLst>
              <a:ext uri="{FF2B5EF4-FFF2-40B4-BE49-F238E27FC236}">
                <a16:creationId xmlns:a16="http://schemas.microsoft.com/office/drawing/2014/main" id="{106DF8CB-EF77-A9D7-9ED5-F929E92A8D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97475" y="5159375"/>
            <a:ext cx="300038" cy="700088"/>
          </a:xfrm>
          <a:prstGeom prst="upDownArrow">
            <a:avLst>
              <a:gd name="adj1" fmla="val 50000"/>
              <a:gd name="adj2" fmla="val 46667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9" name="WordArt 15">
            <a:extLst>
              <a:ext uri="{FF2B5EF4-FFF2-40B4-BE49-F238E27FC236}">
                <a16:creationId xmlns:a16="http://schemas.microsoft.com/office/drawing/2014/main" id="{CAD8E008-4DF8-1310-780A-9A73166C37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2752725"/>
            <a:ext cx="1828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divided by</a:t>
            </a:r>
          </a:p>
        </p:txBody>
      </p:sp>
      <p:sp>
        <p:nvSpPr>
          <p:cNvPr id="21520" name="WordArt 16">
            <a:extLst>
              <a:ext uri="{FF2B5EF4-FFF2-40B4-BE49-F238E27FC236}">
                <a16:creationId xmlns:a16="http://schemas.microsoft.com/office/drawing/2014/main" id="{F2946861-DEC3-3E2A-8BA4-542B21F81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94138" y="4976813"/>
            <a:ext cx="1828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divided by</a:t>
            </a: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9A49E5AB-B547-D67F-9788-B9661F8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324100"/>
            <a:ext cx="1673225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3DB05FF9-036C-6ED5-36F6-794099CE0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4732338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Slope =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84B492A7-525A-A596-C772-F61A11ED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4551363"/>
            <a:ext cx="1673225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1524" name="WordArt 20">
            <a:extLst>
              <a:ext uri="{FF2B5EF4-FFF2-40B4-BE49-F238E27FC236}">
                <a16:creationId xmlns:a16="http://schemas.microsoft.com/office/drawing/2014/main" id="{BD77A787-448E-9BB1-C74C-576ACACE83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" y="-6350"/>
            <a:ext cx="1377950" cy="1206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Step 2</a:t>
            </a:r>
          </a:p>
        </p:txBody>
      </p:sp>
      <p:grpSp>
        <p:nvGrpSpPr>
          <p:cNvPr id="21525" name="Group 21">
            <a:extLst>
              <a:ext uri="{FF2B5EF4-FFF2-40B4-BE49-F238E27FC236}">
                <a16:creationId xmlns:a16="http://schemas.microsoft.com/office/drawing/2014/main" id="{D238F0E4-81BE-3881-4B72-4C35E095A5F7}"/>
              </a:ext>
            </a:extLst>
          </p:cNvPr>
          <p:cNvGrpSpPr>
            <a:grpSpLocks/>
          </p:cNvGrpSpPr>
          <p:nvPr/>
        </p:nvGrpSpPr>
        <p:grpSpPr bwMode="auto">
          <a:xfrm>
            <a:off x="5661025" y="4151313"/>
            <a:ext cx="3521075" cy="2706687"/>
            <a:chOff x="3138" y="2667"/>
            <a:chExt cx="2218" cy="1705"/>
          </a:xfrm>
        </p:grpSpPr>
        <p:sp>
          <p:nvSpPr>
            <p:cNvPr id="21526" name="Line 22">
              <a:extLst>
                <a:ext uri="{FF2B5EF4-FFF2-40B4-BE49-F238E27FC236}">
                  <a16:creationId xmlns:a16="http://schemas.microsoft.com/office/drawing/2014/main" id="{1DB3C17C-0202-7A15-CADA-2C3C5FAAC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" y="2736"/>
              <a:ext cx="0" cy="1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527" name="Line 23">
              <a:extLst>
                <a:ext uri="{FF2B5EF4-FFF2-40B4-BE49-F238E27FC236}">
                  <a16:creationId xmlns:a16="http://schemas.microsoft.com/office/drawing/2014/main" id="{1187BAE8-8975-6E10-9F25-5B3CED6F9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" y="3554"/>
              <a:ext cx="2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21528" name="Group 24">
              <a:extLst>
                <a:ext uri="{FF2B5EF4-FFF2-40B4-BE49-F238E27FC236}">
                  <a16:creationId xmlns:a16="http://schemas.microsoft.com/office/drawing/2014/main" id="{95A9B65B-C12E-EEA5-7A5C-5E452622B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9" y="2813"/>
              <a:ext cx="1972" cy="1479"/>
              <a:chOff x="576" y="864"/>
              <a:chExt cx="4224" cy="3168"/>
            </a:xfrm>
          </p:grpSpPr>
          <p:sp>
            <p:nvSpPr>
              <p:cNvPr id="21536" name="Rectangle 25">
                <a:extLst>
                  <a:ext uri="{FF2B5EF4-FFF2-40B4-BE49-F238E27FC236}">
                    <a16:creationId xmlns:a16="http://schemas.microsoft.com/office/drawing/2014/main" id="{A10B72D1-0D18-BD69-44A9-535967960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37" name="Rectangle 26">
                <a:extLst>
                  <a:ext uri="{FF2B5EF4-FFF2-40B4-BE49-F238E27FC236}">
                    <a16:creationId xmlns:a16="http://schemas.microsoft.com/office/drawing/2014/main" id="{EE96EBFA-C9C5-C051-EFE2-240C99E44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38" name="Rectangle 27">
                <a:extLst>
                  <a:ext uri="{FF2B5EF4-FFF2-40B4-BE49-F238E27FC236}">
                    <a16:creationId xmlns:a16="http://schemas.microsoft.com/office/drawing/2014/main" id="{E597B37A-895D-C666-E251-E95BE79F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39" name="Rectangle 28">
                <a:extLst>
                  <a:ext uri="{FF2B5EF4-FFF2-40B4-BE49-F238E27FC236}">
                    <a16:creationId xmlns:a16="http://schemas.microsoft.com/office/drawing/2014/main" id="{D4B5680B-2BCE-9E3E-1A24-A386562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0" name="Rectangle 29">
                <a:extLst>
                  <a:ext uri="{FF2B5EF4-FFF2-40B4-BE49-F238E27FC236}">
                    <a16:creationId xmlns:a16="http://schemas.microsoft.com/office/drawing/2014/main" id="{DC30D3DD-7488-B47A-FF4A-E5287E8C9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1" name="Rectangle 30">
                <a:extLst>
                  <a:ext uri="{FF2B5EF4-FFF2-40B4-BE49-F238E27FC236}">
                    <a16:creationId xmlns:a16="http://schemas.microsoft.com/office/drawing/2014/main" id="{325F665B-91A2-ACF1-6B7C-C02B7F208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2" name="Rectangle 31">
                <a:extLst>
                  <a:ext uri="{FF2B5EF4-FFF2-40B4-BE49-F238E27FC236}">
                    <a16:creationId xmlns:a16="http://schemas.microsoft.com/office/drawing/2014/main" id="{4DB9D3EE-FC25-EB80-B822-F2886B10B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3" name="Rectangle 32">
                <a:extLst>
                  <a:ext uri="{FF2B5EF4-FFF2-40B4-BE49-F238E27FC236}">
                    <a16:creationId xmlns:a16="http://schemas.microsoft.com/office/drawing/2014/main" id="{174A154A-D05E-2129-8753-8FE395070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86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4" name="Rectangle 33">
                <a:extLst>
                  <a:ext uri="{FF2B5EF4-FFF2-40B4-BE49-F238E27FC236}">
                    <a16:creationId xmlns:a16="http://schemas.microsoft.com/office/drawing/2014/main" id="{67DB518D-5B79-7B00-074C-F17B5F356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5" name="Rectangle 34">
                <a:extLst>
                  <a:ext uri="{FF2B5EF4-FFF2-40B4-BE49-F238E27FC236}">
                    <a16:creationId xmlns:a16="http://schemas.microsoft.com/office/drawing/2014/main" id="{B921CB82-A2D1-EE90-6A57-925E911E3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6" name="Rectangle 35">
                <a:extLst>
                  <a:ext uri="{FF2B5EF4-FFF2-40B4-BE49-F238E27FC236}">
                    <a16:creationId xmlns:a16="http://schemas.microsoft.com/office/drawing/2014/main" id="{6C12940B-A15C-3FAF-8421-0062D388E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7" name="Rectangle 36">
                <a:extLst>
                  <a:ext uri="{FF2B5EF4-FFF2-40B4-BE49-F238E27FC236}">
                    <a16:creationId xmlns:a16="http://schemas.microsoft.com/office/drawing/2014/main" id="{BFAD0953-2B8C-459B-F0F2-099C2731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8" name="Rectangle 37">
                <a:extLst>
                  <a:ext uri="{FF2B5EF4-FFF2-40B4-BE49-F238E27FC236}">
                    <a16:creationId xmlns:a16="http://schemas.microsoft.com/office/drawing/2014/main" id="{AAC62069-1E78-CC51-B6F9-67198BAC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49" name="Rectangle 38">
                <a:extLst>
                  <a:ext uri="{FF2B5EF4-FFF2-40B4-BE49-F238E27FC236}">
                    <a16:creationId xmlns:a16="http://schemas.microsoft.com/office/drawing/2014/main" id="{8E53249C-6883-91AE-42CC-950A721FF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0" name="Rectangle 39">
                <a:extLst>
                  <a:ext uri="{FF2B5EF4-FFF2-40B4-BE49-F238E27FC236}">
                    <a16:creationId xmlns:a16="http://schemas.microsoft.com/office/drawing/2014/main" id="{23A9496B-5343-0FE1-B31F-7003D4D12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1" name="Rectangle 40">
                <a:extLst>
                  <a:ext uri="{FF2B5EF4-FFF2-40B4-BE49-F238E27FC236}">
                    <a16:creationId xmlns:a16="http://schemas.microsoft.com/office/drawing/2014/main" id="{AD56F447-3569-749E-2EDB-0E91F076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2" name="Rectangle 41">
                <a:extLst>
                  <a:ext uri="{FF2B5EF4-FFF2-40B4-BE49-F238E27FC236}">
                    <a16:creationId xmlns:a16="http://schemas.microsoft.com/office/drawing/2014/main" id="{03264978-157C-C82F-BAF7-BAC1675D2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3" name="Rectangle 42">
                <a:extLst>
                  <a:ext uri="{FF2B5EF4-FFF2-40B4-BE49-F238E27FC236}">
                    <a16:creationId xmlns:a16="http://schemas.microsoft.com/office/drawing/2014/main" id="{AD109D94-A906-0F81-750C-B1DE2568B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4" name="Rectangle 43">
                <a:extLst>
                  <a:ext uri="{FF2B5EF4-FFF2-40B4-BE49-F238E27FC236}">
                    <a16:creationId xmlns:a16="http://schemas.microsoft.com/office/drawing/2014/main" id="{85F3A322-906A-3776-98E5-282B1CEE7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5" name="Rectangle 44">
                <a:extLst>
                  <a:ext uri="{FF2B5EF4-FFF2-40B4-BE49-F238E27FC236}">
                    <a16:creationId xmlns:a16="http://schemas.microsoft.com/office/drawing/2014/main" id="{6FABB50A-9810-D0B4-6A57-206779A21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6" name="Rectangle 45">
                <a:extLst>
                  <a:ext uri="{FF2B5EF4-FFF2-40B4-BE49-F238E27FC236}">
                    <a16:creationId xmlns:a16="http://schemas.microsoft.com/office/drawing/2014/main" id="{925D560E-82FB-6F76-3D58-41F1D279F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7" name="Rectangle 46">
                <a:extLst>
                  <a:ext uri="{FF2B5EF4-FFF2-40B4-BE49-F238E27FC236}">
                    <a16:creationId xmlns:a16="http://schemas.microsoft.com/office/drawing/2014/main" id="{D4BF5BAE-1533-3BA1-8F17-98788BDA7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8" name="Rectangle 47">
                <a:extLst>
                  <a:ext uri="{FF2B5EF4-FFF2-40B4-BE49-F238E27FC236}">
                    <a16:creationId xmlns:a16="http://schemas.microsoft.com/office/drawing/2014/main" id="{0400AE86-B23D-CC15-C9F0-814A76830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59" name="Rectangle 48">
                <a:extLst>
                  <a:ext uri="{FF2B5EF4-FFF2-40B4-BE49-F238E27FC236}">
                    <a16:creationId xmlns:a16="http://schemas.microsoft.com/office/drawing/2014/main" id="{C6B07CC6-E1C2-D498-D6E3-4B296F506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920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0" name="Rectangle 49">
                <a:extLst>
                  <a:ext uri="{FF2B5EF4-FFF2-40B4-BE49-F238E27FC236}">
                    <a16:creationId xmlns:a16="http://schemas.microsoft.com/office/drawing/2014/main" id="{3E6C91FB-A510-59C1-CA81-23F8527CC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1" name="Rectangle 50">
                <a:extLst>
                  <a:ext uri="{FF2B5EF4-FFF2-40B4-BE49-F238E27FC236}">
                    <a16:creationId xmlns:a16="http://schemas.microsoft.com/office/drawing/2014/main" id="{72F4C218-933C-EE54-7527-ADB4BF078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2" name="Rectangle 51">
                <a:extLst>
                  <a:ext uri="{FF2B5EF4-FFF2-40B4-BE49-F238E27FC236}">
                    <a16:creationId xmlns:a16="http://schemas.microsoft.com/office/drawing/2014/main" id="{85F58BDF-8E81-1CB3-7049-BEB42509D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3" name="Rectangle 52">
                <a:extLst>
                  <a:ext uri="{FF2B5EF4-FFF2-40B4-BE49-F238E27FC236}">
                    <a16:creationId xmlns:a16="http://schemas.microsoft.com/office/drawing/2014/main" id="{65661192-0DF9-8D81-8B35-EEB5560C4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4" name="Rectangle 53">
                <a:extLst>
                  <a:ext uri="{FF2B5EF4-FFF2-40B4-BE49-F238E27FC236}">
                    <a16:creationId xmlns:a16="http://schemas.microsoft.com/office/drawing/2014/main" id="{1244AA81-B8AE-0B91-4ED1-F16A41882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5" name="Rectangle 54">
                <a:extLst>
                  <a:ext uri="{FF2B5EF4-FFF2-40B4-BE49-F238E27FC236}">
                    <a16:creationId xmlns:a16="http://schemas.microsoft.com/office/drawing/2014/main" id="{B8CFA8E7-5B4E-C744-61C3-FFDB497DF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6" name="Rectangle 55">
                <a:extLst>
                  <a:ext uri="{FF2B5EF4-FFF2-40B4-BE49-F238E27FC236}">
                    <a16:creationId xmlns:a16="http://schemas.microsoft.com/office/drawing/2014/main" id="{518D72C7-9105-B959-DCD7-868AAE555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7" name="Rectangle 56">
                <a:extLst>
                  <a:ext uri="{FF2B5EF4-FFF2-40B4-BE49-F238E27FC236}">
                    <a16:creationId xmlns:a16="http://schemas.microsoft.com/office/drawing/2014/main" id="{35A1DB69-11F1-0A1A-E2FA-45F70312D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8" name="Rectangle 57">
                <a:extLst>
                  <a:ext uri="{FF2B5EF4-FFF2-40B4-BE49-F238E27FC236}">
                    <a16:creationId xmlns:a16="http://schemas.microsoft.com/office/drawing/2014/main" id="{70BF761E-18E1-F267-80E3-B022A1DB0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69" name="Rectangle 58">
                <a:extLst>
                  <a:ext uri="{FF2B5EF4-FFF2-40B4-BE49-F238E27FC236}">
                    <a16:creationId xmlns:a16="http://schemas.microsoft.com/office/drawing/2014/main" id="{A9955689-3341-B6D4-3A28-61F08594C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0" name="Rectangle 59">
                <a:extLst>
                  <a:ext uri="{FF2B5EF4-FFF2-40B4-BE49-F238E27FC236}">
                    <a16:creationId xmlns:a16="http://schemas.microsoft.com/office/drawing/2014/main" id="{63B22B0A-51BF-F64C-DA92-E784E1A4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1" name="Rectangle 60">
                <a:extLst>
                  <a:ext uri="{FF2B5EF4-FFF2-40B4-BE49-F238E27FC236}">
                    <a16:creationId xmlns:a16="http://schemas.microsoft.com/office/drawing/2014/main" id="{A9B5290B-5FB8-2288-9F04-7BFB6B335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2" name="Rectangle 61">
                <a:extLst>
                  <a:ext uri="{FF2B5EF4-FFF2-40B4-BE49-F238E27FC236}">
                    <a16:creationId xmlns:a16="http://schemas.microsoft.com/office/drawing/2014/main" id="{55620324-0DF5-7B3F-51C6-C2893A08D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3" name="Rectangle 62">
                <a:extLst>
                  <a:ext uri="{FF2B5EF4-FFF2-40B4-BE49-F238E27FC236}">
                    <a16:creationId xmlns:a16="http://schemas.microsoft.com/office/drawing/2014/main" id="{E1E549BC-8684-E95F-AB19-0D4D9415F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4" name="Rectangle 63">
                <a:extLst>
                  <a:ext uri="{FF2B5EF4-FFF2-40B4-BE49-F238E27FC236}">
                    <a16:creationId xmlns:a16="http://schemas.microsoft.com/office/drawing/2014/main" id="{BC72E973-90CC-B90F-BB74-31E3B1E0C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5" name="Rectangle 64">
                <a:extLst>
                  <a:ext uri="{FF2B5EF4-FFF2-40B4-BE49-F238E27FC236}">
                    <a16:creationId xmlns:a16="http://schemas.microsoft.com/office/drawing/2014/main" id="{9B4B3469-2D51-2433-769E-59CCD20E8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76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6" name="Rectangle 65">
                <a:extLst>
                  <a:ext uri="{FF2B5EF4-FFF2-40B4-BE49-F238E27FC236}">
                    <a16:creationId xmlns:a16="http://schemas.microsoft.com/office/drawing/2014/main" id="{5AABB674-D91D-BB27-E8F5-21B43082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7" name="Rectangle 66">
                <a:extLst>
                  <a:ext uri="{FF2B5EF4-FFF2-40B4-BE49-F238E27FC236}">
                    <a16:creationId xmlns:a16="http://schemas.microsoft.com/office/drawing/2014/main" id="{07DC3F70-3E6B-D0BB-7526-8611D0AE2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8" name="Rectangle 67">
                <a:extLst>
                  <a:ext uri="{FF2B5EF4-FFF2-40B4-BE49-F238E27FC236}">
                    <a16:creationId xmlns:a16="http://schemas.microsoft.com/office/drawing/2014/main" id="{B740E1A7-3247-54EC-B338-D5C229435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79" name="Rectangle 68">
                <a:extLst>
                  <a:ext uri="{FF2B5EF4-FFF2-40B4-BE49-F238E27FC236}">
                    <a16:creationId xmlns:a16="http://schemas.microsoft.com/office/drawing/2014/main" id="{FA58DFCD-C17F-4AC5-673A-BA417FA70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80" name="Rectangle 69">
                <a:extLst>
                  <a:ext uri="{FF2B5EF4-FFF2-40B4-BE49-F238E27FC236}">
                    <a16:creationId xmlns:a16="http://schemas.microsoft.com/office/drawing/2014/main" id="{130D9E62-B801-6518-D656-198F184D0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81" name="Rectangle 70">
                <a:extLst>
                  <a:ext uri="{FF2B5EF4-FFF2-40B4-BE49-F238E27FC236}">
                    <a16:creationId xmlns:a16="http://schemas.microsoft.com/office/drawing/2014/main" id="{CCA75F5F-C579-7DB1-CE52-604F9D0DF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82" name="Rectangle 71">
                <a:extLst>
                  <a:ext uri="{FF2B5EF4-FFF2-40B4-BE49-F238E27FC236}">
                    <a16:creationId xmlns:a16="http://schemas.microsoft.com/office/drawing/2014/main" id="{D39572C0-E2F2-8C5F-7F61-9DC733F10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583" name="Rectangle 72">
                <a:extLst>
                  <a:ext uri="{FF2B5EF4-FFF2-40B4-BE49-F238E27FC236}">
                    <a16:creationId xmlns:a16="http://schemas.microsoft.com/office/drawing/2014/main" id="{E2B75969-93B2-FDEA-E47A-B0F5AF309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504"/>
                <a:ext cx="52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1529" name="Line 73">
              <a:extLst>
                <a:ext uri="{FF2B5EF4-FFF2-40B4-BE49-F238E27FC236}">
                  <a16:creationId xmlns:a16="http://schemas.microsoft.com/office/drawing/2014/main" id="{5BF1B135-E015-4A70-3277-B7C954EFF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9" y="2667"/>
              <a:ext cx="829" cy="165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530" name="AutoShape 74">
              <a:extLst>
                <a:ext uri="{FF2B5EF4-FFF2-40B4-BE49-F238E27FC236}">
                  <a16:creationId xmlns:a16="http://schemas.microsoft.com/office/drawing/2014/main" id="{3D3EF634-7E2A-2DF3-52C9-E95E49ACF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3301"/>
              <a:ext cx="102" cy="486"/>
            </a:xfrm>
            <a:prstGeom prst="upDownArrow">
              <a:avLst>
                <a:gd name="adj1" fmla="val 50000"/>
                <a:gd name="adj2" fmla="val 67809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31" name="AutoShape 75">
              <a:extLst>
                <a:ext uri="{FF2B5EF4-FFF2-40B4-BE49-F238E27FC236}">
                  <a16:creationId xmlns:a16="http://schemas.microsoft.com/office/drawing/2014/main" id="{8D51C459-2DC4-5FB2-1609-DA1A985BFE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17" y="3168"/>
              <a:ext cx="95" cy="265"/>
            </a:xfrm>
            <a:prstGeom prst="upDownArrow">
              <a:avLst>
                <a:gd name="adj1" fmla="val 50000"/>
                <a:gd name="adj2" fmla="val 55789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32" name="Text Box 76">
              <a:extLst>
                <a:ext uri="{FF2B5EF4-FFF2-40B4-BE49-F238E27FC236}">
                  <a16:creationId xmlns:a16="http://schemas.microsoft.com/office/drawing/2014/main" id="{39901D7A-DD8C-0684-FECF-A51839D99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" y="3338"/>
              <a:ext cx="8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Rise</a:t>
              </a:r>
            </a:p>
          </p:txBody>
        </p:sp>
        <p:sp>
          <p:nvSpPr>
            <p:cNvPr id="21533" name="Text Box 77">
              <a:extLst>
                <a:ext uri="{FF2B5EF4-FFF2-40B4-BE49-F238E27FC236}">
                  <a16:creationId xmlns:a16="http://schemas.microsoft.com/office/drawing/2014/main" id="{567131D4-BCA8-E2BB-9877-26DB97D9C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2" y="2984"/>
              <a:ext cx="7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Run </a:t>
              </a:r>
            </a:p>
          </p:txBody>
        </p:sp>
        <p:sp>
          <p:nvSpPr>
            <p:cNvPr id="21534" name="Oval 78">
              <a:extLst>
                <a:ext uri="{FF2B5EF4-FFF2-40B4-BE49-F238E27FC236}">
                  <a16:creationId xmlns:a16="http://schemas.microsoft.com/office/drawing/2014/main" id="{3DBA41EE-D7BE-A05E-A3BD-401C0CD6F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767"/>
              <a:ext cx="67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35" name="Oval 79">
              <a:extLst>
                <a:ext uri="{FF2B5EF4-FFF2-40B4-BE49-F238E27FC236}">
                  <a16:creationId xmlns:a16="http://schemas.microsoft.com/office/drawing/2014/main" id="{3998A0A8-159C-A82A-D51A-7C402BC0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272"/>
              <a:ext cx="67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nimBg="1"/>
      <p:bldP spid="21511" grpId="0" animBg="1"/>
      <p:bldP spid="21512" grpId="0" animBg="1"/>
      <p:bldP spid="21513" grpId="0" autoUpdateAnimBg="0"/>
      <p:bldP spid="21514" grpId="0" autoUpdateAnimBg="0"/>
      <p:bldP spid="21515" grpId="0" autoUpdateAnimBg="0"/>
      <p:bldP spid="21516" grpId="0" animBg="1"/>
      <p:bldP spid="21517" grpId="0" animBg="1"/>
      <p:bldP spid="21518" grpId="0" animBg="1"/>
      <p:bldP spid="21521" grpId="0" animBg="1" autoUpdateAnimBg="0"/>
      <p:bldP spid="21522" grpId="0" autoUpdateAnimBg="0"/>
      <p:bldP spid="215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66263E3-5425-EE20-F674-E87123BA0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474788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What sign is it?</a:t>
            </a:r>
          </a:p>
        </p:txBody>
      </p:sp>
      <p:sp>
        <p:nvSpPr>
          <p:cNvPr id="22531" name="WordArt 3">
            <a:extLst>
              <a:ext uri="{FF2B5EF4-FFF2-40B4-BE49-F238E27FC236}">
                <a16:creationId xmlns:a16="http://schemas.microsoft.com/office/drawing/2014/main" id="{BD554B56-D02C-B1D9-E678-D2538CE248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88" y="0"/>
            <a:ext cx="1638300" cy="143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Step 3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7E720F1-8176-CBDE-8DA9-C83C3FEC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2714625"/>
            <a:ext cx="711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Look to see if the slope is increasing</a:t>
            </a:r>
          </a:p>
        </p:txBody>
      </p:sp>
      <p:sp>
        <p:nvSpPr>
          <p:cNvPr id="22533" name="WordArt 5">
            <a:extLst>
              <a:ext uri="{FF2B5EF4-FFF2-40B4-BE49-F238E27FC236}">
                <a16:creationId xmlns:a16="http://schemas.microsoft.com/office/drawing/2014/main" id="{18D58BC1-DC78-F690-C244-F864B8A80D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6350" y="3922713"/>
            <a:ext cx="4954588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58EFF022-6E3D-A02E-CE4B-8F2352EA2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4741863"/>
            <a:ext cx="711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Or decreasing</a:t>
            </a:r>
          </a:p>
        </p:txBody>
      </p:sp>
      <p:sp>
        <p:nvSpPr>
          <p:cNvPr id="22535" name="WordArt 7">
            <a:extLst>
              <a:ext uri="{FF2B5EF4-FFF2-40B4-BE49-F238E27FC236}">
                <a16:creationId xmlns:a16="http://schemas.microsoft.com/office/drawing/2014/main" id="{14F361CD-C2C1-F784-92F1-D52618738C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5430838"/>
            <a:ext cx="4954587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pic>
        <p:nvPicPr>
          <p:cNvPr id="22536" name="Picture 8" descr="coaster up">
            <a:extLst>
              <a:ext uri="{FF2B5EF4-FFF2-40B4-BE49-F238E27FC236}">
                <a16:creationId xmlns:a16="http://schemas.microsoft.com/office/drawing/2014/main" id="{D8933577-46D6-A047-2C15-19C518C0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-1643063"/>
            <a:ext cx="20193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oaster down">
            <a:extLst>
              <a:ext uri="{FF2B5EF4-FFF2-40B4-BE49-F238E27FC236}">
                <a16:creationId xmlns:a16="http://schemas.microsoft.com/office/drawing/2014/main" id="{C305A090-3327-3A4E-0BE2-E67EF92E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6656388"/>
            <a:ext cx="16494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1ED52421-9047-6B9A-A2E6-61342D95ECE4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333375"/>
            <a:ext cx="3787775" cy="2535238"/>
            <a:chOff x="2469" y="2117"/>
            <a:chExt cx="3291" cy="2203"/>
          </a:xfrm>
        </p:grpSpPr>
        <p:pic>
          <p:nvPicPr>
            <p:cNvPr id="22539" name="Picture 11" descr="Student 03">
              <a:extLst>
                <a:ext uri="{FF2B5EF4-FFF2-40B4-BE49-F238E27FC236}">
                  <a16:creationId xmlns:a16="http://schemas.microsoft.com/office/drawing/2014/main" id="{68695199-657E-9D91-ECEC-D6CCA3A05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2117"/>
              <a:ext cx="1144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AutoShape 12">
              <a:extLst>
                <a:ext uri="{FF2B5EF4-FFF2-40B4-BE49-F238E27FC236}">
                  <a16:creationId xmlns:a16="http://schemas.microsoft.com/office/drawing/2014/main" id="{5021B40A-2982-FCF8-2B48-9F8F54D42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3450"/>
              <a:ext cx="1815" cy="561"/>
            </a:xfrm>
            <a:prstGeom prst="wedgeRoundRectCallout">
              <a:avLst>
                <a:gd name="adj1" fmla="val 90606"/>
                <a:gd name="adj2" fmla="val -158023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Show me!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G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8E13D32-C410-12CC-9FF9-35870D982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9850"/>
            <a:ext cx="7224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  <a:latin typeface="Comic Sans MS" panose="030F0702030302020204" pitchFamily="66" charset="0"/>
              </a:rPr>
              <a:t>Model # 1:  Watch me do the three steps</a:t>
            </a: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D9DF209A-69F9-8042-1D9A-6482B251F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19200"/>
            <a:ext cx="0" cy="556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57872485-B0B1-150E-D51F-5C77AB81FC5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485900"/>
            <a:ext cx="6705600" cy="5029200"/>
            <a:chOff x="576" y="864"/>
            <a:chExt cx="4224" cy="3168"/>
          </a:xfrm>
        </p:grpSpPr>
        <p:sp>
          <p:nvSpPr>
            <p:cNvPr id="23596" name="Rectangle 5">
              <a:extLst>
                <a:ext uri="{FF2B5EF4-FFF2-40B4-BE49-F238E27FC236}">
                  <a16:creationId xmlns:a16="http://schemas.microsoft.com/office/drawing/2014/main" id="{4430A3B3-705D-70B6-0DCA-AF6B1F2A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97" name="Rectangle 6">
              <a:extLst>
                <a:ext uri="{FF2B5EF4-FFF2-40B4-BE49-F238E27FC236}">
                  <a16:creationId xmlns:a16="http://schemas.microsoft.com/office/drawing/2014/main" id="{49171E21-696C-6B8E-ACC0-FF26A7668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98" name="Rectangle 7">
              <a:extLst>
                <a:ext uri="{FF2B5EF4-FFF2-40B4-BE49-F238E27FC236}">
                  <a16:creationId xmlns:a16="http://schemas.microsoft.com/office/drawing/2014/main" id="{FF6EDF3A-88E4-E545-CE99-4A8DE997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99" name="Rectangle 8">
              <a:extLst>
                <a:ext uri="{FF2B5EF4-FFF2-40B4-BE49-F238E27FC236}">
                  <a16:creationId xmlns:a16="http://schemas.microsoft.com/office/drawing/2014/main" id="{A2971849-9A99-E012-7779-76C2B80B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0" name="Rectangle 9">
              <a:extLst>
                <a:ext uri="{FF2B5EF4-FFF2-40B4-BE49-F238E27FC236}">
                  <a16:creationId xmlns:a16="http://schemas.microsoft.com/office/drawing/2014/main" id="{FA5E8E07-817A-C3EF-C5D2-9FE4C79CC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1" name="Rectangle 10">
              <a:extLst>
                <a:ext uri="{FF2B5EF4-FFF2-40B4-BE49-F238E27FC236}">
                  <a16:creationId xmlns:a16="http://schemas.microsoft.com/office/drawing/2014/main" id="{D8F8EB10-42FF-D3BE-C20F-91CFAB57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2" name="Rectangle 11">
              <a:extLst>
                <a:ext uri="{FF2B5EF4-FFF2-40B4-BE49-F238E27FC236}">
                  <a16:creationId xmlns:a16="http://schemas.microsoft.com/office/drawing/2014/main" id="{1249D025-836B-FDBA-0579-E88DE6486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3" name="Rectangle 12">
              <a:extLst>
                <a:ext uri="{FF2B5EF4-FFF2-40B4-BE49-F238E27FC236}">
                  <a16:creationId xmlns:a16="http://schemas.microsoft.com/office/drawing/2014/main" id="{795DBBB3-CD8D-FB83-D086-934CCED7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4" name="Rectangle 13">
              <a:extLst>
                <a:ext uri="{FF2B5EF4-FFF2-40B4-BE49-F238E27FC236}">
                  <a16:creationId xmlns:a16="http://schemas.microsoft.com/office/drawing/2014/main" id="{5DAB0A02-E943-5160-21B0-BFA82CDAB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5" name="Rectangle 14">
              <a:extLst>
                <a:ext uri="{FF2B5EF4-FFF2-40B4-BE49-F238E27FC236}">
                  <a16:creationId xmlns:a16="http://schemas.microsoft.com/office/drawing/2014/main" id="{18A2D4F2-515A-0876-FADB-E90A4246A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Rectangle 15">
              <a:extLst>
                <a:ext uri="{FF2B5EF4-FFF2-40B4-BE49-F238E27FC236}">
                  <a16:creationId xmlns:a16="http://schemas.microsoft.com/office/drawing/2014/main" id="{E0C6B41D-7B2E-C05C-5270-AA0EACB58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7" name="Rectangle 16">
              <a:extLst>
                <a:ext uri="{FF2B5EF4-FFF2-40B4-BE49-F238E27FC236}">
                  <a16:creationId xmlns:a16="http://schemas.microsoft.com/office/drawing/2014/main" id="{10E2692D-5E9E-ED88-AB9B-DFDAE11C6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8" name="Rectangle 17">
              <a:extLst>
                <a:ext uri="{FF2B5EF4-FFF2-40B4-BE49-F238E27FC236}">
                  <a16:creationId xmlns:a16="http://schemas.microsoft.com/office/drawing/2014/main" id="{03001AA6-1C23-66FE-6D9C-97AF465B7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09" name="Rectangle 18">
              <a:extLst>
                <a:ext uri="{FF2B5EF4-FFF2-40B4-BE49-F238E27FC236}">
                  <a16:creationId xmlns:a16="http://schemas.microsoft.com/office/drawing/2014/main" id="{1143F49F-ECF1-19BF-1B53-5939FC386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10" name="Rectangle 19">
              <a:extLst>
                <a:ext uri="{FF2B5EF4-FFF2-40B4-BE49-F238E27FC236}">
                  <a16:creationId xmlns:a16="http://schemas.microsoft.com/office/drawing/2014/main" id="{4E1EBB8B-E145-4896-72F6-363C88E83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AC7E9BC7-71E7-CC81-9A3F-F9BC652B6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1203E10-B50B-A9A5-7C40-EF6A7AADB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E16BD79E-3996-1371-3FC5-4C5771D15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FD5951E-BB4A-52AF-F261-F377F80B4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15" name="Rectangle 24">
              <a:extLst>
                <a:ext uri="{FF2B5EF4-FFF2-40B4-BE49-F238E27FC236}">
                  <a16:creationId xmlns:a16="http://schemas.microsoft.com/office/drawing/2014/main" id="{EA0DFB47-6A9F-9C2F-4098-F03CFE77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16" name="Rectangle 25">
              <a:extLst>
                <a:ext uri="{FF2B5EF4-FFF2-40B4-BE49-F238E27FC236}">
                  <a16:creationId xmlns:a16="http://schemas.microsoft.com/office/drawing/2014/main" id="{9AC8C9DA-5720-A076-F20C-C16F4C012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17" name="Rectangle 26">
              <a:extLst>
                <a:ext uri="{FF2B5EF4-FFF2-40B4-BE49-F238E27FC236}">
                  <a16:creationId xmlns:a16="http://schemas.microsoft.com/office/drawing/2014/main" id="{FEEDB9DA-5D24-2BDF-28BB-4C78FFC1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18" name="Rectangle 27">
              <a:extLst>
                <a:ext uri="{FF2B5EF4-FFF2-40B4-BE49-F238E27FC236}">
                  <a16:creationId xmlns:a16="http://schemas.microsoft.com/office/drawing/2014/main" id="{7193A605-7E9C-24F3-0C06-D837B0F0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19" name="Rectangle 28">
              <a:extLst>
                <a:ext uri="{FF2B5EF4-FFF2-40B4-BE49-F238E27FC236}">
                  <a16:creationId xmlns:a16="http://schemas.microsoft.com/office/drawing/2014/main" id="{0BE28D00-E4D6-825C-9A18-18717CA6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0" name="Rectangle 29">
              <a:extLst>
                <a:ext uri="{FF2B5EF4-FFF2-40B4-BE49-F238E27FC236}">
                  <a16:creationId xmlns:a16="http://schemas.microsoft.com/office/drawing/2014/main" id="{48720E8A-0801-EA8E-0EF2-E2368EA77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1" name="Rectangle 30">
              <a:extLst>
                <a:ext uri="{FF2B5EF4-FFF2-40B4-BE49-F238E27FC236}">
                  <a16:creationId xmlns:a16="http://schemas.microsoft.com/office/drawing/2014/main" id="{AFC54428-B275-3295-0EDA-B0981315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2" name="Rectangle 31">
              <a:extLst>
                <a:ext uri="{FF2B5EF4-FFF2-40B4-BE49-F238E27FC236}">
                  <a16:creationId xmlns:a16="http://schemas.microsoft.com/office/drawing/2014/main" id="{22CD2E6D-A5D5-5907-91BE-F5B3BDD00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3" name="Rectangle 32">
              <a:extLst>
                <a:ext uri="{FF2B5EF4-FFF2-40B4-BE49-F238E27FC236}">
                  <a16:creationId xmlns:a16="http://schemas.microsoft.com/office/drawing/2014/main" id="{907B7E4E-C862-CB4E-4DF8-B83C67802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4" name="Rectangle 33">
              <a:extLst>
                <a:ext uri="{FF2B5EF4-FFF2-40B4-BE49-F238E27FC236}">
                  <a16:creationId xmlns:a16="http://schemas.microsoft.com/office/drawing/2014/main" id="{96BC8161-FFE7-E693-6494-87EE43922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5" name="Rectangle 34">
              <a:extLst>
                <a:ext uri="{FF2B5EF4-FFF2-40B4-BE49-F238E27FC236}">
                  <a16:creationId xmlns:a16="http://schemas.microsoft.com/office/drawing/2014/main" id="{F7E4F0AC-889B-1FBD-4C24-ECBBC12B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6" name="Rectangle 35">
              <a:extLst>
                <a:ext uri="{FF2B5EF4-FFF2-40B4-BE49-F238E27FC236}">
                  <a16:creationId xmlns:a16="http://schemas.microsoft.com/office/drawing/2014/main" id="{75346FBC-8A87-BFB1-B6B0-D4744566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27" name="Rectangle 36">
              <a:extLst>
                <a:ext uri="{FF2B5EF4-FFF2-40B4-BE49-F238E27FC236}">
                  <a16:creationId xmlns:a16="http://schemas.microsoft.com/office/drawing/2014/main" id="{F89B8BD2-42D6-7B99-7E85-8BFC321C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8E024AAA-FBC7-BAA4-B064-D7425DA7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7CC3F3E8-77F7-0C0B-DC33-FE3A7B4FD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1881E8BB-240F-DBDF-6B26-1207F7C5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1" name="Rectangle 40">
              <a:extLst>
                <a:ext uri="{FF2B5EF4-FFF2-40B4-BE49-F238E27FC236}">
                  <a16:creationId xmlns:a16="http://schemas.microsoft.com/office/drawing/2014/main" id="{9F01814C-656A-64EC-0C65-097969F8B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2" name="Rectangle 41">
              <a:extLst>
                <a:ext uri="{FF2B5EF4-FFF2-40B4-BE49-F238E27FC236}">
                  <a16:creationId xmlns:a16="http://schemas.microsoft.com/office/drawing/2014/main" id="{DED44FEB-3AA7-776D-B54E-B621482E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3" name="Rectangle 42">
              <a:extLst>
                <a:ext uri="{FF2B5EF4-FFF2-40B4-BE49-F238E27FC236}">
                  <a16:creationId xmlns:a16="http://schemas.microsoft.com/office/drawing/2014/main" id="{60D19E75-E2AE-8DE1-7AE2-3B6E51801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4" name="Rectangle 43">
              <a:extLst>
                <a:ext uri="{FF2B5EF4-FFF2-40B4-BE49-F238E27FC236}">
                  <a16:creationId xmlns:a16="http://schemas.microsoft.com/office/drawing/2014/main" id="{D03381EC-25F1-84CD-0B6B-CC1F2BAA8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5" name="Rectangle 44">
              <a:extLst>
                <a:ext uri="{FF2B5EF4-FFF2-40B4-BE49-F238E27FC236}">
                  <a16:creationId xmlns:a16="http://schemas.microsoft.com/office/drawing/2014/main" id="{B230D7D5-E523-E28A-81B8-897FD821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6" name="Rectangle 45">
              <a:extLst>
                <a:ext uri="{FF2B5EF4-FFF2-40B4-BE49-F238E27FC236}">
                  <a16:creationId xmlns:a16="http://schemas.microsoft.com/office/drawing/2014/main" id="{EBD4C2BE-663D-C5CD-662B-357A185EE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7" name="Rectangle 46">
              <a:extLst>
                <a:ext uri="{FF2B5EF4-FFF2-40B4-BE49-F238E27FC236}">
                  <a16:creationId xmlns:a16="http://schemas.microsoft.com/office/drawing/2014/main" id="{A4C8CD8D-FB9B-549B-DBC1-C8619738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8" name="Rectangle 47">
              <a:extLst>
                <a:ext uri="{FF2B5EF4-FFF2-40B4-BE49-F238E27FC236}">
                  <a16:creationId xmlns:a16="http://schemas.microsoft.com/office/drawing/2014/main" id="{BBFF1CD7-9B6B-1DDE-3542-A125B212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39" name="Rectangle 48">
              <a:extLst>
                <a:ext uri="{FF2B5EF4-FFF2-40B4-BE49-F238E27FC236}">
                  <a16:creationId xmlns:a16="http://schemas.microsoft.com/office/drawing/2014/main" id="{44AB8745-C8EC-8B1D-A456-9AC9CD27C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40" name="Rectangle 49">
              <a:extLst>
                <a:ext uri="{FF2B5EF4-FFF2-40B4-BE49-F238E27FC236}">
                  <a16:creationId xmlns:a16="http://schemas.microsoft.com/office/drawing/2014/main" id="{41722D79-6871-D7D5-2A41-F83C3B905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641" name="Rectangle 50">
              <a:extLst>
                <a:ext uri="{FF2B5EF4-FFF2-40B4-BE49-F238E27FC236}">
                  <a16:creationId xmlns:a16="http://schemas.microsoft.com/office/drawing/2014/main" id="{4087123B-5CE9-E558-7395-A2EECF42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68C422E1-39EB-B3B6-E1B4-F9B7B52E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19D7FAE9-8573-C391-3E36-3FB5EC63C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557" name="Line 53">
            <a:extLst>
              <a:ext uri="{FF2B5EF4-FFF2-40B4-BE49-F238E27FC236}">
                <a16:creationId xmlns:a16="http://schemas.microsoft.com/office/drawing/2014/main" id="{446BC1C7-989E-83BE-D37E-6F6CF5D52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40005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6" name="Rectangle 54">
            <a:extLst>
              <a:ext uri="{FF2B5EF4-FFF2-40B4-BE49-F238E27FC236}">
                <a16:creationId xmlns:a16="http://schemas.microsoft.com/office/drawing/2014/main" id="{B48696E9-DECD-E2CA-6A87-AF263961B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8900"/>
            <a:ext cx="7772400" cy="129381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Step 1: Choose 2 points </a:t>
            </a:r>
          </a:p>
        </p:txBody>
      </p:sp>
      <p:sp>
        <p:nvSpPr>
          <p:cNvPr id="23559" name="Line 55">
            <a:extLst>
              <a:ext uri="{FF2B5EF4-FFF2-40B4-BE49-F238E27FC236}">
                <a16:creationId xmlns:a16="http://schemas.microsoft.com/office/drawing/2014/main" id="{014D4576-CA4B-EE79-0661-9207B148B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1143000"/>
            <a:ext cx="2819400" cy="5638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" name="Group 56">
            <a:extLst>
              <a:ext uri="{FF2B5EF4-FFF2-40B4-BE49-F238E27FC236}">
                <a16:creationId xmlns:a16="http://schemas.microsoft.com/office/drawing/2014/main" id="{974DD844-1869-6032-8B2E-F390956C32C4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3046413"/>
            <a:ext cx="1074737" cy="1912937"/>
            <a:chOff x="2807" y="1919"/>
            <a:chExt cx="677" cy="1205"/>
          </a:xfrm>
        </p:grpSpPr>
        <p:sp>
          <p:nvSpPr>
            <p:cNvPr id="23594" name="Oval 57">
              <a:extLst>
                <a:ext uri="{FF2B5EF4-FFF2-40B4-BE49-F238E27FC236}">
                  <a16:creationId xmlns:a16="http://schemas.microsoft.com/office/drawing/2014/main" id="{FF790E3C-D44E-C7F1-CA16-C2EEF8FC8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98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95" name="Oval 58">
              <a:extLst>
                <a:ext uri="{FF2B5EF4-FFF2-40B4-BE49-F238E27FC236}">
                  <a16:creationId xmlns:a16="http://schemas.microsoft.com/office/drawing/2014/main" id="{7918877F-B967-5632-A29C-250B6100E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1919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611" name="Text Box 59">
            <a:extLst>
              <a:ext uri="{FF2B5EF4-FFF2-40B4-BE49-F238E27FC236}">
                <a16:creationId xmlns:a16="http://schemas.microsoft.com/office/drawing/2014/main" id="{FD2053C2-0921-AC28-8A54-6E762A73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509963"/>
            <a:ext cx="2747963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Rise = 2</a:t>
            </a:r>
          </a:p>
        </p:txBody>
      </p:sp>
      <p:sp>
        <p:nvSpPr>
          <p:cNvPr id="23612" name="AutoShape 60">
            <a:extLst>
              <a:ext uri="{FF2B5EF4-FFF2-40B4-BE49-F238E27FC236}">
                <a16:creationId xmlns:a16="http://schemas.microsoft.com/office/drawing/2014/main" id="{159F6573-5714-4659-9A39-3CFBF1CB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148013"/>
            <a:ext cx="347662" cy="1651000"/>
          </a:xfrm>
          <a:prstGeom prst="upDownArrow">
            <a:avLst>
              <a:gd name="adj1" fmla="val 50000"/>
              <a:gd name="adj2" fmla="val 67583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3" name="AutoShape 61">
            <a:extLst>
              <a:ext uri="{FF2B5EF4-FFF2-40B4-BE49-F238E27FC236}">
                <a16:creationId xmlns:a16="http://schemas.microsoft.com/office/drawing/2014/main" id="{3D5BDB39-F817-D9D2-0090-0583D425B78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15682" y="2693194"/>
            <a:ext cx="322262" cy="901700"/>
          </a:xfrm>
          <a:prstGeom prst="upDownArrow">
            <a:avLst>
              <a:gd name="adj1" fmla="val 50000"/>
              <a:gd name="adj2" fmla="val 55961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4" name="Text Box 62">
            <a:extLst>
              <a:ext uri="{FF2B5EF4-FFF2-40B4-BE49-F238E27FC236}">
                <a16:creationId xmlns:a16="http://schemas.microsoft.com/office/drawing/2014/main" id="{361A9D76-DF95-7BAE-AA10-849C35669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2070100"/>
            <a:ext cx="2530475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Run = 1</a:t>
            </a: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493C9126-2A61-420F-790A-511B101570BB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4895850"/>
            <a:ext cx="2708275" cy="1905000"/>
            <a:chOff x="4018" y="3084"/>
            <a:chExt cx="1706" cy="1200"/>
          </a:xfrm>
        </p:grpSpPr>
        <p:sp>
          <p:nvSpPr>
            <p:cNvPr id="23588" name="Rectangle 64">
              <a:extLst>
                <a:ext uri="{FF2B5EF4-FFF2-40B4-BE49-F238E27FC236}">
                  <a16:creationId xmlns:a16="http://schemas.microsoft.com/office/drawing/2014/main" id="{DA1FD96F-B110-347B-8B13-7F5B0C2CC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3084"/>
              <a:ext cx="170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3589" name="Group 65">
              <a:extLst>
                <a:ext uri="{FF2B5EF4-FFF2-40B4-BE49-F238E27FC236}">
                  <a16:creationId xmlns:a16="http://schemas.microsoft.com/office/drawing/2014/main" id="{6FBFE731-4A76-5706-2671-2BE512C78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5" y="3242"/>
              <a:ext cx="1392" cy="884"/>
              <a:chOff x="4198" y="3127"/>
              <a:chExt cx="1392" cy="884"/>
            </a:xfrm>
          </p:grpSpPr>
          <p:sp>
            <p:nvSpPr>
              <p:cNvPr id="23590" name="Text Box 66">
                <a:extLst>
                  <a:ext uri="{FF2B5EF4-FFF2-40B4-BE49-F238E27FC236}">
                    <a16:creationId xmlns:a16="http://schemas.microsoft.com/office/drawing/2014/main" id="{4155E272-B868-0C88-3F74-EC145B783C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2" y="3127"/>
                <a:ext cx="98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40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Rise</a:t>
                </a:r>
              </a:p>
            </p:txBody>
          </p:sp>
          <p:sp>
            <p:nvSpPr>
              <p:cNvPr id="23591" name="Text Box 67">
                <a:extLst>
                  <a:ext uri="{FF2B5EF4-FFF2-40B4-BE49-F238E27FC236}">
                    <a16:creationId xmlns:a16="http://schemas.microsoft.com/office/drawing/2014/main" id="{A8E2ADA3-5A62-6960-C024-DC0CD2425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0" y="3569"/>
                <a:ext cx="8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4000">
                    <a:solidFill>
                      <a:srgbClr val="FF9900"/>
                    </a:solidFill>
                    <a:latin typeface="Comic Sans MS" panose="030F0702030302020204" pitchFamily="66" charset="0"/>
                  </a:rPr>
                  <a:t>Run</a:t>
                </a:r>
              </a:p>
            </p:txBody>
          </p:sp>
          <p:sp>
            <p:nvSpPr>
              <p:cNvPr id="23592" name="AutoShape 68">
                <a:extLst>
                  <a:ext uri="{FF2B5EF4-FFF2-40B4-BE49-F238E27FC236}">
                    <a16:creationId xmlns:a16="http://schemas.microsoft.com/office/drawing/2014/main" id="{B0D43F6A-CC86-673D-416D-B6A3D23D5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" y="3521"/>
                <a:ext cx="1392" cy="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93" name="WordArt 69">
                <a:extLst>
                  <a:ext uri="{FF2B5EF4-FFF2-40B4-BE49-F238E27FC236}">
                    <a16:creationId xmlns:a16="http://schemas.microsoft.com/office/drawing/2014/main" id="{88BD6ACE-80C9-E1AC-4421-12A7EB1D883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319" y="3472"/>
                <a:ext cx="115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divided by</a:t>
                </a:r>
              </a:p>
            </p:txBody>
          </p:sp>
        </p:grpSp>
      </p:grpSp>
      <p:grpSp>
        <p:nvGrpSpPr>
          <p:cNvPr id="6" name="Group 70">
            <a:extLst>
              <a:ext uri="{FF2B5EF4-FFF2-40B4-BE49-F238E27FC236}">
                <a16:creationId xmlns:a16="http://schemas.microsoft.com/office/drawing/2014/main" id="{8BEC03B3-18AE-C0EC-69CD-27E6F23E9212}"/>
              </a:ext>
            </a:extLst>
          </p:cNvPr>
          <p:cNvGrpSpPr>
            <a:grpSpLocks/>
          </p:cNvGrpSpPr>
          <p:nvPr/>
        </p:nvGrpSpPr>
        <p:grpSpPr bwMode="auto">
          <a:xfrm>
            <a:off x="7226300" y="5073650"/>
            <a:ext cx="1035050" cy="823913"/>
            <a:chOff x="6034" y="1687"/>
            <a:chExt cx="652" cy="519"/>
          </a:xfrm>
        </p:grpSpPr>
        <p:sp>
          <p:nvSpPr>
            <p:cNvPr id="23586" name="Rectangle 71">
              <a:extLst>
                <a:ext uri="{FF2B5EF4-FFF2-40B4-BE49-F238E27FC236}">
                  <a16:creationId xmlns:a16="http://schemas.microsoft.com/office/drawing/2014/main" id="{DDFBC0A3-6B3D-DD7F-78AC-61CA2AD28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" y="1792"/>
              <a:ext cx="652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87" name="Text Box 72">
              <a:extLst>
                <a:ext uri="{FF2B5EF4-FFF2-40B4-BE49-F238E27FC236}">
                  <a16:creationId xmlns:a16="http://schemas.microsoft.com/office/drawing/2014/main" id="{452FF85B-9E98-8D41-E02E-F827B23A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" y="1687"/>
              <a:ext cx="38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7" name="Group 73">
            <a:extLst>
              <a:ext uri="{FF2B5EF4-FFF2-40B4-BE49-F238E27FC236}">
                <a16:creationId xmlns:a16="http://schemas.microsoft.com/office/drawing/2014/main" id="{0B50A85E-EC4A-1C53-B792-44F7ECBF6311}"/>
              </a:ext>
            </a:extLst>
          </p:cNvPr>
          <p:cNvGrpSpPr>
            <a:grpSpLocks/>
          </p:cNvGrpSpPr>
          <p:nvPr/>
        </p:nvGrpSpPr>
        <p:grpSpPr bwMode="auto">
          <a:xfrm>
            <a:off x="7216775" y="5795963"/>
            <a:ext cx="1035050" cy="823912"/>
            <a:chOff x="6113" y="2460"/>
            <a:chExt cx="652" cy="519"/>
          </a:xfrm>
        </p:grpSpPr>
        <p:sp>
          <p:nvSpPr>
            <p:cNvPr id="23584" name="Rectangle 74">
              <a:extLst>
                <a:ext uri="{FF2B5EF4-FFF2-40B4-BE49-F238E27FC236}">
                  <a16:creationId xmlns:a16="http://schemas.microsoft.com/office/drawing/2014/main" id="{46AF65CC-93AF-0A66-C294-D912E2C95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2565"/>
              <a:ext cx="652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85" name="Text Box 75">
              <a:extLst>
                <a:ext uri="{FF2B5EF4-FFF2-40B4-BE49-F238E27FC236}">
                  <a16:creationId xmlns:a16="http://schemas.microsoft.com/office/drawing/2014/main" id="{D19E3D48-EF4A-00E1-5EDC-40ACF9E8D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" y="2460"/>
              <a:ext cx="38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sp>
        <p:nvSpPr>
          <p:cNvPr id="23628" name="Rectangle 76">
            <a:extLst>
              <a:ext uri="{FF2B5EF4-FFF2-40B4-BE49-F238E27FC236}">
                <a16:creationId xmlns:a16="http://schemas.microsoft.com/office/drawing/2014/main" id="{185534CB-35B7-E383-5FC8-1DEB40F02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4830763"/>
            <a:ext cx="2776537" cy="2027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m = 2</a:t>
            </a:r>
            <a:endParaRPr lang="en-US" altLang="en-US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29" name="AutoShape 77">
            <a:extLst>
              <a:ext uri="{FF2B5EF4-FFF2-40B4-BE49-F238E27FC236}">
                <a16:creationId xmlns:a16="http://schemas.microsoft.com/office/drawing/2014/main" id="{92C486B1-AD5C-2E65-3DD0-54D89AB4A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30725"/>
            <a:ext cx="3863975" cy="2327275"/>
          </a:xfrm>
          <a:prstGeom prst="cloudCallout">
            <a:avLst>
              <a:gd name="adj1" fmla="val 121324"/>
              <a:gd name="adj2" fmla="val 3412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Step 3: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Determine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the sign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30" name="Text Box 78">
            <a:extLst>
              <a:ext uri="{FF2B5EF4-FFF2-40B4-BE49-F238E27FC236}">
                <a16:creationId xmlns:a16="http://schemas.microsoft.com/office/drawing/2014/main" id="{BF5EBB75-E1ED-6D3B-696D-2E4384A04C00}"/>
              </a:ext>
            </a:extLst>
          </p:cNvPr>
          <p:cNvSpPr txBox="1">
            <a:spLocks noChangeArrowheads="1"/>
          </p:cNvSpPr>
          <p:nvPr/>
        </p:nvSpPr>
        <p:spPr bwMode="auto">
          <a:xfrm rot="-3916298">
            <a:off x="2029618" y="3113882"/>
            <a:ext cx="731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chemeClr val="accent2"/>
                </a:solidFill>
                <a:latin typeface="Comic Sans MS" panose="030F0702030302020204" pitchFamily="66" charset="0"/>
              </a:rPr>
              <a:t>positive</a:t>
            </a:r>
          </a:p>
        </p:txBody>
      </p:sp>
      <p:grpSp>
        <p:nvGrpSpPr>
          <p:cNvPr id="8" name="Group 79">
            <a:extLst>
              <a:ext uri="{FF2B5EF4-FFF2-40B4-BE49-F238E27FC236}">
                <a16:creationId xmlns:a16="http://schemas.microsoft.com/office/drawing/2014/main" id="{F9B7928D-1C05-94DA-556F-21CA106161B5}"/>
              </a:ext>
            </a:extLst>
          </p:cNvPr>
          <p:cNvGrpSpPr>
            <a:grpSpLocks/>
          </p:cNvGrpSpPr>
          <p:nvPr/>
        </p:nvGrpSpPr>
        <p:grpSpPr bwMode="auto">
          <a:xfrm>
            <a:off x="53975" y="1441450"/>
            <a:ext cx="3343275" cy="1639888"/>
            <a:chOff x="34" y="649"/>
            <a:chExt cx="2106" cy="1033"/>
          </a:xfrm>
        </p:grpSpPr>
        <p:grpSp>
          <p:nvGrpSpPr>
            <p:cNvPr id="23574" name="Group 80">
              <a:extLst>
                <a:ext uri="{FF2B5EF4-FFF2-40B4-BE49-F238E27FC236}">
                  <a16:creationId xmlns:a16="http://schemas.microsoft.com/office/drawing/2014/main" id="{147998D0-DD7A-EEE3-17F1-10C417B0B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" y="807"/>
              <a:ext cx="1986" cy="875"/>
              <a:chOff x="199" y="906"/>
              <a:chExt cx="1986" cy="875"/>
            </a:xfrm>
          </p:grpSpPr>
          <p:sp>
            <p:nvSpPr>
              <p:cNvPr id="23576" name="AutoShape 81">
                <a:extLst>
                  <a:ext uri="{FF2B5EF4-FFF2-40B4-BE49-F238E27FC236}">
                    <a16:creationId xmlns:a16="http://schemas.microsoft.com/office/drawing/2014/main" id="{5ADF22A3-37D1-1207-2CD7-1191E1D41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" y="906"/>
                <a:ext cx="1966" cy="8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77" name="Text Box 82">
                <a:extLst>
                  <a:ext uri="{FF2B5EF4-FFF2-40B4-BE49-F238E27FC236}">
                    <a16:creationId xmlns:a16="http://schemas.microsoft.com/office/drawing/2014/main" id="{620E399E-7808-F632-90DF-B43E458C4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" y="1198"/>
                <a:ext cx="9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Comic Sans MS" panose="030F0702030302020204" pitchFamily="66" charset="0"/>
                  </a:rPr>
                  <a:t>Slope =</a:t>
                </a:r>
              </a:p>
            </p:txBody>
          </p:sp>
          <p:sp>
            <p:nvSpPr>
              <p:cNvPr id="23578" name="Text Box 83">
                <a:extLst>
                  <a:ext uri="{FF2B5EF4-FFF2-40B4-BE49-F238E27FC236}">
                    <a16:creationId xmlns:a16="http://schemas.microsoft.com/office/drawing/2014/main" id="{D5A4A594-B05C-684C-A70A-4FC553D995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" y="1062"/>
                <a:ext cx="7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Rise</a:t>
                </a:r>
              </a:p>
            </p:txBody>
          </p:sp>
          <p:sp>
            <p:nvSpPr>
              <p:cNvPr id="23579" name="Text Box 84">
                <a:extLst>
                  <a:ext uri="{FF2B5EF4-FFF2-40B4-BE49-F238E27FC236}">
                    <a16:creationId xmlns:a16="http://schemas.microsoft.com/office/drawing/2014/main" id="{32F6E6ED-1B8D-35C0-85C5-768CB98E2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" y="1384"/>
                <a:ext cx="5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9900"/>
                    </a:solidFill>
                    <a:latin typeface="Comic Sans MS" panose="030F0702030302020204" pitchFamily="66" charset="0"/>
                  </a:rPr>
                  <a:t>Run</a:t>
                </a:r>
              </a:p>
            </p:txBody>
          </p:sp>
          <p:sp>
            <p:nvSpPr>
              <p:cNvPr id="23580" name="AutoShape 85">
                <a:extLst>
                  <a:ext uri="{FF2B5EF4-FFF2-40B4-BE49-F238E27FC236}">
                    <a16:creationId xmlns:a16="http://schemas.microsoft.com/office/drawing/2014/main" id="{E0FC690C-F04B-0C4D-E784-FF40823E7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1349"/>
                <a:ext cx="1014" cy="35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1" name="AutoShape 86">
                <a:extLst>
                  <a:ext uri="{FF2B5EF4-FFF2-40B4-BE49-F238E27FC236}">
                    <a16:creationId xmlns:a16="http://schemas.microsoft.com/office/drawing/2014/main" id="{84F636BF-7402-FAFC-2FEB-BD58BE240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992"/>
                <a:ext cx="138" cy="322"/>
              </a:xfrm>
              <a:prstGeom prst="upDownArrow">
                <a:avLst>
                  <a:gd name="adj1" fmla="val 50000"/>
                  <a:gd name="adj2" fmla="val 46667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2" name="AutoShape 87">
                <a:extLst>
                  <a:ext uri="{FF2B5EF4-FFF2-40B4-BE49-F238E27FC236}">
                    <a16:creationId xmlns:a16="http://schemas.microsoft.com/office/drawing/2014/main" id="{7613F1BE-0555-86EE-3E8A-1F971D1BE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63" y="1397"/>
                <a:ext cx="137" cy="321"/>
              </a:xfrm>
              <a:prstGeom prst="upDownArrow">
                <a:avLst>
                  <a:gd name="adj1" fmla="val 50000"/>
                  <a:gd name="adj2" fmla="val 46861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583" name="WordArt 88">
                <a:extLst>
                  <a:ext uri="{FF2B5EF4-FFF2-40B4-BE49-F238E27FC236}">
                    <a16:creationId xmlns:a16="http://schemas.microsoft.com/office/drawing/2014/main" id="{C3AEB226-10AE-E423-DA3B-0F46F6FED37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165" y="1313"/>
                <a:ext cx="839" cy="10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divided by</a:t>
                </a:r>
              </a:p>
            </p:txBody>
          </p:sp>
        </p:grpSp>
        <p:sp>
          <p:nvSpPr>
            <p:cNvPr id="23575" name="Text Box 89">
              <a:extLst>
                <a:ext uri="{FF2B5EF4-FFF2-40B4-BE49-F238E27FC236}">
                  <a16:creationId xmlns:a16="http://schemas.microsoft.com/office/drawing/2014/main" id="{78652365-F7D8-4C09-15B2-F11D25E29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" y="649"/>
              <a:ext cx="135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Comic Sans MS" panose="030F0702030302020204" pitchFamily="66" charset="0"/>
                </a:rPr>
                <a:t>Step 2:</a:t>
              </a:r>
            </a:p>
          </p:txBody>
        </p:sp>
      </p:grpSp>
      <p:pic>
        <p:nvPicPr>
          <p:cNvPr id="23642" name="Picture 90" descr="coaster major up">
            <a:extLst>
              <a:ext uri="{FF2B5EF4-FFF2-40B4-BE49-F238E27FC236}">
                <a16:creationId xmlns:a16="http://schemas.microsoft.com/office/drawing/2014/main" id="{444E209E-F320-D6E2-FC0C-0DB3B902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2888"/>
            <a:ext cx="1731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43" name="Text Box 91">
            <a:extLst>
              <a:ext uri="{FF2B5EF4-FFF2-40B4-BE49-F238E27FC236}">
                <a16:creationId xmlns:a16="http://schemas.microsoft.com/office/drawing/2014/main" id="{A34F88BD-BF1B-7477-4735-7C3A7CBF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75" y="5334000"/>
            <a:ext cx="655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6" grpId="0" animBg="1"/>
      <p:bldP spid="23611" grpId="0" animBg="1" autoUpdateAnimBg="0"/>
      <p:bldP spid="23612" grpId="0" animBg="1"/>
      <p:bldP spid="23613" grpId="0" animBg="1"/>
      <p:bldP spid="23614" grpId="0" animBg="1" autoUpdateAnimBg="0"/>
      <p:bldP spid="23628" grpId="0" animBg="1" autoUpdateAnimBg="0"/>
      <p:bldP spid="23629" grpId="0" animBg="1" autoUpdateAnimBg="0"/>
      <p:bldP spid="23630" grpId="0" autoUpdateAnimBg="0"/>
      <p:bldP spid="23643" grpId="0"/>
      <p:bldP spid="23643" grpId="1"/>
      <p:bldP spid="2364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3BC36E9-AB8D-8F64-BF86-3ECC399F3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9850"/>
            <a:ext cx="7224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  <a:latin typeface="Comic Sans MS" panose="030F0702030302020204" pitchFamily="66" charset="0"/>
              </a:rPr>
              <a:t>Model # 2:  Watch me do the three steps</a:t>
            </a: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5ECB0EBB-1C38-0500-BD80-DDA820440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19200"/>
            <a:ext cx="0" cy="556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8BDC96E5-06B5-2A37-3DB6-CFBF5AB39BE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485900"/>
            <a:ext cx="6705600" cy="5029200"/>
            <a:chOff x="576" y="864"/>
            <a:chExt cx="4224" cy="3168"/>
          </a:xfrm>
        </p:grpSpPr>
        <p:sp>
          <p:nvSpPr>
            <p:cNvPr id="24620" name="Rectangle 5">
              <a:extLst>
                <a:ext uri="{FF2B5EF4-FFF2-40B4-BE49-F238E27FC236}">
                  <a16:creationId xmlns:a16="http://schemas.microsoft.com/office/drawing/2014/main" id="{DC7D8946-68FB-CA12-B87E-CB7109970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1" name="Rectangle 6">
              <a:extLst>
                <a:ext uri="{FF2B5EF4-FFF2-40B4-BE49-F238E27FC236}">
                  <a16:creationId xmlns:a16="http://schemas.microsoft.com/office/drawing/2014/main" id="{4CAA6B15-D50F-19D0-34C5-C1A40541C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2" name="Rectangle 7">
              <a:extLst>
                <a:ext uri="{FF2B5EF4-FFF2-40B4-BE49-F238E27FC236}">
                  <a16:creationId xmlns:a16="http://schemas.microsoft.com/office/drawing/2014/main" id="{1C9A5C7A-2B37-43F7-7AED-9C7D0BFD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3" name="Rectangle 8">
              <a:extLst>
                <a:ext uri="{FF2B5EF4-FFF2-40B4-BE49-F238E27FC236}">
                  <a16:creationId xmlns:a16="http://schemas.microsoft.com/office/drawing/2014/main" id="{B54B376A-5CC3-EBF3-D6FA-3E620D22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4" name="Rectangle 9">
              <a:extLst>
                <a:ext uri="{FF2B5EF4-FFF2-40B4-BE49-F238E27FC236}">
                  <a16:creationId xmlns:a16="http://schemas.microsoft.com/office/drawing/2014/main" id="{B18A187B-C126-B4DA-803E-478C54EE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5" name="Rectangle 10">
              <a:extLst>
                <a:ext uri="{FF2B5EF4-FFF2-40B4-BE49-F238E27FC236}">
                  <a16:creationId xmlns:a16="http://schemas.microsoft.com/office/drawing/2014/main" id="{B38A29E6-3EFF-C53F-1E25-DD4E28B14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6" name="Rectangle 11">
              <a:extLst>
                <a:ext uri="{FF2B5EF4-FFF2-40B4-BE49-F238E27FC236}">
                  <a16:creationId xmlns:a16="http://schemas.microsoft.com/office/drawing/2014/main" id="{1CE2B5D6-E7E7-B1FF-C76C-74502C3A4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7" name="Rectangle 12">
              <a:extLst>
                <a:ext uri="{FF2B5EF4-FFF2-40B4-BE49-F238E27FC236}">
                  <a16:creationId xmlns:a16="http://schemas.microsoft.com/office/drawing/2014/main" id="{C86ADCCB-6813-2C8D-34A9-BB1352B00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8" name="Rectangle 13">
              <a:extLst>
                <a:ext uri="{FF2B5EF4-FFF2-40B4-BE49-F238E27FC236}">
                  <a16:creationId xmlns:a16="http://schemas.microsoft.com/office/drawing/2014/main" id="{8FEFF5D6-708C-0859-E284-2F08F18F3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29" name="Rectangle 14">
              <a:extLst>
                <a:ext uri="{FF2B5EF4-FFF2-40B4-BE49-F238E27FC236}">
                  <a16:creationId xmlns:a16="http://schemas.microsoft.com/office/drawing/2014/main" id="{283D645C-B93B-1894-6B09-68CE45922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Rectangle 15">
              <a:extLst>
                <a:ext uri="{FF2B5EF4-FFF2-40B4-BE49-F238E27FC236}">
                  <a16:creationId xmlns:a16="http://schemas.microsoft.com/office/drawing/2014/main" id="{405F5A8A-762D-51F9-70E6-A7B9DE9B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31" name="Rectangle 16">
              <a:extLst>
                <a:ext uri="{FF2B5EF4-FFF2-40B4-BE49-F238E27FC236}">
                  <a16:creationId xmlns:a16="http://schemas.microsoft.com/office/drawing/2014/main" id="{9D94A925-A293-9D89-5FE3-E37EF191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32" name="Rectangle 17">
              <a:extLst>
                <a:ext uri="{FF2B5EF4-FFF2-40B4-BE49-F238E27FC236}">
                  <a16:creationId xmlns:a16="http://schemas.microsoft.com/office/drawing/2014/main" id="{D4B46A78-EC2A-4318-CBDE-3D6B7BBE3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33" name="Rectangle 18">
              <a:extLst>
                <a:ext uri="{FF2B5EF4-FFF2-40B4-BE49-F238E27FC236}">
                  <a16:creationId xmlns:a16="http://schemas.microsoft.com/office/drawing/2014/main" id="{56D0BD22-E12E-9B92-6527-7DEC0D5DC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34" name="Rectangle 19">
              <a:extLst>
                <a:ext uri="{FF2B5EF4-FFF2-40B4-BE49-F238E27FC236}">
                  <a16:creationId xmlns:a16="http://schemas.microsoft.com/office/drawing/2014/main" id="{072F8CE0-9CD5-A9F6-48ED-34E1B9246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E2BDD03C-3AA2-B8FD-6D73-F093578FA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46F0F21-1884-B3A5-D173-E4E0CF18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B2AA862-D26F-B051-6D22-C754E6FDB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9C59208-0380-B797-5ED4-1F85D7A24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39" name="Rectangle 24">
              <a:extLst>
                <a:ext uri="{FF2B5EF4-FFF2-40B4-BE49-F238E27FC236}">
                  <a16:creationId xmlns:a16="http://schemas.microsoft.com/office/drawing/2014/main" id="{3AE4282F-E3BD-7541-7C61-B03B4235C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0" name="Rectangle 25">
              <a:extLst>
                <a:ext uri="{FF2B5EF4-FFF2-40B4-BE49-F238E27FC236}">
                  <a16:creationId xmlns:a16="http://schemas.microsoft.com/office/drawing/2014/main" id="{D8B10704-0B99-9AC5-26EF-2C7651F4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1" name="Rectangle 26">
              <a:extLst>
                <a:ext uri="{FF2B5EF4-FFF2-40B4-BE49-F238E27FC236}">
                  <a16:creationId xmlns:a16="http://schemas.microsoft.com/office/drawing/2014/main" id="{EB77EF34-2F7E-AC41-B51A-766A0A3C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2" name="Rectangle 27">
              <a:extLst>
                <a:ext uri="{FF2B5EF4-FFF2-40B4-BE49-F238E27FC236}">
                  <a16:creationId xmlns:a16="http://schemas.microsoft.com/office/drawing/2014/main" id="{D14378DE-4F1B-C72B-2CDE-EBF8C21D6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3" name="Rectangle 28">
              <a:extLst>
                <a:ext uri="{FF2B5EF4-FFF2-40B4-BE49-F238E27FC236}">
                  <a16:creationId xmlns:a16="http://schemas.microsoft.com/office/drawing/2014/main" id="{13896812-EB14-4E18-91BF-2C61D46B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4" name="Rectangle 29">
              <a:extLst>
                <a:ext uri="{FF2B5EF4-FFF2-40B4-BE49-F238E27FC236}">
                  <a16:creationId xmlns:a16="http://schemas.microsoft.com/office/drawing/2014/main" id="{01842B2F-E434-EC4C-5B70-049681A64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5" name="Rectangle 30">
              <a:extLst>
                <a:ext uri="{FF2B5EF4-FFF2-40B4-BE49-F238E27FC236}">
                  <a16:creationId xmlns:a16="http://schemas.microsoft.com/office/drawing/2014/main" id="{BA1E4B43-6D37-10A8-D712-D8F87BF28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6" name="Rectangle 31">
              <a:extLst>
                <a:ext uri="{FF2B5EF4-FFF2-40B4-BE49-F238E27FC236}">
                  <a16:creationId xmlns:a16="http://schemas.microsoft.com/office/drawing/2014/main" id="{9FFA7607-4162-F910-4BDC-82A5781C2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7" name="Rectangle 32">
              <a:extLst>
                <a:ext uri="{FF2B5EF4-FFF2-40B4-BE49-F238E27FC236}">
                  <a16:creationId xmlns:a16="http://schemas.microsoft.com/office/drawing/2014/main" id="{A9DBFD4D-ADA0-5D37-31E1-617D7B52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8" name="Rectangle 33">
              <a:extLst>
                <a:ext uri="{FF2B5EF4-FFF2-40B4-BE49-F238E27FC236}">
                  <a16:creationId xmlns:a16="http://schemas.microsoft.com/office/drawing/2014/main" id="{E178CF4D-D189-8028-5F98-C4F92ABC1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49" name="Rectangle 34">
              <a:extLst>
                <a:ext uri="{FF2B5EF4-FFF2-40B4-BE49-F238E27FC236}">
                  <a16:creationId xmlns:a16="http://schemas.microsoft.com/office/drawing/2014/main" id="{72A2D3A2-283B-1548-7BC3-A3FF74ED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0" name="Rectangle 35">
              <a:extLst>
                <a:ext uri="{FF2B5EF4-FFF2-40B4-BE49-F238E27FC236}">
                  <a16:creationId xmlns:a16="http://schemas.microsoft.com/office/drawing/2014/main" id="{52D3A323-96EB-CBE1-EA03-7551E45C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1" name="Rectangle 36">
              <a:extLst>
                <a:ext uri="{FF2B5EF4-FFF2-40B4-BE49-F238E27FC236}">
                  <a16:creationId xmlns:a16="http://schemas.microsoft.com/office/drawing/2014/main" id="{44CF8234-D0C2-FDC3-4F8A-4D98E0B97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00AB82EB-D82D-2B1D-858E-3EAD6C285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22F55F14-1B37-29FA-9238-69B41E5DF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B004054E-87DE-0933-CAEE-AD533FB6D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5" name="Rectangle 40">
              <a:extLst>
                <a:ext uri="{FF2B5EF4-FFF2-40B4-BE49-F238E27FC236}">
                  <a16:creationId xmlns:a16="http://schemas.microsoft.com/office/drawing/2014/main" id="{A3E4F338-A8AD-E2A2-EF87-0752D02A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6" name="Rectangle 41">
              <a:extLst>
                <a:ext uri="{FF2B5EF4-FFF2-40B4-BE49-F238E27FC236}">
                  <a16:creationId xmlns:a16="http://schemas.microsoft.com/office/drawing/2014/main" id="{32BD15FD-D64E-D8CA-A41D-934549A0D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7" name="Rectangle 42">
              <a:extLst>
                <a:ext uri="{FF2B5EF4-FFF2-40B4-BE49-F238E27FC236}">
                  <a16:creationId xmlns:a16="http://schemas.microsoft.com/office/drawing/2014/main" id="{1F0FF0FA-FBDA-1017-957C-D940F66C8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8" name="Rectangle 43">
              <a:extLst>
                <a:ext uri="{FF2B5EF4-FFF2-40B4-BE49-F238E27FC236}">
                  <a16:creationId xmlns:a16="http://schemas.microsoft.com/office/drawing/2014/main" id="{1D75D679-16B4-4A0B-ABE1-BC6944A69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59" name="Rectangle 44">
              <a:extLst>
                <a:ext uri="{FF2B5EF4-FFF2-40B4-BE49-F238E27FC236}">
                  <a16:creationId xmlns:a16="http://schemas.microsoft.com/office/drawing/2014/main" id="{B1F412B4-42C1-3F2B-9090-E21894EDF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60" name="Rectangle 45">
              <a:extLst>
                <a:ext uri="{FF2B5EF4-FFF2-40B4-BE49-F238E27FC236}">
                  <a16:creationId xmlns:a16="http://schemas.microsoft.com/office/drawing/2014/main" id="{6E7AD426-0D64-0C7E-5DB4-EBCC7268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61" name="Rectangle 46">
              <a:extLst>
                <a:ext uri="{FF2B5EF4-FFF2-40B4-BE49-F238E27FC236}">
                  <a16:creationId xmlns:a16="http://schemas.microsoft.com/office/drawing/2014/main" id="{455AC864-481E-77B9-1218-427FF153F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62" name="Rectangle 47">
              <a:extLst>
                <a:ext uri="{FF2B5EF4-FFF2-40B4-BE49-F238E27FC236}">
                  <a16:creationId xmlns:a16="http://schemas.microsoft.com/office/drawing/2014/main" id="{690F5738-ACA9-EF40-B8F0-C8F174B3C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63" name="Rectangle 48">
              <a:extLst>
                <a:ext uri="{FF2B5EF4-FFF2-40B4-BE49-F238E27FC236}">
                  <a16:creationId xmlns:a16="http://schemas.microsoft.com/office/drawing/2014/main" id="{6740C315-8F50-0EA5-6D59-1D7173466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64" name="Rectangle 49">
              <a:extLst>
                <a:ext uri="{FF2B5EF4-FFF2-40B4-BE49-F238E27FC236}">
                  <a16:creationId xmlns:a16="http://schemas.microsoft.com/office/drawing/2014/main" id="{71491825-D80D-A634-CC5F-54681F0D4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65" name="Rectangle 50">
              <a:extLst>
                <a:ext uri="{FF2B5EF4-FFF2-40B4-BE49-F238E27FC236}">
                  <a16:creationId xmlns:a16="http://schemas.microsoft.com/office/drawing/2014/main" id="{05878BB4-D72C-D79A-69D9-CCCF018A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57FFC197-5AF5-E97F-DE7E-6648ADB22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B7E2EE3D-FF5A-6E28-DED9-63B6BD9FF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581" name="Line 53">
            <a:extLst>
              <a:ext uri="{FF2B5EF4-FFF2-40B4-BE49-F238E27FC236}">
                <a16:creationId xmlns:a16="http://schemas.microsoft.com/office/drawing/2014/main" id="{DBB31EFB-1325-2932-F51E-6B935A19E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40005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4630" name="Rectangle 54">
            <a:extLst>
              <a:ext uri="{FF2B5EF4-FFF2-40B4-BE49-F238E27FC236}">
                <a16:creationId xmlns:a16="http://schemas.microsoft.com/office/drawing/2014/main" id="{F36DA22B-0AD4-B845-167A-7F4D36BC7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975" y="95250"/>
            <a:ext cx="7772400" cy="129381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Comic Sans MS" panose="030F0702030302020204" pitchFamily="66" charset="0"/>
              </a:rPr>
              <a:t>Step 1: Choose 2 points </a:t>
            </a:r>
          </a:p>
        </p:txBody>
      </p:sp>
      <p:sp>
        <p:nvSpPr>
          <p:cNvPr id="24583" name="Line 55">
            <a:extLst>
              <a:ext uri="{FF2B5EF4-FFF2-40B4-BE49-F238E27FC236}">
                <a16:creationId xmlns:a16="http://schemas.microsoft.com/office/drawing/2014/main" id="{DDBD94E3-360D-3DE1-0F1C-3DB2B78E43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4250" y="2235200"/>
            <a:ext cx="7907338" cy="26463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" name="Group 56">
            <a:extLst>
              <a:ext uri="{FF2B5EF4-FFF2-40B4-BE49-F238E27FC236}">
                <a16:creationId xmlns:a16="http://schemas.microsoft.com/office/drawing/2014/main" id="{85DBAF3C-830B-ACB4-7AEE-419374F4E502}"/>
              </a:ext>
            </a:extLst>
          </p:cNvPr>
          <p:cNvGrpSpPr>
            <a:grpSpLocks/>
          </p:cNvGrpSpPr>
          <p:nvPr/>
        </p:nvGrpSpPr>
        <p:grpSpPr bwMode="auto">
          <a:xfrm>
            <a:off x="3608388" y="3048000"/>
            <a:ext cx="2751137" cy="1063625"/>
            <a:chOff x="2273" y="1920"/>
            <a:chExt cx="1733" cy="670"/>
          </a:xfrm>
        </p:grpSpPr>
        <p:sp>
          <p:nvSpPr>
            <p:cNvPr id="24618" name="Oval 57">
              <a:extLst>
                <a:ext uri="{FF2B5EF4-FFF2-40B4-BE49-F238E27FC236}">
                  <a16:creationId xmlns:a16="http://schemas.microsoft.com/office/drawing/2014/main" id="{913D43D7-E44D-987C-9DE7-408D9FF3A8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273" y="192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19" name="Oval 58">
              <a:extLst>
                <a:ext uri="{FF2B5EF4-FFF2-40B4-BE49-F238E27FC236}">
                  <a16:creationId xmlns:a16="http://schemas.microsoft.com/office/drawing/2014/main" id="{3152C2A5-AB9C-29ED-2088-9203D0BC7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62" y="244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635" name="Text Box 59">
            <a:extLst>
              <a:ext uri="{FF2B5EF4-FFF2-40B4-BE49-F238E27FC236}">
                <a16:creationId xmlns:a16="http://schemas.microsoft.com/office/drawing/2014/main" id="{25586870-AFF6-94C3-C248-F3E3AB7B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3168650"/>
            <a:ext cx="2747962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Rise = 1</a:t>
            </a:r>
          </a:p>
        </p:txBody>
      </p:sp>
      <p:sp>
        <p:nvSpPr>
          <p:cNvPr id="24636" name="AutoShape 60">
            <a:extLst>
              <a:ext uri="{FF2B5EF4-FFF2-40B4-BE49-F238E27FC236}">
                <a16:creationId xmlns:a16="http://schemas.microsoft.com/office/drawing/2014/main" id="{B9A3B753-E4BF-710F-9EC9-D85EBF70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3159125"/>
            <a:ext cx="347663" cy="890588"/>
          </a:xfrm>
          <a:prstGeom prst="upDownArrow">
            <a:avLst>
              <a:gd name="adj1" fmla="val 50000"/>
              <a:gd name="adj2" fmla="val 36456"/>
            </a:avLst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37" name="AutoShape 61">
            <a:extLst>
              <a:ext uri="{FF2B5EF4-FFF2-40B4-BE49-F238E27FC236}">
                <a16:creationId xmlns:a16="http://schemas.microsoft.com/office/drawing/2014/main" id="{9A8E0767-A4CC-36A0-78C4-5EF867C700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33144" y="1928019"/>
            <a:ext cx="322262" cy="2520950"/>
          </a:xfrm>
          <a:prstGeom prst="upDownArrow">
            <a:avLst>
              <a:gd name="adj1" fmla="val 51731"/>
              <a:gd name="adj2" fmla="val 131501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38" name="Text Box 62">
            <a:extLst>
              <a:ext uri="{FF2B5EF4-FFF2-40B4-BE49-F238E27FC236}">
                <a16:creationId xmlns:a16="http://schemas.microsoft.com/office/drawing/2014/main" id="{8F2C62E5-7D79-2141-549B-B67F33D6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2070100"/>
            <a:ext cx="2530475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Comic Sans MS" panose="030F0702030302020204" pitchFamily="66" charset="0"/>
              </a:rPr>
              <a:t>Run = 3</a:t>
            </a:r>
          </a:p>
        </p:txBody>
      </p:sp>
      <p:grpSp>
        <p:nvGrpSpPr>
          <p:cNvPr id="4" name="Group 63">
            <a:extLst>
              <a:ext uri="{FF2B5EF4-FFF2-40B4-BE49-F238E27FC236}">
                <a16:creationId xmlns:a16="http://schemas.microsoft.com/office/drawing/2014/main" id="{2D8A7978-25F7-926F-0938-90006397525A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4895850"/>
            <a:ext cx="2708275" cy="1905000"/>
            <a:chOff x="4018" y="3084"/>
            <a:chExt cx="1706" cy="1200"/>
          </a:xfrm>
        </p:grpSpPr>
        <p:sp>
          <p:nvSpPr>
            <p:cNvPr id="24612" name="Rectangle 64">
              <a:extLst>
                <a:ext uri="{FF2B5EF4-FFF2-40B4-BE49-F238E27FC236}">
                  <a16:creationId xmlns:a16="http://schemas.microsoft.com/office/drawing/2014/main" id="{D3D4F860-0CD5-D3BF-737F-C40C6185E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" y="3084"/>
              <a:ext cx="1706" cy="1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4613" name="Group 65">
              <a:extLst>
                <a:ext uri="{FF2B5EF4-FFF2-40B4-BE49-F238E27FC236}">
                  <a16:creationId xmlns:a16="http://schemas.microsoft.com/office/drawing/2014/main" id="{860DD5C6-30B7-1D31-310B-563EBA50B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5" y="3242"/>
              <a:ext cx="1392" cy="884"/>
              <a:chOff x="4198" y="3127"/>
              <a:chExt cx="1392" cy="884"/>
            </a:xfrm>
          </p:grpSpPr>
          <p:sp>
            <p:nvSpPr>
              <p:cNvPr id="24614" name="Text Box 66">
                <a:extLst>
                  <a:ext uri="{FF2B5EF4-FFF2-40B4-BE49-F238E27FC236}">
                    <a16:creationId xmlns:a16="http://schemas.microsoft.com/office/drawing/2014/main" id="{3ED3B6F0-C48E-BACD-8E5D-9F512426AC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2" y="3127"/>
                <a:ext cx="98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40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Rise</a:t>
                </a:r>
              </a:p>
            </p:txBody>
          </p:sp>
          <p:sp>
            <p:nvSpPr>
              <p:cNvPr id="24615" name="Text Box 67">
                <a:extLst>
                  <a:ext uri="{FF2B5EF4-FFF2-40B4-BE49-F238E27FC236}">
                    <a16:creationId xmlns:a16="http://schemas.microsoft.com/office/drawing/2014/main" id="{6FECDE8B-195A-D599-0597-A0C4B217E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0" y="3569"/>
                <a:ext cx="8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4000">
                    <a:solidFill>
                      <a:srgbClr val="FF9900"/>
                    </a:solidFill>
                    <a:latin typeface="Comic Sans MS" panose="030F0702030302020204" pitchFamily="66" charset="0"/>
                  </a:rPr>
                  <a:t>Run</a:t>
                </a:r>
              </a:p>
            </p:txBody>
          </p:sp>
          <p:sp>
            <p:nvSpPr>
              <p:cNvPr id="24616" name="AutoShape 68">
                <a:extLst>
                  <a:ext uri="{FF2B5EF4-FFF2-40B4-BE49-F238E27FC236}">
                    <a16:creationId xmlns:a16="http://schemas.microsoft.com/office/drawing/2014/main" id="{D9E4D11D-A711-8EBB-42F5-0E1C8C496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" y="3521"/>
                <a:ext cx="1392" cy="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17" name="WordArt 69">
                <a:extLst>
                  <a:ext uri="{FF2B5EF4-FFF2-40B4-BE49-F238E27FC236}">
                    <a16:creationId xmlns:a16="http://schemas.microsoft.com/office/drawing/2014/main" id="{250E99A5-E587-F9D8-37FC-55AA8B211D2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319" y="3472"/>
                <a:ext cx="115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divided by</a:t>
                </a:r>
              </a:p>
            </p:txBody>
          </p:sp>
        </p:grpSp>
      </p:grpSp>
      <p:grpSp>
        <p:nvGrpSpPr>
          <p:cNvPr id="6" name="Group 70">
            <a:extLst>
              <a:ext uri="{FF2B5EF4-FFF2-40B4-BE49-F238E27FC236}">
                <a16:creationId xmlns:a16="http://schemas.microsoft.com/office/drawing/2014/main" id="{091245D3-1D70-B8CA-B112-577E690F7BED}"/>
              </a:ext>
            </a:extLst>
          </p:cNvPr>
          <p:cNvGrpSpPr>
            <a:grpSpLocks/>
          </p:cNvGrpSpPr>
          <p:nvPr/>
        </p:nvGrpSpPr>
        <p:grpSpPr bwMode="auto">
          <a:xfrm>
            <a:off x="7226300" y="5073650"/>
            <a:ext cx="1035050" cy="823913"/>
            <a:chOff x="6034" y="1687"/>
            <a:chExt cx="652" cy="519"/>
          </a:xfrm>
        </p:grpSpPr>
        <p:sp>
          <p:nvSpPr>
            <p:cNvPr id="24610" name="Rectangle 71">
              <a:extLst>
                <a:ext uri="{FF2B5EF4-FFF2-40B4-BE49-F238E27FC236}">
                  <a16:creationId xmlns:a16="http://schemas.microsoft.com/office/drawing/2014/main" id="{5BEF0A16-EB8A-56A3-82B9-841F4B2C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" y="1792"/>
              <a:ext cx="652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11" name="Text Box 72">
              <a:extLst>
                <a:ext uri="{FF2B5EF4-FFF2-40B4-BE49-F238E27FC236}">
                  <a16:creationId xmlns:a16="http://schemas.microsoft.com/office/drawing/2014/main" id="{E957CEA8-5B67-F0BD-9C13-CA8532C79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3" y="1687"/>
              <a:ext cx="38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grpSp>
        <p:nvGrpSpPr>
          <p:cNvPr id="7" name="Group 73">
            <a:extLst>
              <a:ext uri="{FF2B5EF4-FFF2-40B4-BE49-F238E27FC236}">
                <a16:creationId xmlns:a16="http://schemas.microsoft.com/office/drawing/2014/main" id="{2FB01022-4FA0-8882-1A97-370337472F7C}"/>
              </a:ext>
            </a:extLst>
          </p:cNvPr>
          <p:cNvGrpSpPr>
            <a:grpSpLocks/>
          </p:cNvGrpSpPr>
          <p:nvPr/>
        </p:nvGrpSpPr>
        <p:grpSpPr bwMode="auto">
          <a:xfrm>
            <a:off x="7216775" y="5795963"/>
            <a:ext cx="1035050" cy="823912"/>
            <a:chOff x="6113" y="2460"/>
            <a:chExt cx="652" cy="519"/>
          </a:xfrm>
        </p:grpSpPr>
        <p:sp>
          <p:nvSpPr>
            <p:cNvPr id="24608" name="Rectangle 74">
              <a:extLst>
                <a:ext uri="{FF2B5EF4-FFF2-40B4-BE49-F238E27FC236}">
                  <a16:creationId xmlns:a16="http://schemas.microsoft.com/office/drawing/2014/main" id="{CD087957-9207-0435-CD05-1BB6052B2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" y="2565"/>
              <a:ext cx="652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09" name="Text Box 75">
              <a:extLst>
                <a:ext uri="{FF2B5EF4-FFF2-40B4-BE49-F238E27FC236}">
                  <a16:creationId xmlns:a16="http://schemas.microsoft.com/office/drawing/2014/main" id="{AF9E8922-49EB-A1CC-183C-350C82858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2" y="2460"/>
              <a:ext cx="38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24652" name="Rectangle 76">
            <a:extLst>
              <a:ext uri="{FF2B5EF4-FFF2-40B4-BE49-F238E27FC236}">
                <a16:creationId xmlns:a16="http://schemas.microsoft.com/office/drawing/2014/main" id="{C04B810C-6343-63D5-A59E-627CC1DB2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4830763"/>
            <a:ext cx="2776537" cy="20272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m = 1/3</a:t>
            </a:r>
            <a:endParaRPr lang="en-US" altLang="en-US" sz="4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3" name="AutoShape 77">
            <a:extLst>
              <a:ext uri="{FF2B5EF4-FFF2-40B4-BE49-F238E27FC236}">
                <a16:creationId xmlns:a16="http://schemas.microsoft.com/office/drawing/2014/main" id="{259D4461-7A76-9EF5-4368-15A7728B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30725"/>
            <a:ext cx="3863975" cy="2327275"/>
          </a:xfrm>
          <a:prstGeom prst="cloudCallout">
            <a:avLst>
              <a:gd name="adj1" fmla="val 121324"/>
              <a:gd name="adj2" fmla="val 3412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Step 3: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Determine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the sign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4" name="Text Box 78">
            <a:extLst>
              <a:ext uri="{FF2B5EF4-FFF2-40B4-BE49-F238E27FC236}">
                <a16:creationId xmlns:a16="http://schemas.microsoft.com/office/drawing/2014/main" id="{4911232B-8EE3-4305-40F5-84562DE984AE}"/>
              </a:ext>
            </a:extLst>
          </p:cNvPr>
          <p:cNvSpPr txBox="1">
            <a:spLocks noChangeArrowheads="1"/>
          </p:cNvSpPr>
          <p:nvPr/>
        </p:nvSpPr>
        <p:spPr bwMode="auto">
          <a:xfrm rot="1137433">
            <a:off x="365125" y="3225800"/>
            <a:ext cx="731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chemeClr val="accent2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grpSp>
        <p:nvGrpSpPr>
          <p:cNvPr id="8" name="Group 79">
            <a:extLst>
              <a:ext uri="{FF2B5EF4-FFF2-40B4-BE49-F238E27FC236}">
                <a16:creationId xmlns:a16="http://schemas.microsoft.com/office/drawing/2014/main" id="{3C845888-335C-0C14-699F-EC703B150182}"/>
              </a:ext>
            </a:extLst>
          </p:cNvPr>
          <p:cNvGrpSpPr>
            <a:grpSpLocks/>
          </p:cNvGrpSpPr>
          <p:nvPr/>
        </p:nvGrpSpPr>
        <p:grpSpPr bwMode="auto">
          <a:xfrm>
            <a:off x="53975" y="1441450"/>
            <a:ext cx="3343275" cy="1639888"/>
            <a:chOff x="34" y="649"/>
            <a:chExt cx="2106" cy="1033"/>
          </a:xfrm>
        </p:grpSpPr>
        <p:grpSp>
          <p:nvGrpSpPr>
            <p:cNvPr id="24598" name="Group 80">
              <a:extLst>
                <a:ext uri="{FF2B5EF4-FFF2-40B4-BE49-F238E27FC236}">
                  <a16:creationId xmlns:a16="http://schemas.microsoft.com/office/drawing/2014/main" id="{984CEA74-4FFC-D8D2-C89B-45BF93D69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" y="807"/>
              <a:ext cx="1986" cy="875"/>
              <a:chOff x="199" y="906"/>
              <a:chExt cx="1986" cy="875"/>
            </a:xfrm>
          </p:grpSpPr>
          <p:sp>
            <p:nvSpPr>
              <p:cNvPr id="24600" name="AutoShape 81">
                <a:extLst>
                  <a:ext uri="{FF2B5EF4-FFF2-40B4-BE49-F238E27FC236}">
                    <a16:creationId xmlns:a16="http://schemas.microsoft.com/office/drawing/2014/main" id="{C88F589C-6228-453C-9D11-A99783D11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" y="906"/>
                <a:ext cx="1966" cy="87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1" name="Text Box 82">
                <a:extLst>
                  <a:ext uri="{FF2B5EF4-FFF2-40B4-BE49-F238E27FC236}">
                    <a16:creationId xmlns:a16="http://schemas.microsoft.com/office/drawing/2014/main" id="{AFBD84E8-C1E4-80AA-A7ED-DD14877D89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" y="1198"/>
                <a:ext cx="9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latin typeface="Comic Sans MS" panose="030F0702030302020204" pitchFamily="66" charset="0"/>
                  </a:rPr>
                  <a:t>Slope =</a:t>
                </a:r>
              </a:p>
            </p:txBody>
          </p:sp>
          <p:sp>
            <p:nvSpPr>
              <p:cNvPr id="24602" name="Text Box 83">
                <a:extLst>
                  <a:ext uri="{FF2B5EF4-FFF2-40B4-BE49-F238E27FC236}">
                    <a16:creationId xmlns:a16="http://schemas.microsoft.com/office/drawing/2014/main" id="{88E4B967-CD78-DCC9-6EB2-7E4E07760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" y="1062"/>
                <a:ext cx="7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Rise</a:t>
                </a:r>
              </a:p>
            </p:txBody>
          </p:sp>
          <p:sp>
            <p:nvSpPr>
              <p:cNvPr id="24603" name="Text Box 84">
                <a:extLst>
                  <a:ext uri="{FF2B5EF4-FFF2-40B4-BE49-F238E27FC236}">
                    <a16:creationId xmlns:a16="http://schemas.microsoft.com/office/drawing/2014/main" id="{BC0B1B6F-FF7E-1BBA-5CA6-23EC5DB15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" y="1384"/>
                <a:ext cx="5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9900"/>
                    </a:solidFill>
                    <a:latin typeface="Comic Sans MS" panose="030F0702030302020204" pitchFamily="66" charset="0"/>
                  </a:rPr>
                  <a:t>Run</a:t>
                </a:r>
              </a:p>
            </p:txBody>
          </p:sp>
          <p:sp>
            <p:nvSpPr>
              <p:cNvPr id="24604" name="AutoShape 85">
                <a:extLst>
                  <a:ext uri="{FF2B5EF4-FFF2-40B4-BE49-F238E27FC236}">
                    <a16:creationId xmlns:a16="http://schemas.microsoft.com/office/drawing/2014/main" id="{CF16D3B3-B9ED-5AFB-474A-500C2ADF0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" y="1349"/>
                <a:ext cx="1014" cy="35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5" name="AutoShape 86">
                <a:extLst>
                  <a:ext uri="{FF2B5EF4-FFF2-40B4-BE49-F238E27FC236}">
                    <a16:creationId xmlns:a16="http://schemas.microsoft.com/office/drawing/2014/main" id="{034E4DDC-1B9B-6F13-6E28-852F7F0C8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" y="992"/>
                <a:ext cx="138" cy="322"/>
              </a:xfrm>
              <a:prstGeom prst="upDownArrow">
                <a:avLst>
                  <a:gd name="adj1" fmla="val 50000"/>
                  <a:gd name="adj2" fmla="val 46667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6" name="AutoShape 87">
                <a:extLst>
                  <a:ext uri="{FF2B5EF4-FFF2-40B4-BE49-F238E27FC236}">
                    <a16:creationId xmlns:a16="http://schemas.microsoft.com/office/drawing/2014/main" id="{1C096776-2E2E-2F31-29CF-DDFCAD89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63" y="1397"/>
                <a:ext cx="137" cy="321"/>
              </a:xfrm>
              <a:prstGeom prst="upDownArrow">
                <a:avLst>
                  <a:gd name="adj1" fmla="val 50000"/>
                  <a:gd name="adj2" fmla="val 46861"/>
                </a:avLst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7" name="WordArt 88">
                <a:extLst>
                  <a:ext uri="{FF2B5EF4-FFF2-40B4-BE49-F238E27FC236}">
                    <a16:creationId xmlns:a16="http://schemas.microsoft.com/office/drawing/2014/main" id="{ACA526A0-F5D6-60D1-05D8-71EEA5D0BAE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165" y="1313"/>
                <a:ext cx="839" cy="10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AU" sz="3600" kern="10"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divided by</a:t>
                </a:r>
              </a:p>
            </p:txBody>
          </p:sp>
        </p:grpSp>
        <p:sp>
          <p:nvSpPr>
            <p:cNvPr id="24599" name="Text Box 89">
              <a:extLst>
                <a:ext uri="{FF2B5EF4-FFF2-40B4-BE49-F238E27FC236}">
                  <a16:creationId xmlns:a16="http://schemas.microsoft.com/office/drawing/2014/main" id="{276E47FF-E0E4-FFA6-7730-9A3E5FC2F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" y="649"/>
              <a:ext cx="135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Comic Sans MS" panose="030F0702030302020204" pitchFamily="66" charset="0"/>
                </a:rPr>
                <a:t>Step 2:</a:t>
              </a:r>
            </a:p>
          </p:txBody>
        </p:sp>
      </p:grpSp>
      <p:pic>
        <p:nvPicPr>
          <p:cNvPr id="24666" name="Picture 90" descr="coaster major up">
            <a:extLst>
              <a:ext uri="{FF2B5EF4-FFF2-40B4-BE49-F238E27FC236}">
                <a16:creationId xmlns:a16="http://schemas.microsoft.com/office/drawing/2014/main" id="{97DA7695-B6B7-80E1-307F-DF761001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70">
            <a:off x="-2133600" y="-866775"/>
            <a:ext cx="2133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67" name="Text Box 91">
            <a:extLst>
              <a:ext uri="{FF2B5EF4-FFF2-40B4-BE49-F238E27FC236}">
                <a16:creationId xmlns:a16="http://schemas.microsoft.com/office/drawing/2014/main" id="{7B93CDD3-A9D4-455F-63AC-1D639F0F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5334000"/>
            <a:ext cx="655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 L 1.27465 0.5921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33" y="29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 animBg="1"/>
      <p:bldP spid="24635" grpId="0" animBg="1" autoUpdateAnimBg="0"/>
      <p:bldP spid="24636" grpId="0" animBg="1"/>
      <p:bldP spid="24637" grpId="0" animBg="1"/>
      <p:bldP spid="24638" grpId="0" animBg="1" autoUpdateAnimBg="0"/>
      <p:bldP spid="24652" grpId="0" animBg="1" autoUpdateAnimBg="0"/>
      <p:bldP spid="24653" grpId="0" animBg="1" autoUpdateAnimBg="0"/>
      <p:bldP spid="24654" grpId="0" autoUpdateAnimBg="0"/>
      <p:bldP spid="24667" grpId="0"/>
      <p:bldP spid="2466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FB5EB87B-035F-83B7-D73E-AF845ECF2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19200"/>
            <a:ext cx="0" cy="556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B446012C-0883-7F7B-C74A-96E025D3F73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485900"/>
            <a:ext cx="6705600" cy="5029200"/>
            <a:chOff x="576" y="864"/>
            <a:chExt cx="4224" cy="3168"/>
          </a:xfrm>
        </p:grpSpPr>
        <p:sp>
          <p:nvSpPr>
            <p:cNvPr id="25698" name="Rectangle 4">
              <a:extLst>
                <a:ext uri="{FF2B5EF4-FFF2-40B4-BE49-F238E27FC236}">
                  <a16:creationId xmlns:a16="http://schemas.microsoft.com/office/drawing/2014/main" id="{C2FF90B2-4BB4-6054-627E-BCB341EA0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9" name="Rectangle 5">
              <a:extLst>
                <a:ext uri="{FF2B5EF4-FFF2-40B4-BE49-F238E27FC236}">
                  <a16:creationId xmlns:a16="http://schemas.microsoft.com/office/drawing/2014/main" id="{E166FD1B-D81C-58AE-78A8-87AAED37C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0" name="Rectangle 6">
              <a:extLst>
                <a:ext uri="{FF2B5EF4-FFF2-40B4-BE49-F238E27FC236}">
                  <a16:creationId xmlns:a16="http://schemas.microsoft.com/office/drawing/2014/main" id="{44DB9570-86EB-261C-2E83-76E05C57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1" name="Rectangle 7">
              <a:extLst>
                <a:ext uri="{FF2B5EF4-FFF2-40B4-BE49-F238E27FC236}">
                  <a16:creationId xmlns:a16="http://schemas.microsoft.com/office/drawing/2014/main" id="{A240E63D-093B-D0B9-3A46-87A600626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2" name="Rectangle 8">
              <a:extLst>
                <a:ext uri="{FF2B5EF4-FFF2-40B4-BE49-F238E27FC236}">
                  <a16:creationId xmlns:a16="http://schemas.microsoft.com/office/drawing/2014/main" id="{85C42B13-1FE8-3807-8DDF-C94283739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3" name="Rectangle 9">
              <a:extLst>
                <a:ext uri="{FF2B5EF4-FFF2-40B4-BE49-F238E27FC236}">
                  <a16:creationId xmlns:a16="http://schemas.microsoft.com/office/drawing/2014/main" id="{65A78219-3458-93FE-31DE-E3665551A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4" name="Rectangle 10">
              <a:extLst>
                <a:ext uri="{FF2B5EF4-FFF2-40B4-BE49-F238E27FC236}">
                  <a16:creationId xmlns:a16="http://schemas.microsoft.com/office/drawing/2014/main" id="{8F8AE6A2-7E17-43B1-7C4E-7F5F6534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5" name="Rectangle 11">
              <a:extLst>
                <a:ext uri="{FF2B5EF4-FFF2-40B4-BE49-F238E27FC236}">
                  <a16:creationId xmlns:a16="http://schemas.microsoft.com/office/drawing/2014/main" id="{F483FBDB-E578-4191-1847-C7EC185CB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6" name="Rectangle 12">
              <a:extLst>
                <a:ext uri="{FF2B5EF4-FFF2-40B4-BE49-F238E27FC236}">
                  <a16:creationId xmlns:a16="http://schemas.microsoft.com/office/drawing/2014/main" id="{F1CF19CC-42CB-5BB8-BA1B-07919DEB5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7" name="Rectangle 13">
              <a:extLst>
                <a:ext uri="{FF2B5EF4-FFF2-40B4-BE49-F238E27FC236}">
                  <a16:creationId xmlns:a16="http://schemas.microsoft.com/office/drawing/2014/main" id="{934366CD-18EC-8498-658C-6E5E6A53A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8" name="Rectangle 14">
              <a:extLst>
                <a:ext uri="{FF2B5EF4-FFF2-40B4-BE49-F238E27FC236}">
                  <a16:creationId xmlns:a16="http://schemas.microsoft.com/office/drawing/2014/main" id="{A4ACF893-6310-2137-D76B-5D8944FDA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9" name="Rectangle 15">
              <a:extLst>
                <a:ext uri="{FF2B5EF4-FFF2-40B4-BE49-F238E27FC236}">
                  <a16:creationId xmlns:a16="http://schemas.microsoft.com/office/drawing/2014/main" id="{B319DD04-DE95-25A5-F6EA-373698AA8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0" name="Rectangle 16">
              <a:extLst>
                <a:ext uri="{FF2B5EF4-FFF2-40B4-BE49-F238E27FC236}">
                  <a16:creationId xmlns:a16="http://schemas.microsoft.com/office/drawing/2014/main" id="{B1CCD065-DAAF-2625-8C2F-338814862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1" name="Rectangle 17">
              <a:extLst>
                <a:ext uri="{FF2B5EF4-FFF2-40B4-BE49-F238E27FC236}">
                  <a16:creationId xmlns:a16="http://schemas.microsoft.com/office/drawing/2014/main" id="{C0603572-FCF5-1AEA-FDBB-2D75DA05A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2" name="Rectangle 18">
              <a:extLst>
                <a:ext uri="{FF2B5EF4-FFF2-40B4-BE49-F238E27FC236}">
                  <a16:creationId xmlns:a16="http://schemas.microsoft.com/office/drawing/2014/main" id="{A241133C-666B-FF6E-1D11-1B0D31A80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3" name="Rectangle 19">
              <a:extLst>
                <a:ext uri="{FF2B5EF4-FFF2-40B4-BE49-F238E27FC236}">
                  <a16:creationId xmlns:a16="http://schemas.microsoft.com/office/drawing/2014/main" id="{FE6E43E2-2BA4-23D8-5B73-05648F555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4" name="Rectangle 20">
              <a:extLst>
                <a:ext uri="{FF2B5EF4-FFF2-40B4-BE49-F238E27FC236}">
                  <a16:creationId xmlns:a16="http://schemas.microsoft.com/office/drawing/2014/main" id="{D52FAF10-4843-32DF-BC1F-575123F2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5" name="Rectangle 21">
              <a:extLst>
                <a:ext uri="{FF2B5EF4-FFF2-40B4-BE49-F238E27FC236}">
                  <a16:creationId xmlns:a16="http://schemas.microsoft.com/office/drawing/2014/main" id="{96933D83-6426-9FCE-2F57-57B195B3C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6" name="Rectangle 22">
              <a:extLst>
                <a:ext uri="{FF2B5EF4-FFF2-40B4-BE49-F238E27FC236}">
                  <a16:creationId xmlns:a16="http://schemas.microsoft.com/office/drawing/2014/main" id="{F1822940-491F-A91F-7D0B-0F9F0B147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7" name="Rectangle 23">
              <a:extLst>
                <a:ext uri="{FF2B5EF4-FFF2-40B4-BE49-F238E27FC236}">
                  <a16:creationId xmlns:a16="http://schemas.microsoft.com/office/drawing/2014/main" id="{4206EC76-4AFE-6E82-3231-249FB3C1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8" name="Rectangle 24">
              <a:extLst>
                <a:ext uri="{FF2B5EF4-FFF2-40B4-BE49-F238E27FC236}">
                  <a16:creationId xmlns:a16="http://schemas.microsoft.com/office/drawing/2014/main" id="{269F6137-7D5F-65AD-E93C-9CBB8B90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9" name="Rectangle 25">
              <a:extLst>
                <a:ext uri="{FF2B5EF4-FFF2-40B4-BE49-F238E27FC236}">
                  <a16:creationId xmlns:a16="http://schemas.microsoft.com/office/drawing/2014/main" id="{F7B2B6C0-4D36-A21F-CDF8-5BB9E566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0" name="Rectangle 26">
              <a:extLst>
                <a:ext uri="{FF2B5EF4-FFF2-40B4-BE49-F238E27FC236}">
                  <a16:creationId xmlns:a16="http://schemas.microsoft.com/office/drawing/2014/main" id="{E477A858-2FEA-3D33-FF18-ADC1DADDA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1" name="Rectangle 27">
              <a:extLst>
                <a:ext uri="{FF2B5EF4-FFF2-40B4-BE49-F238E27FC236}">
                  <a16:creationId xmlns:a16="http://schemas.microsoft.com/office/drawing/2014/main" id="{2E7E10C8-C497-C408-C6C9-7A98994F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2" name="Rectangle 28">
              <a:extLst>
                <a:ext uri="{FF2B5EF4-FFF2-40B4-BE49-F238E27FC236}">
                  <a16:creationId xmlns:a16="http://schemas.microsoft.com/office/drawing/2014/main" id="{9E573336-B548-2329-0805-A9114539B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3" name="Rectangle 29">
              <a:extLst>
                <a:ext uri="{FF2B5EF4-FFF2-40B4-BE49-F238E27FC236}">
                  <a16:creationId xmlns:a16="http://schemas.microsoft.com/office/drawing/2014/main" id="{E4205066-A797-4643-ECDD-0D9D9FBC2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4" name="Rectangle 30">
              <a:extLst>
                <a:ext uri="{FF2B5EF4-FFF2-40B4-BE49-F238E27FC236}">
                  <a16:creationId xmlns:a16="http://schemas.microsoft.com/office/drawing/2014/main" id="{1D850309-F4E2-E2C7-5B89-C87A40EAD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5" name="Rectangle 31">
              <a:extLst>
                <a:ext uri="{FF2B5EF4-FFF2-40B4-BE49-F238E27FC236}">
                  <a16:creationId xmlns:a16="http://schemas.microsoft.com/office/drawing/2014/main" id="{F5A6BE46-ED57-41E4-3E39-F7B64D22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6" name="Rectangle 32">
              <a:extLst>
                <a:ext uri="{FF2B5EF4-FFF2-40B4-BE49-F238E27FC236}">
                  <a16:creationId xmlns:a16="http://schemas.microsoft.com/office/drawing/2014/main" id="{EE69FF9B-48FC-0964-8EA8-FF122FED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7" name="Rectangle 33">
              <a:extLst>
                <a:ext uri="{FF2B5EF4-FFF2-40B4-BE49-F238E27FC236}">
                  <a16:creationId xmlns:a16="http://schemas.microsoft.com/office/drawing/2014/main" id="{EB8F3F14-BFEB-761A-0665-971D2D0BF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8" name="Rectangle 34">
              <a:extLst>
                <a:ext uri="{FF2B5EF4-FFF2-40B4-BE49-F238E27FC236}">
                  <a16:creationId xmlns:a16="http://schemas.microsoft.com/office/drawing/2014/main" id="{2703833F-A7EE-DC44-B57F-976623C4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9" name="Rectangle 35">
              <a:extLst>
                <a:ext uri="{FF2B5EF4-FFF2-40B4-BE49-F238E27FC236}">
                  <a16:creationId xmlns:a16="http://schemas.microsoft.com/office/drawing/2014/main" id="{DEB32C44-3A0C-0BD7-3775-31A3B855F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0" name="Rectangle 36">
              <a:extLst>
                <a:ext uri="{FF2B5EF4-FFF2-40B4-BE49-F238E27FC236}">
                  <a16:creationId xmlns:a16="http://schemas.microsoft.com/office/drawing/2014/main" id="{8C24530B-0BA0-510E-7548-0BB8FA5C9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1" name="Rectangle 37">
              <a:extLst>
                <a:ext uri="{FF2B5EF4-FFF2-40B4-BE49-F238E27FC236}">
                  <a16:creationId xmlns:a16="http://schemas.microsoft.com/office/drawing/2014/main" id="{F676C9D1-C137-82B0-CFD2-19CC72F9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2" name="Rectangle 38">
              <a:extLst>
                <a:ext uri="{FF2B5EF4-FFF2-40B4-BE49-F238E27FC236}">
                  <a16:creationId xmlns:a16="http://schemas.microsoft.com/office/drawing/2014/main" id="{896F0964-9E92-167A-423D-181AB38E8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3" name="Rectangle 39">
              <a:extLst>
                <a:ext uri="{FF2B5EF4-FFF2-40B4-BE49-F238E27FC236}">
                  <a16:creationId xmlns:a16="http://schemas.microsoft.com/office/drawing/2014/main" id="{70ADAA3D-8265-D19A-1F89-FA187EE10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4" name="Rectangle 40">
              <a:extLst>
                <a:ext uri="{FF2B5EF4-FFF2-40B4-BE49-F238E27FC236}">
                  <a16:creationId xmlns:a16="http://schemas.microsoft.com/office/drawing/2014/main" id="{741A65DC-6EE1-5A3C-4291-46C29096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5" name="Rectangle 41">
              <a:extLst>
                <a:ext uri="{FF2B5EF4-FFF2-40B4-BE49-F238E27FC236}">
                  <a16:creationId xmlns:a16="http://schemas.microsoft.com/office/drawing/2014/main" id="{9226B814-D9B0-ED98-A302-F6D590CA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6" name="Rectangle 42">
              <a:extLst>
                <a:ext uri="{FF2B5EF4-FFF2-40B4-BE49-F238E27FC236}">
                  <a16:creationId xmlns:a16="http://schemas.microsoft.com/office/drawing/2014/main" id="{166F2384-232F-F005-2D19-38C6D6163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7" name="Rectangle 43">
              <a:extLst>
                <a:ext uri="{FF2B5EF4-FFF2-40B4-BE49-F238E27FC236}">
                  <a16:creationId xmlns:a16="http://schemas.microsoft.com/office/drawing/2014/main" id="{F79C18B7-0DCC-17EB-2164-FA849334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8" name="Rectangle 44">
              <a:extLst>
                <a:ext uri="{FF2B5EF4-FFF2-40B4-BE49-F238E27FC236}">
                  <a16:creationId xmlns:a16="http://schemas.microsoft.com/office/drawing/2014/main" id="{588DA80B-912D-467C-E363-D802E8D01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9" name="Rectangle 45">
              <a:extLst>
                <a:ext uri="{FF2B5EF4-FFF2-40B4-BE49-F238E27FC236}">
                  <a16:creationId xmlns:a16="http://schemas.microsoft.com/office/drawing/2014/main" id="{4B25C763-24C6-5938-8926-51433AB44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40" name="Rectangle 46">
              <a:extLst>
                <a:ext uri="{FF2B5EF4-FFF2-40B4-BE49-F238E27FC236}">
                  <a16:creationId xmlns:a16="http://schemas.microsoft.com/office/drawing/2014/main" id="{419CE85E-BA33-C5DD-BC4C-4E90FA45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41" name="Rectangle 47">
              <a:extLst>
                <a:ext uri="{FF2B5EF4-FFF2-40B4-BE49-F238E27FC236}">
                  <a16:creationId xmlns:a16="http://schemas.microsoft.com/office/drawing/2014/main" id="{DE74894E-BA70-F70B-DEE4-EC49A989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42" name="Rectangle 48">
              <a:extLst>
                <a:ext uri="{FF2B5EF4-FFF2-40B4-BE49-F238E27FC236}">
                  <a16:creationId xmlns:a16="http://schemas.microsoft.com/office/drawing/2014/main" id="{728FD5CB-726A-F258-2211-826A44F0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43" name="Rectangle 49">
              <a:extLst>
                <a:ext uri="{FF2B5EF4-FFF2-40B4-BE49-F238E27FC236}">
                  <a16:creationId xmlns:a16="http://schemas.microsoft.com/office/drawing/2014/main" id="{C2A86077-1585-649B-8FBC-9F10A4CFA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44" name="Rectangle 50">
              <a:extLst>
                <a:ext uri="{FF2B5EF4-FFF2-40B4-BE49-F238E27FC236}">
                  <a16:creationId xmlns:a16="http://schemas.microsoft.com/office/drawing/2014/main" id="{4EA4DA26-84E9-4AF7-580D-041BE3855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45" name="Rectangle 51">
              <a:extLst>
                <a:ext uri="{FF2B5EF4-FFF2-40B4-BE49-F238E27FC236}">
                  <a16:creationId xmlns:a16="http://schemas.microsoft.com/office/drawing/2014/main" id="{FCF63F75-D1E8-9C62-DA12-B3AC42D5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5604" name="Line 52">
            <a:extLst>
              <a:ext uri="{FF2B5EF4-FFF2-40B4-BE49-F238E27FC236}">
                <a16:creationId xmlns:a16="http://schemas.microsoft.com/office/drawing/2014/main" id="{37A6F606-DD7D-C450-1B32-0D7F587CC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40005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05" name="Line 53">
            <a:extLst>
              <a:ext uri="{FF2B5EF4-FFF2-40B4-BE49-F238E27FC236}">
                <a16:creationId xmlns:a16="http://schemas.microsoft.com/office/drawing/2014/main" id="{F9EDB78F-130E-3F1F-10B1-5E6C248DD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3675" y="1236663"/>
            <a:ext cx="3660775" cy="54784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06" name="Rectangle 54">
            <a:extLst>
              <a:ext uri="{FF2B5EF4-FFF2-40B4-BE49-F238E27FC236}">
                <a16:creationId xmlns:a16="http://schemas.microsoft.com/office/drawing/2014/main" id="{D439DFCA-F948-D641-9347-754C6B95F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Practice # 3: Find the slope of this line</a:t>
            </a:r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A33174AF-368C-A150-7457-90466E82024B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2179638"/>
            <a:ext cx="2039937" cy="1679575"/>
            <a:chOff x="6951" y="331"/>
            <a:chExt cx="1645" cy="1354"/>
          </a:xfrm>
        </p:grpSpPr>
        <p:sp>
          <p:nvSpPr>
            <p:cNvPr id="25691" name="AutoShape 56">
              <a:extLst>
                <a:ext uri="{FF2B5EF4-FFF2-40B4-BE49-F238E27FC236}">
                  <a16:creationId xmlns:a16="http://schemas.microsoft.com/office/drawing/2014/main" id="{24306EA2-64F1-4E0F-695B-424AA582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" y="331"/>
              <a:ext cx="1645" cy="13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2" name="Text Box 57">
              <a:extLst>
                <a:ext uri="{FF2B5EF4-FFF2-40B4-BE49-F238E27FC236}">
                  <a16:creationId xmlns:a16="http://schemas.microsoft.com/office/drawing/2014/main" id="{7B02E362-F02C-D252-1480-4A03C18D5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5" y="570"/>
              <a:ext cx="98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Rise</a:t>
              </a:r>
            </a:p>
          </p:txBody>
        </p:sp>
        <p:sp>
          <p:nvSpPr>
            <p:cNvPr id="25693" name="Text Box 58">
              <a:extLst>
                <a:ext uri="{FF2B5EF4-FFF2-40B4-BE49-F238E27FC236}">
                  <a16:creationId xmlns:a16="http://schemas.microsoft.com/office/drawing/2014/main" id="{47E22BBD-DB1F-0939-701A-2484FDA56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" y="1012"/>
              <a:ext cx="816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00"/>
                  </a:solidFill>
                  <a:latin typeface="Comic Sans MS" panose="030F0702030302020204" pitchFamily="66" charset="0"/>
                </a:rPr>
                <a:t>Run</a:t>
              </a:r>
            </a:p>
          </p:txBody>
        </p:sp>
        <p:sp>
          <p:nvSpPr>
            <p:cNvPr id="25694" name="AutoShape 59">
              <a:extLst>
                <a:ext uri="{FF2B5EF4-FFF2-40B4-BE49-F238E27FC236}">
                  <a16:creationId xmlns:a16="http://schemas.microsoft.com/office/drawing/2014/main" id="{DEA74DEE-AE5D-AB7E-FF24-C604FC0BF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" y="964"/>
              <a:ext cx="1392" cy="4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5" name="AutoShape 60">
              <a:extLst>
                <a:ext uri="{FF2B5EF4-FFF2-40B4-BE49-F238E27FC236}">
                  <a16:creationId xmlns:a16="http://schemas.microsoft.com/office/drawing/2014/main" id="{4AC9A0D7-37BE-2FC1-259F-A8421E002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" y="474"/>
              <a:ext cx="189" cy="442"/>
            </a:xfrm>
            <a:prstGeom prst="upDownArrow">
              <a:avLst>
                <a:gd name="adj1" fmla="val 50000"/>
                <a:gd name="adj2" fmla="val 46772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6" name="AutoShape 61">
              <a:extLst>
                <a:ext uri="{FF2B5EF4-FFF2-40B4-BE49-F238E27FC236}">
                  <a16:creationId xmlns:a16="http://schemas.microsoft.com/office/drawing/2014/main" id="{E4DBF78F-E236-4F1D-8D0C-8B998E1191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004" y="1030"/>
              <a:ext cx="189" cy="441"/>
            </a:xfrm>
            <a:prstGeom prst="upDownArrow">
              <a:avLst>
                <a:gd name="adj1" fmla="val 50000"/>
                <a:gd name="adj2" fmla="val 46667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7" name="WordArt 62">
              <a:extLst>
                <a:ext uri="{FF2B5EF4-FFF2-40B4-BE49-F238E27FC236}">
                  <a16:creationId xmlns:a16="http://schemas.microsoft.com/office/drawing/2014/main" id="{1495688E-DCFA-036F-9E1A-7193434AC4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183" y="915"/>
              <a:ext cx="115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Comic Sans MS" panose="030F0702030302020204" pitchFamily="66" charset="0"/>
                </a:rPr>
                <a:t>divided by</a:t>
              </a:r>
            </a:p>
          </p:txBody>
        </p:sp>
      </p:grpSp>
      <p:sp>
        <p:nvSpPr>
          <p:cNvPr id="26687" name="Oval 63">
            <a:extLst>
              <a:ext uri="{FF2B5EF4-FFF2-40B4-BE49-F238E27FC236}">
                <a16:creationId xmlns:a16="http://schemas.microsoft.com/office/drawing/2014/main" id="{7A60EC17-74D0-063F-03D6-36654DBA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3908425"/>
            <a:ext cx="195262" cy="195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" name="Group 64">
            <a:extLst>
              <a:ext uri="{FF2B5EF4-FFF2-40B4-BE49-F238E27FC236}">
                <a16:creationId xmlns:a16="http://schemas.microsoft.com/office/drawing/2014/main" id="{8A157D72-3A05-B6A5-6D92-8751DBA28017}"/>
              </a:ext>
            </a:extLst>
          </p:cNvPr>
          <p:cNvGrpSpPr>
            <a:grpSpLocks/>
          </p:cNvGrpSpPr>
          <p:nvPr/>
        </p:nvGrpSpPr>
        <p:grpSpPr bwMode="auto">
          <a:xfrm>
            <a:off x="4411663" y="1482725"/>
            <a:ext cx="2141537" cy="2490788"/>
            <a:chOff x="3855" y="920"/>
            <a:chExt cx="1349" cy="1569"/>
          </a:xfrm>
        </p:grpSpPr>
        <p:sp>
          <p:nvSpPr>
            <p:cNvPr id="25689" name="AutoShape 65">
              <a:extLst>
                <a:ext uri="{FF2B5EF4-FFF2-40B4-BE49-F238E27FC236}">
                  <a16:creationId xmlns:a16="http://schemas.microsoft.com/office/drawing/2014/main" id="{DA411BA0-CE20-A4F7-45F4-403FC3597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920"/>
              <a:ext cx="203" cy="1569"/>
            </a:xfrm>
            <a:prstGeom prst="upDownArrow">
              <a:avLst>
                <a:gd name="adj1" fmla="val 49750"/>
                <a:gd name="adj2" fmla="val 93107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0" name="Text Box 66">
              <a:extLst>
                <a:ext uri="{FF2B5EF4-FFF2-40B4-BE49-F238E27FC236}">
                  <a16:creationId xmlns:a16="http://schemas.microsoft.com/office/drawing/2014/main" id="{1A74FF92-303B-6C79-DA6C-0386F9D0E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" y="1523"/>
              <a:ext cx="1140" cy="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Rise  = 3</a:t>
              </a:r>
            </a:p>
          </p:txBody>
        </p:sp>
      </p:grpSp>
      <p:grpSp>
        <p:nvGrpSpPr>
          <p:cNvPr id="5" name="Group 67">
            <a:extLst>
              <a:ext uri="{FF2B5EF4-FFF2-40B4-BE49-F238E27FC236}">
                <a16:creationId xmlns:a16="http://schemas.microsoft.com/office/drawing/2014/main" id="{F8D83843-CD50-07D0-3A24-9F827B7B75ED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1330325"/>
            <a:ext cx="1706563" cy="915988"/>
            <a:chOff x="2886" y="2435"/>
            <a:chExt cx="1075" cy="577"/>
          </a:xfrm>
        </p:grpSpPr>
        <p:sp>
          <p:nvSpPr>
            <p:cNvPr id="25687" name="AutoShape 68">
              <a:extLst>
                <a:ext uri="{FF2B5EF4-FFF2-40B4-BE49-F238E27FC236}">
                  <a16:creationId xmlns:a16="http://schemas.microsoft.com/office/drawing/2014/main" id="{146E8D6C-A4C0-86EB-4872-CB43847E9F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21" y="2001"/>
              <a:ext cx="203" cy="1071"/>
            </a:xfrm>
            <a:prstGeom prst="upDownArrow">
              <a:avLst>
                <a:gd name="adj1" fmla="val 49759"/>
                <a:gd name="adj2" fmla="val 61772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88" name="Text Box 69">
              <a:extLst>
                <a:ext uri="{FF2B5EF4-FFF2-40B4-BE49-F238E27FC236}">
                  <a16:creationId xmlns:a16="http://schemas.microsoft.com/office/drawing/2014/main" id="{11B2C996-61E7-7E6D-2559-BAC2E982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6" y="2647"/>
              <a:ext cx="1075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Run  = 2</a:t>
              </a:r>
            </a:p>
          </p:txBody>
        </p:sp>
      </p:grpSp>
      <p:sp>
        <p:nvSpPr>
          <p:cNvPr id="26694" name="Oval 70">
            <a:extLst>
              <a:ext uri="{FF2B5EF4-FFF2-40B4-BE49-F238E27FC236}">
                <a16:creationId xmlns:a16="http://schemas.microsoft.com/office/drawing/2014/main" id="{06826406-0F2E-0B64-6ADB-CA948E14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84300"/>
            <a:ext cx="195263" cy="195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6" name="Group 71">
            <a:extLst>
              <a:ext uri="{FF2B5EF4-FFF2-40B4-BE49-F238E27FC236}">
                <a16:creationId xmlns:a16="http://schemas.microsoft.com/office/drawing/2014/main" id="{EB0C4D3E-B3BD-6677-1071-666CBC9DEA8E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513263"/>
            <a:ext cx="2298700" cy="1985962"/>
            <a:chOff x="4100" y="1058"/>
            <a:chExt cx="1448" cy="1251"/>
          </a:xfrm>
        </p:grpSpPr>
        <p:sp>
          <p:nvSpPr>
            <p:cNvPr id="25685" name="Rectangle 72">
              <a:extLst>
                <a:ext uri="{FF2B5EF4-FFF2-40B4-BE49-F238E27FC236}">
                  <a16:creationId xmlns:a16="http://schemas.microsoft.com/office/drawing/2014/main" id="{620FA9DA-52AD-3A19-2ABA-2276A715A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1058"/>
              <a:ext cx="1448" cy="125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25686" name="Object 73">
              <a:extLst>
                <a:ext uri="{FF2B5EF4-FFF2-40B4-BE49-F238E27FC236}">
                  <a16:creationId xmlns:a16="http://schemas.microsoft.com/office/drawing/2014/main" id="{EA84CCBF-FC44-6C60-5F78-04686983959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8" y="1187"/>
            <a:ext cx="1377" cy="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96641" imgH="444307" progId="Equation.3">
                    <p:embed/>
                  </p:oleObj>
                </mc:Choice>
                <mc:Fallback>
                  <p:oleObj name="Equation" r:id="rId2" imgW="596641" imgH="444307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8" y="1187"/>
                          <a:ext cx="1377" cy="1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74">
            <a:extLst>
              <a:ext uri="{FF2B5EF4-FFF2-40B4-BE49-F238E27FC236}">
                <a16:creationId xmlns:a16="http://schemas.microsoft.com/office/drawing/2014/main" id="{E543502D-9A15-D89D-B9EE-2B6B0E0A4052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768350"/>
            <a:ext cx="2498725" cy="1736725"/>
            <a:chOff x="3666" y="811"/>
            <a:chExt cx="1574" cy="1094"/>
          </a:xfrm>
        </p:grpSpPr>
        <p:sp>
          <p:nvSpPr>
            <p:cNvPr id="25619" name="Oval 75">
              <a:extLst>
                <a:ext uri="{FF2B5EF4-FFF2-40B4-BE49-F238E27FC236}">
                  <a16:creationId xmlns:a16="http://schemas.microsoft.com/office/drawing/2014/main" id="{EC237B60-AAD5-7943-6BC0-38A7891D2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811"/>
              <a:ext cx="1574" cy="109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5620" name="Group 76">
              <a:extLst>
                <a:ext uri="{FF2B5EF4-FFF2-40B4-BE49-F238E27FC236}">
                  <a16:creationId xmlns:a16="http://schemas.microsoft.com/office/drawing/2014/main" id="{6B092E11-4A32-F8CB-A838-2A973ADDC9B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66" y="1111"/>
              <a:ext cx="875" cy="696"/>
              <a:chOff x="4059" y="800"/>
              <a:chExt cx="1032" cy="821"/>
            </a:xfrm>
          </p:grpSpPr>
          <p:sp>
            <p:nvSpPr>
              <p:cNvPr id="25622" name="AutoShape 77">
                <a:extLst>
                  <a:ext uri="{FF2B5EF4-FFF2-40B4-BE49-F238E27FC236}">
                    <a16:creationId xmlns:a16="http://schemas.microsoft.com/office/drawing/2014/main" id="{00165060-5336-CCDF-A139-E80EC21AE26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059" y="800"/>
                <a:ext cx="1032" cy="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3" name="Freeform 78">
                <a:extLst>
                  <a:ext uri="{FF2B5EF4-FFF2-40B4-BE49-F238E27FC236}">
                    <a16:creationId xmlns:a16="http://schemas.microsoft.com/office/drawing/2014/main" id="{9C86D14C-3C6A-B4A3-E901-E77EBC55E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802"/>
                <a:ext cx="663" cy="819"/>
              </a:xfrm>
              <a:custGeom>
                <a:avLst/>
                <a:gdLst>
                  <a:gd name="T0" fmla="*/ 0 w 1989"/>
                  <a:gd name="T1" fmla="*/ 0 h 2457"/>
                  <a:gd name="T2" fmla="*/ 0 w 1989"/>
                  <a:gd name="T3" fmla="*/ 0 h 2457"/>
                  <a:gd name="T4" fmla="*/ 0 w 1989"/>
                  <a:gd name="T5" fmla="*/ 0 h 2457"/>
                  <a:gd name="T6" fmla="*/ 0 w 1989"/>
                  <a:gd name="T7" fmla="*/ 0 h 2457"/>
                  <a:gd name="T8" fmla="*/ 0 w 1989"/>
                  <a:gd name="T9" fmla="*/ 0 h 2457"/>
                  <a:gd name="T10" fmla="*/ 0 w 1989"/>
                  <a:gd name="T11" fmla="*/ 0 h 2457"/>
                  <a:gd name="T12" fmla="*/ 0 w 1989"/>
                  <a:gd name="T13" fmla="*/ 0 h 2457"/>
                  <a:gd name="T14" fmla="*/ 0 w 1989"/>
                  <a:gd name="T15" fmla="*/ 0 h 2457"/>
                  <a:gd name="T16" fmla="*/ 0 w 1989"/>
                  <a:gd name="T17" fmla="*/ 0 h 2457"/>
                  <a:gd name="T18" fmla="*/ 0 w 1989"/>
                  <a:gd name="T19" fmla="*/ 0 h 2457"/>
                  <a:gd name="T20" fmla="*/ 0 w 1989"/>
                  <a:gd name="T21" fmla="*/ 0 h 2457"/>
                  <a:gd name="T22" fmla="*/ 0 w 1989"/>
                  <a:gd name="T23" fmla="*/ 0 h 2457"/>
                  <a:gd name="T24" fmla="*/ 0 w 1989"/>
                  <a:gd name="T25" fmla="*/ 0 h 2457"/>
                  <a:gd name="T26" fmla="*/ 0 w 1989"/>
                  <a:gd name="T27" fmla="*/ 0 h 2457"/>
                  <a:gd name="T28" fmla="*/ 0 w 1989"/>
                  <a:gd name="T29" fmla="*/ 0 h 2457"/>
                  <a:gd name="T30" fmla="*/ 0 w 1989"/>
                  <a:gd name="T31" fmla="*/ 0 h 2457"/>
                  <a:gd name="T32" fmla="*/ 0 w 1989"/>
                  <a:gd name="T33" fmla="*/ 0 h 2457"/>
                  <a:gd name="T34" fmla="*/ 0 w 1989"/>
                  <a:gd name="T35" fmla="*/ 0 h 2457"/>
                  <a:gd name="T36" fmla="*/ 0 w 1989"/>
                  <a:gd name="T37" fmla="*/ 0 h 2457"/>
                  <a:gd name="T38" fmla="*/ 0 w 1989"/>
                  <a:gd name="T39" fmla="*/ 0 h 2457"/>
                  <a:gd name="T40" fmla="*/ 0 w 1989"/>
                  <a:gd name="T41" fmla="*/ 0 h 2457"/>
                  <a:gd name="T42" fmla="*/ 0 w 1989"/>
                  <a:gd name="T43" fmla="*/ 0 h 2457"/>
                  <a:gd name="T44" fmla="*/ 0 w 1989"/>
                  <a:gd name="T45" fmla="*/ 0 h 2457"/>
                  <a:gd name="T46" fmla="*/ 0 w 1989"/>
                  <a:gd name="T47" fmla="*/ 0 h 2457"/>
                  <a:gd name="T48" fmla="*/ 0 w 1989"/>
                  <a:gd name="T49" fmla="*/ 0 h 2457"/>
                  <a:gd name="T50" fmla="*/ 0 w 1989"/>
                  <a:gd name="T51" fmla="*/ 0 h 2457"/>
                  <a:gd name="T52" fmla="*/ 0 w 1989"/>
                  <a:gd name="T53" fmla="*/ 0 h 2457"/>
                  <a:gd name="T54" fmla="*/ 0 w 1989"/>
                  <a:gd name="T55" fmla="*/ 0 h 2457"/>
                  <a:gd name="T56" fmla="*/ 0 w 1989"/>
                  <a:gd name="T57" fmla="*/ 0 h 2457"/>
                  <a:gd name="T58" fmla="*/ 0 w 1989"/>
                  <a:gd name="T59" fmla="*/ 0 h 2457"/>
                  <a:gd name="T60" fmla="*/ 0 w 1989"/>
                  <a:gd name="T61" fmla="*/ 0 h 2457"/>
                  <a:gd name="T62" fmla="*/ 0 w 1989"/>
                  <a:gd name="T63" fmla="*/ 0 h 2457"/>
                  <a:gd name="T64" fmla="*/ 0 w 1989"/>
                  <a:gd name="T65" fmla="*/ 0 h 2457"/>
                  <a:gd name="T66" fmla="*/ 0 w 1989"/>
                  <a:gd name="T67" fmla="*/ 0 h 2457"/>
                  <a:gd name="T68" fmla="*/ 0 w 1989"/>
                  <a:gd name="T69" fmla="*/ 0 h 2457"/>
                  <a:gd name="T70" fmla="*/ 0 w 1989"/>
                  <a:gd name="T71" fmla="*/ 0 h 2457"/>
                  <a:gd name="T72" fmla="*/ 0 w 1989"/>
                  <a:gd name="T73" fmla="*/ 0 h 2457"/>
                  <a:gd name="T74" fmla="*/ 0 w 1989"/>
                  <a:gd name="T75" fmla="*/ 0 h 2457"/>
                  <a:gd name="T76" fmla="*/ 0 w 1989"/>
                  <a:gd name="T77" fmla="*/ 0 h 2457"/>
                  <a:gd name="T78" fmla="*/ 0 w 1989"/>
                  <a:gd name="T79" fmla="*/ 0 h 2457"/>
                  <a:gd name="T80" fmla="*/ 0 w 1989"/>
                  <a:gd name="T81" fmla="*/ 0 h 2457"/>
                  <a:gd name="T82" fmla="*/ 0 w 1989"/>
                  <a:gd name="T83" fmla="*/ 0 h 2457"/>
                  <a:gd name="T84" fmla="*/ 0 w 1989"/>
                  <a:gd name="T85" fmla="*/ 0 h 2457"/>
                  <a:gd name="T86" fmla="*/ 0 w 1989"/>
                  <a:gd name="T87" fmla="*/ 0 h 2457"/>
                  <a:gd name="T88" fmla="*/ 0 w 1989"/>
                  <a:gd name="T89" fmla="*/ 0 h 2457"/>
                  <a:gd name="T90" fmla="*/ 0 w 1989"/>
                  <a:gd name="T91" fmla="*/ 0 h 2457"/>
                  <a:gd name="T92" fmla="*/ 0 w 1989"/>
                  <a:gd name="T93" fmla="*/ 0 h 2457"/>
                  <a:gd name="T94" fmla="*/ 0 w 1989"/>
                  <a:gd name="T95" fmla="*/ 0 h 2457"/>
                  <a:gd name="T96" fmla="*/ 0 w 1989"/>
                  <a:gd name="T97" fmla="*/ 0 h 2457"/>
                  <a:gd name="T98" fmla="*/ 0 w 1989"/>
                  <a:gd name="T99" fmla="*/ 0 h 2457"/>
                  <a:gd name="T100" fmla="*/ 0 w 1989"/>
                  <a:gd name="T101" fmla="*/ 0 h 2457"/>
                  <a:gd name="T102" fmla="*/ 0 w 1989"/>
                  <a:gd name="T103" fmla="*/ 0 h 2457"/>
                  <a:gd name="T104" fmla="*/ 0 w 1989"/>
                  <a:gd name="T105" fmla="*/ 0 h 2457"/>
                  <a:gd name="T106" fmla="*/ 0 w 1989"/>
                  <a:gd name="T107" fmla="*/ 0 h 2457"/>
                  <a:gd name="T108" fmla="*/ 0 w 1989"/>
                  <a:gd name="T109" fmla="*/ 0 h 2457"/>
                  <a:gd name="T110" fmla="*/ 0 w 1989"/>
                  <a:gd name="T111" fmla="*/ 0 h 2457"/>
                  <a:gd name="T112" fmla="*/ 0 w 1989"/>
                  <a:gd name="T113" fmla="*/ 0 h 2457"/>
                  <a:gd name="T114" fmla="*/ 0 w 1989"/>
                  <a:gd name="T115" fmla="*/ 0 h 2457"/>
                  <a:gd name="T116" fmla="*/ 0 w 1989"/>
                  <a:gd name="T117" fmla="*/ 0 h 2457"/>
                  <a:gd name="T118" fmla="*/ 0 w 1989"/>
                  <a:gd name="T119" fmla="*/ 0 h 2457"/>
                  <a:gd name="T120" fmla="*/ 0 w 1989"/>
                  <a:gd name="T121" fmla="*/ 0 h 2457"/>
                  <a:gd name="T122" fmla="*/ 0 w 1989"/>
                  <a:gd name="T123" fmla="*/ 0 h 2457"/>
                  <a:gd name="T124" fmla="*/ 0 w 1989"/>
                  <a:gd name="T125" fmla="*/ 0 h 2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89"/>
                  <a:gd name="T190" fmla="*/ 0 h 2457"/>
                  <a:gd name="T191" fmla="*/ 1989 w 1989"/>
                  <a:gd name="T192" fmla="*/ 2457 h 2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89" h="2457">
                    <a:moveTo>
                      <a:pt x="0" y="2219"/>
                    </a:moveTo>
                    <a:lnTo>
                      <a:pt x="0" y="2335"/>
                    </a:lnTo>
                    <a:lnTo>
                      <a:pt x="14" y="2336"/>
                    </a:lnTo>
                    <a:lnTo>
                      <a:pt x="28" y="2338"/>
                    </a:lnTo>
                    <a:lnTo>
                      <a:pt x="42" y="2341"/>
                    </a:lnTo>
                    <a:lnTo>
                      <a:pt x="55" y="2344"/>
                    </a:lnTo>
                    <a:lnTo>
                      <a:pt x="111" y="2359"/>
                    </a:lnTo>
                    <a:lnTo>
                      <a:pt x="140" y="2365"/>
                    </a:lnTo>
                    <a:lnTo>
                      <a:pt x="153" y="2367"/>
                    </a:lnTo>
                    <a:lnTo>
                      <a:pt x="167" y="2368"/>
                    </a:lnTo>
                    <a:lnTo>
                      <a:pt x="181" y="2369"/>
                    </a:lnTo>
                    <a:lnTo>
                      <a:pt x="195" y="2367"/>
                    </a:lnTo>
                    <a:lnTo>
                      <a:pt x="209" y="2365"/>
                    </a:lnTo>
                    <a:lnTo>
                      <a:pt x="223" y="2361"/>
                    </a:lnTo>
                    <a:lnTo>
                      <a:pt x="229" y="2358"/>
                    </a:lnTo>
                    <a:lnTo>
                      <a:pt x="235" y="2355"/>
                    </a:lnTo>
                    <a:lnTo>
                      <a:pt x="242" y="2351"/>
                    </a:lnTo>
                    <a:lnTo>
                      <a:pt x="248" y="2347"/>
                    </a:lnTo>
                    <a:lnTo>
                      <a:pt x="259" y="2337"/>
                    </a:lnTo>
                    <a:lnTo>
                      <a:pt x="269" y="2326"/>
                    </a:lnTo>
                    <a:lnTo>
                      <a:pt x="283" y="2337"/>
                    </a:lnTo>
                    <a:lnTo>
                      <a:pt x="295" y="2342"/>
                    </a:lnTo>
                    <a:lnTo>
                      <a:pt x="305" y="2346"/>
                    </a:lnTo>
                    <a:lnTo>
                      <a:pt x="316" y="2348"/>
                    </a:lnTo>
                    <a:lnTo>
                      <a:pt x="326" y="2350"/>
                    </a:lnTo>
                    <a:lnTo>
                      <a:pt x="336" y="2349"/>
                    </a:lnTo>
                    <a:lnTo>
                      <a:pt x="348" y="2348"/>
                    </a:lnTo>
                    <a:lnTo>
                      <a:pt x="358" y="2345"/>
                    </a:lnTo>
                    <a:lnTo>
                      <a:pt x="369" y="2340"/>
                    </a:lnTo>
                    <a:lnTo>
                      <a:pt x="398" y="2307"/>
                    </a:lnTo>
                    <a:lnTo>
                      <a:pt x="407" y="2206"/>
                    </a:lnTo>
                    <a:lnTo>
                      <a:pt x="404" y="2183"/>
                    </a:lnTo>
                    <a:lnTo>
                      <a:pt x="403" y="2174"/>
                    </a:lnTo>
                    <a:lnTo>
                      <a:pt x="429" y="2169"/>
                    </a:lnTo>
                    <a:lnTo>
                      <a:pt x="447" y="2159"/>
                    </a:lnTo>
                    <a:lnTo>
                      <a:pt x="477" y="2140"/>
                    </a:lnTo>
                    <a:lnTo>
                      <a:pt x="484" y="2129"/>
                    </a:lnTo>
                    <a:lnTo>
                      <a:pt x="490" y="2117"/>
                    </a:lnTo>
                    <a:lnTo>
                      <a:pt x="496" y="2106"/>
                    </a:lnTo>
                    <a:lnTo>
                      <a:pt x="499" y="2095"/>
                    </a:lnTo>
                    <a:lnTo>
                      <a:pt x="501" y="2084"/>
                    </a:lnTo>
                    <a:lnTo>
                      <a:pt x="501" y="2073"/>
                    </a:lnTo>
                    <a:lnTo>
                      <a:pt x="500" y="2060"/>
                    </a:lnTo>
                    <a:lnTo>
                      <a:pt x="497" y="2049"/>
                    </a:lnTo>
                    <a:lnTo>
                      <a:pt x="494" y="2042"/>
                    </a:lnTo>
                    <a:lnTo>
                      <a:pt x="485" y="2034"/>
                    </a:lnTo>
                    <a:lnTo>
                      <a:pt x="477" y="2028"/>
                    </a:lnTo>
                    <a:lnTo>
                      <a:pt x="468" y="2023"/>
                    </a:lnTo>
                    <a:lnTo>
                      <a:pt x="459" y="2018"/>
                    </a:lnTo>
                    <a:lnTo>
                      <a:pt x="451" y="2015"/>
                    </a:lnTo>
                    <a:lnTo>
                      <a:pt x="442" y="2013"/>
                    </a:lnTo>
                    <a:lnTo>
                      <a:pt x="422" y="2010"/>
                    </a:lnTo>
                    <a:lnTo>
                      <a:pt x="403" y="2008"/>
                    </a:lnTo>
                    <a:lnTo>
                      <a:pt x="384" y="2005"/>
                    </a:lnTo>
                    <a:lnTo>
                      <a:pt x="375" y="2002"/>
                    </a:lnTo>
                    <a:lnTo>
                      <a:pt x="366" y="1998"/>
                    </a:lnTo>
                    <a:lnTo>
                      <a:pt x="357" y="1994"/>
                    </a:lnTo>
                    <a:lnTo>
                      <a:pt x="349" y="1988"/>
                    </a:lnTo>
                    <a:lnTo>
                      <a:pt x="531" y="1939"/>
                    </a:lnTo>
                    <a:lnTo>
                      <a:pt x="551" y="1935"/>
                    </a:lnTo>
                    <a:lnTo>
                      <a:pt x="570" y="1928"/>
                    </a:lnTo>
                    <a:lnTo>
                      <a:pt x="590" y="1922"/>
                    </a:lnTo>
                    <a:lnTo>
                      <a:pt x="607" y="1915"/>
                    </a:lnTo>
                    <a:lnTo>
                      <a:pt x="638" y="1905"/>
                    </a:lnTo>
                    <a:lnTo>
                      <a:pt x="652" y="1900"/>
                    </a:lnTo>
                    <a:lnTo>
                      <a:pt x="692" y="1887"/>
                    </a:lnTo>
                    <a:lnTo>
                      <a:pt x="704" y="1884"/>
                    </a:lnTo>
                    <a:lnTo>
                      <a:pt x="717" y="1880"/>
                    </a:lnTo>
                    <a:lnTo>
                      <a:pt x="755" y="1863"/>
                    </a:lnTo>
                    <a:lnTo>
                      <a:pt x="762" y="1862"/>
                    </a:lnTo>
                    <a:lnTo>
                      <a:pt x="833" y="1834"/>
                    </a:lnTo>
                    <a:lnTo>
                      <a:pt x="848" y="1851"/>
                    </a:lnTo>
                    <a:lnTo>
                      <a:pt x="846" y="1868"/>
                    </a:lnTo>
                    <a:lnTo>
                      <a:pt x="843" y="1883"/>
                    </a:lnTo>
                    <a:lnTo>
                      <a:pt x="840" y="1899"/>
                    </a:lnTo>
                    <a:lnTo>
                      <a:pt x="836" y="1915"/>
                    </a:lnTo>
                    <a:lnTo>
                      <a:pt x="828" y="1947"/>
                    </a:lnTo>
                    <a:lnTo>
                      <a:pt x="818" y="1980"/>
                    </a:lnTo>
                    <a:lnTo>
                      <a:pt x="806" y="2012"/>
                    </a:lnTo>
                    <a:lnTo>
                      <a:pt x="783" y="2077"/>
                    </a:lnTo>
                    <a:lnTo>
                      <a:pt x="773" y="2109"/>
                    </a:lnTo>
                    <a:lnTo>
                      <a:pt x="765" y="2141"/>
                    </a:lnTo>
                    <a:lnTo>
                      <a:pt x="762" y="2157"/>
                    </a:lnTo>
                    <a:lnTo>
                      <a:pt x="759" y="2173"/>
                    </a:lnTo>
                    <a:lnTo>
                      <a:pt x="757" y="2190"/>
                    </a:lnTo>
                    <a:lnTo>
                      <a:pt x="756" y="2206"/>
                    </a:lnTo>
                    <a:lnTo>
                      <a:pt x="756" y="2222"/>
                    </a:lnTo>
                    <a:lnTo>
                      <a:pt x="756" y="2238"/>
                    </a:lnTo>
                    <a:lnTo>
                      <a:pt x="758" y="2254"/>
                    </a:lnTo>
                    <a:lnTo>
                      <a:pt x="761" y="2270"/>
                    </a:lnTo>
                    <a:lnTo>
                      <a:pt x="765" y="2287"/>
                    </a:lnTo>
                    <a:lnTo>
                      <a:pt x="771" y="2303"/>
                    </a:lnTo>
                    <a:lnTo>
                      <a:pt x="777" y="2319"/>
                    </a:lnTo>
                    <a:lnTo>
                      <a:pt x="785" y="2335"/>
                    </a:lnTo>
                    <a:lnTo>
                      <a:pt x="795" y="2351"/>
                    </a:lnTo>
                    <a:lnTo>
                      <a:pt x="807" y="2367"/>
                    </a:lnTo>
                    <a:lnTo>
                      <a:pt x="820" y="2377"/>
                    </a:lnTo>
                    <a:lnTo>
                      <a:pt x="832" y="2388"/>
                    </a:lnTo>
                    <a:lnTo>
                      <a:pt x="845" y="2396"/>
                    </a:lnTo>
                    <a:lnTo>
                      <a:pt x="858" y="2405"/>
                    </a:lnTo>
                    <a:lnTo>
                      <a:pt x="871" y="2413"/>
                    </a:lnTo>
                    <a:lnTo>
                      <a:pt x="883" y="2419"/>
                    </a:lnTo>
                    <a:lnTo>
                      <a:pt x="896" y="2426"/>
                    </a:lnTo>
                    <a:lnTo>
                      <a:pt x="909" y="2433"/>
                    </a:lnTo>
                    <a:lnTo>
                      <a:pt x="922" y="2437"/>
                    </a:lnTo>
                    <a:lnTo>
                      <a:pt x="934" y="2442"/>
                    </a:lnTo>
                    <a:lnTo>
                      <a:pt x="959" y="2449"/>
                    </a:lnTo>
                    <a:lnTo>
                      <a:pt x="972" y="2452"/>
                    </a:lnTo>
                    <a:lnTo>
                      <a:pt x="984" y="2454"/>
                    </a:lnTo>
                    <a:lnTo>
                      <a:pt x="996" y="2455"/>
                    </a:lnTo>
                    <a:lnTo>
                      <a:pt x="1009" y="2456"/>
                    </a:lnTo>
                    <a:lnTo>
                      <a:pt x="1014" y="2456"/>
                    </a:lnTo>
                    <a:lnTo>
                      <a:pt x="1025" y="2457"/>
                    </a:lnTo>
                    <a:lnTo>
                      <a:pt x="1036" y="2457"/>
                    </a:lnTo>
                    <a:lnTo>
                      <a:pt x="1047" y="2456"/>
                    </a:lnTo>
                    <a:lnTo>
                      <a:pt x="1059" y="2455"/>
                    </a:lnTo>
                    <a:lnTo>
                      <a:pt x="1080" y="2450"/>
                    </a:lnTo>
                    <a:lnTo>
                      <a:pt x="1103" y="2444"/>
                    </a:lnTo>
                    <a:lnTo>
                      <a:pt x="1110" y="2443"/>
                    </a:lnTo>
                    <a:lnTo>
                      <a:pt x="1134" y="2432"/>
                    </a:lnTo>
                    <a:lnTo>
                      <a:pt x="1177" y="2408"/>
                    </a:lnTo>
                    <a:lnTo>
                      <a:pt x="1199" y="2394"/>
                    </a:lnTo>
                    <a:lnTo>
                      <a:pt x="1211" y="2387"/>
                    </a:lnTo>
                    <a:lnTo>
                      <a:pt x="1222" y="2377"/>
                    </a:lnTo>
                    <a:lnTo>
                      <a:pt x="1236" y="2363"/>
                    </a:lnTo>
                    <a:lnTo>
                      <a:pt x="1248" y="2348"/>
                    </a:lnTo>
                    <a:lnTo>
                      <a:pt x="1260" y="2334"/>
                    </a:lnTo>
                    <a:lnTo>
                      <a:pt x="1268" y="2319"/>
                    </a:lnTo>
                    <a:lnTo>
                      <a:pt x="1273" y="2307"/>
                    </a:lnTo>
                    <a:lnTo>
                      <a:pt x="1277" y="2296"/>
                    </a:lnTo>
                    <a:lnTo>
                      <a:pt x="1281" y="2285"/>
                    </a:lnTo>
                    <a:lnTo>
                      <a:pt x="1283" y="2273"/>
                    </a:lnTo>
                    <a:lnTo>
                      <a:pt x="1283" y="2262"/>
                    </a:lnTo>
                    <a:lnTo>
                      <a:pt x="1284" y="2252"/>
                    </a:lnTo>
                    <a:lnTo>
                      <a:pt x="1283" y="2240"/>
                    </a:lnTo>
                    <a:lnTo>
                      <a:pt x="1281" y="2218"/>
                    </a:lnTo>
                    <a:lnTo>
                      <a:pt x="1286" y="2215"/>
                    </a:lnTo>
                    <a:lnTo>
                      <a:pt x="1292" y="2211"/>
                    </a:lnTo>
                    <a:lnTo>
                      <a:pt x="1306" y="2201"/>
                    </a:lnTo>
                    <a:lnTo>
                      <a:pt x="1317" y="2190"/>
                    </a:lnTo>
                    <a:lnTo>
                      <a:pt x="1322" y="2184"/>
                    </a:lnTo>
                    <a:lnTo>
                      <a:pt x="1327" y="2178"/>
                    </a:lnTo>
                    <a:lnTo>
                      <a:pt x="1339" y="2163"/>
                    </a:lnTo>
                    <a:lnTo>
                      <a:pt x="1352" y="2148"/>
                    </a:lnTo>
                    <a:lnTo>
                      <a:pt x="1366" y="2133"/>
                    </a:lnTo>
                    <a:lnTo>
                      <a:pt x="1379" y="2118"/>
                    </a:lnTo>
                    <a:lnTo>
                      <a:pt x="1393" y="2105"/>
                    </a:lnTo>
                    <a:lnTo>
                      <a:pt x="1409" y="2093"/>
                    </a:lnTo>
                    <a:lnTo>
                      <a:pt x="1424" y="2082"/>
                    </a:lnTo>
                    <a:lnTo>
                      <a:pt x="1431" y="2078"/>
                    </a:lnTo>
                    <a:lnTo>
                      <a:pt x="1439" y="2074"/>
                    </a:lnTo>
                    <a:lnTo>
                      <a:pt x="1453" y="2094"/>
                    </a:lnTo>
                    <a:lnTo>
                      <a:pt x="1462" y="2103"/>
                    </a:lnTo>
                    <a:lnTo>
                      <a:pt x="1470" y="2111"/>
                    </a:lnTo>
                    <a:lnTo>
                      <a:pt x="1479" y="2119"/>
                    </a:lnTo>
                    <a:lnTo>
                      <a:pt x="1488" y="2127"/>
                    </a:lnTo>
                    <a:lnTo>
                      <a:pt x="1497" y="2134"/>
                    </a:lnTo>
                    <a:lnTo>
                      <a:pt x="1506" y="2141"/>
                    </a:lnTo>
                    <a:lnTo>
                      <a:pt x="1517" y="2147"/>
                    </a:lnTo>
                    <a:lnTo>
                      <a:pt x="1526" y="2152"/>
                    </a:lnTo>
                    <a:lnTo>
                      <a:pt x="1575" y="2162"/>
                    </a:lnTo>
                    <a:lnTo>
                      <a:pt x="1585" y="2159"/>
                    </a:lnTo>
                    <a:lnTo>
                      <a:pt x="1592" y="2158"/>
                    </a:lnTo>
                    <a:lnTo>
                      <a:pt x="1670" y="2120"/>
                    </a:lnTo>
                    <a:lnTo>
                      <a:pt x="1688" y="2114"/>
                    </a:lnTo>
                    <a:lnTo>
                      <a:pt x="1705" y="2110"/>
                    </a:lnTo>
                    <a:lnTo>
                      <a:pt x="1742" y="2089"/>
                    </a:lnTo>
                    <a:lnTo>
                      <a:pt x="1749" y="2087"/>
                    </a:lnTo>
                    <a:lnTo>
                      <a:pt x="1759" y="2091"/>
                    </a:lnTo>
                    <a:lnTo>
                      <a:pt x="1770" y="2094"/>
                    </a:lnTo>
                    <a:lnTo>
                      <a:pt x="1780" y="2095"/>
                    </a:lnTo>
                    <a:lnTo>
                      <a:pt x="1790" y="2097"/>
                    </a:lnTo>
                    <a:lnTo>
                      <a:pt x="1809" y="2097"/>
                    </a:lnTo>
                    <a:lnTo>
                      <a:pt x="1830" y="2098"/>
                    </a:lnTo>
                    <a:lnTo>
                      <a:pt x="1850" y="2099"/>
                    </a:lnTo>
                    <a:lnTo>
                      <a:pt x="1860" y="2099"/>
                    </a:lnTo>
                    <a:lnTo>
                      <a:pt x="1872" y="2101"/>
                    </a:lnTo>
                    <a:lnTo>
                      <a:pt x="1882" y="2103"/>
                    </a:lnTo>
                    <a:lnTo>
                      <a:pt x="1892" y="2107"/>
                    </a:lnTo>
                    <a:lnTo>
                      <a:pt x="1902" y="2111"/>
                    </a:lnTo>
                    <a:lnTo>
                      <a:pt x="1914" y="2117"/>
                    </a:lnTo>
                    <a:lnTo>
                      <a:pt x="1921" y="2117"/>
                    </a:lnTo>
                    <a:lnTo>
                      <a:pt x="1929" y="2116"/>
                    </a:lnTo>
                    <a:lnTo>
                      <a:pt x="1937" y="2115"/>
                    </a:lnTo>
                    <a:lnTo>
                      <a:pt x="1944" y="2112"/>
                    </a:lnTo>
                    <a:lnTo>
                      <a:pt x="1952" y="2109"/>
                    </a:lnTo>
                    <a:lnTo>
                      <a:pt x="1960" y="2103"/>
                    </a:lnTo>
                    <a:lnTo>
                      <a:pt x="1968" y="2097"/>
                    </a:lnTo>
                    <a:lnTo>
                      <a:pt x="1976" y="2089"/>
                    </a:lnTo>
                    <a:lnTo>
                      <a:pt x="1982" y="2075"/>
                    </a:lnTo>
                    <a:lnTo>
                      <a:pt x="1986" y="2060"/>
                    </a:lnTo>
                    <a:lnTo>
                      <a:pt x="1988" y="2047"/>
                    </a:lnTo>
                    <a:lnTo>
                      <a:pt x="1989" y="2033"/>
                    </a:lnTo>
                    <a:lnTo>
                      <a:pt x="1987" y="2018"/>
                    </a:lnTo>
                    <a:lnTo>
                      <a:pt x="1984" y="2005"/>
                    </a:lnTo>
                    <a:lnTo>
                      <a:pt x="1980" y="1991"/>
                    </a:lnTo>
                    <a:lnTo>
                      <a:pt x="1974" y="1978"/>
                    </a:lnTo>
                    <a:lnTo>
                      <a:pt x="1968" y="1968"/>
                    </a:lnTo>
                    <a:lnTo>
                      <a:pt x="1944" y="1944"/>
                    </a:lnTo>
                    <a:lnTo>
                      <a:pt x="1937" y="1940"/>
                    </a:lnTo>
                    <a:lnTo>
                      <a:pt x="1929" y="1936"/>
                    </a:lnTo>
                    <a:lnTo>
                      <a:pt x="1922" y="1934"/>
                    </a:lnTo>
                    <a:lnTo>
                      <a:pt x="1915" y="1932"/>
                    </a:lnTo>
                    <a:lnTo>
                      <a:pt x="1900" y="1929"/>
                    </a:lnTo>
                    <a:lnTo>
                      <a:pt x="1886" y="1928"/>
                    </a:lnTo>
                    <a:lnTo>
                      <a:pt x="1872" y="1929"/>
                    </a:lnTo>
                    <a:lnTo>
                      <a:pt x="1856" y="1932"/>
                    </a:lnTo>
                    <a:lnTo>
                      <a:pt x="1842" y="1935"/>
                    </a:lnTo>
                    <a:lnTo>
                      <a:pt x="1828" y="1939"/>
                    </a:lnTo>
                    <a:lnTo>
                      <a:pt x="1797" y="1926"/>
                    </a:lnTo>
                    <a:lnTo>
                      <a:pt x="1787" y="1925"/>
                    </a:lnTo>
                    <a:lnTo>
                      <a:pt x="1769" y="1896"/>
                    </a:lnTo>
                    <a:lnTo>
                      <a:pt x="1812" y="1882"/>
                    </a:lnTo>
                    <a:lnTo>
                      <a:pt x="1826" y="1865"/>
                    </a:lnTo>
                    <a:lnTo>
                      <a:pt x="1831" y="1855"/>
                    </a:lnTo>
                    <a:lnTo>
                      <a:pt x="1835" y="1845"/>
                    </a:lnTo>
                    <a:lnTo>
                      <a:pt x="1837" y="1834"/>
                    </a:lnTo>
                    <a:lnTo>
                      <a:pt x="1837" y="1824"/>
                    </a:lnTo>
                    <a:lnTo>
                      <a:pt x="1835" y="1813"/>
                    </a:lnTo>
                    <a:lnTo>
                      <a:pt x="1833" y="1802"/>
                    </a:lnTo>
                    <a:lnTo>
                      <a:pt x="1829" y="1792"/>
                    </a:lnTo>
                    <a:lnTo>
                      <a:pt x="1823" y="1781"/>
                    </a:lnTo>
                    <a:lnTo>
                      <a:pt x="1802" y="1757"/>
                    </a:lnTo>
                    <a:lnTo>
                      <a:pt x="1792" y="1750"/>
                    </a:lnTo>
                    <a:lnTo>
                      <a:pt x="1782" y="1745"/>
                    </a:lnTo>
                    <a:lnTo>
                      <a:pt x="1772" y="1741"/>
                    </a:lnTo>
                    <a:lnTo>
                      <a:pt x="1762" y="1738"/>
                    </a:lnTo>
                    <a:lnTo>
                      <a:pt x="1751" y="1737"/>
                    </a:lnTo>
                    <a:lnTo>
                      <a:pt x="1741" y="1737"/>
                    </a:lnTo>
                    <a:lnTo>
                      <a:pt x="1731" y="1738"/>
                    </a:lnTo>
                    <a:lnTo>
                      <a:pt x="1721" y="1741"/>
                    </a:lnTo>
                    <a:lnTo>
                      <a:pt x="1709" y="1746"/>
                    </a:lnTo>
                    <a:lnTo>
                      <a:pt x="1705" y="1750"/>
                    </a:lnTo>
                    <a:lnTo>
                      <a:pt x="1701" y="1753"/>
                    </a:lnTo>
                    <a:lnTo>
                      <a:pt x="1698" y="1757"/>
                    </a:lnTo>
                    <a:lnTo>
                      <a:pt x="1696" y="1761"/>
                    </a:lnTo>
                    <a:lnTo>
                      <a:pt x="1692" y="1769"/>
                    </a:lnTo>
                    <a:lnTo>
                      <a:pt x="1688" y="1785"/>
                    </a:lnTo>
                    <a:lnTo>
                      <a:pt x="1686" y="1792"/>
                    </a:lnTo>
                    <a:lnTo>
                      <a:pt x="1684" y="1800"/>
                    </a:lnTo>
                    <a:lnTo>
                      <a:pt x="1680" y="1808"/>
                    </a:lnTo>
                    <a:lnTo>
                      <a:pt x="1666" y="1820"/>
                    </a:lnTo>
                    <a:lnTo>
                      <a:pt x="1662" y="1822"/>
                    </a:lnTo>
                    <a:lnTo>
                      <a:pt x="1642" y="1824"/>
                    </a:lnTo>
                    <a:lnTo>
                      <a:pt x="1638" y="1820"/>
                    </a:lnTo>
                    <a:lnTo>
                      <a:pt x="1620" y="1801"/>
                    </a:lnTo>
                    <a:lnTo>
                      <a:pt x="1609" y="1795"/>
                    </a:lnTo>
                    <a:lnTo>
                      <a:pt x="1597" y="1791"/>
                    </a:lnTo>
                    <a:lnTo>
                      <a:pt x="1586" y="1790"/>
                    </a:lnTo>
                    <a:lnTo>
                      <a:pt x="1574" y="1789"/>
                    </a:lnTo>
                    <a:lnTo>
                      <a:pt x="1563" y="1791"/>
                    </a:lnTo>
                    <a:lnTo>
                      <a:pt x="1551" y="1794"/>
                    </a:lnTo>
                    <a:lnTo>
                      <a:pt x="1540" y="1798"/>
                    </a:lnTo>
                    <a:lnTo>
                      <a:pt x="1529" y="1804"/>
                    </a:lnTo>
                    <a:lnTo>
                      <a:pt x="1522" y="1808"/>
                    </a:lnTo>
                    <a:lnTo>
                      <a:pt x="1494" y="1831"/>
                    </a:lnTo>
                    <a:lnTo>
                      <a:pt x="1487" y="1829"/>
                    </a:lnTo>
                    <a:lnTo>
                      <a:pt x="1473" y="1823"/>
                    </a:lnTo>
                    <a:lnTo>
                      <a:pt x="1460" y="1818"/>
                    </a:lnTo>
                    <a:lnTo>
                      <a:pt x="1446" y="1813"/>
                    </a:lnTo>
                    <a:lnTo>
                      <a:pt x="1432" y="1812"/>
                    </a:lnTo>
                    <a:lnTo>
                      <a:pt x="1419" y="1812"/>
                    </a:lnTo>
                    <a:lnTo>
                      <a:pt x="1404" y="1814"/>
                    </a:lnTo>
                    <a:lnTo>
                      <a:pt x="1391" y="1818"/>
                    </a:lnTo>
                    <a:lnTo>
                      <a:pt x="1377" y="1822"/>
                    </a:lnTo>
                    <a:lnTo>
                      <a:pt x="1370" y="1828"/>
                    </a:lnTo>
                    <a:lnTo>
                      <a:pt x="1348" y="1841"/>
                    </a:lnTo>
                    <a:lnTo>
                      <a:pt x="1337" y="1871"/>
                    </a:lnTo>
                    <a:lnTo>
                      <a:pt x="1305" y="1915"/>
                    </a:lnTo>
                    <a:lnTo>
                      <a:pt x="1245" y="2008"/>
                    </a:lnTo>
                    <a:lnTo>
                      <a:pt x="1244" y="2005"/>
                    </a:lnTo>
                    <a:lnTo>
                      <a:pt x="1211" y="1929"/>
                    </a:lnTo>
                    <a:lnTo>
                      <a:pt x="1206" y="1909"/>
                    </a:lnTo>
                    <a:lnTo>
                      <a:pt x="1199" y="1887"/>
                    </a:lnTo>
                    <a:lnTo>
                      <a:pt x="1187" y="1857"/>
                    </a:lnTo>
                    <a:lnTo>
                      <a:pt x="1186" y="1849"/>
                    </a:lnTo>
                    <a:lnTo>
                      <a:pt x="1182" y="1846"/>
                    </a:lnTo>
                    <a:lnTo>
                      <a:pt x="1173" y="1815"/>
                    </a:lnTo>
                    <a:lnTo>
                      <a:pt x="1168" y="1799"/>
                    </a:lnTo>
                    <a:lnTo>
                      <a:pt x="1146" y="1723"/>
                    </a:lnTo>
                    <a:lnTo>
                      <a:pt x="1143" y="1714"/>
                    </a:lnTo>
                    <a:lnTo>
                      <a:pt x="1138" y="1698"/>
                    </a:lnTo>
                    <a:lnTo>
                      <a:pt x="1137" y="1689"/>
                    </a:lnTo>
                    <a:lnTo>
                      <a:pt x="1128" y="1653"/>
                    </a:lnTo>
                    <a:lnTo>
                      <a:pt x="1124" y="1605"/>
                    </a:lnTo>
                    <a:lnTo>
                      <a:pt x="1121" y="1597"/>
                    </a:lnTo>
                    <a:lnTo>
                      <a:pt x="1118" y="1590"/>
                    </a:lnTo>
                    <a:lnTo>
                      <a:pt x="1111" y="1574"/>
                    </a:lnTo>
                    <a:lnTo>
                      <a:pt x="1102" y="1557"/>
                    </a:lnTo>
                    <a:lnTo>
                      <a:pt x="1090" y="1542"/>
                    </a:lnTo>
                    <a:lnTo>
                      <a:pt x="1084" y="1536"/>
                    </a:lnTo>
                    <a:lnTo>
                      <a:pt x="1077" y="1530"/>
                    </a:lnTo>
                    <a:lnTo>
                      <a:pt x="1070" y="1524"/>
                    </a:lnTo>
                    <a:lnTo>
                      <a:pt x="1063" y="1520"/>
                    </a:lnTo>
                    <a:lnTo>
                      <a:pt x="1056" y="1516"/>
                    </a:lnTo>
                    <a:lnTo>
                      <a:pt x="1047" y="1513"/>
                    </a:lnTo>
                    <a:lnTo>
                      <a:pt x="1039" y="1512"/>
                    </a:lnTo>
                    <a:lnTo>
                      <a:pt x="1030" y="1512"/>
                    </a:lnTo>
                    <a:lnTo>
                      <a:pt x="1028" y="1507"/>
                    </a:lnTo>
                    <a:lnTo>
                      <a:pt x="1028" y="1491"/>
                    </a:lnTo>
                    <a:lnTo>
                      <a:pt x="1028" y="1476"/>
                    </a:lnTo>
                    <a:lnTo>
                      <a:pt x="1031" y="1443"/>
                    </a:lnTo>
                    <a:lnTo>
                      <a:pt x="1035" y="1413"/>
                    </a:lnTo>
                    <a:lnTo>
                      <a:pt x="1042" y="1380"/>
                    </a:lnTo>
                    <a:lnTo>
                      <a:pt x="1058" y="1317"/>
                    </a:lnTo>
                    <a:lnTo>
                      <a:pt x="1073" y="1254"/>
                    </a:lnTo>
                    <a:lnTo>
                      <a:pt x="1080" y="1222"/>
                    </a:lnTo>
                    <a:lnTo>
                      <a:pt x="1084" y="1190"/>
                    </a:lnTo>
                    <a:lnTo>
                      <a:pt x="1088" y="1158"/>
                    </a:lnTo>
                    <a:lnTo>
                      <a:pt x="1088" y="1142"/>
                    </a:lnTo>
                    <a:lnTo>
                      <a:pt x="1088" y="1126"/>
                    </a:lnTo>
                    <a:lnTo>
                      <a:pt x="1088" y="1111"/>
                    </a:lnTo>
                    <a:lnTo>
                      <a:pt x="1086" y="1094"/>
                    </a:lnTo>
                    <a:lnTo>
                      <a:pt x="1084" y="1079"/>
                    </a:lnTo>
                    <a:lnTo>
                      <a:pt x="1081" y="1063"/>
                    </a:lnTo>
                    <a:lnTo>
                      <a:pt x="1077" y="1048"/>
                    </a:lnTo>
                    <a:lnTo>
                      <a:pt x="1072" y="1031"/>
                    </a:lnTo>
                    <a:lnTo>
                      <a:pt x="1065" y="1015"/>
                    </a:lnTo>
                    <a:lnTo>
                      <a:pt x="1058" y="1000"/>
                    </a:lnTo>
                    <a:lnTo>
                      <a:pt x="1055" y="992"/>
                    </a:lnTo>
                    <a:lnTo>
                      <a:pt x="1049" y="979"/>
                    </a:lnTo>
                    <a:lnTo>
                      <a:pt x="1045" y="965"/>
                    </a:lnTo>
                    <a:lnTo>
                      <a:pt x="1018" y="872"/>
                    </a:lnTo>
                    <a:lnTo>
                      <a:pt x="1007" y="780"/>
                    </a:lnTo>
                    <a:lnTo>
                      <a:pt x="1009" y="751"/>
                    </a:lnTo>
                    <a:lnTo>
                      <a:pt x="1042" y="746"/>
                    </a:lnTo>
                    <a:lnTo>
                      <a:pt x="1055" y="740"/>
                    </a:lnTo>
                    <a:lnTo>
                      <a:pt x="1063" y="736"/>
                    </a:lnTo>
                    <a:lnTo>
                      <a:pt x="1071" y="733"/>
                    </a:lnTo>
                    <a:lnTo>
                      <a:pt x="1079" y="728"/>
                    </a:lnTo>
                    <a:lnTo>
                      <a:pt x="1087" y="723"/>
                    </a:lnTo>
                    <a:lnTo>
                      <a:pt x="1094" y="716"/>
                    </a:lnTo>
                    <a:lnTo>
                      <a:pt x="1102" y="710"/>
                    </a:lnTo>
                    <a:lnTo>
                      <a:pt x="1107" y="703"/>
                    </a:lnTo>
                    <a:lnTo>
                      <a:pt x="1113" y="694"/>
                    </a:lnTo>
                    <a:lnTo>
                      <a:pt x="1117" y="685"/>
                    </a:lnTo>
                    <a:lnTo>
                      <a:pt x="1119" y="685"/>
                    </a:lnTo>
                    <a:lnTo>
                      <a:pt x="1131" y="644"/>
                    </a:lnTo>
                    <a:lnTo>
                      <a:pt x="1131" y="633"/>
                    </a:lnTo>
                    <a:lnTo>
                      <a:pt x="1130" y="622"/>
                    </a:lnTo>
                    <a:lnTo>
                      <a:pt x="1128" y="612"/>
                    </a:lnTo>
                    <a:lnTo>
                      <a:pt x="1124" y="601"/>
                    </a:lnTo>
                    <a:lnTo>
                      <a:pt x="1120" y="591"/>
                    </a:lnTo>
                    <a:lnTo>
                      <a:pt x="1113" y="580"/>
                    </a:lnTo>
                    <a:lnTo>
                      <a:pt x="1108" y="575"/>
                    </a:lnTo>
                    <a:lnTo>
                      <a:pt x="1103" y="571"/>
                    </a:lnTo>
                    <a:lnTo>
                      <a:pt x="1097" y="566"/>
                    </a:lnTo>
                    <a:lnTo>
                      <a:pt x="1090" y="562"/>
                    </a:lnTo>
                    <a:lnTo>
                      <a:pt x="1086" y="559"/>
                    </a:lnTo>
                    <a:lnTo>
                      <a:pt x="1106" y="535"/>
                    </a:lnTo>
                    <a:lnTo>
                      <a:pt x="1110" y="524"/>
                    </a:lnTo>
                    <a:lnTo>
                      <a:pt x="1114" y="514"/>
                    </a:lnTo>
                    <a:lnTo>
                      <a:pt x="1117" y="504"/>
                    </a:lnTo>
                    <a:lnTo>
                      <a:pt x="1119" y="493"/>
                    </a:lnTo>
                    <a:lnTo>
                      <a:pt x="1121" y="483"/>
                    </a:lnTo>
                    <a:lnTo>
                      <a:pt x="1122" y="472"/>
                    </a:lnTo>
                    <a:lnTo>
                      <a:pt x="1123" y="462"/>
                    </a:lnTo>
                    <a:lnTo>
                      <a:pt x="1122" y="452"/>
                    </a:lnTo>
                    <a:lnTo>
                      <a:pt x="1121" y="441"/>
                    </a:lnTo>
                    <a:lnTo>
                      <a:pt x="1119" y="431"/>
                    </a:lnTo>
                    <a:lnTo>
                      <a:pt x="1117" y="420"/>
                    </a:lnTo>
                    <a:lnTo>
                      <a:pt x="1113" y="410"/>
                    </a:lnTo>
                    <a:lnTo>
                      <a:pt x="1109" y="399"/>
                    </a:lnTo>
                    <a:lnTo>
                      <a:pt x="1104" y="388"/>
                    </a:lnTo>
                    <a:lnTo>
                      <a:pt x="1097" y="376"/>
                    </a:lnTo>
                    <a:lnTo>
                      <a:pt x="1090" y="366"/>
                    </a:lnTo>
                    <a:lnTo>
                      <a:pt x="1096" y="353"/>
                    </a:lnTo>
                    <a:lnTo>
                      <a:pt x="1099" y="340"/>
                    </a:lnTo>
                    <a:lnTo>
                      <a:pt x="1102" y="327"/>
                    </a:lnTo>
                    <a:lnTo>
                      <a:pt x="1103" y="314"/>
                    </a:lnTo>
                    <a:lnTo>
                      <a:pt x="1102" y="302"/>
                    </a:lnTo>
                    <a:lnTo>
                      <a:pt x="1099" y="289"/>
                    </a:lnTo>
                    <a:lnTo>
                      <a:pt x="1097" y="275"/>
                    </a:lnTo>
                    <a:lnTo>
                      <a:pt x="1093" y="263"/>
                    </a:lnTo>
                    <a:lnTo>
                      <a:pt x="1091" y="253"/>
                    </a:lnTo>
                    <a:lnTo>
                      <a:pt x="1077" y="221"/>
                    </a:lnTo>
                    <a:lnTo>
                      <a:pt x="1045" y="187"/>
                    </a:lnTo>
                    <a:lnTo>
                      <a:pt x="1049" y="183"/>
                    </a:lnTo>
                    <a:lnTo>
                      <a:pt x="1055" y="178"/>
                    </a:lnTo>
                    <a:lnTo>
                      <a:pt x="1060" y="171"/>
                    </a:lnTo>
                    <a:lnTo>
                      <a:pt x="1063" y="164"/>
                    </a:lnTo>
                    <a:lnTo>
                      <a:pt x="1066" y="158"/>
                    </a:lnTo>
                    <a:lnTo>
                      <a:pt x="1068" y="150"/>
                    </a:lnTo>
                    <a:lnTo>
                      <a:pt x="1069" y="143"/>
                    </a:lnTo>
                    <a:lnTo>
                      <a:pt x="1070" y="136"/>
                    </a:lnTo>
                    <a:lnTo>
                      <a:pt x="1070" y="129"/>
                    </a:lnTo>
                    <a:lnTo>
                      <a:pt x="1068" y="115"/>
                    </a:lnTo>
                    <a:lnTo>
                      <a:pt x="1066" y="102"/>
                    </a:lnTo>
                    <a:lnTo>
                      <a:pt x="1062" y="90"/>
                    </a:lnTo>
                    <a:lnTo>
                      <a:pt x="1056" y="77"/>
                    </a:lnTo>
                    <a:lnTo>
                      <a:pt x="1049" y="69"/>
                    </a:lnTo>
                    <a:lnTo>
                      <a:pt x="1048" y="65"/>
                    </a:lnTo>
                    <a:lnTo>
                      <a:pt x="995" y="25"/>
                    </a:lnTo>
                    <a:lnTo>
                      <a:pt x="977" y="15"/>
                    </a:lnTo>
                    <a:lnTo>
                      <a:pt x="959" y="8"/>
                    </a:lnTo>
                    <a:lnTo>
                      <a:pt x="948" y="5"/>
                    </a:lnTo>
                    <a:lnTo>
                      <a:pt x="939" y="3"/>
                    </a:lnTo>
                    <a:lnTo>
                      <a:pt x="929" y="1"/>
                    </a:lnTo>
                    <a:lnTo>
                      <a:pt x="919" y="0"/>
                    </a:lnTo>
                    <a:lnTo>
                      <a:pt x="885" y="6"/>
                    </a:lnTo>
                    <a:lnTo>
                      <a:pt x="851" y="12"/>
                    </a:lnTo>
                    <a:lnTo>
                      <a:pt x="817" y="17"/>
                    </a:lnTo>
                    <a:lnTo>
                      <a:pt x="783" y="22"/>
                    </a:lnTo>
                    <a:lnTo>
                      <a:pt x="750" y="25"/>
                    </a:lnTo>
                    <a:lnTo>
                      <a:pt x="716" y="28"/>
                    </a:lnTo>
                    <a:lnTo>
                      <a:pt x="649" y="32"/>
                    </a:lnTo>
                    <a:lnTo>
                      <a:pt x="581" y="33"/>
                    </a:lnTo>
                    <a:lnTo>
                      <a:pt x="513" y="33"/>
                    </a:lnTo>
                    <a:lnTo>
                      <a:pt x="446" y="31"/>
                    </a:lnTo>
                    <a:lnTo>
                      <a:pt x="378" y="29"/>
                    </a:lnTo>
                    <a:lnTo>
                      <a:pt x="350" y="38"/>
                    </a:lnTo>
                    <a:lnTo>
                      <a:pt x="304" y="62"/>
                    </a:lnTo>
                    <a:lnTo>
                      <a:pt x="281" y="76"/>
                    </a:lnTo>
                    <a:lnTo>
                      <a:pt x="275" y="81"/>
                    </a:lnTo>
                    <a:lnTo>
                      <a:pt x="267" y="86"/>
                    </a:lnTo>
                    <a:lnTo>
                      <a:pt x="253" y="97"/>
                    </a:lnTo>
                    <a:lnTo>
                      <a:pt x="239" y="109"/>
                    </a:lnTo>
                    <a:lnTo>
                      <a:pt x="231" y="115"/>
                    </a:lnTo>
                    <a:lnTo>
                      <a:pt x="224" y="123"/>
                    </a:lnTo>
                    <a:lnTo>
                      <a:pt x="215" y="139"/>
                    </a:lnTo>
                    <a:lnTo>
                      <a:pt x="211" y="173"/>
                    </a:lnTo>
                    <a:lnTo>
                      <a:pt x="208" y="175"/>
                    </a:lnTo>
                    <a:lnTo>
                      <a:pt x="211" y="192"/>
                    </a:lnTo>
                    <a:lnTo>
                      <a:pt x="215" y="198"/>
                    </a:lnTo>
                    <a:lnTo>
                      <a:pt x="224" y="204"/>
                    </a:lnTo>
                    <a:lnTo>
                      <a:pt x="233" y="209"/>
                    </a:lnTo>
                    <a:lnTo>
                      <a:pt x="243" y="214"/>
                    </a:lnTo>
                    <a:lnTo>
                      <a:pt x="252" y="218"/>
                    </a:lnTo>
                    <a:lnTo>
                      <a:pt x="260" y="220"/>
                    </a:lnTo>
                    <a:lnTo>
                      <a:pt x="269" y="223"/>
                    </a:lnTo>
                    <a:lnTo>
                      <a:pt x="286" y="227"/>
                    </a:lnTo>
                    <a:lnTo>
                      <a:pt x="305" y="228"/>
                    </a:lnTo>
                    <a:lnTo>
                      <a:pt x="323" y="228"/>
                    </a:lnTo>
                    <a:lnTo>
                      <a:pt x="342" y="228"/>
                    </a:lnTo>
                    <a:lnTo>
                      <a:pt x="360" y="228"/>
                    </a:lnTo>
                    <a:lnTo>
                      <a:pt x="397" y="221"/>
                    </a:lnTo>
                    <a:lnTo>
                      <a:pt x="401" y="231"/>
                    </a:lnTo>
                    <a:lnTo>
                      <a:pt x="403" y="238"/>
                    </a:lnTo>
                    <a:lnTo>
                      <a:pt x="401" y="256"/>
                    </a:lnTo>
                    <a:lnTo>
                      <a:pt x="372" y="313"/>
                    </a:lnTo>
                    <a:lnTo>
                      <a:pt x="375" y="360"/>
                    </a:lnTo>
                    <a:lnTo>
                      <a:pt x="370" y="372"/>
                    </a:lnTo>
                    <a:lnTo>
                      <a:pt x="358" y="469"/>
                    </a:lnTo>
                    <a:lnTo>
                      <a:pt x="358" y="479"/>
                    </a:lnTo>
                    <a:lnTo>
                      <a:pt x="358" y="497"/>
                    </a:lnTo>
                    <a:lnTo>
                      <a:pt x="358" y="511"/>
                    </a:lnTo>
                    <a:lnTo>
                      <a:pt x="360" y="535"/>
                    </a:lnTo>
                    <a:lnTo>
                      <a:pt x="363" y="559"/>
                    </a:lnTo>
                    <a:lnTo>
                      <a:pt x="368" y="583"/>
                    </a:lnTo>
                    <a:lnTo>
                      <a:pt x="373" y="607"/>
                    </a:lnTo>
                    <a:lnTo>
                      <a:pt x="341" y="659"/>
                    </a:lnTo>
                    <a:lnTo>
                      <a:pt x="273" y="757"/>
                    </a:lnTo>
                    <a:lnTo>
                      <a:pt x="262" y="772"/>
                    </a:lnTo>
                    <a:lnTo>
                      <a:pt x="257" y="779"/>
                    </a:lnTo>
                    <a:lnTo>
                      <a:pt x="253" y="786"/>
                    </a:lnTo>
                    <a:lnTo>
                      <a:pt x="250" y="795"/>
                    </a:lnTo>
                    <a:lnTo>
                      <a:pt x="249" y="802"/>
                    </a:lnTo>
                    <a:lnTo>
                      <a:pt x="249" y="810"/>
                    </a:lnTo>
                    <a:lnTo>
                      <a:pt x="250" y="814"/>
                    </a:lnTo>
                    <a:lnTo>
                      <a:pt x="252" y="818"/>
                    </a:lnTo>
                    <a:lnTo>
                      <a:pt x="253" y="822"/>
                    </a:lnTo>
                    <a:lnTo>
                      <a:pt x="256" y="827"/>
                    </a:lnTo>
                    <a:lnTo>
                      <a:pt x="259" y="832"/>
                    </a:lnTo>
                    <a:lnTo>
                      <a:pt x="263" y="836"/>
                    </a:lnTo>
                    <a:lnTo>
                      <a:pt x="267" y="842"/>
                    </a:lnTo>
                    <a:lnTo>
                      <a:pt x="272" y="847"/>
                    </a:lnTo>
                    <a:lnTo>
                      <a:pt x="281" y="857"/>
                    </a:lnTo>
                    <a:lnTo>
                      <a:pt x="293" y="865"/>
                    </a:lnTo>
                    <a:lnTo>
                      <a:pt x="303" y="871"/>
                    </a:lnTo>
                    <a:lnTo>
                      <a:pt x="314" y="876"/>
                    </a:lnTo>
                    <a:lnTo>
                      <a:pt x="324" y="881"/>
                    </a:lnTo>
                    <a:lnTo>
                      <a:pt x="334" y="884"/>
                    </a:lnTo>
                    <a:lnTo>
                      <a:pt x="346" y="888"/>
                    </a:lnTo>
                    <a:lnTo>
                      <a:pt x="356" y="889"/>
                    </a:lnTo>
                    <a:lnTo>
                      <a:pt x="367" y="891"/>
                    </a:lnTo>
                    <a:lnTo>
                      <a:pt x="387" y="893"/>
                    </a:lnTo>
                    <a:lnTo>
                      <a:pt x="409" y="891"/>
                    </a:lnTo>
                    <a:lnTo>
                      <a:pt x="430" y="888"/>
                    </a:lnTo>
                    <a:lnTo>
                      <a:pt x="452" y="884"/>
                    </a:lnTo>
                    <a:lnTo>
                      <a:pt x="462" y="913"/>
                    </a:lnTo>
                    <a:lnTo>
                      <a:pt x="466" y="917"/>
                    </a:lnTo>
                    <a:lnTo>
                      <a:pt x="470" y="921"/>
                    </a:lnTo>
                    <a:lnTo>
                      <a:pt x="477" y="927"/>
                    </a:lnTo>
                    <a:lnTo>
                      <a:pt x="486" y="932"/>
                    </a:lnTo>
                    <a:lnTo>
                      <a:pt x="495" y="934"/>
                    </a:lnTo>
                    <a:lnTo>
                      <a:pt x="504" y="936"/>
                    </a:lnTo>
                    <a:lnTo>
                      <a:pt x="513" y="937"/>
                    </a:lnTo>
                    <a:lnTo>
                      <a:pt x="529" y="937"/>
                    </a:lnTo>
                    <a:lnTo>
                      <a:pt x="533" y="941"/>
                    </a:lnTo>
                    <a:lnTo>
                      <a:pt x="547" y="965"/>
                    </a:lnTo>
                    <a:lnTo>
                      <a:pt x="548" y="972"/>
                    </a:lnTo>
                    <a:lnTo>
                      <a:pt x="566" y="1008"/>
                    </a:lnTo>
                    <a:lnTo>
                      <a:pt x="566" y="1012"/>
                    </a:lnTo>
                    <a:lnTo>
                      <a:pt x="570" y="1019"/>
                    </a:lnTo>
                    <a:lnTo>
                      <a:pt x="587" y="1043"/>
                    </a:lnTo>
                    <a:lnTo>
                      <a:pt x="608" y="1056"/>
                    </a:lnTo>
                    <a:lnTo>
                      <a:pt x="616" y="1057"/>
                    </a:lnTo>
                    <a:lnTo>
                      <a:pt x="623" y="1057"/>
                    </a:lnTo>
                    <a:lnTo>
                      <a:pt x="638" y="1056"/>
                    </a:lnTo>
                    <a:lnTo>
                      <a:pt x="653" y="1052"/>
                    </a:lnTo>
                    <a:lnTo>
                      <a:pt x="669" y="1049"/>
                    </a:lnTo>
                    <a:lnTo>
                      <a:pt x="673" y="1050"/>
                    </a:lnTo>
                    <a:lnTo>
                      <a:pt x="677" y="1052"/>
                    </a:lnTo>
                    <a:lnTo>
                      <a:pt x="686" y="1058"/>
                    </a:lnTo>
                    <a:lnTo>
                      <a:pt x="696" y="1065"/>
                    </a:lnTo>
                    <a:lnTo>
                      <a:pt x="704" y="1072"/>
                    </a:lnTo>
                    <a:lnTo>
                      <a:pt x="713" y="1082"/>
                    </a:lnTo>
                    <a:lnTo>
                      <a:pt x="721" y="1092"/>
                    </a:lnTo>
                    <a:lnTo>
                      <a:pt x="727" y="1102"/>
                    </a:lnTo>
                    <a:lnTo>
                      <a:pt x="732" y="1112"/>
                    </a:lnTo>
                    <a:lnTo>
                      <a:pt x="740" y="1130"/>
                    </a:lnTo>
                    <a:lnTo>
                      <a:pt x="750" y="1151"/>
                    </a:lnTo>
                    <a:lnTo>
                      <a:pt x="744" y="1156"/>
                    </a:lnTo>
                    <a:lnTo>
                      <a:pt x="729" y="1164"/>
                    </a:lnTo>
                    <a:lnTo>
                      <a:pt x="724" y="1170"/>
                    </a:lnTo>
                    <a:lnTo>
                      <a:pt x="670" y="1233"/>
                    </a:lnTo>
                    <a:lnTo>
                      <a:pt x="669" y="1231"/>
                    </a:lnTo>
                    <a:lnTo>
                      <a:pt x="656" y="1253"/>
                    </a:lnTo>
                    <a:lnTo>
                      <a:pt x="639" y="1309"/>
                    </a:lnTo>
                    <a:lnTo>
                      <a:pt x="588" y="1310"/>
                    </a:lnTo>
                    <a:lnTo>
                      <a:pt x="575" y="1315"/>
                    </a:lnTo>
                    <a:lnTo>
                      <a:pt x="561" y="1318"/>
                    </a:lnTo>
                    <a:lnTo>
                      <a:pt x="529" y="1334"/>
                    </a:lnTo>
                    <a:lnTo>
                      <a:pt x="507" y="1350"/>
                    </a:lnTo>
                    <a:lnTo>
                      <a:pt x="486" y="1382"/>
                    </a:lnTo>
                    <a:lnTo>
                      <a:pt x="479" y="1399"/>
                    </a:lnTo>
                    <a:lnTo>
                      <a:pt x="474" y="1417"/>
                    </a:lnTo>
                    <a:lnTo>
                      <a:pt x="471" y="1435"/>
                    </a:lnTo>
                    <a:lnTo>
                      <a:pt x="470" y="1452"/>
                    </a:lnTo>
                    <a:lnTo>
                      <a:pt x="471" y="1470"/>
                    </a:lnTo>
                    <a:lnTo>
                      <a:pt x="473" y="1479"/>
                    </a:lnTo>
                    <a:lnTo>
                      <a:pt x="475" y="1487"/>
                    </a:lnTo>
                    <a:lnTo>
                      <a:pt x="477" y="1496"/>
                    </a:lnTo>
                    <a:lnTo>
                      <a:pt x="481" y="1505"/>
                    </a:lnTo>
                    <a:lnTo>
                      <a:pt x="485" y="1514"/>
                    </a:lnTo>
                    <a:lnTo>
                      <a:pt x="490" y="1523"/>
                    </a:lnTo>
                    <a:lnTo>
                      <a:pt x="505" y="1536"/>
                    </a:lnTo>
                    <a:lnTo>
                      <a:pt x="518" y="1542"/>
                    </a:lnTo>
                    <a:lnTo>
                      <a:pt x="531" y="1548"/>
                    </a:lnTo>
                    <a:lnTo>
                      <a:pt x="544" y="1552"/>
                    </a:lnTo>
                    <a:lnTo>
                      <a:pt x="557" y="1555"/>
                    </a:lnTo>
                    <a:lnTo>
                      <a:pt x="570" y="1558"/>
                    </a:lnTo>
                    <a:lnTo>
                      <a:pt x="583" y="1560"/>
                    </a:lnTo>
                    <a:lnTo>
                      <a:pt x="597" y="1561"/>
                    </a:lnTo>
                    <a:lnTo>
                      <a:pt x="610" y="1561"/>
                    </a:lnTo>
                    <a:lnTo>
                      <a:pt x="623" y="1560"/>
                    </a:lnTo>
                    <a:lnTo>
                      <a:pt x="636" y="1557"/>
                    </a:lnTo>
                    <a:lnTo>
                      <a:pt x="650" y="1555"/>
                    </a:lnTo>
                    <a:lnTo>
                      <a:pt x="664" y="1552"/>
                    </a:lnTo>
                    <a:lnTo>
                      <a:pt x="677" y="1549"/>
                    </a:lnTo>
                    <a:lnTo>
                      <a:pt x="690" y="1544"/>
                    </a:lnTo>
                    <a:lnTo>
                      <a:pt x="718" y="1534"/>
                    </a:lnTo>
                    <a:lnTo>
                      <a:pt x="728" y="1538"/>
                    </a:lnTo>
                    <a:lnTo>
                      <a:pt x="737" y="1540"/>
                    </a:lnTo>
                    <a:lnTo>
                      <a:pt x="748" y="1542"/>
                    </a:lnTo>
                    <a:lnTo>
                      <a:pt x="757" y="1542"/>
                    </a:lnTo>
                    <a:lnTo>
                      <a:pt x="776" y="1540"/>
                    </a:lnTo>
                    <a:lnTo>
                      <a:pt x="794" y="1537"/>
                    </a:lnTo>
                    <a:lnTo>
                      <a:pt x="803" y="1534"/>
                    </a:lnTo>
                    <a:lnTo>
                      <a:pt x="807" y="1540"/>
                    </a:lnTo>
                    <a:lnTo>
                      <a:pt x="824" y="1560"/>
                    </a:lnTo>
                    <a:lnTo>
                      <a:pt x="833" y="1584"/>
                    </a:lnTo>
                    <a:lnTo>
                      <a:pt x="838" y="1591"/>
                    </a:lnTo>
                    <a:lnTo>
                      <a:pt x="841" y="1599"/>
                    </a:lnTo>
                    <a:lnTo>
                      <a:pt x="843" y="1603"/>
                    </a:lnTo>
                    <a:lnTo>
                      <a:pt x="804" y="1612"/>
                    </a:lnTo>
                    <a:lnTo>
                      <a:pt x="789" y="1617"/>
                    </a:lnTo>
                    <a:lnTo>
                      <a:pt x="775" y="1624"/>
                    </a:lnTo>
                    <a:lnTo>
                      <a:pt x="760" y="1633"/>
                    </a:lnTo>
                    <a:lnTo>
                      <a:pt x="745" y="1642"/>
                    </a:lnTo>
                    <a:lnTo>
                      <a:pt x="701" y="1680"/>
                    </a:lnTo>
                    <a:lnTo>
                      <a:pt x="657" y="1709"/>
                    </a:lnTo>
                    <a:lnTo>
                      <a:pt x="623" y="1731"/>
                    </a:lnTo>
                    <a:lnTo>
                      <a:pt x="616" y="1738"/>
                    </a:lnTo>
                    <a:lnTo>
                      <a:pt x="509" y="1789"/>
                    </a:lnTo>
                    <a:lnTo>
                      <a:pt x="501" y="1795"/>
                    </a:lnTo>
                    <a:lnTo>
                      <a:pt x="489" y="1801"/>
                    </a:lnTo>
                    <a:lnTo>
                      <a:pt x="480" y="1802"/>
                    </a:lnTo>
                    <a:lnTo>
                      <a:pt x="445" y="1818"/>
                    </a:lnTo>
                    <a:lnTo>
                      <a:pt x="426" y="1821"/>
                    </a:lnTo>
                    <a:lnTo>
                      <a:pt x="420" y="1815"/>
                    </a:lnTo>
                    <a:lnTo>
                      <a:pt x="413" y="1811"/>
                    </a:lnTo>
                    <a:lnTo>
                      <a:pt x="407" y="1808"/>
                    </a:lnTo>
                    <a:lnTo>
                      <a:pt x="401" y="1806"/>
                    </a:lnTo>
                    <a:lnTo>
                      <a:pt x="387" y="1802"/>
                    </a:lnTo>
                    <a:lnTo>
                      <a:pt x="375" y="1800"/>
                    </a:lnTo>
                    <a:lnTo>
                      <a:pt x="362" y="1799"/>
                    </a:lnTo>
                    <a:lnTo>
                      <a:pt x="349" y="1798"/>
                    </a:lnTo>
                    <a:lnTo>
                      <a:pt x="335" y="1796"/>
                    </a:lnTo>
                    <a:lnTo>
                      <a:pt x="322" y="1792"/>
                    </a:lnTo>
                    <a:lnTo>
                      <a:pt x="305" y="1785"/>
                    </a:lnTo>
                    <a:lnTo>
                      <a:pt x="287" y="1779"/>
                    </a:lnTo>
                    <a:lnTo>
                      <a:pt x="270" y="1775"/>
                    </a:lnTo>
                    <a:lnTo>
                      <a:pt x="253" y="1773"/>
                    </a:lnTo>
                    <a:lnTo>
                      <a:pt x="236" y="1772"/>
                    </a:lnTo>
                    <a:lnTo>
                      <a:pt x="227" y="1773"/>
                    </a:lnTo>
                    <a:lnTo>
                      <a:pt x="219" y="1774"/>
                    </a:lnTo>
                    <a:lnTo>
                      <a:pt x="210" y="1776"/>
                    </a:lnTo>
                    <a:lnTo>
                      <a:pt x="202" y="1779"/>
                    </a:lnTo>
                    <a:lnTo>
                      <a:pt x="193" y="1783"/>
                    </a:lnTo>
                    <a:lnTo>
                      <a:pt x="183" y="1787"/>
                    </a:lnTo>
                    <a:lnTo>
                      <a:pt x="174" y="1793"/>
                    </a:lnTo>
                    <a:lnTo>
                      <a:pt x="152" y="1820"/>
                    </a:lnTo>
                    <a:lnTo>
                      <a:pt x="147" y="1826"/>
                    </a:lnTo>
                    <a:lnTo>
                      <a:pt x="143" y="1832"/>
                    </a:lnTo>
                    <a:lnTo>
                      <a:pt x="139" y="1838"/>
                    </a:lnTo>
                    <a:lnTo>
                      <a:pt x="137" y="1844"/>
                    </a:lnTo>
                    <a:lnTo>
                      <a:pt x="132" y="1856"/>
                    </a:lnTo>
                    <a:lnTo>
                      <a:pt x="129" y="1869"/>
                    </a:lnTo>
                    <a:lnTo>
                      <a:pt x="126" y="1882"/>
                    </a:lnTo>
                    <a:lnTo>
                      <a:pt x="120" y="1884"/>
                    </a:lnTo>
                    <a:lnTo>
                      <a:pt x="90" y="1889"/>
                    </a:lnTo>
                    <a:lnTo>
                      <a:pt x="60" y="1893"/>
                    </a:lnTo>
                    <a:lnTo>
                      <a:pt x="29" y="1897"/>
                    </a:lnTo>
                    <a:lnTo>
                      <a:pt x="0" y="1899"/>
                    </a:lnTo>
                    <a:lnTo>
                      <a:pt x="0" y="2049"/>
                    </a:lnTo>
                    <a:lnTo>
                      <a:pt x="21" y="2046"/>
                    </a:lnTo>
                    <a:lnTo>
                      <a:pt x="43" y="2042"/>
                    </a:lnTo>
                    <a:lnTo>
                      <a:pt x="63" y="2037"/>
                    </a:lnTo>
                    <a:lnTo>
                      <a:pt x="84" y="2032"/>
                    </a:lnTo>
                    <a:lnTo>
                      <a:pt x="76" y="2043"/>
                    </a:lnTo>
                    <a:lnTo>
                      <a:pt x="68" y="2054"/>
                    </a:lnTo>
                    <a:lnTo>
                      <a:pt x="62" y="2066"/>
                    </a:lnTo>
                    <a:lnTo>
                      <a:pt x="57" y="2078"/>
                    </a:lnTo>
                    <a:lnTo>
                      <a:pt x="53" y="2089"/>
                    </a:lnTo>
                    <a:lnTo>
                      <a:pt x="49" y="2100"/>
                    </a:lnTo>
                    <a:lnTo>
                      <a:pt x="44" y="2122"/>
                    </a:lnTo>
                    <a:lnTo>
                      <a:pt x="39" y="2145"/>
                    </a:lnTo>
                    <a:lnTo>
                      <a:pt x="33" y="2166"/>
                    </a:lnTo>
                    <a:lnTo>
                      <a:pt x="26" y="2189"/>
                    </a:lnTo>
                    <a:lnTo>
                      <a:pt x="22" y="2200"/>
                    </a:lnTo>
                    <a:lnTo>
                      <a:pt x="16" y="2211"/>
                    </a:lnTo>
                    <a:lnTo>
                      <a:pt x="0" y="2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4" name="Freeform 79">
                <a:extLst>
                  <a:ext uri="{FF2B5EF4-FFF2-40B4-BE49-F238E27FC236}">
                    <a16:creationId xmlns:a16="http://schemas.microsoft.com/office/drawing/2014/main" id="{61AC3224-9F63-BF0B-1735-196FD1B13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818"/>
                <a:ext cx="352" cy="773"/>
              </a:xfrm>
              <a:custGeom>
                <a:avLst/>
                <a:gdLst>
                  <a:gd name="T0" fmla="*/ 0 w 1056"/>
                  <a:gd name="T1" fmla="*/ 0 h 2319"/>
                  <a:gd name="T2" fmla="*/ 0 w 1056"/>
                  <a:gd name="T3" fmla="*/ 0 h 2319"/>
                  <a:gd name="T4" fmla="*/ 0 w 1056"/>
                  <a:gd name="T5" fmla="*/ 0 h 2319"/>
                  <a:gd name="T6" fmla="*/ 0 w 1056"/>
                  <a:gd name="T7" fmla="*/ 0 h 2319"/>
                  <a:gd name="T8" fmla="*/ 0 w 1056"/>
                  <a:gd name="T9" fmla="*/ 0 h 2319"/>
                  <a:gd name="T10" fmla="*/ 0 w 1056"/>
                  <a:gd name="T11" fmla="*/ 0 h 2319"/>
                  <a:gd name="T12" fmla="*/ 0 w 1056"/>
                  <a:gd name="T13" fmla="*/ 0 h 2319"/>
                  <a:gd name="T14" fmla="*/ 0 w 1056"/>
                  <a:gd name="T15" fmla="*/ 0 h 2319"/>
                  <a:gd name="T16" fmla="*/ 0 w 1056"/>
                  <a:gd name="T17" fmla="*/ 0 h 2319"/>
                  <a:gd name="T18" fmla="*/ 0 w 1056"/>
                  <a:gd name="T19" fmla="*/ 0 h 2319"/>
                  <a:gd name="T20" fmla="*/ 0 w 1056"/>
                  <a:gd name="T21" fmla="*/ 0 h 2319"/>
                  <a:gd name="T22" fmla="*/ 0 w 1056"/>
                  <a:gd name="T23" fmla="*/ 0 h 2319"/>
                  <a:gd name="T24" fmla="*/ 0 w 1056"/>
                  <a:gd name="T25" fmla="*/ 0 h 2319"/>
                  <a:gd name="T26" fmla="*/ 0 w 1056"/>
                  <a:gd name="T27" fmla="*/ 0 h 2319"/>
                  <a:gd name="T28" fmla="*/ 0 w 1056"/>
                  <a:gd name="T29" fmla="*/ 0 h 2319"/>
                  <a:gd name="T30" fmla="*/ 0 w 1056"/>
                  <a:gd name="T31" fmla="*/ 0 h 2319"/>
                  <a:gd name="T32" fmla="*/ 0 w 1056"/>
                  <a:gd name="T33" fmla="*/ 0 h 2319"/>
                  <a:gd name="T34" fmla="*/ 0 w 1056"/>
                  <a:gd name="T35" fmla="*/ 0 h 2319"/>
                  <a:gd name="T36" fmla="*/ 0 w 1056"/>
                  <a:gd name="T37" fmla="*/ 0 h 2319"/>
                  <a:gd name="T38" fmla="*/ 0 w 1056"/>
                  <a:gd name="T39" fmla="*/ 0 h 2319"/>
                  <a:gd name="T40" fmla="*/ 0 w 1056"/>
                  <a:gd name="T41" fmla="*/ 0 h 2319"/>
                  <a:gd name="T42" fmla="*/ 0 w 1056"/>
                  <a:gd name="T43" fmla="*/ 0 h 2319"/>
                  <a:gd name="T44" fmla="*/ 0 w 1056"/>
                  <a:gd name="T45" fmla="*/ 0 h 2319"/>
                  <a:gd name="T46" fmla="*/ 0 w 1056"/>
                  <a:gd name="T47" fmla="*/ 0 h 2319"/>
                  <a:gd name="T48" fmla="*/ 0 w 1056"/>
                  <a:gd name="T49" fmla="*/ 0 h 2319"/>
                  <a:gd name="T50" fmla="*/ 0 w 1056"/>
                  <a:gd name="T51" fmla="*/ 0 h 2319"/>
                  <a:gd name="T52" fmla="*/ 0 w 1056"/>
                  <a:gd name="T53" fmla="*/ 0 h 2319"/>
                  <a:gd name="T54" fmla="*/ 0 w 1056"/>
                  <a:gd name="T55" fmla="*/ 0 h 2319"/>
                  <a:gd name="T56" fmla="*/ 0 w 1056"/>
                  <a:gd name="T57" fmla="*/ 0 h 2319"/>
                  <a:gd name="T58" fmla="*/ 0 w 1056"/>
                  <a:gd name="T59" fmla="*/ 0 h 2319"/>
                  <a:gd name="T60" fmla="*/ 0 w 1056"/>
                  <a:gd name="T61" fmla="*/ 0 h 2319"/>
                  <a:gd name="T62" fmla="*/ 0 w 1056"/>
                  <a:gd name="T63" fmla="*/ 0 h 2319"/>
                  <a:gd name="T64" fmla="*/ 0 w 1056"/>
                  <a:gd name="T65" fmla="*/ 0 h 2319"/>
                  <a:gd name="T66" fmla="*/ 0 w 1056"/>
                  <a:gd name="T67" fmla="*/ 0 h 2319"/>
                  <a:gd name="T68" fmla="*/ 0 w 1056"/>
                  <a:gd name="T69" fmla="*/ 0 h 2319"/>
                  <a:gd name="T70" fmla="*/ 0 w 1056"/>
                  <a:gd name="T71" fmla="*/ 0 h 2319"/>
                  <a:gd name="T72" fmla="*/ 0 w 1056"/>
                  <a:gd name="T73" fmla="*/ 0 h 2319"/>
                  <a:gd name="T74" fmla="*/ 0 w 1056"/>
                  <a:gd name="T75" fmla="*/ 0 h 2319"/>
                  <a:gd name="T76" fmla="*/ 0 w 1056"/>
                  <a:gd name="T77" fmla="*/ 0 h 2319"/>
                  <a:gd name="T78" fmla="*/ 0 w 1056"/>
                  <a:gd name="T79" fmla="*/ 0 h 2319"/>
                  <a:gd name="T80" fmla="*/ 0 w 1056"/>
                  <a:gd name="T81" fmla="*/ 0 h 2319"/>
                  <a:gd name="T82" fmla="*/ 0 w 1056"/>
                  <a:gd name="T83" fmla="*/ 0 h 2319"/>
                  <a:gd name="T84" fmla="*/ 0 w 1056"/>
                  <a:gd name="T85" fmla="*/ 0 h 2319"/>
                  <a:gd name="T86" fmla="*/ 0 w 1056"/>
                  <a:gd name="T87" fmla="*/ 0 h 2319"/>
                  <a:gd name="T88" fmla="*/ 0 w 1056"/>
                  <a:gd name="T89" fmla="*/ 0 h 2319"/>
                  <a:gd name="T90" fmla="*/ 0 w 1056"/>
                  <a:gd name="T91" fmla="*/ 0 h 2319"/>
                  <a:gd name="T92" fmla="*/ 0 w 1056"/>
                  <a:gd name="T93" fmla="*/ 0 h 2319"/>
                  <a:gd name="T94" fmla="*/ 0 w 1056"/>
                  <a:gd name="T95" fmla="*/ 0 h 2319"/>
                  <a:gd name="T96" fmla="*/ 0 w 1056"/>
                  <a:gd name="T97" fmla="*/ 0 h 2319"/>
                  <a:gd name="T98" fmla="*/ 0 w 1056"/>
                  <a:gd name="T99" fmla="*/ 0 h 2319"/>
                  <a:gd name="T100" fmla="*/ 0 w 1056"/>
                  <a:gd name="T101" fmla="*/ 0 h 2319"/>
                  <a:gd name="T102" fmla="*/ 0 w 1056"/>
                  <a:gd name="T103" fmla="*/ 0 h 2319"/>
                  <a:gd name="T104" fmla="*/ 0 w 1056"/>
                  <a:gd name="T105" fmla="*/ 0 h 2319"/>
                  <a:gd name="T106" fmla="*/ 0 w 1056"/>
                  <a:gd name="T107" fmla="*/ 0 h 2319"/>
                  <a:gd name="T108" fmla="*/ 0 w 1056"/>
                  <a:gd name="T109" fmla="*/ 0 h 2319"/>
                  <a:gd name="T110" fmla="*/ 0 w 1056"/>
                  <a:gd name="T111" fmla="*/ 0 h 23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6"/>
                  <a:gd name="T169" fmla="*/ 0 h 2319"/>
                  <a:gd name="T170" fmla="*/ 1056 w 1056"/>
                  <a:gd name="T171" fmla="*/ 2319 h 23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6" h="2319">
                    <a:moveTo>
                      <a:pt x="1056" y="2000"/>
                    </a:moveTo>
                    <a:lnTo>
                      <a:pt x="1056" y="1850"/>
                    </a:lnTo>
                    <a:lnTo>
                      <a:pt x="1036" y="1852"/>
                    </a:lnTo>
                    <a:lnTo>
                      <a:pt x="1016" y="1853"/>
                    </a:lnTo>
                    <a:lnTo>
                      <a:pt x="1001" y="1853"/>
                    </a:lnTo>
                    <a:lnTo>
                      <a:pt x="962" y="1855"/>
                    </a:lnTo>
                    <a:lnTo>
                      <a:pt x="944" y="1856"/>
                    </a:lnTo>
                    <a:lnTo>
                      <a:pt x="925" y="1855"/>
                    </a:lnTo>
                    <a:lnTo>
                      <a:pt x="906" y="1854"/>
                    </a:lnTo>
                    <a:lnTo>
                      <a:pt x="887" y="1852"/>
                    </a:lnTo>
                    <a:lnTo>
                      <a:pt x="868" y="1849"/>
                    </a:lnTo>
                    <a:lnTo>
                      <a:pt x="849" y="1844"/>
                    </a:lnTo>
                    <a:lnTo>
                      <a:pt x="844" y="1838"/>
                    </a:lnTo>
                    <a:lnTo>
                      <a:pt x="844" y="1835"/>
                    </a:lnTo>
                    <a:lnTo>
                      <a:pt x="774" y="1693"/>
                    </a:lnTo>
                    <a:lnTo>
                      <a:pt x="769" y="1680"/>
                    </a:lnTo>
                    <a:lnTo>
                      <a:pt x="768" y="1673"/>
                    </a:lnTo>
                    <a:lnTo>
                      <a:pt x="758" y="1647"/>
                    </a:lnTo>
                    <a:lnTo>
                      <a:pt x="758" y="1634"/>
                    </a:lnTo>
                    <a:lnTo>
                      <a:pt x="777" y="1633"/>
                    </a:lnTo>
                    <a:lnTo>
                      <a:pt x="780" y="1627"/>
                    </a:lnTo>
                    <a:lnTo>
                      <a:pt x="777" y="1622"/>
                    </a:lnTo>
                    <a:lnTo>
                      <a:pt x="768" y="1615"/>
                    </a:lnTo>
                    <a:lnTo>
                      <a:pt x="765" y="1612"/>
                    </a:lnTo>
                    <a:lnTo>
                      <a:pt x="732" y="1539"/>
                    </a:lnTo>
                    <a:lnTo>
                      <a:pt x="723" y="1503"/>
                    </a:lnTo>
                    <a:lnTo>
                      <a:pt x="721" y="1493"/>
                    </a:lnTo>
                    <a:lnTo>
                      <a:pt x="719" y="1482"/>
                    </a:lnTo>
                    <a:lnTo>
                      <a:pt x="715" y="1472"/>
                    </a:lnTo>
                    <a:lnTo>
                      <a:pt x="711" y="1462"/>
                    </a:lnTo>
                    <a:lnTo>
                      <a:pt x="702" y="1453"/>
                    </a:lnTo>
                    <a:lnTo>
                      <a:pt x="664" y="1446"/>
                    </a:lnTo>
                    <a:lnTo>
                      <a:pt x="662" y="1440"/>
                    </a:lnTo>
                    <a:lnTo>
                      <a:pt x="655" y="1408"/>
                    </a:lnTo>
                    <a:lnTo>
                      <a:pt x="648" y="1376"/>
                    </a:lnTo>
                    <a:lnTo>
                      <a:pt x="646" y="1360"/>
                    </a:lnTo>
                    <a:lnTo>
                      <a:pt x="644" y="1344"/>
                    </a:lnTo>
                    <a:lnTo>
                      <a:pt x="643" y="1328"/>
                    </a:lnTo>
                    <a:lnTo>
                      <a:pt x="643" y="1313"/>
                    </a:lnTo>
                    <a:lnTo>
                      <a:pt x="648" y="1311"/>
                    </a:lnTo>
                    <a:lnTo>
                      <a:pt x="671" y="1303"/>
                    </a:lnTo>
                    <a:lnTo>
                      <a:pt x="692" y="1291"/>
                    </a:lnTo>
                    <a:lnTo>
                      <a:pt x="700" y="1278"/>
                    </a:lnTo>
                    <a:lnTo>
                      <a:pt x="744" y="1259"/>
                    </a:lnTo>
                    <a:lnTo>
                      <a:pt x="754" y="1250"/>
                    </a:lnTo>
                    <a:lnTo>
                      <a:pt x="760" y="1241"/>
                    </a:lnTo>
                    <a:lnTo>
                      <a:pt x="765" y="1231"/>
                    </a:lnTo>
                    <a:lnTo>
                      <a:pt x="768" y="1222"/>
                    </a:lnTo>
                    <a:lnTo>
                      <a:pt x="770" y="1213"/>
                    </a:lnTo>
                    <a:lnTo>
                      <a:pt x="771" y="1204"/>
                    </a:lnTo>
                    <a:lnTo>
                      <a:pt x="771" y="1194"/>
                    </a:lnTo>
                    <a:lnTo>
                      <a:pt x="769" y="1184"/>
                    </a:lnTo>
                    <a:lnTo>
                      <a:pt x="766" y="1175"/>
                    </a:lnTo>
                    <a:lnTo>
                      <a:pt x="765" y="1168"/>
                    </a:lnTo>
                    <a:lnTo>
                      <a:pt x="758" y="1153"/>
                    </a:lnTo>
                    <a:lnTo>
                      <a:pt x="739" y="1130"/>
                    </a:lnTo>
                    <a:lnTo>
                      <a:pt x="728" y="1124"/>
                    </a:lnTo>
                    <a:lnTo>
                      <a:pt x="720" y="1119"/>
                    </a:lnTo>
                    <a:lnTo>
                      <a:pt x="711" y="1116"/>
                    </a:lnTo>
                    <a:lnTo>
                      <a:pt x="702" y="1114"/>
                    </a:lnTo>
                    <a:lnTo>
                      <a:pt x="693" y="1113"/>
                    </a:lnTo>
                    <a:lnTo>
                      <a:pt x="683" y="1113"/>
                    </a:lnTo>
                    <a:lnTo>
                      <a:pt x="674" y="1114"/>
                    </a:lnTo>
                    <a:lnTo>
                      <a:pt x="666" y="1115"/>
                    </a:lnTo>
                    <a:lnTo>
                      <a:pt x="659" y="1115"/>
                    </a:lnTo>
                    <a:lnTo>
                      <a:pt x="648" y="1080"/>
                    </a:lnTo>
                    <a:lnTo>
                      <a:pt x="644" y="1072"/>
                    </a:lnTo>
                    <a:lnTo>
                      <a:pt x="638" y="1066"/>
                    </a:lnTo>
                    <a:lnTo>
                      <a:pt x="631" y="1060"/>
                    </a:lnTo>
                    <a:lnTo>
                      <a:pt x="623" y="1055"/>
                    </a:lnTo>
                    <a:lnTo>
                      <a:pt x="608" y="1054"/>
                    </a:lnTo>
                    <a:lnTo>
                      <a:pt x="619" y="998"/>
                    </a:lnTo>
                    <a:lnTo>
                      <a:pt x="626" y="954"/>
                    </a:lnTo>
                    <a:lnTo>
                      <a:pt x="629" y="953"/>
                    </a:lnTo>
                    <a:lnTo>
                      <a:pt x="637" y="951"/>
                    </a:lnTo>
                    <a:lnTo>
                      <a:pt x="651" y="937"/>
                    </a:lnTo>
                    <a:lnTo>
                      <a:pt x="644" y="899"/>
                    </a:lnTo>
                    <a:lnTo>
                      <a:pt x="644" y="888"/>
                    </a:lnTo>
                    <a:lnTo>
                      <a:pt x="721" y="948"/>
                    </a:lnTo>
                    <a:lnTo>
                      <a:pt x="742" y="959"/>
                    </a:lnTo>
                    <a:lnTo>
                      <a:pt x="762" y="968"/>
                    </a:lnTo>
                    <a:lnTo>
                      <a:pt x="782" y="975"/>
                    </a:lnTo>
                    <a:lnTo>
                      <a:pt x="802" y="981"/>
                    </a:lnTo>
                    <a:lnTo>
                      <a:pt x="822" y="984"/>
                    </a:lnTo>
                    <a:lnTo>
                      <a:pt x="843" y="985"/>
                    </a:lnTo>
                    <a:lnTo>
                      <a:pt x="853" y="985"/>
                    </a:lnTo>
                    <a:lnTo>
                      <a:pt x="863" y="985"/>
                    </a:lnTo>
                    <a:lnTo>
                      <a:pt x="873" y="983"/>
                    </a:lnTo>
                    <a:lnTo>
                      <a:pt x="884" y="981"/>
                    </a:lnTo>
                    <a:lnTo>
                      <a:pt x="897" y="978"/>
                    </a:lnTo>
                    <a:lnTo>
                      <a:pt x="908" y="973"/>
                    </a:lnTo>
                    <a:lnTo>
                      <a:pt x="920" y="967"/>
                    </a:lnTo>
                    <a:lnTo>
                      <a:pt x="932" y="960"/>
                    </a:lnTo>
                    <a:lnTo>
                      <a:pt x="944" y="952"/>
                    </a:lnTo>
                    <a:lnTo>
                      <a:pt x="955" y="942"/>
                    </a:lnTo>
                    <a:lnTo>
                      <a:pt x="965" y="932"/>
                    </a:lnTo>
                    <a:lnTo>
                      <a:pt x="974" y="921"/>
                    </a:lnTo>
                    <a:lnTo>
                      <a:pt x="982" y="910"/>
                    </a:lnTo>
                    <a:lnTo>
                      <a:pt x="991" y="899"/>
                    </a:lnTo>
                    <a:lnTo>
                      <a:pt x="997" y="886"/>
                    </a:lnTo>
                    <a:lnTo>
                      <a:pt x="1002" y="874"/>
                    </a:lnTo>
                    <a:lnTo>
                      <a:pt x="1006" y="862"/>
                    </a:lnTo>
                    <a:lnTo>
                      <a:pt x="1008" y="850"/>
                    </a:lnTo>
                    <a:lnTo>
                      <a:pt x="1009" y="837"/>
                    </a:lnTo>
                    <a:lnTo>
                      <a:pt x="1008" y="826"/>
                    </a:lnTo>
                    <a:lnTo>
                      <a:pt x="997" y="775"/>
                    </a:lnTo>
                    <a:lnTo>
                      <a:pt x="994" y="766"/>
                    </a:lnTo>
                    <a:lnTo>
                      <a:pt x="991" y="756"/>
                    </a:lnTo>
                    <a:lnTo>
                      <a:pt x="981" y="738"/>
                    </a:lnTo>
                    <a:lnTo>
                      <a:pt x="976" y="729"/>
                    </a:lnTo>
                    <a:lnTo>
                      <a:pt x="971" y="719"/>
                    </a:lnTo>
                    <a:lnTo>
                      <a:pt x="966" y="710"/>
                    </a:lnTo>
                    <a:lnTo>
                      <a:pt x="962" y="700"/>
                    </a:lnTo>
                    <a:lnTo>
                      <a:pt x="957" y="695"/>
                    </a:lnTo>
                    <a:lnTo>
                      <a:pt x="951" y="683"/>
                    </a:lnTo>
                    <a:lnTo>
                      <a:pt x="945" y="677"/>
                    </a:lnTo>
                    <a:lnTo>
                      <a:pt x="942" y="669"/>
                    </a:lnTo>
                    <a:lnTo>
                      <a:pt x="934" y="660"/>
                    </a:lnTo>
                    <a:lnTo>
                      <a:pt x="929" y="653"/>
                    </a:lnTo>
                    <a:lnTo>
                      <a:pt x="924" y="645"/>
                    </a:lnTo>
                    <a:lnTo>
                      <a:pt x="917" y="628"/>
                    </a:lnTo>
                    <a:lnTo>
                      <a:pt x="916" y="621"/>
                    </a:lnTo>
                    <a:lnTo>
                      <a:pt x="905" y="602"/>
                    </a:lnTo>
                    <a:lnTo>
                      <a:pt x="904" y="593"/>
                    </a:lnTo>
                    <a:lnTo>
                      <a:pt x="899" y="584"/>
                    </a:lnTo>
                    <a:lnTo>
                      <a:pt x="896" y="576"/>
                    </a:lnTo>
                    <a:lnTo>
                      <a:pt x="893" y="563"/>
                    </a:lnTo>
                    <a:lnTo>
                      <a:pt x="884" y="544"/>
                    </a:lnTo>
                    <a:lnTo>
                      <a:pt x="879" y="529"/>
                    </a:lnTo>
                    <a:lnTo>
                      <a:pt x="873" y="512"/>
                    </a:lnTo>
                    <a:lnTo>
                      <a:pt x="870" y="504"/>
                    </a:lnTo>
                    <a:lnTo>
                      <a:pt x="832" y="352"/>
                    </a:lnTo>
                    <a:lnTo>
                      <a:pt x="822" y="303"/>
                    </a:lnTo>
                    <a:lnTo>
                      <a:pt x="810" y="261"/>
                    </a:lnTo>
                    <a:lnTo>
                      <a:pt x="808" y="253"/>
                    </a:lnTo>
                    <a:lnTo>
                      <a:pt x="803" y="238"/>
                    </a:lnTo>
                    <a:lnTo>
                      <a:pt x="800" y="229"/>
                    </a:lnTo>
                    <a:lnTo>
                      <a:pt x="794" y="198"/>
                    </a:lnTo>
                    <a:lnTo>
                      <a:pt x="788" y="184"/>
                    </a:lnTo>
                    <a:lnTo>
                      <a:pt x="780" y="149"/>
                    </a:lnTo>
                    <a:lnTo>
                      <a:pt x="768" y="114"/>
                    </a:lnTo>
                    <a:lnTo>
                      <a:pt x="763" y="100"/>
                    </a:lnTo>
                    <a:lnTo>
                      <a:pt x="763" y="96"/>
                    </a:lnTo>
                    <a:lnTo>
                      <a:pt x="744" y="49"/>
                    </a:lnTo>
                    <a:lnTo>
                      <a:pt x="739" y="41"/>
                    </a:lnTo>
                    <a:lnTo>
                      <a:pt x="732" y="31"/>
                    </a:lnTo>
                    <a:lnTo>
                      <a:pt x="702" y="2"/>
                    </a:lnTo>
                    <a:lnTo>
                      <a:pt x="693" y="0"/>
                    </a:lnTo>
                    <a:lnTo>
                      <a:pt x="683" y="0"/>
                    </a:lnTo>
                    <a:lnTo>
                      <a:pt x="674" y="0"/>
                    </a:lnTo>
                    <a:lnTo>
                      <a:pt x="666" y="2"/>
                    </a:lnTo>
                    <a:lnTo>
                      <a:pt x="657" y="6"/>
                    </a:lnTo>
                    <a:lnTo>
                      <a:pt x="648" y="9"/>
                    </a:lnTo>
                    <a:lnTo>
                      <a:pt x="639" y="14"/>
                    </a:lnTo>
                    <a:lnTo>
                      <a:pt x="630" y="19"/>
                    </a:lnTo>
                    <a:lnTo>
                      <a:pt x="613" y="33"/>
                    </a:lnTo>
                    <a:lnTo>
                      <a:pt x="595" y="45"/>
                    </a:lnTo>
                    <a:lnTo>
                      <a:pt x="577" y="58"/>
                    </a:lnTo>
                    <a:lnTo>
                      <a:pt x="560" y="70"/>
                    </a:lnTo>
                    <a:lnTo>
                      <a:pt x="555" y="71"/>
                    </a:lnTo>
                    <a:lnTo>
                      <a:pt x="532" y="92"/>
                    </a:lnTo>
                    <a:lnTo>
                      <a:pt x="526" y="81"/>
                    </a:lnTo>
                    <a:lnTo>
                      <a:pt x="520" y="72"/>
                    </a:lnTo>
                    <a:lnTo>
                      <a:pt x="512" y="65"/>
                    </a:lnTo>
                    <a:lnTo>
                      <a:pt x="505" y="58"/>
                    </a:lnTo>
                    <a:lnTo>
                      <a:pt x="497" y="53"/>
                    </a:lnTo>
                    <a:lnTo>
                      <a:pt x="489" y="49"/>
                    </a:lnTo>
                    <a:lnTo>
                      <a:pt x="480" y="47"/>
                    </a:lnTo>
                    <a:lnTo>
                      <a:pt x="472" y="46"/>
                    </a:lnTo>
                    <a:lnTo>
                      <a:pt x="463" y="46"/>
                    </a:lnTo>
                    <a:lnTo>
                      <a:pt x="460" y="43"/>
                    </a:lnTo>
                    <a:lnTo>
                      <a:pt x="445" y="43"/>
                    </a:lnTo>
                    <a:lnTo>
                      <a:pt x="438" y="44"/>
                    </a:lnTo>
                    <a:lnTo>
                      <a:pt x="429" y="46"/>
                    </a:lnTo>
                    <a:lnTo>
                      <a:pt x="422" y="48"/>
                    </a:lnTo>
                    <a:lnTo>
                      <a:pt x="414" y="52"/>
                    </a:lnTo>
                    <a:lnTo>
                      <a:pt x="407" y="58"/>
                    </a:lnTo>
                    <a:lnTo>
                      <a:pt x="401" y="65"/>
                    </a:lnTo>
                    <a:lnTo>
                      <a:pt x="399" y="61"/>
                    </a:lnTo>
                    <a:lnTo>
                      <a:pt x="397" y="57"/>
                    </a:lnTo>
                    <a:lnTo>
                      <a:pt x="393" y="53"/>
                    </a:lnTo>
                    <a:lnTo>
                      <a:pt x="389" y="48"/>
                    </a:lnTo>
                    <a:lnTo>
                      <a:pt x="381" y="41"/>
                    </a:lnTo>
                    <a:lnTo>
                      <a:pt x="375" y="38"/>
                    </a:lnTo>
                    <a:lnTo>
                      <a:pt x="371" y="36"/>
                    </a:lnTo>
                    <a:lnTo>
                      <a:pt x="355" y="27"/>
                    </a:lnTo>
                    <a:lnTo>
                      <a:pt x="347" y="25"/>
                    </a:lnTo>
                    <a:lnTo>
                      <a:pt x="338" y="23"/>
                    </a:lnTo>
                    <a:lnTo>
                      <a:pt x="329" y="21"/>
                    </a:lnTo>
                    <a:lnTo>
                      <a:pt x="320" y="20"/>
                    </a:lnTo>
                    <a:lnTo>
                      <a:pt x="312" y="21"/>
                    </a:lnTo>
                    <a:lnTo>
                      <a:pt x="303" y="23"/>
                    </a:lnTo>
                    <a:lnTo>
                      <a:pt x="294" y="25"/>
                    </a:lnTo>
                    <a:lnTo>
                      <a:pt x="286" y="28"/>
                    </a:lnTo>
                    <a:lnTo>
                      <a:pt x="258" y="54"/>
                    </a:lnTo>
                    <a:lnTo>
                      <a:pt x="233" y="98"/>
                    </a:lnTo>
                    <a:lnTo>
                      <a:pt x="213" y="75"/>
                    </a:lnTo>
                    <a:lnTo>
                      <a:pt x="204" y="67"/>
                    </a:lnTo>
                    <a:lnTo>
                      <a:pt x="193" y="61"/>
                    </a:lnTo>
                    <a:lnTo>
                      <a:pt x="183" y="56"/>
                    </a:lnTo>
                    <a:lnTo>
                      <a:pt x="172" y="52"/>
                    </a:lnTo>
                    <a:lnTo>
                      <a:pt x="162" y="50"/>
                    </a:lnTo>
                    <a:lnTo>
                      <a:pt x="152" y="49"/>
                    </a:lnTo>
                    <a:lnTo>
                      <a:pt x="142" y="50"/>
                    </a:lnTo>
                    <a:lnTo>
                      <a:pt x="133" y="54"/>
                    </a:lnTo>
                    <a:lnTo>
                      <a:pt x="114" y="63"/>
                    </a:lnTo>
                    <a:lnTo>
                      <a:pt x="106" y="69"/>
                    </a:lnTo>
                    <a:lnTo>
                      <a:pt x="99" y="77"/>
                    </a:lnTo>
                    <a:lnTo>
                      <a:pt x="93" y="83"/>
                    </a:lnTo>
                    <a:lnTo>
                      <a:pt x="88" y="91"/>
                    </a:lnTo>
                    <a:lnTo>
                      <a:pt x="83" y="98"/>
                    </a:lnTo>
                    <a:lnTo>
                      <a:pt x="79" y="105"/>
                    </a:lnTo>
                    <a:lnTo>
                      <a:pt x="75" y="112"/>
                    </a:lnTo>
                    <a:lnTo>
                      <a:pt x="73" y="119"/>
                    </a:lnTo>
                    <a:lnTo>
                      <a:pt x="70" y="149"/>
                    </a:lnTo>
                    <a:lnTo>
                      <a:pt x="71" y="152"/>
                    </a:lnTo>
                    <a:lnTo>
                      <a:pt x="74" y="154"/>
                    </a:lnTo>
                    <a:lnTo>
                      <a:pt x="74" y="162"/>
                    </a:lnTo>
                    <a:lnTo>
                      <a:pt x="81" y="179"/>
                    </a:lnTo>
                    <a:lnTo>
                      <a:pt x="83" y="187"/>
                    </a:lnTo>
                    <a:lnTo>
                      <a:pt x="93" y="201"/>
                    </a:lnTo>
                    <a:lnTo>
                      <a:pt x="67" y="221"/>
                    </a:lnTo>
                    <a:lnTo>
                      <a:pt x="63" y="229"/>
                    </a:lnTo>
                    <a:lnTo>
                      <a:pt x="60" y="236"/>
                    </a:lnTo>
                    <a:lnTo>
                      <a:pt x="58" y="243"/>
                    </a:lnTo>
                    <a:lnTo>
                      <a:pt x="57" y="251"/>
                    </a:lnTo>
                    <a:lnTo>
                      <a:pt x="56" y="258"/>
                    </a:lnTo>
                    <a:lnTo>
                      <a:pt x="56" y="265"/>
                    </a:lnTo>
                    <a:lnTo>
                      <a:pt x="57" y="272"/>
                    </a:lnTo>
                    <a:lnTo>
                      <a:pt x="59" y="280"/>
                    </a:lnTo>
                    <a:lnTo>
                      <a:pt x="59" y="288"/>
                    </a:lnTo>
                    <a:lnTo>
                      <a:pt x="62" y="299"/>
                    </a:lnTo>
                    <a:lnTo>
                      <a:pt x="69" y="305"/>
                    </a:lnTo>
                    <a:lnTo>
                      <a:pt x="75" y="310"/>
                    </a:lnTo>
                    <a:lnTo>
                      <a:pt x="83" y="315"/>
                    </a:lnTo>
                    <a:lnTo>
                      <a:pt x="89" y="319"/>
                    </a:lnTo>
                    <a:lnTo>
                      <a:pt x="102" y="325"/>
                    </a:lnTo>
                    <a:lnTo>
                      <a:pt x="115" y="329"/>
                    </a:lnTo>
                    <a:lnTo>
                      <a:pt x="109" y="347"/>
                    </a:lnTo>
                    <a:lnTo>
                      <a:pt x="105" y="363"/>
                    </a:lnTo>
                    <a:lnTo>
                      <a:pt x="101" y="379"/>
                    </a:lnTo>
                    <a:lnTo>
                      <a:pt x="99" y="396"/>
                    </a:lnTo>
                    <a:lnTo>
                      <a:pt x="97" y="412"/>
                    </a:lnTo>
                    <a:lnTo>
                      <a:pt x="97" y="428"/>
                    </a:lnTo>
                    <a:lnTo>
                      <a:pt x="97" y="445"/>
                    </a:lnTo>
                    <a:lnTo>
                      <a:pt x="99" y="462"/>
                    </a:lnTo>
                    <a:lnTo>
                      <a:pt x="107" y="515"/>
                    </a:lnTo>
                    <a:lnTo>
                      <a:pt x="109" y="522"/>
                    </a:lnTo>
                    <a:lnTo>
                      <a:pt x="118" y="542"/>
                    </a:lnTo>
                    <a:lnTo>
                      <a:pt x="87" y="534"/>
                    </a:lnTo>
                    <a:lnTo>
                      <a:pt x="56" y="539"/>
                    </a:lnTo>
                    <a:lnTo>
                      <a:pt x="49" y="544"/>
                    </a:lnTo>
                    <a:lnTo>
                      <a:pt x="42" y="548"/>
                    </a:lnTo>
                    <a:lnTo>
                      <a:pt x="24" y="560"/>
                    </a:lnTo>
                    <a:lnTo>
                      <a:pt x="5" y="596"/>
                    </a:lnTo>
                    <a:lnTo>
                      <a:pt x="3" y="603"/>
                    </a:lnTo>
                    <a:lnTo>
                      <a:pt x="1" y="611"/>
                    </a:lnTo>
                    <a:lnTo>
                      <a:pt x="1" y="618"/>
                    </a:lnTo>
                    <a:lnTo>
                      <a:pt x="0" y="625"/>
                    </a:lnTo>
                    <a:lnTo>
                      <a:pt x="0" y="628"/>
                    </a:lnTo>
                    <a:lnTo>
                      <a:pt x="1" y="636"/>
                    </a:lnTo>
                    <a:lnTo>
                      <a:pt x="2" y="646"/>
                    </a:lnTo>
                    <a:lnTo>
                      <a:pt x="5" y="654"/>
                    </a:lnTo>
                    <a:lnTo>
                      <a:pt x="8" y="663"/>
                    </a:lnTo>
                    <a:lnTo>
                      <a:pt x="32" y="686"/>
                    </a:lnTo>
                    <a:lnTo>
                      <a:pt x="40" y="687"/>
                    </a:lnTo>
                    <a:lnTo>
                      <a:pt x="52" y="695"/>
                    </a:lnTo>
                    <a:lnTo>
                      <a:pt x="46" y="709"/>
                    </a:lnTo>
                    <a:lnTo>
                      <a:pt x="45" y="721"/>
                    </a:lnTo>
                    <a:lnTo>
                      <a:pt x="45" y="733"/>
                    </a:lnTo>
                    <a:lnTo>
                      <a:pt x="46" y="745"/>
                    </a:lnTo>
                    <a:lnTo>
                      <a:pt x="49" y="757"/>
                    </a:lnTo>
                    <a:lnTo>
                      <a:pt x="51" y="766"/>
                    </a:lnTo>
                    <a:lnTo>
                      <a:pt x="73" y="785"/>
                    </a:lnTo>
                    <a:lnTo>
                      <a:pt x="81" y="788"/>
                    </a:lnTo>
                    <a:lnTo>
                      <a:pt x="89" y="791"/>
                    </a:lnTo>
                    <a:lnTo>
                      <a:pt x="97" y="793"/>
                    </a:lnTo>
                    <a:lnTo>
                      <a:pt x="104" y="793"/>
                    </a:lnTo>
                    <a:lnTo>
                      <a:pt x="119" y="791"/>
                    </a:lnTo>
                    <a:lnTo>
                      <a:pt x="135" y="788"/>
                    </a:lnTo>
                    <a:lnTo>
                      <a:pt x="137" y="793"/>
                    </a:lnTo>
                    <a:lnTo>
                      <a:pt x="138" y="800"/>
                    </a:lnTo>
                    <a:lnTo>
                      <a:pt x="151" y="814"/>
                    </a:lnTo>
                    <a:lnTo>
                      <a:pt x="194" y="827"/>
                    </a:lnTo>
                    <a:lnTo>
                      <a:pt x="195" y="840"/>
                    </a:lnTo>
                    <a:lnTo>
                      <a:pt x="197" y="854"/>
                    </a:lnTo>
                    <a:lnTo>
                      <a:pt x="202" y="879"/>
                    </a:lnTo>
                    <a:lnTo>
                      <a:pt x="208" y="905"/>
                    </a:lnTo>
                    <a:lnTo>
                      <a:pt x="214" y="930"/>
                    </a:lnTo>
                    <a:lnTo>
                      <a:pt x="226" y="972"/>
                    </a:lnTo>
                    <a:lnTo>
                      <a:pt x="229" y="981"/>
                    </a:lnTo>
                    <a:lnTo>
                      <a:pt x="239" y="1013"/>
                    </a:lnTo>
                    <a:lnTo>
                      <a:pt x="242" y="1028"/>
                    </a:lnTo>
                    <a:lnTo>
                      <a:pt x="245" y="1032"/>
                    </a:lnTo>
                    <a:lnTo>
                      <a:pt x="248" y="1041"/>
                    </a:lnTo>
                    <a:lnTo>
                      <a:pt x="273" y="1097"/>
                    </a:lnTo>
                    <a:lnTo>
                      <a:pt x="300" y="1153"/>
                    </a:lnTo>
                    <a:lnTo>
                      <a:pt x="328" y="1208"/>
                    </a:lnTo>
                    <a:lnTo>
                      <a:pt x="343" y="1236"/>
                    </a:lnTo>
                    <a:lnTo>
                      <a:pt x="358" y="1264"/>
                    </a:lnTo>
                    <a:lnTo>
                      <a:pt x="364" y="1272"/>
                    </a:lnTo>
                    <a:lnTo>
                      <a:pt x="366" y="1279"/>
                    </a:lnTo>
                    <a:lnTo>
                      <a:pt x="371" y="1286"/>
                    </a:lnTo>
                    <a:lnTo>
                      <a:pt x="379" y="1303"/>
                    </a:lnTo>
                    <a:lnTo>
                      <a:pt x="385" y="1311"/>
                    </a:lnTo>
                    <a:lnTo>
                      <a:pt x="387" y="1316"/>
                    </a:lnTo>
                    <a:lnTo>
                      <a:pt x="393" y="1323"/>
                    </a:lnTo>
                    <a:lnTo>
                      <a:pt x="402" y="1342"/>
                    </a:lnTo>
                    <a:lnTo>
                      <a:pt x="406" y="1350"/>
                    </a:lnTo>
                    <a:lnTo>
                      <a:pt x="425" y="1380"/>
                    </a:lnTo>
                    <a:lnTo>
                      <a:pt x="437" y="1398"/>
                    </a:lnTo>
                    <a:lnTo>
                      <a:pt x="443" y="1406"/>
                    </a:lnTo>
                    <a:lnTo>
                      <a:pt x="449" y="1415"/>
                    </a:lnTo>
                    <a:lnTo>
                      <a:pt x="455" y="1425"/>
                    </a:lnTo>
                    <a:lnTo>
                      <a:pt x="495" y="1484"/>
                    </a:lnTo>
                    <a:lnTo>
                      <a:pt x="475" y="1494"/>
                    </a:lnTo>
                    <a:lnTo>
                      <a:pt x="474" y="1504"/>
                    </a:lnTo>
                    <a:lnTo>
                      <a:pt x="474" y="1517"/>
                    </a:lnTo>
                    <a:lnTo>
                      <a:pt x="460" y="1513"/>
                    </a:lnTo>
                    <a:lnTo>
                      <a:pt x="446" y="1511"/>
                    </a:lnTo>
                    <a:lnTo>
                      <a:pt x="433" y="1509"/>
                    </a:lnTo>
                    <a:lnTo>
                      <a:pt x="418" y="1509"/>
                    </a:lnTo>
                    <a:lnTo>
                      <a:pt x="404" y="1512"/>
                    </a:lnTo>
                    <a:lnTo>
                      <a:pt x="391" y="1516"/>
                    </a:lnTo>
                    <a:lnTo>
                      <a:pt x="376" y="1521"/>
                    </a:lnTo>
                    <a:lnTo>
                      <a:pt x="362" y="1528"/>
                    </a:lnTo>
                    <a:lnTo>
                      <a:pt x="346" y="1539"/>
                    </a:lnTo>
                    <a:lnTo>
                      <a:pt x="331" y="1559"/>
                    </a:lnTo>
                    <a:lnTo>
                      <a:pt x="325" y="1568"/>
                    </a:lnTo>
                    <a:lnTo>
                      <a:pt x="321" y="1576"/>
                    </a:lnTo>
                    <a:lnTo>
                      <a:pt x="317" y="1585"/>
                    </a:lnTo>
                    <a:lnTo>
                      <a:pt x="314" y="1593"/>
                    </a:lnTo>
                    <a:lnTo>
                      <a:pt x="310" y="1610"/>
                    </a:lnTo>
                    <a:lnTo>
                      <a:pt x="308" y="1627"/>
                    </a:lnTo>
                    <a:lnTo>
                      <a:pt x="308" y="1644"/>
                    </a:lnTo>
                    <a:lnTo>
                      <a:pt x="309" y="1661"/>
                    </a:lnTo>
                    <a:lnTo>
                      <a:pt x="312" y="1679"/>
                    </a:lnTo>
                    <a:lnTo>
                      <a:pt x="316" y="1696"/>
                    </a:lnTo>
                    <a:lnTo>
                      <a:pt x="304" y="1699"/>
                    </a:lnTo>
                    <a:lnTo>
                      <a:pt x="293" y="1703"/>
                    </a:lnTo>
                    <a:lnTo>
                      <a:pt x="280" y="1714"/>
                    </a:lnTo>
                    <a:lnTo>
                      <a:pt x="273" y="1722"/>
                    </a:lnTo>
                    <a:lnTo>
                      <a:pt x="260" y="1776"/>
                    </a:lnTo>
                    <a:lnTo>
                      <a:pt x="233" y="1773"/>
                    </a:lnTo>
                    <a:lnTo>
                      <a:pt x="189" y="1744"/>
                    </a:lnTo>
                    <a:lnTo>
                      <a:pt x="187" y="1741"/>
                    </a:lnTo>
                    <a:lnTo>
                      <a:pt x="165" y="1716"/>
                    </a:lnTo>
                    <a:lnTo>
                      <a:pt x="155" y="1699"/>
                    </a:lnTo>
                    <a:lnTo>
                      <a:pt x="144" y="1687"/>
                    </a:lnTo>
                    <a:lnTo>
                      <a:pt x="134" y="1676"/>
                    </a:lnTo>
                    <a:lnTo>
                      <a:pt x="128" y="1671"/>
                    </a:lnTo>
                    <a:lnTo>
                      <a:pt x="120" y="1667"/>
                    </a:lnTo>
                    <a:lnTo>
                      <a:pt x="114" y="1662"/>
                    </a:lnTo>
                    <a:lnTo>
                      <a:pt x="106" y="1658"/>
                    </a:lnTo>
                    <a:lnTo>
                      <a:pt x="90" y="1665"/>
                    </a:lnTo>
                    <a:lnTo>
                      <a:pt x="67" y="1696"/>
                    </a:lnTo>
                    <a:lnTo>
                      <a:pt x="66" y="1718"/>
                    </a:lnTo>
                    <a:lnTo>
                      <a:pt x="66" y="1731"/>
                    </a:lnTo>
                    <a:lnTo>
                      <a:pt x="68" y="1745"/>
                    </a:lnTo>
                    <a:lnTo>
                      <a:pt x="70" y="1759"/>
                    </a:lnTo>
                    <a:lnTo>
                      <a:pt x="73" y="1773"/>
                    </a:lnTo>
                    <a:lnTo>
                      <a:pt x="88" y="1806"/>
                    </a:lnTo>
                    <a:lnTo>
                      <a:pt x="94" y="1813"/>
                    </a:lnTo>
                    <a:lnTo>
                      <a:pt x="103" y="1829"/>
                    </a:lnTo>
                    <a:lnTo>
                      <a:pt x="110" y="1838"/>
                    </a:lnTo>
                    <a:lnTo>
                      <a:pt x="117" y="1848"/>
                    </a:lnTo>
                    <a:lnTo>
                      <a:pt x="125" y="1857"/>
                    </a:lnTo>
                    <a:lnTo>
                      <a:pt x="135" y="1865"/>
                    </a:lnTo>
                    <a:lnTo>
                      <a:pt x="145" y="1874"/>
                    </a:lnTo>
                    <a:lnTo>
                      <a:pt x="155" y="1881"/>
                    </a:lnTo>
                    <a:lnTo>
                      <a:pt x="166" y="1887"/>
                    </a:lnTo>
                    <a:lnTo>
                      <a:pt x="178" y="1892"/>
                    </a:lnTo>
                    <a:lnTo>
                      <a:pt x="198" y="1894"/>
                    </a:lnTo>
                    <a:lnTo>
                      <a:pt x="214" y="1890"/>
                    </a:lnTo>
                    <a:lnTo>
                      <a:pt x="223" y="1894"/>
                    </a:lnTo>
                    <a:lnTo>
                      <a:pt x="240" y="1905"/>
                    </a:lnTo>
                    <a:lnTo>
                      <a:pt x="252" y="1910"/>
                    </a:lnTo>
                    <a:lnTo>
                      <a:pt x="265" y="1918"/>
                    </a:lnTo>
                    <a:lnTo>
                      <a:pt x="276" y="1928"/>
                    </a:lnTo>
                    <a:lnTo>
                      <a:pt x="290" y="1938"/>
                    </a:lnTo>
                    <a:lnTo>
                      <a:pt x="296" y="1943"/>
                    </a:lnTo>
                    <a:lnTo>
                      <a:pt x="304" y="1949"/>
                    </a:lnTo>
                    <a:lnTo>
                      <a:pt x="367" y="1992"/>
                    </a:lnTo>
                    <a:lnTo>
                      <a:pt x="394" y="2002"/>
                    </a:lnTo>
                    <a:lnTo>
                      <a:pt x="420" y="2011"/>
                    </a:lnTo>
                    <a:lnTo>
                      <a:pt x="447" y="2018"/>
                    </a:lnTo>
                    <a:lnTo>
                      <a:pt x="473" y="2024"/>
                    </a:lnTo>
                    <a:lnTo>
                      <a:pt x="487" y="2026"/>
                    </a:lnTo>
                    <a:lnTo>
                      <a:pt x="500" y="2028"/>
                    </a:lnTo>
                    <a:lnTo>
                      <a:pt x="513" y="2028"/>
                    </a:lnTo>
                    <a:lnTo>
                      <a:pt x="526" y="2028"/>
                    </a:lnTo>
                    <a:lnTo>
                      <a:pt x="540" y="2027"/>
                    </a:lnTo>
                    <a:lnTo>
                      <a:pt x="553" y="2025"/>
                    </a:lnTo>
                    <a:lnTo>
                      <a:pt x="566" y="2021"/>
                    </a:lnTo>
                    <a:lnTo>
                      <a:pt x="579" y="2018"/>
                    </a:lnTo>
                    <a:lnTo>
                      <a:pt x="579" y="2030"/>
                    </a:lnTo>
                    <a:lnTo>
                      <a:pt x="579" y="2041"/>
                    </a:lnTo>
                    <a:lnTo>
                      <a:pt x="580" y="2052"/>
                    </a:lnTo>
                    <a:lnTo>
                      <a:pt x="582" y="2063"/>
                    </a:lnTo>
                    <a:lnTo>
                      <a:pt x="585" y="2073"/>
                    </a:lnTo>
                    <a:lnTo>
                      <a:pt x="588" y="2085"/>
                    </a:lnTo>
                    <a:lnTo>
                      <a:pt x="593" y="2096"/>
                    </a:lnTo>
                    <a:lnTo>
                      <a:pt x="598" y="2107"/>
                    </a:lnTo>
                    <a:lnTo>
                      <a:pt x="590" y="2162"/>
                    </a:lnTo>
                    <a:lnTo>
                      <a:pt x="592" y="2171"/>
                    </a:lnTo>
                    <a:lnTo>
                      <a:pt x="622" y="2217"/>
                    </a:lnTo>
                    <a:lnTo>
                      <a:pt x="633" y="2227"/>
                    </a:lnTo>
                    <a:lnTo>
                      <a:pt x="645" y="2238"/>
                    </a:lnTo>
                    <a:lnTo>
                      <a:pt x="656" y="2247"/>
                    </a:lnTo>
                    <a:lnTo>
                      <a:pt x="668" y="2255"/>
                    </a:lnTo>
                    <a:lnTo>
                      <a:pt x="679" y="2261"/>
                    </a:lnTo>
                    <a:lnTo>
                      <a:pt x="692" y="2268"/>
                    </a:lnTo>
                    <a:lnTo>
                      <a:pt x="703" y="2274"/>
                    </a:lnTo>
                    <a:lnTo>
                      <a:pt x="715" y="2278"/>
                    </a:lnTo>
                    <a:lnTo>
                      <a:pt x="726" y="2284"/>
                    </a:lnTo>
                    <a:lnTo>
                      <a:pt x="739" y="2287"/>
                    </a:lnTo>
                    <a:lnTo>
                      <a:pt x="751" y="2290"/>
                    </a:lnTo>
                    <a:lnTo>
                      <a:pt x="762" y="2292"/>
                    </a:lnTo>
                    <a:lnTo>
                      <a:pt x="787" y="2295"/>
                    </a:lnTo>
                    <a:lnTo>
                      <a:pt x="810" y="2296"/>
                    </a:lnTo>
                    <a:lnTo>
                      <a:pt x="821" y="2297"/>
                    </a:lnTo>
                    <a:lnTo>
                      <a:pt x="847" y="2293"/>
                    </a:lnTo>
                    <a:lnTo>
                      <a:pt x="873" y="2283"/>
                    </a:lnTo>
                    <a:lnTo>
                      <a:pt x="879" y="2275"/>
                    </a:lnTo>
                    <a:lnTo>
                      <a:pt x="908" y="2287"/>
                    </a:lnTo>
                    <a:lnTo>
                      <a:pt x="996" y="2319"/>
                    </a:lnTo>
                    <a:lnTo>
                      <a:pt x="999" y="2318"/>
                    </a:lnTo>
                    <a:lnTo>
                      <a:pt x="1003" y="2316"/>
                    </a:lnTo>
                    <a:lnTo>
                      <a:pt x="1011" y="2307"/>
                    </a:lnTo>
                    <a:lnTo>
                      <a:pt x="1019" y="2290"/>
                    </a:lnTo>
                    <a:lnTo>
                      <a:pt x="1028" y="2288"/>
                    </a:lnTo>
                    <a:lnTo>
                      <a:pt x="1037" y="2287"/>
                    </a:lnTo>
                    <a:lnTo>
                      <a:pt x="1047" y="2286"/>
                    </a:lnTo>
                    <a:lnTo>
                      <a:pt x="1056" y="2286"/>
                    </a:lnTo>
                    <a:lnTo>
                      <a:pt x="1056" y="2170"/>
                    </a:lnTo>
                    <a:lnTo>
                      <a:pt x="1037" y="2180"/>
                    </a:lnTo>
                    <a:lnTo>
                      <a:pt x="1033" y="2171"/>
                    </a:lnTo>
                    <a:lnTo>
                      <a:pt x="1021" y="2163"/>
                    </a:lnTo>
                    <a:lnTo>
                      <a:pt x="1012" y="2162"/>
                    </a:lnTo>
                    <a:lnTo>
                      <a:pt x="1019" y="2153"/>
                    </a:lnTo>
                    <a:lnTo>
                      <a:pt x="1025" y="2145"/>
                    </a:lnTo>
                    <a:lnTo>
                      <a:pt x="1030" y="2136"/>
                    </a:lnTo>
                    <a:lnTo>
                      <a:pt x="1034" y="2128"/>
                    </a:lnTo>
                    <a:lnTo>
                      <a:pt x="1037" y="2119"/>
                    </a:lnTo>
                    <a:lnTo>
                      <a:pt x="1039" y="2110"/>
                    </a:lnTo>
                    <a:lnTo>
                      <a:pt x="1042" y="2102"/>
                    </a:lnTo>
                    <a:lnTo>
                      <a:pt x="1043" y="2094"/>
                    </a:lnTo>
                    <a:lnTo>
                      <a:pt x="1028" y="2058"/>
                    </a:lnTo>
                    <a:lnTo>
                      <a:pt x="972" y="2006"/>
                    </a:lnTo>
                    <a:lnTo>
                      <a:pt x="993" y="2006"/>
                    </a:lnTo>
                    <a:lnTo>
                      <a:pt x="1014" y="2004"/>
                    </a:lnTo>
                    <a:lnTo>
                      <a:pt x="1056" y="2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5" name="Freeform 80">
                <a:extLst>
                  <a:ext uri="{FF2B5EF4-FFF2-40B4-BE49-F238E27FC236}">
                    <a16:creationId xmlns:a16="http://schemas.microsoft.com/office/drawing/2014/main" id="{DABD06B3-1AA1-0220-38C1-58CD17704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1311"/>
                <a:ext cx="221" cy="306"/>
              </a:xfrm>
              <a:custGeom>
                <a:avLst/>
                <a:gdLst>
                  <a:gd name="T0" fmla="*/ 0 w 663"/>
                  <a:gd name="T1" fmla="*/ 0 h 916"/>
                  <a:gd name="T2" fmla="*/ 0 w 663"/>
                  <a:gd name="T3" fmla="*/ 0 h 916"/>
                  <a:gd name="T4" fmla="*/ 0 w 663"/>
                  <a:gd name="T5" fmla="*/ 0 h 916"/>
                  <a:gd name="T6" fmla="*/ 0 w 663"/>
                  <a:gd name="T7" fmla="*/ 0 h 916"/>
                  <a:gd name="T8" fmla="*/ 0 w 663"/>
                  <a:gd name="T9" fmla="*/ 0 h 916"/>
                  <a:gd name="T10" fmla="*/ 0 w 663"/>
                  <a:gd name="T11" fmla="*/ 0 h 916"/>
                  <a:gd name="T12" fmla="*/ 0 w 663"/>
                  <a:gd name="T13" fmla="*/ 0 h 916"/>
                  <a:gd name="T14" fmla="*/ 0 w 663"/>
                  <a:gd name="T15" fmla="*/ 0 h 916"/>
                  <a:gd name="T16" fmla="*/ 0 w 663"/>
                  <a:gd name="T17" fmla="*/ 0 h 916"/>
                  <a:gd name="T18" fmla="*/ 0 w 663"/>
                  <a:gd name="T19" fmla="*/ 0 h 916"/>
                  <a:gd name="T20" fmla="*/ 0 w 663"/>
                  <a:gd name="T21" fmla="*/ 0 h 916"/>
                  <a:gd name="T22" fmla="*/ 0 w 663"/>
                  <a:gd name="T23" fmla="*/ 0 h 916"/>
                  <a:gd name="T24" fmla="*/ 0 w 663"/>
                  <a:gd name="T25" fmla="*/ 0 h 916"/>
                  <a:gd name="T26" fmla="*/ 0 w 663"/>
                  <a:gd name="T27" fmla="*/ 0 h 916"/>
                  <a:gd name="T28" fmla="*/ 0 w 663"/>
                  <a:gd name="T29" fmla="*/ 0 h 916"/>
                  <a:gd name="T30" fmla="*/ 0 w 663"/>
                  <a:gd name="T31" fmla="*/ 0 h 916"/>
                  <a:gd name="T32" fmla="*/ 0 w 663"/>
                  <a:gd name="T33" fmla="*/ 0 h 916"/>
                  <a:gd name="T34" fmla="*/ 0 w 663"/>
                  <a:gd name="T35" fmla="*/ 0 h 916"/>
                  <a:gd name="T36" fmla="*/ 0 w 663"/>
                  <a:gd name="T37" fmla="*/ 0 h 916"/>
                  <a:gd name="T38" fmla="*/ 0 w 663"/>
                  <a:gd name="T39" fmla="*/ 0 h 916"/>
                  <a:gd name="T40" fmla="*/ 0 w 663"/>
                  <a:gd name="T41" fmla="*/ 0 h 916"/>
                  <a:gd name="T42" fmla="*/ 0 w 663"/>
                  <a:gd name="T43" fmla="*/ 0 h 916"/>
                  <a:gd name="T44" fmla="*/ 0 w 663"/>
                  <a:gd name="T45" fmla="*/ 0 h 916"/>
                  <a:gd name="T46" fmla="*/ 0 w 663"/>
                  <a:gd name="T47" fmla="*/ 0 h 916"/>
                  <a:gd name="T48" fmla="*/ 0 w 663"/>
                  <a:gd name="T49" fmla="*/ 0 h 916"/>
                  <a:gd name="T50" fmla="*/ 0 w 663"/>
                  <a:gd name="T51" fmla="*/ 0 h 916"/>
                  <a:gd name="T52" fmla="*/ 0 w 663"/>
                  <a:gd name="T53" fmla="*/ 0 h 916"/>
                  <a:gd name="T54" fmla="*/ 0 w 663"/>
                  <a:gd name="T55" fmla="*/ 0 h 916"/>
                  <a:gd name="T56" fmla="*/ 0 w 663"/>
                  <a:gd name="T57" fmla="*/ 0 h 916"/>
                  <a:gd name="T58" fmla="*/ 0 w 663"/>
                  <a:gd name="T59" fmla="*/ 0 h 916"/>
                  <a:gd name="T60" fmla="*/ 0 w 663"/>
                  <a:gd name="T61" fmla="*/ 0 h 916"/>
                  <a:gd name="T62" fmla="*/ 0 w 663"/>
                  <a:gd name="T63" fmla="*/ 0 h 916"/>
                  <a:gd name="T64" fmla="*/ 0 w 663"/>
                  <a:gd name="T65" fmla="*/ 0 h 916"/>
                  <a:gd name="T66" fmla="*/ 0 w 663"/>
                  <a:gd name="T67" fmla="*/ 0 h 916"/>
                  <a:gd name="T68" fmla="*/ 0 w 663"/>
                  <a:gd name="T69" fmla="*/ 0 h 916"/>
                  <a:gd name="T70" fmla="*/ 0 w 663"/>
                  <a:gd name="T71" fmla="*/ 0 h 916"/>
                  <a:gd name="T72" fmla="*/ 0 w 663"/>
                  <a:gd name="T73" fmla="*/ 0 h 916"/>
                  <a:gd name="T74" fmla="*/ 0 w 663"/>
                  <a:gd name="T75" fmla="*/ 0 h 916"/>
                  <a:gd name="T76" fmla="*/ 0 w 663"/>
                  <a:gd name="T77" fmla="*/ 0 h 916"/>
                  <a:gd name="T78" fmla="*/ 0 w 663"/>
                  <a:gd name="T79" fmla="*/ 0 h 916"/>
                  <a:gd name="T80" fmla="*/ 0 w 663"/>
                  <a:gd name="T81" fmla="*/ 0 h 916"/>
                  <a:gd name="T82" fmla="*/ 0 w 663"/>
                  <a:gd name="T83" fmla="*/ 0 h 916"/>
                  <a:gd name="T84" fmla="*/ 0 w 663"/>
                  <a:gd name="T85" fmla="*/ 0 h 916"/>
                  <a:gd name="T86" fmla="*/ 0 w 663"/>
                  <a:gd name="T87" fmla="*/ 0 h 916"/>
                  <a:gd name="T88" fmla="*/ 0 w 663"/>
                  <a:gd name="T89" fmla="*/ 0 h 916"/>
                  <a:gd name="T90" fmla="*/ 0 w 663"/>
                  <a:gd name="T91" fmla="*/ 0 h 916"/>
                  <a:gd name="T92" fmla="*/ 0 w 663"/>
                  <a:gd name="T93" fmla="*/ 0 h 916"/>
                  <a:gd name="T94" fmla="*/ 0 w 663"/>
                  <a:gd name="T95" fmla="*/ 0 h 916"/>
                  <a:gd name="T96" fmla="*/ 0 w 663"/>
                  <a:gd name="T97" fmla="*/ 0 h 916"/>
                  <a:gd name="T98" fmla="*/ 0 w 663"/>
                  <a:gd name="T99" fmla="*/ 0 h 9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3"/>
                  <a:gd name="T151" fmla="*/ 0 h 916"/>
                  <a:gd name="T152" fmla="*/ 663 w 663"/>
                  <a:gd name="T153" fmla="*/ 916 h 9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3" h="916">
                    <a:moveTo>
                      <a:pt x="245" y="915"/>
                    </a:moveTo>
                    <a:lnTo>
                      <a:pt x="224" y="912"/>
                    </a:lnTo>
                    <a:lnTo>
                      <a:pt x="203" y="909"/>
                    </a:lnTo>
                    <a:lnTo>
                      <a:pt x="181" y="904"/>
                    </a:lnTo>
                    <a:lnTo>
                      <a:pt x="161" y="896"/>
                    </a:lnTo>
                    <a:lnTo>
                      <a:pt x="140" y="887"/>
                    </a:lnTo>
                    <a:lnTo>
                      <a:pt x="117" y="876"/>
                    </a:lnTo>
                    <a:lnTo>
                      <a:pt x="107" y="870"/>
                    </a:lnTo>
                    <a:lnTo>
                      <a:pt x="96" y="863"/>
                    </a:lnTo>
                    <a:lnTo>
                      <a:pt x="86" y="855"/>
                    </a:lnTo>
                    <a:lnTo>
                      <a:pt x="74" y="846"/>
                    </a:lnTo>
                    <a:lnTo>
                      <a:pt x="40" y="817"/>
                    </a:lnTo>
                    <a:lnTo>
                      <a:pt x="29" y="805"/>
                    </a:lnTo>
                    <a:lnTo>
                      <a:pt x="19" y="791"/>
                    </a:lnTo>
                    <a:lnTo>
                      <a:pt x="0" y="755"/>
                    </a:lnTo>
                    <a:lnTo>
                      <a:pt x="0" y="730"/>
                    </a:lnTo>
                    <a:lnTo>
                      <a:pt x="2" y="705"/>
                    </a:lnTo>
                    <a:lnTo>
                      <a:pt x="5" y="679"/>
                    </a:lnTo>
                    <a:lnTo>
                      <a:pt x="9" y="655"/>
                    </a:lnTo>
                    <a:lnTo>
                      <a:pt x="13" y="629"/>
                    </a:lnTo>
                    <a:lnTo>
                      <a:pt x="19" y="604"/>
                    </a:lnTo>
                    <a:lnTo>
                      <a:pt x="31" y="553"/>
                    </a:lnTo>
                    <a:lnTo>
                      <a:pt x="45" y="503"/>
                    </a:lnTo>
                    <a:lnTo>
                      <a:pt x="59" y="452"/>
                    </a:lnTo>
                    <a:lnTo>
                      <a:pt x="72" y="402"/>
                    </a:lnTo>
                    <a:lnTo>
                      <a:pt x="84" y="352"/>
                    </a:lnTo>
                    <a:lnTo>
                      <a:pt x="98" y="319"/>
                    </a:lnTo>
                    <a:lnTo>
                      <a:pt x="107" y="318"/>
                    </a:lnTo>
                    <a:lnTo>
                      <a:pt x="114" y="312"/>
                    </a:lnTo>
                    <a:lnTo>
                      <a:pt x="139" y="292"/>
                    </a:lnTo>
                    <a:lnTo>
                      <a:pt x="171" y="187"/>
                    </a:lnTo>
                    <a:lnTo>
                      <a:pt x="170" y="220"/>
                    </a:lnTo>
                    <a:lnTo>
                      <a:pt x="174" y="221"/>
                    </a:lnTo>
                    <a:lnTo>
                      <a:pt x="177" y="220"/>
                    </a:lnTo>
                    <a:lnTo>
                      <a:pt x="180" y="207"/>
                    </a:lnTo>
                    <a:lnTo>
                      <a:pt x="182" y="194"/>
                    </a:lnTo>
                    <a:lnTo>
                      <a:pt x="187" y="164"/>
                    </a:lnTo>
                    <a:lnTo>
                      <a:pt x="191" y="136"/>
                    </a:lnTo>
                    <a:lnTo>
                      <a:pt x="196" y="106"/>
                    </a:lnTo>
                    <a:lnTo>
                      <a:pt x="199" y="92"/>
                    </a:lnTo>
                    <a:lnTo>
                      <a:pt x="204" y="78"/>
                    </a:lnTo>
                    <a:lnTo>
                      <a:pt x="209" y="64"/>
                    </a:lnTo>
                    <a:lnTo>
                      <a:pt x="216" y="51"/>
                    </a:lnTo>
                    <a:lnTo>
                      <a:pt x="224" y="38"/>
                    </a:lnTo>
                    <a:lnTo>
                      <a:pt x="234" y="25"/>
                    </a:lnTo>
                    <a:lnTo>
                      <a:pt x="247" y="13"/>
                    </a:lnTo>
                    <a:lnTo>
                      <a:pt x="254" y="8"/>
                    </a:lnTo>
                    <a:lnTo>
                      <a:pt x="262" y="2"/>
                    </a:lnTo>
                    <a:lnTo>
                      <a:pt x="268" y="0"/>
                    </a:lnTo>
                    <a:lnTo>
                      <a:pt x="273" y="0"/>
                    </a:lnTo>
                    <a:lnTo>
                      <a:pt x="279" y="0"/>
                    </a:lnTo>
                    <a:lnTo>
                      <a:pt x="285" y="1"/>
                    </a:lnTo>
                    <a:lnTo>
                      <a:pt x="292" y="2"/>
                    </a:lnTo>
                    <a:lnTo>
                      <a:pt x="297" y="5"/>
                    </a:lnTo>
                    <a:lnTo>
                      <a:pt x="308" y="11"/>
                    </a:lnTo>
                    <a:lnTo>
                      <a:pt x="316" y="17"/>
                    </a:lnTo>
                    <a:lnTo>
                      <a:pt x="322" y="24"/>
                    </a:lnTo>
                    <a:lnTo>
                      <a:pt x="326" y="30"/>
                    </a:lnTo>
                    <a:lnTo>
                      <a:pt x="330" y="37"/>
                    </a:lnTo>
                    <a:lnTo>
                      <a:pt x="338" y="50"/>
                    </a:lnTo>
                    <a:lnTo>
                      <a:pt x="343" y="63"/>
                    </a:lnTo>
                    <a:lnTo>
                      <a:pt x="347" y="80"/>
                    </a:lnTo>
                    <a:lnTo>
                      <a:pt x="349" y="89"/>
                    </a:lnTo>
                    <a:lnTo>
                      <a:pt x="351" y="97"/>
                    </a:lnTo>
                    <a:lnTo>
                      <a:pt x="352" y="105"/>
                    </a:lnTo>
                    <a:lnTo>
                      <a:pt x="353" y="112"/>
                    </a:lnTo>
                    <a:lnTo>
                      <a:pt x="352" y="120"/>
                    </a:lnTo>
                    <a:lnTo>
                      <a:pt x="351" y="128"/>
                    </a:lnTo>
                    <a:lnTo>
                      <a:pt x="345" y="191"/>
                    </a:lnTo>
                    <a:lnTo>
                      <a:pt x="346" y="197"/>
                    </a:lnTo>
                    <a:lnTo>
                      <a:pt x="349" y="197"/>
                    </a:lnTo>
                    <a:lnTo>
                      <a:pt x="364" y="164"/>
                    </a:lnTo>
                    <a:lnTo>
                      <a:pt x="373" y="205"/>
                    </a:lnTo>
                    <a:lnTo>
                      <a:pt x="396" y="284"/>
                    </a:lnTo>
                    <a:lnTo>
                      <a:pt x="402" y="303"/>
                    </a:lnTo>
                    <a:lnTo>
                      <a:pt x="429" y="375"/>
                    </a:lnTo>
                    <a:lnTo>
                      <a:pt x="430" y="384"/>
                    </a:lnTo>
                    <a:lnTo>
                      <a:pt x="440" y="411"/>
                    </a:lnTo>
                    <a:lnTo>
                      <a:pt x="456" y="451"/>
                    </a:lnTo>
                    <a:lnTo>
                      <a:pt x="458" y="458"/>
                    </a:lnTo>
                    <a:lnTo>
                      <a:pt x="471" y="489"/>
                    </a:lnTo>
                    <a:lnTo>
                      <a:pt x="430" y="520"/>
                    </a:lnTo>
                    <a:lnTo>
                      <a:pt x="429" y="530"/>
                    </a:lnTo>
                    <a:lnTo>
                      <a:pt x="433" y="536"/>
                    </a:lnTo>
                    <a:lnTo>
                      <a:pt x="436" y="525"/>
                    </a:lnTo>
                    <a:lnTo>
                      <a:pt x="442" y="521"/>
                    </a:lnTo>
                    <a:lnTo>
                      <a:pt x="446" y="516"/>
                    </a:lnTo>
                    <a:lnTo>
                      <a:pt x="454" y="510"/>
                    </a:lnTo>
                    <a:lnTo>
                      <a:pt x="463" y="505"/>
                    </a:lnTo>
                    <a:lnTo>
                      <a:pt x="467" y="503"/>
                    </a:lnTo>
                    <a:lnTo>
                      <a:pt x="471" y="501"/>
                    </a:lnTo>
                    <a:lnTo>
                      <a:pt x="461" y="548"/>
                    </a:lnTo>
                    <a:lnTo>
                      <a:pt x="462" y="553"/>
                    </a:lnTo>
                    <a:lnTo>
                      <a:pt x="465" y="555"/>
                    </a:lnTo>
                    <a:lnTo>
                      <a:pt x="485" y="496"/>
                    </a:lnTo>
                    <a:lnTo>
                      <a:pt x="493" y="491"/>
                    </a:lnTo>
                    <a:lnTo>
                      <a:pt x="499" y="475"/>
                    </a:lnTo>
                    <a:lnTo>
                      <a:pt x="507" y="460"/>
                    </a:lnTo>
                    <a:lnTo>
                      <a:pt x="515" y="445"/>
                    </a:lnTo>
                    <a:lnTo>
                      <a:pt x="525" y="428"/>
                    </a:lnTo>
                    <a:lnTo>
                      <a:pt x="547" y="398"/>
                    </a:lnTo>
                    <a:lnTo>
                      <a:pt x="569" y="366"/>
                    </a:lnTo>
                    <a:lnTo>
                      <a:pt x="578" y="391"/>
                    </a:lnTo>
                    <a:lnTo>
                      <a:pt x="594" y="423"/>
                    </a:lnTo>
                    <a:lnTo>
                      <a:pt x="601" y="432"/>
                    </a:lnTo>
                    <a:lnTo>
                      <a:pt x="610" y="454"/>
                    </a:lnTo>
                    <a:lnTo>
                      <a:pt x="617" y="463"/>
                    </a:lnTo>
                    <a:lnTo>
                      <a:pt x="623" y="474"/>
                    </a:lnTo>
                    <a:lnTo>
                      <a:pt x="640" y="499"/>
                    </a:lnTo>
                    <a:lnTo>
                      <a:pt x="660" y="525"/>
                    </a:lnTo>
                    <a:lnTo>
                      <a:pt x="663" y="529"/>
                    </a:lnTo>
                    <a:lnTo>
                      <a:pt x="663" y="533"/>
                    </a:lnTo>
                    <a:lnTo>
                      <a:pt x="604" y="586"/>
                    </a:lnTo>
                    <a:lnTo>
                      <a:pt x="565" y="630"/>
                    </a:lnTo>
                    <a:lnTo>
                      <a:pt x="522" y="671"/>
                    </a:lnTo>
                    <a:lnTo>
                      <a:pt x="517" y="675"/>
                    </a:lnTo>
                    <a:lnTo>
                      <a:pt x="510" y="678"/>
                    </a:lnTo>
                    <a:lnTo>
                      <a:pt x="504" y="681"/>
                    </a:lnTo>
                    <a:lnTo>
                      <a:pt x="498" y="683"/>
                    </a:lnTo>
                    <a:lnTo>
                      <a:pt x="484" y="685"/>
                    </a:lnTo>
                    <a:lnTo>
                      <a:pt x="471" y="685"/>
                    </a:lnTo>
                    <a:lnTo>
                      <a:pt x="435" y="666"/>
                    </a:lnTo>
                    <a:lnTo>
                      <a:pt x="426" y="655"/>
                    </a:lnTo>
                    <a:lnTo>
                      <a:pt x="404" y="628"/>
                    </a:lnTo>
                    <a:lnTo>
                      <a:pt x="397" y="619"/>
                    </a:lnTo>
                    <a:lnTo>
                      <a:pt x="396" y="616"/>
                    </a:lnTo>
                    <a:lnTo>
                      <a:pt x="392" y="607"/>
                    </a:lnTo>
                    <a:lnTo>
                      <a:pt x="389" y="600"/>
                    </a:lnTo>
                    <a:lnTo>
                      <a:pt x="387" y="597"/>
                    </a:lnTo>
                    <a:lnTo>
                      <a:pt x="384" y="589"/>
                    </a:lnTo>
                    <a:lnTo>
                      <a:pt x="345" y="510"/>
                    </a:lnTo>
                    <a:lnTo>
                      <a:pt x="342" y="502"/>
                    </a:lnTo>
                    <a:lnTo>
                      <a:pt x="317" y="441"/>
                    </a:lnTo>
                    <a:lnTo>
                      <a:pt x="314" y="435"/>
                    </a:lnTo>
                    <a:lnTo>
                      <a:pt x="308" y="420"/>
                    </a:lnTo>
                    <a:lnTo>
                      <a:pt x="303" y="413"/>
                    </a:lnTo>
                    <a:lnTo>
                      <a:pt x="301" y="404"/>
                    </a:lnTo>
                    <a:lnTo>
                      <a:pt x="299" y="400"/>
                    </a:lnTo>
                    <a:lnTo>
                      <a:pt x="284" y="363"/>
                    </a:lnTo>
                    <a:lnTo>
                      <a:pt x="279" y="352"/>
                    </a:lnTo>
                    <a:lnTo>
                      <a:pt x="273" y="344"/>
                    </a:lnTo>
                    <a:lnTo>
                      <a:pt x="271" y="330"/>
                    </a:lnTo>
                    <a:lnTo>
                      <a:pt x="268" y="323"/>
                    </a:lnTo>
                    <a:lnTo>
                      <a:pt x="245" y="276"/>
                    </a:lnTo>
                    <a:lnTo>
                      <a:pt x="243" y="268"/>
                    </a:lnTo>
                    <a:lnTo>
                      <a:pt x="240" y="265"/>
                    </a:lnTo>
                    <a:lnTo>
                      <a:pt x="238" y="258"/>
                    </a:lnTo>
                    <a:lnTo>
                      <a:pt x="237" y="255"/>
                    </a:lnTo>
                    <a:lnTo>
                      <a:pt x="230" y="253"/>
                    </a:lnTo>
                    <a:lnTo>
                      <a:pt x="228" y="261"/>
                    </a:lnTo>
                    <a:lnTo>
                      <a:pt x="240" y="283"/>
                    </a:lnTo>
                    <a:lnTo>
                      <a:pt x="243" y="292"/>
                    </a:lnTo>
                    <a:lnTo>
                      <a:pt x="249" y="301"/>
                    </a:lnTo>
                    <a:lnTo>
                      <a:pt x="231" y="296"/>
                    </a:lnTo>
                    <a:lnTo>
                      <a:pt x="222" y="294"/>
                    </a:lnTo>
                    <a:lnTo>
                      <a:pt x="219" y="299"/>
                    </a:lnTo>
                    <a:lnTo>
                      <a:pt x="221" y="301"/>
                    </a:lnTo>
                    <a:lnTo>
                      <a:pt x="228" y="305"/>
                    </a:lnTo>
                    <a:lnTo>
                      <a:pt x="250" y="319"/>
                    </a:lnTo>
                    <a:lnTo>
                      <a:pt x="260" y="329"/>
                    </a:lnTo>
                    <a:lnTo>
                      <a:pt x="263" y="334"/>
                    </a:lnTo>
                    <a:lnTo>
                      <a:pt x="264" y="343"/>
                    </a:lnTo>
                    <a:lnTo>
                      <a:pt x="269" y="352"/>
                    </a:lnTo>
                    <a:lnTo>
                      <a:pt x="271" y="359"/>
                    </a:lnTo>
                    <a:lnTo>
                      <a:pt x="275" y="366"/>
                    </a:lnTo>
                    <a:lnTo>
                      <a:pt x="278" y="377"/>
                    </a:lnTo>
                    <a:lnTo>
                      <a:pt x="299" y="420"/>
                    </a:lnTo>
                    <a:lnTo>
                      <a:pt x="299" y="428"/>
                    </a:lnTo>
                    <a:lnTo>
                      <a:pt x="312" y="452"/>
                    </a:lnTo>
                    <a:lnTo>
                      <a:pt x="313" y="460"/>
                    </a:lnTo>
                    <a:lnTo>
                      <a:pt x="316" y="466"/>
                    </a:lnTo>
                    <a:lnTo>
                      <a:pt x="343" y="530"/>
                    </a:lnTo>
                    <a:lnTo>
                      <a:pt x="348" y="538"/>
                    </a:lnTo>
                    <a:lnTo>
                      <a:pt x="395" y="631"/>
                    </a:lnTo>
                    <a:lnTo>
                      <a:pt x="401" y="638"/>
                    </a:lnTo>
                    <a:lnTo>
                      <a:pt x="429" y="671"/>
                    </a:lnTo>
                    <a:lnTo>
                      <a:pt x="443" y="685"/>
                    </a:lnTo>
                    <a:lnTo>
                      <a:pt x="463" y="695"/>
                    </a:lnTo>
                    <a:lnTo>
                      <a:pt x="500" y="694"/>
                    </a:lnTo>
                    <a:lnTo>
                      <a:pt x="504" y="707"/>
                    </a:lnTo>
                    <a:lnTo>
                      <a:pt x="507" y="719"/>
                    </a:lnTo>
                    <a:lnTo>
                      <a:pt x="508" y="731"/>
                    </a:lnTo>
                    <a:lnTo>
                      <a:pt x="507" y="743"/>
                    </a:lnTo>
                    <a:lnTo>
                      <a:pt x="505" y="756"/>
                    </a:lnTo>
                    <a:lnTo>
                      <a:pt x="501" y="768"/>
                    </a:lnTo>
                    <a:lnTo>
                      <a:pt x="496" y="780"/>
                    </a:lnTo>
                    <a:lnTo>
                      <a:pt x="490" y="792"/>
                    </a:lnTo>
                    <a:lnTo>
                      <a:pt x="476" y="811"/>
                    </a:lnTo>
                    <a:lnTo>
                      <a:pt x="461" y="827"/>
                    </a:lnTo>
                    <a:lnTo>
                      <a:pt x="454" y="835"/>
                    </a:lnTo>
                    <a:lnTo>
                      <a:pt x="446" y="841"/>
                    </a:lnTo>
                    <a:lnTo>
                      <a:pt x="437" y="848"/>
                    </a:lnTo>
                    <a:lnTo>
                      <a:pt x="429" y="855"/>
                    </a:lnTo>
                    <a:lnTo>
                      <a:pt x="414" y="865"/>
                    </a:lnTo>
                    <a:lnTo>
                      <a:pt x="403" y="872"/>
                    </a:lnTo>
                    <a:lnTo>
                      <a:pt x="392" y="878"/>
                    </a:lnTo>
                    <a:lnTo>
                      <a:pt x="370" y="889"/>
                    </a:lnTo>
                    <a:lnTo>
                      <a:pt x="349" y="898"/>
                    </a:lnTo>
                    <a:lnTo>
                      <a:pt x="326" y="906"/>
                    </a:lnTo>
                    <a:lnTo>
                      <a:pt x="252" y="916"/>
                    </a:lnTo>
                    <a:lnTo>
                      <a:pt x="245" y="915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6" name="Freeform 81">
                <a:extLst>
                  <a:ext uri="{FF2B5EF4-FFF2-40B4-BE49-F238E27FC236}">
                    <a16:creationId xmlns:a16="http://schemas.microsoft.com/office/drawing/2014/main" id="{50E243F3-4ECD-9757-D3A7-7AD091E9D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1397"/>
                <a:ext cx="174" cy="191"/>
              </a:xfrm>
              <a:custGeom>
                <a:avLst/>
                <a:gdLst>
                  <a:gd name="T0" fmla="*/ 0 w 521"/>
                  <a:gd name="T1" fmla="*/ 0 h 572"/>
                  <a:gd name="T2" fmla="*/ 0 w 521"/>
                  <a:gd name="T3" fmla="*/ 0 h 572"/>
                  <a:gd name="T4" fmla="*/ 0 w 521"/>
                  <a:gd name="T5" fmla="*/ 0 h 572"/>
                  <a:gd name="T6" fmla="*/ 0 w 521"/>
                  <a:gd name="T7" fmla="*/ 0 h 572"/>
                  <a:gd name="T8" fmla="*/ 0 w 521"/>
                  <a:gd name="T9" fmla="*/ 0 h 572"/>
                  <a:gd name="T10" fmla="*/ 0 w 521"/>
                  <a:gd name="T11" fmla="*/ 0 h 572"/>
                  <a:gd name="T12" fmla="*/ 0 w 521"/>
                  <a:gd name="T13" fmla="*/ 0 h 572"/>
                  <a:gd name="T14" fmla="*/ 0 w 521"/>
                  <a:gd name="T15" fmla="*/ 0 h 572"/>
                  <a:gd name="T16" fmla="*/ 0 w 521"/>
                  <a:gd name="T17" fmla="*/ 0 h 572"/>
                  <a:gd name="T18" fmla="*/ 0 w 521"/>
                  <a:gd name="T19" fmla="*/ 0 h 572"/>
                  <a:gd name="T20" fmla="*/ 0 w 521"/>
                  <a:gd name="T21" fmla="*/ 0 h 572"/>
                  <a:gd name="T22" fmla="*/ 0 w 521"/>
                  <a:gd name="T23" fmla="*/ 0 h 572"/>
                  <a:gd name="T24" fmla="*/ 0 w 521"/>
                  <a:gd name="T25" fmla="*/ 0 h 572"/>
                  <a:gd name="T26" fmla="*/ 0 w 521"/>
                  <a:gd name="T27" fmla="*/ 0 h 572"/>
                  <a:gd name="T28" fmla="*/ 0 w 521"/>
                  <a:gd name="T29" fmla="*/ 0 h 572"/>
                  <a:gd name="T30" fmla="*/ 0 w 521"/>
                  <a:gd name="T31" fmla="*/ 0 h 572"/>
                  <a:gd name="T32" fmla="*/ 0 w 521"/>
                  <a:gd name="T33" fmla="*/ 0 h 572"/>
                  <a:gd name="T34" fmla="*/ 0 w 521"/>
                  <a:gd name="T35" fmla="*/ 0 h 572"/>
                  <a:gd name="T36" fmla="*/ 0 w 521"/>
                  <a:gd name="T37" fmla="*/ 0 h 572"/>
                  <a:gd name="T38" fmla="*/ 0 w 521"/>
                  <a:gd name="T39" fmla="*/ 0 h 572"/>
                  <a:gd name="T40" fmla="*/ 0 w 521"/>
                  <a:gd name="T41" fmla="*/ 0 h 572"/>
                  <a:gd name="T42" fmla="*/ 0 w 521"/>
                  <a:gd name="T43" fmla="*/ 0 h 572"/>
                  <a:gd name="T44" fmla="*/ 0 w 521"/>
                  <a:gd name="T45" fmla="*/ 0 h 572"/>
                  <a:gd name="T46" fmla="*/ 0 w 521"/>
                  <a:gd name="T47" fmla="*/ 0 h 572"/>
                  <a:gd name="T48" fmla="*/ 0 w 521"/>
                  <a:gd name="T49" fmla="*/ 0 h 572"/>
                  <a:gd name="T50" fmla="*/ 0 w 521"/>
                  <a:gd name="T51" fmla="*/ 0 h 572"/>
                  <a:gd name="T52" fmla="*/ 0 w 521"/>
                  <a:gd name="T53" fmla="*/ 0 h 572"/>
                  <a:gd name="T54" fmla="*/ 0 w 521"/>
                  <a:gd name="T55" fmla="*/ 0 h 572"/>
                  <a:gd name="T56" fmla="*/ 0 w 521"/>
                  <a:gd name="T57" fmla="*/ 0 h 572"/>
                  <a:gd name="T58" fmla="*/ 0 w 521"/>
                  <a:gd name="T59" fmla="*/ 0 h 572"/>
                  <a:gd name="T60" fmla="*/ 0 w 521"/>
                  <a:gd name="T61" fmla="*/ 0 h 572"/>
                  <a:gd name="T62" fmla="*/ 0 w 521"/>
                  <a:gd name="T63" fmla="*/ 0 h 572"/>
                  <a:gd name="T64" fmla="*/ 0 w 521"/>
                  <a:gd name="T65" fmla="*/ 0 h 572"/>
                  <a:gd name="T66" fmla="*/ 0 w 521"/>
                  <a:gd name="T67" fmla="*/ 0 h 572"/>
                  <a:gd name="T68" fmla="*/ 0 w 521"/>
                  <a:gd name="T69" fmla="*/ 0 h 572"/>
                  <a:gd name="T70" fmla="*/ 0 w 521"/>
                  <a:gd name="T71" fmla="*/ 0 h 572"/>
                  <a:gd name="T72" fmla="*/ 0 w 521"/>
                  <a:gd name="T73" fmla="*/ 0 h 572"/>
                  <a:gd name="T74" fmla="*/ 0 w 521"/>
                  <a:gd name="T75" fmla="*/ 0 h 572"/>
                  <a:gd name="T76" fmla="*/ 0 w 521"/>
                  <a:gd name="T77" fmla="*/ 0 h 572"/>
                  <a:gd name="T78" fmla="*/ 0 w 521"/>
                  <a:gd name="T79" fmla="*/ 0 h 572"/>
                  <a:gd name="T80" fmla="*/ 0 w 521"/>
                  <a:gd name="T81" fmla="*/ 0 h 572"/>
                  <a:gd name="T82" fmla="*/ 0 w 521"/>
                  <a:gd name="T83" fmla="*/ 0 h 572"/>
                  <a:gd name="T84" fmla="*/ 0 w 521"/>
                  <a:gd name="T85" fmla="*/ 0 h 572"/>
                  <a:gd name="T86" fmla="*/ 0 w 521"/>
                  <a:gd name="T87" fmla="*/ 0 h 572"/>
                  <a:gd name="T88" fmla="*/ 0 w 521"/>
                  <a:gd name="T89" fmla="*/ 0 h 572"/>
                  <a:gd name="T90" fmla="*/ 0 w 521"/>
                  <a:gd name="T91" fmla="*/ 0 h 572"/>
                  <a:gd name="T92" fmla="*/ 0 w 521"/>
                  <a:gd name="T93" fmla="*/ 0 h 572"/>
                  <a:gd name="T94" fmla="*/ 0 w 521"/>
                  <a:gd name="T95" fmla="*/ 0 h 572"/>
                  <a:gd name="T96" fmla="*/ 0 w 521"/>
                  <a:gd name="T97" fmla="*/ 0 h 572"/>
                  <a:gd name="T98" fmla="*/ 0 w 521"/>
                  <a:gd name="T99" fmla="*/ 0 h 572"/>
                  <a:gd name="T100" fmla="*/ 0 w 521"/>
                  <a:gd name="T101" fmla="*/ 0 h 572"/>
                  <a:gd name="T102" fmla="*/ 0 w 521"/>
                  <a:gd name="T103" fmla="*/ 0 h 572"/>
                  <a:gd name="T104" fmla="*/ 0 w 521"/>
                  <a:gd name="T105" fmla="*/ 0 h 572"/>
                  <a:gd name="T106" fmla="*/ 0 w 521"/>
                  <a:gd name="T107" fmla="*/ 0 h 572"/>
                  <a:gd name="T108" fmla="*/ 0 w 521"/>
                  <a:gd name="T109" fmla="*/ 0 h 5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1"/>
                  <a:gd name="T166" fmla="*/ 0 h 572"/>
                  <a:gd name="T167" fmla="*/ 521 w 521"/>
                  <a:gd name="T168" fmla="*/ 572 h 5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1" h="572">
                    <a:moveTo>
                      <a:pt x="192" y="570"/>
                    </a:moveTo>
                    <a:lnTo>
                      <a:pt x="127" y="554"/>
                    </a:lnTo>
                    <a:lnTo>
                      <a:pt x="114" y="550"/>
                    </a:lnTo>
                    <a:lnTo>
                      <a:pt x="101" y="547"/>
                    </a:lnTo>
                    <a:lnTo>
                      <a:pt x="88" y="544"/>
                    </a:lnTo>
                    <a:lnTo>
                      <a:pt x="76" y="540"/>
                    </a:lnTo>
                    <a:lnTo>
                      <a:pt x="50" y="538"/>
                    </a:lnTo>
                    <a:lnTo>
                      <a:pt x="24" y="537"/>
                    </a:lnTo>
                    <a:lnTo>
                      <a:pt x="8" y="538"/>
                    </a:lnTo>
                    <a:lnTo>
                      <a:pt x="0" y="538"/>
                    </a:lnTo>
                    <a:lnTo>
                      <a:pt x="5" y="518"/>
                    </a:lnTo>
                    <a:lnTo>
                      <a:pt x="9" y="497"/>
                    </a:lnTo>
                    <a:lnTo>
                      <a:pt x="13" y="475"/>
                    </a:lnTo>
                    <a:lnTo>
                      <a:pt x="13" y="465"/>
                    </a:lnTo>
                    <a:lnTo>
                      <a:pt x="13" y="454"/>
                    </a:lnTo>
                    <a:lnTo>
                      <a:pt x="22" y="452"/>
                    </a:lnTo>
                    <a:lnTo>
                      <a:pt x="27" y="449"/>
                    </a:lnTo>
                    <a:lnTo>
                      <a:pt x="34" y="448"/>
                    </a:lnTo>
                    <a:lnTo>
                      <a:pt x="48" y="437"/>
                    </a:lnTo>
                    <a:lnTo>
                      <a:pt x="56" y="426"/>
                    </a:lnTo>
                    <a:lnTo>
                      <a:pt x="63" y="414"/>
                    </a:lnTo>
                    <a:lnTo>
                      <a:pt x="69" y="403"/>
                    </a:lnTo>
                    <a:lnTo>
                      <a:pt x="74" y="391"/>
                    </a:lnTo>
                    <a:lnTo>
                      <a:pt x="81" y="366"/>
                    </a:lnTo>
                    <a:lnTo>
                      <a:pt x="87" y="342"/>
                    </a:lnTo>
                    <a:lnTo>
                      <a:pt x="94" y="316"/>
                    </a:lnTo>
                    <a:lnTo>
                      <a:pt x="98" y="304"/>
                    </a:lnTo>
                    <a:lnTo>
                      <a:pt x="103" y="291"/>
                    </a:lnTo>
                    <a:lnTo>
                      <a:pt x="109" y="278"/>
                    </a:lnTo>
                    <a:lnTo>
                      <a:pt x="117" y="266"/>
                    </a:lnTo>
                    <a:lnTo>
                      <a:pt x="127" y="254"/>
                    </a:lnTo>
                    <a:lnTo>
                      <a:pt x="137" y="241"/>
                    </a:lnTo>
                    <a:lnTo>
                      <a:pt x="139" y="233"/>
                    </a:lnTo>
                    <a:lnTo>
                      <a:pt x="147" y="219"/>
                    </a:lnTo>
                    <a:lnTo>
                      <a:pt x="153" y="204"/>
                    </a:lnTo>
                    <a:lnTo>
                      <a:pt x="157" y="189"/>
                    </a:lnTo>
                    <a:lnTo>
                      <a:pt x="160" y="172"/>
                    </a:lnTo>
                    <a:lnTo>
                      <a:pt x="165" y="141"/>
                    </a:lnTo>
                    <a:lnTo>
                      <a:pt x="170" y="109"/>
                    </a:lnTo>
                    <a:lnTo>
                      <a:pt x="174" y="93"/>
                    </a:lnTo>
                    <a:lnTo>
                      <a:pt x="178" y="77"/>
                    </a:lnTo>
                    <a:lnTo>
                      <a:pt x="183" y="63"/>
                    </a:lnTo>
                    <a:lnTo>
                      <a:pt x="190" y="49"/>
                    </a:lnTo>
                    <a:lnTo>
                      <a:pt x="194" y="43"/>
                    </a:lnTo>
                    <a:lnTo>
                      <a:pt x="199" y="36"/>
                    </a:lnTo>
                    <a:lnTo>
                      <a:pt x="204" y="29"/>
                    </a:lnTo>
                    <a:lnTo>
                      <a:pt x="210" y="23"/>
                    </a:lnTo>
                    <a:lnTo>
                      <a:pt x="217" y="18"/>
                    </a:lnTo>
                    <a:lnTo>
                      <a:pt x="226" y="12"/>
                    </a:lnTo>
                    <a:lnTo>
                      <a:pt x="234" y="8"/>
                    </a:lnTo>
                    <a:lnTo>
                      <a:pt x="243" y="3"/>
                    </a:lnTo>
                    <a:lnTo>
                      <a:pt x="255" y="1"/>
                    </a:lnTo>
                    <a:lnTo>
                      <a:pt x="266" y="0"/>
                    </a:lnTo>
                    <a:lnTo>
                      <a:pt x="279" y="0"/>
                    </a:lnTo>
                    <a:lnTo>
                      <a:pt x="291" y="1"/>
                    </a:lnTo>
                    <a:lnTo>
                      <a:pt x="303" y="3"/>
                    </a:lnTo>
                    <a:lnTo>
                      <a:pt x="314" y="6"/>
                    </a:lnTo>
                    <a:lnTo>
                      <a:pt x="339" y="13"/>
                    </a:lnTo>
                    <a:lnTo>
                      <a:pt x="363" y="20"/>
                    </a:lnTo>
                    <a:lnTo>
                      <a:pt x="387" y="27"/>
                    </a:lnTo>
                    <a:lnTo>
                      <a:pt x="398" y="29"/>
                    </a:lnTo>
                    <a:lnTo>
                      <a:pt x="410" y="32"/>
                    </a:lnTo>
                    <a:lnTo>
                      <a:pt x="423" y="34"/>
                    </a:lnTo>
                    <a:lnTo>
                      <a:pt x="435" y="34"/>
                    </a:lnTo>
                    <a:lnTo>
                      <a:pt x="461" y="55"/>
                    </a:lnTo>
                    <a:lnTo>
                      <a:pt x="464" y="61"/>
                    </a:lnTo>
                    <a:lnTo>
                      <a:pt x="467" y="75"/>
                    </a:lnTo>
                    <a:lnTo>
                      <a:pt x="467" y="82"/>
                    </a:lnTo>
                    <a:lnTo>
                      <a:pt x="467" y="89"/>
                    </a:lnTo>
                    <a:lnTo>
                      <a:pt x="466" y="95"/>
                    </a:lnTo>
                    <a:lnTo>
                      <a:pt x="464" y="102"/>
                    </a:lnTo>
                    <a:lnTo>
                      <a:pt x="461" y="109"/>
                    </a:lnTo>
                    <a:lnTo>
                      <a:pt x="456" y="116"/>
                    </a:lnTo>
                    <a:lnTo>
                      <a:pt x="430" y="134"/>
                    </a:lnTo>
                    <a:lnTo>
                      <a:pt x="416" y="137"/>
                    </a:lnTo>
                    <a:lnTo>
                      <a:pt x="404" y="140"/>
                    </a:lnTo>
                    <a:lnTo>
                      <a:pt x="392" y="142"/>
                    </a:lnTo>
                    <a:lnTo>
                      <a:pt x="381" y="144"/>
                    </a:lnTo>
                    <a:lnTo>
                      <a:pt x="368" y="144"/>
                    </a:lnTo>
                    <a:lnTo>
                      <a:pt x="345" y="142"/>
                    </a:lnTo>
                    <a:lnTo>
                      <a:pt x="320" y="139"/>
                    </a:lnTo>
                    <a:lnTo>
                      <a:pt x="324" y="123"/>
                    </a:lnTo>
                    <a:lnTo>
                      <a:pt x="329" y="119"/>
                    </a:lnTo>
                    <a:lnTo>
                      <a:pt x="318" y="116"/>
                    </a:lnTo>
                    <a:lnTo>
                      <a:pt x="310" y="121"/>
                    </a:lnTo>
                    <a:lnTo>
                      <a:pt x="304" y="128"/>
                    </a:lnTo>
                    <a:lnTo>
                      <a:pt x="299" y="136"/>
                    </a:lnTo>
                    <a:lnTo>
                      <a:pt x="295" y="143"/>
                    </a:lnTo>
                    <a:lnTo>
                      <a:pt x="290" y="157"/>
                    </a:lnTo>
                    <a:lnTo>
                      <a:pt x="284" y="171"/>
                    </a:lnTo>
                    <a:lnTo>
                      <a:pt x="260" y="173"/>
                    </a:lnTo>
                    <a:lnTo>
                      <a:pt x="253" y="176"/>
                    </a:lnTo>
                    <a:lnTo>
                      <a:pt x="245" y="180"/>
                    </a:lnTo>
                    <a:lnTo>
                      <a:pt x="239" y="186"/>
                    </a:lnTo>
                    <a:lnTo>
                      <a:pt x="234" y="192"/>
                    </a:lnTo>
                    <a:lnTo>
                      <a:pt x="228" y="198"/>
                    </a:lnTo>
                    <a:lnTo>
                      <a:pt x="224" y="203"/>
                    </a:lnTo>
                    <a:lnTo>
                      <a:pt x="215" y="217"/>
                    </a:lnTo>
                    <a:lnTo>
                      <a:pt x="208" y="232"/>
                    </a:lnTo>
                    <a:lnTo>
                      <a:pt x="203" y="247"/>
                    </a:lnTo>
                    <a:lnTo>
                      <a:pt x="197" y="261"/>
                    </a:lnTo>
                    <a:lnTo>
                      <a:pt x="192" y="274"/>
                    </a:lnTo>
                    <a:lnTo>
                      <a:pt x="192" y="285"/>
                    </a:lnTo>
                    <a:lnTo>
                      <a:pt x="198" y="284"/>
                    </a:lnTo>
                    <a:lnTo>
                      <a:pt x="236" y="209"/>
                    </a:lnTo>
                    <a:lnTo>
                      <a:pt x="249" y="193"/>
                    </a:lnTo>
                    <a:lnTo>
                      <a:pt x="258" y="188"/>
                    </a:lnTo>
                    <a:lnTo>
                      <a:pt x="271" y="185"/>
                    </a:lnTo>
                    <a:lnTo>
                      <a:pt x="286" y="191"/>
                    </a:lnTo>
                    <a:lnTo>
                      <a:pt x="301" y="196"/>
                    </a:lnTo>
                    <a:lnTo>
                      <a:pt x="334" y="205"/>
                    </a:lnTo>
                    <a:lnTo>
                      <a:pt x="401" y="222"/>
                    </a:lnTo>
                    <a:lnTo>
                      <a:pt x="435" y="231"/>
                    </a:lnTo>
                    <a:lnTo>
                      <a:pt x="450" y="237"/>
                    </a:lnTo>
                    <a:lnTo>
                      <a:pt x="465" y="243"/>
                    </a:lnTo>
                    <a:lnTo>
                      <a:pt x="481" y="249"/>
                    </a:lnTo>
                    <a:lnTo>
                      <a:pt x="495" y="257"/>
                    </a:lnTo>
                    <a:lnTo>
                      <a:pt x="508" y="265"/>
                    </a:lnTo>
                    <a:lnTo>
                      <a:pt x="521" y="274"/>
                    </a:lnTo>
                    <a:lnTo>
                      <a:pt x="521" y="283"/>
                    </a:lnTo>
                    <a:lnTo>
                      <a:pt x="521" y="293"/>
                    </a:lnTo>
                    <a:lnTo>
                      <a:pt x="520" y="302"/>
                    </a:lnTo>
                    <a:lnTo>
                      <a:pt x="518" y="310"/>
                    </a:lnTo>
                    <a:lnTo>
                      <a:pt x="515" y="318"/>
                    </a:lnTo>
                    <a:lnTo>
                      <a:pt x="511" y="327"/>
                    </a:lnTo>
                    <a:lnTo>
                      <a:pt x="507" y="335"/>
                    </a:lnTo>
                    <a:lnTo>
                      <a:pt x="501" y="345"/>
                    </a:lnTo>
                    <a:lnTo>
                      <a:pt x="484" y="358"/>
                    </a:lnTo>
                    <a:lnTo>
                      <a:pt x="475" y="363"/>
                    </a:lnTo>
                    <a:lnTo>
                      <a:pt x="465" y="367"/>
                    </a:lnTo>
                    <a:lnTo>
                      <a:pt x="457" y="371"/>
                    </a:lnTo>
                    <a:lnTo>
                      <a:pt x="448" y="374"/>
                    </a:lnTo>
                    <a:lnTo>
                      <a:pt x="440" y="375"/>
                    </a:lnTo>
                    <a:lnTo>
                      <a:pt x="432" y="375"/>
                    </a:lnTo>
                    <a:lnTo>
                      <a:pt x="421" y="369"/>
                    </a:lnTo>
                    <a:lnTo>
                      <a:pt x="355" y="288"/>
                    </a:lnTo>
                    <a:lnTo>
                      <a:pt x="353" y="284"/>
                    </a:lnTo>
                    <a:lnTo>
                      <a:pt x="324" y="263"/>
                    </a:lnTo>
                    <a:lnTo>
                      <a:pt x="306" y="260"/>
                    </a:lnTo>
                    <a:lnTo>
                      <a:pt x="300" y="262"/>
                    </a:lnTo>
                    <a:lnTo>
                      <a:pt x="293" y="265"/>
                    </a:lnTo>
                    <a:lnTo>
                      <a:pt x="287" y="270"/>
                    </a:lnTo>
                    <a:lnTo>
                      <a:pt x="281" y="274"/>
                    </a:lnTo>
                    <a:lnTo>
                      <a:pt x="276" y="280"/>
                    </a:lnTo>
                    <a:lnTo>
                      <a:pt x="271" y="285"/>
                    </a:lnTo>
                    <a:lnTo>
                      <a:pt x="266" y="292"/>
                    </a:lnTo>
                    <a:lnTo>
                      <a:pt x="258" y="304"/>
                    </a:lnTo>
                    <a:lnTo>
                      <a:pt x="253" y="317"/>
                    </a:lnTo>
                    <a:lnTo>
                      <a:pt x="247" y="330"/>
                    </a:lnTo>
                    <a:lnTo>
                      <a:pt x="245" y="338"/>
                    </a:lnTo>
                    <a:lnTo>
                      <a:pt x="243" y="344"/>
                    </a:lnTo>
                    <a:lnTo>
                      <a:pt x="240" y="356"/>
                    </a:lnTo>
                    <a:lnTo>
                      <a:pt x="240" y="361"/>
                    </a:lnTo>
                    <a:lnTo>
                      <a:pt x="245" y="361"/>
                    </a:lnTo>
                    <a:lnTo>
                      <a:pt x="250" y="351"/>
                    </a:lnTo>
                    <a:lnTo>
                      <a:pt x="259" y="328"/>
                    </a:lnTo>
                    <a:lnTo>
                      <a:pt x="264" y="317"/>
                    </a:lnTo>
                    <a:lnTo>
                      <a:pt x="271" y="306"/>
                    </a:lnTo>
                    <a:lnTo>
                      <a:pt x="278" y="296"/>
                    </a:lnTo>
                    <a:lnTo>
                      <a:pt x="286" y="285"/>
                    </a:lnTo>
                    <a:lnTo>
                      <a:pt x="292" y="281"/>
                    </a:lnTo>
                    <a:lnTo>
                      <a:pt x="297" y="276"/>
                    </a:lnTo>
                    <a:lnTo>
                      <a:pt x="306" y="274"/>
                    </a:lnTo>
                    <a:lnTo>
                      <a:pt x="311" y="273"/>
                    </a:lnTo>
                    <a:lnTo>
                      <a:pt x="316" y="274"/>
                    </a:lnTo>
                    <a:lnTo>
                      <a:pt x="322" y="276"/>
                    </a:lnTo>
                    <a:lnTo>
                      <a:pt x="327" y="278"/>
                    </a:lnTo>
                    <a:lnTo>
                      <a:pt x="333" y="282"/>
                    </a:lnTo>
                    <a:lnTo>
                      <a:pt x="343" y="291"/>
                    </a:lnTo>
                    <a:lnTo>
                      <a:pt x="348" y="297"/>
                    </a:lnTo>
                    <a:lnTo>
                      <a:pt x="383" y="339"/>
                    </a:lnTo>
                    <a:lnTo>
                      <a:pt x="390" y="348"/>
                    </a:lnTo>
                    <a:lnTo>
                      <a:pt x="397" y="357"/>
                    </a:lnTo>
                    <a:lnTo>
                      <a:pt x="412" y="375"/>
                    </a:lnTo>
                    <a:lnTo>
                      <a:pt x="418" y="385"/>
                    </a:lnTo>
                    <a:lnTo>
                      <a:pt x="423" y="395"/>
                    </a:lnTo>
                    <a:lnTo>
                      <a:pt x="425" y="404"/>
                    </a:lnTo>
                    <a:lnTo>
                      <a:pt x="426" y="409"/>
                    </a:lnTo>
                    <a:lnTo>
                      <a:pt x="425" y="414"/>
                    </a:lnTo>
                    <a:lnTo>
                      <a:pt x="417" y="516"/>
                    </a:lnTo>
                    <a:lnTo>
                      <a:pt x="413" y="523"/>
                    </a:lnTo>
                    <a:lnTo>
                      <a:pt x="409" y="529"/>
                    </a:lnTo>
                    <a:lnTo>
                      <a:pt x="403" y="535"/>
                    </a:lnTo>
                    <a:lnTo>
                      <a:pt x="398" y="540"/>
                    </a:lnTo>
                    <a:lnTo>
                      <a:pt x="392" y="545"/>
                    </a:lnTo>
                    <a:lnTo>
                      <a:pt x="386" y="548"/>
                    </a:lnTo>
                    <a:lnTo>
                      <a:pt x="380" y="550"/>
                    </a:lnTo>
                    <a:lnTo>
                      <a:pt x="374" y="551"/>
                    </a:lnTo>
                    <a:lnTo>
                      <a:pt x="367" y="551"/>
                    </a:lnTo>
                    <a:lnTo>
                      <a:pt x="312" y="534"/>
                    </a:lnTo>
                    <a:lnTo>
                      <a:pt x="309" y="530"/>
                    </a:lnTo>
                    <a:lnTo>
                      <a:pt x="316" y="514"/>
                    </a:lnTo>
                    <a:lnTo>
                      <a:pt x="323" y="499"/>
                    </a:lnTo>
                    <a:lnTo>
                      <a:pt x="327" y="483"/>
                    </a:lnTo>
                    <a:lnTo>
                      <a:pt x="329" y="468"/>
                    </a:lnTo>
                    <a:lnTo>
                      <a:pt x="333" y="462"/>
                    </a:lnTo>
                    <a:lnTo>
                      <a:pt x="359" y="436"/>
                    </a:lnTo>
                    <a:lnTo>
                      <a:pt x="360" y="425"/>
                    </a:lnTo>
                    <a:lnTo>
                      <a:pt x="354" y="434"/>
                    </a:lnTo>
                    <a:lnTo>
                      <a:pt x="333" y="446"/>
                    </a:lnTo>
                    <a:lnTo>
                      <a:pt x="333" y="436"/>
                    </a:lnTo>
                    <a:lnTo>
                      <a:pt x="330" y="429"/>
                    </a:lnTo>
                    <a:lnTo>
                      <a:pt x="330" y="425"/>
                    </a:lnTo>
                    <a:lnTo>
                      <a:pt x="324" y="423"/>
                    </a:lnTo>
                    <a:lnTo>
                      <a:pt x="322" y="436"/>
                    </a:lnTo>
                    <a:lnTo>
                      <a:pt x="319" y="451"/>
                    </a:lnTo>
                    <a:lnTo>
                      <a:pt x="317" y="466"/>
                    </a:lnTo>
                    <a:lnTo>
                      <a:pt x="315" y="479"/>
                    </a:lnTo>
                    <a:lnTo>
                      <a:pt x="311" y="494"/>
                    </a:lnTo>
                    <a:lnTo>
                      <a:pt x="306" y="508"/>
                    </a:lnTo>
                    <a:lnTo>
                      <a:pt x="302" y="515"/>
                    </a:lnTo>
                    <a:lnTo>
                      <a:pt x="298" y="522"/>
                    </a:lnTo>
                    <a:lnTo>
                      <a:pt x="293" y="529"/>
                    </a:lnTo>
                    <a:lnTo>
                      <a:pt x="287" y="536"/>
                    </a:lnTo>
                    <a:lnTo>
                      <a:pt x="265" y="556"/>
                    </a:lnTo>
                    <a:lnTo>
                      <a:pt x="256" y="562"/>
                    </a:lnTo>
                    <a:lnTo>
                      <a:pt x="245" y="565"/>
                    </a:lnTo>
                    <a:lnTo>
                      <a:pt x="236" y="566"/>
                    </a:lnTo>
                    <a:lnTo>
                      <a:pt x="195" y="572"/>
                    </a:lnTo>
                    <a:lnTo>
                      <a:pt x="192" y="57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7" name="Freeform 82">
                <a:extLst>
                  <a:ext uri="{FF2B5EF4-FFF2-40B4-BE49-F238E27FC236}">
                    <a16:creationId xmlns:a16="http://schemas.microsoft.com/office/drawing/2014/main" id="{6840F5A3-1FE6-B83D-0873-9DD0EA337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356"/>
                <a:ext cx="168" cy="231"/>
              </a:xfrm>
              <a:custGeom>
                <a:avLst/>
                <a:gdLst>
                  <a:gd name="T0" fmla="*/ 0 w 505"/>
                  <a:gd name="T1" fmla="*/ 0 h 693"/>
                  <a:gd name="T2" fmla="*/ 0 w 505"/>
                  <a:gd name="T3" fmla="*/ 0 h 693"/>
                  <a:gd name="T4" fmla="*/ 0 w 505"/>
                  <a:gd name="T5" fmla="*/ 0 h 693"/>
                  <a:gd name="T6" fmla="*/ 0 w 505"/>
                  <a:gd name="T7" fmla="*/ 0 h 693"/>
                  <a:gd name="T8" fmla="*/ 0 w 505"/>
                  <a:gd name="T9" fmla="*/ 0 h 693"/>
                  <a:gd name="T10" fmla="*/ 0 w 505"/>
                  <a:gd name="T11" fmla="*/ 0 h 693"/>
                  <a:gd name="T12" fmla="*/ 0 w 505"/>
                  <a:gd name="T13" fmla="*/ 0 h 693"/>
                  <a:gd name="T14" fmla="*/ 0 w 505"/>
                  <a:gd name="T15" fmla="*/ 0 h 693"/>
                  <a:gd name="T16" fmla="*/ 0 w 505"/>
                  <a:gd name="T17" fmla="*/ 0 h 693"/>
                  <a:gd name="T18" fmla="*/ 0 w 505"/>
                  <a:gd name="T19" fmla="*/ 0 h 693"/>
                  <a:gd name="T20" fmla="*/ 0 w 505"/>
                  <a:gd name="T21" fmla="*/ 0 h 693"/>
                  <a:gd name="T22" fmla="*/ 0 w 505"/>
                  <a:gd name="T23" fmla="*/ 0 h 693"/>
                  <a:gd name="T24" fmla="*/ 0 w 505"/>
                  <a:gd name="T25" fmla="*/ 0 h 693"/>
                  <a:gd name="T26" fmla="*/ 0 w 505"/>
                  <a:gd name="T27" fmla="*/ 0 h 693"/>
                  <a:gd name="T28" fmla="*/ 0 w 505"/>
                  <a:gd name="T29" fmla="*/ 0 h 693"/>
                  <a:gd name="T30" fmla="*/ 0 w 505"/>
                  <a:gd name="T31" fmla="*/ 0 h 693"/>
                  <a:gd name="T32" fmla="*/ 0 w 505"/>
                  <a:gd name="T33" fmla="*/ 0 h 693"/>
                  <a:gd name="T34" fmla="*/ 0 w 505"/>
                  <a:gd name="T35" fmla="*/ 0 h 693"/>
                  <a:gd name="T36" fmla="*/ 0 w 505"/>
                  <a:gd name="T37" fmla="*/ 0 h 693"/>
                  <a:gd name="T38" fmla="*/ 0 w 505"/>
                  <a:gd name="T39" fmla="*/ 0 h 693"/>
                  <a:gd name="T40" fmla="*/ 0 w 505"/>
                  <a:gd name="T41" fmla="*/ 0 h 693"/>
                  <a:gd name="T42" fmla="*/ 0 w 505"/>
                  <a:gd name="T43" fmla="*/ 0 h 693"/>
                  <a:gd name="T44" fmla="*/ 0 w 505"/>
                  <a:gd name="T45" fmla="*/ 0 h 693"/>
                  <a:gd name="T46" fmla="*/ 0 w 505"/>
                  <a:gd name="T47" fmla="*/ 0 h 693"/>
                  <a:gd name="T48" fmla="*/ 0 w 505"/>
                  <a:gd name="T49" fmla="*/ 0 h 693"/>
                  <a:gd name="T50" fmla="*/ 0 w 505"/>
                  <a:gd name="T51" fmla="*/ 0 h 693"/>
                  <a:gd name="T52" fmla="*/ 0 w 505"/>
                  <a:gd name="T53" fmla="*/ 0 h 693"/>
                  <a:gd name="T54" fmla="*/ 0 w 505"/>
                  <a:gd name="T55" fmla="*/ 0 h 693"/>
                  <a:gd name="T56" fmla="*/ 0 w 505"/>
                  <a:gd name="T57" fmla="*/ 0 h 693"/>
                  <a:gd name="T58" fmla="*/ 0 w 505"/>
                  <a:gd name="T59" fmla="*/ 0 h 693"/>
                  <a:gd name="T60" fmla="*/ 0 w 505"/>
                  <a:gd name="T61" fmla="*/ 0 h 693"/>
                  <a:gd name="T62" fmla="*/ 0 w 505"/>
                  <a:gd name="T63" fmla="*/ 0 h 693"/>
                  <a:gd name="T64" fmla="*/ 0 w 505"/>
                  <a:gd name="T65" fmla="*/ 0 h 693"/>
                  <a:gd name="T66" fmla="*/ 0 w 505"/>
                  <a:gd name="T67" fmla="*/ 0 h 693"/>
                  <a:gd name="T68" fmla="*/ 0 w 505"/>
                  <a:gd name="T69" fmla="*/ 0 h 693"/>
                  <a:gd name="T70" fmla="*/ 0 w 505"/>
                  <a:gd name="T71" fmla="*/ 0 h 693"/>
                  <a:gd name="T72" fmla="*/ 0 w 505"/>
                  <a:gd name="T73" fmla="*/ 0 h 693"/>
                  <a:gd name="T74" fmla="*/ 0 w 505"/>
                  <a:gd name="T75" fmla="*/ 0 h 693"/>
                  <a:gd name="T76" fmla="*/ 0 w 505"/>
                  <a:gd name="T77" fmla="*/ 0 h 693"/>
                  <a:gd name="T78" fmla="*/ 0 w 505"/>
                  <a:gd name="T79" fmla="*/ 0 h 693"/>
                  <a:gd name="T80" fmla="*/ 0 w 505"/>
                  <a:gd name="T81" fmla="*/ 0 h 693"/>
                  <a:gd name="T82" fmla="*/ 0 w 505"/>
                  <a:gd name="T83" fmla="*/ 0 h 693"/>
                  <a:gd name="T84" fmla="*/ 0 w 505"/>
                  <a:gd name="T85" fmla="*/ 0 h 693"/>
                  <a:gd name="T86" fmla="*/ 0 w 505"/>
                  <a:gd name="T87" fmla="*/ 0 h 693"/>
                  <a:gd name="T88" fmla="*/ 0 w 505"/>
                  <a:gd name="T89" fmla="*/ 0 h 693"/>
                  <a:gd name="T90" fmla="*/ 0 w 505"/>
                  <a:gd name="T91" fmla="*/ 0 h 693"/>
                  <a:gd name="T92" fmla="*/ 0 w 505"/>
                  <a:gd name="T93" fmla="*/ 0 h 693"/>
                  <a:gd name="T94" fmla="*/ 0 w 505"/>
                  <a:gd name="T95" fmla="*/ 0 h 693"/>
                  <a:gd name="T96" fmla="*/ 0 w 505"/>
                  <a:gd name="T97" fmla="*/ 0 h 693"/>
                  <a:gd name="T98" fmla="*/ 0 w 505"/>
                  <a:gd name="T99" fmla="*/ 0 h 693"/>
                  <a:gd name="T100" fmla="*/ 0 w 505"/>
                  <a:gd name="T101" fmla="*/ 0 h 693"/>
                  <a:gd name="T102" fmla="*/ 0 w 505"/>
                  <a:gd name="T103" fmla="*/ 0 h 693"/>
                  <a:gd name="T104" fmla="*/ 0 w 505"/>
                  <a:gd name="T105" fmla="*/ 0 h 69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5"/>
                  <a:gd name="T160" fmla="*/ 0 h 693"/>
                  <a:gd name="T161" fmla="*/ 505 w 505"/>
                  <a:gd name="T162" fmla="*/ 693 h 69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5" h="693">
                    <a:moveTo>
                      <a:pt x="460" y="693"/>
                    </a:moveTo>
                    <a:lnTo>
                      <a:pt x="419" y="676"/>
                    </a:lnTo>
                    <a:lnTo>
                      <a:pt x="377" y="659"/>
                    </a:lnTo>
                    <a:lnTo>
                      <a:pt x="335" y="642"/>
                    </a:lnTo>
                    <a:lnTo>
                      <a:pt x="293" y="624"/>
                    </a:lnTo>
                    <a:lnTo>
                      <a:pt x="251" y="604"/>
                    </a:lnTo>
                    <a:lnTo>
                      <a:pt x="209" y="583"/>
                    </a:lnTo>
                    <a:lnTo>
                      <a:pt x="168" y="559"/>
                    </a:lnTo>
                    <a:lnTo>
                      <a:pt x="146" y="546"/>
                    </a:lnTo>
                    <a:lnTo>
                      <a:pt x="126" y="533"/>
                    </a:lnTo>
                    <a:lnTo>
                      <a:pt x="94" y="501"/>
                    </a:lnTo>
                    <a:lnTo>
                      <a:pt x="73" y="470"/>
                    </a:lnTo>
                    <a:lnTo>
                      <a:pt x="69" y="454"/>
                    </a:lnTo>
                    <a:lnTo>
                      <a:pt x="66" y="439"/>
                    </a:lnTo>
                    <a:lnTo>
                      <a:pt x="66" y="424"/>
                    </a:lnTo>
                    <a:lnTo>
                      <a:pt x="67" y="407"/>
                    </a:lnTo>
                    <a:lnTo>
                      <a:pt x="65" y="392"/>
                    </a:lnTo>
                    <a:lnTo>
                      <a:pt x="66" y="372"/>
                    </a:lnTo>
                    <a:lnTo>
                      <a:pt x="66" y="351"/>
                    </a:lnTo>
                    <a:lnTo>
                      <a:pt x="64" y="332"/>
                    </a:lnTo>
                    <a:lnTo>
                      <a:pt x="62" y="312"/>
                    </a:lnTo>
                    <a:lnTo>
                      <a:pt x="59" y="291"/>
                    </a:lnTo>
                    <a:lnTo>
                      <a:pt x="55" y="272"/>
                    </a:lnTo>
                    <a:lnTo>
                      <a:pt x="47" y="232"/>
                    </a:lnTo>
                    <a:lnTo>
                      <a:pt x="39" y="196"/>
                    </a:lnTo>
                    <a:lnTo>
                      <a:pt x="43" y="192"/>
                    </a:lnTo>
                    <a:lnTo>
                      <a:pt x="47" y="188"/>
                    </a:lnTo>
                    <a:lnTo>
                      <a:pt x="51" y="180"/>
                    </a:lnTo>
                    <a:lnTo>
                      <a:pt x="55" y="172"/>
                    </a:lnTo>
                    <a:lnTo>
                      <a:pt x="56" y="164"/>
                    </a:lnTo>
                    <a:lnTo>
                      <a:pt x="57" y="154"/>
                    </a:lnTo>
                    <a:lnTo>
                      <a:pt x="57" y="147"/>
                    </a:lnTo>
                    <a:lnTo>
                      <a:pt x="60" y="131"/>
                    </a:lnTo>
                    <a:lnTo>
                      <a:pt x="42" y="80"/>
                    </a:lnTo>
                    <a:lnTo>
                      <a:pt x="36" y="72"/>
                    </a:lnTo>
                    <a:lnTo>
                      <a:pt x="32" y="62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33" y="12"/>
                    </a:lnTo>
                    <a:lnTo>
                      <a:pt x="60" y="6"/>
                    </a:lnTo>
                    <a:lnTo>
                      <a:pt x="86" y="3"/>
                    </a:lnTo>
                    <a:lnTo>
                      <a:pt x="113" y="0"/>
                    </a:lnTo>
                    <a:lnTo>
                      <a:pt x="139" y="2"/>
                    </a:lnTo>
                    <a:lnTo>
                      <a:pt x="166" y="5"/>
                    </a:lnTo>
                    <a:lnTo>
                      <a:pt x="192" y="10"/>
                    </a:lnTo>
                    <a:lnTo>
                      <a:pt x="219" y="18"/>
                    </a:lnTo>
                    <a:lnTo>
                      <a:pt x="221" y="25"/>
                    </a:lnTo>
                    <a:lnTo>
                      <a:pt x="226" y="49"/>
                    </a:lnTo>
                    <a:lnTo>
                      <a:pt x="231" y="66"/>
                    </a:lnTo>
                    <a:lnTo>
                      <a:pt x="234" y="74"/>
                    </a:lnTo>
                    <a:lnTo>
                      <a:pt x="238" y="82"/>
                    </a:lnTo>
                    <a:lnTo>
                      <a:pt x="241" y="90"/>
                    </a:lnTo>
                    <a:lnTo>
                      <a:pt x="254" y="123"/>
                    </a:lnTo>
                    <a:lnTo>
                      <a:pt x="269" y="154"/>
                    </a:lnTo>
                    <a:lnTo>
                      <a:pt x="285" y="187"/>
                    </a:lnTo>
                    <a:lnTo>
                      <a:pt x="293" y="203"/>
                    </a:lnTo>
                    <a:lnTo>
                      <a:pt x="303" y="220"/>
                    </a:lnTo>
                    <a:lnTo>
                      <a:pt x="309" y="229"/>
                    </a:lnTo>
                    <a:lnTo>
                      <a:pt x="317" y="245"/>
                    </a:lnTo>
                    <a:lnTo>
                      <a:pt x="323" y="252"/>
                    </a:lnTo>
                    <a:lnTo>
                      <a:pt x="341" y="280"/>
                    </a:lnTo>
                    <a:lnTo>
                      <a:pt x="354" y="299"/>
                    </a:lnTo>
                    <a:lnTo>
                      <a:pt x="376" y="333"/>
                    </a:lnTo>
                    <a:lnTo>
                      <a:pt x="415" y="378"/>
                    </a:lnTo>
                    <a:lnTo>
                      <a:pt x="423" y="388"/>
                    </a:lnTo>
                    <a:lnTo>
                      <a:pt x="431" y="397"/>
                    </a:lnTo>
                    <a:lnTo>
                      <a:pt x="439" y="406"/>
                    </a:lnTo>
                    <a:lnTo>
                      <a:pt x="448" y="416"/>
                    </a:lnTo>
                    <a:lnTo>
                      <a:pt x="456" y="423"/>
                    </a:lnTo>
                    <a:lnTo>
                      <a:pt x="467" y="430"/>
                    </a:lnTo>
                    <a:lnTo>
                      <a:pt x="475" y="437"/>
                    </a:lnTo>
                    <a:lnTo>
                      <a:pt x="484" y="442"/>
                    </a:lnTo>
                    <a:lnTo>
                      <a:pt x="486" y="447"/>
                    </a:lnTo>
                    <a:lnTo>
                      <a:pt x="502" y="464"/>
                    </a:lnTo>
                    <a:lnTo>
                      <a:pt x="504" y="472"/>
                    </a:lnTo>
                    <a:lnTo>
                      <a:pt x="505" y="480"/>
                    </a:lnTo>
                    <a:lnTo>
                      <a:pt x="505" y="488"/>
                    </a:lnTo>
                    <a:lnTo>
                      <a:pt x="504" y="495"/>
                    </a:lnTo>
                    <a:lnTo>
                      <a:pt x="502" y="503"/>
                    </a:lnTo>
                    <a:lnTo>
                      <a:pt x="499" y="511"/>
                    </a:lnTo>
                    <a:lnTo>
                      <a:pt x="495" y="520"/>
                    </a:lnTo>
                    <a:lnTo>
                      <a:pt x="490" y="527"/>
                    </a:lnTo>
                    <a:lnTo>
                      <a:pt x="478" y="540"/>
                    </a:lnTo>
                    <a:lnTo>
                      <a:pt x="472" y="543"/>
                    </a:lnTo>
                    <a:lnTo>
                      <a:pt x="456" y="542"/>
                    </a:lnTo>
                    <a:lnTo>
                      <a:pt x="441" y="540"/>
                    </a:lnTo>
                    <a:lnTo>
                      <a:pt x="409" y="534"/>
                    </a:lnTo>
                    <a:lnTo>
                      <a:pt x="379" y="526"/>
                    </a:lnTo>
                    <a:lnTo>
                      <a:pt x="348" y="516"/>
                    </a:lnTo>
                    <a:lnTo>
                      <a:pt x="317" y="503"/>
                    </a:lnTo>
                    <a:lnTo>
                      <a:pt x="286" y="490"/>
                    </a:lnTo>
                    <a:lnTo>
                      <a:pt x="254" y="476"/>
                    </a:lnTo>
                    <a:lnTo>
                      <a:pt x="223" y="460"/>
                    </a:lnTo>
                    <a:lnTo>
                      <a:pt x="216" y="450"/>
                    </a:lnTo>
                    <a:lnTo>
                      <a:pt x="207" y="440"/>
                    </a:lnTo>
                    <a:lnTo>
                      <a:pt x="202" y="426"/>
                    </a:lnTo>
                    <a:lnTo>
                      <a:pt x="199" y="419"/>
                    </a:lnTo>
                    <a:lnTo>
                      <a:pt x="192" y="397"/>
                    </a:lnTo>
                    <a:lnTo>
                      <a:pt x="183" y="365"/>
                    </a:lnTo>
                    <a:lnTo>
                      <a:pt x="180" y="362"/>
                    </a:lnTo>
                    <a:lnTo>
                      <a:pt x="175" y="341"/>
                    </a:lnTo>
                    <a:lnTo>
                      <a:pt x="173" y="333"/>
                    </a:lnTo>
                    <a:lnTo>
                      <a:pt x="168" y="317"/>
                    </a:lnTo>
                    <a:lnTo>
                      <a:pt x="164" y="298"/>
                    </a:lnTo>
                    <a:lnTo>
                      <a:pt x="161" y="293"/>
                    </a:lnTo>
                    <a:lnTo>
                      <a:pt x="155" y="267"/>
                    </a:lnTo>
                    <a:lnTo>
                      <a:pt x="148" y="223"/>
                    </a:lnTo>
                    <a:lnTo>
                      <a:pt x="148" y="207"/>
                    </a:lnTo>
                    <a:lnTo>
                      <a:pt x="148" y="197"/>
                    </a:lnTo>
                    <a:lnTo>
                      <a:pt x="149" y="189"/>
                    </a:lnTo>
                    <a:lnTo>
                      <a:pt x="151" y="181"/>
                    </a:lnTo>
                    <a:lnTo>
                      <a:pt x="154" y="173"/>
                    </a:lnTo>
                    <a:lnTo>
                      <a:pt x="159" y="165"/>
                    </a:lnTo>
                    <a:lnTo>
                      <a:pt x="164" y="161"/>
                    </a:lnTo>
                    <a:lnTo>
                      <a:pt x="168" y="157"/>
                    </a:lnTo>
                    <a:lnTo>
                      <a:pt x="157" y="154"/>
                    </a:lnTo>
                    <a:lnTo>
                      <a:pt x="141" y="173"/>
                    </a:lnTo>
                    <a:lnTo>
                      <a:pt x="141" y="140"/>
                    </a:lnTo>
                    <a:lnTo>
                      <a:pt x="145" y="112"/>
                    </a:lnTo>
                    <a:lnTo>
                      <a:pt x="142" y="112"/>
                    </a:lnTo>
                    <a:lnTo>
                      <a:pt x="139" y="113"/>
                    </a:lnTo>
                    <a:lnTo>
                      <a:pt x="130" y="153"/>
                    </a:lnTo>
                    <a:lnTo>
                      <a:pt x="132" y="175"/>
                    </a:lnTo>
                    <a:lnTo>
                      <a:pt x="134" y="196"/>
                    </a:lnTo>
                    <a:lnTo>
                      <a:pt x="137" y="217"/>
                    </a:lnTo>
                    <a:lnTo>
                      <a:pt x="140" y="238"/>
                    </a:lnTo>
                    <a:lnTo>
                      <a:pt x="149" y="281"/>
                    </a:lnTo>
                    <a:lnTo>
                      <a:pt x="161" y="324"/>
                    </a:lnTo>
                    <a:lnTo>
                      <a:pt x="164" y="336"/>
                    </a:lnTo>
                    <a:lnTo>
                      <a:pt x="173" y="368"/>
                    </a:lnTo>
                    <a:lnTo>
                      <a:pt x="179" y="385"/>
                    </a:lnTo>
                    <a:lnTo>
                      <a:pt x="184" y="399"/>
                    </a:lnTo>
                    <a:lnTo>
                      <a:pt x="188" y="419"/>
                    </a:lnTo>
                    <a:lnTo>
                      <a:pt x="167" y="407"/>
                    </a:lnTo>
                    <a:lnTo>
                      <a:pt x="171" y="417"/>
                    </a:lnTo>
                    <a:lnTo>
                      <a:pt x="207" y="454"/>
                    </a:lnTo>
                    <a:lnTo>
                      <a:pt x="173" y="450"/>
                    </a:lnTo>
                    <a:lnTo>
                      <a:pt x="171" y="457"/>
                    </a:lnTo>
                    <a:lnTo>
                      <a:pt x="226" y="473"/>
                    </a:lnTo>
                    <a:lnTo>
                      <a:pt x="243" y="482"/>
                    </a:lnTo>
                    <a:lnTo>
                      <a:pt x="259" y="490"/>
                    </a:lnTo>
                    <a:lnTo>
                      <a:pt x="293" y="505"/>
                    </a:lnTo>
                    <a:lnTo>
                      <a:pt x="327" y="519"/>
                    </a:lnTo>
                    <a:lnTo>
                      <a:pt x="360" y="530"/>
                    </a:lnTo>
                    <a:lnTo>
                      <a:pt x="393" y="540"/>
                    </a:lnTo>
                    <a:lnTo>
                      <a:pt x="427" y="548"/>
                    </a:lnTo>
                    <a:lnTo>
                      <a:pt x="460" y="555"/>
                    </a:lnTo>
                    <a:lnTo>
                      <a:pt x="493" y="561"/>
                    </a:lnTo>
                    <a:lnTo>
                      <a:pt x="494" y="566"/>
                    </a:lnTo>
                    <a:lnTo>
                      <a:pt x="497" y="573"/>
                    </a:lnTo>
                    <a:lnTo>
                      <a:pt x="498" y="581"/>
                    </a:lnTo>
                    <a:lnTo>
                      <a:pt x="499" y="596"/>
                    </a:lnTo>
                    <a:lnTo>
                      <a:pt x="499" y="611"/>
                    </a:lnTo>
                    <a:lnTo>
                      <a:pt x="497" y="627"/>
                    </a:lnTo>
                    <a:lnTo>
                      <a:pt x="492" y="642"/>
                    </a:lnTo>
                    <a:lnTo>
                      <a:pt x="487" y="658"/>
                    </a:lnTo>
                    <a:lnTo>
                      <a:pt x="480" y="674"/>
                    </a:lnTo>
                    <a:lnTo>
                      <a:pt x="472" y="690"/>
                    </a:lnTo>
                    <a:lnTo>
                      <a:pt x="460" y="693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8" name="Freeform 83">
                <a:extLst>
                  <a:ext uri="{FF2B5EF4-FFF2-40B4-BE49-F238E27FC236}">
                    <a16:creationId xmlns:a16="http://schemas.microsoft.com/office/drawing/2014/main" id="{E5FD7542-7D99-8506-1196-66A0B1F59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526"/>
                <a:ext cx="86" cy="53"/>
              </a:xfrm>
              <a:custGeom>
                <a:avLst/>
                <a:gdLst>
                  <a:gd name="T0" fmla="*/ 0 w 259"/>
                  <a:gd name="T1" fmla="*/ 0 h 160"/>
                  <a:gd name="T2" fmla="*/ 0 w 259"/>
                  <a:gd name="T3" fmla="*/ 0 h 160"/>
                  <a:gd name="T4" fmla="*/ 0 w 259"/>
                  <a:gd name="T5" fmla="*/ 0 h 160"/>
                  <a:gd name="T6" fmla="*/ 0 w 259"/>
                  <a:gd name="T7" fmla="*/ 0 h 160"/>
                  <a:gd name="T8" fmla="*/ 0 w 259"/>
                  <a:gd name="T9" fmla="*/ 0 h 160"/>
                  <a:gd name="T10" fmla="*/ 0 w 259"/>
                  <a:gd name="T11" fmla="*/ 0 h 160"/>
                  <a:gd name="T12" fmla="*/ 0 w 259"/>
                  <a:gd name="T13" fmla="*/ 0 h 160"/>
                  <a:gd name="T14" fmla="*/ 0 w 259"/>
                  <a:gd name="T15" fmla="*/ 0 h 160"/>
                  <a:gd name="T16" fmla="*/ 0 w 259"/>
                  <a:gd name="T17" fmla="*/ 0 h 160"/>
                  <a:gd name="T18" fmla="*/ 0 w 259"/>
                  <a:gd name="T19" fmla="*/ 0 h 160"/>
                  <a:gd name="T20" fmla="*/ 0 w 259"/>
                  <a:gd name="T21" fmla="*/ 0 h 160"/>
                  <a:gd name="T22" fmla="*/ 0 w 259"/>
                  <a:gd name="T23" fmla="*/ 0 h 160"/>
                  <a:gd name="T24" fmla="*/ 0 w 259"/>
                  <a:gd name="T25" fmla="*/ 0 h 160"/>
                  <a:gd name="T26" fmla="*/ 0 w 259"/>
                  <a:gd name="T27" fmla="*/ 0 h 160"/>
                  <a:gd name="T28" fmla="*/ 0 w 259"/>
                  <a:gd name="T29" fmla="*/ 0 h 160"/>
                  <a:gd name="T30" fmla="*/ 0 w 259"/>
                  <a:gd name="T31" fmla="*/ 0 h 160"/>
                  <a:gd name="T32" fmla="*/ 0 w 259"/>
                  <a:gd name="T33" fmla="*/ 0 h 160"/>
                  <a:gd name="T34" fmla="*/ 0 w 259"/>
                  <a:gd name="T35" fmla="*/ 0 h 160"/>
                  <a:gd name="T36" fmla="*/ 0 w 259"/>
                  <a:gd name="T37" fmla="*/ 0 h 160"/>
                  <a:gd name="T38" fmla="*/ 0 w 259"/>
                  <a:gd name="T39" fmla="*/ 0 h 160"/>
                  <a:gd name="T40" fmla="*/ 0 w 259"/>
                  <a:gd name="T41" fmla="*/ 0 h 160"/>
                  <a:gd name="T42" fmla="*/ 0 w 259"/>
                  <a:gd name="T43" fmla="*/ 0 h 160"/>
                  <a:gd name="T44" fmla="*/ 0 w 259"/>
                  <a:gd name="T45" fmla="*/ 0 h 160"/>
                  <a:gd name="T46" fmla="*/ 0 w 259"/>
                  <a:gd name="T47" fmla="*/ 0 h 160"/>
                  <a:gd name="T48" fmla="*/ 0 w 259"/>
                  <a:gd name="T49" fmla="*/ 0 h 160"/>
                  <a:gd name="T50" fmla="*/ 0 w 259"/>
                  <a:gd name="T51" fmla="*/ 0 h 160"/>
                  <a:gd name="T52" fmla="*/ 0 w 259"/>
                  <a:gd name="T53" fmla="*/ 0 h 160"/>
                  <a:gd name="T54" fmla="*/ 0 w 259"/>
                  <a:gd name="T55" fmla="*/ 0 h 160"/>
                  <a:gd name="T56" fmla="*/ 0 w 259"/>
                  <a:gd name="T57" fmla="*/ 0 h 160"/>
                  <a:gd name="T58" fmla="*/ 0 w 259"/>
                  <a:gd name="T59" fmla="*/ 0 h 160"/>
                  <a:gd name="T60" fmla="*/ 0 w 259"/>
                  <a:gd name="T61" fmla="*/ 0 h 160"/>
                  <a:gd name="T62" fmla="*/ 0 w 259"/>
                  <a:gd name="T63" fmla="*/ 0 h 160"/>
                  <a:gd name="T64" fmla="*/ 0 w 259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9"/>
                  <a:gd name="T100" fmla="*/ 0 h 160"/>
                  <a:gd name="T101" fmla="*/ 259 w 259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9" h="160">
                    <a:moveTo>
                      <a:pt x="194" y="158"/>
                    </a:moveTo>
                    <a:lnTo>
                      <a:pt x="182" y="158"/>
                    </a:lnTo>
                    <a:lnTo>
                      <a:pt x="170" y="156"/>
                    </a:lnTo>
                    <a:lnTo>
                      <a:pt x="159" y="154"/>
                    </a:lnTo>
                    <a:lnTo>
                      <a:pt x="148" y="151"/>
                    </a:lnTo>
                    <a:lnTo>
                      <a:pt x="124" y="143"/>
                    </a:lnTo>
                    <a:lnTo>
                      <a:pt x="101" y="135"/>
                    </a:lnTo>
                    <a:lnTo>
                      <a:pt x="64" y="114"/>
                    </a:lnTo>
                    <a:lnTo>
                      <a:pt x="40" y="99"/>
                    </a:lnTo>
                    <a:lnTo>
                      <a:pt x="32" y="90"/>
                    </a:lnTo>
                    <a:lnTo>
                      <a:pt x="10" y="63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24" y="16"/>
                    </a:lnTo>
                    <a:lnTo>
                      <a:pt x="39" y="28"/>
                    </a:lnTo>
                    <a:lnTo>
                      <a:pt x="54" y="39"/>
                    </a:lnTo>
                    <a:lnTo>
                      <a:pt x="69" y="49"/>
                    </a:lnTo>
                    <a:lnTo>
                      <a:pt x="85" y="60"/>
                    </a:lnTo>
                    <a:lnTo>
                      <a:pt x="101" y="69"/>
                    </a:lnTo>
                    <a:lnTo>
                      <a:pt x="131" y="85"/>
                    </a:lnTo>
                    <a:lnTo>
                      <a:pt x="164" y="100"/>
                    </a:lnTo>
                    <a:lnTo>
                      <a:pt x="196" y="116"/>
                    </a:lnTo>
                    <a:lnTo>
                      <a:pt x="227" y="130"/>
                    </a:lnTo>
                    <a:lnTo>
                      <a:pt x="259" y="145"/>
                    </a:lnTo>
                    <a:lnTo>
                      <a:pt x="251" y="150"/>
                    </a:lnTo>
                    <a:lnTo>
                      <a:pt x="244" y="153"/>
                    </a:lnTo>
                    <a:lnTo>
                      <a:pt x="236" y="156"/>
                    </a:lnTo>
                    <a:lnTo>
                      <a:pt x="228" y="158"/>
                    </a:lnTo>
                    <a:lnTo>
                      <a:pt x="212" y="159"/>
                    </a:lnTo>
                    <a:lnTo>
                      <a:pt x="197" y="160"/>
                    </a:lnTo>
                    <a:lnTo>
                      <a:pt x="194" y="158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29" name="Freeform 84">
                <a:extLst>
                  <a:ext uri="{FF2B5EF4-FFF2-40B4-BE49-F238E27FC236}">
                    <a16:creationId xmlns:a16="http://schemas.microsoft.com/office/drawing/2014/main" id="{7A78DCB3-C939-D922-0537-B5290A8C9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" y="1386"/>
                <a:ext cx="159" cy="132"/>
              </a:xfrm>
              <a:custGeom>
                <a:avLst/>
                <a:gdLst>
                  <a:gd name="T0" fmla="*/ 0 w 479"/>
                  <a:gd name="T1" fmla="*/ 0 h 398"/>
                  <a:gd name="T2" fmla="*/ 0 w 479"/>
                  <a:gd name="T3" fmla="*/ 0 h 398"/>
                  <a:gd name="T4" fmla="*/ 0 w 479"/>
                  <a:gd name="T5" fmla="*/ 0 h 398"/>
                  <a:gd name="T6" fmla="*/ 0 w 479"/>
                  <a:gd name="T7" fmla="*/ 0 h 398"/>
                  <a:gd name="T8" fmla="*/ 0 w 479"/>
                  <a:gd name="T9" fmla="*/ 0 h 398"/>
                  <a:gd name="T10" fmla="*/ 0 w 479"/>
                  <a:gd name="T11" fmla="*/ 0 h 398"/>
                  <a:gd name="T12" fmla="*/ 0 w 479"/>
                  <a:gd name="T13" fmla="*/ 0 h 398"/>
                  <a:gd name="T14" fmla="*/ 0 w 479"/>
                  <a:gd name="T15" fmla="*/ 0 h 398"/>
                  <a:gd name="T16" fmla="*/ 0 w 479"/>
                  <a:gd name="T17" fmla="*/ 0 h 398"/>
                  <a:gd name="T18" fmla="*/ 0 w 479"/>
                  <a:gd name="T19" fmla="*/ 0 h 398"/>
                  <a:gd name="T20" fmla="*/ 0 w 479"/>
                  <a:gd name="T21" fmla="*/ 0 h 398"/>
                  <a:gd name="T22" fmla="*/ 0 w 479"/>
                  <a:gd name="T23" fmla="*/ 0 h 398"/>
                  <a:gd name="T24" fmla="*/ 0 w 479"/>
                  <a:gd name="T25" fmla="*/ 0 h 398"/>
                  <a:gd name="T26" fmla="*/ 0 w 479"/>
                  <a:gd name="T27" fmla="*/ 0 h 398"/>
                  <a:gd name="T28" fmla="*/ 0 w 479"/>
                  <a:gd name="T29" fmla="*/ 0 h 398"/>
                  <a:gd name="T30" fmla="*/ 0 w 479"/>
                  <a:gd name="T31" fmla="*/ 0 h 398"/>
                  <a:gd name="T32" fmla="*/ 0 w 479"/>
                  <a:gd name="T33" fmla="*/ 0 h 398"/>
                  <a:gd name="T34" fmla="*/ 0 w 479"/>
                  <a:gd name="T35" fmla="*/ 0 h 398"/>
                  <a:gd name="T36" fmla="*/ 0 w 479"/>
                  <a:gd name="T37" fmla="*/ 0 h 398"/>
                  <a:gd name="T38" fmla="*/ 0 w 479"/>
                  <a:gd name="T39" fmla="*/ 0 h 398"/>
                  <a:gd name="T40" fmla="*/ 0 w 479"/>
                  <a:gd name="T41" fmla="*/ 0 h 398"/>
                  <a:gd name="T42" fmla="*/ 0 w 479"/>
                  <a:gd name="T43" fmla="*/ 0 h 398"/>
                  <a:gd name="T44" fmla="*/ 0 w 479"/>
                  <a:gd name="T45" fmla="*/ 0 h 398"/>
                  <a:gd name="T46" fmla="*/ 0 w 479"/>
                  <a:gd name="T47" fmla="*/ 0 h 398"/>
                  <a:gd name="T48" fmla="*/ 0 w 479"/>
                  <a:gd name="T49" fmla="*/ 0 h 398"/>
                  <a:gd name="T50" fmla="*/ 0 w 479"/>
                  <a:gd name="T51" fmla="*/ 0 h 398"/>
                  <a:gd name="T52" fmla="*/ 0 w 479"/>
                  <a:gd name="T53" fmla="*/ 0 h 398"/>
                  <a:gd name="T54" fmla="*/ 0 w 479"/>
                  <a:gd name="T55" fmla="*/ 0 h 398"/>
                  <a:gd name="T56" fmla="*/ 0 w 479"/>
                  <a:gd name="T57" fmla="*/ 0 h 398"/>
                  <a:gd name="T58" fmla="*/ 0 w 479"/>
                  <a:gd name="T59" fmla="*/ 0 h 398"/>
                  <a:gd name="T60" fmla="*/ 0 w 479"/>
                  <a:gd name="T61" fmla="*/ 0 h 398"/>
                  <a:gd name="T62" fmla="*/ 0 w 479"/>
                  <a:gd name="T63" fmla="*/ 0 h 398"/>
                  <a:gd name="T64" fmla="*/ 0 w 479"/>
                  <a:gd name="T65" fmla="*/ 0 h 398"/>
                  <a:gd name="T66" fmla="*/ 0 w 479"/>
                  <a:gd name="T67" fmla="*/ 0 h 398"/>
                  <a:gd name="T68" fmla="*/ 0 w 479"/>
                  <a:gd name="T69" fmla="*/ 0 h 398"/>
                  <a:gd name="T70" fmla="*/ 0 w 479"/>
                  <a:gd name="T71" fmla="*/ 0 h 398"/>
                  <a:gd name="T72" fmla="*/ 0 w 479"/>
                  <a:gd name="T73" fmla="*/ 0 h 398"/>
                  <a:gd name="T74" fmla="*/ 0 w 479"/>
                  <a:gd name="T75" fmla="*/ 0 h 398"/>
                  <a:gd name="T76" fmla="*/ 0 w 479"/>
                  <a:gd name="T77" fmla="*/ 0 h 398"/>
                  <a:gd name="T78" fmla="*/ 0 w 479"/>
                  <a:gd name="T79" fmla="*/ 0 h 398"/>
                  <a:gd name="T80" fmla="*/ 0 w 479"/>
                  <a:gd name="T81" fmla="*/ 0 h 398"/>
                  <a:gd name="T82" fmla="*/ 0 w 479"/>
                  <a:gd name="T83" fmla="*/ 0 h 398"/>
                  <a:gd name="T84" fmla="*/ 0 w 479"/>
                  <a:gd name="T85" fmla="*/ 0 h 398"/>
                  <a:gd name="T86" fmla="*/ 0 w 479"/>
                  <a:gd name="T87" fmla="*/ 0 h 398"/>
                  <a:gd name="T88" fmla="*/ 0 w 479"/>
                  <a:gd name="T89" fmla="*/ 0 h 398"/>
                  <a:gd name="T90" fmla="*/ 0 w 479"/>
                  <a:gd name="T91" fmla="*/ 0 h 398"/>
                  <a:gd name="T92" fmla="*/ 0 w 479"/>
                  <a:gd name="T93" fmla="*/ 0 h 398"/>
                  <a:gd name="T94" fmla="*/ 0 w 479"/>
                  <a:gd name="T95" fmla="*/ 0 h 398"/>
                  <a:gd name="T96" fmla="*/ 0 w 479"/>
                  <a:gd name="T97" fmla="*/ 0 h 398"/>
                  <a:gd name="T98" fmla="*/ 0 w 479"/>
                  <a:gd name="T99" fmla="*/ 0 h 398"/>
                  <a:gd name="T100" fmla="*/ 0 w 479"/>
                  <a:gd name="T101" fmla="*/ 0 h 398"/>
                  <a:gd name="T102" fmla="*/ 0 w 479"/>
                  <a:gd name="T103" fmla="*/ 0 h 398"/>
                  <a:gd name="T104" fmla="*/ 0 w 479"/>
                  <a:gd name="T105" fmla="*/ 0 h 398"/>
                  <a:gd name="T106" fmla="*/ 0 w 479"/>
                  <a:gd name="T107" fmla="*/ 0 h 398"/>
                  <a:gd name="T108" fmla="*/ 0 w 479"/>
                  <a:gd name="T109" fmla="*/ 0 h 398"/>
                  <a:gd name="T110" fmla="*/ 0 w 479"/>
                  <a:gd name="T111" fmla="*/ 0 h 3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9"/>
                  <a:gd name="T169" fmla="*/ 0 h 398"/>
                  <a:gd name="T170" fmla="*/ 479 w 479"/>
                  <a:gd name="T171" fmla="*/ 398 h 3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9" h="398">
                    <a:moveTo>
                      <a:pt x="210" y="398"/>
                    </a:moveTo>
                    <a:lnTo>
                      <a:pt x="201" y="396"/>
                    </a:lnTo>
                    <a:lnTo>
                      <a:pt x="192" y="393"/>
                    </a:lnTo>
                    <a:lnTo>
                      <a:pt x="184" y="389"/>
                    </a:lnTo>
                    <a:lnTo>
                      <a:pt x="167" y="379"/>
                    </a:lnTo>
                    <a:lnTo>
                      <a:pt x="150" y="365"/>
                    </a:lnTo>
                    <a:lnTo>
                      <a:pt x="133" y="352"/>
                    </a:lnTo>
                    <a:lnTo>
                      <a:pt x="123" y="343"/>
                    </a:lnTo>
                    <a:lnTo>
                      <a:pt x="115" y="334"/>
                    </a:lnTo>
                    <a:lnTo>
                      <a:pt x="100" y="313"/>
                    </a:lnTo>
                    <a:lnTo>
                      <a:pt x="93" y="307"/>
                    </a:lnTo>
                    <a:lnTo>
                      <a:pt x="93" y="302"/>
                    </a:lnTo>
                    <a:lnTo>
                      <a:pt x="66" y="269"/>
                    </a:lnTo>
                    <a:lnTo>
                      <a:pt x="60" y="261"/>
                    </a:lnTo>
                    <a:lnTo>
                      <a:pt x="40" y="229"/>
                    </a:lnTo>
                    <a:lnTo>
                      <a:pt x="39" y="225"/>
                    </a:lnTo>
                    <a:lnTo>
                      <a:pt x="32" y="217"/>
                    </a:lnTo>
                    <a:lnTo>
                      <a:pt x="27" y="208"/>
                    </a:lnTo>
                    <a:lnTo>
                      <a:pt x="18" y="190"/>
                    </a:lnTo>
                    <a:lnTo>
                      <a:pt x="8" y="171"/>
                    </a:lnTo>
                    <a:lnTo>
                      <a:pt x="5" y="161"/>
                    </a:lnTo>
                    <a:lnTo>
                      <a:pt x="2" y="151"/>
                    </a:lnTo>
                    <a:lnTo>
                      <a:pt x="0" y="142"/>
                    </a:lnTo>
                    <a:lnTo>
                      <a:pt x="0" y="132"/>
                    </a:lnTo>
                    <a:lnTo>
                      <a:pt x="1" y="122"/>
                    </a:lnTo>
                    <a:lnTo>
                      <a:pt x="4" y="111"/>
                    </a:lnTo>
                    <a:lnTo>
                      <a:pt x="22" y="89"/>
                    </a:lnTo>
                    <a:lnTo>
                      <a:pt x="31" y="83"/>
                    </a:lnTo>
                    <a:lnTo>
                      <a:pt x="37" y="80"/>
                    </a:lnTo>
                    <a:lnTo>
                      <a:pt x="48" y="77"/>
                    </a:lnTo>
                    <a:lnTo>
                      <a:pt x="60" y="74"/>
                    </a:lnTo>
                    <a:lnTo>
                      <a:pt x="71" y="73"/>
                    </a:lnTo>
                    <a:lnTo>
                      <a:pt x="82" y="73"/>
                    </a:lnTo>
                    <a:lnTo>
                      <a:pt x="92" y="73"/>
                    </a:lnTo>
                    <a:lnTo>
                      <a:pt x="103" y="75"/>
                    </a:lnTo>
                    <a:lnTo>
                      <a:pt x="115" y="78"/>
                    </a:lnTo>
                    <a:lnTo>
                      <a:pt x="126" y="82"/>
                    </a:lnTo>
                    <a:lnTo>
                      <a:pt x="167" y="110"/>
                    </a:lnTo>
                    <a:lnTo>
                      <a:pt x="183" y="123"/>
                    </a:lnTo>
                    <a:lnTo>
                      <a:pt x="211" y="140"/>
                    </a:lnTo>
                    <a:lnTo>
                      <a:pt x="215" y="139"/>
                    </a:lnTo>
                    <a:lnTo>
                      <a:pt x="157" y="90"/>
                    </a:lnTo>
                    <a:lnTo>
                      <a:pt x="179" y="70"/>
                    </a:lnTo>
                    <a:lnTo>
                      <a:pt x="188" y="63"/>
                    </a:lnTo>
                    <a:lnTo>
                      <a:pt x="198" y="59"/>
                    </a:lnTo>
                    <a:lnTo>
                      <a:pt x="207" y="55"/>
                    </a:lnTo>
                    <a:lnTo>
                      <a:pt x="218" y="53"/>
                    </a:lnTo>
                    <a:lnTo>
                      <a:pt x="227" y="51"/>
                    </a:lnTo>
                    <a:lnTo>
                      <a:pt x="236" y="51"/>
                    </a:lnTo>
                    <a:lnTo>
                      <a:pt x="246" y="53"/>
                    </a:lnTo>
                    <a:lnTo>
                      <a:pt x="255" y="55"/>
                    </a:lnTo>
                    <a:lnTo>
                      <a:pt x="261" y="59"/>
                    </a:lnTo>
                    <a:lnTo>
                      <a:pt x="267" y="62"/>
                    </a:lnTo>
                    <a:lnTo>
                      <a:pt x="277" y="73"/>
                    </a:lnTo>
                    <a:lnTo>
                      <a:pt x="287" y="83"/>
                    </a:lnTo>
                    <a:lnTo>
                      <a:pt x="296" y="93"/>
                    </a:lnTo>
                    <a:lnTo>
                      <a:pt x="305" y="102"/>
                    </a:lnTo>
                    <a:lnTo>
                      <a:pt x="309" y="106"/>
                    </a:lnTo>
                    <a:lnTo>
                      <a:pt x="316" y="109"/>
                    </a:lnTo>
                    <a:lnTo>
                      <a:pt x="320" y="111"/>
                    </a:lnTo>
                    <a:lnTo>
                      <a:pt x="326" y="111"/>
                    </a:lnTo>
                    <a:lnTo>
                      <a:pt x="331" y="111"/>
                    </a:lnTo>
                    <a:lnTo>
                      <a:pt x="337" y="110"/>
                    </a:lnTo>
                    <a:lnTo>
                      <a:pt x="305" y="85"/>
                    </a:lnTo>
                    <a:lnTo>
                      <a:pt x="325" y="80"/>
                    </a:lnTo>
                    <a:lnTo>
                      <a:pt x="331" y="76"/>
                    </a:lnTo>
                    <a:lnTo>
                      <a:pt x="337" y="72"/>
                    </a:lnTo>
                    <a:lnTo>
                      <a:pt x="341" y="67"/>
                    </a:lnTo>
                    <a:lnTo>
                      <a:pt x="344" y="60"/>
                    </a:lnTo>
                    <a:lnTo>
                      <a:pt x="347" y="55"/>
                    </a:lnTo>
                    <a:lnTo>
                      <a:pt x="349" y="49"/>
                    </a:lnTo>
                    <a:lnTo>
                      <a:pt x="353" y="38"/>
                    </a:lnTo>
                    <a:lnTo>
                      <a:pt x="356" y="27"/>
                    </a:lnTo>
                    <a:lnTo>
                      <a:pt x="358" y="21"/>
                    </a:lnTo>
                    <a:lnTo>
                      <a:pt x="361" y="17"/>
                    </a:lnTo>
                    <a:lnTo>
                      <a:pt x="366" y="11"/>
                    </a:lnTo>
                    <a:lnTo>
                      <a:pt x="370" y="7"/>
                    </a:lnTo>
                    <a:lnTo>
                      <a:pt x="375" y="4"/>
                    </a:lnTo>
                    <a:lnTo>
                      <a:pt x="382" y="1"/>
                    </a:lnTo>
                    <a:lnTo>
                      <a:pt x="391" y="0"/>
                    </a:lnTo>
                    <a:lnTo>
                      <a:pt x="400" y="0"/>
                    </a:lnTo>
                    <a:lnTo>
                      <a:pt x="408" y="0"/>
                    </a:lnTo>
                    <a:lnTo>
                      <a:pt x="417" y="1"/>
                    </a:lnTo>
                    <a:lnTo>
                      <a:pt x="425" y="4"/>
                    </a:lnTo>
                    <a:lnTo>
                      <a:pt x="434" y="7"/>
                    </a:lnTo>
                    <a:lnTo>
                      <a:pt x="442" y="12"/>
                    </a:lnTo>
                    <a:lnTo>
                      <a:pt x="450" y="19"/>
                    </a:lnTo>
                    <a:lnTo>
                      <a:pt x="472" y="42"/>
                    </a:lnTo>
                    <a:lnTo>
                      <a:pt x="475" y="51"/>
                    </a:lnTo>
                    <a:lnTo>
                      <a:pt x="478" y="60"/>
                    </a:lnTo>
                    <a:lnTo>
                      <a:pt x="479" y="70"/>
                    </a:lnTo>
                    <a:lnTo>
                      <a:pt x="479" y="78"/>
                    </a:lnTo>
                    <a:lnTo>
                      <a:pt x="478" y="88"/>
                    </a:lnTo>
                    <a:lnTo>
                      <a:pt x="476" y="96"/>
                    </a:lnTo>
                    <a:lnTo>
                      <a:pt x="472" y="105"/>
                    </a:lnTo>
                    <a:lnTo>
                      <a:pt x="467" y="114"/>
                    </a:lnTo>
                    <a:lnTo>
                      <a:pt x="438" y="129"/>
                    </a:lnTo>
                    <a:lnTo>
                      <a:pt x="423" y="134"/>
                    </a:lnTo>
                    <a:lnTo>
                      <a:pt x="417" y="136"/>
                    </a:lnTo>
                    <a:lnTo>
                      <a:pt x="409" y="136"/>
                    </a:lnTo>
                    <a:lnTo>
                      <a:pt x="403" y="136"/>
                    </a:lnTo>
                    <a:lnTo>
                      <a:pt x="397" y="136"/>
                    </a:lnTo>
                    <a:lnTo>
                      <a:pt x="391" y="134"/>
                    </a:lnTo>
                    <a:lnTo>
                      <a:pt x="385" y="132"/>
                    </a:lnTo>
                    <a:lnTo>
                      <a:pt x="379" y="130"/>
                    </a:lnTo>
                    <a:lnTo>
                      <a:pt x="372" y="127"/>
                    </a:lnTo>
                    <a:lnTo>
                      <a:pt x="366" y="125"/>
                    </a:lnTo>
                    <a:lnTo>
                      <a:pt x="366" y="131"/>
                    </a:lnTo>
                    <a:lnTo>
                      <a:pt x="373" y="138"/>
                    </a:lnTo>
                    <a:lnTo>
                      <a:pt x="403" y="148"/>
                    </a:lnTo>
                    <a:lnTo>
                      <a:pt x="412" y="149"/>
                    </a:lnTo>
                    <a:lnTo>
                      <a:pt x="412" y="155"/>
                    </a:lnTo>
                    <a:lnTo>
                      <a:pt x="413" y="158"/>
                    </a:lnTo>
                    <a:lnTo>
                      <a:pt x="422" y="168"/>
                    </a:lnTo>
                    <a:lnTo>
                      <a:pt x="425" y="172"/>
                    </a:lnTo>
                    <a:lnTo>
                      <a:pt x="394" y="181"/>
                    </a:lnTo>
                    <a:lnTo>
                      <a:pt x="381" y="187"/>
                    </a:lnTo>
                    <a:lnTo>
                      <a:pt x="362" y="200"/>
                    </a:lnTo>
                    <a:lnTo>
                      <a:pt x="359" y="203"/>
                    </a:lnTo>
                    <a:lnTo>
                      <a:pt x="352" y="212"/>
                    </a:lnTo>
                    <a:lnTo>
                      <a:pt x="344" y="209"/>
                    </a:lnTo>
                    <a:lnTo>
                      <a:pt x="336" y="206"/>
                    </a:lnTo>
                    <a:lnTo>
                      <a:pt x="327" y="205"/>
                    </a:lnTo>
                    <a:lnTo>
                      <a:pt x="319" y="203"/>
                    </a:lnTo>
                    <a:lnTo>
                      <a:pt x="311" y="203"/>
                    </a:lnTo>
                    <a:lnTo>
                      <a:pt x="303" y="203"/>
                    </a:lnTo>
                    <a:lnTo>
                      <a:pt x="286" y="205"/>
                    </a:lnTo>
                    <a:lnTo>
                      <a:pt x="271" y="209"/>
                    </a:lnTo>
                    <a:lnTo>
                      <a:pt x="253" y="215"/>
                    </a:lnTo>
                    <a:lnTo>
                      <a:pt x="238" y="224"/>
                    </a:lnTo>
                    <a:lnTo>
                      <a:pt x="221" y="233"/>
                    </a:lnTo>
                    <a:lnTo>
                      <a:pt x="204" y="243"/>
                    </a:lnTo>
                    <a:lnTo>
                      <a:pt x="182" y="247"/>
                    </a:lnTo>
                    <a:lnTo>
                      <a:pt x="176" y="250"/>
                    </a:lnTo>
                    <a:lnTo>
                      <a:pt x="173" y="251"/>
                    </a:lnTo>
                    <a:lnTo>
                      <a:pt x="170" y="259"/>
                    </a:lnTo>
                    <a:lnTo>
                      <a:pt x="186" y="256"/>
                    </a:lnTo>
                    <a:lnTo>
                      <a:pt x="167" y="297"/>
                    </a:lnTo>
                    <a:lnTo>
                      <a:pt x="168" y="302"/>
                    </a:lnTo>
                    <a:lnTo>
                      <a:pt x="174" y="309"/>
                    </a:lnTo>
                    <a:lnTo>
                      <a:pt x="176" y="297"/>
                    </a:lnTo>
                    <a:lnTo>
                      <a:pt x="185" y="278"/>
                    </a:lnTo>
                    <a:lnTo>
                      <a:pt x="209" y="250"/>
                    </a:lnTo>
                    <a:lnTo>
                      <a:pt x="217" y="246"/>
                    </a:lnTo>
                    <a:lnTo>
                      <a:pt x="226" y="240"/>
                    </a:lnTo>
                    <a:lnTo>
                      <a:pt x="251" y="228"/>
                    </a:lnTo>
                    <a:lnTo>
                      <a:pt x="258" y="225"/>
                    </a:lnTo>
                    <a:lnTo>
                      <a:pt x="271" y="218"/>
                    </a:lnTo>
                    <a:lnTo>
                      <a:pt x="281" y="215"/>
                    </a:lnTo>
                    <a:lnTo>
                      <a:pt x="292" y="213"/>
                    </a:lnTo>
                    <a:lnTo>
                      <a:pt x="302" y="213"/>
                    </a:lnTo>
                    <a:lnTo>
                      <a:pt x="312" y="214"/>
                    </a:lnTo>
                    <a:lnTo>
                      <a:pt x="323" y="216"/>
                    </a:lnTo>
                    <a:lnTo>
                      <a:pt x="334" y="218"/>
                    </a:lnTo>
                    <a:lnTo>
                      <a:pt x="355" y="225"/>
                    </a:lnTo>
                    <a:lnTo>
                      <a:pt x="394" y="254"/>
                    </a:lnTo>
                    <a:lnTo>
                      <a:pt x="398" y="263"/>
                    </a:lnTo>
                    <a:lnTo>
                      <a:pt x="401" y="272"/>
                    </a:lnTo>
                    <a:lnTo>
                      <a:pt x="403" y="280"/>
                    </a:lnTo>
                    <a:lnTo>
                      <a:pt x="403" y="289"/>
                    </a:lnTo>
                    <a:lnTo>
                      <a:pt x="402" y="297"/>
                    </a:lnTo>
                    <a:lnTo>
                      <a:pt x="400" y="305"/>
                    </a:lnTo>
                    <a:lnTo>
                      <a:pt x="397" y="313"/>
                    </a:lnTo>
                    <a:lnTo>
                      <a:pt x="393" y="323"/>
                    </a:lnTo>
                    <a:lnTo>
                      <a:pt x="373" y="339"/>
                    </a:lnTo>
                    <a:lnTo>
                      <a:pt x="311" y="361"/>
                    </a:lnTo>
                    <a:lnTo>
                      <a:pt x="303" y="363"/>
                    </a:lnTo>
                    <a:lnTo>
                      <a:pt x="271" y="380"/>
                    </a:lnTo>
                    <a:lnTo>
                      <a:pt x="244" y="395"/>
                    </a:lnTo>
                    <a:lnTo>
                      <a:pt x="210" y="3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0" name="Freeform 85">
                <a:extLst>
                  <a:ext uri="{FF2B5EF4-FFF2-40B4-BE49-F238E27FC236}">
                    <a16:creationId xmlns:a16="http://schemas.microsoft.com/office/drawing/2014/main" id="{9ED5D997-4082-E774-C4ED-130B124A4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1448"/>
                <a:ext cx="45" cy="55"/>
              </a:xfrm>
              <a:custGeom>
                <a:avLst/>
                <a:gdLst>
                  <a:gd name="T0" fmla="*/ 0 w 136"/>
                  <a:gd name="T1" fmla="*/ 0 h 164"/>
                  <a:gd name="T2" fmla="*/ 0 w 136"/>
                  <a:gd name="T3" fmla="*/ 0 h 164"/>
                  <a:gd name="T4" fmla="*/ 0 w 136"/>
                  <a:gd name="T5" fmla="*/ 0 h 164"/>
                  <a:gd name="T6" fmla="*/ 0 w 136"/>
                  <a:gd name="T7" fmla="*/ 0 h 164"/>
                  <a:gd name="T8" fmla="*/ 0 w 136"/>
                  <a:gd name="T9" fmla="*/ 0 h 164"/>
                  <a:gd name="T10" fmla="*/ 0 w 136"/>
                  <a:gd name="T11" fmla="*/ 0 h 164"/>
                  <a:gd name="T12" fmla="*/ 0 w 136"/>
                  <a:gd name="T13" fmla="*/ 0 h 164"/>
                  <a:gd name="T14" fmla="*/ 0 w 136"/>
                  <a:gd name="T15" fmla="*/ 0 h 164"/>
                  <a:gd name="T16" fmla="*/ 0 w 136"/>
                  <a:gd name="T17" fmla="*/ 0 h 164"/>
                  <a:gd name="T18" fmla="*/ 0 w 136"/>
                  <a:gd name="T19" fmla="*/ 0 h 164"/>
                  <a:gd name="T20" fmla="*/ 0 w 136"/>
                  <a:gd name="T21" fmla="*/ 0 h 164"/>
                  <a:gd name="T22" fmla="*/ 0 w 136"/>
                  <a:gd name="T23" fmla="*/ 0 h 164"/>
                  <a:gd name="T24" fmla="*/ 0 w 136"/>
                  <a:gd name="T25" fmla="*/ 0 h 164"/>
                  <a:gd name="T26" fmla="*/ 0 w 136"/>
                  <a:gd name="T27" fmla="*/ 0 h 164"/>
                  <a:gd name="T28" fmla="*/ 0 w 136"/>
                  <a:gd name="T29" fmla="*/ 0 h 164"/>
                  <a:gd name="T30" fmla="*/ 0 w 136"/>
                  <a:gd name="T31" fmla="*/ 0 h 164"/>
                  <a:gd name="T32" fmla="*/ 0 w 136"/>
                  <a:gd name="T33" fmla="*/ 0 h 164"/>
                  <a:gd name="T34" fmla="*/ 0 w 136"/>
                  <a:gd name="T35" fmla="*/ 0 h 164"/>
                  <a:gd name="T36" fmla="*/ 0 w 136"/>
                  <a:gd name="T37" fmla="*/ 0 h 164"/>
                  <a:gd name="T38" fmla="*/ 0 w 136"/>
                  <a:gd name="T39" fmla="*/ 0 h 164"/>
                  <a:gd name="T40" fmla="*/ 0 w 136"/>
                  <a:gd name="T41" fmla="*/ 0 h 164"/>
                  <a:gd name="T42" fmla="*/ 0 w 136"/>
                  <a:gd name="T43" fmla="*/ 0 h 164"/>
                  <a:gd name="T44" fmla="*/ 0 w 136"/>
                  <a:gd name="T45" fmla="*/ 0 h 164"/>
                  <a:gd name="T46" fmla="*/ 0 w 136"/>
                  <a:gd name="T47" fmla="*/ 0 h 164"/>
                  <a:gd name="T48" fmla="*/ 0 w 136"/>
                  <a:gd name="T49" fmla="*/ 0 h 164"/>
                  <a:gd name="T50" fmla="*/ 0 w 136"/>
                  <a:gd name="T51" fmla="*/ 0 h 164"/>
                  <a:gd name="T52" fmla="*/ 0 w 136"/>
                  <a:gd name="T53" fmla="*/ 0 h 164"/>
                  <a:gd name="T54" fmla="*/ 0 w 136"/>
                  <a:gd name="T55" fmla="*/ 0 h 164"/>
                  <a:gd name="T56" fmla="*/ 0 w 136"/>
                  <a:gd name="T57" fmla="*/ 0 h 164"/>
                  <a:gd name="T58" fmla="*/ 0 w 136"/>
                  <a:gd name="T59" fmla="*/ 0 h 164"/>
                  <a:gd name="T60" fmla="*/ 0 w 136"/>
                  <a:gd name="T61" fmla="*/ 0 h 164"/>
                  <a:gd name="T62" fmla="*/ 0 w 136"/>
                  <a:gd name="T63" fmla="*/ 0 h 164"/>
                  <a:gd name="T64" fmla="*/ 0 w 136"/>
                  <a:gd name="T65" fmla="*/ 0 h 164"/>
                  <a:gd name="T66" fmla="*/ 0 w 136"/>
                  <a:gd name="T67" fmla="*/ 0 h 164"/>
                  <a:gd name="T68" fmla="*/ 0 w 136"/>
                  <a:gd name="T69" fmla="*/ 0 h 164"/>
                  <a:gd name="T70" fmla="*/ 0 w 136"/>
                  <a:gd name="T71" fmla="*/ 0 h 164"/>
                  <a:gd name="T72" fmla="*/ 0 w 136"/>
                  <a:gd name="T73" fmla="*/ 0 h 164"/>
                  <a:gd name="T74" fmla="*/ 0 w 136"/>
                  <a:gd name="T75" fmla="*/ 0 h 164"/>
                  <a:gd name="T76" fmla="*/ 0 w 136"/>
                  <a:gd name="T77" fmla="*/ 0 h 164"/>
                  <a:gd name="T78" fmla="*/ 0 w 136"/>
                  <a:gd name="T79" fmla="*/ 0 h 164"/>
                  <a:gd name="T80" fmla="*/ 0 w 136"/>
                  <a:gd name="T81" fmla="*/ 0 h 164"/>
                  <a:gd name="T82" fmla="*/ 0 w 136"/>
                  <a:gd name="T83" fmla="*/ 0 h 164"/>
                  <a:gd name="T84" fmla="*/ 0 w 136"/>
                  <a:gd name="T85" fmla="*/ 0 h 164"/>
                  <a:gd name="T86" fmla="*/ 0 w 136"/>
                  <a:gd name="T87" fmla="*/ 0 h 1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6"/>
                  <a:gd name="T133" fmla="*/ 0 h 164"/>
                  <a:gd name="T134" fmla="*/ 136 w 136"/>
                  <a:gd name="T135" fmla="*/ 164 h 1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6" h="164">
                    <a:moveTo>
                      <a:pt x="73" y="164"/>
                    </a:moveTo>
                    <a:lnTo>
                      <a:pt x="11" y="142"/>
                    </a:lnTo>
                    <a:lnTo>
                      <a:pt x="18" y="134"/>
                    </a:lnTo>
                    <a:lnTo>
                      <a:pt x="24" y="125"/>
                    </a:lnTo>
                    <a:lnTo>
                      <a:pt x="29" y="116"/>
                    </a:lnTo>
                    <a:lnTo>
                      <a:pt x="32" y="107"/>
                    </a:lnTo>
                    <a:lnTo>
                      <a:pt x="34" y="98"/>
                    </a:lnTo>
                    <a:lnTo>
                      <a:pt x="35" y="89"/>
                    </a:lnTo>
                    <a:lnTo>
                      <a:pt x="36" y="79"/>
                    </a:lnTo>
                    <a:lnTo>
                      <a:pt x="37" y="71"/>
                    </a:lnTo>
                    <a:lnTo>
                      <a:pt x="36" y="63"/>
                    </a:lnTo>
                    <a:lnTo>
                      <a:pt x="34" y="55"/>
                    </a:lnTo>
                    <a:lnTo>
                      <a:pt x="31" y="47"/>
                    </a:lnTo>
                    <a:lnTo>
                      <a:pt x="27" y="40"/>
                    </a:lnTo>
                    <a:lnTo>
                      <a:pt x="20" y="32"/>
                    </a:lnTo>
                    <a:lnTo>
                      <a:pt x="15" y="25"/>
                    </a:lnTo>
                    <a:lnTo>
                      <a:pt x="8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3" y="5"/>
                    </a:lnTo>
                    <a:lnTo>
                      <a:pt x="26" y="2"/>
                    </a:lnTo>
                    <a:lnTo>
                      <a:pt x="38" y="1"/>
                    </a:lnTo>
                    <a:lnTo>
                      <a:pt x="50" y="0"/>
                    </a:lnTo>
                    <a:lnTo>
                      <a:pt x="62" y="2"/>
                    </a:lnTo>
                    <a:lnTo>
                      <a:pt x="75" y="4"/>
                    </a:lnTo>
                    <a:lnTo>
                      <a:pt x="87" y="9"/>
                    </a:lnTo>
                    <a:lnTo>
                      <a:pt x="98" y="15"/>
                    </a:lnTo>
                    <a:lnTo>
                      <a:pt x="108" y="25"/>
                    </a:lnTo>
                    <a:lnTo>
                      <a:pt x="115" y="35"/>
                    </a:lnTo>
                    <a:lnTo>
                      <a:pt x="121" y="43"/>
                    </a:lnTo>
                    <a:lnTo>
                      <a:pt x="127" y="52"/>
                    </a:lnTo>
                    <a:lnTo>
                      <a:pt x="130" y="61"/>
                    </a:lnTo>
                    <a:lnTo>
                      <a:pt x="133" y="69"/>
                    </a:lnTo>
                    <a:lnTo>
                      <a:pt x="136" y="88"/>
                    </a:lnTo>
                    <a:lnTo>
                      <a:pt x="135" y="106"/>
                    </a:lnTo>
                    <a:lnTo>
                      <a:pt x="134" y="115"/>
                    </a:lnTo>
                    <a:lnTo>
                      <a:pt x="133" y="124"/>
                    </a:lnTo>
                    <a:lnTo>
                      <a:pt x="129" y="134"/>
                    </a:lnTo>
                    <a:lnTo>
                      <a:pt x="125" y="142"/>
                    </a:lnTo>
                    <a:lnTo>
                      <a:pt x="117" y="150"/>
                    </a:lnTo>
                    <a:lnTo>
                      <a:pt x="113" y="154"/>
                    </a:lnTo>
                    <a:lnTo>
                      <a:pt x="108" y="157"/>
                    </a:lnTo>
                    <a:lnTo>
                      <a:pt x="103" y="160"/>
                    </a:lnTo>
                    <a:lnTo>
                      <a:pt x="73" y="164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1" name="Freeform 86">
                <a:extLst>
                  <a:ext uri="{FF2B5EF4-FFF2-40B4-BE49-F238E27FC236}">
                    <a16:creationId xmlns:a16="http://schemas.microsoft.com/office/drawing/2014/main" id="{BD4E7D3F-1F5F-50F5-C130-D9F70D883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1448"/>
                <a:ext cx="51" cy="50"/>
              </a:xfrm>
              <a:custGeom>
                <a:avLst/>
                <a:gdLst>
                  <a:gd name="T0" fmla="*/ 0 w 154"/>
                  <a:gd name="T1" fmla="*/ 0 h 148"/>
                  <a:gd name="T2" fmla="*/ 0 w 154"/>
                  <a:gd name="T3" fmla="*/ 0 h 148"/>
                  <a:gd name="T4" fmla="*/ 0 w 154"/>
                  <a:gd name="T5" fmla="*/ 0 h 148"/>
                  <a:gd name="T6" fmla="*/ 0 w 154"/>
                  <a:gd name="T7" fmla="*/ 0 h 148"/>
                  <a:gd name="T8" fmla="*/ 0 w 154"/>
                  <a:gd name="T9" fmla="*/ 0 h 148"/>
                  <a:gd name="T10" fmla="*/ 0 w 154"/>
                  <a:gd name="T11" fmla="*/ 0 h 148"/>
                  <a:gd name="T12" fmla="*/ 0 w 154"/>
                  <a:gd name="T13" fmla="*/ 0 h 148"/>
                  <a:gd name="T14" fmla="*/ 0 w 154"/>
                  <a:gd name="T15" fmla="*/ 0 h 148"/>
                  <a:gd name="T16" fmla="*/ 0 w 154"/>
                  <a:gd name="T17" fmla="*/ 0 h 148"/>
                  <a:gd name="T18" fmla="*/ 0 w 154"/>
                  <a:gd name="T19" fmla="*/ 0 h 148"/>
                  <a:gd name="T20" fmla="*/ 0 w 154"/>
                  <a:gd name="T21" fmla="*/ 0 h 148"/>
                  <a:gd name="T22" fmla="*/ 0 w 154"/>
                  <a:gd name="T23" fmla="*/ 0 h 148"/>
                  <a:gd name="T24" fmla="*/ 0 w 154"/>
                  <a:gd name="T25" fmla="*/ 0 h 148"/>
                  <a:gd name="T26" fmla="*/ 0 w 154"/>
                  <a:gd name="T27" fmla="*/ 0 h 148"/>
                  <a:gd name="T28" fmla="*/ 0 w 154"/>
                  <a:gd name="T29" fmla="*/ 0 h 148"/>
                  <a:gd name="T30" fmla="*/ 0 w 154"/>
                  <a:gd name="T31" fmla="*/ 0 h 148"/>
                  <a:gd name="T32" fmla="*/ 0 w 154"/>
                  <a:gd name="T33" fmla="*/ 0 h 148"/>
                  <a:gd name="T34" fmla="*/ 0 w 154"/>
                  <a:gd name="T35" fmla="*/ 0 h 148"/>
                  <a:gd name="T36" fmla="*/ 0 w 154"/>
                  <a:gd name="T37" fmla="*/ 0 h 148"/>
                  <a:gd name="T38" fmla="*/ 0 w 154"/>
                  <a:gd name="T39" fmla="*/ 0 h 148"/>
                  <a:gd name="T40" fmla="*/ 0 w 154"/>
                  <a:gd name="T41" fmla="*/ 0 h 148"/>
                  <a:gd name="T42" fmla="*/ 0 w 154"/>
                  <a:gd name="T43" fmla="*/ 0 h 148"/>
                  <a:gd name="T44" fmla="*/ 0 w 154"/>
                  <a:gd name="T45" fmla="*/ 0 h 148"/>
                  <a:gd name="T46" fmla="*/ 0 w 154"/>
                  <a:gd name="T47" fmla="*/ 0 h 148"/>
                  <a:gd name="T48" fmla="*/ 0 w 154"/>
                  <a:gd name="T49" fmla="*/ 0 h 148"/>
                  <a:gd name="T50" fmla="*/ 0 w 154"/>
                  <a:gd name="T51" fmla="*/ 0 h 148"/>
                  <a:gd name="T52" fmla="*/ 0 w 154"/>
                  <a:gd name="T53" fmla="*/ 0 h 148"/>
                  <a:gd name="T54" fmla="*/ 0 w 154"/>
                  <a:gd name="T55" fmla="*/ 0 h 148"/>
                  <a:gd name="T56" fmla="*/ 0 w 154"/>
                  <a:gd name="T57" fmla="*/ 0 h 148"/>
                  <a:gd name="T58" fmla="*/ 0 w 154"/>
                  <a:gd name="T59" fmla="*/ 0 h 148"/>
                  <a:gd name="T60" fmla="*/ 0 w 154"/>
                  <a:gd name="T61" fmla="*/ 0 h 148"/>
                  <a:gd name="T62" fmla="*/ 0 w 154"/>
                  <a:gd name="T63" fmla="*/ 0 h 148"/>
                  <a:gd name="T64" fmla="*/ 0 w 154"/>
                  <a:gd name="T65" fmla="*/ 0 h 148"/>
                  <a:gd name="T66" fmla="*/ 0 w 154"/>
                  <a:gd name="T67" fmla="*/ 0 h 148"/>
                  <a:gd name="T68" fmla="*/ 0 w 154"/>
                  <a:gd name="T69" fmla="*/ 0 h 148"/>
                  <a:gd name="T70" fmla="*/ 0 w 154"/>
                  <a:gd name="T71" fmla="*/ 0 h 148"/>
                  <a:gd name="T72" fmla="*/ 0 w 154"/>
                  <a:gd name="T73" fmla="*/ 0 h 148"/>
                  <a:gd name="T74" fmla="*/ 0 w 154"/>
                  <a:gd name="T75" fmla="*/ 0 h 148"/>
                  <a:gd name="T76" fmla="*/ 0 w 154"/>
                  <a:gd name="T77" fmla="*/ 0 h 148"/>
                  <a:gd name="T78" fmla="*/ 0 w 154"/>
                  <a:gd name="T79" fmla="*/ 0 h 148"/>
                  <a:gd name="T80" fmla="*/ 0 w 154"/>
                  <a:gd name="T81" fmla="*/ 0 h 148"/>
                  <a:gd name="T82" fmla="*/ 0 w 154"/>
                  <a:gd name="T83" fmla="*/ 0 h 148"/>
                  <a:gd name="T84" fmla="*/ 0 w 154"/>
                  <a:gd name="T85" fmla="*/ 0 h 148"/>
                  <a:gd name="T86" fmla="*/ 0 w 154"/>
                  <a:gd name="T87" fmla="*/ 0 h 148"/>
                  <a:gd name="T88" fmla="*/ 0 w 154"/>
                  <a:gd name="T89" fmla="*/ 0 h 148"/>
                  <a:gd name="T90" fmla="*/ 0 w 154"/>
                  <a:gd name="T91" fmla="*/ 0 h 148"/>
                  <a:gd name="T92" fmla="*/ 0 w 154"/>
                  <a:gd name="T93" fmla="*/ 0 h 148"/>
                  <a:gd name="T94" fmla="*/ 0 w 154"/>
                  <a:gd name="T95" fmla="*/ 0 h 148"/>
                  <a:gd name="T96" fmla="*/ 0 w 154"/>
                  <a:gd name="T97" fmla="*/ 0 h 148"/>
                  <a:gd name="T98" fmla="*/ 0 w 154"/>
                  <a:gd name="T99" fmla="*/ 0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"/>
                  <a:gd name="T151" fmla="*/ 0 h 148"/>
                  <a:gd name="T152" fmla="*/ 154 w 154"/>
                  <a:gd name="T153" fmla="*/ 148 h 1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" h="148">
                    <a:moveTo>
                      <a:pt x="78" y="147"/>
                    </a:moveTo>
                    <a:lnTo>
                      <a:pt x="44" y="138"/>
                    </a:lnTo>
                    <a:lnTo>
                      <a:pt x="45" y="120"/>
                    </a:lnTo>
                    <a:lnTo>
                      <a:pt x="45" y="104"/>
                    </a:lnTo>
                    <a:lnTo>
                      <a:pt x="45" y="95"/>
                    </a:lnTo>
                    <a:lnTo>
                      <a:pt x="44" y="87"/>
                    </a:lnTo>
                    <a:lnTo>
                      <a:pt x="42" y="78"/>
                    </a:lnTo>
                    <a:lnTo>
                      <a:pt x="39" y="69"/>
                    </a:lnTo>
                    <a:lnTo>
                      <a:pt x="33" y="60"/>
                    </a:lnTo>
                    <a:lnTo>
                      <a:pt x="27" y="51"/>
                    </a:lnTo>
                    <a:lnTo>
                      <a:pt x="19" y="42"/>
                    </a:lnTo>
                    <a:lnTo>
                      <a:pt x="10" y="35"/>
                    </a:lnTo>
                    <a:lnTo>
                      <a:pt x="0" y="29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5" y="13"/>
                    </a:lnTo>
                    <a:lnTo>
                      <a:pt x="23" y="8"/>
                    </a:lnTo>
                    <a:lnTo>
                      <a:pt x="31" y="5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8" y="3"/>
                    </a:lnTo>
                    <a:lnTo>
                      <a:pt x="97" y="7"/>
                    </a:lnTo>
                    <a:lnTo>
                      <a:pt x="108" y="12"/>
                    </a:lnTo>
                    <a:lnTo>
                      <a:pt x="114" y="15"/>
                    </a:lnTo>
                    <a:lnTo>
                      <a:pt x="120" y="19"/>
                    </a:lnTo>
                    <a:lnTo>
                      <a:pt x="126" y="24"/>
                    </a:lnTo>
                    <a:lnTo>
                      <a:pt x="132" y="29"/>
                    </a:lnTo>
                    <a:lnTo>
                      <a:pt x="137" y="36"/>
                    </a:lnTo>
                    <a:lnTo>
                      <a:pt x="142" y="42"/>
                    </a:lnTo>
                    <a:lnTo>
                      <a:pt x="146" y="48"/>
                    </a:lnTo>
                    <a:lnTo>
                      <a:pt x="148" y="53"/>
                    </a:lnTo>
                    <a:lnTo>
                      <a:pt x="152" y="63"/>
                    </a:lnTo>
                    <a:lnTo>
                      <a:pt x="153" y="72"/>
                    </a:lnTo>
                    <a:lnTo>
                      <a:pt x="154" y="81"/>
                    </a:lnTo>
                    <a:lnTo>
                      <a:pt x="153" y="91"/>
                    </a:lnTo>
                    <a:lnTo>
                      <a:pt x="150" y="100"/>
                    </a:lnTo>
                    <a:lnTo>
                      <a:pt x="146" y="109"/>
                    </a:lnTo>
                    <a:lnTo>
                      <a:pt x="142" y="118"/>
                    </a:lnTo>
                    <a:lnTo>
                      <a:pt x="137" y="127"/>
                    </a:lnTo>
                    <a:lnTo>
                      <a:pt x="130" y="131"/>
                    </a:lnTo>
                    <a:lnTo>
                      <a:pt x="124" y="136"/>
                    </a:lnTo>
                    <a:lnTo>
                      <a:pt x="118" y="140"/>
                    </a:lnTo>
                    <a:lnTo>
                      <a:pt x="112" y="143"/>
                    </a:lnTo>
                    <a:lnTo>
                      <a:pt x="106" y="145"/>
                    </a:lnTo>
                    <a:lnTo>
                      <a:pt x="100" y="147"/>
                    </a:lnTo>
                    <a:lnTo>
                      <a:pt x="93" y="148"/>
                    </a:lnTo>
                    <a:lnTo>
                      <a:pt x="87" y="148"/>
                    </a:lnTo>
                    <a:lnTo>
                      <a:pt x="78" y="14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2" name="Freeform 87">
                <a:extLst>
                  <a:ext uri="{FF2B5EF4-FFF2-40B4-BE49-F238E27FC236}">
                    <a16:creationId xmlns:a16="http://schemas.microsoft.com/office/drawing/2014/main" id="{8917EB61-2C9E-3D87-7EEF-D5583712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375"/>
                <a:ext cx="168" cy="115"/>
              </a:xfrm>
              <a:custGeom>
                <a:avLst/>
                <a:gdLst>
                  <a:gd name="T0" fmla="*/ 0 w 505"/>
                  <a:gd name="T1" fmla="*/ 0 h 345"/>
                  <a:gd name="T2" fmla="*/ 0 w 505"/>
                  <a:gd name="T3" fmla="*/ 0 h 345"/>
                  <a:gd name="T4" fmla="*/ 0 w 505"/>
                  <a:gd name="T5" fmla="*/ 0 h 345"/>
                  <a:gd name="T6" fmla="*/ 0 w 505"/>
                  <a:gd name="T7" fmla="*/ 0 h 345"/>
                  <a:gd name="T8" fmla="*/ 0 w 505"/>
                  <a:gd name="T9" fmla="*/ 0 h 345"/>
                  <a:gd name="T10" fmla="*/ 0 w 505"/>
                  <a:gd name="T11" fmla="*/ 0 h 345"/>
                  <a:gd name="T12" fmla="*/ 0 w 505"/>
                  <a:gd name="T13" fmla="*/ 0 h 345"/>
                  <a:gd name="T14" fmla="*/ 0 w 505"/>
                  <a:gd name="T15" fmla="*/ 0 h 345"/>
                  <a:gd name="T16" fmla="*/ 0 w 505"/>
                  <a:gd name="T17" fmla="*/ 0 h 345"/>
                  <a:gd name="T18" fmla="*/ 0 w 505"/>
                  <a:gd name="T19" fmla="*/ 0 h 345"/>
                  <a:gd name="T20" fmla="*/ 0 w 505"/>
                  <a:gd name="T21" fmla="*/ 0 h 345"/>
                  <a:gd name="T22" fmla="*/ 0 w 505"/>
                  <a:gd name="T23" fmla="*/ 0 h 345"/>
                  <a:gd name="T24" fmla="*/ 0 w 505"/>
                  <a:gd name="T25" fmla="*/ 0 h 345"/>
                  <a:gd name="T26" fmla="*/ 0 w 505"/>
                  <a:gd name="T27" fmla="*/ 0 h 345"/>
                  <a:gd name="T28" fmla="*/ 0 w 505"/>
                  <a:gd name="T29" fmla="*/ 0 h 345"/>
                  <a:gd name="T30" fmla="*/ 0 w 505"/>
                  <a:gd name="T31" fmla="*/ 0 h 345"/>
                  <a:gd name="T32" fmla="*/ 0 w 505"/>
                  <a:gd name="T33" fmla="*/ 0 h 345"/>
                  <a:gd name="T34" fmla="*/ 0 w 505"/>
                  <a:gd name="T35" fmla="*/ 0 h 345"/>
                  <a:gd name="T36" fmla="*/ 0 w 505"/>
                  <a:gd name="T37" fmla="*/ 0 h 345"/>
                  <a:gd name="T38" fmla="*/ 0 w 505"/>
                  <a:gd name="T39" fmla="*/ 0 h 345"/>
                  <a:gd name="T40" fmla="*/ 0 w 505"/>
                  <a:gd name="T41" fmla="*/ 0 h 345"/>
                  <a:gd name="T42" fmla="*/ 0 w 505"/>
                  <a:gd name="T43" fmla="*/ 0 h 345"/>
                  <a:gd name="T44" fmla="*/ 0 w 505"/>
                  <a:gd name="T45" fmla="*/ 0 h 345"/>
                  <a:gd name="T46" fmla="*/ 0 w 505"/>
                  <a:gd name="T47" fmla="*/ 0 h 345"/>
                  <a:gd name="T48" fmla="*/ 0 w 505"/>
                  <a:gd name="T49" fmla="*/ 0 h 345"/>
                  <a:gd name="T50" fmla="*/ 0 w 505"/>
                  <a:gd name="T51" fmla="*/ 0 h 345"/>
                  <a:gd name="T52" fmla="*/ 0 w 505"/>
                  <a:gd name="T53" fmla="*/ 0 h 345"/>
                  <a:gd name="T54" fmla="*/ 0 w 505"/>
                  <a:gd name="T55" fmla="*/ 0 h 345"/>
                  <a:gd name="T56" fmla="*/ 0 w 505"/>
                  <a:gd name="T57" fmla="*/ 0 h 345"/>
                  <a:gd name="T58" fmla="*/ 0 w 505"/>
                  <a:gd name="T59" fmla="*/ 0 h 345"/>
                  <a:gd name="T60" fmla="*/ 0 w 505"/>
                  <a:gd name="T61" fmla="*/ 0 h 345"/>
                  <a:gd name="T62" fmla="*/ 0 w 505"/>
                  <a:gd name="T63" fmla="*/ 0 h 345"/>
                  <a:gd name="T64" fmla="*/ 0 w 505"/>
                  <a:gd name="T65" fmla="*/ 0 h 345"/>
                  <a:gd name="T66" fmla="*/ 0 w 505"/>
                  <a:gd name="T67" fmla="*/ 0 h 345"/>
                  <a:gd name="T68" fmla="*/ 0 w 505"/>
                  <a:gd name="T69" fmla="*/ 0 h 345"/>
                  <a:gd name="T70" fmla="*/ 0 w 505"/>
                  <a:gd name="T71" fmla="*/ 0 h 345"/>
                  <a:gd name="T72" fmla="*/ 0 w 505"/>
                  <a:gd name="T73" fmla="*/ 0 h 345"/>
                  <a:gd name="T74" fmla="*/ 0 w 505"/>
                  <a:gd name="T75" fmla="*/ 0 h 345"/>
                  <a:gd name="T76" fmla="*/ 0 w 505"/>
                  <a:gd name="T77" fmla="*/ 0 h 345"/>
                  <a:gd name="T78" fmla="*/ 0 w 505"/>
                  <a:gd name="T79" fmla="*/ 0 h 345"/>
                  <a:gd name="T80" fmla="*/ 0 w 505"/>
                  <a:gd name="T81" fmla="*/ 0 h 345"/>
                  <a:gd name="T82" fmla="*/ 0 w 505"/>
                  <a:gd name="T83" fmla="*/ 0 h 345"/>
                  <a:gd name="T84" fmla="*/ 0 w 505"/>
                  <a:gd name="T85" fmla="*/ 0 h 345"/>
                  <a:gd name="T86" fmla="*/ 0 w 505"/>
                  <a:gd name="T87" fmla="*/ 0 h 345"/>
                  <a:gd name="T88" fmla="*/ 0 w 505"/>
                  <a:gd name="T89" fmla="*/ 0 h 345"/>
                  <a:gd name="T90" fmla="*/ 0 w 505"/>
                  <a:gd name="T91" fmla="*/ 0 h 345"/>
                  <a:gd name="T92" fmla="*/ 0 w 505"/>
                  <a:gd name="T93" fmla="*/ 0 h 345"/>
                  <a:gd name="T94" fmla="*/ 0 w 505"/>
                  <a:gd name="T95" fmla="*/ 0 h 3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5"/>
                  <a:gd name="T145" fmla="*/ 0 h 345"/>
                  <a:gd name="T146" fmla="*/ 505 w 505"/>
                  <a:gd name="T147" fmla="*/ 345 h 3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5" h="345">
                    <a:moveTo>
                      <a:pt x="432" y="343"/>
                    </a:moveTo>
                    <a:lnTo>
                      <a:pt x="383" y="336"/>
                    </a:lnTo>
                    <a:lnTo>
                      <a:pt x="366" y="334"/>
                    </a:lnTo>
                    <a:lnTo>
                      <a:pt x="348" y="330"/>
                    </a:lnTo>
                    <a:lnTo>
                      <a:pt x="331" y="326"/>
                    </a:lnTo>
                    <a:lnTo>
                      <a:pt x="314" y="320"/>
                    </a:lnTo>
                    <a:lnTo>
                      <a:pt x="296" y="312"/>
                    </a:lnTo>
                    <a:lnTo>
                      <a:pt x="279" y="303"/>
                    </a:lnTo>
                    <a:lnTo>
                      <a:pt x="262" y="291"/>
                    </a:lnTo>
                    <a:lnTo>
                      <a:pt x="244" y="279"/>
                    </a:lnTo>
                    <a:lnTo>
                      <a:pt x="218" y="261"/>
                    </a:lnTo>
                    <a:lnTo>
                      <a:pt x="209" y="249"/>
                    </a:lnTo>
                    <a:lnTo>
                      <a:pt x="205" y="246"/>
                    </a:lnTo>
                    <a:lnTo>
                      <a:pt x="152" y="213"/>
                    </a:lnTo>
                    <a:lnTo>
                      <a:pt x="160" y="197"/>
                    </a:lnTo>
                    <a:lnTo>
                      <a:pt x="148" y="206"/>
                    </a:lnTo>
                    <a:lnTo>
                      <a:pt x="138" y="209"/>
                    </a:lnTo>
                    <a:lnTo>
                      <a:pt x="128" y="211"/>
                    </a:lnTo>
                    <a:lnTo>
                      <a:pt x="119" y="211"/>
                    </a:lnTo>
                    <a:lnTo>
                      <a:pt x="110" y="210"/>
                    </a:lnTo>
                    <a:lnTo>
                      <a:pt x="99" y="208"/>
                    </a:lnTo>
                    <a:lnTo>
                      <a:pt x="90" y="205"/>
                    </a:lnTo>
                    <a:lnTo>
                      <a:pt x="80" y="200"/>
                    </a:lnTo>
                    <a:lnTo>
                      <a:pt x="70" y="193"/>
                    </a:lnTo>
                    <a:lnTo>
                      <a:pt x="56" y="181"/>
                    </a:lnTo>
                    <a:lnTo>
                      <a:pt x="17" y="127"/>
                    </a:lnTo>
                    <a:lnTo>
                      <a:pt x="7" y="106"/>
                    </a:lnTo>
                    <a:lnTo>
                      <a:pt x="0" y="52"/>
                    </a:lnTo>
                    <a:lnTo>
                      <a:pt x="0" y="39"/>
                    </a:lnTo>
                    <a:lnTo>
                      <a:pt x="2" y="27"/>
                    </a:lnTo>
                    <a:lnTo>
                      <a:pt x="4" y="21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6" y="4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33" y="3"/>
                    </a:lnTo>
                    <a:lnTo>
                      <a:pt x="41" y="7"/>
                    </a:lnTo>
                    <a:lnTo>
                      <a:pt x="47" y="12"/>
                    </a:lnTo>
                    <a:lnTo>
                      <a:pt x="55" y="18"/>
                    </a:lnTo>
                    <a:lnTo>
                      <a:pt x="61" y="25"/>
                    </a:lnTo>
                    <a:lnTo>
                      <a:pt x="67" y="33"/>
                    </a:lnTo>
                    <a:lnTo>
                      <a:pt x="74" y="42"/>
                    </a:lnTo>
                    <a:lnTo>
                      <a:pt x="82" y="52"/>
                    </a:lnTo>
                    <a:lnTo>
                      <a:pt x="102" y="77"/>
                    </a:lnTo>
                    <a:lnTo>
                      <a:pt x="108" y="82"/>
                    </a:lnTo>
                    <a:lnTo>
                      <a:pt x="119" y="92"/>
                    </a:lnTo>
                    <a:lnTo>
                      <a:pt x="130" y="102"/>
                    </a:lnTo>
                    <a:lnTo>
                      <a:pt x="142" y="109"/>
                    </a:lnTo>
                    <a:lnTo>
                      <a:pt x="148" y="112"/>
                    </a:lnTo>
                    <a:lnTo>
                      <a:pt x="155" y="114"/>
                    </a:lnTo>
                    <a:lnTo>
                      <a:pt x="183" y="117"/>
                    </a:lnTo>
                    <a:lnTo>
                      <a:pt x="189" y="163"/>
                    </a:lnTo>
                    <a:lnTo>
                      <a:pt x="192" y="172"/>
                    </a:lnTo>
                    <a:lnTo>
                      <a:pt x="216" y="222"/>
                    </a:lnTo>
                    <a:lnTo>
                      <a:pt x="242" y="254"/>
                    </a:lnTo>
                    <a:lnTo>
                      <a:pt x="243" y="259"/>
                    </a:lnTo>
                    <a:lnTo>
                      <a:pt x="246" y="261"/>
                    </a:lnTo>
                    <a:lnTo>
                      <a:pt x="263" y="273"/>
                    </a:lnTo>
                    <a:lnTo>
                      <a:pt x="271" y="278"/>
                    </a:lnTo>
                    <a:lnTo>
                      <a:pt x="283" y="284"/>
                    </a:lnTo>
                    <a:lnTo>
                      <a:pt x="296" y="289"/>
                    </a:lnTo>
                    <a:lnTo>
                      <a:pt x="309" y="292"/>
                    </a:lnTo>
                    <a:lnTo>
                      <a:pt x="322" y="294"/>
                    </a:lnTo>
                    <a:lnTo>
                      <a:pt x="335" y="294"/>
                    </a:lnTo>
                    <a:lnTo>
                      <a:pt x="347" y="293"/>
                    </a:lnTo>
                    <a:lnTo>
                      <a:pt x="361" y="292"/>
                    </a:lnTo>
                    <a:lnTo>
                      <a:pt x="374" y="289"/>
                    </a:lnTo>
                    <a:lnTo>
                      <a:pt x="388" y="283"/>
                    </a:lnTo>
                    <a:lnTo>
                      <a:pt x="401" y="273"/>
                    </a:lnTo>
                    <a:lnTo>
                      <a:pt x="409" y="269"/>
                    </a:lnTo>
                    <a:lnTo>
                      <a:pt x="415" y="265"/>
                    </a:lnTo>
                    <a:lnTo>
                      <a:pt x="425" y="255"/>
                    </a:lnTo>
                    <a:lnTo>
                      <a:pt x="433" y="243"/>
                    </a:lnTo>
                    <a:lnTo>
                      <a:pt x="439" y="232"/>
                    </a:lnTo>
                    <a:lnTo>
                      <a:pt x="445" y="220"/>
                    </a:lnTo>
                    <a:lnTo>
                      <a:pt x="448" y="208"/>
                    </a:lnTo>
                    <a:lnTo>
                      <a:pt x="449" y="195"/>
                    </a:lnTo>
                    <a:lnTo>
                      <a:pt x="449" y="184"/>
                    </a:lnTo>
                    <a:lnTo>
                      <a:pt x="448" y="177"/>
                    </a:lnTo>
                    <a:lnTo>
                      <a:pt x="445" y="172"/>
                    </a:lnTo>
                    <a:lnTo>
                      <a:pt x="444" y="162"/>
                    </a:lnTo>
                    <a:lnTo>
                      <a:pt x="471" y="149"/>
                    </a:lnTo>
                    <a:lnTo>
                      <a:pt x="482" y="152"/>
                    </a:lnTo>
                    <a:lnTo>
                      <a:pt x="486" y="181"/>
                    </a:lnTo>
                    <a:lnTo>
                      <a:pt x="498" y="233"/>
                    </a:lnTo>
                    <a:lnTo>
                      <a:pt x="480" y="237"/>
                    </a:lnTo>
                    <a:lnTo>
                      <a:pt x="473" y="238"/>
                    </a:lnTo>
                    <a:lnTo>
                      <a:pt x="474" y="249"/>
                    </a:lnTo>
                    <a:lnTo>
                      <a:pt x="484" y="246"/>
                    </a:lnTo>
                    <a:lnTo>
                      <a:pt x="499" y="247"/>
                    </a:lnTo>
                    <a:lnTo>
                      <a:pt x="505" y="326"/>
                    </a:lnTo>
                    <a:lnTo>
                      <a:pt x="499" y="333"/>
                    </a:lnTo>
                    <a:lnTo>
                      <a:pt x="495" y="334"/>
                    </a:lnTo>
                    <a:lnTo>
                      <a:pt x="449" y="345"/>
                    </a:lnTo>
                    <a:lnTo>
                      <a:pt x="434" y="345"/>
                    </a:lnTo>
                    <a:lnTo>
                      <a:pt x="432" y="34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3" name="Freeform 88">
                <a:extLst>
                  <a:ext uri="{FF2B5EF4-FFF2-40B4-BE49-F238E27FC236}">
                    <a16:creationId xmlns:a16="http://schemas.microsoft.com/office/drawing/2014/main" id="{092211DF-7322-F64C-1053-4050A474F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433"/>
                <a:ext cx="108" cy="51"/>
              </a:xfrm>
              <a:custGeom>
                <a:avLst/>
                <a:gdLst>
                  <a:gd name="T0" fmla="*/ 0 w 323"/>
                  <a:gd name="T1" fmla="*/ 0 h 152"/>
                  <a:gd name="T2" fmla="*/ 0 w 323"/>
                  <a:gd name="T3" fmla="*/ 0 h 152"/>
                  <a:gd name="T4" fmla="*/ 0 w 323"/>
                  <a:gd name="T5" fmla="*/ 0 h 152"/>
                  <a:gd name="T6" fmla="*/ 0 w 323"/>
                  <a:gd name="T7" fmla="*/ 0 h 152"/>
                  <a:gd name="T8" fmla="*/ 0 w 323"/>
                  <a:gd name="T9" fmla="*/ 0 h 152"/>
                  <a:gd name="T10" fmla="*/ 0 w 323"/>
                  <a:gd name="T11" fmla="*/ 0 h 152"/>
                  <a:gd name="T12" fmla="*/ 0 w 323"/>
                  <a:gd name="T13" fmla="*/ 0 h 152"/>
                  <a:gd name="T14" fmla="*/ 0 w 323"/>
                  <a:gd name="T15" fmla="*/ 0 h 152"/>
                  <a:gd name="T16" fmla="*/ 0 w 323"/>
                  <a:gd name="T17" fmla="*/ 0 h 152"/>
                  <a:gd name="T18" fmla="*/ 0 w 323"/>
                  <a:gd name="T19" fmla="*/ 0 h 152"/>
                  <a:gd name="T20" fmla="*/ 0 w 323"/>
                  <a:gd name="T21" fmla="*/ 0 h 152"/>
                  <a:gd name="T22" fmla="*/ 0 w 323"/>
                  <a:gd name="T23" fmla="*/ 0 h 152"/>
                  <a:gd name="T24" fmla="*/ 0 w 323"/>
                  <a:gd name="T25" fmla="*/ 0 h 152"/>
                  <a:gd name="T26" fmla="*/ 0 w 323"/>
                  <a:gd name="T27" fmla="*/ 0 h 152"/>
                  <a:gd name="T28" fmla="*/ 0 w 323"/>
                  <a:gd name="T29" fmla="*/ 0 h 152"/>
                  <a:gd name="T30" fmla="*/ 0 w 323"/>
                  <a:gd name="T31" fmla="*/ 0 h 152"/>
                  <a:gd name="T32" fmla="*/ 0 w 323"/>
                  <a:gd name="T33" fmla="*/ 0 h 152"/>
                  <a:gd name="T34" fmla="*/ 0 w 323"/>
                  <a:gd name="T35" fmla="*/ 0 h 152"/>
                  <a:gd name="T36" fmla="*/ 0 w 323"/>
                  <a:gd name="T37" fmla="*/ 0 h 152"/>
                  <a:gd name="T38" fmla="*/ 0 w 323"/>
                  <a:gd name="T39" fmla="*/ 0 h 152"/>
                  <a:gd name="T40" fmla="*/ 0 w 323"/>
                  <a:gd name="T41" fmla="*/ 0 h 152"/>
                  <a:gd name="T42" fmla="*/ 0 w 323"/>
                  <a:gd name="T43" fmla="*/ 0 h 152"/>
                  <a:gd name="T44" fmla="*/ 0 w 323"/>
                  <a:gd name="T45" fmla="*/ 0 h 152"/>
                  <a:gd name="T46" fmla="*/ 0 w 323"/>
                  <a:gd name="T47" fmla="*/ 0 h 152"/>
                  <a:gd name="T48" fmla="*/ 0 w 323"/>
                  <a:gd name="T49" fmla="*/ 0 h 152"/>
                  <a:gd name="T50" fmla="*/ 0 w 323"/>
                  <a:gd name="T51" fmla="*/ 0 h 152"/>
                  <a:gd name="T52" fmla="*/ 0 w 323"/>
                  <a:gd name="T53" fmla="*/ 0 h 152"/>
                  <a:gd name="T54" fmla="*/ 0 w 323"/>
                  <a:gd name="T55" fmla="*/ 0 h 152"/>
                  <a:gd name="T56" fmla="*/ 0 w 323"/>
                  <a:gd name="T57" fmla="*/ 0 h 152"/>
                  <a:gd name="T58" fmla="*/ 0 w 323"/>
                  <a:gd name="T59" fmla="*/ 0 h 152"/>
                  <a:gd name="T60" fmla="*/ 0 w 323"/>
                  <a:gd name="T61" fmla="*/ 0 h 152"/>
                  <a:gd name="T62" fmla="*/ 0 w 323"/>
                  <a:gd name="T63" fmla="*/ 0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3"/>
                  <a:gd name="T97" fmla="*/ 0 h 152"/>
                  <a:gd name="T98" fmla="*/ 323 w 323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3" h="152">
                    <a:moveTo>
                      <a:pt x="107" y="151"/>
                    </a:moveTo>
                    <a:lnTo>
                      <a:pt x="100" y="151"/>
                    </a:lnTo>
                    <a:lnTo>
                      <a:pt x="44" y="85"/>
                    </a:lnTo>
                    <a:lnTo>
                      <a:pt x="39" y="77"/>
                    </a:lnTo>
                    <a:lnTo>
                      <a:pt x="32" y="66"/>
                    </a:lnTo>
                    <a:lnTo>
                      <a:pt x="27" y="58"/>
                    </a:lnTo>
                    <a:lnTo>
                      <a:pt x="20" y="50"/>
                    </a:lnTo>
                    <a:lnTo>
                      <a:pt x="14" y="41"/>
                    </a:lnTo>
                    <a:lnTo>
                      <a:pt x="5" y="28"/>
                    </a:lnTo>
                    <a:lnTo>
                      <a:pt x="0" y="14"/>
                    </a:lnTo>
                    <a:lnTo>
                      <a:pt x="18" y="16"/>
                    </a:lnTo>
                    <a:lnTo>
                      <a:pt x="36" y="18"/>
                    </a:lnTo>
                    <a:lnTo>
                      <a:pt x="54" y="20"/>
                    </a:lnTo>
                    <a:lnTo>
                      <a:pt x="71" y="20"/>
                    </a:lnTo>
                    <a:lnTo>
                      <a:pt x="107" y="20"/>
                    </a:lnTo>
                    <a:lnTo>
                      <a:pt x="142" y="18"/>
                    </a:lnTo>
                    <a:lnTo>
                      <a:pt x="153" y="18"/>
                    </a:lnTo>
                    <a:lnTo>
                      <a:pt x="196" y="15"/>
                    </a:lnTo>
                    <a:lnTo>
                      <a:pt x="203" y="15"/>
                    </a:lnTo>
                    <a:lnTo>
                      <a:pt x="301" y="3"/>
                    </a:lnTo>
                    <a:lnTo>
                      <a:pt x="323" y="0"/>
                    </a:lnTo>
                    <a:lnTo>
                      <a:pt x="319" y="32"/>
                    </a:lnTo>
                    <a:lnTo>
                      <a:pt x="317" y="47"/>
                    </a:lnTo>
                    <a:lnTo>
                      <a:pt x="314" y="62"/>
                    </a:lnTo>
                    <a:lnTo>
                      <a:pt x="311" y="77"/>
                    </a:lnTo>
                    <a:lnTo>
                      <a:pt x="306" y="92"/>
                    </a:lnTo>
                    <a:lnTo>
                      <a:pt x="301" y="107"/>
                    </a:lnTo>
                    <a:lnTo>
                      <a:pt x="294" y="122"/>
                    </a:lnTo>
                    <a:lnTo>
                      <a:pt x="237" y="139"/>
                    </a:lnTo>
                    <a:lnTo>
                      <a:pt x="228" y="139"/>
                    </a:lnTo>
                    <a:lnTo>
                      <a:pt x="138" y="152"/>
                    </a:lnTo>
                    <a:lnTo>
                      <a:pt x="107" y="151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4" name="Freeform 89">
                <a:extLst>
                  <a:ext uri="{FF2B5EF4-FFF2-40B4-BE49-F238E27FC236}">
                    <a16:creationId xmlns:a16="http://schemas.microsoft.com/office/drawing/2014/main" id="{5317DFC8-473E-1D3F-630A-F63560268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1387"/>
                <a:ext cx="83" cy="83"/>
              </a:xfrm>
              <a:custGeom>
                <a:avLst/>
                <a:gdLst>
                  <a:gd name="T0" fmla="*/ 0 w 248"/>
                  <a:gd name="T1" fmla="*/ 0 h 247"/>
                  <a:gd name="T2" fmla="*/ 0 w 248"/>
                  <a:gd name="T3" fmla="*/ 0 h 247"/>
                  <a:gd name="T4" fmla="*/ 0 w 248"/>
                  <a:gd name="T5" fmla="*/ 0 h 247"/>
                  <a:gd name="T6" fmla="*/ 0 w 248"/>
                  <a:gd name="T7" fmla="*/ 0 h 247"/>
                  <a:gd name="T8" fmla="*/ 0 w 248"/>
                  <a:gd name="T9" fmla="*/ 0 h 247"/>
                  <a:gd name="T10" fmla="*/ 0 w 248"/>
                  <a:gd name="T11" fmla="*/ 0 h 247"/>
                  <a:gd name="T12" fmla="*/ 0 w 248"/>
                  <a:gd name="T13" fmla="*/ 0 h 247"/>
                  <a:gd name="T14" fmla="*/ 0 w 248"/>
                  <a:gd name="T15" fmla="*/ 0 h 247"/>
                  <a:gd name="T16" fmla="*/ 0 w 248"/>
                  <a:gd name="T17" fmla="*/ 0 h 247"/>
                  <a:gd name="T18" fmla="*/ 0 w 248"/>
                  <a:gd name="T19" fmla="*/ 0 h 247"/>
                  <a:gd name="T20" fmla="*/ 0 w 248"/>
                  <a:gd name="T21" fmla="*/ 0 h 247"/>
                  <a:gd name="T22" fmla="*/ 0 w 248"/>
                  <a:gd name="T23" fmla="*/ 0 h 247"/>
                  <a:gd name="T24" fmla="*/ 0 w 248"/>
                  <a:gd name="T25" fmla="*/ 0 h 247"/>
                  <a:gd name="T26" fmla="*/ 0 w 248"/>
                  <a:gd name="T27" fmla="*/ 0 h 247"/>
                  <a:gd name="T28" fmla="*/ 0 w 248"/>
                  <a:gd name="T29" fmla="*/ 0 h 247"/>
                  <a:gd name="T30" fmla="*/ 0 w 248"/>
                  <a:gd name="T31" fmla="*/ 0 h 247"/>
                  <a:gd name="T32" fmla="*/ 0 w 248"/>
                  <a:gd name="T33" fmla="*/ 0 h 247"/>
                  <a:gd name="T34" fmla="*/ 0 w 248"/>
                  <a:gd name="T35" fmla="*/ 0 h 247"/>
                  <a:gd name="T36" fmla="*/ 0 w 248"/>
                  <a:gd name="T37" fmla="*/ 0 h 247"/>
                  <a:gd name="T38" fmla="*/ 0 w 248"/>
                  <a:gd name="T39" fmla="*/ 0 h 247"/>
                  <a:gd name="T40" fmla="*/ 0 w 248"/>
                  <a:gd name="T41" fmla="*/ 0 h 247"/>
                  <a:gd name="T42" fmla="*/ 0 w 248"/>
                  <a:gd name="T43" fmla="*/ 0 h 247"/>
                  <a:gd name="T44" fmla="*/ 0 w 248"/>
                  <a:gd name="T45" fmla="*/ 0 h 247"/>
                  <a:gd name="T46" fmla="*/ 0 w 248"/>
                  <a:gd name="T47" fmla="*/ 0 h 247"/>
                  <a:gd name="T48" fmla="*/ 0 w 248"/>
                  <a:gd name="T49" fmla="*/ 0 h 247"/>
                  <a:gd name="T50" fmla="*/ 0 w 248"/>
                  <a:gd name="T51" fmla="*/ 0 h 247"/>
                  <a:gd name="T52" fmla="*/ 0 w 248"/>
                  <a:gd name="T53" fmla="*/ 0 h 247"/>
                  <a:gd name="T54" fmla="*/ 0 w 248"/>
                  <a:gd name="T55" fmla="*/ 0 h 247"/>
                  <a:gd name="T56" fmla="*/ 0 w 248"/>
                  <a:gd name="T57" fmla="*/ 0 h 247"/>
                  <a:gd name="T58" fmla="*/ 0 w 248"/>
                  <a:gd name="T59" fmla="*/ 0 h 247"/>
                  <a:gd name="T60" fmla="*/ 0 w 248"/>
                  <a:gd name="T61" fmla="*/ 0 h 247"/>
                  <a:gd name="T62" fmla="*/ 0 w 248"/>
                  <a:gd name="T63" fmla="*/ 0 h 247"/>
                  <a:gd name="T64" fmla="*/ 0 w 248"/>
                  <a:gd name="T65" fmla="*/ 0 h 247"/>
                  <a:gd name="T66" fmla="*/ 0 w 248"/>
                  <a:gd name="T67" fmla="*/ 0 h 247"/>
                  <a:gd name="T68" fmla="*/ 0 w 248"/>
                  <a:gd name="T69" fmla="*/ 0 h 247"/>
                  <a:gd name="T70" fmla="*/ 0 w 248"/>
                  <a:gd name="T71" fmla="*/ 0 h 247"/>
                  <a:gd name="T72" fmla="*/ 0 w 248"/>
                  <a:gd name="T73" fmla="*/ 0 h 247"/>
                  <a:gd name="T74" fmla="*/ 0 w 248"/>
                  <a:gd name="T75" fmla="*/ 0 h 247"/>
                  <a:gd name="T76" fmla="*/ 0 w 248"/>
                  <a:gd name="T77" fmla="*/ 0 h 247"/>
                  <a:gd name="T78" fmla="*/ 0 w 248"/>
                  <a:gd name="T79" fmla="*/ 0 h 247"/>
                  <a:gd name="T80" fmla="*/ 0 w 248"/>
                  <a:gd name="T81" fmla="*/ 0 h 247"/>
                  <a:gd name="T82" fmla="*/ 0 w 248"/>
                  <a:gd name="T83" fmla="*/ 0 h 247"/>
                  <a:gd name="T84" fmla="*/ 0 w 248"/>
                  <a:gd name="T85" fmla="*/ 0 h 247"/>
                  <a:gd name="T86" fmla="*/ 0 w 248"/>
                  <a:gd name="T87" fmla="*/ 0 h 247"/>
                  <a:gd name="T88" fmla="*/ 0 w 248"/>
                  <a:gd name="T89" fmla="*/ 0 h 247"/>
                  <a:gd name="T90" fmla="*/ 0 w 248"/>
                  <a:gd name="T91" fmla="*/ 0 h 247"/>
                  <a:gd name="T92" fmla="*/ 0 w 248"/>
                  <a:gd name="T93" fmla="*/ 0 h 247"/>
                  <a:gd name="T94" fmla="*/ 0 w 248"/>
                  <a:gd name="T95" fmla="*/ 0 h 247"/>
                  <a:gd name="T96" fmla="*/ 0 w 248"/>
                  <a:gd name="T97" fmla="*/ 0 h 2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8"/>
                  <a:gd name="T148" fmla="*/ 0 h 247"/>
                  <a:gd name="T149" fmla="*/ 248 w 248"/>
                  <a:gd name="T150" fmla="*/ 247 h 2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8" h="247">
                    <a:moveTo>
                      <a:pt x="146" y="246"/>
                    </a:moveTo>
                    <a:lnTo>
                      <a:pt x="134" y="247"/>
                    </a:lnTo>
                    <a:lnTo>
                      <a:pt x="122" y="246"/>
                    </a:lnTo>
                    <a:lnTo>
                      <a:pt x="110" y="244"/>
                    </a:lnTo>
                    <a:lnTo>
                      <a:pt x="98" y="240"/>
                    </a:lnTo>
                    <a:lnTo>
                      <a:pt x="86" y="234"/>
                    </a:lnTo>
                    <a:lnTo>
                      <a:pt x="74" y="227"/>
                    </a:lnTo>
                    <a:lnTo>
                      <a:pt x="68" y="222"/>
                    </a:lnTo>
                    <a:lnTo>
                      <a:pt x="61" y="216"/>
                    </a:lnTo>
                    <a:lnTo>
                      <a:pt x="55" y="210"/>
                    </a:lnTo>
                    <a:lnTo>
                      <a:pt x="49" y="203"/>
                    </a:lnTo>
                    <a:lnTo>
                      <a:pt x="36" y="189"/>
                    </a:lnTo>
                    <a:lnTo>
                      <a:pt x="10" y="134"/>
                    </a:lnTo>
                    <a:lnTo>
                      <a:pt x="7" y="126"/>
                    </a:lnTo>
                    <a:lnTo>
                      <a:pt x="1" y="113"/>
                    </a:lnTo>
                    <a:lnTo>
                      <a:pt x="0" y="87"/>
                    </a:lnTo>
                    <a:lnTo>
                      <a:pt x="1" y="75"/>
                    </a:lnTo>
                    <a:lnTo>
                      <a:pt x="2" y="64"/>
                    </a:lnTo>
                    <a:lnTo>
                      <a:pt x="4" y="51"/>
                    </a:lnTo>
                    <a:lnTo>
                      <a:pt x="8" y="39"/>
                    </a:lnTo>
                    <a:lnTo>
                      <a:pt x="13" y="27"/>
                    </a:lnTo>
                    <a:lnTo>
                      <a:pt x="20" y="15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75" y="46"/>
                    </a:lnTo>
                    <a:lnTo>
                      <a:pt x="83" y="58"/>
                    </a:lnTo>
                    <a:lnTo>
                      <a:pt x="87" y="65"/>
                    </a:lnTo>
                    <a:lnTo>
                      <a:pt x="98" y="77"/>
                    </a:lnTo>
                    <a:lnTo>
                      <a:pt x="109" y="87"/>
                    </a:lnTo>
                    <a:lnTo>
                      <a:pt x="122" y="97"/>
                    </a:lnTo>
                    <a:lnTo>
                      <a:pt x="134" y="105"/>
                    </a:lnTo>
                    <a:lnTo>
                      <a:pt x="146" y="113"/>
                    </a:lnTo>
                    <a:lnTo>
                      <a:pt x="157" y="119"/>
                    </a:lnTo>
                    <a:lnTo>
                      <a:pt x="170" y="124"/>
                    </a:lnTo>
                    <a:lnTo>
                      <a:pt x="182" y="128"/>
                    </a:lnTo>
                    <a:lnTo>
                      <a:pt x="243" y="129"/>
                    </a:lnTo>
                    <a:lnTo>
                      <a:pt x="246" y="139"/>
                    </a:lnTo>
                    <a:lnTo>
                      <a:pt x="248" y="148"/>
                    </a:lnTo>
                    <a:lnTo>
                      <a:pt x="248" y="157"/>
                    </a:lnTo>
                    <a:lnTo>
                      <a:pt x="247" y="166"/>
                    </a:lnTo>
                    <a:lnTo>
                      <a:pt x="245" y="175"/>
                    </a:lnTo>
                    <a:lnTo>
                      <a:pt x="242" y="183"/>
                    </a:lnTo>
                    <a:lnTo>
                      <a:pt x="238" y="192"/>
                    </a:lnTo>
                    <a:lnTo>
                      <a:pt x="233" y="200"/>
                    </a:lnTo>
                    <a:lnTo>
                      <a:pt x="227" y="210"/>
                    </a:lnTo>
                    <a:lnTo>
                      <a:pt x="203" y="230"/>
                    </a:lnTo>
                    <a:lnTo>
                      <a:pt x="185" y="239"/>
                    </a:lnTo>
                    <a:lnTo>
                      <a:pt x="177" y="241"/>
                    </a:lnTo>
                    <a:lnTo>
                      <a:pt x="146" y="24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5" name="Freeform 90">
                <a:extLst>
                  <a:ext uri="{FF2B5EF4-FFF2-40B4-BE49-F238E27FC236}">
                    <a16:creationId xmlns:a16="http://schemas.microsoft.com/office/drawing/2014/main" id="{BB03F0ED-D783-6512-37F1-03475B20C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1339"/>
                <a:ext cx="198" cy="123"/>
              </a:xfrm>
              <a:custGeom>
                <a:avLst/>
                <a:gdLst>
                  <a:gd name="T0" fmla="*/ 0 w 595"/>
                  <a:gd name="T1" fmla="*/ 0 h 368"/>
                  <a:gd name="T2" fmla="*/ 0 w 595"/>
                  <a:gd name="T3" fmla="*/ 0 h 368"/>
                  <a:gd name="T4" fmla="*/ 0 w 595"/>
                  <a:gd name="T5" fmla="*/ 0 h 368"/>
                  <a:gd name="T6" fmla="*/ 0 w 595"/>
                  <a:gd name="T7" fmla="*/ 0 h 368"/>
                  <a:gd name="T8" fmla="*/ 0 w 595"/>
                  <a:gd name="T9" fmla="*/ 0 h 368"/>
                  <a:gd name="T10" fmla="*/ 0 w 595"/>
                  <a:gd name="T11" fmla="*/ 0 h 368"/>
                  <a:gd name="T12" fmla="*/ 0 w 595"/>
                  <a:gd name="T13" fmla="*/ 0 h 368"/>
                  <a:gd name="T14" fmla="*/ 0 w 595"/>
                  <a:gd name="T15" fmla="*/ 0 h 368"/>
                  <a:gd name="T16" fmla="*/ 0 w 595"/>
                  <a:gd name="T17" fmla="*/ 0 h 368"/>
                  <a:gd name="T18" fmla="*/ 0 w 595"/>
                  <a:gd name="T19" fmla="*/ 0 h 368"/>
                  <a:gd name="T20" fmla="*/ 0 w 595"/>
                  <a:gd name="T21" fmla="*/ 0 h 368"/>
                  <a:gd name="T22" fmla="*/ 0 w 595"/>
                  <a:gd name="T23" fmla="*/ 0 h 368"/>
                  <a:gd name="T24" fmla="*/ 0 w 595"/>
                  <a:gd name="T25" fmla="*/ 0 h 368"/>
                  <a:gd name="T26" fmla="*/ 0 w 595"/>
                  <a:gd name="T27" fmla="*/ 0 h 368"/>
                  <a:gd name="T28" fmla="*/ 0 w 595"/>
                  <a:gd name="T29" fmla="*/ 0 h 368"/>
                  <a:gd name="T30" fmla="*/ 0 w 595"/>
                  <a:gd name="T31" fmla="*/ 0 h 368"/>
                  <a:gd name="T32" fmla="*/ 0 w 595"/>
                  <a:gd name="T33" fmla="*/ 0 h 368"/>
                  <a:gd name="T34" fmla="*/ 0 w 595"/>
                  <a:gd name="T35" fmla="*/ 0 h 368"/>
                  <a:gd name="T36" fmla="*/ 0 w 595"/>
                  <a:gd name="T37" fmla="*/ 0 h 368"/>
                  <a:gd name="T38" fmla="*/ 0 w 595"/>
                  <a:gd name="T39" fmla="*/ 0 h 368"/>
                  <a:gd name="T40" fmla="*/ 0 w 595"/>
                  <a:gd name="T41" fmla="*/ 0 h 368"/>
                  <a:gd name="T42" fmla="*/ 0 w 595"/>
                  <a:gd name="T43" fmla="*/ 0 h 368"/>
                  <a:gd name="T44" fmla="*/ 0 w 595"/>
                  <a:gd name="T45" fmla="*/ 0 h 368"/>
                  <a:gd name="T46" fmla="*/ 0 w 595"/>
                  <a:gd name="T47" fmla="*/ 0 h 368"/>
                  <a:gd name="T48" fmla="*/ 0 w 595"/>
                  <a:gd name="T49" fmla="*/ 0 h 368"/>
                  <a:gd name="T50" fmla="*/ 0 w 595"/>
                  <a:gd name="T51" fmla="*/ 0 h 368"/>
                  <a:gd name="T52" fmla="*/ 0 w 595"/>
                  <a:gd name="T53" fmla="*/ 0 h 368"/>
                  <a:gd name="T54" fmla="*/ 0 w 595"/>
                  <a:gd name="T55" fmla="*/ 0 h 368"/>
                  <a:gd name="T56" fmla="*/ 0 w 595"/>
                  <a:gd name="T57" fmla="*/ 0 h 368"/>
                  <a:gd name="T58" fmla="*/ 0 w 595"/>
                  <a:gd name="T59" fmla="*/ 0 h 368"/>
                  <a:gd name="T60" fmla="*/ 0 w 595"/>
                  <a:gd name="T61" fmla="*/ 0 h 368"/>
                  <a:gd name="T62" fmla="*/ 0 w 595"/>
                  <a:gd name="T63" fmla="*/ 0 h 368"/>
                  <a:gd name="T64" fmla="*/ 0 w 595"/>
                  <a:gd name="T65" fmla="*/ 0 h 368"/>
                  <a:gd name="T66" fmla="*/ 0 w 595"/>
                  <a:gd name="T67" fmla="*/ 0 h 368"/>
                  <a:gd name="T68" fmla="*/ 0 w 595"/>
                  <a:gd name="T69" fmla="*/ 0 h 3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5"/>
                  <a:gd name="T106" fmla="*/ 0 h 368"/>
                  <a:gd name="T107" fmla="*/ 595 w 595"/>
                  <a:gd name="T108" fmla="*/ 368 h 3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5" h="368">
                    <a:moveTo>
                      <a:pt x="58" y="368"/>
                    </a:moveTo>
                    <a:lnTo>
                      <a:pt x="0" y="351"/>
                    </a:lnTo>
                    <a:lnTo>
                      <a:pt x="12" y="320"/>
                    </a:lnTo>
                    <a:lnTo>
                      <a:pt x="38" y="323"/>
                    </a:lnTo>
                    <a:lnTo>
                      <a:pt x="63" y="327"/>
                    </a:lnTo>
                    <a:lnTo>
                      <a:pt x="75" y="328"/>
                    </a:lnTo>
                    <a:lnTo>
                      <a:pt x="89" y="328"/>
                    </a:lnTo>
                    <a:lnTo>
                      <a:pt x="101" y="328"/>
                    </a:lnTo>
                    <a:lnTo>
                      <a:pt x="113" y="326"/>
                    </a:lnTo>
                    <a:lnTo>
                      <a:pt x="135" y="320"/>
                    </a:lnTo>
                    <a:lnTo>
                      <a:pt x="154" y="311"/>
                    </a:lnTo>
                    <a:lnTo>
                      <a:pt x="176" y="287"/>
                    </a:lnTo>
                    <a:lnTo>
                      <a:pt x="184" y="262"/>
                    </a:lnTo>
                    <a:lnTo>
                      <a:pt x="180" y="237"/>
                    </a:lnTo>
                    <a:lnTo>
                      <a:pt x="173" y="221"/>
                    </a:lnTo>
                    <a:lnTo>
                      <a:pt x="219" y="202"/>
                    </a:lnTo>
                    <a:lnTo>
                      <a:pt x="265" y="183"/>
                    </a:lnTo>
                    <a:lnTo>
                      <a:pt x="288" y="173"/>
                    </a:lnTo>
                    <a:lnTo>
                      <a:pt x="310" y="162"/>
                    </a:lnTo>
                    <a:lnTo>
                      <a:pt x="333" y="149"/>
                    </a:lnTo>
                    <a:lnTo>
                      <a:pt x="356" y="136"/>
                    </a:lnTo>
                    <a:lnTo>
                      <a:pt x="368" y="127"/>
                    </a:lnTo>
                    <a:lnTo>
                      <a:pt x="376" y="123"/>
                    </a:lnTo>
                    <a:lnTo>
                      <a:pt x="394" y="113"/>
                    </a:lnTo>
                    <a:lnTo>
                      <a:pt x="403" y="105"/>
                    </a:lnTo>
                    <a:lnTo>
                      <a:pt x="412" y="99"/>
                    </a:lnTo>
                    <a:lnTo>
                      <a:pt x="466" y="59"/>
                    </a:lnTo>
                    <a:lnTo>
                      <a:pt x="501" y="30"/>
                    </a:lnTo>
                    <a:lnTo>
                      <a:pt x="520" y="19"/>
                    </a:lnTo>
                    <a:lnTo>
                      <a:pt x="523" y="17"/>
                    </a:lnTo>
                    <a:lnTo>
                      <a:pt x="530" y="13"/>
                    </a:lnTo>
                    <a:lnTo>
                      <a:pt x="553" y="7"/>
                    </a:lnTo>
                    <a:lnTo>
                      <a:pt x="587" y="0"/>
                    </a:lnTo>
                    <a:lnTo>
                      <a:pt x="591" y="7"/>
                    </a:lnTo>
                    <a:lnTo>
                      <a:pt x="595" y="16"/>
                    </a:lnTo>
                    <a:lnTo>
                      <a:pt x="559" y="30"/>
                    </a:lnTo>
                    <a:lnTo>
                      <a:pt x="556" y="34"/>
                    </a:lnTo>
                    <a:lnTo>
                      <a:pt x="559" y="54"/>
                    </a:lnTo>
                    <a:lnTo>
                      <a:pt x="564" y="61"/>
                    </a:lnTo>
                    <a:lnTo>
                      <a:pt x="570" y="82"/>
                    </a:lnTo>
                    <a:lnTo>
                      <a:pt x="571" y="95"/>
                    </a:lnTo>
                    <a:lnTo>
                      <a:pt x="571" y="109"/>
                    </a:lnTo>
                    <a:lnTo>
                      <a:pt x="570" y="123"/>
                    </a:lnTo>
                    <a:lnTo>
                      <a:pt x="568" y="136"/>
                    </a:lnTo>
                    <a:lnTo>
                      <a:pt x="564" y="149"/>
                    </a:lnTo>
                    <a:lnTo>
                      <a:pt x="560" y="163"/>
                    </a:lnTo>
                    <a:lnTo>
                      <a:pt x="553" y="176"/>
                    </a:lnTo>
                    <a:lnTo>
                      <a:pt x="544" y="189"/>
                    </a:lnTo>
                    <a:lnTo>
                      <a:pt x="537" y="196"/>
                    </a:lnTo>
                    <a:lnTo>
                      <a:pt x="534" y="198"/>
                    </a:lnTo>
                    <a:lnTo>
                      <a:pt x="539" y="208"/>
                    </a:lnTo>
                    <a:lnTo>
                      <a:pt x="547" y="213"/>
                    </a:lnTo>
                    <a:lnTo>
                      <a:pt x="553" y="216"/>
                    </a:lnTo>
                    <a:lnTo>
                      <a:pt x="550" y="217"/>
                    </a:lnTo>
                    <a:lnTo>
                      <a:pt x="543" y="221"/>
                    </a:lnTo>
                    <a:lnTo>
                      <a:pt x="441" y="263"/>
                    </a:lnTo>
                    <a:lnTo>
                      <a:pt x="407" y="273"/>
                    </a:lnTo>
                    <a:lnTo>
                      <a:pt x="400" y="275"/>
                    </a:lnTo>
                    <a:lnTo>
                      <a:pt x="385" y="279"/>
                    </a:lnTo>
                    <a:lnTo>
                      <a:pt x="363" y="287"/>
                    </a:lnTo>
                    <a:lnTo>
                      <a:pt x="352" y="293"/>
                    </a:lnTo>
                    <a:lnTo>
                      <a:pt x="281" y="316"/>
                    </a:lnTo>
                    <a:lnTo>
                      <a:pt x="258" y="320"/>
                    </a:lnTo>
                    <a:lnTo>
                      <a:pt x="255" y="323"/>
                    </a:lnTo>
                    <a:lnTo>
                      <a:pt x="184" y="338"/>
                    </a:lnTo>
                    <a:lnTo>
                      <a:pt x="163" y="344"/>
                    </a:lnTo>
                    <a:lnTo>
                      <a:pt x="147" y="348"/>
                    </a:lnTo>
                    <a:lnTo>
                      <a:pt x="115" y="356"/>
                    </a:lnTo>
                    <a:lnTo>
                      <a:pt x="67" y="367"/>
                    </a:lnTo>
                    <a:lnTo>
                      <a:pt x="58" y="368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6" name="Freeform 91">
                <a:extLst>
                  <a:ext uri="{FF2B5EF4-FFF2-40B4-BE49-F238E27FC236}">
                    <a16:creationId xmlns:a16="http://schemas.microsoft.com/office/drawing/2014/main" id="{A57B75CF-7F0C-BCF5-A0F4-E867D902F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1438"/>
                <a:ext cx="14" cy="5"/>
              </a:xfrm>
              <a:custGeom>
                <a:avLst/>
                <a:gdLst>
                  <a:gd name="T0" fmla="*/ 0 w 41"/>
                  <a:gd name="T1" fmla="*/ 0 h 14"/>
                  <a:gd name="T2" fmla="*/ 0 w 41"/>
                  <a:gd name="T3" fmla="*/ 0 h 14"/>
                  <a:gd name="T4" fmla="*/ 0 w 41"/>
                  <a:gd name="T5" fmla="*/ 0 h 14"/>
                  <a:gd name="T6" fmla="*/ 0 w 41"/>
                  <a:gd name="T7" fmla="*/ 0 h 14"/>
                  <a:gd name="T8" fmla="*/ 0 w 4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4"/>
                  <a:gd name="T17" fmla="*/ 41 w 4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4">
                    <a:moveTo>
                      <a:pt x="19" y="14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41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7" name="Freeform 92">
                <a:extLst>
                  <a:ext uri="{FF2B5EF4-FFF2-40B4-BE49-F238E27FC236}">
                    <a16:creationId xmlns:a16="http://schemas.microsoft.com/office/drawing/2014/main" id="{B19BCAE0-3CB7-C1E0-3DA9-C483D80EC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" y="1326"/>
                <a:ext cx="85" cy="103"/>
              </a:xfrm>
              <a:custGeom>
                <a:avLst/>
                <a:gdLst>
                  <a:gd name="T0" fmla="*/ 0 w 256"/>
                  <a:gd name="T1" fmla="*/ 0 h 308"/>
                  <a:gd name="T2" fmla="*/ 0 w 256"/>
                  <a:gd name="T3" fmla="*/ 0 h 308"/>
                  <a:gd name="T4" fmla="*/ 0 w 256"/>
                  <a:gd name="T5" fmla="*/ 0 h 308"/>
                  <a:gd name="T6" fmla="*/ 0 w 256"/>
                  <a:gd name="T7" fmla="*/ 0 h 308"/>
                  <a:gd name="T8" fmla="*/ 0 w 256"/>
                  <a:gd name="T9" fmla="*/ 0 h 308"/>
                  <a:gd name="T10" fmla="*/ 0 w 256"/>
                  <a:gd name="T11" fmla="*/ 0 h 308"/>
                  <a:gd name="T12" fmla="*/ 0 w 256"/>
                  <a:gd name="T13" fmla="*/ 0 h 308"/>
                  <a:gd name="T14" fmla="*/ 0 w 256"/>
                  <a:gd name="T15" fmla="*/ 0 h 308"/>
                  <a:gd name="T16" fmla="*/ 0 w 256"/>
                  <a:gd name="T17" fmla="*/ 0 h 308"/>
                  <a:gd name="T18" fmla="*/ 0 w 256"/>
                  <a:gd name="T19" fmla="*/ 0 h 308"/>
                  <a:gd name="T20" fmla="*/ 0 w 256"/>
                  <a:gd name="T21" fmla="*/ 0 h 308"/>
                  <a:gd name="T22" fmla="*/ 0 w 256"/>
                  <a:gd name="T23" fmla="*/ 0 h 308"/>
                  <a:gd name="T24" fmla="*/ 0 w 256"/>
                  <a:gd name="T25" fmla="*/ 0 h 308"/>
                  <a:gd name="T26" fmla="*/ 0 w 256"/>
                  <a:gd name="T27" fmla="*/ 0 h 308"/>
                  <a:gd name="T28" fmla="*/ 0 w 256"/>
                  <a:gd name="T29" fmla="*/ 0 h 308"/>
                  <a:gd name="T30" fmla="*/ 0 w 256"/>
                  <a:gd name="T31" fmla="*/ 0 h 308"/>
                  <a:gd name="T32" fmla="*/ 0 w 256"/>
                  <a:gd name="T33" fmla="*/ 0 h 308"/>
                  <a:gd name="T34" fmla="*/ 0 w 256"/>
                  <a:gd name="T35" fmla="*/ 0 h 308"/>
                  <a:gd name="T36" fmla="*/ 0 w 256"/>
                  <a:gd name="T37" fmla="*/ 0 h 308"/>
                  <a:gd name="T38" fmla="*/ 0 w 256"/>
                  <a:gd name="T39" fmla="*/ 0 h 308"/>
                  <a:gd name="T40" fmla="*/ 0 w 256"/>
                  <a:gd name="T41" fmla="*/ 0 h 308"/>
                  <a:gd name="T42" fmla="*/ 0 w 256"/>
                  <a:gd name="T43" fmla="*/ 0 h 308"/>
                  <a:gd name="T44" fmla="*/ 0 w 256"/>
                  <a:gd name="T45" fmla="*/ 0 h 308"/>
                  <a:gd name="T46" fmla="*/ 0 w 256"/>
                  <a:gd name="T47" fmla="*/ 0 h 308"/>
                  <a:gd name="T48" fmla="*/ 0 w 256"/>
                  <a:gd name="T49" fmla="*/ 0 h 308"/>
                  <a:gd name="T50" fmla="*/ 0 w 256"/>
                  <a:gd name="T51" fmla="*/ 0 h 308"/>
                  <a:gd name="T52" fmla="*/ 0 w 256"/>
                  <a:gd name="T53" fmla="*/ 0 h 308"/>
                  <a:gd name="T54" fmla="*/ 0 w 256"/>
                  <a:gd name="T55" fmla="*/ 0 h 308"/>
                  <a:gd name="T56" fmla="*/ 0 w 256"/>
                  <a:gd name="T57" fmla="*/ 0 h 308"/>
                  <a:gd name="T58" fmla="*/ 0 w 256"/>
                  <a:gd name="T59" fmla="*/ 0 h 308"/>
                  <a:gd name="T60" fmla="*/ 0 w 256"/>
                  <a:gd name="T61" fmla="*/ 0 h 308"/>
                  <a:gd name="T62" fmla="*/ 0 w 256"/>
                  <a:gd name="T63" fmla="*/ 0 h 308"/>
                  <a:gd name="T64" fmla="*/ 0 w 256"/>
                  <a:gd name="T65" fmla="*/ 0 h 308"/>
                  <a:gd name="T66" fmla="*/ 0 w 256"/>
                  <a:gd name="T67" fmla="*/ 0 h 308"/>
                  <a:gd name="T68" fmla="*/ 0 w 256"/>
                  <a:gd name="T69" fmla="*/ 0 h 308"/>
                  <a:gd name="T70" fmla="*/ 0 w 256"/>
                  <a:gd name="T71" fmla="*/ 0 h 308"/>
                  <a:gd name="T72" fmla="*/ 0 w 256"/>
                  <a:gd name="T73" fmla="*/ 0 h 308"/>
                  <a:gd name="T74" fmla="*/ 0 w 256"/>
                  <a:gd name="T75" fmla="*/ 0 h 308"/>
                  <a:gd name="T76" fmla="*/ 0 w 256"/>
                  <a:gd name="T77" fmla="*/ 0 h 3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6"/>
                  <a:gd name="T118" fmla="*/ 0 h 308"/>
                  <a:gd name="T119" fmla="*/ 256 w 256"/>
                  <a:gd name="T120" fmla="*/ 308 h 30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6" h="308">
                    <a:moveTo>
                      <a:pt x="155" y="306"/>
                    </a:moveTo>
                    <a:lnTo>
                      <a:pt x="144" y="305"/>
                    </a:lnTo>
                    <a:lnTo>
                      <a:pt x="133" y="302"/>
                    </a:lnTo>
                    <a:lnTo>
                      <a:pt x="122" y="298"/>
                    </a:lnTo>
                    <a:lnTo>
                      <a:pt x="110" y="292"/>
                    </a:lnTo>
                    <a:lnTo>
                      <a:pt x="99" y="286"/>
                    </a:lnTo>
                    <a:lnTo>
                      <a:pt x="88" y="280"/>
                    </a:lnTo>
                    <a:lnTo>
                      <a:pt x="66" y="265"/>
                    </a:lnTo>
                    <a:lnTo>
                      <a:pt x="58" y="259"/>
                    </a:lnTo>
                    <a:lnTo>
                      <a:pt x="52" y="253"/>
                    </a:lnTo>
                    <a:lnTo>
                      <a:pt x="43" y="239"/>
                    </a:lnTo>
                    <a:lnTo>
                      <a:pt x="34" y="226"/>
                    </a:lnTo>
                    <a:lnTo>
                      <a:pt x="26" y="213"/>
                    </a:lnTo>
                    <a:lnTo>
                      <a:pt x="20" y="203"/>
                    </a:lnTo>
                    <a:lnTo>
                      <a:pt x="19" y="199"/>
                    </a:lnTo>
                    <a:lnTo>
                      <a:pt x="17" y="189"/>
                    </a:lnTo>
                    <a:lnTo>
                      <a:pt x="9" y="170"/>
                    </a:lnTo>
                    <a:lnTo>
                      <a:pt x="4" y="151"/>
                    </a:lnTo>
                    <a:lnTo>
                      <a:pt x="2" y="142"/>
                    </a:lnTo>
                    <a:lnTo>
                      <a:pt x="1" y="132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1" y="103"/>
                    </a:lnTo>
                    <a:lnTo>
                      <a:pt x="3" y="93"/>
                    </a:lnTo>
                    <a:lnTo>
                      <a:pt x="5" y="83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8" y="54"/>
                    </a:lnTo>
                    <a:lnTo>
                      <a:pt x="24" y="45"/>
                    </a:lnTo>
                    <a:lnTo>
                      <a:pt x="31" y="34"/>
                    </a:lnTo>
                    <a:lnTo>
                      <a:pt x="49" y="18"/>
                    </a:lnTo>
                    <a:lnTo>
                      <a:pt x="64" y="10"/>
                    </a:lnTo>
                    <a:lnTo>
                      <a:pt x="78" y="5"/>
                    </a:lnTo>
                    <a:lnTo>
                      <a:pt x="93" y="1"/>
                    </a:lnTo>
                    <a:lnTo>
                      <a:pt x="107" y="0"/>
                    </a:lnTo>
                    <a:lnTo>
                      <a:pt x="122" y="0"/>
                    </a:lnTo>
                    <a:lnTo>
                      <a:pt x="137" y="2"/>
                    </a:lnTo>
                    <a:lnTo>
                      <a:pt x="151" y="7"/>
                    </a:lnTo>
                    <a:lnTo>
                      <a:pt x="167" y="14"/>
                    </a:lnTo>
                    <a:lnTo>
                      <a:pt x="168" y="21"/>
                    </a:lnTo>
                    <a:lnTo>
                      <a:pt x="178" y="43"/>
                    </a:lnTo>
                    <a:lnTo>
                      <a:pt x="180" y="50"/>
                    </a:lnTo>
                    <a:lnTo>
                      <a:pt x="187" y="68"/>
                    </a:lnTo>
                    <a:lnTo>
                      <a:pt x="192" y="84"/>
                    </a:lnTo>
                    <a:lnTo>
                      <a:pt x="197" y="101"/>
                    </a:lnTo>
                    <a:lnTo>
                      <a:pt x="192" y="94"/>
                    </a:lnTo>
                    <a:lnTo>
                      <a:pt x="189" y="85"/>
                    </a:lnTo>
                    <a:lnTo>
                      <a:pt x="180" y="70"/>
                    </a:lnTo>
                    <a:lnTo>
                      <a:pt x="173" y="65"/>
                    </a:lnTo>
                    <a:lnTo>
                      <a:pt x="164" y="66"/>
                    </a:lnTo>
                    <a:lnTo>
                      <a:pt x="173" y="74"/>
                    </a:lnTo>
                    <a:lnTo>
                      <a:pt x="178" y="83"/>
                    </a:lnTo>
                    <a:lnTo>
                      <a:pt x="180" y="92"/>
                    </a:lnTo>
                    <a:lnTo>
                      <a:pt x="167" y="86"/>
                    </a:lnTo>
                    <a:lnTo>
                      <a:pt x="154" y="83"/>
                    </a:lnTo>
                    <a:lnTo>
                      <a:pt x="141" y="80"/>
                    </a:lnTo>
                    <a:lnTo>
                      <a:pt x="128" y="79"/>
                    </a:lnTo>
                    <a:lnTo>
                      <a:pt x="124" y="87"/>
                    </a:lnTo>
                    <a:lnTo>
                      <a:pt x="158" y="96"/>
                    </a:lnTo>
                    <a:lnTo>
                      <a:pt x="196" y="117"/>
                    </a:lnTo>
                    <a:lnTo>
                      <a:pt x="207" y="129"/>
                    </a:lnTo>
                    <a:lnTo>
                      <a:pt x="233" y="158"/>
                    </a:lnTo>
                    <a:lnTo>
                      <a:pt x="237" y="166"/>
                    </a:lnTo>
                    <a:lnTo>
                      <a:pt x="242" y="173"/>
                    </a:lnTo>
                    <a:lnTo>
                      <a:pt x="247" y="185"/>
                    </a:lnTo>
                    <a:lnTo>
                      <a:pt x="251" y="198"/>
                    </a:lnTo>
                    <a:lnTo>
                      <a:pt x="254" y="211"/>
                    </a:lnTo>
                    <a:lnTo>
                      <a:pt x="256" y="223"/>
                    </a:lnTo>
                    <a:lnTo>
                      <a:pt x="256" y="235"/>
                    </a:lnTo>
                    <a:lnTo>
                      <a:pt x="254" y="248"/>
                    </a:lnTo>
                    <a:lnTo>
                      <a:pt x="251" y="260"/>
                    </a:lnTo>
                    <a:lnTo>
                      <a:pt x="246" y="273"/>
                    </a:lnTo>
                    <a:lnTo>
                      <a:pt x="230" y="286"/>
                    </a:lnTo>
                    <a:lnTo>
                      <a:pt x="205" y="299"/>
                    </a:lnTo>
                    <a:lnTo>
                      <a:pt x="197" y="300"/>
                    </a:lnTo>
                    <a:lnTo>
                      <a:pt x="171" y="308"/>
                    </a:lnTo>
                    <a:lnTo>
                      <a:pt x="160" y="306"/>
                    </a:lnTo>
                    <a:lnTo>
                      <a:pt x="155" y="30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8" name="Freeform 93">
                <a:extLst>
                  <a:ext uri="{FF2B5EF4-FFF2-40B4-BE49-F238E27FC236}">
                    <a16:creationId xmlns:a16="http://schemas.microsoft.com/office/drawing/2014/main" id="{46AFBC48-06F5-5881-59FB-436285AE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1336"/>
                <a:ext cx="36" cy="78"/>
              </a:xfrm>
              <a:custGeom>
                <a:avLst/>
                <a:gdLst>
                  <a:gd name="T0" fmla="*/ 0 w 109"/>
                  <a:gd name="T1" fmla="*/ 0 h 234"/>
                  <a:gd name="T2" fmla="*/ 0 w 109"/>
                  <a:gd name="T3" fmla="*/ 0 h 234"/>
                  <a:gd name="T4" fmla="*/ 0 w 109"/>
                  <a:gd name="T5" fmla="*/ 0 h 234"/>
                  <a:gd name="T6" fmla="*/ 0 w 109"/>
                  <a:gd name="T7" fmla="*/ 0 h 234"/>
                  <a:gd name="T8" fmla="*/ 0 w 109"/>
                  <a:gd name="T9" fmla="*/ 0 h 234"/>
                  <a:gd name="T10" fmla="*/ 0 w 109"/>
                  <a:gd name="T11" fmla="*/ 0 h 234"/>
                  <a:gd name="T12" fmla="*/ 0 w 109"/>
                  <a:gd name="T13" fmla="*/ 0 h 234"/>
                  <a:gd name="T14" fmla="*/ 0 w 109"/>
                  <a:gd name="T15" fmla="*/ 0 h 234"/>
                  <a:gd name="T16" fmla="*/ 0 w 109"/>
                  <a:gd name="T17" fmla="*/ 0 h 234"/>
                  <a:gd name="T18" fmla="*/ 0 w 109"/>
                  <a:gd name="T19" fmla="*/ 0 h 234"/>
                  <a:gd name="T20" fmla="*/ 0 w 109"/>
                  <a:gd name="T21" fmla="*/ 0 h 234"/>
                  <a:gd name="T22" fmla="*/ 0 w 109"/>
                  <a:gd name="T23" fmla="*/ 0 h 234"/>
                  <a:gd name="T24" fmla="*/ 0 w 109"/>
                  <a:gd name="T25" fmla="*/ 0 h 234"/>
                  <a:gd name="T26" fmla="*/ 0 w 109"/>
                  <a:gd name="T27" fmla="*/ 0 h 234"/>
                  <a:gd name="T28" fmla="*/ 0 w 109"/>
                  <a:gd name="T29" fmla="*/ 0 h 234"/>
                  <a:gd name="T30" fmla="*/ 0 w 109"/>
                  <a:gd name="T31" fmla="*/ 0 h 234"/>
                  <a:gd name="T32" fmla="*/ 0 w 109"/>
                  <a:gd name="T33" fmla="*/ 0 h 234"/>
                  <a:gd name="T34" fmla="*/ 0 w 109"/>
                  <a:gd name="T35" fmla="*/ 0 h 234"/>
                  <a:gd name="T36" fmla="*/ 0 w 109"/>
                  <a:gd name="T37" fmla="*/ 0 h 234"/>
                  <a:gd name="T38" fmla="*/ 0 w 109"/>
                  <a:gd name="T39" fmla="*/ 0 h 234"/>
                  <a:gd name="T40" fmla="*/ 0 w 109"/>
                  <a:gd name="T41" fmla="*/ 0 h 234"/>
                  <a:gd name="T42" fmla="*/ 0 w 109"/>
                  <a:gd name="T43" fmla="*/ 0 h 234"/>
                  <a:gd name="T44" fmla="*/ 0 w 109"/>
                  <a:gd name="T45" fmla="*/ 0 h 234"/>
                  <a:gd name="T46" fmla="*/ 0 w 109"/>
                  <a:gd name="T47" fmla="*/ 0 h 234"/>
                  <a:gd name="T48" fmla="*/ 0 w 109"/>
                  <a:gd name="T49" fmla="*/ 0 h 234"/>
                  <a:gd name="T50" fmla="*/ 0 w 109"/>
                  <a:gd name="T51" fmla="*/ 0 h 234"/>
                  <a:gd name="T52" fmla="*/ 0 w 109"/>
                  <a:gd name="T53" fmla="*/ 0 h 234"/>
                  <a:gd name="T54" fmla="*/ 0 w 109"/>
                  <a:gd name="T55" fmla="*/ 0 h 234"/>
                  <a:gd name="T56" fmla="*/ 0 w 109"/>
                  <a:gd name="T57" fmla="*/ 0 h 234"/>
                  <a:gd name="T58" fmla="*/ 0 w 109"/>
                  <a:gd name="T59" fmla="*/ 0 h 234"/>
                  <a:gd name="T60" fmla="*/ 0 w 109"/>
                  <a:gd name="T61" fmla="*/ 0 h 234"/>
                  <a:gd name="T62" fmla="*/ 0 w 109"/>
                  <a:gd name="T63" fmla="*/ 0 h 234"/>
                  <a:gd name="T64" fmla="*/ 0 w 109"/>
                  <a:gd name="T65" fmla="*/ 0 h 234"/>
                  <a:gd name="T66" fmla="*/ 0 w 109"/>
                  <a:gd name="T67" fmla="*/ 0 h 2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9"/>
                  <a:gd name="T103" fmla="*/ 0 h 234"/>
                  <a:gd name="T104" fmla="*/ 109 w 109"/>
                  <a:gd name="T105" fmla="*/ 234 h 2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9" h="234">
                    <a:moveTo>
                      <a:pt x="10" y="234"/>
                    </a:moveTo>
                    <a:lnTo>
                      <a:pt x="0" y="233"/>
                    </a:lnTo>
                    <a:lnTo>
                      <a:pt x="24" y="180"/>
                    </a:lnTo>
                    <a:lnTo>
                      <a:pt x="27" y="146"/>
                    </a:lnTo>
                    <a:lnTo>
                      <a:pt x="24" y="89"/>
                    </a:lnTo>
                    <a:lnTo>
                      <a:pt x="20" y="77"/>
                    </a:lnTo>
                    <a:lnTo>
                      <a:pt x="10" y="53"/>
                    </a:lnTo>
                    <a:lnTo>
                      <a:pt x="17" y="44"/>
                    </a:lnTo>
                    <a:lnTo>
                      <a:pt x="24" y="41"/>
                    </a:lnTo>
                    <a:lnTo>
                      <a:pt x="58" y="19"/>
                    </a:lnTo>
                    <a:lnTo>
                      <a:pt x="86" y="6"/>
                    </a:lnTo>
                    <a:lnTo>
                      <a:pt x="93" y="5"/>
                    </a:lnTo>
                    <a:lnTo>
                      <a:pt x="98" y="2"/>
                    </a:lnTo>
                    <a:lnTo>
                      <a:pt x="109" y="0"/>
                    </a:lnTo>
                    <a:lnTo>
                      <a:pt x="104" y="24"/>
                    </a:lnTo>
                    <a:lnTo>
                      <a:pt x="98" y="47"/>
                    </a:lnTo>
                    <a:lnTo>
                      <a:pt x="95" y="71"/>
                    </a:lnTo>
                    <a:lnTo>
                      <a:pt x="93" y="93"/>
                    </a:lnTo>
                    <a:lnTo>
                      <a:pt x="85" y="101"/>
                    </a:lnTo>
                    <a:lnTo>
                      <a:pt x="80" y="108"/>
                    </a:lnTo>
                    <a:lnTo>
                      <a:pt x="76" y="116"/>
                    </a:lnTo>
                    <a:lnTo>
                      <a:pt x="72" y="123"/>
                    </a:lnTo>
                    <a:lnTo>
                      <a:pt x="68" y="136"/>
                    </a:lnTo>
                    <a:lnTo>
                      <a:pt x="62" y="149"/>
                    </a:lnTo>
                    <a:lnTo>
                      <a:pt x="60" y="158"/>
                    </a:lnTo>
                    <a:lnTo>
                      <a:pt x="59" y="168"/>
                    </a:lnTo>
                    <a:lnTo>
                      <a:pt x="58" y="176"/>
                    </a:lnTo>
                    <a:lnTo>
                      <a:pt x="57" y="185"/>
                    </a:lnTo>
                    <a:lnTo>
                      <a:pt x="55" y="193"/>
                    </a:lnTo>
                    <a:lnTo>
                      <a:pt x="51" y="202"/>
                    </a:lnTo>
                    <a:lnTo>
                      <a:pt x="45" y="210"/>
                    </a:lnTo>
                    <a:lnTo>
                      <a:pt x="41" y="215"/>
                    </a:lnTo>
                    <a:lnTo>
                      <a:pt x="37" y="219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39" name="Freeform 94">
                <a:extLst>
                  <a:ext uri="{FF2B5EF4-FFF2-40B4-BE49-F238E27FC236}">
                    <a16:creationId xmlns:a16="http://schemas.microsoft.com/office/drawing/2014/main" id="{17BDB32B-BD13-62E1-2E3E-137846640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349"/>
                <a:ext cx="18" cy="58"/>
              </a:xfrm>
              <a:custGeom>
                <a:avLst/>
                <a:gdLst>
                  <a:gd name="T0" fmla="*/ 0 w 55"/>
                  <a:gd name="T1" fmla="*/ 0 h 172"/>
                  <a:gd name="T2" fmla="*/ 0 w 55"/>
                  <a:gd name="T3" fmla="*/ 0 h 172"/>
                  <a:gd name="T4" fmla="*/ 0 w 55"/>
                  <a:gd name="T5" fmla="*/ 0 h 172"/>
                  <a:gd name="T6" fmla="*/ 0 w 55"/>
                  <a:gd name="T7" fmla="*/ 0 h 172"/>
                  <a:gd name="T8" fmla="*/ 0 w 55"/>
                  <a:gd name="T9" fmla="*/ 0 h 172"/>
                  <a:gd name="T10" fmla="*/ 0 w 55"/>
                  <a:gd name="T11" fmla="*/ 0 h 172"/>
                  <a:gd name="T12" fmla="*/ 0 w 55"/>
                  <a:gd name="T13" fmla="*/ 0 h 172"/>
                  <a:gd name="T14" fmla="*/ 0 w 55"/>
                  <a:gd name="T15" fmla="*/ 0 h 172"/>
                  <a:gd name="T16" fmla="*/ 0 w 55"/>
                  <a:gd name="T17" fmla="*/ 0 h 172"/>
                  <a:gd name="T18" fmla="*/ 0 w 55"/>
                  <a:gd name="T19" fmla="*/ 0 h 172"/>
                  <a:gd name="T20" fmla="*/ 0 w 55"/>
                  <a:gd name="T21" fmla="*/ 0 h 172"/>
                  <a:gd name="T22" fmla="*/ 0 w 55"/>
                  <a:gd name="T23" fmla="*/ 0 h 172"/>
                  <a:gd name="T24" fmla="*/ 0 w 55"/>
                  <a:gd name="T25" fmla="*/ 0 h 172"/>
                  <a:gd name="T26" fmla="*/ 0 w 55"/>
                  <a:gd name="T27" fmla="*/ 0 h 172"/>
                  <a:gd name="T28" fmla="*/ 0 w 55"/>
                  <a:gd name="T29" fmla="*/ 0 h 172"/>
                  <a:gd name="T30" fmla="*/ 0 w 55"/>
                  <a:gd name="T31" fmla="*/ 0 h 172"/>
                  <a:gd name="T32" fmla="*/ 0 w 55"/>
                  <a:gd name="T33" fmla="*/ 0 h 172"/>
                  <a:gd name="T34" fmla="*/ 0 w 55"/>
                  <a:gd name="T35" fmla="*/ 0 h 172"/>
                  <a:gd name="T36" fmla="*/ 0 w 55"/>
                  <a:gd name="T37" fmla="*/ 0 h 172"/>
                  <a:gd name="T38" fmla="*/ 0 w 55"/>
                  <a:gd name="T39" fmla="*/ 0 h 172"/>
                  <a:gd name="T40" fmla="*/ 0 w 55"/>
                  <a:gd name="T41" fmla="*/ 0 h 172"/>
                  <a:gd name="T42" fmla="*/ 0 w 55"/>
                  <a:gd name="T43" fmla="*/ 0 h 172"/>
                  <a:gd name="T44" fmla="*/ 0 w 55"/>
                  <a:gd name="T45" fmla="*/ 0 h 172"/>
                  <a:gd name="T46" fmla="*/ 0 w 55"/>
                  <a:gd name="T47" fmla="*/ 0 h 172"/>
                  <a:gd name="T48" fmla="*/ 0 w 55"/>
                  <a:gd name="T49" fmla="*/ 0 h 172"/>
                  <a:gd name="T50" fmla="*/ 0 w 55"/>
                  <a:gd name="T51" fmla="*/ 0 h 172"/>
                  <a:gd name="T52" fmla="*/ 0 w 55"/>
                  <a:gd name="T53" fmla="*/ 0 h 172"/>
                  <a:gd name="T54" fmla="*/ 0 w 55"/>
                  <a:gd name="T55" fmla="*/ 0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5"/>
                  <a:gd name="T85" fmla="*/ 0 h 172"/>
                  <a:gd name="T86" fmla="*/ 55 w 55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5" h="172">
                    <a:moveTo>
                      <a:pt x="9" y="172"/>
                    </a:moveTo>
                    <a:lnTo>
                      <a:pt x="0" y="170"/>
                    </a:lnTo>
                    <a:lnTo>
                      <a:pt x="9" y="160"/>
                    </a:lnTo>
                    <a:lnTo>
                      <a:pt x="15" y="151"/>
                    </a:lnTo>
                    <a:lnTo>
                      <a:pt x="21" y="141"/>
                    </a:lnTo>
                    <a:lnTo>
                      <a:pt x="24" y="132"/>
                    </a:lnTo>
                    <a:lnTo>
                      <a:pt x="27" y="121"/>
                    </a:lnTo>
                    <a:lnTo>
                      <a:pt x="29" y="112"/>
                    </a:lnTo>
                    <a:lnTo>
                      <a:pt x="31" y="94"/>
                    </a:lnTo>
                    <a:lnTo>
                      <a:pt x="33" y="65"/>
                    </a:lnTo>
                    <a:lnTo>
                      <a:pt x="33" y="56"/>
                    </a:lnTo>
                    <a:lnTo>
                      <a:pt x="28" y="34"/>
                    </a:lnTo>
                    <a:lnTo>
                      <a:pt x="19" y="14"/>
                    </a:lnTo>
                    <a:lnTo>
                      <a:pt x="24" y="5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40" y="7"/>
                    </a:lnTo>
                    <a:lnTo>
                      <a:pt x="47" y="40"/>
                    </a:lnTo>
                    <a:lnTo>
                      <a:pt x="50" y="56"/>
                    </a:lnTo>
                    <a:lnTo>
                      <a:pt x="53" y="72"/>
                    </a:lnTo>
                    <a:lnTo>
                      <a:pt x="54" y="87"/>
                    </a:lnTo>
                    <a:lnTo>
                      <a:pt x="55" y="102"/>
                    </a:lnTo>
                    <a:lnTo>
                      <a:pt x="54" y="117"/>
                    </a:lnTo>
                    <a:lnTo>
                      <a:pt x="52" y="133"/>
                    </a:lnTo>
                    <a:lnTo>
                      <a:pt x="48" y="148"/>
                    </a:lnTo>
                    <a:lnTo>
                      <a:pt x="43" y="163"/>
                    </a:lnTo>
                    <a:lnTo>
                      <a:pt x="31" y="169"/>
                    </a:lnTo>
                    <a:lnTo>
                      <a:pt x="9" y="17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0" name="Freeform 95">
                <a:extLst>
                  <a:ext uri="{FF2B5EF4-FFF2-40B4-BE49-F238E27FC236}">
                    <a16:creationId xmlns:a16="http://schemas.microsoft.com/office/drawing/2014/main" id="{A0B6838D-BC42-EFD0-7948-651721EE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306"/>
                <a:ext cx="90" cy="53"/>
              </a:xfrm>
              <a:custGeom>
                <a:avLst/>
                <a:gdLst>
                  <a:gd name="T0" fmla="*/ 0 w 271"/>
                  <a:gd name="T1" fmla="*/ 0 h 159"/>
                  <a:gd name="T2" fmla="*/ 0 w 271"/>
                  <a:gd name="T3" fmla="*/ 0 h 159"/>
                  <a:gd name="T4" fmla="*/ 0 w 271"/>
                  <a:gd name="T5" fmla="*/ 0 h 159"/>
                  <a:gd name="T6" fmla="*/ 0 w 271"/>
                  <a:gd name="T7" fmla="*/ 0 h 159"/>
                  <a:gd name="T8" fmla="*/ 0 w 271"/>
                  <a:gd name="T9" fmla="*/ 0 h 159"/>
                  <a:gd name="T10" fmla="*/ 0 w 271"/>
                  <a:gd name="T11" fmla="*/ 0 h 159"/>
                  <a:gd name="T12" fmla="*/ 0 w 271"/>
                  <a:gd name="T13" fmla="*/ 0 h 159"/>
                  <a:gd name="T14" fmla="*/ 0 w 271"/>
                  <a:gd name="T15" fmla="*/ 0 h 159"/>
                  <a:gd name="T16" fmla="*/ 0 w 271"/>
                  <a:gd name="T17" fmla="*/ 0 h 159"/>
                  <a:gd name="T18" fmla="*/ 0 w 271"/>
                  <a:gd name="T19" fmla="*/ 0 h 159"/>
                  <a:gd name="T20" fmla="*/ 0 w 271"/>
                  <a:gd name="T21" fmla="*/ 0 h 159"/>
                  <a:gd name="T22" fmla="*/ 0 w 271"/>
                  <a:gd name="T23" fmla="*/ 0 h 159"/>
                  <a:gd name="T24" fmla="*/ 0 w 271"/>
                  <a:gd name="T25" fmla="*/ 0 h 159"/>
                  <a:gd name="T26" fmla="*/ 0 w 271"/>
                  <a:gd name="T27" fmla="*/ 0 h 159"/>
                  <a:gd name="T28" fmla="*/ 0 w 271"/>
                  <a:gd name="T29" fmla="*/ 0 h 159"/>
                  <a:gd name="T30" fmla="*/ 0 w 271"/>
                  <a:gd name="T31" fmla="*/ 0 h 159"/>
                  <a:gd name="T32" fmla="*/ 0 w 271"/>
                  <a:gd name="T33" fmla="*/ 0 h 159"/>
                  <a:gd name="T34" fmla="*/ 0 w 271"/>
                  <a:gd name="T35" fmla="*/ 0 h 159"/>
                  <a:gd name="T36" fmla="*/ 0 w 271"/>
                  <a:gd name="T37" fmla="*/ 0 h 159"/>
                  <a:gd name="T38" fmla="*/ 0 w 271"/>
                  <a:gd name="T39" fmla="*/ 0 h 159"/>
                  <a:gd name="T40" fmla="*/ 0 w 271"/>
                  <a:gd name="T41" fmla="*/ 0 h 159"/>
                  <a:gd name="T42" fmla="*/ 0 w 271"/>
                  <a:gd name="T43" fmla="*/ 0 h 159"/>
                  <a:gd name="T44" fmla="*/ 0 w 271"/>
                  <a:gd name="T45" fmla="*/ 0 h 159"/>
                  <a:gd name="T46" fmla="*/ 0 w 271"/>
                  <a:gd name="T47" fmla="*/ 0 h 159"/>
                  <a:gd name="T48" fmla="*/ 0 w 271"/>
                  <a:gd name="T49" fmla="*/ 0 h 159"/>
                  <a:gd name="T50" fmla="*/ 0 w 271"/>
                  <a:gd name="T51" fmla="*/ 0 h 159"/>
                  <a:gd name="T52" fmla="*/ 0 w 271"/>
                  <a:gd name="T53" fmla="*/ 0 h 159"/>
                  <a:gd name="T54" fmla="*/ 0 w 271"/>
                  <a:gd name="T55" fmla="*/ 0 h 159"/>
                  <a:gd name="T56" fmla="*/ 0 w 271"/>
                  <a:gd name="T57" fmla="*/ 0 h 159"/>
                  <a:gd name="T58" fmla="*/ 0 w 271"/>
                  <a:gd name="T59" fmla="*/ 0 h 15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1"/>
                  <a:gd name="T91" fmla="*/ 0 h 159"/>
                  <a:gd name="T92" fmla="*/ 271 w 271"/>
                  <a:gd name="T93" fmla="*/ 159 h 15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1" h="159">
                    <a:moveTo>
                      <a:pt x="39" y="158"/>
                    </a:moveTo>
                    <a:lnTo>
                      <a:pt x="34" y="149"/>
                    </a:lnTo>
                    <a:lnTo>
                      <a:pt x="29" y="130"/>
                    </a:lnTo>
                    <a:lnTo>
                      <a:pt x="21" y="105"/>
                    </a:lnTo>
                    <a:lnTo>
                      <a:pt x="16" y="97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28" y="27"/>
                    </a:lnTo>
                    <a:lnTo>
                      <a:pt x="73" y="14"/>
                    </a:lnTo>
                    <a:lnTo>
                      <a:pt x="95" y="9"/>
                    </a:lnTo>
                    <a:lnTo>
                      <a:pt x="117" y="5"/>
                    </a:lnTo>
                    <a:lnTo>
                      <a:pt x="139" y="2"/>
                    </a:lnTo>
                    <a:lnTo>
                      <a:pt x="162" y="0"/>
                    </a:lnTo>
                    <a:lnTo>
                      <a:pt x="184" y="1"/>
                    </a:lnTo>
                    <a:lnTo>
                      <a:pt x="207" y="3"/>
                    </a:lnTo>
                    <a:lnTo>
                      <a:pt x="219" y="9"/>
                    </a:lnTo>
                    <a:lnTo>
                      <a:pt x="239" y="91"/>
                    </a:lnTo>
                    <a:lnTo>
                      <a:pt x="258" y="134"/>
                    </a:lnTo>
                    <a:lnTo>
                      <a:pt x="271" y="157"/>
                    </a:lnTo>
                    <a:lnTo>
                      <a:pt x="241" y="149"/>
                    </a:lnTo>
                    <a:lnTo>
                      <a:pt x="213" y="144"/>
                    </a:lnTo>
                    <a:lnTo>
                      <a:pt x="184" y="141"/>
                    </a:lnTo>
                    <a:lnTo>
                      <a:pt x="156" y="140"/>
                    </a:lnTo>
                    <a:lnTo>
                      <a:pt x="128" y="141"/>
                    </a:lnTo>
                    <a:lnTo>
                      <a:pt x="99" y="145"/>
                    </a:lnTo>
                    <a:lnTo>
                      <a:pt x="85" y="147"/>
                    </a:lnTo>
                    <a:lnTo>
                      <a:pt x="70" y="151"/>
                    </a:lnTo>
                    <a:lnTo>
                      <a:pt x="57" y="155"/>
                    </a:lnTo>
                    <a:lnTo>
                      <a:pt x="41" y="159"/>
                    </a:lnTo>
                    <a:lnTo>
                      <a:pt x="39" y="158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1" name="Freeform 96">
                <a:extLst>
                  <a:ext uri="{FF2B5EF4-FFF2-40B4-BE49-F238E27FC236}">
                    <a16:creationId xmlns:a16="http://schemas.microsoft.com/office/drawing/2014/main" id="{5F6706D1-583C-D2DC-0801-BE3A3D6E9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59"/>
                <a:ext cx="283" cy="487"/>
              </a:xfrm>
              <a:custGeom>
                <a:avLst/>
                <a:gdLst>
                  <a:gd name="T0" fmla="*/ 0 w 850"/>
                  <a:gd name="T1" fmla="*/ 0 h 1461"/>
                  <a:gd name="T2" fmla="*/ 0 w 850"/>
                  <a:gd name="T3" fmla="*/ 0 h 1461"/>
                  <a:gd name="T4" fmla="*/ 0 w 850"/>
                  <a:gd name="T5" fmla="*/ 0 h 1461"/>
                  <a:gd name="T6" fmla="*/ 0 w 850"/>
                  <a:gd name="T7" fmla="*/ 0 h 1461"/>
                  <a:gd name="T8" fmla="*/ 0 w 850"/>
                  <a:gd name="T9" fmla="*/ 0 h 1461"/>
                  <a:gd name="T10" fmla="*/ 0 w 850"/>
                  <a:gd name="T11" fmla="*/ 0 h 1461"/>
                  <a:gd name="T12" fmla="*/ 0 w 850"/>
                  <a:gd name="T13" fmla="*/ 0 h 1461"/>
                  <a:gd name="T14" fmla="*/ 0 w 850"/>
                  <a:gd name="T15" fmla="*/ 0 h 1461"/>
                  <a:gd name="T16" fmla="*/ 0 w 850"/>
                  <a:gd name="T17" fmla="*/ 0 h 1461"/>
                  <a:gd name="T18" fmla="*/ 0 w 850"/>
                  <a:gd name="T19" fmla="*/ 0 h 1461"/>
                  <a:gd name="T20" fmla="*/ 0 w 850"/>
                  <a:gd name="T21" fmla="*/ 0 h 1461"/>
                  <a:gd name="T22" fmla="*/ 0 w 850"/>
                  <a:gd name="T23" fmla="*/ 0 h 1461"/>
                  <a:gd name="T24" fmla="*/ 0 w 850"/>
                  <a:gd name="T25" fmla="*/ 0 h 1461"/>
                  <a:gd name="T26" fmla="*/ 0 w 850"/>
                  <a:gd name="T27" fmla="*/ 0 h 1461"/>
                  <a:gd name="T28" fmla="*/ 0 w 850"/>
                  <a:gd name="T29" fmla="*/ 0 h 1461"/>
                  <a:gd name="T30" fmla="*/ 0 w 850"/>
                  <a:gd name="T31" fmla="*/ 0 h 1461"/>
                  <a:gd name="T32" fmla="*/ 0 w 850"/>
                  <a:gd name="T33" fmla="*/ 0 h 1461"/>
                  <a:gd name="T34" fmla="*/ 0 w 850"/>
                  <a:gd name="T35" fmla="*/ 0 h 1461"/>
                  <a:gd name="T36" fmla="*/ 0 w 850"/>
                  <a:gd name="T37" fmla="*/ 0 h 1461"/>
                  <a:gd name="T38" fmla="*/ 0 w 850"/>
                  <a:gd name="T39" fmla="*/ 0 h 1461"/>
                  <a:gd name="T40" fmla="*/ 0 w 850"/>
                  <a:gd name="T41" fmla="*/ 0 h 1461"/>
                  <a:gd name="T42" fmla="*/ 0 w 850"/>
                  <a:gd name="T43" fmla="*/ 0 h 1461"/>
                  <a:gd name="T44" fmla="*/ 0 w 850"/>
                  <a:gd name="T45" fmla="*/ 0 h 1461"/>
                  <a:gd name="T46" fmla="*/ 0 w 850"/>
                  <a:gd name="T47" fmla="*/ 0 h 1461"/>
                  <a:gd name="T48" fmla="*/ 0 w 850"/>
                  <a:gd name="T49" fmla="*/ 0 h 1461"/>
                  <a:gd name="T50" fmla="*/ 0 w 850"/>
                  <a:gd name="T51" fmla="*/ 0 h 1461"/>
                  <a:gd name="T52" fmla="*/ 0 w 850"/>
                  <a:gd name="T53" fmla="*/ 0 h 1461"/>
                  <a:gd name="T54" fmla="*/ 0 w 850"/>
                  <a:gd name="T55" fmla="*/ 0 h 1461"/>
                  <a:gd name="T56" fmla="*/ 0 w 850"/>
                  <a:gd name="T57" fmla="*/ 0 h 1461"/>
                  <a:gd name="T58" fmla="*/ 0 w 850"/>
                  <a:gd name="T59" fmla="*/ 0 h 1461"/>
                  <a:gd name="T60" fmla="*/ 0 w 850"/>
                  <a:gd name="T61" fmla="*/ 0 h 1461"/>
                  <a:gd name="T62" fmla="*/ 0 w 850"/>
                  <a:gd name="T63" fmla="*/ 0 h 1461"/>
                  <a:gd name="T64" fmla="*/ 0 w 850"/>
                  <a:gd name="T65" fmla="*/ 0 h 1461"/>
                  <a:gd name="T66" fmla="*/ 0 w 850"/>
                  <a:gd name="T67" fmla="*/ 0 h 1461"/>
                  <a:gd name="T68" fmla="*/ 0 w 850"/>
                  <a:gd name="T69" fmla="*/ 0 h 1461"/>
                  <a:gd name="T70" fmla="*/ 0 w 850"/>
                  <a:gd name="T71" fmla="*/ 0 h 1461"/>
                  <a:gd name="T72" fmla="*/ 0 w 850"/>
                  <a:gd name="T73" fmla="*/ 0 h 1461"/>
                  <a:gd name="T74" fmla="*/ 0 w 850"/>
                  <a:gd name="T75" fmla="*/ 0 h 1461"/>
                  <a:gd name="T76" fmla="*/ 0 w 850"/>
                  <a:gd name="T77" fmla="*/ 0 h 1461"/>
                  <a:gd name="T78" fmla="*/ 0 w 850"/>
                  <a:gd name="T79" fmla="*/ 0 h 1461"/>
                  <a:gd name="T80" fmla="*/ 0 w 850"/>
                  <a:gd name="T81" fmla="*/ 0 h 1461"/>
                  <a:gd name="T82" fmla="*/ 0 w 850"/>
                  <a:gd name="T83" fmla="*/ 0 h 1461"/>
                  <a:gd name="T84" fmla="*/ 0 w 850"/>
                  <a:gd name="T85" fmla="*/ 0 h 1461"/>
                  <a:gd name="T86" fmla="*/ 0 w 850"/>
                  <a:gd name="T87" fmla="*/ 0 h 1461"/>
                  <a:gd name="T88" fmla="*/ 0 w 850"/>
                  <a:gd name="T89" fmla="*/ 0 h 1461"/>
                  <a:gd name="T90" fmla="*/ 0 w 850"/>
                  <a:gd name="T91" fmla="*/ 0 h 1461"/>
                  <a:gd name="T92" fmla="*/ 0 w 850"/>
                  <a:gd name="T93" fmla="*/ 0 h 1461"/>
                  <a:gd name="T94" fmla="*/ 0 w 850"/>
                  <a:gd name="T95" fmla="*/ 0 h 1461"/>
                  <a:gd name="T96" fmla="*/ 0 w 850"/>
                  <a:gd name="T97" fmla="*/ 0 h 1461"/>
                  <a:gd name="T98" fmla="*/ 0 w 850"/>
                  <a:gd name="T99" fmla="*/ 0 h 1461"/>
                  <a:gd name="T100" fmla="*/ 0 w 850"/>
                  <a:gd name="T101" fmla="*/ 0 h 1461"/>
                  <a:gd name="T102" fmla="*/ 0 w 850"/>
                  <a:gd name="T103" fmla="*/ 0 h 1461"/>
                  <a:gd name="T104" fmla="*/ 0 w 850"/>
                  <a:gd name="T105" fmla="*/ 0 h 1461"/>
                  <a:gd name="T106" fmla="*/ 0 w 850"/>
                  <a:gd name="T107" fmla="*/ 0 h 1461"/>
                  <a:gd name="T108" fmla="*/ 0 w 850"/>
                  <a:gd name="T109" fmla="*/ 0 h 1461"/>
                  <a:gd name="T110" fmla="*/ 0 w 850"/>
                  <a:gd name="T111" fmla="*/ 0 h 1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0"/>
                  <a:gd name="T169" fmla="*/ 0 h 1461"/>
                  <a:gd name="T170" fmla="*/ 850 w 850"/>
                  <a:gd name="T171" fmla="*/ 1461 h 14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0" h="1461">
                    <a:moveTo>
                      <a:pt x="609" y="1459"/>
                    </a:moveTo>
                    <a:lnTo>
                      <a:pt x="597" y="1434"/>
                    </a:lnTo>
                    <a:lnTo>
                      <a:pt x="584" y="1409"/>
                    </a:lnTo>
                    <a:lnTo>
                      <a:pt x="577" y="1396"/>
                    </a:lnTo>
                    <a:lnTo>
                      <a:pt x="569" y="1382"/>
                    </a:lnTo>
                    <a:lnTo>
                      <a:pt x="561" y="1370"/>
                    </a:lnTo>
                    <a:lnTo>
                      <a:pt x="550" y="1357"/>
                    </a:lnTo>
                    <a:lnTo>
                      <a:pt x="556" y="1351"/>
                    </a:lnTo>
                    <a:lnTo>
                      <a:pt x="565" y="1337"/>
                    </a:lnTo>
                    <a:lnTo>
                      <a:pt x="553" y="1345"/>
                    </a:lnTo>
                    <a:lnTo>
                      <a:pt x="546" y="1349"/>
                    </a:lnTo>
                    <a:lnTo>
                      <a:pt x="538" y="1354"/>
                    </a:lnTo>
                    <a:lnTo>
                      <a:pt x="522" y="1356"/>
                    </a:lnTo>
                    <a:lnTo>
                      <a:pt x="506" y="1358"/>
                    </a:lnTo>
                    <a:lnTo>
                      <a:pt x="490" y="1360"/>
                    </a:lnTo>
                    <a:lnTo>
                      <a:pt x="481" y="1359"/>
                    </a:lnTo>
                    <a:lnTo>
                      <a:pt x="473" y="1358"/>
                    </a:lnTo>
                    <a:lnTo>
                      <a:pt x="483" y="1348"/>
                    </a:lnTo>
                    <a:lnTo>
                      <a:pt x="495" y="1337"/>
                    </a:lnTo>
                    <a:lnTo>
                      <a:pt x="506" y="1325"/>
                    </a:lnTo>
                    <a:lnTo>
                      <a:pt x="517" y="1313"/>
                    </a:lnTo>
                    <a:lnTo>
                      <a:pt x="502" y="1322"/>
                    </a:lnTo>
                    <a:lnTo>
                      <a:pt x="493" y="1326"/>
                    </a:lnTo>
                    <a:lnTo>
                      <a:pt x="485" y="1332"/>
                    </a:lnTo>
                    <a:lnTo>
                      <a:pt x="468" y="1342"/>
                    </a:lnTo>
                    <a:lnTo>
                      <a:pt x="451" y="1350"/>
                    </a:lnTo>
                    <a:lnTo>
                      <a:pt x="433" y="1357"/>
                    </a:lnTo>
                    <a:lnTo>
                      <a:pt x="416" y="1364"/>
                    </a:lnTo>
                    <a:lnTo>
                      <a:pt x="399" y="1369"/>
                    </a:lnTo>
                    <a:lnTo>
                      <a:pt x="381" y="1373"/>
                    </a:lnTo>
                    <a:lnTo>
                      <a:pt x="364" y="1376"/>
                    </a:lnTo>
                    <a:lnTo>
                      <a:pt x="347" y="1377"/>
                    </a:lnTo>
                    <a:lnTo>
                      <a:pt x="325" y="1377"/>
                    </a:lnTo>
                    <a:lnTo>
                      <a:pt x="306" y="1375"/>
                    </a:lnTo>
                    <a:lnTo>
                      <a:pt x="296" y="1373"/>
                    </a:lnTo>
                    <a:lnTo>
                      <a:pt x="286" y="1370"/>
                    </a:lnTo>
                    <a:lnTo>
                      <a:pt x="275" y="1366"/>
                    </a:lnTo>
                    <a:lnTo>
                      <a:pt x="266" y="1362"/>
                    </a:lnTo>
                    <a:lnTo>
                      <a:pt x="243" y="1348"/>
                    </a:lnTo>
                    <a:lnTo>
                      <a:pt x="234" y="1337"/>
                    </a:lnTo>
                    <a:lnTo>
                      <a:pt x="226" y="1315"/>
                    </a:lnTo>
                    <a:lnTo>
                      <a:pt x="223" y="1304"/>
                    </a:lnTo>
                    <a:lnTo>
                      <a:pt x="221" y="1291"/>
                    </a:lnTo>
                    <a:lnTo>
                      <a:pt x="220" y="1278"/>
                    </a:lnTo>
                    <a:lnTo>
                      <a:pt x="221" y="1265"/>
                    </a:lnTo>
                    <a:lnTo>
                      <a:pt x="223" y="1252"/>
                    </a:lnTo>
                    <a:lnTo>
                      <a:pt x="226" y="1240"/>
                    </a:lnTo>
                    <a:lnTo>
                      <a:pt x="231" y="1226"/>
                    </a:lnTo>
                    <a:lnTo>
                      <a:pt x="239" y="1213"/>
                    </a:lnTo>
                    <a:lnTo>
                      <a:pt x="247" y="1200"/>
                    </a:lnTo>
                    <a:lnTo>
                      <a:pt x="253" y="1193"/>
                    </a:lnTo>
                    <a:lnTo>
                      <a:pt x="259" y="1187"/>
                    </a:lnTo>
                    <a:lnTo>
                      <a:pt x="271" y="1176"/>
                    </a:lnTo>
                    <a:lnTo>
                      <a:pt x="285" y="1168"/>
                    </a:lnTo>
                    <a:lnTo>
                      <a:pt x="298" y="1161"/>
                    </a:lnTo>
                    <a:lnTo>
                      <a:pt x="311" y="1156"/>
                    </a:lnTo>
                    <a:lnTo>
                      <a:pt x="324" y="1152"/>
                    </a:lnTo>
                    <a:lnTo>
                      <a:pt x="338" y="1148"/>
                    </a:lnTo>
                    <a:lnTo>
                      <a:pt x="350" y="1146"/>
                    </a:lnTo>
                    <a:lnTo>
                      <a:pt x="385" y="1151"/>
                    </a:lnTo>
                    <a:lnTo>
                      <a:pt x="388" y="1169"/>
                    </a:lnTo>
                    <a:lnTo>
                      <a:pt x="394" y="1180"/>
                    </a:lnTo>
                    <a:lnTo>
                      <a:pt x="400" y="1192"/>
                    </a:lnTo>
                    <a:lnTo>
                      <a:pt x="378" y="1198"/>
                    </a:lnTo>
                    <a:lnTo>
                      <a:pt x="357" y="1204"/>
                    </a:lnTo>
                    <a:lnTo>
                      <a:pt x="346" y="1208"/>
                    </a:lnTo>
                    <a:lnTo>
                      <a:pt x="336" y="1214"/>
                    </a:lnTo>
                    <a:lnTo>
                      <a:pt x="324" y="1221"/>
                    </a:lnTo>
                    <a:lnTo>
                      <a:pt x="319" y="1226"/>
                    </a:lnTo>
                    <a:lnTo>
                      <a:pt x="314" y="1231"/>
                    </a:lnTo>
                    <a:lnTo>
                      <a:pt x="314" y="1240"/>
                    </a:lnTo>
                    <a:lnTo>
                      <a:pt x="321" y="1237"/>
                    </a:lnTo>
                    <a:lnTo>
                      <a:pt x="330" y="1229"/>
                    </a:lnTo>
                    <a:lnTo>
                      <a:pt x="340" y="1223"/>
                    </a:lnTo>
                    <a:lnTo>
                      <a:pt x="349" y="1218"/>
                    </a:lnTo>
                    <a:lnTo>
                      <a:pt x="357" y="1215"/>
                    </a:lnTo>
                    <a:lnTo>
                      <a:pt x="381" y="1207"/>
                    </a:lnTo>
                    <a:lnTo>
                      <a:pt x="415" y="1199"/>
                    </a:lnTo>
                    <a:lnTo>
                      <a:pt x="432" y="1199"/>
                    </a:lnTo>
                    <a:lnTo>
                      <a:pt x="450" y="1200"/>
                    </a:lnTo>
                    <a:lnTo>
                      <a:pt x="484" y="1202"/>
                    </a:lnTo>
                    <a:lnTo>
                      <a:pt x="519" y="1206"/>
                    </a:lnTo>
                    <a:lnTo>
                      <a:pt x="553" y="1208"/>
                    </a:lnTo>
                    <a:lnTo>
                      <a:pt x="570" y="1208"/>
                    </a:lnTo>
                    <a:lnTo>
                      <a:pt x="588" y="1207"/>
                    </a:lnTo>
                    <a:lnTo>
                      <a:pt x="605" y="1204"/>
                    </a:lnTo>
                    <a:lnTo>
                      <a:pt x="621" y="1201"/>
                    </a:lnTo>
                    <a:lnTo>
                      <a:pt x="639" y="1196"/>
                    </a:lnTo>
                    <a:lnTo>
                      <a:pt x="656" y="1188"/>
                    </a:lnTo>
                    <a:lnTo>
                      <a:pt x="673" y="1178"/>
                    </a:lnTo>
                    <a:lnTo>
                      <a:pt x="682" y="1173"/>
                    </a:lnTo>
                    <a:lnTo>
                      <a:pt x="691" y="1167"/>
                    </a:lnTo>
                    <a:lnTo>
                      <a:pt x="701" y="1161"/>
                    </a:lnTo>
                    <a:lnTo>
                      <a:pt x="708" y="1156"/>
                    </a:lnTo>
                    <a:lnTo>
                      <a:pt x="714" y="1150"/>
                    </a:lnTo>
                    <a:lnTo>
                      <a:pt x="726" y="1138"/>
                    </a:lnTo>
                    <a:lnTo>
                      <a:pt x="736" y="1123"/>
                    </a:lnTo>
                    <a:lnTo>
                      <a:pt x="746" y="1109"/>
                    </a:lnTo>
                    <a:lnTo>
                      <a:pt x="753" y="1094"/>
                    </a:lnTo>
                    <a:lnTo>
                      <a:pt x="759" y="1078"/>
                    </a:lnTo>
                    <a:lnTo>
                      <a:pt x="764" y="1065"/>
                    </a:lnTo>
                    <a:lnTo>
                      <a:pt x="767" y="1051"/>
                    </a:lnTo>
                    <a:lnTo>
                      <a:pt x="770" y="1018"/>
                    </a:lnTo>
                    <a:lnTo>
                      <a:pt x="772" y="1018"/>
                    </a:lnTo>
                    <a:lnTo>
                      <a:pt x="771" y="1001"/>
                    </a:lnTo>
                    <a:lnTo>
                      <a:pt x="769" y="984"/>
                    </a:lnTo>
                    <a:lnTo>
                      <a:pt x="767" y="967"/>
                    </a:lnTo>
                    <a:lnTo>
                      <a:pt x="764" y="950"/>
                    </a:lnTo>
                    <a:lnTo>
                      <a:pt x="758" y="916"/>
                    </a:lnTo>
                    <a:lnTo>
                      <a:pt x="749" y="883"/>
                    </a:lnTo>
                    <a:lnTo>
                      <a:pt x="741" y="858"/>
                    </a:lnTo>
                    <a:lnTo>
                      <a:pt x="710" y="782"/>
                    </a:lnTo>
                    <a:lnTo>
                      <a:pt x="708" y="775"/>
                    </a:lnTo>
                    <a:lnTo>
                      <a:pt x="637" y="645"/>
                    </a:lnTo>
                    <a:lnTo>
                      <a:pt x="631" y="638"/>
                    </a:lnTo>
                    <a:lnTo>
                      <a:pt x="594" y="574"/>
                    </a:lnTo>
                    <a:lnTo>
                      <a:pt x="590" y="565"/>
                    </a:lnTo>
                    <a:lnTo>
                      <a:pt x="571" y="532"/>
                    </a:lnTo>
                    <a:lnTo>
                      <a:pt x="533" y="481"/>
                    </a:lnTo>
                    <a:lnTo>
                      <a:pt x="565" y="446"/>
                    </a:lnTo>
                    <a:lnTo>
                      <a:pt x="571" y="439"/>
                    </a:lnTo>
                    <a:lnTo>
                      <a:pt x="574" y="434"/>
                    </a:lnTo>
                    <a:lnTo>
                      <a:pt x="569" y="434"/>
                    </a:lnTo>
                    <a:lnTo>
                      <a:pt x="564" y="435"/>
                    </a:lnTo>
                    <a:lnTo>
                      <a:pt x="559" y="437"/>
                    </a:lnTo>
                    <a:lnTo>
                      <a:pt x="554" y="440"/>
                    </a:lnTo>
                    <a:lnTo>
                      <a:pt x="546" y="448"/>
                    </a:lnTo>
                    <a:lnTo>
                      <a:pt x="537" y="457"/>
                    </a:lnTo>
                    <a:lnTo>
                      <a:pt x="528" y="466"/>
                    </a:lnTo>
                    <a:lnTo>
                      <a:pt x="519" y="474"/>
                    </a:lnTo>
                    <a:lnTo>
                      <a:pt x="515" y="477"/>
                    </a:lnTo>
                    <a:lnTo>
                      <a:pt x="509" y="480"/>
                    </a:lnTo>
                    <a:lnTo>
                      <a:pt x="505" y="481"/>
                    </a:lnTo>
                    <a:lnTo>
                      <a:pt x="499" y="481"/>
                    </a:lnTo>
                    <a:lnTo>
                      <a:pt x="482" y="486"/>
                    </a:lnTo>
                    <a:lnTo>
                      <a:pt x="474" y="489"/>
                    </a:lnTo>
                    <a:lnTo>
                      <a:pt x="470" y="492"/>
                    </a:lnTo>
                    <a:lnTo>
                      <a:pt x="467" y="495"/>
                    </a:lnTo>
                    <a:lnTo>
                      <a:pt x="464" y="499"/>
                    </a:lnTo>
                    <a:lnTo>
                      <a:pt x="461" y="503"/>
                    </a:lnTo>
                    <a:lnTo>
                      <a:pt x="457" y="511"/>
                    </a:lnTo>
                    <a:lnTo>
                      <a:pt x="455" y="521"/>
                    </a:lnTo>
                    <a:lnTo>
                      <a:pt x="458" y="521"/>
                    </a:lnTo>
                    <a:lnTo>
                      <a:pt x="474" y="500"/>
                    </a:lnTo>
                    <a:lnTo>
                      <a:pt x="515" y="492"/>
                    </a:lnTo>
                    <a:lnTo>
                      <a:pt x="515" y="501"/>
                    </a:lnTo>
                    <a:lnTo>
                      <a:pt x="515" y="511"/>
                    </a:lnTo>
                    <a:lnTo>
                      <a:pt x="513" y="522"/>
                    </a:lnTo>
                    <a:lnTo>
                      <a:pt x="511" y="531"/>
                    </a:lnTo>
                    <a:lnTo>
                      <a:pt x="508" y="541"/>
                    </a:lnTo>
                    <a:lnTo>
                      <a:pt x="505" y="551"/>
                    </a:lnTo>
                    <a:lnTo>
                      <a:pt x="501" y="561"/>
                    </a:lnTo>
                    <a:lnTo>
                      <a:pt x="496" y="571"/>
                    </a:lnTo>
                    <a:lnTo>
                      <a:pt x="485" y="591"/>
                    </a:lnTo>
                    <a:lnTo>
                      <a:pt x="472" y="610"/>
                    </a:lnTo>
                    <a:lnTo>
                      <a:pt x="457" y="630"/>
                    </a:lnTo>
                    <a:lnTo>
                      <a:pt x="439" y="648"/>
                    </a:lnTo>
                    <a:lnTo>
                      <a:pt x="406" y="686"/>
                    </a:lnTo>
                    <a:lnTo>
                      <a:pt x="374" y="711"/>
                    </a:lnTo>
                    <a:lnTo>
                      <a:pt x="369" y="713"/>
                    </a:lnTo>
                    <a:lnTo>
                      <a:pt x="350" y="725"/>
                    </a:lnTo>
                    <a:lnTo>
                      <a:pt x="331" y="736"/>
                    </a:lnTo>
                    <a:lnTo>
                      <a:pt x="312" y="743"/>
                    </a:lnTo>
                    <a:lnTo>
                      <a:pt x="303" y="747"/>
                    </a:lnTo>
                    <a:lnTo>
                      <a:pt x="294" y="750"/>
                    </a:lnTo>
                    <a:lnTo>
                      <a:pt x="285" y="752"/>
                    </a:lnTo>
                    <a:lnTo>
                      <a:pt x="275" y="753"/>
                    </a:lnTo>
                    <a:lnTo>
                      <a:pt x="266" y="754"/>
                    </a:lnTo>
                    <a:lnTo>
                      <a:pt x="256" y="754"/>
                    </a:lnTo>
                    <a:lnTo>
                      <a:pt x="247" y="753"/>
                    </a:lnTo>
                    <a:lnTo>
                      <a:pt x="238" y="751"/>
                    </a:lnTo>
                    <a:lnTo>
                      <a:pt x="228" y="748"/>
                    </a:lnTo>
                    <a:lnTo>
                      <a:pt x="218" y="745"/>
                    </a:lnTo>
                    <a:lnTo>
                      <a:pt x="209" y="736"/>
                    </a:lnTo>
                    <a:lnTo>
                      <a:pt x="204" y="717"/>
                    </a:lnTo>
                    <a:lnTo>
                      <a:pt x="205" y="708"/>
                    </a:lnTo>
                    <a:lnTo>
                      <a:pt x="221" y="704"/>
                    </a:lnTo>
                    <a:lnTo>
                      <a:pt x="229" y="702"/>
                    </a:lnTo>
                    <a:lnTo>
                      <a:pt x="281" y="674"/>
                    </a:lnTo>
                    <a:lnTo>
                      <a:pt x="291" y="667"/>
                    </a:lnTo>
                    <a:lnTo>
                      <a:pt x="296" y="666"/>
                    </a:lnTo>
                    <a:lnTo>
                      <a:pt x="301" y="658"/>
                    </a:lnTo>
                    <a:lnTo>
                      <a:pt x="319" y="648"/>
                    </a:lnTo>
                    <a:lnTo>
                      <a:pt x="325" y="644"/>
                    </a:lnTo>
                    <a:lnTo>
                      <a:pt x="331" y="638"/>
                    </a:lnTo>
                    <a:lnTo>
                      <a:pt x="338" y="632"/>
                    </a:lnTo>
                    <a:lnTo>
                      <a:pt x="342" y="626"/>
                    </a:lnTo>
                    <a:lnTo>
                      <a:pt x="346" y="618"/>
                    </a:lnTo>
                    <a:lnTo>
                      <a:pt x="350" y="611"/>
                    </a:lnTo>
                    <a:lnTo>
                      <a:pt x="353" y="604"/>
                    </a:lnTo>
                    <a:lnTo>
                      <a:pt x="355" y="598"/>
                    </a:lnTo>
                    <a:lnTo>
                      <a:pt x="355" y="594"/>
                    </a:lnTo>
                    <a:lnTo>
                      <a:pt x="347" y="601"/>
                    </a:lnTo>
                    <a:lnTo>
                      <a:pt x="340" y="609"/>
                    </a:lnTo>
                    <a:lnTo>
                      <a:pt x="334" y="616"/>
                    </a:lnTo>
                    <a:lnTo>
                      <a:pt x="318" y="631"/>
                    </a:lnTo>
                    <a:lnTo>
                      <a:pt x="303" y="644"/>
                    </a:lnTo>
                    <a:lnTo>
                      <a:pt x="287" y="655"/>
                    </a:lnTo>
                    <a:lnTo>
                      <a:pt x="241" y="682"/>
                    </a:lnTo>
                    <a:lnTo>
                      <a:pt x="241" y="680"/>
                    </a:lnTo>
                    <a:lnTo>
                      <a:pt x="207" y="695"/>
                    </a:lnTo>
                    <a:lnTo>
                      <a:pt x="154" y="705"/>
                    </a:lnTo>
                    <a:lnTo>
                      <a:pt x="147" y="705"/>
                    </a:lnTo>
                    <a:lnTo>
                      <a:pt x="132" y="707"/>
                    </a:lnTo>
                    <a:lnTo>
                      <a:pt x="116" y="708"/>
                    </a:lnTo>
                    <a:lnTo>
                      <a:pt x="101" y="706"/>
                    </a:lnTo>
                    <a:lnTo>
                      <a:pt x="86" y="703"/>
                    </a:lnTo>
                    <a:lnTo>
                      <a:pt x="70" y="699"/>
                    </a:lnTo>
                    <a:lnTo>
                      <a:pt x="55" y="692"/>
                    </a:lnTo>
                    <a:lnTo>
                      <a:pt x="40" y="683"/>
                    </a:lnTo>
                    <a:lnTo>
                      <a:pt x="24" y="672"/>
                    </a:lnTo>
                    <a:lnTo>
                      <a:pt x="7" y="652"/>
                    </a:lnTo>
                    <a:lnTo>
                      <a:pt x="0" y="639"/>
                    </a:lnTo>
                    <a:lnTo>
                      <a:pt x="1" y="631"/>
                    </a:lnTo>
                    <a:lnTo>
                      <a:pt x="3" y="624"/>
                    </a:lnTo>
                    <a:lnTo>
                      <a:pt x="7" y="616"/>
                    </a:lnTo>
                    <a:lnTo>
                      <a:pt x="12" y="608"/>
                    </a:lnTo>
                    <a:lnTo>
                      <a:pt x="35" y="579"/>
                    </a:lnTo>
                    <a:lnTo>
                      <a:pt x="100" y="483"/>
                    </a:lnTo>
                    <a:lnTo>
                      <a:pt x="125" y="442"/>
                    </a:lnTo>
                    <a:lnTo>
                      <a:pt x="151" y="401"/>
                    </a:lnTo>
                    <a:lnTo>
                      <a:pt x="174" y="360"/>
                    </a:lnTo>
                    <a:lnTo>
                      <a:pt x="196" y="320"/>
                    </a:lnTo>
                    <a:lnTo>
                      <a:pt x="237" y="229"/>
                    </a:lnTo>
                    <a:lnTo>
                      <a:pt x="239" y="244"/>
                    </a:lnTo>
                    <a:lnTo>
                      <a:pt x="239" y="281"/>
                    </a:lnTo>
                    <a:lnTo>
                      <a:pt x="243" y="341"/>
                    </a:lnTo>
                    <a:lnTo>
                      <a:pt x="245" y="350"/>
                    </a:lnTo>
                    <a:lnTo>
                      <a:pt x="247" y="361"/>
                    </a:lnTo>
                    <a:lnTo>
                      <a:pt x="249" y="372"/>
                    </a:lnTo>
                    <a:lnTo>
                      <a:pt x="252" y="383"/>
                    </a:lnTo>
                    <a:lnTo>
                      <a:pt x="255" y="394"/>
                    </a:lnTo>
                    <a:lnTo>
                      <a:pt x="259" y="405"/>
                    </a:lnTo>
                    <a:lnTo>
                      <a:pt x="264" y="418"/>
                    </a:lnTo>
                    <a:lnTo>
                      <a:pt x="269" y="429"/>
                    </a:lnTo>
                    <a:lnTo>
                      <a:pt x="275" y="439"/>
                    </a:lnTo>
                    <a:lnTo>
                      <a:pt x="281" y="450"/>
                    </a:lnTo>
                    <a:lnTo>
                      <a:pt x="290" y="459"/>
                    </a:lnTo>
                    <a:lnTo>
                      <a:pt x="298" y="469"/>
                    </a:lnTo>
                    <a:lnTo>
                      <a:pt x="307" y="477"/>
                    </a:lnTo>
                    <a:lnTo>
                      <a:pt x="317" y="485"/>
                    </a:lnTo>
                    <a:lnTo>
                      <a:pt x="328" y="491"/>
                    </a:lnTo>
                    <a:lnTo>
                      <a:pt x="341" y="496"/>
                    </a:lnTo>
                    <a:lnTo>
                      <a:pt x="388" y="490"/>
                    </a:lnTo>
                    <a:lnTo>
                      <a:pt x="397" y="484"/>
                    </a:lnTo>
                    <a:lnTo>
                      <a:pt x="401" y="480"/>
                    </a:lnTo>
                    <a:lnTo>
                      <a:pt x="416" y="468"/>
                    </a:lnTo>
                    <a:lnTo>
                      <a:pt x="444" y="439"/>
                    </a:lnTo>
                    <a:lnTo>
                      <a:pt x="451" y="436"/>
                    </a:lnTo>
                    <a:lnTo>
                      <a:pt x="455" y="433"/>
                    </a:lnTo>
                    <a:lnTo>
                      <a:pt x="465" y="430"/>
                    </a:lnTo>
                    <a:lnTo>
                      <a:pt x="464" y="423"/>
                    </a:lnTo>
                    <a:lnTo>
                      <a:pt x="442" y="427"/>
                    </a:lnTo>
                    <a:lnTo>
                      <a:pt x="447" y="411"/>
                    </a:lnTo>
                    <a:lnTo>
                      <a:pt x="450" y="396"/>
                    </a:lnTo>
                    <a:lnTo>
                      <a:pt x="456" y="366"/>
                    </a:lnTo>
                    <a:lnTo>
                      <a:pt x="459" y="335"/>
                    </a:lnTo>
                    <a:lnTo>
                      <a:pt x="461" y="305"/>
                    </a:lnTo>
                    <a:lnTo>
                      <a:pt x="460" y="275"/>
                    </a:lnTo>
                    <a:lnTo>
                      <a:pt x="458" y="244"/>
                    </a:lnTo>
                    <a:lnTo>
                      <a:pt x="455" y="215"/>
                    </a:lnTo>
                    <a:lnTo>
                      <a:pt x="450" y="184"/>
                    </a:lnTo>
                    <a:lnTo>
                      <a:pt x="415" y="101"/>
                    </a:lnTo>
                    <a:lnTo>
                      <a:pt x="408" y="91"/>
                    </a:lnTo>
                    <a:lnTo>
                      <a:pt x="400" y="83"/>
                    </a:lnTo>
                    <a:lnTo>
                      <a:pt x="392" y="76"/>
                    </a:lnTo>
                    <a:lnTo>
                      <a:pt x="382" y="70"/>
                    </a:lnTo>
                    <a:lnTo>
                      <a:pt x="374" y="66"/>
                    </a:lnTo>
                    <a:lnTo>
                      <a:pt x="365" y="62"/>
                    </a:lnTo>
                    <a:lnTo>
                      <a:pt x="356" y="60"/>
                    </a:lnTo>
                    <a:lnTo>
                      <a:pt x="348" y="59"/>
                    </a:lnTo>
                    <a:lnTo>
                      <a:pt x="334" y="59"/>
                    </a:lnTo>
                    <a:lnTo>
                      <a:pt x="297" y="77"/>
                    </a:lnTo>
                    <a:lnTo>
                      <a:pt x="291" y="88"/>
                    </a:lnTo>
                    <a:lnTo>
                      <a:pt x="264" y="124"/>
                    </a:lnTo>
                    <a:lnTo>
                      <a:pt x="262" y="137"/>
                    </a:lnTo>
                    <a:lnTo>
                      <a:pt x="250" y="165"/>
                    </a:lnTo>
                    <a:lnTo>
                      <a:pt x="237" y="140"/>
                    </a:lnTo>
                    <a:lnTo>
                      <a:pt x="231" y="133"/>
                    </a:lnTo>
                    <a:lnTo>
                      <a:pt x="224" y="126"/>
                    </a:lnTo>
                    <a:lnTo>
                      <a:pt x="216" y="120"/>
                    </a:lnTo>
                    <a:lnTo>
                      <a:pt x="213" y="118"/>
                    </a:lnTo>
                    <a:lnTo>
                      <a:pt x="209" y="117"/>
                    </a:lnTo>
                    <a:lnTo>
                      <a:pt x="198" y="114"/>
                    </a:lnTo>
                    <a:lnTo>
                      <a:pt x="186" y="117"/>
                    </a:lnTo>
                    <a:lnTo>
                      <a:pt x="174" y="122"/>
                    </a:lnTo>
                    <a:lnTo>
                      <a:pt x="163" y="128"/>
                    </a:lnTo>
                    <a:lnTo>
                      <a:pt x="152" y="137"/>
                    </a:lnTo>
                    <a:lnTo>
                      <a:pt x="146" y="142"/>
                    </a:lnTo>
                    <a:lnTo>
                      <a:pt x="141" y="148"/>
                    </a:lnTo>
                    <a:lnTo>
                      <a:pt x="125" y="171"/>
                    </a:lnTo>
                    <a:lnTo>
                      <a:pt x="121" y="170"/>
                    </a:lnTo>
                    <a:lnTo>
                      <a:pt x="122" y="157"/>
                    </a:lnTo>
                    <a:lnTo>
                      <a:pt x="124" y="146"/>
                    </a:lnTo>
                    <a:lnTo>
                      <a:pt x="127" y="134"/>
                    </a:lnTo>
                    <a:lnTo>
                      <a:pt x="133" y="122"/>
                    </a:lnTo>
                    <a:lnTo>
                      <a:pt x="139" y="112"/>
                    </a:lnTo>
                    <a:lnTo>
                      <a:pt x="146" y="100"/>
                    </a:lnTo>
                    <a:lnTo>
                      <a:pt x="156" y="91"/>
                    </a:lnTo>
                    <a:lnTo>
                      <a:pt x="166" y="83"/>
                    </a:lnTo>
                    <a:lnTo>
                      <a:pt x="183" y="74"/>
                    </a:lnTo>
                    <a:lnTo>
                      <a:pt x="187" y="73"/>
                    </a:lnTo>
                    <a:lnTo>
                      <a:pt x="189" y="70"/>
                    </a:lnTo>
                    <a:lnTo>
                      <a:pt x="185" y="68"/>
                    </a:lnTo>
                    <a:lnTo>
                      <a:pt x="180" y="68"/>
                    </a:lnTo>
                    <a:lnTo>
                      <a:pt x="176" y="68"/>
                    </a:lnTo>
                    <a:lnTo>
                      <a:pt x="172" y="68"/>
                    </a:lnTo>
                    <a:lnTo>
                      <a:pt x="168" y="70"/>
                    </a:lnTo>
                    <a:lnTo>
                      <a:pt x="164" y="72"/>
                    </a:lnTo>
                    <a:lnTo>
                      <a:pt x="160" y="74"/>
                    </a:lnTo>
                    <a:lnTo>
                      <a:pt x="156" y="76"/>
                    </a:lnTo>
                    <a:lnTo>
                      <a:pt x="150" y="48"/>
                    </a:lnTo>
                    <a:lnTo>
                      <a:pt x="208" y="37"/>
                    </a:lnTo>
                    <a:lnTo>
                      <a:pt x="291" y="14"/>
                    </a:lnTo>
                    <a:lnTo>
                      <a:pt x="311" y="9"/>
                    </a:lnTo>
                    <a:lnTo>
                      <a:pt x="330" y="5"/>
                    </a:lnTo>
                    <a:lnTo>
                      <a:pt x="351" y="1"/>
                    </a:lnTo>
                    <a:lnTo>
                      <a:pt x="370" y="0"/>
                    </a:lnTo>
                    <a:lnTo>
                      <a:pt x="391" y="1"/>
                    </a:lnTo>
                    <a:lnTo>
                      <a:pt x="411" y="5"/>
                    </a:lnTo>
                    <a:lnTo>
                      <a:pt x="420" y="7"/>
                    </a:lnTo>
                    <a:lnTo>
                      <a:pt x="430" y="10"/>
                    </a:lnTo>
                    <a:lnTo>
                      <a:pt x="441" y="13"/>
                    </a:lnTo>
                    <a:lnTo>
                      <a:pt x="451" y="17"/>
                    </a:lnTo>
                    <a:lnTo>
                      <a:pt x="469" y="33"/>
                    </a:lnTo>
                    <a:lnTo>
                      <a:pt x="479" y="57"/>
                    </a:lnTo>
                    <a:lnTo>
                      <a:pt x="485" y="64"/>
                    </a:lnTo>
                    <a:lnTo>
                      <a:pt x="496" y="83"/>
                    </a:lnTo>
                    <a:lnTo>
                      <a:pt x="504" y="89"/>
                    </a:lnTo>
                    <a:lnTo>
                      <a:pt x="517" y="93"/>
                    </a:lnTo>
                    <a:lnTo>
                      <a:pt x="511" y="103"/>
                    </a:lnTo>
                    <a:lnTo>
                      <a:pt x="507" y="114"/>
                    </a:lnTo>
                    <a:lnTo>
                      <a:pt x="504" y="124"/>
                    </a:lnTo>
                    <a:lnTo>
                      <a:pt x="502" y="134"/>
                    </a:lnTo>
                    <a:lnTo>
                      <a:pt x="502" y="144"/>
                    </a:lnTo>
                    <a:lnTo>
                      <a:pt x="502" y="154"/>
                    </a:lnTo>
                    <a:lnTo>
                      <a:pt x="503" y="164"/>
                    </a:lnTo>
                    <a:lnTo>
                      <a:pt x="505" y="174"/>
                    </a:lnTo>
                    <a:lnTo>
                      <a:pt x="559" y="283"/>
                    </a:lnTo>
                    <a:lnTo>
                      <a:pt x="568" y="295"/>
                    </a:lnTo>
                    <a:lnTo>
                      <a:pt x="569" y="299"/>
                    </a:lnTo>
                    <a:lnTo>
                      <a:pt x="577" y="297"/>
                    </a:lnTo>
                    <a:lnTo>
                      <a:pt x="584" y="269"/>
                    </a:lnTo>
                    <a:lnTo>
                      <a:pt x="605" y="236"/>
                    </a:lnTo>
                    <a:lnTo>
                      <a:pt x="617" y="224"/>
                    </a:lnTo>
                    <a:lnTo>
                      <a:pt x="629" y="213"/>
                    </a:lnTo>
                    <a:lnTo>
                      <a:pt x="644" y="201"/>
                    </a:lnTo>
                    <a:lnTo>
                      <a:pt x="657" y="191"/>
                    </a:lnTo>
                    <a:lnTo>
                      <a:pt x="668" y="184"/>
                    </a:lnTo>
                    <a:lnTo>
                      <a:pt x="688" y="177"/>
                    </a:lnTo>
                    <a:lnTo>
                      <a:pt x="697" y="174"/>
                    </a:lnTo>
                    <a:lnTo>
                      <a:pt x="728" y="165"/>
                    </a:lnTo>
                    <a:lnTo>
                      <a:pt x="738" y="166"/>
                    </a:lnTo>
                    <a:lnTo>
                      <a:pt x="750" y="167"/>
                    </a:lnTo>
                    <a:lnTo>
                      <a:pt x="760" y="170"/>
                    </a:lnTo>
                    <a:lnTo>
                      <a:pt x="771" y="174"/>
                    </a:lnTo>
                    <a:lnTo>
                      <a:pt x="782" y="179"/>
                    </a:lnTo>
                    <a:lnTo>
                      <a:pt x="793" y="185"/>
                    </a:lnTo>
                    <a:lnTo>
                      <a:pt x="805" y="193"/>
                    </a:lnTo>
                    <a:lnTo>
                      <a:pt x="816" y="204"/>
                    </a:lnTo>
                    <a:lnTo>
                      <a:pt x="822" y="211"/>
                    </a:lnTo>
                    <a:lnTo>
                      <a:pt x="827" y="217"/>
                    </a:lnTo>
                    <a:lnTo>
                      <a:pt x="831" y="223"/>
                    </a:lnTo>
                    <a:lnTo>
                      <a:pt x="834" y="229"/>
                    </a:lnTo>
                    <a:lnTo>
                      <a:pt x="839" y="240"/>
                    </a:lnTo>
                    <a:lnTo>
                      <a:pt x="842" y="246"/>
                    </a:lnTo>
                    <a:lnTo>
                      <a:pt x="844" y="252"/>
                    </a:lnTo>
                    <a:lnTo>
                      <a:pt x="848" y="267"/>
                    </a:lnTo>
                    <a:lnTo>
                      <a:pt x="850" y="281"/>
                    </a:lnTo>
                    <a:lnTo>
                      <a:pt x="850" y="295"/>
                    </a:lnTo>
                    <a:lnTo>
                      <a:pt x="850" y="309"/>
                    </a:lnTo>
                    <a:lnTo>
                      <a:pt x="847" y="323"/>
                    </a:lnTo>
                    <a:lnTo>
                      <a:pt x="844" y="337"/>
                    </a:lnTo>
                    <a:lnTo>
                      <a:pt x="837" y="350"/>
                    </a:lnTo>
                    <a:lnTo>
                      <a:pt x="830" y="365"/>
                    </a:lnTo>
                    <a:lnTo>
                      <a:pt x="821" y="376"/>
                    </a:lnTo>
                    <a:lnTo>
                      <a:pt x="811" y="386"/>
                    </a:lnTo>
                    <a:lnTo>
                      <a:pt x="801" y="394"/>
                    </a:lnTo>
                    <a:lnTo>
                      <a:pt x="789" y="401"/>
                    </a:lnTo>
                    <a:lnTo>
                      <a:pt x="779" y="407"/>
                    </a:lnTo>
                    <a:lnTo>
                      <a:pt x="768" y="412"/>
                    </a:lnTo>
                    <a:lnTo>
                      <a:pt x="757" y="417"/>
                    </a:lnTo>
                    <a:lnTo>
                      <a:pt x="747" y="420"/>
                    </a:lnTo>
                    <a:lnTo>
                      <a:pt x="737" y="422"/>
                    </a:lnTo>
                    <a:lnTo>
                      <a:pt x="728" y="424"/>
                    </a:lnTo>
                    <a:lnTo>
                      <a:pt x="712" y="426"/>
                    </a:lnTo>
                    <a:lnTo>
                      <a:pt x="695" y="426"/>
                    </a:lnTo>
                    <a:lnTo>
                      <a:pt x="678" y="426"/>
                    </a:lnTo>
                    <a:lnTo>
                      <a:pt x="663" y="421"/>
                    </a:lnTo>
                    <a:lnTo>
                      <a:pt x="663" y="426"/>
                    </a:lnTo>
                    <a:lnTo>
                      <a:pt x="665" y="428"/>
                    </a:lnTo>
                    <a:lnTo>
                      <a:pt x="706" y="437"/>
                    </a:lnTo>
                    <a:lnTo>
                      <a:pt x="697" y="445"/>
                    </a:lnTo>
                    <a:lnTo>
                      <a:pt x="671" y="450"/>
                    </a:lnTo>
                    <a:lnTo>
                      <a:pt x="665" y="455"/>
                    </a:lnTo>
                    <a:lnTo>
                      <a:pt x="687" y="457"/>
                    </a:lnTo>
                    <a:lnTo>
                      <a:pt x="677" y="502"/>
                    </a:lnTo>
                    <a:lnTo>
                      <a:pt x="686" y="548"/>
                    </a:lnTo>
                    <a:lnTo>
                      <a:pt x="692" y="555"/>
                    </a:lnTo>
                    <a:lnTo>
                      <a:pt x="697" y="560"/>
                    </a:lnTo>
                    <a:lnTo>
                      <a:pt x="703" y="564"/>
                    </a:lnTo>
                    <a:lnTo>
                      <a:pt x="710" y="567"/>
                    </a:lnTo>
                    <a:lnTo>
                      <a:pt x="716" y="571"/>
                    </a:lnTo>
                    <a:lnTo>
                      <a:pt x="722" y="574"/>
                    </a:lnTo>
                    <a:lnTo>
                      <a:pt x="728" y="576"/>
                    </a:lnTo>
                    <a:lnTo>
                      <a:pt x="734" y="578"/>
                    </a:lnTo>
                    <a:lnTo>
                      <a:pt x="735" y="594"/>
                    </a:lnTo>
                    <a:lnTo>
                      <a:pt x="735" y="604"/>
                    </a:lnTo>
                    <a:lnTo>
                      <a:pt x="735" y="618"/>
                    </a:lnTo>
                    <a:lnTo>
                      <a:pt x="736" y="633"/>
                    </a:lnTo>
                    <a:lnTo>
                      <a:pt x="741" y="661"/>
                    </a:lnTo>
                    <a:lnTo>
                      <a:pt x="746" y="689"/>
                    </a:lnTo>
                    <a:lnTo>
                      <a:pt x="753" y="717"/>
                    </a:lnTo>
                    <a:lnTo>
                      <a:pt x="758" y="743"/>
                    </a:lnTo>
                    <a:lnTo>
                      <a:pt x="787" y="833"/>
                    </a:lnTo>
                    <a:lnTo>
                      <a:pt x="788" y="841"/>
                    </a:lnTo>
                    <a:lnTo>
                      <a:pt x="800" y="879"/>
                    </a:lnTo>
                    <a:lnTo>
                      <a:pt x="810" y="917"/>
                    </a:lnTo>
                    <a:lnTo>
                      <a:pt x="813" y="937"/>
                    </a:lnTo>
                    <a:lnTo>
                      <a:pt x="816" y="955"/>
                    </a:lnTo>
                    <a:lnTo>
                      <a:pt x="817" y="974"/>
                    </a:lnTo>
                    <a:lnTo>
                      <a:pt x="817" y="994"/>
                    </a:lnTo>
                    <a:lnTo>
                      <a:pt x="816" y="1016"/>
                    </a:lnTo>
                    <a:lnTo>
                      <a:pt x="814" y="1039"/>
                    </a:lnTo>
                    <a:lnTo>
                      <a:pt x="810" y="1061"/>
                    </a:lnTo>
                    <a:lnTo>
                      <a:pt x="806" y="1084"/>
                    </a:lnTo>
                    <a:lnTo>
                      <a:pt x="800" y="1106"/>
                    </a:lnTo>
                    <a:lnTo>
                      <a:pt x="793" y="1127"/>
                    </a:lnTo>
                    <a:lnTo>
                      <a:pt x="786" y="1150"/>
                    </a:lnTo>
                    <a:lnTo>
                      <a:pt x="779" y="1171"/>
                    </a:lnTo>
                    <a:lnTo>
                      <a:pt x="758" y="1250"/>
                    </a:lnTo>
                    <a:lnTo>
                      <a:pt x="756" y="1274"/>
                    </a:lnTo>
                    <a:lnTo>
                      <a:pt x="756" y="1298"/>
                    </a:lnTo>
                    <a:lnTo>
                      <a:pt x="756" y="1321"/>
                    </a:lnTo>
                    <a:lnTo>
                      <a:pt x="757" y="1333"/>
                    </a:lnTo>
                    <a:lnTo>
                      <a:pt x="758" y="1347"/>
                    </a:lnTo>
                    <a:lnTo>
                      <a:pt x="748" y="1354"/>
                    </a:lnTo>
                    <a:lnTo>
                      <a:pt x="738" y="1362"/>
                    </a:lnTo>
                    <a:lnTo>
                      <a:pt x="730" y="1371"/>
                    </a:lnTo>
                    <a:lnTo>
                      <a:pt x="723" y="1381"/>
                    </a:lnTo>
                    <a:lnTo>
                      <a:pt x="717" y="1392"/>
                    </a:lnTo>
                    <a:lnTo>
                      <a:pt x="712" y="1401"/>
                    </a:lnTo>
                    <a:lnTo>
                      <a:pt x="707" y="1411"/>
                    </a:lnTo>
                    <a:lnTo>
                      <a:pt x="703" y="1420"/>
                    </a:lnTo>
                    <a:lnTo>
                      <a:pt x="677" y="1429"/>
                    </a:lnTo>
                    <a:lnTo>
                      <a:pt x="669" y="1431"/>
                    </a:lnTo>
                    <a:lnTo>
                      <a:pt x="660" y="1433"/>
                    </a:lnTo>
                    <a:lnTo>
                      <a:pt x="623" y="1455"/>
                    </a:lnTo>
                    <a:lnTo>
                      <a:pt x="612" y="1461"/>
                    </a:lnTo>
                    <a:lnTo>
                      <a:pt x="609" y="1459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2" name="Freeform 97">
                <a:extLst>
                  <a:ext uri="{FF2B5EF4-FFF2-40B4-BE49-F238E27FC236}">
                    <a16:creationId xmlns:a16="http://schemas.microsoft.com/office/drawing/2014/main" id="{BEAC9E18-D739-139B-86F5-6B22AC7A1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823"/>
                <a:ext cx="297" cy="488"/>
              </a:xfrm>
              <a:custGeom>
                <a:avLst/>
                <a:gdLst>
                  <a:gd name="T0" fmla="*/ 0 w 891"/>
                  <a:gd name="T1" fmla="*/ 0 h 1465"/>
                  <a:gd name="T2" fmla="*/ 0 w 891"/>
                  <a:gd name="T3" fmla="*/ 0 h 1465"/>
                  <a:gd name="T4" fmla="*/ 0 w 891"/>
                  <a:gd name="T5" fmla="*/ 0 h 1465"/>
                  <a:gd name="T6" fmla="*/ 0 w 891"/>
                  <a:gd name="T7" fmla="*/ 0 h 1465"/>
                  <a:gd name="T8" fmla="*/ 0 w 891"/>
                  <a:gd name="T9" fmla="*/ 0 h 1465"/>
                  <a:gd name="T10" fmla="*/ 0 w 891"/>
                  <a:gd name="T11" fmla="*/ 0 h 1465"/>
                  <a:gd name="T12" fmla="*/ 0 w 891"/>
                  <a:gd name="T13" fmla="*/ 0 h 1465"/>
                  <a:gd name="T14" fmla="*/ 0 w 891"/>
                  <a:gd name="T15" fmla="*/ 0 h 1465"/>
                  <a:gd name="T16" fmla="*/ 0 w 891"/>
                  <a:gd name="T17" fmla="*/ 0 h 1465"/>
                  <a:gd name="T18" fmla="*/ 0 w 891"/>
                  <a:gd name="T19" fmla="*/ 0 h 1465"/>
                  <a:gd name="T20" fmla="*/ 0 w 891"/>
                  <a:gd name="T21" fmla="*/ 0 h 1465"/>
                  <a:gd name="T22" fmla="*/ 0 w 891"/>
                  <a:gd name="T23" fmla="*/ 0 h 1465"/>
                  <a:gd name="T24" fmla="*/ 0 w 891"/>
                  <a:gd name="T25" fmla="*/ 0 h 1465"/>
                  <a:gd name="T26" fmla="*/ 0 w 891"/>
                  <a:gd name="T27" fmla="*/ 0 h 1465"/>
                  <a:gd name="T28" fmla="*/ 0 w 891"/>
                  <a:gd name="T29" fmla="*/ 0 h 1465"/>
                  <a:gd name="T30" fmla="*/ 0 w 891"/>
                  <a:gd name="T31" fmla="*/ 0 h 1465"/>
                  <a:gd name="T32" fmla="*/ 0 w 891"/>
                  <a:gd name="T33" fmla="*/ 0 h 1465"/>
                  <a:gd name="T34" fmla="*/ 0 w 891"/>
                  <a:gd name="T35" fmla="*/ 0 h 1465"/>
                  <a:gd name="T36" fmla="*/ 0 w 891"/>
                  <a:gd name="T37" fmla="*/ 0 h 1465"/>
                  <a:gd name="T38" fmla="*/ 0 w 891"/>
                  <a:gd name="T39" fmla="*/ 0 h 1465"/>
                  <a:gd name="T40" fmla="*/ 0 w 891"/>
                  <a:gd name="T41" fmla="*/ 0 h 1465"/>
                  <a:gd name="T42" fmla="*/ 0 w 891"/>
                  <a:gd name="T43" fmla="*/ 0 h 1465"/>
                  <a:gd name="T44" fmla="*/ 0 w 891"/>
                  <a:gd name="T45" fmla="*/ 0 h 1465"/>
                  <a:gd name="T46" fmla="*/ 0 w 891"/>
                  <a:gd name="T47" fmla="*/ 0 h 1465"/>
                  <a:gd name="T48" fmla="*/ 0 w 891"/>
                  <a:gd name="T49" fmla="*/ 0 h 1465"/>
                  <a:gd name="T50" fmla="*/ 0 w 891"/>
                  <a:gd name="T51" fmla="*/ 0 h 1465"/>
                  <a:gd name="T52" fmla="*/ 0 w 891"/>
                  <a:gd name="T53" fmla="*/ 0 h 1465"/>
                  <a:gd name="T54" fmla="*/ 0 w 891"/>
                  <a:gd name="T55" fmla="*/ 0 h 1465"/>
                  <a:gd name="T56" fmla="*/ 0 w 891"/>
                  <a:gd name="T57" fmla="*/ 0 h 1465"/>
                  <a:gd name="T58" fmla="*/ 0 w 891"/>
                  <a:gd name="T59" fmla="*/ 0 h 1465"/>
                  <a:gd name="T60" fmla="*/ 0 w 891"/>
                  <a:gd name="T61" fmla="*/ 0 h 1465"/>
                  <a:gd name="T62" fmla="*/ 0 w 891"/>
                  <a:gd name="T63" fmla="*/ 0 h 1465"/>
                  <a:gd name="T64" fmla="*/ 0 w 891"/>
                  <a:gd name="T65" fmla="*/ 0 h 1465"/>
                  <a:gd name="T66" fmla="*/ 0 w 891"/>
                  <a:gd name="T67" fmla="*/ 0 h 1465"/>
                  <a:gd name="T68" fmla="*/ 0 w 891"/>
                  <a:gd name="T69" fmla="*/ 0 h 1465"/>
                  <a:gd name="T70" fmla="*/ 0 w 891"/>
                  <a:gd name="T71" fmla="*/ 0 h 1465"/>
                  <a:gd name="T72" fmla="*/ 0 w 891"/>
                  <a:gd name="T73" fmla="*/ 0 h 1465"/>
                  <a:gd name="T74" fmla="*/ 0 w 891"/>
                  <a:gd name="T75" fmla="*/ 0 h 1465"/>
                  <a:gd name="T76" fmla="*/ 0 w 891"/>
                  <a:gd name="T77" fmla="*/ 0 h 1465"/>
                  <a:gd name="T78" fmla="*/ 0 w 891"/>
                  <a:gd name="T79" fmla="*/ 0 h 1465"/>
                  <a:gd name="T80" fmla="*/ 0 w 891"/>
                  <a:gd name="T81" fmla="*/ 0 h 1465"/>
                  <a:gd name="T82" fmla="*/ 0 w 891"/>
                  <a:gd name="T83" fmla="*/ 0 h 1465"/>
                  <a:gd name="T84" fmla="*/ 0 w 891"/>
                  <a:gd name="T85" fmla="*/ 0 h 1465"/>
                  <a:gd name="T86" fmla="*/ 0 w 891"/>
                  <a:gd name="T87" fmla="*/ 0 h 1465"/>
                  <a:gd name="T88" fmla="*/ 0 w 891"/>
                  <a:gd name="T89" fmla="*/ 0 h 1465"/>
                  <a:gd name="T90" fmla="*/ 0 w 891"/>
                  <a:gd name="T91" fmla="*/ 0 h 1465"/>
                  <a:gd name="T92" fmla="*/ 0 w 891"/>
                  <a:gd name="T93" fmla="*/ 0 h 1465"/>
                  <a:gd name="T94" fmla="*/ 0 w 891"/>
                  <a:gd name="T95" fmla="*/ 0 h 1465"/>
                  <a:gd name="T96" fmla="*/ 0 w 891"/>
                  <a:gd name="T97" fmla="*/ 0 h 1465"/>
                  <a:gd name="T98" fmla="*/ 0 w 891"/>
                  <a:gd name="T99" fmla="*/ 0 h 1465"/>
                  <a:gd name="T100" fmla="*/ 0 w 891"/>
                  <a:gd name="T101" fmla="*/ 0 h 1465"/>
                  <a:gd name="T102" fmla="*/ 0 w 891"/>
                  <a:gd name="T103" fmla="*/ 0 h 1465"/>
                  <a:gd name="T104" fmla="*/ 0 w 891"/>
                  <a:gd name="T105" fmla="*/ 0 h 1465"/>
                  <a:gd name="T106" fmla="*/ 0 w 891"/>
                  <a:gd name="T107" fmla="*/ 0 h 1465"/>
                  <a:gd name="T108" fmla="*/ 0 w 891"/>
                  <a:gd name="T109" fmla="*/ 0 h 14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1"/>
                  <a:gd name="T166" fmla="*/ 0 h 1465"/>
                  <a:gd name="T167" fmla="*/ 891 w 891"/>
                  <a:gd name="T168" fmla="*/ 1465 h 14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1" h="1465">
                    <a:moveTo>
                      <a:pt x="399" y="1463"/>
                    </a:moveTo>
                    <a:lnTo>
                      <a:pt x="386" y="1445"/>
                    </a:lnTo>
                    <a:lnTo>
                      <a:pt x="373" y="1431"/>
                    </a:lnTo>
                    <a:lnTo>
                      <a:pt x="363" y="1415"/>
                    </a:lnTo>
                    <a:lnTo>
                      <a:pt x="355" y="1401"/>
                    </a:lnTo>
                    <a:lnTo>
                      <a:pt x="334" y="1367"/>
                    </a:lnTo>
                    <a:lnTo>
                      <a:pt x="329" y="1359"/>
                    </a:lnTo>
                    <a:lnTo>
                      <a:pt x="319" y="1349"/>
                    </a:lnTo>
                    <a:lnTo>
                      <a:pt x="310" y="1331"/>
                    </a:lnTo>
                    <a:lnTo>
                      <a:pt x="304" y="1323"/>
                    </a:lnTo>
                    <a:lnTo>
                      <a:pt x="280" y="1278"/>
                    </a:lnTo>
                    <a:lnTo>
                      <a:pt x="274" y="1270"/>
                    </a:lnTo>
                    <a:lnTo>
                      <a:pt x="272" y="1265"/>
                    </a:lnTo>
                    <a:lnTo>
                      <a:pt x="266" y="1257"/>
                    </a:lnTo>
                    <a:lnTo>
                      <a:pt x="237" y="1203"/>
                    </a:lnTo>
                    <a:lnTo>
                      <a:pt x="203" y="1137"/>
                    </a:lnTo>
                    <a:lnTo>
                      <a:pt x="201" y="1130"/>
                    </a:lnTo>
                    <a:lnTo>
                      <a:pt x="196" y="1119"/>
                    </a:lnTo>
                    <a:lnTo>
                      <a:pt x="190" y="1113"/>
                    </a:lnTo>
                    <a:lnTo>
                      <a:pt x="178" y="1082"/>
                    </a:lnTo>
                    <a:lnTo>
                      <a:pt x="177" y="1075"/>
                    </a:lnTo>
                    <a:lnTo>
                      <a:pt x="158" y="1038"/>
                    </a:lnTo>
                    <a:lnTo>
                      <a:pt x="153" y="1029"/>
                    </a:lnTo>
                    <a:lnTo>
                      <a:pt x="152" y="1025"/>
                    </a:lnTo>
                    <a:lnTo>
                      <a:pt x="151" y="1018"/>
                    </a:lnTo>
                    <a:lnTo>
                      <a:pt x="147" y="1012"/>
                    </a:lnTo>
                    <a:lnTo>
                      <a:pt x="143" y="998"/>
                    </a:lnTo>
                    <a:lnTo>
                      <a:pt x="140" y="990"/>
                    </a:lnTo>
                    <a:lnTo>
                      <a:pt x="132" y="961"/>
                    </a:lnTo>
                    <a:lnTo>
                      <a:pt x="120" y="921"/>
                    </a:lnTo>
                    <a:lnTo>
                      <a:pt x="108" y="872"/>
                    </a:lnTo>
                    <a:lnTo>
                      <a:pt x="98" y="809"/>
                    </a:lnTo>
                    <a:lnTo>
                      <a:pt x="127" y="801"/>
                    </a:lnTo>
                    <a:lnTo>
                      <a:pt x="135" y="795"/>
                    </a:lnTo>
                    <a:lnTo>
                      <a:pt x="140" y="792"/>
                    </a:lnTo>
                    <a:lnTo>
                      <a:pt x="153" y="775"/>
                    </a:lnTo>
                    <a:lnTo>
                      <a:pt x="161" y="741"/>
                    </a:lnTo>
                    <a:lnTo>
                      <a:pt x="165" y="740"/>
                    </a:lnTo>
                    <a:lnTo>
                      <a:pt x="173" y="738"/>
                    </a:lnTo>
                    <a:lnTo>
                      <a:pt x="180" y="734"/>
                    </a:lnTo>
                    <a:lnTo>
                      <a:pt x="186" y="730"/>
                    </a:lnTo>
                    <a:lnTo>
                      <a:pt x="191" y="725"/>
                    </a:lnTo>
                    <a:lnTo>
                      <a:pt x="196" y="720"/>
                    </a:lnTo>
                    <a:lnTo>
                      <a:pt x="200" y="715"/>
                    </a:lnTo>
                    <a:lnTo>
                      <a:pt x="204" y="709"/>
                    </a:lnTo>
                    <a:lnTo>
                      <a:pt x="209" y="698"/>
                    </a:lnTo>
                    <a:lnTo>
                      <a:pt x="213" y="686"/>
                    </a:lnTo>
                    <a:lnTo>
                      <a:pt x="215" y="673"/>
                    </a:lnTo>
                    <a:lnTo>
                      <a:pt x="216" y="661"/>
                    </a:lnTo>
                    <a:lnTo>
                      <a:pt x="215" y="650"/>
                    </a:lnTo>
                    <a:lnTo>
                      <a:pt x="207" y="620"/>
                    </a:lnTo>
                    <a:lnTo>
                      <a:pt x="196" y="605"/>
                    </a:lnTo>
                    <a:lnTo>
                      <a:pt x="188" y="601"/>
                    </a:lnTo>
                    <a:lnTo>
                      <a:pt x="162" y="585"/>
                    </a:lnTo>
                    <a:lnTo>
                      <a:pt x="149" y="588"/>
                    </a:lnTo>
                    <a:lnTo>
                      <a:pt x="136" y="590"/>
                    </a:lnTo>
                    <a:lnTo>
                      <a:pt x="122" y="591"/>
                    </a:lnTo>
                    <a:lnTo>
                      <a:pt x="109" y="590"/>
                    </a:lnTo>
                    <a:lnTo>
                      <a:pt x="95" y="588"/>
                    </a:lnTo>
                    <a:lnTo>
                      <a:pt x="82" y="583"/>
                    </a:lnTo>
                    <a:lnTo>
                      <a:pt x="67" y="576"/>
                    </a:lnTo>
                    <a:lnTo>
                      <a:pt x="61" y="571"/>
                    </a:lnTo>
                    <a:lnTo>
                      <a:pt x="54" y="566"/>
                    </a:lnTo>
                    <a:lnTo>
                      <a:pt x="39" y="551"/>
                    </a:lnTo>
                    <a:lnTo>
                      <a:pt x="33" y="542"/>
                    </a:lnTo>
                    <a:lnTo>
                      <a:pt x="28" y="534"/>
                    </a:lnTo>
                    <a:lnTo>
                      <a:pt x="13" y="504"/>
                    </a:lnTo>
                    <a:lnTo>
                      <a:pt x="12" y="497"/>
                    </a:lnTo>
                    <a:lnTo>
                      <a:pt x="6" y="472"/>
                    </a:lnTo>
                    <a:lnTo>
                      <a:pt x="2" y="446"/>
                    </a:lnTo>
                    <a:lnTo>
                      <a:pt x="1" y="434"/>
                    </a:lnTo>
                    <a:lnTo>
                      <a:pt x="0" y="421"/>
                    </a:lnTo>
                    <a:lnTo>
                      <a:pt x="0" y="408"/>
                    </a:lnTo>
                    <a:lnTo>
                      <a:pt x="1" y="396"/>
                    </a:lnTo>
                    <a:lnTo>
                      <a:pt x="3" y="383"/>
                    </a:lnTo>
                    <a:lnTo>
                      <a:pt x="5" y="371"/>
                    </a:lnTo>
                    <a:lnTo>
                      <a:pt x="8" y="357"/>
                    </a:lnTo>
                    <a:lnTo>
                      <a:pt x="12" y="345"/>
                    </a:lnTo>
                    <a:lnTo>
                      <a:pt x="17" y="332"/>
                    </a:lnTo>
                    <a:lnTo>
                      <a:pt x="23" y="320"/>
                    </a:lnTo>
                    <a:lnTo>
                      <a:pt x="30" y="307"/>
                    </a:lnTo>
                    <a:lnTo>
                      <a:pt x="37" y="294"/>
                    </a:lnTo>
                    <a:lnTo>
                      <a:pt x="45" y="283"/>
                    </a:lnTo>
                    <a:lnTo>
                      <a:pt x="54" y="277"/>
                    </a:lnTo>
                    <a:lnTo>
                      <a:pt x="63" y="271"/>
                    </a:lnTo>
                    <a:lnTo>
                      <a:pt x="74" y="267"/>
                    </a:lnTo>
                    <a:lnTo>
                      <a:pt x="82" y="263"/>
                    </a:lnTo>
                    <a:lnTo>
                      <a:pt x="91" y="261"/>
                    </a:lnTo>
                    <a:lnTo>
                      <a:pt x="100" y="260"/>
                    </a:lnTo>
                    <a:lnTo>
                      <a:pt x="108" y="260"/>
                    </a:lnTo>
                    <a:lnTo>
                      <a:pt x="117" y="260"/>
                    </a:lnTo>
                    <a:lnTo>
                      <a:pt x="156" y="282"/>
                    </a:lnTo>
                    <a:lnTo>
                      <a:pt x="173" y="307"/>
                    </a:lnTo>
                    <a:lnTo>
                      <a:pt x="180" y="314"/>
                    </a:lnTo>
                    <a:lnTo>
                      <a:pt x="194" y="349"/>
                    </a:lnTo>
                    <a:lnTo>
                      <a:pt x="198" y="362"/>
                    </a:lnTo>
                    <a:lnTo>
                      <a:pt x="201" y="375"/>
                    </a:lnTo>
                    <a:lnTo>
                      <a:pt x="202" y="388"/>
                    </a:lnTo>
                    <a:lnTo>
                      <a:pt x="203" y="400"/>
                    </a:lnTo>
                    <a:lnTo>
                      <a:pt x="204" y="427"/>
                    </a:lnTo>
                    <a:lnTo>
                      <a:pt x="205" y="439"/>
                    </a:lnTo>
                    <a:lnTo>
                      <a:pt x="207" y="452"/>
                    </a:lnTo>
                    <a:lnTo>
                      <a:pt x="212" y="463"/>
                    </a:lnTo>
                    <a:lnTo>
                      <a:pt x="229" y="476"/>
                    </a:lnTo>
                    <a:lnTo>
                      <a:pt x="236" y="478"/>
                    </a:lnTo>
                    <a:lnTo>
                      <a:pt x="242" y="479"/>
                    </a:lnTo>
                    <a:lnTo>
                      <a:pt x="247" y="479"/>
                    </a:lnTo>
                    <a:lnTo>
                      <a:pt x="253" y="478"/>
                    </a:lnTo>
                    <a:lnTo>
                      <a:pt x="259" y="476"/>
                    </a:lnTo>
                    <a:lnTo>
                      <a:pt x="266" y="473"/>
                    </a:lnTo>
                    <a:lnTo>
                      <a:pt x="272" y="469"/>
                    </a:lnTo>
                    <a:lnTo>
                      <a:pt x="279" y="465"/>
                    </a:lnTo>
                    <a:lnTo>
                      <a:pt x="288" y="459"/>
                    </a:lnTo>
                    <a:lnTo>
                      <a:pt x="307" y="438"/>
                    </a:lnTo>
                    <a:lnTo>
                      <a:pt x="315" y="407"/>
                    </a:lnTo>
                    <a:lnTo>
                      <a:pt x="327" y="408"/>
                    </a:lnTo>
                    <a:lnTo>
                      <a:pt x="337" y="408"/>
                    </a:lnTo>
                    <a:lnTo>
                      <a:pt x="342" y="407"/>
                    </a:lnTo>
                    <a:lnTo>
                      <a:pt x="347" y="405"/>
                    </a:lnTo>
                    <a:lnTo>
                      <a:pt x="352" y="403"/>
                    </a:lnTo>
                    <a:lnTo>
                      <a:pt x="357" y="399"/>
                    </a:lnTo>
                    <a:lnTo>
                      <a:pt x="366" y="391"/>
                    </a:lnTo>
                    <a:lnTo>
                      <a:pt x="369" y="387"/>
                    </a:lnTo>
                    <a:lnTo>
                      <a:pt x="372" y="383"/>
                    </a:lnTo>
                    <a:lnTo>
                      <a:pt x="376" y="374"/>
                    </a:lnTo>
                    <a:lnTo>
                      <a:pt x="379" y="364"/>
                    </a:lnTo>
                    <a:lnTo>
                      <a:pt x="380" y="355"/>
                    </a:lnTo>
                    <a:lnTo>
                      <a:pt x="379" y="346"/>
                    </a:lnTo>
                    <a:lnTo>
                      <a:pt x="376" y="337"/>
                    </a:lnTo>
                    <a:lnTo>
                      <a:pt x="370" y="318"/>
                    </a:lnTo>
                    <a:lnTo>
                      <a:pt x="378" y="316"/>
                    </a:lnTo>
                    <a:lnTo>
                      <a:pt x="385" y="313"/>
                    </a:lnTo>
                    <a:lnTo>
                      <a:pt x="391" y="308"/>
                    </a:lnTo>
                    <a:lnTo>
                      <a:pt x="397" y="303"/>
                    </a:lnTo>
                    <a:lnTo>
                      <a:pt x="402" y="297"/>
                    </a:lnTo>
                    <a:lnTo>
                      <a:pt x="407" y="291"/>
                    </a:lnTo>
                    <a:lnTo>
                      <a:pt x="409" y="285"/>
                    </a:lnTo>
                    <a:lnTo>
                      <a:pt x="411" y="279"/>
                    </a:lnTo>
                    <a:lnTo>
                      <a:pt x="413" y="262"/>
                    </a:lnTo>
                    <a:lnTo>
                      <a:pt x="401" y="226"/>
                    </a:lnTo>
                    <a:lnTo>
                      <a:pt x="406" y="203"/>
                    </a:lnTo>
                    <a:lnTo>
                      <a:pt x="396" y="174"/>
                    </a:lnTo>
                    <a:lnTo>
                      <a:pt x="386" y="159"/>
                    </a:lnTo>
                    <a:lnTo>
                      <a:pt x="382" y="155"/>
                    </a:lnTo>
                    <a:lnTo>
                      <a:pt x="423" y="96"/>
                    </a:lnTo>
                    <a:lnTo>
                      <a:pt x="442" y="82"/>
                    </a:lnTo>
                    <a:lnTo>
                      <a:pt x="446" y="76"/>
                    </a:lnTo>
                    <a:lnTo>
                      <a:pt x="464" y="65"/>
                    </a:lnTo>
                    <a:lnTo>
                      <a:pt x="467" y="62"/>
                    </a:lnTo>
                    <a:lnTo>
                      <a:pt x="484" y="50"/>
                    </a:lnTo>
                    <a:lnTo>
                      <a:pt x="521" y="26"/>
                    </a:lnTo>
                    <a:lnTo>
                      <a:pt x="535" y="15"/>
                    </a:lnTo>
                    <a:lnTo>
                      <a:pt x="544" y="10"/>
                    </a:lnTo>
                    <a:lnTo>
                      <a:pt x="554" y="3"/>
                    </a:lnTo>
                    <a:lnTo>
                      <a:pt x="562" y="2"/>
                    </a:lnTo>
                    <a:lnTo>
                      <a:pt x="593" y="0"/>
                    </a:lnTo>
                    <a:lnTo>
                      <a:pt x="604" y="13"/>
                    </a:lnTo>
                    <a:lnTo>
                      <a:pt x="615" y="25"/>
                    </a:lnTo>
                    <a:lnTo>
                      <a:pt x="623" y="38"/>
                    </a:lnTo>
                    <a:lnTo>
                      <a:pt x="632" y="51"/>
                    </a:lnTo>
                    <a:lnTo>
                      <a:pt x="638" y="65"/>
                    </a:lnTo>
                    <a:lnTo>
                      <a:pt x="648" y="91"/>
                    </a:lnTo>
                    <a:lnTo>
                      <a:pt x="653" y="104"/>
                    </a:lnTo>
                    <a:lnTo>
                      <a:pt x="663" y="134"/>
                    </a:lnTo>
                    <a:lnTo>
                      <a:pt x="698" y="253"/>
                    </a:lnTo>
                    <a:lnTo>
                      <a:pt x="699" y="262"/>
                    </a:lnTo>
                    <a:lnTo>
                      <a:pt x="707" y="290"/>
                    </a:lnTo>
                    <a:lnTo>
                      <a:pt x="740" y="431"/>
                    </a:lnTo>
                    <a:lnTo>
                      <a:pt x="752" y="475"/>
                    </a:lnTo>
                    <a:lnTo>
                      <a:pt x="762" y="507"/>
                    </a:lnTo>
                    <a:lnTo>
                      <a:pt x="764" y="515"/>
                    </a:lnTo>
                    <a:lnTo>
                      <a:pt x="774" y="542"/>
                    </a:lnTo>
                    <a:lnTo>
                      <a:pt x="780" y="560"/>
                    </a:lnTo>
                    <a:lnTo>
                      <a:pt x="800" y="614"/>
                    </a:lnTo>
                    <a:lnTo>
                      <a:pt x="803" y="622"/>
                    </a:lnTo>
                    <a:lnTo>
                      <a:pt x="861" y="724"/>
                    </a:lnTo>
                    <a:lnTo>
                      <a:pt x="867" y="736"/>
                    </a:lnTo>
                    <a:lnTo>
                      <a:pt x="872" y="746"/>
                    </a:lnTo>
                    <a:lnTo>
                      <a:pt x="877" y="756"/>
                    </a:lnTo>
                    <a:lnTo>
                      <a:pt x="881" y="766"/>
                    </a:lnTo>
                    <a:lnTo>
                      <a:pt x="885" y="777"/>
                    </a:lnTo>
                    <a:lnTo>
                      <a:pt x="888" y="788"/>
                    </a:lnTo>
                    <a:lnTo>
                      <a:pt x="890" y="798"/>
                    </a:lnTo>
                    <a:lnTo>
                      <a:pt x="891" y="809"/>
                    </a:lnTo>
                    <a:lnTo>
                      <a:pt x="891" y="825"/>
                    </a:lnTo>
                    <a:lnTo>
                      <a:pt x="891" y="836"/>
                    </a:lnTo>
                    <a:lnTo>
                      <a:pt x="890" y="847"/>
                    </a:lnTo>
                    <a:lnTo>
                      <a:pt x="888" y="857"/>
                    </a:lnTo>
                    <a:lnTo>
                      <a:pt x="883" y="866"/>
                    </a:lnTo>
                    <a:lnTo>
                      <a:pt x="878" y="877"/>
                    </a:lnTo>
                    <a:lnTo>
                      <a:pt x="872" y="888"/>
                    </a:lnTo>
                    <a:lnTo>
                      <a:pt x="864" y="898"/>
                    </a:lnTo>
                    <a:lnTo>
                      <a:pt x="854" y="908"/>
                    </a:lnTo>
                    <a:lnTo>
                      <a:pt x="840" y="926"/>
                    </a:lnTo>
                    <a:lnTo>
                      <a:pt x="829" y="932"/>
                    </a:lnTo>
                    <a:lnTo>
                      <a:pt x="794" y="950"/>
                    </a:lnTo>
                    <a:lnTo>
                      <a:pt x="787" y="951"/>
                    </a:lnTo>
                    <a:lnTo>
                      <a:pt x="775" y="954"/>
                    </a:lnTo>
                    <a:lnTo>
                      <a:pt x="764" y="956"/>
                    </a:lnTo>
                    <a:lnTo>
                      <a:pt x="753" y="957"/>
                    </a:lnTo>
                    <a:lnTo>
                      <a:pt x="743" y="958"/>
                    </a:lnTo>
                    <a:lnTo>
                      <a:pt x="731" y="959"/>
                    </a:lnTo>
                    <a:lnTo>
                      <a:pt x="710" y="957"/>
                    </a:lnTo>
                    <a:lnTo>
                      <a:pt x="699" y="955"/>
                    </a:lnTo>
                    <a:lnTo>
                      <a:pt x="677" y="950"/>
                    </a:lnTo>
                    <a:lnTo>
                      <a:pt x="656" y="943"/>
                    </a:lnTo>
                    <a:lnTo>
                      <a:pt x="634" y="932"/>
                    </a:lnTo>
                    <a:lnTo>
                      <a:pt x="612" y="921"/>
                    </a:lnTo>
                    <a:lnTo>
                      <a:pt x="598" y="912"/>
                    </a:lnTo>
                    <a:lnTo>
                      <a:pt x="584" y="902"/>
                    </a:lnTo>
                    <a:lnTo>
                      <a:pt x="569" y="890"/>
                    </a:lnTo>
                    <a:lnTo>
                      <a:pt x="556" y="877"/>
                    </a:lnTo>
                    <a:lnTo>
                      <a:pt x="545" y="864"/>
                    </a:lnTo>
                    <a:lnTo>
                      <a:pt x="535" y="850"/>
                    </a:lnTo>
                    <a:lnTo>
                      <a:pt x="531" y="843"/>
                    </a:lnTo>
                    <a:lnTo>
                      <a:pt x="527" y="836"/>
                    </a:lnTo>
                    <a:lnTo>
                      <a:pt x="524" y="829"/>
                    </a:lnTo>
                    <a:lnTo>
                      <a:pt x="522" y="822"/>
                    </a:lnTo>
                    <a:lnTo>
                      <a:pt x="517" y="795"/>
                    </a:lnTo>
                    <a:lnTo>
                      <a:pt x="521" y="774"/>
                    </a:lnTo>
                    <a:lnTo>
                      <a:pt x="531" y="762"/>
                    </a:lnTo>
                    <a:lnTo>
                      <a:pt x="522" y="759"/>
                    </a:lnTo>
                    <a:lnTo>
                      <a:pt x="519" y="760"/>
                    </a:lnTo>
                    <a:lnTo>
                      <a:pt x="509" y="771"/>
                    </a:lnTo>
                    <a:lnTo>
                      <a:pt x="507" y="781"/>
                    </a:lnTo>
                    <a:lnTo>
                      <a:pt x="507" y="790"/>
                    </a:lnTo>
                    <a:lnTo>
                      <a:pt x="508" y="799"/>
                    </a:lnTo>
                    <a:lnTo>
                      <a:pt x="509" y="808"/>
                    </a:lnTo>
                    <a:lnTo>
                      <a:pt x="512" y="817"/>
                    </a:lnTo>
                    <a:lnTo>
                      <a:pt x="515" y="826"/>
                    </a:lnTo>
                    <a:lnTo>
                      <a:pt x="522" y="845"/>
                    </a:lnTo>
                    <a:lnTo>
                      <a:pt x="532" y="859"/>
                    </a:lnTo>
                    <a:lnTo>
                      <a:pt x="530" y="872"/>
                    </a:lnTo>
                    <a:lnTo>
                      <a:pt x="535" y="911"/>
                    </a:lnTo>
                    <a:lnTo>
                      <a:pt x="535" y="918"/>
                    </a:lnTo>
                    <a:lnTo>
                      <a:pt x="528" y="922"/>
                    </a:lnTo>
                    <a:lnTo>
                      <a:pt x="522" y="925"/>
                    </a:lnTo>
                    <a:lnTo>
                      <a:pt x="516" y="927"/>
                    </a:lnTo>
                    <a:lnTo>
                      <a:pt x="510" y="928"/>
                    </a:lnTo>
                    <a:lnTo>
                      <a:pt x="498" y="928"/>
                    </a:lnTo>
                    <a:lnTo>
                      <a:pt x="485" y="927"/>
                    </a:lnTo>
                    <a:lnTo>
                      <a:pt x="472" y="924"/>
                    </a:lnTo>
                    <a:lnTo>
                      <a:pt x="460" y="920"/>
                    </a:lnTo>
                    <a:lnTo>
                      <a:pt x="436" y="913"/>
                    </a:lnTo>
                    <a:lnTo>
                      <a:pt x="423" y="907"/>
                    </a:lnTo>
                    <a:lnTo>
                      <a:pt x="412" y="900"/>
                    </a:lnTo>
                    <a:lnTo>
                      <a:pt x="401" y="892"/>
                    </a:lnTo>
                    <a:lnTo>
                      <a:pt x="390" y="884"/>
                    </a:lnTo>
                    <a:lnTo>
                      <a:pt x="379" y="874"/>
                    </a:lnTo>
                    <a:lnTo>
                      <a:pt x="368" y="864"/>
                    </a:lnTo>
                    <a:lnTo>
                      <a:pt x="359" y="853"/>
                    </a:lnTo>
                    <a:lnTo>
                      <a:pt x="350" y="842"/>
                    </a:lnTo>
                    <a:lnTo>
                      <a:pt x="331" y="801"/>
                    </a:lnTo>
                    <a:lnTo>
                      <a:pt x="329" y="791"/>
                    </a:lnTo>
                    <a:lnTo>
                      <a:pt x="325" y="788"/>
                    </a:lnTo>
                    <a:lnTo>
                      <a:pt x="323" y="769"/>
                    </a:lnTo>
                    <a:lnTo>
                      <a:pt x="322" y="751"/>
                    </a:lnTo>
                    <a:lnTo>
                      <a:pt x="322" y="733"/>
                    </a:lnTo>
                    <a:lnTo>
                      <a:pt x="324" y="714"/>
                    </a:lnTo>
                    <a:lnTo>
                      <a:pt x="328" y="696"/>
                    </a:lnTo>
                    <a:lnTo>
                      <a:pt x="332" y="678"/>
                    </a:lnTo>
                    <a:lnTo>
                      <a:pt x="336" y="660"/>
                    </a:lnTo>
                    <a:lnTo>
                      <a:pt x="342" y="642"/>
                    </a:lnTo>
                    <a:lnTo>
                      <a:pt x="374" y="654"/>
                    </a:lnTo>
                    <a:lnTo>
                      <a:pt x="385" y="661"/>
                    </a:lnTo>
                    <a:lnTo>
                      <a:pt x="401" y="680"/>
                    </a:lnTo>
                    <a:lnTo>
                      <a:pt x="408" y="682"/>
                    </a:lnTo>
                    <a:lnTo>
                      <a:pt x="374" y="640"/>
                    </a:lnTo>
                    <a:lnTo>
                      <a:pt x="362" y="635"/>
                    </a:lnTo>
                    <a:lnTo>
                      <a:pt x="349" y="629"/>
                    </a:lnTo>
                    <a:lnTo>
                      <a:pt x="336" y="623"/>
                    </a:lnTo>
                    <a:lnTo>
                      <a:pt x="322" y="617"/>
                    </a:lnTo>
                    <a:lnTo>
                      <a:pt x="310" y="610"/>
                    </a:lnTo>
                    <a:lnTo>
                      <a:pt x="304" y="606"/>
                    </a:lnTo>
                    <a:lnTo>
                      <a:pt x="299" y="601"/>
                    </a:lnTo>
                    <a:lnTo>
                      <a:pt x="294" y="596"/>
                    </a:lnTo>
                    <a:lnTo>
                      <a:pt x="290" y="590"/>
                    </a:lnTo>
                    <a:lnTo>
                      <a:pt x="286" y="583"/>
                    </a:lnTo>
                    <a:lnTo>
                      <a:pt x="284" y="576"/>
                    </a:lnTo>
                    <a:lnTo>
                      <a:pt x="276" y="541"/>
                    </a:lnTo>
                    <a:lnTo>
                      <a:pt x="268" y="547"/>
                    </a:lnTo>
                    <a:lnTo>
                      <a:pt x="269" y="565"/>
                    </a:lnTo>
                    <a:lnTo>
                      <a:pt x="274" y="582"/>
                    </a:lnTo>
                    <a:lnTo>
                      <a:pt x="289" y="604"/>
                    </a:lnTo>
                    <a:lnTo>
                      <a:pt x="310" y="626"/>
                    </a:lnTo>
                    <a:lnTo>
                      <a:pt x="329" y="633"/>
                    </a:lnTo>
                    <a:lnTo>
                      <a:pt x="269" y="717"/>
                    </a:lnTo>
                    <a:lnTo>
                      <a:pt x="261" y="732"/>
                    </a:lnTo>
                    <a:lnTo>
                      <a:pt x="253" y="747"/>
                    </a:lnTo>
                    <a:lnTo>
                      <a:pt x="247" y="761"/>
                    </a:lnTo>
                    <a:lnTo>
                      <a:pt x="240" y="776"/>
                    </a:lnTo>
                    <a:lnTo>
                      <a:pt x="229" y="806"/>
                    </a:lnTo>
                    <a:lnTo>
                      <a:pt x="218" y="836"/>
                    </a:lnTo>
                    <a:lnTo>
                      <a:pt x="214" y="847"/>
                    </a:lnTo>
                    <a:lnTo>
                      <a:pt x="210" y="857"/>
                    </a:lnTo>
                    <a:lnTo>
                      <a:pt x="207" y="866"/>
                    </a:lnTo>
                    <a:lnTo>
                      <a:pt x="205" y="876"/>
                    </a:lnTo>
                    <a:lnTo>
                      <a:pt x="201" y="896"/>
                    </a:lnTo>
                    <a:lnTo>
                      <a:pt x="197" y="914"/>
                    </a:lnTo>
                    <a:lnTo>
                      <a:pt x="196" y="926"/>
                    </a:lnTo>
                    <a:lnTo>
                      <a:pt x="196" y="938"/>
                    </a:lnTo>
                    <a:lnTo>
                      <a:pt x="196" y="949"/>
                    </a:lnTo>
                    <a:lnTo>
                      <a:pt x="197" y="961"/>
                    </a:lnTo>
                    <a:lnTo>
                      <a:pt x="199" y="983"/>
                    </a:lnTo>
                    <a:lnTo>
                      <a:pt x="203" y="1006"/>
                    </a:lnTo>
                    <a:lnTo>
                      <a:pt x="209" y="1015"/>
                    </a:lnTo>
                    <a:lnTo>
                      <a:pt x="216" y="1054"/>
                    </a:lnTo>
                    <a:lnTo>
                      <a:pt x="229" y="1079"/>
                    </a:lnTo>
                    <a:lnTo>
                      <a:pt x="231" y="1088"/>
                    </a:lnTo>
                    <a:lnTo>
                      <a:pt x="234" y="1095"/>
                    </a:lnTo>
                    <a:lnTo>
                      <a:pt x="243" y="1106"/>
                    </a:lnTo>
                    <a:lnTo>
                      <a:pt x="274" y="1143"/>
                    </a:lnTo>
                    <a:lnTo>
                      <a:pt x="288" y="1152"/>
                    </a:lnTo>
                    <a:lnTo>
                      <a:pt x="301" y="1161"/>
                    </a:lnTo>
                    <a:lnTo>
                      <a:pt x="314" y="1167"/>
                    </a:lnTo>
                    <a:lnTo>
                      <a:pt x="329" y="1172"/>
                    </a:lnTo>
                    <a:lnTo>
                      <a:pt x="342" y="1176"/>
                    </a:lnTo>
                    <a:lnTo>
                      <a:pt x="355" y="1179"/>
                    </a:lnTo>
                    <a:lnTo>
                      <a:pt x="369" y="1180"/>
                    </a:lnTo>
                    <a:lnTo>
                      <a:pt x="383" y="1180"/>
                    </a:lnTo>
                    <a:lnTo>
                      <a:pt x="396" y="1180"/>
                    </a:lnTo>
                    <a:lnTo>
                      <a:pt x="410" y="1179"/>
                    </a:lnTo>
                    <a:lnTo>
                      <a:pt x="438" y="1174"/>
                    </a:lnTo>
                    <a:lnTo>
                      <a:pt x="465" y="1168"/>
                    </a:lnTo>
                    <a:lnTo>
                      <a:pt x="493" y="1161"/>
                    </a:lnTo>
                    <a:lnTo>
                      <a:pt x="532" y="1152"/>
                    </a:lnTo>
                    <a:lnTo>
                      <a:pt x="574" y="1156"/>
                    </a:lnTo>
                    <a:lnTo>
                      <a:pt x="584" y="1155"/>
                    </a:lnTo>
                    <a:lnTo>
                      <a:pt x="585" y="1150"/>
                    </a:lnTo>
                    <a:lnTo>
                      <a:pt x="568" y="1145"/>
                    </a:lnTo>
                    <a:lnTo>
                      <a:pt x="559" y="1121"/>
                    </a:lnTo>
                    <a:lnTo>
                      <a:pt x="557" y="1113"/>
                    </a:lnTo>
                    <a:lnTo>
                      <a:pt x="574" y="1111"/>
                    </a:lnTo>
                    <a:lnTo>
                      <a:pt x="583" y="1111"/>
                    </a:lnTo>
                    <a:lnTo>
                      <a:pt x="591" y="1112"/>
                    </a:lnTo>
                    <a:lnTo>
                      <a:pt x="599" y="1114"/>
                    </a:lnTo>
                    <a:lnTo>
                      <a:pt x="607" y="1117"/>
                    </a:lnTo>
                    <a:lnTo>
                      <a:pt x="615" y="1121"/>
                    </a:lnTo>
                    <a:lnTo>
                      <a:pt x="623" y="1126"/>
                    </a:lnTo>
                    <a:lnTo>
                      <a:pt x="634" y="1134"/>
                    </a:lnTo>
                    <a:lnTo>
                      <a:pt x="641" y="1143"/>
                    </a:lnTo>
                    <a:lnTo>
                      <a:pt x="646" y="1151"/>
                    </a:lnTo>
                    <a:lnTo>
                      <a:pt x="649" y="1159"/>
                    </a:lnTo>
                    <a:lnTo>
                      <a:pt x="655" y="1183"/>
                    </a:lnTo>
                    <a:lnTo>
                      <a:pt x="655" y="1196"/>
                    </a:lnTo>
                    <a:lnTo>
                      <a:pt x="652" y="1208"/>
                    </a:lnTo>
                    <a:lnTo>
                      <a:pt x="650" y="1214"/>
                    </a:lnTo>
                    <a:lnTo>
                      <a:pt x="647" y="1220"/>
                    </a:lnTo>
                    <a:lnTo>
                      <a:pt x="644" y="1227"/>
                    </a:lnTo>
                    <a:lnTo>
                      <a:pt x="639" y="1233"/>
                    </a:lnTo>
                    <a:lnTo>
                      <a:pt x="627" y="1241"/>
                    </a:lnTo>
                    <a:lnTo>
                      <a:pt x="617" y="1246"/>
                    </a:lnTo>
                    <a:lnTo>
                      <a:pt x="607" y="1249"/>
                    </a:lnTo>
                    <a:lnTo>
                      <a:pt x="597" y="1252"/>
                    </a:lnTo>
                    <a:lnTo>
                      <a:pt x="587" y="1253"/>
                    </a:lnTo>
                    <a:lnTo>
                      <a:pt x="576" y="1254"/>
                    </a:lnTo>
                    <a:lnTo>
                      <a:pt x="566" y="1253"/>
                    </a:lnTo>
                    <a:lnTo>
                      <a:pt x="556" y="1251"/>
                    </a:lnTo>
                    <a:lnTo>
                      <a:pt x="546" y="1248"/>
                    </a:lnTo>
                    <a:lnTo>
                      <a:pt x="543" y="1251"/>
                    </a:lnTo>
                    <a:lnTo>
                      <a:pt x="544" y="1254"/>
                    </a:lnTo>
                    <a:lnTo>
                      <a:pt x="581" y="1263"/>
                    </a:lnTo>
                    <a:lnTo>
                      <a:pt x="575" y="1268"/>
                    </a:lnTo>
                    <a:lnTo>
                      <a:pt x="570" y="1272"/>
                    </a:lnTo>
                    <a:lnTo>
                      <a:pt x="561" y="1279"/>
                    </a:lnTo>
                    <a:lnTo>
                      <a:pt x="552" y="1283"/>
                    </a:lnTo>
                    <a:lnTo>
                      <a:pt x="543" y="1286"/>
                    </a:lnTo>
                    <a:lnTo>
                      <a:pt x="533" y="1287"/>
                    </a:lnTo>
                    <a:lnTo>
                      <a:pt x="523" y="1288"/>
                    </a:lnTo>
                    <a:lnTo>
                      <a:pt x="514" y="1287"/>
                    </a:lnTo>
                    <a:lnTo>
                      <a:pt x="505" y="1285"/>
                    </a:lnTo>
                    <a:lnTo>
                      <a:pt x="491" y="1283"/>
                    </a:lnTo>
                    <a:lnTo>
                      <a:pt x="494" y="1285"/>
                    </a:lnTo>
                    <a:lnTo>
                      <a:pt x="508" y="1297"/>
                    </a:lnTo>
                    <a:lnTo>
                      <a:pt x="525" y="1298"/>
                    </a:lnTo>
                    <a:lnTo>
                      <a:pt x="525" y="1315"/>
                    </a:lnTo>
                    <a:lnTo>
                      <a:pt x="527" y="1332"/>
                    </a:lnTo>
                    <a:lnTo>
                      <a:pt x="530" y="1350"/>
                    </a:lnTo>
                    <a:lnTo>
                      <a:pt x="533" y="1367"/>
                    </a:lnTo>
                    <a:lnTo>
                      <a:pt x="540" y="1401"/>
                    </a:lnTo>
                    <a:lnTo>
                      <a:pt x="548" y="1434"/>
                    </a:lnTo>
                    <a:lnTo>
                      <a:pt x="514" y="1439"/>
                    </a:lnTo>
                    <a:lnTo>
                      <a:pt x="506" y="1439"/>
                    </a:lnTo>
                    <a:lnTo>
                      <a:pt x="464" y="1450"/>
                    </a:lnTo>
                    <a:lnTo>
                      <a:pt x="440" y="1455"/>
                    </a:lnTo>
                    <a:lnTo>
                      <a:pt x="402" y="1465"/>
                    </a:lnTo>
                    <a:lnTo>
                      <a:pt x="399" y="146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3" name="Freeform 98">
                <a:extLst>
                  <a:ext uri="{FF2B5EF4-FFF2-40B4-BE49-F238E27FC236}">
                    <a16:creationId xmlns:a16="http://schemas.microsoft.com/office/drawing/2014/main" id="{1B0E030E-2AD5-3370-11FA-D7CAC6195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1165"/>
                <a:ext cx="122" cy="94"/>
              </a:xfrm>
              <a:custGeom>
                <a:avLst/>
                <a:gdLst>
                  <a:gd name="T0" fmla="*/ 0 w 367"/>
                  <a:gd name="T1" fmla="*/ 0 h 281"/>
                  <a:gd name="T2" fmla="*/ 0 w 367"/>
                  <a:gd name="T3" fmla="*/ 0 h 281"/>
                  <a:gd name="T4" fmla="*/ 0 w 367"/>
                  <a:gd name="T5" fmla="*/ 0 h 281"/>
                  <a:gd name="T6" fmla="*/ 0 w 367"/>
                  <a:gd name="T7" fmla="*/ 0 h 281"/>
                  <a:gd name="T8" fmla="*/ 0 w 367"/>
                  <a:gd name="T9" fmla="*/ 0 h 281"/>
                  <a:gd name="T10" fmla="*/ 0 w 367"/>
                  <a:gd name="T11" fmla="*/ 0 h 281"/>
                  <a:gd name="T12" fmla="*/ 0 w 367"/>
                  <a:gd name="T13" fmla="*/ 0 h 281"/>
                  <a:gd name="T14" fmla="*/ 0 w 367"/>
                  <a:gd name="T15" fmla="*/ 0 h 281"/>
                  <a:gd name="T16" fmla="*/ 0 w 367"/>
                  <a:gd name="T17" fmla="*/ 0 h 281"/>
                  <a:gd name="T18" fmla="*/ 0 w 367"/>
                  <a:gd name="T19" fmla="*/ 0 h 281"/>
                  <a:gd name="T20" fmla="*/ 0 w 367"/>
                  <a:gd name="T21" fmla="*/ 0 h 281"/>
                  <a:gd name="T22" fmla="*/ 0 w 367"/>
                  <a:gd name="T23" fmla="*/ 0 h 281"/>
                  <a:gd name="T24" fmla="*/ 0 w 367"/>
                  <a:gd name="T25" fmla="*/ 0 h 281"/>
                  <a:gd name="T26" fmla="*/ 0 w 367"/>
                  <a:gd name="T27" fmla="*/ 0 h 281"/>
                  <a:gd name="T28" fmla="*/ 0 w 367"/>
                  <a:gd name="T29" fmla="*/ 0 h 281"/>
                  <a:gd name="T30" fmla="*/ 0 w 367"/>
                  <a:gd name="T31" fmla="*/ 0 h 281"/>
                  <a:gd name="T32" fmla="*/ 0 w 367"/>
                  <a:gd name="T33" fmla="*/ 0 h 281"/>
                  <a:gd name="T34" fmla="*/ 0 w 367"/>
                  <a:gd name="T35" fmla="*/ 0 h 281"/>
                  <a:gd name="T36" fmla="*/ 0 w 367"/>
                  <a:gd name="T37" fmla="*/ 0 h 281"/>
                  <a:gd name="T38" fmla="*/ 0 w 367"/>
                  <a:gd name="T39" fmla="*/ 0 h 281"/>
                  <a:gd name="T40" fmla="*/ 0 w 367"/>
                  <a:gd name="T41" fmla="*/ 0 h 281"/>
                  <a:gd name="T42" fmla="*/ 0 w 367"/>
                  <a:gd name="T43" fmla="*/ 0 h 281"/>
                  <a:gd name="T44" fmla="*/ 0 w 367"/>
                  <a:gd name="T45" fmla="*/ 0 h 281"/>
                  <a:gd name="T46" fmla="*/ 0 w 367"/>
                  <a:gd name="T47" fmla="*/ 0 h 281"/>
                  <a:gd name="T48" fmla="*/ 0 w 367"/>
                  <a:gd name="T49" fmla="*/ 0 h 281"/>
                  <a:gd name="T50" fmla="*/ 0 w 367"/>
                  <a:gd name="T51" fmla="*/ 0 h 281"/>
                  <a:gd name="T52" fmla="*/ 0 w 367"/>
                  <a:gd name="T53" fmla="*/ 0 h 281"/>
                  <a:gd name="T54" fmla="*/ 0 w 367"/>
                  <a:gd name="T55" fmla="*/ 0 h 281"/>
                  <a:gd name="T56" fmla="*/ 0 w 367"/>
                  <a:gd name="T57" fmla="*/ 0 h 281"/>
                  <a:gd name="T58" fmla="*/ 0 w 367"/>
                  <a:gd name="T59" fmla="*/ 0 h 281"/>
                  <a:gd name="T60" fmla="*/ 0 w 367"/>
                  <a:gd name="T61" fmla="*/ 0 h 281"/>
                  <a:gd name="T62" fmla="*/ 0 w 367"/>
                  <a:gd name="T63" fmla="*/ 0 h 281"/>
                  <a:gd name="T64" fmla="*/ 0 w 367"/>
                  <a:gd name="T65" fmla="*/ 0 h 281"/>
                  <a:gd name="T66" fmla="*/ 0 w 367"/>
                  <a:gd name="T67" fmla="*/ 0 h 281"/>
                  <a:gd name="T68" fmla="*/ 0 w 367"/>
                  <a:gd name="T69" fmla="*/ 0 h 281"/>
                  <a:gd name="T70" fmla="*/ 0 w 367"/>
                  <a:gd name="T71" fmla="*/ 0 h 2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7"/>
                  <a:gd name="T109" fmla="*/ 0 h 281"/>
                  <a:gd name="T110" fmla="*/ 367 w 367"/>
                  <a:gd name="T111" fmla="*/ 281 h 2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7" h="281">
                    <a:moveTo>
                      <a:pt x="156" y="280"/>
                    </a:moveTo>
                    <a:lnTo>
                      <a:pt x="57" y="268"/>
                    </a:lnTo>
                    <a:lnTo>
                      <a:pt x="41" y="268"/>
                    </a:lnTo>
                    <a:lnTo>
                      <a:pt x="8" y="256"/>
                    </a:lnTo>
                    <a:lnTo>
                      <a:pt x="5" y="250"/>
                    </a:lnTo>
                    <a:lnTo>
                      <a:pt x="3" y="244"/>
                    </a:lnTo>
                    <a:lnTo>
                      <a:pt x="1" y="232"/>
                    </a:lnTo>
                    <a:lnTo>
                      <a:pt x="0" y="221"/>
                    </a:lnTo>
                    <a:lnTo>
                      <a:pt x="1" y="209"/>
                    </a:lnTo>
                    <a:lnTo>
                      <a:pt x="4" y="197"/>
                    </a:lnTo>
                    <a:lnTo>
                      <a:pt x="7" y="186"/>
                    </a:lnTo>
                    <a:lnTo>
                      <a:pt x="12" y="174"/>
                    </a:lnTo>
                    <a:lnTo>
                      <a:pt x="17" y="161"/>
                    </a:lnTo>
                    <a:lnTo>
                      <a:pt x="25" y="150"/>
                    </a:lnTo>
                    <a:lnTo>
                      <a:pt x="34" y="138"/>
                    </a:lnTo>
                    <a:lnTo>
                      <a:pt x="44" y="126"/>
                    </a:lnTo>
                    <a:lnTo>
                      <a:pt x="54" y="115"/>
                    </a:lnTo>
                    <a:lnTo>
                      <a:pt x="64" y="103"/>
                    </a:lnTo>
                    <a:lnTo>
                      <a:pt x="75" y="93"/>
                    </a:lnTo>
                    <a:lnTo>
                      <a:pt x="85" y="84"/>
                    </a:lnTo>
                    <a:lnTo>
                      <a:pt x="97" y="75"/>
                    </a:lnTo>
                    <a:lnTo>
                      <a:pt x="133" y="57"/>
                    </a:lnTo>
                    <a:lnTo>
                      <a:pt x="180" y="48"/>
                    </a:lnTo>
                    <a:lnTo>
                      <a:pt x="134" y="99"/>
                    </a:lnTo>
                    <a:lnTo>
                      <a:pt x="95" y="160"/>
                    </a:lnTo>
                    <a:lnTo>
                      <a:pt x="96" y="167"/>
                    </a:lnTo>
                    <a:lnTo>
                      <a:pt x="103" y="170"/>
                    </a:lnTo>
                    <a:lnTo>
                      <a:pt x="103" y="164"/>
                    </a:lnTo>
                    <a:lnTo>
                      <a:pt x="112" y="147"/>
                    </a:lnTo>
                    <a:lnTo>
                      <a:pt x="123" y="130"/>
                    </a:lnTo>
                    <a:lnTo>
                      <a:pt x="135" y="113"/>
                    </a:lnTo>
                    <a:lnTo>
                      <a:pt x="150" y="96"/>
                    </a:lnTo>
                    <a:lnTo>
                      <a:pt x="165" y="79"/>
                    </a:lnTo>
                    <a:lnTo>
                      <a:pt x="180" y="64"/>
                    </a:lnTo>
                    <a:lnTo>
                      <a:pt x="198" y="48"/>
                    </a:lnTo>
                    <a:lnTo>
                      <a:pt x="215" y="34"/>
                    </a:lnTo>
                    <a:lnTo>
                      <a:pt x="230" y="26"/>
                    </a:lnTo>
                    <a:lnTo>
                      <a:pt x="247" y="19"/>
                    </a:lnTo>
                    <a:lnTo>
                      <a:pt x="263" y="12"/>
                    </a:lnTo>
                    <a:lnTo>
                      <a:pt x="279" y="6"/>
                    </a:lnTo>
                    <a:lnTo>
                      <a:pt x="294" y="3"/>
                    </a:lnTo>
                    <a:lnTo>
                      <a:pt x="311" y="0"/>
                    </a:lnTo>
                    <a:lnTo>
                      <a:pt x="327" y="0"/>
                    </a:lnTo>
                    <a:lnTo>
                      <a:pt x="342" y="2"/>
                    </a:lnTo>
                    <a:lnTo>
                      <a:pt x="358" y="9"/>
                    </a:lnTo>
                    <a:lnTo>
                      <a:pt x="362" y="30"/>
                    </a:lnTo>
                    <a:lnTo>
                      <a:pt x="364" y="51"/>
                    </a:lnTo>
                    <a:lnTo>
                      <a:pt x="366" y="71"/>
                    </a:lnTo>
                    <a:lnTo>
                      <a:pt x="367" y="91"/>
                    </a:lnTo>
                    <a:lnTo>
                      <a:pt x="363" y="141"/>
                    </a:lnTo>
                    <a:lnTo>
                      <a:pt x="328" y="144"/>
                    </a:lnTo>
                    <a:lnTo>
                      <a:pt x="338" y="110"/>
                    </a:lnTo>
                    <a:lnTo>
                      <a:pt x="335" y="106"/>
                    </a:lnTo>
                    <a:lnTo>
                      <a:pt x="323" y="134"/>
                    </a:lnTo>
                    <a:lnTo>
                      <a:pt x="317" y="118"/>
                    </a:lnTo>
                    <a:lnTo>
                      <a:pt x="317" y="114"/>
                    </a:lnTo>
                    <a:lnTo>
                      <a:pt x="314" y="110"/>
                    </a:lnTo>
                    <a:lnTo>
                      <a:pt x="311" y="114"/>
                    </a:lnTo>
                    <a:lnTo>
                      <a:pt x="310" y="131"/>
                    </a:lnTo>
                    <a:lnTo>
                      <a:pt x="308" y="148"/>
                    </a:lnTo>
                    <a:lnTo>
                      <a:pt x="305" y="166"/>
                    </a:lnTo>
                    <a:lnTo>
                      <a:pt x="299" y="183"/>
                    </a:lnTo>
                    <a:lnTo>
                      <a:pt x="291" y="200"/>
                    </a:lnTo>
                    <a:lnTo>
                      <a:pt x="284" y="218"/>
                    </a:lnTo>
                    <a:lnTo>
                      <a:pt x="274" y="235"/>
                    </a:lnTo>
                    <a:lnTo>
                      <a:pt x="264" y="252"/>
                    </a:lnTo>
                    <a:lnTo>
                      <a:pt x="225" y="273"/>
                    </a:lnTo>
                    <a:lnTo>
                      <a:pt x="217" y="276"/>
                    </a:lnTo>
                    <a:lnTo>
                      <a:pt x="209" y="278"/>
                    </a:lnTo>
                    <a:lnTo>
                      <a:pt x="191" y="280"/>
                    </a:lnTo>
                    <a:lnTo>
                      <a:pt x="175" y="281"/>
                    </a:lnTo>
                    <a:lnTo>
                      <a:pt x="159" y="281"/>
                    </a:lnTo>
                    <a:lnTo>
                      <a:pt x="156" y="28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4" name="Freeform 99">
                <a:extLst>
                  <a:ext uri="{FF2B5EF4-FFF2-40B4-BE49-F238E27FC236}">
                    <a16:creationId xmlns:a16="http://schemas.microsoft.com/office/drawing/2014/main" id="{5E0A403F-AA92-019C-BA50-B0F5A349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" y="1215"/>
                <a:ext cx="24" cy="30"/>
              </a:xfrm>
              <a:custGeom>
                <a:avLst/>
                <a:gdLst>
                  <a:gd name="T0" fmla="*/ 0 w 73"/>
                  <a:gd name="T1" fmla="*/ 0 h 90"/>
                  <a:gd name="T2" fmla="*/ 0 w 73"/>
                  <a:gd name="T3" fmla="*/ 0 h 90"/>
                  <a:gd name="T4" fmla="*/ 0 w 73"/>
                  <a:gd name="T5" fmla="*/ 0 h 90"/>
                  <a:gd name="T6" fmla="*/ 0 w 73"/>
                  <a:gd name="T7" fmla="*/ 0 h 90"/>
                  <a:gd name="T8" fmla="*/ 0 w 73"/>
                  <a:gd name="T9" fmla="*/ 0 h 90"/>
                  <a:gd name="T10" fmla="*/ 0 w 73"/>
                  <a:gd name="T11" fmla="*/ 0 h 90"/>
                  <a:gd name="T12" fmla="*/ 0 w 73"/>
                  <a:gd name="T13" fmla="*/ 0 h 90"/>
                  <a:gd name="T14" fmla="*/ 0 w 73"/>
                  <a:gd name="T15" fmla="*/ 0 h 90"/>
                  <a:gd name="T16" fmla="*/ 0 w 73"/>
                  <a:gd name="T17" fmla="*/ 0 h 90"/>
                  <a:gd name="T18" fmla="*/ 0 w 73"/>
                  <a:gd name="T19" fmla="*/ 0 h 90"/>
                  <a:gd name="T20" fmla="*/ 0 w 73"/>
                  <a:gd name="T21" fmla="*/ 0 h 90"/>
                  <a:gd name="T22" fmla="*/ 0 w 73"/>
                  <a:gd name="T23" fmla="*/ 0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"/>
                  <a:gd name="T37" fmla="*/ 0 h 90"/>
                  <a:gd name="T38" fmla="*/ 73 w 73"/>
                  <a:gd name="T39" fmla="*/ 90 h 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" h="90">
                    <a:moveTo>
                      <a:pt x="0" y="90"/>
                    </a:moveTo>
                    <a:lnTo>
                      <a:pt x="29" y="21"/>
                    </a:lnTo>
                    <a:lnTo>
                      <a:pt x="35" y="9"/>
                    </a:lnTo>
                    <a:lnTo>
                      <a:pt x="43" y="5"/>
                    </a:lnTo>
                    <a:lnTo>
                      <a:pt x="73" y="0"/>
                    </a:lnTo>
                    <a:lnTo>
                      <a:pt x="47" y="55"/>
                    </a:lnTo>
                    <a:lnTo>
                      <a:pt x="36" y="66"/>
                    </a:lnTo>
                    <a:lnTo>
                      <a:pt x="26" y="75"/>
                    </a:lnTo>
                    <a:lnTo>
                      <a:pt x="15" y="84"/>
                    </a:lnTo>
                    <a:lnTo>
                      <a:pt x="8" y="87"/>
                    </a:lnTo>
                    <a:lnTo>
                      <a:pt x="3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5" name="Freeform 100">
                <a:extLst>
                  <a:ext uri="{FF2B5EF4-FFF2-40B4-BE49-F238E27FC236}">
                    <a16:creationId xmlns:a16="http://schemas.microsoft.com/office/drawing/2014/main" id="{DBD87297-E247-0BCB-FFDA-E86E0D03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" y="1043"/>
                <a:ext cx="117" cy="169"/>
              </a:xfrm>
              <a:custGeom>
                <a:avLst/>
                <a:gdLst>
                  <a:gd name="T0" fmla="*/ 0 w 349"/>
                  <a:gd name="T1" fmla="*/ 0 h 507"/>
                  <a:gd name="T2" fmla="*/ 0 w 349"/>
                  <a:gd name="T3" fmla="*/ 0 h 507"/>
                  <a:gd name="T4" fmla="*/ 0 w 349"/>
                  <a:gd name="T5" fmla="*/ 0 h 507"/>
                  <a:gd name="T6" fmla="*/ 0 w 349"/>
                  <a:gd name="T7" fmla="*/ 0 h 507"/>
                  <a:gd name="T8" fmla="*/ 0 w 349"/>
                  <a:gd name="T9" fmla="*/ 0 h 507"/>
                  <a:gd name="T10" fmla="*/ 0 w 349"/>
                  <a:gd name="T11" fmla="*/ 0 h 507"/>
                  <a:gd name="T12" fmla="*/ 0 w 349"/>
                  <a:gd name="T13" fmla="*/ 0 h 507"/>
                  <a:gd name="T14" fmla="*/ 0 w 349"/>
                  <a:gd name="T15" fmla="*/ 0 h 507"/>
                  <a:gd name="T16" fmla="*/ 0 w 349"/>
                  <a:gd name="T17" fmla="*/ 0 h 507"/>
                  <a:gd name="T18" fmla="*/ 0 w 349"/>
                  <a:gd name="T19" fmla="*/ 0 h 507"/>
                  <a:gd name="T20" fmla="*/ 0 w 349"/>
                  <a:gd name="T21" fmla="*/ 0 h 507"/>
                  <a:gd name="T22" fmla="*/ 0 w 349"/>
                  <a:gd name="T23" fmla="*/ 0 h 507"/>
                  <a:gd name="T24" fmla="*/ 0 w 349"/>
                  <a:gd name="T25" fmla="*/ 0 h 507"/>
                  <a:gd name="T26" fmla="*/ 0 w 349"/>
                  <a:gd name="T27" fmla="*/ 0 h 507"/>
                  <a:gd name="T28" fmla="*/ 0 w 349"/>
                  <a:gd name="T29" fmla="*/ 0 h 507"/>
                  <a:gd name="T30" fmla="*/ 0 w 349"/>
                  <a:gd name="T31" fmla="*/ 0 h 507"/>
                  <a:gd name="T32" fmla="*/ 0 w 349"/>
                  <a:gd name="T33" fmla="*/ 0 h 507"/>
                  <a:gd name="T34" fmla="*/ 0 w 349"/>
                  <a:gd name="T35" fmla="*/ 0 h 507"/>
                  <a:gd name="T36" fmla="*/ 0 w 349"/>
                  <a:gd name="T37" fmla="*/ 0 h 507"/>
                  <a:gd name="T38" fmla="*/ 0 w 349"/>
                  <a:gd name="T39" fmla="*/ 0 h 507"/>
                  <a:gd name="T40" fmla="*/ 0 w 349"/>
                  <a:gd name="T41" fmla="*/ 0 h 507"/>
                  <a:gd name="T42" fmla="*/ 0 w 349"/>
                  <a:gd name="T43" fmla="*/ 0 h 507"/>
                  <a:gd name="T44" fmla="*/ 0 w 349"/>
                  <a:gd name="T45" fmla="*/ 0 h 507"/>
                  <a:gd name="T46" fmla="*/ 0 w 349"/>
                  <a:gd name="T47" fmla="*/ 0 h 507"/>
                  <a:gd name="T48" fmla="*/ 0 w 349"/>
                  <a:gd name="T49" fmla="*/ 0 h 507"/>
                  <a:gd name="T50" fmla="*/ 0 w 349"/>
                  <a:gd name="T51" fmla="*/ 0 h 507"/>
                  <a:gd name="T52" fmla="*/ 0 w 349"/>
                  <a:gd name="T53" fmla="*/ 0 h 507"/>
                  <a:gd name="T54" fmla="*/ 0 w 349"/>
                  <a:gd name="T55" fmla="*/ 0 h 507"/>
                  <a:gd name="T56" fmla="*/ 0 w 349"/>
                  <a:gd name="T57" fmla="*/ 0 h 507"/>
                  <a:gd name="T58" fmla="*/ 0 w 349"/>
                  <a:gd name="T59" fmla="*/ 0 h 507"/>
                  <a:gd name="T60" fmla="*/ 0 w 349"/>
                  <a:gd name="T61" fmla="*/ 0 h 507"/>
                  <a:gd name="T62" fmla="*/ 0 w 349"/>
                  <a:gd name="T63" fmla="*/ 0 h 507"/>
                  <a:gd name="T64" fmla="*/ 0 w 349"/>
                  <a:gd name="T65" fmla="*/ 0 h 507"/>
                  <a:gd name="T66" fmla="*/ 0 w 349"/>
                  <a:gd name="T67" fmla="*/ 0 h 507"/>
                  <a:gd name="T68" fmla="*/ 0 w 349"/>
                  <a:gd name="T69" fmla="*/ 0 h 507"/>
                  <a:gd name="T70" fmla="*/ 0 w 349"/>
                  <a:gd name="T71" fmla="*/ 0 h 507"/>
                  <a:gd name="T72" fmla="*/ 0 w 349"/>
                  <a:gd name="T73" fmla="*/ 0 h 507"/>
                  <a:gd name="T74" fmla="*/ 0 w 349"/>
                  <a:gd name="T75" fmla="*/ 0 h 507"/>
                  <a:gd name="T76" fmla="*/ 0 w 349"/>
                  <a:gd name="T77" fmla="*/ 0 h 507"/>
                  <a:gd name="T78" fmla="*/ 0 w 349"/>
                  <a:gd name="T79" fmla="*/ 0 h 5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9"/>
                  <a:gd name="T121" fmla="*/ 0 h 507"/>
                  <a:gd name="T122" fmla="*/ 349 w 349"/>
                  <a:gd name="T123" fmla="*/ 507 h 5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9" h="507">
                    <a:moveTo>
                      <a:pt x="155" y="506"/>
                    </a:moveTo>
                    <a:lnTo>
                      <a:pt x="148" y="506"/>
                    </a:lnTo>
                    <a:lnTo>
                      <a:pt x="141" y="505"/>
                    </a:lnTo>
                    <a:lnTo>
                      <a:pt x="128" y="502"/>
                    </a:lnTo>
                    <a:lnTo>
                      <a:pt x="112" y="497"/>
                    </a:lnTo>
                    <a:lnTo>
                      <a:pt x="98" y="490"/>
                    </a:lnTo>
                    <a:lnTo>
                      <a:pt x="85" y="480"/>
                    </a:lnTo>
                    <a:lnTo>
                      <a:pt x="71" y="468"/>
                    </a:lnTo>
                    <a:lnTo>
                      <a:pt x="57" y="455"/>
                    </a:lnTo>
                    <a:lnTo>
                      <a:pt x="45" y="440"/>
                    </a:lnTo>
                    <a:lnTo>
                      <a:pt x="41" y="431"/>
                    </a:lnTo>
                    <a:lnTo>
                      <a:pt x="35" y="423"/>
                    </a:lnTo>
                    <a:lnTo>
                      <a:pt x="30" y="414"/>
                    </a:lnTo>
                    <a:lnTo>
                      <a:pt x="17" y="378"/>
                    </a:lnTo>
                    <a:lnTo>
                      <a:pt x="16" y="367"/>
                    </a:lnTo>
                    <a:lnTo>
                      <a:pt x="9" y="339"/>
                    </a:lnTo>
                    <a:lnTo>
                      <a:pt x="0" y="298"/>
                    </a:lnTo>
                    <a:lnTo>
                      <a:pt x="0" y="280"/>
                    </a:lnTo>
                    <a:lnTo>
                      <a:pt x="2" y="261"/>
                    </a:lnTo>
                    <a:lnTo>
                      <a:pt x="5" y="242"/>
                    </a:lnTo>
                    <a:lnTo>
                      <a:pt x="8" y="224"/>
                    </a:lnTo>
                    <a:lnTo>
                      <a:pt x="12" y="205"/>
                    </a:lnTo>
                    <a:lnTo>
                      <a:pt x="17" y="186"/>
                    </a:lnTo>
                    <a:lnTo>
                      <a:pt x="24" y="167"/>
                    </a:lnTo>
                    <a:lnTo>
                      <a:pt x="31" y="149"/>
                    </a:lnTo>
                    <a:lnTo>
                      <a:pt x="38" y="131"/>
                    </a:lnTo>
                    <a:lnTo>
                      <a:pt x="46" y="111"/>
                    </a:lnTo>
                    <a:lnTo>
                      <a:pt x="56" y="93"/>
                    </a:lnTo>
                    <a:lnTo>
                      <a:pt x="66" y="75"/>
                    </a:lnTo>
                    <a:lnTo>
                      <a:pt x="78" y="55"/>
                    </a:lnTo>
                    <a:lnTo>
                      <a:pt x="90" y="37"/>
                    </a:lnTo>
                    <a:lnTo>
                      <a:pt x="103" y="19"/>
                    </a:lnTo>
                    <a:lnTo>
                      <a:pt x="117" y="0"/>
                    </a:lnTo>
                    <a:lnTo>
                      <a:pt x="111" y="39"/>
                    </a:lnTo>
                    <a:lnTo>
                      <a:pt x="109" y="58"/>
                    </a:lnTo>
                    <a:lnTo>
                      <a:pt x="108" y="78"/>
                    </a:lnTo>
                    <a:lnTo>
                      <a:pt x="108" y="97"/>
                    </a:lnTo>
                    <a:lnTo>
                      <a:pt x="109" y="116"/>
                    </a:lnTo>
                    <a:lnTo>
                      <a:pt x="113" y="137"/>
                    </a:lnTo>
                    <a:lnTo>
                      <a:pt x="116" y="147"/>
                    </a:lnTo>
                    <a:lnTo>
                      <a:pt x="120" y="157"/>
                    </a:lnTo>
                    <a:lnTo>
                      <a:pt x="149" y="205"/>
                    </a:lnTo>
                    <a:lnTo>
                      <a:pt x="184" y="237"/>
                    </a:lnTo>
                    <a:lnTo>
                      <a:pt x="198" y="246"/>
                    </a:lnTo>
                    <a:lnTo>
                      <a:pt x="212" y="255"/>
                    </a:lnTo>
                    <a:lnTo>
                      <a:pt x="227" y="261"/>
                    </a:lnTo>
                    <a:lnTo>
                      <a:pt x="241" y="267"/>
                    </a:lnTo>
                    <a:lnTo>
                      <a:pt x="254" y="273"/>
                    </a:lnTo>
                    <a:lnTo>
                      <a:pt x="269" y="277"/>
                    </a:lnTo>
                    <a:lnTo>
                      <a:pt x="284" y="280"/>
                    </a:lnTo>
                    <a:lnTo>
                      <a:pt x="298" y="282"/>
                    </a:lnTo>
                    <a:lnTo>
                      <a:pt x="297" y="295"/>
                    </a:lnTo>
                    <a:lnTo>
                      <a:pt x="297" y="308"/>
                    </a:lnTo>
                    <a:lnTo>
                      <a:pt x="298" y="321"/>
                    </a:lnTo>
                    <a:lnTo>
                      <a:pt x="299" y="335"/>
                    </a:lnTo>
                    <a:lnTo>
                      <a:pt x="297" y="348"/>
                    </a:lnTo>
                    <a:lnTo>
                      <a:pt x="296" y="355"/>
                    </a:lnTo>
                    <a:lnTo>
                      <a:pt x="294" y="361"/>
                    </a:lnTo>
                    <a:lnTo>
                      <a:pt x="291" y="368"/>
                    </a:lnTo>
                    <a:lnTo>
                      <a:pt x="287" y="375"/>
                    </a:lnTo>
                    <a:lnTo>
                      <a:pt x="282" y="382"/>
                    </a:lnTo>
                    <a:lnTo>
                      <a:pt x="276" y="389"/>
                    </a:lnTo>
                    <a:lnTo>
                      <a:pt x="276" y="396"/>
                    </a:lnTo>
                    <a:lnTo>
                      <a:pt x="284" y="398"/>
                    </a:lnTo>
                    <a:lnTo>
                      <a:pt x="291" y="395"/>
                    </a:lnTo>
                    <a:lnTo>
                      <a:pt x="309" y="393"/>
                    </a:lnTo>
                    <a:lnTo>
                      <a:pt x="322" y="404"/>
                    </a:lnTo>
                    <a:lnTo>
                      <a:pt x="328" y="412"/>
                    </a:lnTo>
                    <a:lnTo>
                      <a:pt x="332" y="421"/>
                    </a:lnTo>
                    <a:lnTo>
                      <a:pt x="338" y="440"/>
                    </a:lnTo>
                    <a:lnTo>
                      <a:pt x="343" y="457"/>
                    </a:lnTo>
                    <a:lnTo>
                      <a:pt x="345" y="466"/>
                    </a:lnTo>
                    <a:lnTo>
                      <a:pt x="349" y="475"/>
                    </a:lnTo>
                    <a:lnTo>
                      <a:pt x="280" y="488"/>
                    </a:lnTo>
                    <a:lnTo>
                      <a:pt x="260" y="495"/>
                    </a:lnTo>
                    <a:lnTo>
                      <a:pt x="235" y="501"/>
                    </a:lnTo>
                    <a:lnTo>
                      <a:pt x="209" y="504"/>
                    </a:lnTo>
                    <a:lnTo>
                      <a:pt x="184" y="507"/>
                    </a:lnTo>
                    <a:lnTo>
                      <a:pt x="171" y="507"/>
                    </a:lnTo>
                    <a:lnTo>
                      <a:pt x="158" y="507"/>
                    </a:lnTo>
                    <a:lnTo>
                      <a:pt x="155" y="5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6" name="Freeform 101">
                <a:extLst>
                  <a:ext uri="{FF2B5EF4-FFF2-40B4-BE49-F238E27FC236}">
                    <a16:creationId xmlns:a16="http://schemas.microsoft.com/office/drawing/2014/main" id="{D15ECC82-B9B9-C76F-AA16-93CD2D8D9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1152"/>
                <a:ext cx="20" cy="36"/>
              </a:xfrm>
              <a:custGeom>
                <a:avLst/>
                <a:gdLst>
                  <a:gd name="T0" fmla="*/ 0 w 61"/>
                  <a:gd name="T1" fmla="*/ 0 h 109"/>
                  <a:gd name="T2" fmla="*/ 0 w 61"/>
                  <a:gd name="T3" fmla="*/ 0 h 109"/>
                  <a:gd name="T4" fmla="*/ 0 w 61"/>
                  <a:gd name="T5" fmla="*/ 0 h 109"/>
                  <a:gd name="T6" fmla="*/ 0 w 61"/>
                  <a:gd name="T7" fmla="*/ 0 h 109"/>
                  <a:gd name="T8" fmla="*/ 0 w 61"/>
                  <a:gd name="T9" fmla="*/ 0 h 109"/>
                  <a:gd name="T10" fmla="*/ 0 w 61"/>
                  <a:gd name="T11" fmla="*/ 0 h 109"/>
                  <a:gd name="T12" fmla="*/ 0 w 61"/>
                  <a:gd name="T13" fmla="*/ 0 h 109"/>
                  <a:gd name="T14" fmla="*/ 0 w 61"/>
                  <a:gd name="T15" fmla="*/ 0 h 109"/>
                  <a:gd name="T16" fmla="*/ 0 w 61"/>
                  <a:gd name="T17" fmla="*/ 0 h 109"/>
                  <a:gd name="T18" fmla="*/ 0 w 61"/>
                  <a:gd name="T19" fmla="*/ 0 h 109"/>
                  <a:gd name="T20" fmla="*/ 0 w 61"/>
                  <a:gd name="T21" fmla="*/ 0 h 109"/>
                  <a:gd name="T22" fmla="*/ 0 w 61"/>
                  <a:gd name="T23" fmla="*/ 0 h 109"/>
                  <a:gd name="T24" fmla="*/ 0 w 61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09"/>
                  <a:gd name="T41" fmla="*/ 61 w 61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09">
                    <a:moveTo>
                      <a:pt x="51" y="109"/>
                    </a:moveTo>
                    <a:lnTo>
                      <a:pt x="43" y="98"/>
                    </a:lnTo>
                    <a:lnTo>
                      <a:pt x="23" y="64"/>
                    </a:lnTo>
                    <a:lnTo>
                      <a:pt x="18" y="57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6" y="31"/>
                    </a:lnTo>
                    <a:lnTo>
                      <a:pt x="20" y="39"/>
                    </a:lnTo>
                    <a:lnTo>
                      <a:pt x="23" y="47"/>
                    </a:lnTo>
                    <a:lnTo>
                      <a:pt x="42" y="85"/>
                    </a:lnTo>
                    <a:lnTo>
                      <a:pt x="52" y="98"/>
                    </a:lnTo>
                    <a:lnTo>
                      <a:pt x="61" y="104"/>
                    </a:lnTo>
                    <a:lnTo>
                      <a:pt x="51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7" name="Freeform 102">
                <a:extLst>
                  <a:ext uri="{FF2B5EF4-FFF2-40B4-BE49-F238E27FC236}">
                    <a16:creationId xmlns:a16="http://schemas.microsoft.com/office/drawing/2014/main" id="{81385186-B783-6D1E-961D-1562BD375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142"/>
                <a:ext cx="35" cy="41"/>
              </a:xfrm>
              <a:custGeom>
                <a:avLst/>
                <a:gdLst>
                  <a:gd name="T0" fmla="*/ 0 w 107"/>
                  <a:gd name="T1" fmla="*/ 0 h 125"/>
                  <a:gd name="T2" fmla="*/ 0 w 107"/>
                  <a:gd name="T3" fmla="*/ 0 h 125"/>
                  <a:gd name="T4" fmla="*/ 0 w 107"/>
                  <a:gd name="T5" fmla="*/ 0 h 125"/>
                  <a:gd name="T6" fmla="*/ 0 w 107"/>
                  <a:gd name="T7" fmla="*/ 0 h 125"/>
                  <a:gd name="T8" fmla="*/ 0 w 107"/>
                  <a:gd name="T9" fmla="*/ 0 h 125"/>
                  <a:gd name="T10" fmla="*/ 0 w 107"/>
                  <a:gd name="T11" fmla="*/ 0 h 125"/>
                  <a:gd name="T12" fmla="*/ 0 w 107"/>
                  <a:gd name="T13" fmla="*/ 0 h 125"/>
                  <a:gd name="T14" fmla="*/ 0 w 107"/>
                  <a:gd name="T15" fmla="*/ 0 h 125"/>
                  <a:gd name="T16" fmla="*/ 0 w 107"/>
                  <a:gd name="T17" fmla="*/ 0 h 125"/>
                  <a:gd name="T18" fmla="*/ 0 w 107"/>
                  <a:gd name="T19" fmla="*/ 0 h 125"/>
                  <a:gd name="T20" fmla="*/ 0 w 107"/>
                  <a:gd name="T21" fmla="*/ 0 h 125"/>
                  <a:gd name="T22" fmla="*/ 0 w 107"/>
                  <a:gd name="T23" fmla="*/ 0 h 125"/>
                  <a:gd name="T24" fmla="*/ 0 w 107"/>
                  <a:gd name="T25" fmla="*/ 0 h 125"/>
                  <a:gd name="T26" fmla="*/ 0 w 107"/>
                  <a:gd name="T27" fmla="*/ 0 h 125"/>
                  <a:gd name="T28" fmla="*/ 0 w 107"/>
                  <a:gd name="T29" fmla="*/ 0 h 125"/>
                  <a:gd name="T30" fmla="*/ 0 w 107"/>
                  <a:gd name="T31" fmla="*/ 0 h 125"/>
                  <a:gd name="T32" fmla="*/ 0 w 107"/>
                  <a:gd name="T33" fmla="*/ 0 h 125"/>
                  <a:gd name="T34" fmla="*/ 0 w 107"/>
                  <a:gd name="T35" fmla="*/ 0 h 125"/>
                  <a:gd name="T36" fmla="*/ 0 w 107"/>
                  <a:gd name="T37" fmla="*/ 0 h 125"/>
                  <a:gd name="T38" fmla="*/ 0 w 107"/>
                  <a:gd name="T39" fmla="*/ 0 h 1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25"/>
                  <a:gd name="T62" fmla="*/ 107 w 107"/>
                  <a:gd name="T63" fmla="*/ 125 h 1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25">
                    <a:moveTo>
                      <a:pt x="76" y="125"/>
                    </a:moveTo>
                    <a:lnTo>
                      <a:pt x="52" y="79"/>
                    </a:lnTo>
                    <a:lnTo>
                      <a:pt x="45" y="71"/>
                    </a:lnTo>
                    <a:lnTo>
                      <a:pt x="45" y="68"/>
                    </a:lnTo>
                    <a:lnTo>
                      <a:pt x="34" y="52"/>
                    </a:lnTo>
                    <a:lnTo>
                      <a:pt x="8" y="28"/>
                    </a:lnTo>
                    <a:lnTo>
                      <a:pt x="0" y="23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28" y="2"/>
                    </a:lnTo>
                    <a:lnTo>
                      <a:pt x="31" y="0"/>
                    </a:lnTo>
                    <a:lnTo>
                      <a:pt x="39" y="7"/>
                    </a:lnTo>
                    <a:lnTo>
                      <a:pt x="46" y="14"/>
                    </a:lnTo>
                    <a:lnTo>
                      <a:pt x="58" y="29"/>
                    </a:lnTo>
                    <a:lnTo>
                      <a:pt x="70" y="44"/>
                    </a:lnTo>
                    <a:lnTo>
                      <a:pt x="81" y="59"/>
                    </a:lnTo>
                    <a:lnTo>
                      <a:pt x="92" y="81"/>
                    </a:lnTo>
                    <a:lnTo>
                      <a:pt x="98" y="88"/>
                    </a:lnTo>
                    <a:lnTo>
                      <a:pt x="107" y="115"/>
                    </a:lnTo>
                    <a:lnTo>
                      <a:pt x="76" y="12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8" name="Freeform 103">
                <a:extLst>
                  <a:ext uri="{FF2B5EF4-FFF2-40B4-BE49-F238E27FC236}">
                    <a16:creationId xmlns:a16="http://schemas.microsoft.com/office/drawing/2014/main" id="{6F4698E9-9C6B-4CC1-7D99-2F36E877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1063"/>
                <a:ext cx="93" cy="115"/>
              </a:xfrm>
              <a:custGeom>
                <a:avLst/>
                <a:gdLst>
                  <a:gd name="T0" fmla="*/ 0 w 278"/>
                  <a:gd name="T1" fmla="*/ 0 h 345"/>
                  <a:gd name="T2" fmla="*/ 0 w 278"/>
                  <a:gd name="T3" fmla="*/ 0 h 345"/>
                  <a:gd name="T4" fmla="*/ 0 w 278"/>
                  <a:gd name="T5" fmla="*/ 0 h 345"/>
                  <a:gd name="T6" fmla="*/ 0 w 278"/>
                  <a:gd name="T7" fmla="*/ 0 h 345"/>
                  <a:gd name="T8" fmla="*/ 0 w 278"/>
                  <a:gd name="T9" fmla="*/ 0 h 345"/>
                  <a:gd name="T10" fmla="*/ 0 w 278"/>
                  <a:gd name="T11" fmla="*/ 0 h 345"/>
                  <a:gd name="T12" fmla="*/ 0 w 278"/>
                  <a:gd name="T13" fmla="*/ 0 h 345"/>
                  <a:gd name="T14" fmla="*/ 0 w 278"/>
                  <a:gd name="T15" fmla="*/ 0 h 345"/>
                  <a:gd name="T16" fmla="*/ 0 w 278"/>
                  <a:gd name="T17" fmla="*/ 0 h 345"/>
                  <a:gd name="T18" fmla="*/ 0 w 278"/>
                  <a:gd name="T19" fmla="*/ 0 h 345"/>
                  <a:gd name="T20" fmla="*/ 0 w 278"/>
                  <a:gd name="T21" fmla="*/ 0 h 345"/>
                  <a:gd name="T22" fmla="*/ 0 w 278"/>
                  <a:gd name="T23" fmla="*/ 0 h 345"/>
                  <a:gd name="T24" fmla="*/ 0 w 278"/>
                  <a:gd name="T25" fmla="*/ 0 h 345"/>
                  <a:gd name="T26" fmla="*/ 0 w 278"/>
                  <a:gd name="T27" fmla="*/ 0 h 345"/>
                  <a:gd name="T28" fmla="*/ 0 w 278"/>
                  <a:gd name="T29" fmla="*/ 0 h 345"/>
                  <a:gd name="T30" fmla="*/ 0 w 278"/>
                  <a:gd name="T31" fmla="*/ 0 h 345"/>
                  <a:gd name="T32" fmla="*/ 0 w 278"/>
                  <a:gd name="T33" fmla="*/ 0 h 345"/>
                  <a:gd name="T34" fmla="*/ 0 w 278"/>
                  <a:gd name="T35" fmla="*/ 0 h 345"/>
                  <a:gd name="T36" fmla="*/ 0 w 278"/>
                  <a:gd name="T37" fmla="*/ 0 h 345"/>
                  <a:gd name="T38" fmla="*/ 0 w 278"/>
                  <a:gd name="T39" fmla="*/ 0 h 345"/>
                  <a:gd name="T40" fmla="*/ 0 w 278"/>
                  <a:gd name="T41" fmla="*/ 0 h 345"/>
                  <a:gd name="T42" fmla="*/ 0 w 278"/>
                  <a:gd name="T43" fmla="*/ 0 h 345"/>
                  <a:gd name="T44" fmla="*/ 0 w 278"/>
                  <a:gd name="T45" fmla="*/ 0 h 345"/>
                  <a:gd name="T46" fmla="*/ 0 w 278"/>
                  <a:gd name="T47" fmla="*/ 0 h 345"/>
                  <a:gd name="T48" fmla="*/ 0 w 278"/>
                  <a:gd name="T49" fmla="*/ 0 h 345"/>
                  <a:gd name="T50" fmla="*/ 0 w 278"/>
                  <a:gd name="T51" fmla="*/ 0 h 345"/>
                  <a:gd name="T52" fmla="*/ 0 w 278"/>
                  <a:gd name="T53" fmla="*/ 0 h 345"/>
                  <a:gd name="T54" fmla="*/ 0 w 278"/>
                  <a:gd name="T55" fmla="*/ 0 h 345"/>
                  <a:gd name="T56" fmla="*/ 0 w 278"/>
                  <a:gd name="T57" fmla="*/ 0 h 345"/>
                  <a:gd name="T58" fmla="*/ 0 w 278"/>
                  <a:gd name="T59" fmla="*/ 0 h 345"/>
                  <a:gd name="T60" fmla="*/ 0 w 278"/>
                  <a:gd name="T61" fmla="*/ 0 h 345"/>
                  <a:gd name="T62" fmla="*/ 0 w 278"/>
                  <a:gd name="T63" fmla="*/ 0 h 345"/>
                  <a:gd name="T64" fmla="*/ 0 w 278"/>
                  <a:gd name="T65" fmla="*/ 0 h 345"/>
                  <a:gd name="T66" fmla="*/ 0 w 278"/>
                  <a:gd name="T67" fmla="*/ 0 h 345"/>
                  <a:gd name="T68" fmla="*/ 0 w 278"/>
                  <a:gd name="T69" fmla="*/ 0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8"/>
                  <a:gd name="T106" fmla="*/ 0 h 345"/>
                  <a:gd name="T107" fmla="*/ 278 w 278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8" h="345">
                    <a:moveTo>
                      <a:pt x="75" y="345"/>
                    </a:moveTo>
                    <a:lnTo>
                      <a:pt x="36" y="275"/>
                    </a:lnTo>
                    <a:lnTo>
                      <a:pt x="0" y="231"/>
                    </a:lnTo>
                    <a:lnTo>
                      <a:pt x="13" y="219"/>
                    </a:lnTo>
                    <a:lnTo>
                      <a:pt x="27" y="205"/>
                    </a:lnTo>
                    <a:lnTo>
                      <a:pt x="39" y="192"/>
                    </a:lnTo>
                    <a:lnTo>
                      <a:pt x="52" y="178"/>
                    </a:lnTo>
                    <a:lnTo>
                      <a:pt x="63" y="164"/>
                    </a:lnTo>
                    <a:lnTo>
                      <a:pt x="75" y="149"/>
                    </a:lnTo>
                    <a:lnTo>
                      <a:pt x="85" y="134"/>
                    </a:lnTo>
                    <a:lnTo>
                      <a:pt x="94" y="120"/>
                    </a:lnTo>
                    <a:lnTo>
                      <a:pt x="102" y="104"/>
                    </a:lnTo>
                    <a:lnTo>
                      <a:pt x="110" y="89"/>
                    </a:lnTo>
                    <a:lnTo>
                      <a:pt x="117" y="74"/>
                    </a:lnTo>
                    <a:lnTo>
                      <a:pt x="123" y="60"/>
                    </a:lnTo>
                    <a:lnTo>
                      <a:pt x="127" y="44"/>
                    </a:lnTo>
                    <a:lnTo>
                      <a:pt x="131" y="30"/>
                    </a:lnTo>
                    <a:lnTo>
                      <a:pt x="133" y="15"/>
                    </a:lnTo>
                    <a:lnTo>
                      <a:pt x="134" y="0"/>
                    </a:lnTo>
                    <a:lnTo>
                      <a:pt x="162" y="40"/>
                    </a:lnTo>
                    <a:lnTo>
                      <a:pt x="192" y="95"/>
                    </a:lnTo>
                    <a:lnTo>
                      <a:pt x="221" y="149"/>
                    </a:lnTo>
                    <a:lnTo>
                      <a:pt x="234" y="176"/>
                    </a:lnTo>
                    <a:lnTo>
                      <a:pt x="246" y="203"/>
                    </a:lnTo>
                    <a:lnTo>
                      <a:pt x="256" y="231"/>
                    </a:lnTo>
                    <a:lnTo>
                      <a:pt x="265" y="258"/>
                    </a:lnTo>
                    <a:lnTo>
                      <a:pt x="272" y="274"/>
                    </a:lnTo>
                    <a:lnTo>
                      <a:pt x="278" y="299"/>
                    </a:lnTo>
                    <a:lnTo>
                      <a:pt x="250" y="296"/>
                    </a:lnTo>
                    <a:lnTo>
                      <a:pt x="235" y="296"/>
                    </a:lnTo>
                    <a:lnTo>
                      <a:pt x="222" y="296"/>
                    </a:lnTo>
                    <a:lnTo>
                      <a:pt x="200" y="300"/>
                    </a:lnTo>
                    <a:lnTo>
                      <a:pt x="127" y="338"/>
                    </a:lnTo>
                    <a:lnTo>
                      <a:pt x="124" y="339"/>
                    </a:lnTo>
                    <a:lnTo>
                      <a:pt x="75" y="34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49" name="Freeform 104">
                <a:extLst>
                  <a:ext uri="{FF2B5EF4-FFF2-40B4-BE49-F238E27FC236}">
                    <a16:creationId xmlns:a16="http://schemas.microsoft.com/office/drawing/2014/main" id="{3B761793-2050-DF3F-89A4-79CB2BE56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1153"/>
                <a:ext cx="14" cy="24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w 42"/>
                  <a:gd name="T11" fmla="*/ 0 h 73"/>
                  <a:gd name="T12" fmla="*/ 0 w 42"/>
                  <a:gd name="T13" fmla="*/ 0 h 73"/>
                  <a:gd name="T14" fmla="*/ 0 w 42"/>
                  <a:gd name="T15" fmla="*/ 0 h 73"/>
                  <a:gd name="T16" fmla="*/ 0 w 42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73"/>
                  <a:gd name="T29" fmla="*/ 42 w 42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73">
                    <a:moveTo>
                      <a:pt x="37" y="73"/>
                    </a:moveTo>
                    <a:lnTo>
                      <a:pt x="26" y="61"/>
                    </a:lnTo>
                    <a:lnTo>
                      <a:pt x="19" y="46"/>
                    </a:lnTo>
                    <a:lnTo>
                      <a:pt x="16" y="38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35" y="60"/>
                    </a:lnTo>
                    <a:lnTo>
                      <a:pt x="42" y="69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0" name="Freeform 105">
                <a:extLst>
                  <a:ext uri="{FF2B5EF4-FFF2-40B4-BE49-F238E27FC236}">
                    <a16:creationId xmlns:a16="http://schemas.microsoft.com/office/drawing/2014/main" id="{52C1FF9D-8B81-8B22-0D30-BD658A70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" y="1153"/>
                <a:ext cx="55" cy="22"/>
              </a:xfrm>
              <a:custGeom>
                <a:avLst/>
                <a:gdLst>
                  <a:gd name="T0" fmla="*/ 0 w 167"/>
                  <a:gd name="T1" fmla="*/ 0 h 67"/>
                  <a:gd name="T2" fmla="*/ 0 w 167"/>
                  <a:gd name="T3" fmla="*/ 0 h 67"/>
                  <a:gd name="T4" fmla="*/ 0 w 167"/>
                  <a:gd name="T5" fmla="*/ 0 h 67"/>
                  <a:gd name="T6" fmla="*/ 0 w 167"/>
                  <a:gd name="T7" fmla="*/ 0 h 67"/>
                  <a:gd name="T8" fmla="*/ 0 w 167"/>
                  <a:gd name="T9" fmla="*/ 0 h 67"/>
                  <a:gd name="T10" fmla="*/ 0 w 167"/>
                  <a:gd name="T11" fmla="*/ 0 h 67"/>
                  <a:gd name="T12" fmla="*/ 0 w 167"/>
                  <a:gd name="T13" fmla="*/ 0 h 67"/>
                  <a:gd name="T14" fmla="*/ 0 w 167"/>
                  <a:gd name="T15" fmla="*/ 0 h 67"/>
                  <a:gd name="T16" fmla="*/ 0 w 167"/>
                  <a:gd name="T17" fmla="*/ 0 h 67"/>
                  <a:gd name="T18" fmla="*/ 0 w 167"/>
                  <a:gd name="T19" fmla="*/ 0 h 67"/>
                  <a:gd name="T20" fmla="*/ 0 w 167"/>
                  <a:gd name="T21" fmla="*/ 0 h 67"/>
                  <a:gd name="T22" fmla="*/ 0 w 167"/>
                  <a:gd name="T23" fmla="*/ 0 h 67"/>
                  <a:gd name="T24" fmla="*/ 0 w 167"/>
                  <a:gd name="T25" fmla="*/ 0 h 67"/>
                  <a:gd name="T26" fmla="*/ 0 w 167"/>
                  <a:gd name="T27" fmla="*/ 0 h 67"/>
                  <a:gd name="T28" fmla="*/ 0 w 167"/>
                  <a:gd name="T29" fmla="*/ 0 h 67"/>
                  <a:gd name="T30" fmla="*/ 0 w 167"/>
                  <a:gd name="T31" fmla="*/ 0 h 67"/>
                  <a:gd name="T32" fmla="*/ 0 w 167"/>
                  <a:gd name="T33" fmla="*/ 0 h 67"/>
                  <a:gd name="T34" fmla="*/ 0 w 167"/>
                  <a:gd name="T35" fmla="*/ 0 h 67"/>
                  <a:gd name="T36" fmla="*/ 0 w 167"/>
                  <a:gd name="T37" fmla="*/ 0 h 67"/>
                  <a:gd name="T38" fmla="*/ 0 w 167"/>
                  <a:gd name="T39" fmla="*/ 0 h 67"/>
                  <a:gd name="T40" fmla="*/ 0 w 167"/>
                  <a:gd name="T41" fmla="*/ 0 h 67"/>
                  <a:gd name="T42" fmla="*/ 0 w 167"/>
                  <a:gd name="T43" fmla="*/ 0 h 67"/>
                  <a:gd name="T44" fmla="*/ 0 w 167"/>
                  <a:gd name="T45" fmla="*/ 0 h 67"/>
                  <a:gd name="T46" fmla="*/ 0 w 167"/>
                  <a:gd name="T47" fmla="*/ 0 h 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"/>
                  <a:gd name="T73" fmla="*/ 0 h 67"/>
                  <a:gd name="T74" fmla="*/ 167 w 167"/>
                  <a:gd name="T75" fmla="*/ 67 h 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" h="67">
                    <a:moveTo>
                      <a:pt x="158" y="66"/>
                    </a:moveTo>
                    <a:lnTo>
                      <a:pt x="157" y="65"/>
                    </a:lnTo>
                    <a:lnTo>
                      <a:pt x="141" y="67"/>
                    </a:lnTo>
                    <a:lnTo>
                      <a:pt x="125" y="66"/>
                    </a:lnTo>
                    <a:lnTo>
                      <a:pt x="110" y="63"/>
                    </a:lnTo>
                    <a:lnTo>
                      <a:pt x="93" y="59"/>
                    </a:lnTo>
                    <a:lnTo>
                      <a:pt x="77" y="54"/>
                    </a:lnTo>
                    <a:lnTo>
                      <a:pt x="62" y="47"/>
                    </a:lnTo>
                    <a:lnTo>
                      <a:pt x="45" y="38"/>
                    </a:lnTo>
                    <a:lnTo>
                      <a:pt x="29" y="3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4" y="22"/>
                    </a:lnTo>
                    <a:lnTo>
                      <a:pt x="50" y="31"/>
                    </a:lnTo>
                    <a:lnTo>
                      <a:pt x="67" y="38"/>
                    </a:lnTo>
                    <a:lnTo>
                      <a:pt x="83" y="45"/>
                    </a:lnTo>
                    <a:lnTo>
                      <a:pt x="99" y="49"/>
                    </a:lnTo>
                    <a:lnTo>
                      <a:pt x="116" y="53"/>
                    </a:lnTo>
                    <a:lnTo>
                      <a:pt x="132" y="56"/>
                    </a:lnTo>
                    <a:lnTo>
                      <a:pt x="152" y="54"/>
                    </a:lnTo>
                    <a:lnTo>
                      <a:pt x="158" y="57"/>
                    </a:lnTo>
                    <a:lnTo>
                      <a:pt x="167" y="63"/>
                    </a:lnTo>
                    <a:lnTo>
                      <a:pt x="158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1" name="Freeform 106">
                <a:extLst>
                  <a:ext uri="{FF2B5EF4-FFF2-40B4-BE49-F238E27FC236}">
                    <a16:creationId xmlns:a16="http://schemas.microsoft.com/office/drawing/2014/main" id="{4A102E46-82CE-528C-9432-0A48ABF6D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1023"/>
                <a:ext cx="106" cy="127"/>
              </a:xfrm>
              <a:custGeom>
                <a:avLst/>
                <a:gdLst>
                  <a:gd name="T0" fmla="*/ 0 w 316"/>
                  <a:gd name="T1" fmla="*/ 0 h 381"/>
                  <a:gd name="T2" fmla="*/ 0 w 316"/>
                  <a:gd name="T3" fmla="*/ 0 h 381"/>
                  <a:gd name="T4" fmla="*/ 0 w 316"/>
                  <a:gd name="T5" fmla="*/ 0 h 381"/>
                  <a:gd name="T6" fmla="*/ 0 w 316"/>
                  <a:gd name="T7" fmla="*/ 0 h 381"/>
                  <a:gd name="T8" fmla="*/ 0 w 316"/>
                  <a:gd name="T9" fmla="*/ 0 h 381"/>
                  <a:gd name="T10" fmla="*/ 0 w 316"/>
                  <a:gd name="T11" fmla="*/ 0 h 381"/>
                  <a:gd name="T12" fmla="*/ 0 w 316"/>
                  <a:gd name="T13" fmla="*/ 0 h 381"/>
                  <a:gd name="T14" fmla="*/ 0 w 316"/>
                  <a:gd name="T15" fmla="*/ 0 h 381"/>
                  <a:gd name="T16" fmla="*/ 0 w 316"/>
                  <a:gd name="T17" fmla="*/ 0 h 381"/>
                  <a:gd name="T18" fmla="*/ 0 w 316"/>
                  <a:gd name="T19" fmla="*/ 0 h 381"/>
                  <a:gd name="T20" fmla="*/ 0 w 316"/>
                  <a:gd name="T21" fmla="*/ 0 h 381"/>
                  <a:gd name="T22" fmla="*/ 0 w 316"/>
                  <a:gd name="T23" fmla="*/ 0 h 381"/>
                  <a:gd name="T24" fmla="*/ 0 w 316"/>
                  <a:gd name="T25" fmla="*/ 0 h 381"/>
                  <a:gd name="T26" fmla="*/ 0 w 316"/>
                  <a:gd name="T27" fmla="*/ 0 h 381"/>
                  <a:gd name="T28" fmla="*/ 0 w 316"/>
                  <a:gd name="T29" fmla="*/ 0 h 381"/>
                  <a:gd name="T30" fmla="*/ 0 w 316"/>
                  <a:gd name="T31" fmla="*/ 0 h 381"/>
                  <a:gd name="T32" fmla="*/ 0 w 316"/>
                  <a:gd name="T33" fmla="*/ 0 h 381"/>
                  <a:gd name="T34" fmla="*/ 0 w 316"/>
                  <a:gd name="T35" fmla="*/ 0 h 381"/>
                  <a:gd name="T36" fmla="*/ 0 w 316"/>
                  <a:gd name="T37" fmla="*/ 0 h 381"/>
                  <a:gd name="T38" fmla="*/ 0 w 316"/>
                  <a:gd name="T39" fmla="*/ 0 h 381"/>
                  <a:gd name="T40" fmla="*/ 0 w 316"/>
                  <a:gd name="T41" fmla="*/ 0 h 381"/>
                  <a:gd name="T42" fmla="*/ 0 w 316"/>
                  <a:gd name="T43" fmla="*/ 0 h 381"/>
                  <a:gd name="T44" fmla="*/ 0 w 316"/>
                  <a:gd name="T45" fmla="*/ 0 h 381"/>
                  <a:gd name="T46" fmla="*/ 0 w 316"/>
                  <a:gd name="T47" fmla="*/ 0 h 381"/>
                  <a:gd name="T48" fmla="*/ 0 w 316"/>
                  <a:gd name="T49" fmla="*/ 0 h 381"/>
                  <a:gd name="T50" fmla="*/ 0 w 316"/>
                  <a:gd name="T51" fmla="*/ 0 h 381"/>
                  <a:gd name="T52" fmla="*/ 0 w 316"/>
                  <a:gd name="T53" fmla="*/ 0 h 381"/>
                  <a:gd name="T54" fmla="*/ 0 w 316"/>
                  <a:gd name="T55" fmla="*/ 0 h 381"/>
                  <a:gd name="T56" fmla="*/ 0 w 316"/>
                  <a:gd name="T57" fmla="*/ 0 h 381"/>
                  <a:gd name="T58" fmla="*/ 0 w 316"/>
                  <a:gd name="T59" fmla="*/ 0 h 381"/>
                  <a:gd name="T60" fmla="*/ 0 w 316"/>
                  <a:gd name="T61" fmla="*/ 0 h 381"/>
                  <a:gd name="T62" fmla="*/ 0 w 316"/>
                  <a:gd name="T63" fmla="*/ 0 h 381"/>
                  <a:gd name="T64" fmla="*/ 0 w 316"/>
                  <a:gd name="T65" fmla="*/ 0 h 381"/>
                  <a:gd name="T66" fmla="*/ 0 w 316"/>
                  <a:gd name="T67" fmla="*/ 0 h 381"/>
                  <a:gd name="T68" fmla="*/ 0 w 316"/>
                  <a:gd name="T69" fmla="*/ 0 h 381"/>
                  <a:gd name="T70" fmla="*/ 0 w 316"/>
                  <a:gd name="T71" fmla="*/ 0 h 381"/>
                  <a:gd name="T72" fmla="*/ 0 w 316"/>
                  <a:gd name="T73" fmla="*/ 0 h 381"/>
                  <a:gd name="T74" fmla="*/ 0 w 316"/>
                  <a:gd name="T75" fmla="*/ 0 h 381"/>
                  <a:gd name="T76" fmla="*/ 0 w 316"/>
                  <a:gd name="T77" fmla="*/ 0 h 381"/>
                  <a:gd name="T78" fmla="*/ 0 w 316"/>
                  <a:gd name="T79" fmla="*/ 0 h 381"/>
                  <a:gd name="T80" fmla="*/ 0 w 316"/>
                  <a:gd name="T81" fmla="*/ 0 h 381"/>
                  <a:gd name="T82" fmla="*/ 0 w 316"/>
                  <a:gd name="T83" fmla="*/ 0 h 381"/>
                  <a:gd name="T84" fmla="*/ 0 w 316"/>
                  <a:gd name="T85" fmla="*/ 0 h 381"/>
                  <a:gd name="T86" fmla="*/ 0 w 316"/>
                  <a:gd name="T87" fmla="*/ 0 h 381"/>
                  <a:gd name="T88" fmla="*/ 0 w 316"/>
                  <a:gd name="T89" fmla="*/ 0 h 381"/>
                  <a:gd name="T90" fmla="*/ 0 w 316"/>
                  <a:gd name="T91" fmla="*/ 0 h 3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6"/>
                  <a:gd name="T139" fmla="*/ 0 h 381"/>
                  <a:gd name="T140" fmla="*/ 316 w 316"/>
                  <a:gd name="T141" fmla="*/ 381 h 38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6" h="381">
                    <a:moveTo>
                      <a:pt x="74" y="381"/>
                    </a:moveTo>
                    <a:lnTo>
                      <a:pt x="67" y="380"/>
                    </a:lnTo>
                    <a:lnTo>
                      <a:pt x="43" y="361"/>
                    </a:lnTo>
                    <a:lnTo>
                      <a:pt x="0" y="272"/>
                    </a:lnTo>
                    <a:lnTo>
                      <a:pt x="70" y="248"/>
                    </a:lnTo>
                    <a:lnTo>
                      <a:pt x="96" y="232"/>
                    </a:lnTo>
                    <a:lnTo>
                      <a:pt x="148" y="180"/>
                    </a:lnTo>
                    <a:lnTo>
                      <a:pt x="175" y="153"/>
                    </a:lnTo>
                    <a:lnTo>
                      <a:pt x="187" y="139"/>
                    </a:lnTo>
                    <a:lnTo>
                      <a:pt x="198" y="125"/>
                    </a:lnTo>
                    <a:lnTo>
                      <a:pt x="209" y="112"/>
                    </a:lnTo>
                    <a:lnTo>
                      <a:pt x="219" y="98"/>
                    </a:lnTo>
                    <a:lnTo>
                      <a:pt x="227" y="85"/>
                    </a:lnTo>
                    <a:lnTo>
                      <a:pt x="233" y="70"/>
                    </a:lnTo>
                    <a:lnTo>
                      <a:pt x="237" y="52"/>
                    </a:lnTo>
                    <a:lnTo>
                      <a:pt x="241" y="35"/>
                    </a:lnTo>
                    <a:lnTo>
                      <a:pt x="242" y="26"/>
                    </a:lnTo>
                    <a:lnTo>
                      <a:pt x="243" y="17"/>
                    </a:lnTo>
                    <a:lnTo>
                      <a:pt x="243" y="8"/>
                    </a:lnTo>
                    <a:lnTo>
                      <a:pt x="242" y="0"/>
                    </a:lnTo>
                    <a:lnTo>
                      <a:pt x="251" y="1"/>
                    </a:lnTo>
                    <a:lnTo>
                      <a:pt x="257" y="10"/>
                    </a:lnTo>
                    <a:lnTo>
                      <a:pt x="269" y="32"/>
                    </a:lnTo>
                    <a:lnTo>
                      <a:pt x="281" y="47"/>
                    </a:lnTo>
                    <a:lnTo>
                      <a:pt x="303" y="86"/>
                    </a:lnTo>
                    <a:lnTo>
                      <a:pt x="316" y="104"/>
                    </a:lnTo>
                    <a:lnTo>
                      <a:pt x="315" y="116"/>
                    </a:lnTo>
                    <a:lnTo>
                      <a:pt x="314" y="130"/>
                    </a:lnTo>
                    <a:lnTo>
                      <a:pt x="311" y="142"/>
                    </a:lnTo>
                    <a:lnTo>
                      <a:pt x="308" y="154"/>
                    </a:lnTo>
                    <a:lnTo>
                      <a:pt x="304" y="167"/>
                    </a:lnTo>
                    <a:lnTo>
                      <a:pt x="299" y="180"/>
                    </a:lnTo>
                    <a:lnTo>
                      <a:pt x="295" y="192"/>
                    </a:lnTo>
                    <a:lnTo>
                      <a:pt x="289" y="205"/>
                    </a:lnTo>
                    <a:lnTo>
                      <a:pt x="283" y="217"/>
                    </a:lnTo>
                    <a:lnTo>
                      <a:pt x="276" y="229"/>
                    </a:lnTo>
                    <a:lnTo>
                      <a:pt x="269" y="243"/>
                    </a:lnTo>
                    <a:lnTo>
                      <a:pt x="260" y="255"/>
                    </a:lnTo>
                    <a:lnTo>
                      <a:pt x="251" y="268"/>
                    </a:lnTo>
                    <a:lnTo>
                      <a:pt x="241" y="280"/>
                    </a:lnTo>
                    <a:lnTo>
                      <a:pt x="231" y="293"/>
                    </a:lnTo>
                    <a:lnTo>
                      <a:pt x="220" y="305"/>
                    </a:lnTo>
                    <a:lnTo>
                      <a:pt x="179" y="344"/>
                    </a:lnTo>
                    <a:lnTo>
                      <a:pt x="172" y="350"/>
                    </a:lnTo>
                    <a:lnTo>
                      <a:pt x="123" y="375"/>
                    </a:lnTo>
                    <a:lnTo>
                      <a:pt x="74" y="3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2" name="Freeform 107">
                <a:extLst>
                  <a:ext uri="{FF2B5EF4-FFF2-40B4-BE49-F238E27FC236}">
                    <a16:creationId xmlns:a16="http://schemas.microsoft.com/office/drawing/2014/main" id="{890749F1-8034-DB76-37EF-808ACED62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1074"/>
                <a:ext cx="7" cy="4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0 h 120"/>
                  <a:gd name="T4" fmla="*/ 0 w 21"/>
                  <a:gd name="T5" fmla="*/ 0 h 120"/>
                  <a:gd name="T6" fmla="*/ 0 w 21"/>
                  <a:gd name="T7" fmla="*/ 0 h 120"/>
                  <a:gd name="T8" fmla="*/ 0 w 21"/>
                  <a:gd name="T9" fmla="*/ 0 h 120"/>
                  <a:gd name="T10" fmla="*/ 0 w 21"/>
                  <a:gd name="T11" fmla="*/ 0 h 120"/>
                  <a:gd name="T12" fmla="*/ 0 w 21"/>
                  <a:gd name="T13" fmla="*/ 0 h 120"/>
                  <a:gd name="T14" fmla="*/ 0 w 21"/>
                  <a:gd name="T15" fmla="*/ 0 h 120"/>
                  <a:gd name="T16" fmla="*/ 0 w 21"/>
                  <a:gd name="T17" fmla="*/ 0 h 120"/>
                  <a:gd name="T18" fmla="*/ 0 w 21"/>
                  <a:gd name="T19" fmla="*/ 0 h 120"/>
                  <a:gd name="T20" fmla="*/ 0 w 21"/>
                  <a:gd name="T21" fmla="*/ 0 h 120"/>
                  <a:gd name="T22" fmla="*/ 0 w 21"/>
                  <a:gd name="T23" fmla="*/ 0 h 120"/>
                  <a:gd name="T24" fmla="*/ 0 w 21"/>
                  <a:gd name="T25" fmla="*/ 0 h 120"/>
                  <a:gd name="T26" fmla="*/ 0 w 21"/>
                  <a:gd name="T27" fmla="*/ 0 h 120"/>
                  <a:gd name="T28" fmla="*/ 0 w 21"/>
                  <a:gd name="T29" fmla="*/ 0 h 120"/>
                  <a:gd name="T30" fmla="*/ 0 w 21"/>
                  <a:gd name="T31" fmla="*/ 0 h 120"/>
                  <a:gd name="T32" fmla="*/ 0 w 21"/>
                  <a:gd name="T33" fmla="*/ 0 h 120"/>
                  <a:gd name="T34" fmla="*/ 0 w 21"/>
                  <a:gd name="T35" fmla="*/ 0 h 120"/>
                  <a:gd name="T36" fmla="*/ 0 w 21"/>
                  <a:gd name="T37" fmla="*/ 0 h 120"/>
                  <a:gd name="T38" fmla="*/ 0 w 21"/>
                  <a:gd name="T39" fmla="*/ 0 h 1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"/>
                  <a:gd name="T61" fmla="*/ 0 h 120"/>
                  <a:gd name="T62" fmla="*/ 21 w 21"/>
                  <a:gd name="T63" fmla="*/ 120 h 1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" h="120">
                    <a:moveTo>
                      <a:pt x="0" y="120"/>
                    </a:moveTo>
                    <a:lnTo>
                      <a:pt x="0" y="117"/>
                    </a:lnTo>
                    <a:lnTo>
                      <a:pt x="5" y="109"/>
                    </a:lnTo>
                    <a:lnTo>
                      <a:pt x="8" y="102"/>
                    </a:lnTo>
                    <a:lnTo>
                      <a:pt x="10" y="94"/>
                    </a:lnTo>
                    <a:lnTo>
                      <a:pt x="12" y="87"/>
                    </a:lnTo>
                    <a:lnTo>
                      <a:pt x="13" y="70"/>
                    </a:lnTo>
                    <a:lnTo>
                      <a:pt x="14" y="54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7" y="10"/>
                    </a:lnTo>
                    <a:lnTo>
                      <a:pt x="19" y="23"/>
                    </a:lnTo>
                    <a:lnTo>
                      <a:pt x="21" y="37"/>
                    </a:lnTo>
                    <a:lnTo>
                      <a:pt x="21" y="51"/>
                    </a:lnTo>
                    <a:lnTo>
                      <a:pt x="21" y="64"/>
                    </a:lnTo>
                    <a:lnTo>
                      <a:pt x="20" y="78"/>
                    </a:lnTo>
                    <a:lnTo>
                      <a:pt x="18" y="92"/>
                    </a:lnTo>
                    <a:lnTo>
                      <a:pt x="14" y="105"/>
                    </a:lnTo>
                    <a:lnTo>
                      <a:pt x="10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3" name="Freeform 108">
                <a:extLst>
                  <a:ext uri="{FF2B5EF4-FFF2-40B4-BE49-F238E27FC236}">
                    <a16:creationId xmlns:a16="http://schemas.microsoft.com/office/drawing/2014/main" id="{6278F121-3475-3221-2F0F-80AE885B0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1082"/>
                <a:ext cx="5" cy="31"/>
              </a:xfrm>
              <a:custGeom>
                <a:avLst/>
                <a:gdLst>
                  <a:gd name="T0" fmla="*/ 0 w 14"/>
                  <a:gd name="T1" fmla="*/ 0 h 95"/>
                  <a:gd name="T2" fmla="*/ 0 w 14"/>
                  <a:gd name="T3" fmla="*/ 0 h 95"/>
                  <a:gd name="T4" fmla="*/ 0 w 14"/>
                  <a:gd name="T5" fmla="*/ 0 h 95"/>
                  <a:gd name="T6" fmla="*/ 0 w 14"/>
                  <a:gd name="T7" fmla="*/ 0 h 95"/>
                  <a:gd name="T8" fmla="*/ 0 w 14"/>
                  <a:gd name="T9" fmla="*/ 0 h 95"/>
                  <a:gd name="T10" fmla="*/ 0 w 14"/>
                  <a:gd name="T11" fmla="*/ 0 h 95"/>
                  <a:gd name="T12" fmla="*/ 0 w 14"/>
                  <a:gd name="T13" fmla="*/ 0 h 95"/>
                  <a:gd name="T14" fmla="*/ 0 w 14"/>
                  <a:gd name="T15" fmla="*/ 0 h 95"/>
                  <a:gd name="T16" fmla="*/ 0 w 14"/>
                  <a:gd name="T17" fmla="*/ 0 h 95"/>
                  <a:gd name="T18" fmla="*/ 0 w 14"/>
                  <a:gd name="T19" fmla="*/ 0 h 95"/>
                  <a:gd name="T20" fmla="*/ 0 w 14"/>
                  <a:gd name="T21" fmla="*/ 0 h 95"/>
                  <a:gd name="T22" fmla="*/ 0 w 14"/>
                  <a:gd name="T23" fmla="*/ 0 h 95"/>
                  <a:gd name="T24" fmla="*/ 0 w 14"/>
                  <a:gd name="T25" fmla="*/ 0 h 95"/>
                  <a:gd name="T26" fmla="*/ 0 w 14"/>
                  <a:gd name="T27" fmla="*/ 0 h 95"/>
                  <a:gd name="T28" fmla="*/ 0 w 14"/>
                  <a:gd name="T29" fmla="*/ 0 h 95"/>
                  <a:gd name="T30" fmla="*/ 0 w 14"/>
                  <a:gd name="T31" fmla="*/ 0 h 95"/>
                  <a:gd name="T32" fmla="*/ 0 w 14"/>
                  <a:gd name="T33" fmla="*/ 0 h 95"/>
                  <a:gd name="T34" fmla="*/ 0 w 14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95"/>
                  <a:gd name="T56" fmla="*/ 14 w 14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95">
                    <a:moveTo>
                      <a:pt x="2" y="95"/>
                    </a:moveTo>
                    <a:lnTo>
                      <a:pt x="5" y="72"/>
                    </a:lnTo>
                    <a:lnTo>
                      <a:pt x="6" y="48"/>
                    </a:lnTo>
                    <a:lnTo>
                      <a:pt x="6" y="36"/>
                    </a:lnTo>
                    <a:lnTo>
                      <a:pt x="5" y="24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8"/>
                    </a:lnTo>
                    <a:lnTo>
                      <a:pt x="12" y="18"/>
                    </a:lnTo>
                    <a:lnTo>
                      <a:pt x="13" y="29"/>
                    </a:lnTo>
                    <a:lnTo>
                      <a:pt x="14" y="39"/>
                    </a:lnTo>
                    <a:lnTo>
                      <a:pt x="14" y="49"/>
                    </a:lnTo>
                    <a:lnTo>
                      <a:pt x="14" y="61"/>
                    </a:lnTo>
                    <a:lnTo>
                      <a:pt x="12" y="71"/>
                    </a:lnTo>
                    <a:lnTo>
                      <a:pt x="10" y="82"/>
                    </a:lnTo>
                    <a:lnTo>
                      <a:pt x="8" y="92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4" name="Freeform 109">
                <a:extLst>
                  <a:ext uri="{FF2B5EF4-FFF2-40B4-BE49-F238E27FC236}">
                    <a16:creationId xmlns:a16="http://schemas.microsoft.com/office/drawing/2014/main" id="{A5D5262E-5E49-AD9A-7CA2-D9FE05DDE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1000"/>
                <a:ext cx="101" cy="89"/>
              </a:xfrm>
              <a:custGeom>
                <a:avLst/>
                <a:gdLst>
                  <a:gd name="T0" fmla="*/ 0 w 302"/>
                  <a:gd name="T1" fmla="*/ 0 h 267"/>
                  <a:gd name="T2" fmla="*/ 0 w 302"/>
                  <a:gd name="T3" fmla="*/ 0 h 267"/>
                  <a:gd name="T4" fmla="*/ 0 w 302"/>
                  <a:gd name="T5" fmla="*/ 0 h 267"/>
                  <a:gd name="T6" fmla="*/ 0 w 302"/>
                  <a:gd name="T7" fmla="*/ 0 h 267"/>
                  <a:gd name="T8" fmla="*/ 0 w 302"/>
                  <a:gd name="T9" fmla="*/ 0 h 267"/>
                  <a:gd name="T10" fmla="*/ 0 w 302"/>
                  <a:gd name="T11" fmla="*/ 0 h 267"/>
                  <a:gd name="T12" fmla="*/ 0 w 302"/>
                  <a:gd name="T13" fmla="*/ 0 h 267"/>
                  <a:gd name="T14" fmla="*/ 0 w 302"/>
                  <a:gd name="T15" fmla="*/ 0 h 267"/>
                  <a:gd name="T16" fmla="*/ 0 w 302"/>
                  <a:gd name="T17" fmla="*/ 0 h 267"/>
                  <a:gd name="T18" fmla="*/ 0 w 302"/>
                  <a:gd name="T19" fmla="*/ 0 h 267"/>
                  <a:gd name="T20" fmla="*/ 0 w 302"/>
                  <a:gd name="T21" fmla="*/ 0 h 267"/>
                  <a:gd name="T22" fmla="*/ 0 w 302"/>
                  <a:gd name="T23" fmla="*/ 0 h 267"/>
                  <a:gd name="T24" fmla="*/ 0 w 302"/>
                  <a:gd name="T25" fmla="*/ 0 h 267"/>
                  <a:gd name="T26" fmla="*/ 0 w 302"/>
                  <a:gd name="T27" fmla="*/ 0 h 267"/>
                  <a:gd name="T28" fmla="*/ 0 w 302"/>
                  <a:gd name="T29" fmla="*/ 0 h 267"/>
                  <a:gd name="T30" fmla="*/ 0 w 302"/>
                  <a:gd name="T31" fmla="*/ 0 h 267"/>
                  <a:gd name="T32" fmla="*/ 0 w 302"/>
                  <a:gd name="T33" fmla="*/ 0 h 267"/>
                  <a:gd name="T34" fmla="*/ 0 w 302"/>
                  <a:gd name="T35" fmla="*/ 0 h 267"/>
                  <a:gd name="T36" fmla="*/ 0 w 302"/>
                  <a:gd name="T37" fmla="*/ 0 h 267"/>
                  <a:gd name="T38" fmla="*/ 0 w 302"/>
                  <a:gd name="T39" fmla="*/ 0 h 267"/>
                  <a:gd name="T40" fmla="*/ 0 w 302"/>
                  <a:gd name="T41" fmla="*/ 0 h 267"/>
                  <a:gd name="T42" fmla="*/ 0 w 302"/>
                  <a:gd name="T43" fmla="*/ 0 h 267"/>
                  <a:gd name="T44" fmla="*/ 0 w 302"/>
                  <a:gd name="T45" fmla="*/ 0 h 267"/>
                  <a:gd name="T46" fmla="*/ 0 w 302"/>
                  <a:gd name="T47" fmla="*/ 0 h 267"/>
                  <a:gd name="T48" fmla="*/ 0 w 302"/>
                  <a:gd name="T49" fmla="*/ 0 h 267"/>
                  <a:gd name="T50" fmla="*/ 0 w 302"/>
                  <a:gd name="T51" fmla="*/ 0 h 267"/>
                  <a:gd name="T52" fmla="*/ 0 w 302"/>
                  <a:gd name="T53" fmla="*/ 0 h 267"/>
                  <a:gd name="T54" fmla="*/ 0 w 302"/>
                  <a:gd name="T55" fmla="*/ 0 h 267"/>
                  <a:gd name="T56" fmla="*/ 0 w 302"/>
                  <a:gd name="T57" fmla="*/ 0 h 267"/>
                  <a:gd name="T58" fmla="*/ 0 w 302"/>
                  <a:gd name="T59" fmla="*/ 0 h 267"/>
                  <a:gd name="T60" fmla="*/ 0 w 302"/>
                  <a:gd name="T61" fmla="*/ 0 h 267"/>
                  <a:gd name="T62" fmla="*/ 0 w 302"/>
                  <a:gd name="T63" fmla="*/ 0 h 267"/>
                  <a:gd name="T64" fmla="*/ 0 w 302"/>
                  <a:gd name="T65" fmla="*/ 0 h 267"/>
                  <a:gd name="T66" fmla="*/ 0 w 302"/>
                  <a:gd name="T67" fmla="*/ 0 h 267"/>
                  <a:gd name="T68" fmla="*/ 0 w 302"/>
                  <a:gd name="T69" fmla="*/ 0 h 267"/>
                  <a:gd name="T70" fmla="*/ 0 w 302"/>
                  <a:gd name="T71" fmla="*/ 0 h 267"/>
                  <a:gd name="T72" fmla="*/ 0 w 302"/>
                  <a:gd name="T73" fmla="*/ 0 h 267"/>
                  <a:gd name="T74" fmla="*/ 0 w 302"/>
                  <a:gd name="T75" fmla="*/ 0 h 267"/>
                  <a:gd name="T76" fmla="*/ 0 w 302"/>
                  <a:gd name="T77" fmla="*/ 0 h 2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2"/>
                  <a:gd name="T118" fmla="*/ 0 h 267"/>
                  <a:gd name="T119" fmla="*/ 302 w 302"/>
                  <a:gd name="T120" fmla="*/ 267 h 2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2" h="267">
                    <a:moveTo>
                      <a:pt x="166" y="267"/>
                    </a:moveTo>
                    <a:lnTo>
                      <a:pt x="159" y="264"/>
                    </a:lnTo>
                    <a:lnTo>
                      <a:pt x="139" y="255"/>
                    </a:lnTo>
                    <a:lnTo>
                      <a:pt x="133" y="232"/>
                    </a:lnTo>
                    <a:lnTo>
                      <a:pt x="132" y="229"/>
                    </a:lnTo>
                    <a:lnTo>
                      <a:pt x="125" y="227"/>
                    </a:lnTo>
                    <a:lnTo>
                      <a:pt x="111" y="233"/>
                    </a:lnTo>
                    <a:lnTo>
                      <a:pt x="100" y="237"/>
                    </a:lnTo>
                    <a:lnTo>
                      <a:pt x="55" y="222"/>
                    </a:lnTo>
                    <a:lnTo>
                      <a:pt x="49" y="211"/>
                    </a:lnTo>
                    <a:lnTo>
                      <a:pt x="46" y="197"/>
                    </a:lnTo>
                    <a:lnTo>
                      <a:pt x="45" y="189"/>
                    </a:lnTo>
                    <a:lnTo>
                      <a:pt x="45" y="182"/>
                    </a:lnTo>
                    <a:lnTo>
                      <a:pt x="46" y="175"/>
                    </a:lnTo>
                    <a:lnTo>
                      <a:pt x="47" y="168"/>
                    </a:lnTo>
                    <a:lnTo>
                      <a:pt x="50" y="161"/>
                    </a:lnTo>
                    <a:lnTo>
                      <a:pt x="53" y="154"/>
                    </a:lnTo>
                    <a:lnTo>
                      <a:pt x="61" y="149"/>
                    </a:lnTo>
                    <a:lnTo>
                      <a:pt x="59" y="138"/>
                    </a:lnTo>
                    <a:lnTo>
                      <a:pt x="48" y="136"/>
                    </a:lnTo>
                    <a:lnTo>
                      <a:pt x="36" y="133"/>
                    </a:lnTo>
                    <a:lnTo>
                      <a:pt x="30" y="130"/>
                    </a:lnTo>
                    <a:lnTo>
                      <a:pt x="24" y="127"/>
                    </a:lnTo>
                    <a:lnTo>
                      <a:pt x="18" y="122"/>
                    </a:lnTo>
                    <a:lnTo>
                      <a:pt x="11" y="116"/>
                    </a:lnTo>
                    <a:lnTo>
                      <a:pt x="8" y="110"/>
                    </a:lnTo>
                    <a:lnTo>
                      <a:pt x="0" y="77"/>
                    </a:lnTo>
                    <a:lnTo>
                      <a:pt x="21" y="23"/>
                    </a:lnTo>
                    <a:lnTo>
                      <a:pt x="34" y="12"/>
                    </a:lnTo>
                    <a:lnTo>
                      <a:pt x="50" y="3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6" y="4"/>
                    </a:lnTo>
                    <a:lnTo>
                      <a:pt x="104" y="7"/>
                    </a:lnTo>
                    <a:lnTo>
                      <a:pt x="111" y="11"/>
                    </a:lnTo>
                    <a:lnTo>
                      <a:pt x="124" y="15"/>
                    </a:lnTo>
                    <a:lnTo>
                      <a:pt x="159" y="55"/>
                    </a:lnTo>
                    <a:lnTo>
                      <a:pt x="170" y="60"/>
                    </a:lnTo>
                    <a:lnTo>
                      <a:pt x="180" y="64"/>
                    </a:lnTo>
                    <a:lnTo>
                      <a:pt x="190" y="66"/>
                    </a:lnTo>
                    <a:lnTo>
                      <a:pt x="200" y="68"/>
                    </a:lnTo>
                    <a:lnTo>
                      <a:pt x="211" y="68"/>
                    </a:lnTo>
                    <a:lnTo>
                      <a:pt x="222" y="67"/>
                    </a:lnTo>
                    <a:lnTo>
                      <a:pt x="232" y="65"/>
                    </a:lnTo>
                    <a:lnTo>
                      <a:pt x="242" y="62"/>
                    </a:lnTo>
                    <a:lnTo>
                      <a:pt x="247" y="59"/>
                    </a:lnTo>
                    <a:lnTo>
                      <a:pt x="252" y="59"/>
                    </a:lnTo>
                    <a:lnTo>
                      <a:pt x="258" y="61"/>
                    </a:lnTo>
                    <a:lnTo>
                      <a:pt x="263" y="63"/>
                    </a:lnTo>
                    <a:lnTo>
                      <a:pt x="269" y="66"/>
                    </a:lnTo>
                    <a:lnTo>
                      <a:pt x="275" y="70"/>
                    </a:lnTo>
                    <a:lnTo>
                      <a:pt x="281" y="75"/>
                    </a:lnTo>
                    <a:lnTo>
                      <a:pt x="292" y="86"/>
                    </a:lnTo>
                    <a:lnTo>
                      <a:pt x="297" y="98"/>
                    </a:lnTo>
                    <a:lnTo>
                      <a:pt x="300" y="110"/>
                    </a:lnTo>
                    <a:lnTo>
                      <a:pt x="301" y="121"/>
                    </a:lnTo>
                    <a:lnTo>
                      <a:pt x="302" y="132"/>
                    </a:lnTo>
                    <a:lnTo>
                      <a:pt x="301" y="145"/>
                    </a:lnTo>
                    <a:lnTo>
                      <a:pt x="299" y="156"/>
                    </a:lnTo>
                    <a:lnTo>
                      <a:pt x="295" y="167"/>
                    </a:lnTo>
                    <a:lnTo>
                      <a:pt x="289" y="178"/>
                    </a:lnTo>
                    <a:lnTo>
                      <a:pt x="273" y="192"/>
                    </a:lnTo>
                    <a:lnTo>
                      <a:pt x="255" y="199"/>
                    </a:lnTo>
                    <a:lnTo>
                      <a:pt x="248" y="207"/>
                    </a:lnTo>
                    <a:lnTo>
                      <a:pt x="247" y="219"/>
                    </a:lnTo>
                    <a:lnTo>
                      <a:pt x="245" y="225"/>
                    </a:lnTo>
                    <a:lnTo>
                      <a:pt x="244" y="231"/>
                    </a:lnTo>
                    <a:lnTo>
                      <a:pt x="241" y="237"/>
                    </a:lnTo>
                    <a:lnTo>
                      <a:pt x="237" y="243"/>
                    </a:lnTo>
                    <a:lnTo>
                      <a:pt x="232" y="251"/>
                    </a:lnTo>
                    <a:lnTo>
                      <a:pt x="226" y="257"/>
                    </a:lnTo>
                    <a:lnTo>
                      <a:pt x="213" y="262"/>
                    </a:lnTo>
                    <a:lnTo>
                      <a:pt x="205" y="264"/>
                    </a:lnTo>
                    <a:lnTo>
                      <a:pt x="176" y="267"/>
                    </a:lnTo>
                    <a:lnTo>
                      <a:pt x="166" y="267"/>
                    </a:lnTo>
                    <a:close/>
                  </a:path>
                </a:pathLst>
              </a:custGeom>
              <a:solidFill>
                <a:srgbClr val="CC9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5" name="Freeform 110">
                <a:extLst>
                  <a:ext uri="{FF2B5EF4-FFF2-40B4-BE49-F238E27FC236}">
                    <a16:creationId xmlns:a16="http://schemas.microsoft.com/office/drawing/2014/main" id="{035322D2-5067-A31E-F8EE-E05C2CE22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027"/>
                <a:ext cx="7" cy="25"/>
              </a:xfrm>
              <a:custGeom>
                <a:avLst/>
                <a:gdLst>
                  <a:gd name="T0" fmla="*/ 0 w 20"/>
                  <a:gd name="T1" fmla="*/ 0 h 77"/>
                  <a:gd name="T2" fmla="*/ 0 w 20"/>
                  <a:gd name="T3" fmla="*/ 0 h 77"/>
                  <a:gd name="T4" fmla="*/ 0 w 20"/>
                  <a:gd name="T5" fmla="*/ 0 h 77"/>
                  <a:gd name="T6" fmla="*/ 0 w 20"/>
                  <a:gd name="T7" fmla="*/ 0 h 77"/>
                  <a:gd name="T8" fmla="*/ 0 w 20"/>
                  <a:gd name="T9" fmla="*/ 0 h 77"/>
                  <a:gd name="T10" fmla="*/ 0 w 20"/>
                  <a:gd name="T11" fmla="*/ 0 h 77"/>
                  <a:gd name="T12" fmla="*/ 0 w 20"/>
                  <a:gd name="T13" fmla="*/ 0 h 77"/>
                  <a:gd name="T14" fmla="*/ 0 w 20"/>
                  <a:gd name="T15" fmla="*/ 0 h 77"/>
                  <a:gd name="T16" fmla="*/ 0 w 20"/>
                  <a:gd name="T17" fmla="*/ 0 h 77"/>
                  <a:gd name="T18" fmla="*/ 0 w 20"/>
                  <a:gd name="T19" fmla="*/ 0 h 77"/>
                  <a:gd name="T20" fmla="*/ 0 w 20"/>
                  <a:gd name="T21" fmla="*/ 0 h 77"/>
                  <a:gd name="T22" fmla="*/ 0 w 20"/>
                  <a:gd name="T23" fmla="*/ 0 h 77"/>
                  <a:gd name="T24" fmla="*/ 0 w 20"/>
                  <a:gd name="T25" fmla="*/ 0 h 77"/>
                  <a:gd name="T26" fmla="*/ 0 w 20"/>
                  <a:gd name="T27" fmla="*/ 0 h 77"/>
                  <a:gd name="T28" fmla="*/ 0 w 20"/>
                  <a:gd name="T29" fmla="*/ 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77"/>
                  <a:gd name="T47" fmla="*/ 20 w 20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77">
                    <a:moveTo>
                      <a:pt x="19" y="77"/>
                    </a:moveTo>
                    <a:lnTo>
                      <a:pt x="18" y="75"/>
                    </a:lnTo>
                    <a:lnTo>
                      <a:pt x="13" y="68"/>
                    </a:lnTo>
                    <a:lnTo>
                      <a:pt x="11" y="61"/>
                    </a:lnTo>
                    <a:lnTo>
                      <a:pt x="8" y="54"/>
                    </a:lnTo>
                    <a:lnTo>
                      <a:pt x="6" y="47"/>
                    </a:lnTo>
                    <a:lnTo>
                      <a:pt x="3" y="40"/>
                    </a:lnTo>
                    <a:lnTo>
                      <a:pt x="1" y="2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8" y="37"/>
                    </a:lnTo>
                    <a:lnTo>
                      <a:pt x="14" y="56"/>
                    </a:lnTo>
                    <a:lnTo>
                      <a:pt x="19" y="62"/>
                    </a:lnTo>
                    <a:lnTo>
                      <a:pt x="20" y="70"/>
                    </a:lnTo>
                    <a:lnTo>
                      <a:pt x="19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6" name="Freeform 111">
                <a:extLst>
                  <a:ext uri="{FF2B5EF4-FFF2-40B4-BE49-F238E27FC236}">
                    <a16:creationId xmlns:a16="http://schemas.microsoft.com/office/drawing/2014/main" id="{6740B8E8-26D9-A1BC-6B4F-1905BFC0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896"/>
                <a:ext cx="76" cy="151"/>
              </a:xfrm>
              <a:custGeom>
                <a:avLst/>
                <a:gdLst>
                  <a:gd name="T0" fmla="*/ 0 w 228"/>
                  <a:gd name="T1" fmla="*/ 0 h 453"/>
                  <a:gd name="T2" fmla="*/ 0 w 228"/>
                  <a:gd name="T3" fmla="*/ 0 h 453"/>
                  <a:gd name="T4" fmla="*/ 0 w 228"/>
                  <a:gd name="T5" fmla="*/ 0 h 453"/>
                  <a:gd name="T6" fmla="*/ 0 w 228"/>
                  <a:gd name="T7" fmla="*/ 0 h 453"/>
                  <a:gd name="T8" fmla="*/ 0 w 228"/>
                  <a:gd name="T9" fmla="*/ 0 h 453"/>
                  <a:gd name="T10" fmla="*/ 0 w 228"/>
                  <a:gd name="T11" fmla="*/ 0 h 453"/>
                  <a:gd name="T12" fmla="*/ 0 w 228"/>
                  <a:gd name="T13" fmla="*/ 0 h 453"/>
                  <a:gd name="T14" fmla="*/ 0 w 228"/>
                  <a:gd name="T15" fmla="*/ 0 h 453"/>
                  <a:gd name="T16" fmla="*/ 0 w 228"/>
                  <a:gd name="T17" fmla="*/ 0 h 453"/>
                  <a:gd name="T18" fmla="*/ 0 w 228"/>
                  <a:gd name="T19" fmla="*/ 0 h 453"/>
                  <a:gd name="T20" fmla="*/ 0 w 228"/>
                  <a:gd name="T21" fmla="*/ 0 h 453"/>
                  <a:gd name="T22" fmla="*/ 0 w 228"/>
                  <a:gd name="T23" fmla="*/ 0 h 453"/>
                  <a:gd name="T24" fmla="*/ 0 w 228"/>
                  <a:gd name="T25" fmla="*/ 0 h 453"/>
                  <a:gd name="T26" fmla="*/ 0 w 228"/>
                  <a:gd name="T27" fmla="*/ 0 h 453"/>
                  <a:gd name="T28" fmla="*/ 0 w 228"/>
                  <a:gd name="T29" fmla="*/ 0 h 453"/>
                  <a:gd name="T30" fmla="*/ 0 w 228"/>
                  <a:gd name="T31" fmla="*/ 0 h 453"/>
                  <a:gd name="T32" fmla="*/ 0 w 228"/>
                  <a:gd name="T33" fmla="*/ 0 h 453"/>
                  <a:gd name="T34" fmla="*/ 0 w 228"/>
                  <a:gd name="T35" fmla="*/ 0 h 453"/>
                  <a:gd name="T36" fmla="*/ 0 w 228"/>
                  <a:gd name="T37" fmla="*/ 0 h 453"/>
                  <a:gd name="T38" fmla="*/ 0 w 228"/>
                  <a:gd name="T39" fmla="*/ 0 h 453"/>
                  <a:gd name="T40" fmla="*/ 0 w 228"/>
                  <a:gd name="T41" fmla="*/ 0 h 453"/>
                  <a:gd name="T42" fmla="*/ 0 w 228"/>
                  <a:gd name="T43" fmla="*/ 0 h 453"/>
                  <a:gd name="T44" fmla="*/ 0 w 228"/>
                  <a:gd name="T45" fmla="*/ 0 h 453"/>
                  <a:gd name="T46" fmla="*/ 0 w 228"/>
                  <a:gd name="T47" fmla="*/ 0 h 453"/>
                  <a:gd name="T48" fmla="*/ 0 w 228"/>
                  <a:gd name="T49" fmla="*/ 0 h 453"/>
                  <a:gd name="T50" fmla="*/ 0 w 228"/>
                  <a:gd name="T51" fmla="*/ 0 h 453"/>
                  <a:gd name="T52" fmla="*/ 0 w 228"/>
                  <a:gd name="T53" fmla="*/ 0 h 453"/>
                  <a:gd name="T54" fmla="*/ 0 w 228"/>
                  <a:gd name="T55" fmla="*/ 0 h 453"/>
                  <a:gd name="T56" fmla="*/ 0 w 228"/>
                  <a:gd name="T57" fmla="*/ 0 h 453"/>
                  <a:gd name="T58" fmla="*/ 0 w 228"/>
                  <a:gd name="T59" fmla="*/ 0 h 453"/>
                  <a:gd name="T60" fmla="*/ 0 w 228"/>
                  <a:gd name="T61" fmla="*/ 0 h 453"/>
                  <a:gd name="T62" fmla="*/ 0 w 228"/>
                  <a:gd name="T63" fmla="*/ 0 h 453"/>
                  <a:gd name="T64" fmla="*/ 0 w 228"/>
                  <a:gd name="T65" fmla="*/ 0 h 453"/>
                  <a:gd name="T66" fmla="*/ 0 w 228"/>
                  <a:gd name="T67" fmla="*/ 0 h 453"/>
                  <a:gd name="T68" fmla="*/ 0 w 228"/>
                  <a:gd name="T69" fmla="*/ 0 h 453"/>
                  <a:gd name="T70" fmla="*/ 0 w 228"/>
                  <a:gd name="T71" fmla="*/ 0 h 453"/>
                  <a:gd name="T72" fmla="*/ 0 w 228"/>
                  <a:gd name="T73" fmla="*/ 0 h 453"/>
                  <a:gd name="T74" fmla="*/ 0 w 228"/>
                  <a:gd name="T75" fmla="*/ 0 h 4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8"/>
                  <a:gd name="T115" fmla="*/ 0 h 453"/>
                  <a:gd name="T116" fmla="*/ 228 w 228"/>
                  <a:gd name="T117" fmla="*/ 453 h 4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8" h="453">
                    <a:moveTo>
                      <a:pt x="107" y="453"/>
                    </a:moveTo>
                    <a:lnTo>
                      <a:pt x="101" y="452"/>
                    </a:lnTo>
                    <a:lnTo>
                      <a:pt x="94" y="450"/>
                    </a:lnTo>
                    <a:lnTo>
                      <a:pt x="88" y="447"/>
                    </a:lnTo>
                    <a:lnTo>
                      <a:pt x="83" y="442"/>
                    </a:lnTo>
                    <a:lnTo>
                      <a:pt x="77" y="437"/>
                    </a:lnTo>
                    <a:lnTo>
                      <a:pt x="71" y="432"/>
                    </a:lnTo>
                    <a:lnTo>
                      <a:pt x="58" y="419"/>
                    </a:lnTo>
                    <a:lnTo>
                      <a:pt x="50" y="407"/>
                    </a:lnTo>
                    <a:lnTo>
                      <a:pt x="45" y="399"/>
                    </a:lnTo>
                    <a:lnTo>
                      <a:pt x="42" y="393"/>
                    </a:lnTo>
                    <a:lnTo>
                      <a:pt x="38" y="388"/>
                    </a:lnTo>
                    <a:lnTo>
                      <a:pt x="32" y="382"/>
                    </a:lnTo>
                    <a:lnTo>
                      <a:pt x="27" y="377"/>
                    </a:lnTo>
                    <a:lnTo>
                      <a:pt x="20" y="373"/>
                    </a:lnTo>
                    <a:lnTo>
                      <a:pt x="12" y="370"/>
                    </a:lnTo>
                    <a:lnTo>
                      <a:pt x="6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5" y="356"/>
                    </a:lnTo>
                    <a:lnTo>
                      <a:pt x="9" y="356"/>
                    </a:lnTo>
                    <a:lnTo>
                      <a:pt x="15" y="358"/>
                    </a:lnTo>
                    <a:lnTo>
                      <a:pt x="20" y="360"/>
                    </a:lnTo>
                    <a:lnTo>
                      <a:pt x="29" y="365"/>
                    </a:lnTo>
                    <a:lnTo>
                      <a:pt x="39" y="371"/>
                    </a:lnTo>
                    <a:lnTo>
                      <a:pt x="48" y="380"/>
                    </a:lnTo>
                    <a:lnTo>
                      <a:pt x="44" y="363"/>
                    </a:lnTo>
                    <a:lnTo>
                      <a:pt x="25" y="338"/>
                    </a:lnTo>
                    <a:lnTo>
                      <a:pt x="27" y="333"/>
                    </a:lnTo>
                    <a:lnTo>
                      <a:pt x="42" y="336"/>
                    </a:lnTo>
                    <a:lnTo>
                      <a:pt x="42" y="282"/>
                    </a:lnTo>
                    <a:lnTo>
                      <a:pt x="41" y="264"/>
                    </a:lnTo>
                    <a:lnTo>
                      <a:pt x="41" y="256"/>
                    </a:lnTo>
                    <a:lnTo>
                      <a:pt x="42" y="229"/>
                    </a:lnTo>
                    <a:lnTo>
                      <a:pt x="45" y="202"/>
                    </a:lnTo>
                    <a:lnTo>
                      <a:pt x="49" y="175"/>
                    </a:lnTo>
                    <a:lnTo>
                      <a:pt x="54" y="149"/>
                    </a:lnTo>
                    <a:lnTo>
                      <a:pt x="61" y="122"/>
                    </a:lnTo>
                    <a:lnTo>
                      <a:pt x="70" y="94"/>
                    </a:lnTo>
                    <a:lnTo>
                      <a:pt x="75" y="82"/>
                    </a:lnTo>
                    <a:lnTo>
                      <a:pt x="81" y="69"/>
                    </a:lnTo>
                    <a:lnTo>
                      <a:pt x="88" y="56"/>
                    </a:lnTo>
                    <a:lnTo>
                      <a:pt x="95" y="42"/>
                    </a:lnTo>
                    <a:lnTo>
                      <a:pt x="124" y="12"/>
                    </a:lnTo>
                    <a:lnTo>
                      <a:pt x="132" y="7"/>
                    </a:lnTo>
                    <a:lnTo>
                      <a:pt x="141" y="3"/>
                    </a:lnTo>
                    <a:lnTo>
                      <a:pt x="150" y="0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8" y="2"/>
                    </a:lnTo>
                    <a:lnTo>
                      <a:pt x="175" y="5"/>
                    </a:lnTo>
                    <a:lnTo>
                      <a:pt x="183" y="9"/>
                    </a:lnTo>
                    <a:lnTo>
                      <a:pt x="190" y="15"/>
                    </a:lnTo>
                    <a:lnTo>
                      <a:pt x="196" y="21"/>
                    </a:lnTo>
                    <a:lnTo>
                      <a:pt x="202" y="27"/>
                    </a:lnTo>
                    <a:lnTo>
                      <a:pt x="206" y="34"/>
                    </a:lnTo>
                    <a:lnTo>
                      <a:pt x="209" y="40"/>
                    </a:lnTo>
                    <a:lnTo>
                      <a:pt x="212" y="50"/>
                    </a:lnTo>
                    <a:lnTo>
                      <a:pt x="218" y="73"/>
                    </a:lnTo>
                    <a:lnTo>
                      <a:pt x="222" y="96"/>
                    </a:lnTo>
                    <a:lnTo>
                      <a:pt x="225" y="120"/>
                    </a:lnTo>
                    <a:lnTo>
                      <a:pt x="227" y="143"/>
                    </a:lnTo>
                    <a:lnTo>
                      <a:pt x="228" y="167"/>
                    </a:lnTo>
                    <a:lnTo>
                      <a:pt x="228" y="190"/>
                    </a:lnTo>
                    <a:lnTo>
                      <a:pt x="228" y="214"/>
                    </a:lnTo>
                    <a:lnTo>
                      <a:pt x="226" y="237"/>
                    </a:lnTo>
                    <a:lnTo>
                      <a:pt x="223" y="261"/>
                    </a:lnTo>
                    <a:lnTo>
                      <a:pt x="220" y="284"/>
                    </a:lnTo>
                    <a:lnTo>
                      <a:pt x="213" y="308"/>
                    </a:lnTo>
                    <a:lnTo>
                      <a:pt x="208" y="331"/>
                    </a:lnTo>
                    <a:lnTo>
                      <a:pt x="200" y="355"/>
                    </a:lnTo>
                    <a:lnTo>
                      <a:pt x="192" y="378"/>
                    </a:lnTo>
                    <a:lnTo>
                      <a:pt x="183" y="401"/>
                    </a:lnTo>
                    <a:lnTo>
                      <a:pt x="172" y="425"/>
                    </a:lnTo>
                    <a:lnTo>
                      <a:pt x="152" y="444"/>
                    </a:lnTo>
                    <a:lnTo>
                      <a:pt x="140" y="450"/>
                    </a:lnTo>
                    <a:lnTo>
                      <a:pt x="107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7" name="Freeform 112">
                <a:extLst>
                  <a:ext uri="{FF2B5EF4-FFF2-40B4-BE49-F238E27FC236}">
                    <a16:creationId xmlns:a16="http://schemas.microsoft.com/office/drawing/2014/main" id="{7E8AA6C4-C244-CC3C-29D0-CB0ED2024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991"/>
                <a:ext cx="58" cy="56"/>
              </a:xfrm>
              <a:custGeom>
                <a:avLst/>
                <a:gdLst>
                  <a:gd name="T0" fmla="*/ 0 w 173"/>
                  <a:gd name="T1" fmla="*/ 0 h 168"/>
                  <a:gd name="T2" fmla="*/ 0 w 173"/>
                  <a:gd name="T3" fmla="*/ 0 h 168"/>
                  <a:gd name="T4" fmla="*/ 0 w 173"/>
                  <a:gd name="T5" fmla="*/ 0 h 168"/>
                  <a:gd name="T6" fmla="*/ 0 w 173"/>
                  <a:gd name="T7" fmla="*/ 0 h 168"/>
                  <a:gd name="T8" fmla="*/ 0 w 173"/>
                  <a:gd name="T9" fmla="*/ 0 h 168"/>
                  <a:gd name="T10" fmla="*/ 0 w 173"/>
                  <a:gd name="T11" fmla="*/ 0 h 168"/>
                  <a:gd name="T12" fmla="*/ 0 w 173"/>
                  <a:gd name="T13" fmla="*/ 0 h 168"/>
                  <a:gd name="T14" fmla="*/ 0 w 173"/>
                  <a:gd name="T15" fmla="*/ 0 h 168"/>
                  <a:gd name="T16" fmla="*/ 0 w 173"/>
                  <a:gd name="T17" fmla="*/ 0 h 168"/>
                  <a:gd name="T18" fmla="*/ 0 w 173"/>
                  <a:gd name="T19" fmla="*/ 0 h 168"/>
                  <a:gd name="T20" fmla="*/ 0 w 173"/>
                  <a:gd name="T21" fmla="*/ 0 h 168"/>
                  <a:gd name="T22" fmla="*/ 0 w 173"/>
                  <a:gd name="T23" fmla="*/ 0 h 168"/>
                  <a:gd name="T24" fmla="*/ 0 w 173"/>
                  <a:gd name="T25" fmla="*/ 0 h 168"/>
                  <a:gd name="T26" fmla="*/ 0 w 173"/>
                  <a:gd name="T27" fmla="*/ 0 h 168"/>
                  <a:gd name="T28" fmla="*/ 0 w 173"/>
                  <a:gd name="T29" fmla="*/ 0 h 168"/>
                  <a:gd name="T30" fmla="*/ 0 w 173"/>
                  <a:gd name="T31" fmla="*/ 0 h 168"/>
                  <a:gd name="T32" fmla="*/ 0 w 173"/>
                  <a:gd name="T33" fmla="*/ 0 h 168"/>
                  <a:gd name="T34" fmla="*/ 0 w 173"/>
                  <a:gd name="T35" fmla="*/ 0 h 168"/>
                  <a:gd name="T36" fmla="*/ 0 w 173"/>
                  <a:gd name="T37" fmla="*/ 0 h 168"/>
                  <a:gd name="T38" fmla="*/ 0 w 173"/>
                  <a:gd name="T39" fmla="*/ 0 h 168"/>
                  <a:gd name="T40" fmla="*/ 0 w 173"/>
                  <a:gd name="T41" fmla="*/ 0 h 168"/>
                  <a:gd name="T42" fmla="*/ 0 w 173"/>
                  <a:gd name="T43" fmla="*/ 0 h 168"/>
                  <a:gd name="T44" fmla="*/ 0 w 173"/>
                  <a:gd name="T45" fmla="*/ 0 h 168"/>
                  <a:gd name="T46" fmla="*/ 0 w 173"/>
                  <a:gd name="T47" fmla="*/ 0 h 168"/>
                  <a:gd name="T48" fmla="*/ 0 w 173"/>
                  <a:gd name="T49" fmla="*/ 0 h 168"/>
                  <a:gd name="T50" fmla="*/ 0 w 173"/>
                  <a:gd name="T51" fmla="*/ 0 h 168"/>
                  <a:gd name="T52" fmla="*/ 0 w 173"/>
                  <a:gd name="T53" fmla="*/ 0 h 168"/>
                  <a:gd name="T54" fmla="*/ 0 w 173"/>
                  <a:gd name="T55" fmla="*/ 0 h 168"/>
                  <a:gd name="T56" fmla="*/ 0 w 173"/>
                  <a:gd name="T57" fmla="*/ 0 h 168"/>
                  <a:gd name="T58" fmla="*/ 0 w 173"/>
                  <a:gd name="T59" fmla="*/ 0 h 168"/>
                  <a:gd name="T60" fmla="*/ 0 w 173"/>
                  <a:gd name="T61" fmla="*/ 0 h 168"/>
                  <a:gd name="T62" fmla="*/ 0 w 173"/>
                  <a:gd name="T63" fmla="*/ 0 h 168"/>
                  <a:gd name="T64" fmla="*/ 0 w 173"/>
                  <a:gd name="T65" fmla="*/ 0 h 168"/>
                  <a:gd name="T66" fmla="*/ 0 w 173"/>
                  <a:gd name="T67" fmla="*/ 0 h 168"/>
                  <a:gd name="T68" fmla="*/ 0 w 173"/>
                  <a:gd name="T69" fmla="*/ 0 h 168"/>
                  <a:gd name="T70" fmla="*/ 0 w 173"/>
                  <a:gd name="T71" fmla="*/ 0 h 168"/>
                  <a:gd name="T72" fmla="*/ 0 w 173"/>
                  <a:gd name="T73" fmla="*/ 0 h 168"/>
                  <a:gd name="T74" fmla="*/ 0 w 173"/>
                  <a:gd name="T75" fmla="*/ 0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3"/>
                  <a:gd name="T115" fmla="*/ 0 h 168"/>
                  <a:gd name="T116" fmla="*/ 173 w 173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3" h="168">
                    <a:moveTo>
                      <a:pt x="52" y="167"/>
                    </a:moveTo>
                    <a:lnTo>
                      <a:pt x="30" y="162"/>
                    </a:lnTo>
                    <a:lnTo>
                      <a:pt x="11" y="146"/>
                    </a:lnTo>
                    <a:lnTo>
                      <a:pt x="0" y="120"/>
                    </a:lnTo>
                    <a:lnTo>
                      <a:pt x="0" y="104"/>
                    </a:lnTo>
                    <a:lnTo>
                      <a:pt x="1" y="89"/>
                    </a:lnTo>
                    <a:lnTo>
                      <a:pt x="2" y="82"/>
                    </a:lnTo>
                    <a:lnTo>
                      <a:pt x="6" y="74"/>
                    </a:lnTo>
                    <a:lnTo>
                      <a:pt x="10" y="66"/>
                    </a:lnTo>
                    <a:lnTo>
                      <a:pt x="15" y="59"/>
                    </a:lnTo>
                    <a:lnTo>
                      <a:pt x="24" y="51"/>
                    </a:lnTo>
                    <a:lnTo>
                      <a:pt x="28" y="50"/>
                    </a:lnTo>
                    <a:lnTo>
                      <a:pt x="43" y="38"/>
                    </a:lnTo>
                    <a:lnTo>
                      <a:pt x="71" y="30"/>
                    </a:lnTo>
                    <a:lnTo>
                      <a:pt x="128" y="0"/>
                    </a:lnTo>
                    <a:lnTo>
                      <a:pt x="137" y="3"/>
                    </a:lnTo>
                    <a:lnTo>
                      <a:pt x="146" y="8"/>
                    </a:lnTo>
                    <a:lnTo>
                      <a:pt x="151" y="11"/>
                    </a:lnTo>
                    <a:lnTo>
                      <a:pt x="156" y="15"/>
                    </a:lnTo>
                    <a:lnTo>
                      <a:pt x="160" y="20"/>
                    </a:lnTo>
                    <a:lnTo>
                      <a:pt x="163" y="25"/>
                    </a:lnTo>
                    <a:lnTo>
                      <a:pt x="168" y="38"/>
                    </a:lnTo>
                    <a:lnTo>
                      <a:pt x="171" y="51"/>
                    </a:lnTo>
                    <a:lnTo>
                      <a:pt x="173" y="64"/>
                    </a:lnTo>
                    <a:lnTo>
                      <a:pt x="172" y="78"/>
                    </a:lnTo>
                    <a:lnTo>
                      <a:pt x="170" y="91"/>
                    </a:lnTo>
                    <a:lnTo>
                      <a:pt x="166" y="104"/>
                    </a:lnTo>
                    <a:lnTo>
                      <a:pt x="160" y="116"/>
                    </a:lnTo>
                    <a:lnTo>
                      <a:pt x="152" y="130"/>
                    </a:lnTo>
                    <a:lnTo>
                      <a:pt x="138" y="141"/>
                    </a:lnTo>
                    <a:lnTo>
                      <a:pt x="109" y="160"/>
                    </a:lnTo>
                    <a:lnTo>
                      <a:pt x="101" y="161"/>
                    </a:lnTo>
                    <a:lnTo>
                      <a:pt x="95" y="163"/>
                    </a:lnTo>
                    <a:lnTo>
                      <a:pt x="89" y="165"/>
                    </a:lnTo>
                    <a:lnTo>
                      <a:pt x="78" y="167"/>
                    </a:lnTo>
                    <a:lnTo>
                      <a:pt x="67" y="168"/>
                    </a:lnTo>
                    <a:lnTo>
                      <a:pt x="56" y="168"/>
                    </a:lnTo>
                    <a:lnTo>
                      <a:pt x="52" y="167"/>
                    </a:lnTo>
                    <a:close/>
                  </a:path>
                </a:pathLst>
              </a:custGeom>
              <a:solidFill>
                <a:srgbClr val="996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8" name="Freeform 113">
                <a:extLst>
                  <a:ext uri="{FF2B5EF4-FFF2-40B4-BE49-F238E27FC236}">
                    <a16:creationId xmlns:a16="http://schemas.microsoft.com/office/drawing/2014/main" id="{2A27A459-DE7F-70C7-F678-202858DC5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1027"/>
                <a:ext cx="5" cy="19"/>
              </a:xfrm>
              <a:custGeom>
                <a:avLst/>
                <a:gdLst>
                  <a:gd name="T0" fmla="*/ 0 w 15"/>
                  <a:gd name="T1" fmla="*/ 0 h 58"/>
                  <a:gd name="T2" fmla="*/ 0 w 15"/>
                  <a:gd name="T3" fmla="*/ 0 h 58"/>
                  <a:gd name="T4" fmla="*/ 0 w 15"/>
                  <a:gd name="T5" fmla="*/ 0 h 58"/>
                  <a:gd name="T6" fmla="*/ 0 w 15"/>
                  <a:gd name="T7" fmla="*/ 0 h 58"/>
                  <a:gd name="T8" fmla="*/ 0 w 15"/>
                  <a:gd name="T9" fmla="*/ 0 h 58"/>
                  <a:gd name="T10" fmla="*/ 0 w 15"/>
                  <a:gd name="T11" fmla="*/ 0 h 58"/>
                  <a:gd name="T12" fmla="*/ 0 w 15"/>
                  <a:gd name="T13" fmla="*/ 0 h 58"/>
                  <a:gd name="T14" fmla="*/ 0 w 15"/>
                  <a:gd name="T15" fmla="*/ 0 h 58"/>
                  <a:gd name="T16" fmla="*/ 0 w 15"/>
                  <a:gd name="T17" fmla="*/ 0 h 58"/>
                  <a:gd name="T18" fmla="*/ 0 w 15"/>
                  <a:gd name="T19" fmla="*/ 0 h 58"/>
                  <a:gd name="T20" fmla="*/ 0 w 15"/>
                  <a:gd name="T21" fmla="*/ 0 h 58"/>
                  <a:gd name="T22" fmla="*/ 0 w 15"/>
                  <a:gd name="T23" fmla="*/ 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58"/>
                  <a:gd name="T38" fmla="*/ 15 w 15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58">
                    <a:moveTo>
                      <a:pt x="10" y="56"/>
                    </a:moveTo>
                    <a:lnTo>
                      <a:pt x="7" y="50"/>
                    </a:lnTo>
                    <a:lnTo>
                      <a:pt x="5" y="42"/>
                    </a:lnTo>
                    <a:lnTo>
                      <a:pt x="3" y="36"/>
                    </a:lnTo>
                    <a:lnTo>
                      <a:pt x="1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1"/>
                    </a:lnTo>
                    <a:lnTo>
                      <a:pt x="10" y="42"/>
                    </a:lnTo>
                    <a:lnTo>
                      <a:pt x="15" y="58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59" name="Freeform 114">
                <a:extLst>
                  <a:ext uri="{FF2B5EF4-FFF2-40B4-BE49-F238E27FC236}">
                    <a16:creationId xmlns:a16="http://schemas.microsoft.com/office/drawing/2014/main" id="{F6C7249D-C6D0-D504-B95C-5ABCCE906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899"/>
                <a:ext cx="57" cy="145"/>
              </a:xfrm>
              <a:custGeom>
                <a:avLst/>
                <a:gdLst>
                  <a:gd name="T0" fmla="*/ 0 w 169"/>
                  <a:gd name="T1" fmla="*/ 0 h 434"/>
                  <a:gd name="T2" fmla="*/ 0 w 169"/>
                  <a:gd name="T3" fmla="*/ 0 h 434"/>
                  <a:gd name="T4" fmla="*/ 0 w 169"/>
                  <a:gd name="T5" fmla="*/ 0 h 434"/>
                  <a:gd name="T6" fmla="*/ 0 w 169"/>
                  <a:gd name="T7" fmla="*/ 0 h 434"/>
                  <a:gd name="T8" fmla="*/ 0 w 169"/>
                  <a:gd name="T9" fmla="*/ 0 h 434"/>
                  <a:gd name="T10" fmla="*/ 0 w 169"/>
                  <a:gd name="T11" fmla="*/ 0 h 434"/>
                  <a:gd name="T12" fmla="*/ 0 w 169"/>
                  <a:gd name="T13" fmla="*/ 0 h 434"/>
                  <a:gd name="T14" fmla="*/ 0 w 169"/>
                  <a:gd name="T15" fmla="*/ 0 h 434"/>
                  <a:gd name="T16" fmla="*/ 0 w 169"/>
                  <a:gd name="T17" fmla="*/ 0 h 434"/>
                  <a:gd name="T18" fmla="*/ 0 w 169"/>
                  <a:gd name="T19" fmla="*/ 0 h 434"/>
                  <a:gd name="T20" fmla="*/ 0 w 169"/>
                  <a:gd name="T21" fmla="*/ 0 h 434"/>
                  <a:gd name="T22" fmla="*/ 0 w 169"/>
                  <a:gd name="T23" fmla="*/ 0 h 434"/>
                  <a:gd name="T24" fmla="*/ 0 w 169"/>
                  <a:gd name="T25" fmla="*/ 0 h 434"/>
                  <a:gd name="T26" fmla="*/ 0 w 169"/>
                  <a:gd name="T27" fmla="*/ 0 h 434"/>
                  <a:gd name="T28" fmla="*/ 0 w 169"/>
                  <a:gd name="T29" fmla="*/ 0 h 434"/>
                  <a:gd name="T30" fmla="*/ 0 w 169"/>
                  <a:gd name="T31" fmla="*/ 0 h 434"/>
                  <a:gd name="T32" fmla="*/ 0 w 169"/>
                  <a:gd name="T33" fmla="*/ 0 h 434"/>
                  <a:gd name="T34" fmla="*/ 0 w 169"/>
                  <a:gd name="T35" fmla="*/ 0 h 434"/>
                  <a:gd name="T36" fmla="*/ 0 w 169"/>
                  <a:gd name="T37" fmla="*/ 0 h 434"/>
                  <a:gd name="T38" fmla="*/ 0 w 169"/>
                  <a:gd name="T39" fmla="*/ 0 h 434"/>
                  <a:gd name="T40" fmla="*/ 0 w 169"/>
                  <a:gd name="T41" fmla="*/ 0 h 434"/>
                  <a:gd name="T42" fmla="*/ 0 w 169"/>
                  <a:gd name="T43" fmla="*/ 0 h 434"/>
                  <a:gd name="T44" fmla="*/ 0 w 169"/>
                  <a:gd name="T45" fmla="*/ 0 h 434"/>
                  <a:gd name="T46" fmla="*/ 0 w 169"/>
                  <a:gd name="T47" fmla="*/ 0 h 434"/>
                  <a:gd name="T48" fmla="*/ 0 w 169"/>
                  <a:gd name="T49" fmla="*/ 0 h 434"/>
                  <a:gd name="T50" fmla="*/ 0 w 169"/>
                  <a:gd name="T51" fmla="*/ 0 h 434"/>
                  <a:gd name="T52" fmla="*/ 0 w 169"/>
                  <a:gd name="T53" fmla="*/ 0 h 434"/>
                  <a:gd name="T54" fmla="*/ 0 w 169"/>
                  <a:gd name="T55" fmla="*/ 0 h 434"/>
                  <a:gd name="T56" fmla="*/ 0 w 169"/>
                  <a:gd name="T57" fmla="*/ 0 h 434"/>
                  <a:gd name="T58" fmla="*/ 0 w 169"/>
                  <a:gd name="T59" fmla="*/ 0 h 434"/>
                  <a:gd name="T60" fmla="*/ 0 w 169"/>
                  <a:gd name="T61" fmla="*/ 0 h 434"/>
                  <a:gd name="T62" fmla="*/ 0 w 169"/>
                  <a:gd name="T63" fmla="*/ 0 h 434"/>
                  <a:gd name="T64" fmla="*/ 0 w 169"/>
                  <a:gd name="T65" fmla="*/ 0 h 434"/>
                  <a:gd name="T66" fmla="*/ 0 w 169"/>
                  <a:gd name="T67" fmla="*/ 0 h 434"/>
                  <a:gd name="T68" fmla="*/ 0 w 169"/>
                  <a:gd name="T69" fmla="*/ 0 h 434"/>
                  <a:gd name="T70" fmla="*/ 0 w 169"/>
                  <a:gd name="T71" fmla="*/ 0 h 434"/>
                  <a:gd name="T72" fmla="*/ 0 w 169"/>
                  <a:gd name="T73" fmla="*/ 0 h 434"/>
                  <a:gd name="T74" fmla="*/ 0 w 169"/>
                  <a:gd name="T75" fmla="*/ 0 h 434"/>
                  <a:gd name="T76" fmla="*/ 0 w 169"/>
                  <a:gd name="T77" fmla="*/ 0 h 434"/>
                  <a:gd name="T78" fmla="*/ 0 w 169"/>
                  <a:gd name="T79" fmla="*/ 0 h 434"/>
                  <a:gd name="T80" fmla="*/ 0 w 169"/>
                  <a:gd name="T81" fmla="*/ 0 h 434"/>
                  <a:gd name="T82" fmla="*/ 0 w 169"/>
                  <a:gd name="T83" fmla="*/ 0 h 434"/>
                  <a:gd name="T84" fmla="*/ 0 w 169"/>
                  <a:gd name="T85" fmla="*/ 0 h 434"/>
                  <a:gd name="T86" fmla="*/ 0 w 169"/>
                  <a:gd name="T87" fmla="*/ 0 h 434"/>
                  <a:gd name="T88" fmla="*/ 0 w 169"/>
                  <a:gd name="T89" fmla="*/ 0 h 434"/>
                  <a:gd name="T90" fmla="*/ 0 w 169"/>
                  <a:gd name="T91" fmla="*/ 0 h 434"/>
                  <a:gd name="T92" fmla="*/ 0 w 169"/>
                  <a:gd name="T93" fmla="*/ 0 h 434"/>
                  <a:gd name="T94" fmla="*/ 0 w 169"/>
                  <a:gd name="T95" fmla="*/ 0 h 434"/>
                  <a:gd name="T96" fmla="*/ 0 w 169"/>
                  <a:gd name="T97" fmla="*/ 0 h 434"/>
                  <a:gd name="T98" fmla="*/ 0 w 169"/>
                  <a:gd name="T99" fmla="*/ 0 h 434"/>
                  <a:gd name="T100" fmla="*/ 0 w 169"/>
                  <a:gd name="T101" fmla="*/ 0 h 434"/>
                  <a:gd name="T102" fmla="*/ 0 w 169"/>
                  <a:gd name="T103" fmla="*/ 0 h 434"/>
                  <a:gd name="T104" fmla="*/ 0 w 169"/>
                  <a:gd name="T105" fmla="*/ 0 h 434"/>
                  <a:gd name="T106" fmla="*/ 0 w 169"/>
                  <a:gd name="T107" fmla="*/ 0 h 434"/>
                  <a:gd name="T108" fmla="*/ 0 w 169"/>
                  <a:gd name="T109" fmla="*/ 0 h 434"/>
                  <a:gd name="T110" fmla="*/ 0 w 169"/>
                  <a:gd name="T111" fmla="*/ 0 h 434"/>
                  <a:gd name="T112" fmla="*/ 0 w 169"/>
                  <a:gd name="T113" fmla="*/ 0 h 434"/>
                  <a:gd name="T114" fmla="*/ 0 w 169"/>
                  <a:gd name="T115" fmla="*/ 0 h 434"/>
                  <a:gd name="T116" fmla="*/ 0 w 169"/>
                  <a:gd name="T117" fmla="*/ 0 h 434"/>
                  <a:gd name="T118" fmla="*/ 0 w 169"/>
                  <a:gd name="T119" fmla="*/ 0 h 434"/>
                  <a:gd name="T120" fmla="*/ 0 w 169"/>
                  <a:gd name="T121" fmla="*/ 0 h 4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434"/>
                  <a:gd name="T185" fmla="*/ 169 w 169"/>
                  <a:gd name="T186" fmla="*/ 434 h 4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434">
                    <a:moveTo>
                      <a:pt x="63" y="433"/>
                    </a:moveTo>
                    <a:lnTo>
                      <a:pt x="57" y="432"/>
                    </a:lnTo>
                    <a:lnTo>
                      <a:pt x="50" y="430"/>
                    </a:lnTo>
                    <a:lnTo>
                      <a:pt x="44" y="427"/>
                    </a:lnTo>
                    <a:lnTo>
                      <a:pt x="38" y="422"/>
                    </a:lnTo>
                    <a:lnTo>
                      <a:pt x="33" y="417"/>
                    </a:lnTo>
                    <a:lnTo>
                      <a:pt x="27" y="411"/>
                    </a:lnTo>
                    <a:lnTo>
                      <a:pt x="17" y="399"/>
                    </a:lnTo>
                    <a:lnTo>
                      <a:pt x="11" y="392"/>
                    </a:lnTo>
                    <a:lnTo>
                      <a:pt x="5" y="358"/>
                    </a:lnTo>
                    <a:lnTo>
                      <a:pt x="1" y="323"/>
                    </a:lnTo>
                    <a:lnTo>
                      <a:pt x="0" y="288"/>
                    </a:lnTo>
                    <a:lnTo>
                      <a:pt x="0" y="254"/>
                    </a:lnTo>
                    <a:lnTo>
                      <a:pt x="3" y="219"/>
                    </a:lnTo>
                    <a:lnTo>
                      <a:pt x="7" y="184"/>
                    </a:lnTo>
                    <a:lnTo>
                      <a:pt x="13" y="150"/>
                    </a:lnTo>
                    <a:lnTo>
                      <a:pt x="21" y="115"/>
                    </a:lnTo>
                    <a:lnTo>
                      <a:pt x="26" y="101"/>
                    </a:lnTo>
                    <a:lnTo>
                      <a:pt x="31" y="86"/>
                    </a:lnTo>
                    <a:lnTo>
                      <a:pt x="36" y="72"/>
                    </a:lnTo>
                    <a:lnTo>
                      <a:pt x="43" y="58"/>
                    </a:lnTo>
                    <a:lnTo>
                      <a:pt x="51" y="45"/>
                    </a:lnTo>
                    <a:lnTo>
                      <a:pt x="60" y="30"/>
                    </a:lnTo>
                    <a:lnTo>
                      <a:pt x="67" y="24"/>
                    </a:lnTo>
                    <a:lnTo>
                      <a:pt x="73" y="17"/>
                    </a:lnTo>
                    <a:lnTo>
                      <a:pt x="80" y="11"/>
                    </a:lnTo>
                    <a:lnTo>
                      <a:pt x="87" y="5"/>
                    </a:lnTo>
                    <a:lnTo>
                      <a:pt x="96" y="2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3" y="1"/>
                    </a:lnTo>
                    <a:lnTo>
                      <a:pt x="118" y="3"/>
                    </a:lnTo>
                    <a:lnTo>
                      <a:pt x="123" y="5"/>
                    </a:lnTo>
                    <a:lnTo>
                      <a:pt x="131" y="11"/>
                    </a:lnTo>
                    <a:lnTo>
                      <a:pt x="139" y="21"/>
                    </a:lnTo>
                    <a:lnTo>
                      <a:pt x="145" y="30"/>
                    </a:lnTo>
                    <a:lnTo>
                      <a:pt x="151" y="41"/>
                    </a:lnTo>
                    <a:lnTo>
                      <a:pt x="155" y="50"/>
                    </a:lnTo>
                    <a:lnTo>
                      <a:pt x="158" y="60"/>
                    </a:lnTo>
                    <a:lnTo>
                      <a:pt x="161" y="70"/>
                    </a:lnTo>
                    <a:lnTo>
                      <a:pt x="164" y="91"/>
                    </a:lnTo>
                    <a:lnTo>
                      <a:pt x="165" y="110"/>
                    </a:lnTo>
                    <a:lnTo>
                      <a:pt x="166" y="130"/>
                    </a:lnTo>
                    <a:lnTo>
                      <a:pt x="168" y="151"/>
                    </a:lnTo>
                    <a:lnTo>
                      <a:pt x="169" y="170"/>
                    </a:lnTo>
                    <a:lnTo>
                      <a:pt x="155" y="291"/>
                    </a:lnTo>
                    <a:lnTo>
                      <a:pt x="151" y="307"/>
                    </a:lnTo>
                    <a:lnTo>
                      <a:pt x="144" y="337"/>
                    </a:lnTo>
                    <a:lnTo>
                      <a:pt x="140" y="353"/>
                    </a:lnTo>
                    <a:lnTo>
                      <a:pt x="135" y="368"/>
                    </a:lnTo>
                    <a:lnTo>
                      <a:pt x="128" y="383"/>
                    </a:lnTo>
                    <a:lnTo>
                      <a:pt x="119" y="399"/>
                    </a:lnTo>
                    <a:lnTo>
                      <a:pt x="113" y="407"/>
                    </a:lnTo>
                    <a:lnTo>
                      <a:pt x="107" y="415"/>
                    </a:lnTo>
                    <a:lnTo>
                      <a:pt x="97" y="422"/>
                    </a:lnTo>
                    <a:lnTo>
                      <a:pt x="87" y="428"/>
                    </a:lnTo>
                    <a:lnTo>
                      <a:pt x="77" y="432"/>
                    </a:lnTo>
                    <a:lnTo>
                      <a:pt x="71" y="433"/>
                    </a:lnTo>
                    <a:lnTo>
                      <a:pt x="67" y="434"/>
                    </a:lnTo>
                    <a:lnTo>
                      <a:pt x="63" y="4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0" name="Freeform 115">
                <a:extLst>
                  <a:ext uri="{FF2B5EF4-FFF2-40B4-BE49-F238E27FC236}">
                    <a16:creationId xmlns:a16="http://schemas.microsoft.com/office/drawing/2014/main" id="{99951C8B-078C-E243-6ADA-5F9E211DC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882"/>
                <a:ext cx="68" cy="139"/>
              </a:xfrm>
              <a:custGeom>
                <a:avLst/>
                <a:gdLst>
                  <a:gd name="T0" fmla="*/ 0 w 204"/>
                  <a:gd name="T1" fmla="*/ 0 h 416"/>
                  <a:gd name="T2" fmla="*/ 0 w 204"/>
                  <a:gd name="T3" fmla="*/ 0 h 416"/>
                  <a:gd name="T4" fmla="*/ 0 w 204"/>
                  <a:gd name="T5" fmla="*/ 0 h 416"/>
                  <a:gd name="T6" fmla="*/ 0 w 204"/>
                  <a:gd name="T7" fmla="*/ 0 h 416"/>
                  <a:gd name="T8" fmla="*/ 0 w 204"/>
                  <a:gd name="T9" fmla="*/ 0 h 416"/>
                  <a:gd name="T10" fmla="*/ 0 w 204"/>
                  <a:gd name="T11" fmla="*/ 0 h 416"/>
                  <a:gd name="T12" fmla="*/ 0 w 204"/>
                  <a:gd name="T13" fmla="*/ 0 h 416"/>
                  <a:gd name="T14" fmla="*/ 0 w 204"/>
                  <a:gd name="T15" fmla="*/ 0 h 416"/>
                  <a:gd name="T16" fmla="*/ 0 w 204"/>
                  <a:gd name="T17" fmla="*/ 0 h 416"/>
                  <a:gd name="T18" fmla="*/ 0 w 204"/>
                  <a:gd name="T19" fmla="*/ 0 h 416"/>
                  <a:gd name="T20" fmla="*/ 0 w 204"/>
                  <a:gd name="T21" fmla="*/ 0 h 416"/>
                  <a:gd name="T22" fmla="*/ 0 w 204"/>
                  <a:gd name="T23" fmla="*/ 0 h 416"/>
                  <a:gd name="T24" fmla="*/ 0 w 204"/>
                  <a:gd name="T25" fmla="*/ 0 h 416"/>
                  <a:gd name="T26" fmla="*/ 0 w 204"/>
                  <a:gd name="T27" fmla="*/ 0 h 416"/>
                  <a:gd name="T28" fmla="*/ 0 w 204"/>
                  <a:gd name="T29" fmla="*/ 0 h 416"/>
                  <a:gd name="T30" fmla="*/ 0 w 204"/>
                  <a:gd name="T31" fmla="*/ 0 h 416"/>
                  <a:gd name="T32" fmla="*/ 0 w 204"/>
                  <a:gd name="T33" fmla="*/ 0 h 416"/>
                  <a:gd name="T34" fmla="*/ 0 w 204"/>
                  <a:gd name="T35" fmla="*/ 0 h 416"/>
                  <a:gd name="T36" fmla="*/ 0 w 204"/>
                  <a:gd name="T37" fmla="*/ 0 h 416"/>
                  <a:gd name="T38" fmla="*/ 0 w 204"/>
                  <a:gd name="T39" fmla="*/ 0 h 416"/>
                  <a:gd name="T40" fmla="*/ 0 w 204"/>
                  <a:gd name="T41" fmla="*/ 0 h 416"/>
                  <a:gd name="T42" fmla="*/ 0 w 204"/>
                  <a:gd name="T43" fmla="*/ 0 h 416"/>
                  <a:gd name="T44" fmla="*/ 0 w 204"/>
                  <a:gd name="T45" fmla="*/ 0 h 416"/>
                  <a:gd name="T46" fmla="*/ 0 w 204"/>
                  <a:gd name="T47" fmla="*/ 0 h 416"/>
                  <a:gd name="T48" fmla="*/ 0 w 204"/>
                  <a:gd name="T49" fmla="*/ 0 h 416"/>
                  <a:gd name="T50" fmla="*/ 0 w 204"/>
                  <a:gd name="T51" fmla="*/ 0 h 416"/>
                  <a:gd name="T52" fmla="*/ 0 w 204"/>
                  <a:gd name="T53" fmla="*/ 0 h 416"/>
                  <a:gd name="T54" fmla="*/ 0 w 204"/>
                  <a:gd name="T55" fmla="*/ 0 h 416"/>
                  <a:gd name="T56" fmla="*/ 0 w 204"/>
                  <a:gd name="T57" fmla="*/ 0 h 416"/>
                  <a:gd name="T58" fmla="*/ 0 w 204"/>
                  <a:gd name="T59" fmla="*/ 0 h 416"/>
                  <a:gd name="T60" fmla="*/ 0 w 204"/>
                  <a:gd name="T61" fmla="*/ 0 h 416"/>
                  <a:gd name="T62" fmla="*/ 0 w 204"/>
                  <a:gd name="T63" fmla="*/ 0 h 416"/>
                  <a:gd name="T64" fmla="*/ 0 w 204"/>
                  <a:gd name="T65" fmla="*/ 0 h 416"/>
                  <a:gd name="T66" fmla="*/ 0 w 204"/>
                  <a:gd name="T67" fmla="*/ 0 h 416"/>
                  <a:gd name="T68" fmla="*/ 0 w 204"/>
                  <a:gd name="T69" fmla="*/ 0 h 416"/>
                  <a:gd name="T70" fmla="*/ 0 w 204"/>
                  <a:gd name="T71" fmla="*/ 0 h 416"/>
                  <a:gd name="T72" fmla="*/ 0 w 204"/>
                  <a:gd name="T73" fmla="*/ 0 h 416"/>
                  <a:gd name="T74" fmla="*/ 0 w 204"/>
                  <a:gd name="T75" fmla="*/ 0 h 416"/>
                  <a:gd name="T76" fmla="*/ 0 w 204"/>
                  <a:gd name="T77" fmla="*/ 0 h 416"/>
                  <a:gd name="T78" fmla="*/ 0 w 204"/>
                  <a:gd name="T79" fmla="*/ 0 h 416"/>
                  <a:gd name="T80" fmla="*/ 0 w 204"/>
                  <a:gd name="T81" fmla="*/ 0 h 416"/>
                  <a:gd name="T82" fmla="*/ 0 w 204"/>
                  <a:gd name="T83" fmla="*/ 0 h 416"/>
                  <a:gd name="T84" fmla="*/ 0 w 204"/>
                  <a:gd name="T85" fmla="*/ 0 h 416"/>
                  <a:gd name="T86" fmla="*/ 0 w 204"/>
                  <a:gd name="T87" fmla="*/ 0 h 416"/>
                  <a:gd name="T88" fmla="*/ 0 w 204"/>
                  <a:gd name="T89" fmla="*/ 0 h 416"/>
                  <a:gd name="T90" fmla="*/ 0 w 204"/>
                  <a:gd name="T91" fmla="*/ 0 h 416"/>
                  <a:gd name="T92" fmla="*/ 0 w 204"/>
                  <a:gd name="T93" fmla="*/ 0 h 416"/>
                  <a:gd name="T94" fmla="*/ 0 w 204"/>
                  <a:gd name="T95" fmla="*/ 0 h 4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4"/>
                  <a:gd name="T145" fmla="*/ 0 h 416"/>
                  <a:gd name="T146" fmla="*/ 204 w 204"/>
                  <a:gd name="T147" fmla="*/ 416 h 4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4" h="416">
                    <a:moveTo>
                      <a:pt x="94" y="415"/>
                    </a:moveTo>
                    <a:lnTo>
                      <a:pt x="88" y="413"/>
                    </a:lnTo>
                    <a:lnTo>
                      <a:pt x="43" y="375"/>
                    </a:lnTo>
                    <a:lnTo>
                      <a:pt x="41" y="372"/>
                    </a:lnTo>
                    <a:lnTo>
                      <a:pt x="37" y="365"/>
                    </a:lnTo>
                    <a:lnTo>
                      <a:pt x="17" y="320"/>
                    </a:lnTo>
                    <a:lnTo>
                      <a:pt x="6" y="262"/>
                    </a:lnTo>
                    <a:lnTo>
                      <a:pt x="0" y="228"/>
                    </a:lnTo>
                    <a:lnTo>
                      <a:pt x="0" y="154"/>
                    </a:lnTo>
                    <a:lnTo>
                      <a:pt x="12" y="101"/>
                    </a:lnTo>
                    <a:lnTo>
                      <a:pt x="37" y="38"/>
                    </a:lnTo>
                    <a:lnTo>
                      <a:pt x="44" y="28"/>
                    </a:lnTo>
                    <a:lnTo>
                      <a:pt x="51" y="20"/>
                    </a:lnTo>
                    <a:lnTo>
                      <a:pt x="60" y="14"/>
                    </a:lnTo>
                    <a:lnTo>
                      <a:pt x="68" y="8"/>
                    </a:lnTo>
                    <a:lnTo>
                      <a:pt x="77" y="4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49" y="24"/>
                    </a:lnTo>
                    <a:lnTo>
                      <a:pt x="163" y="41"/>
                    </a:lnTo>
                    <a:lnTo>
                      <a:pt x="173" y="62"/>
                    </a:lnTo>
                    <a:lnTo>
                      <a:pt x="182" y="82"/>
                    </a:lnTo>
                    <a:lnTo>
                      <a:pt x="189" y="104"/>
                    </a:lnTo>
                    <a:lnTo>
                      <a:pt x="195" y="125"/>
                    </a:lnTo>
                    <a:lnTo>
                      <a:pt x="199" y="147"/>
                    </a:lnTo>
                    <a:lnTo>
                      <a:pt x="201" y="167"/>
                    </a:lnTo>
                    <a:lnTo>
                      <a:pt x="203" y="188"/>
                    </a:lnTo>
                    <a:lnTo>
                      <a:pt x="204" y="210"/>
                    </a:lnTo>
                    <a:lnTo>
                      <a:pt x="204" y="220"/>
                    </a:lnTo>
                    <a:lnTo>
                      <a:pt x="202" y="243"/>
                    </a:lnTo>
                    <a:lnTo>
                      <a:pt x="201" y="264"/>
                    </a:lnTo>
                    <a:lnTo>
                      <a:pt x="200" y="286"/>
                    </a:lnTo>
                    <a:lnTo>
                      <a:pt x="197" y="309"/>
                    </a:lnTo>
                    <a:lnTo>
                      <a:pt x="195" y="320"/>
                    </a:lnTo>
                    <a:lnTo>
                      <a:pt x="192" y="331"/>
                    </a:lnTo>
                    <a:lnTo>
                      <a:pt x="187" y="342"/>
                    </a:lnTo>
                    <a:lnTo>
                      <a:pt x="183" y="354"/>
                    </a:lnTo>
                    <a:lnTo>
                      <a:pt x="177" y="365"/>
                    </a:lnTo>
                    <a:lnTo>
                      <a:pt x="170" y="375"/>
                    </a:lnTo>
                    <a:lnTo>
                      <a:pt x="162" y="386"/>
                    </a:lnTo>
                    <a:lnTo>
                      <a:pt x="153" y="398"/>
                    </a:lnTo>
                    <a:lnTo>
                      <a:pt x="141" y="407"/>
                    </a:lnTo>
                    <a:lnTo>
                      <a:pt x="129" y="412"/>
                    </a:lnTo>
                    <a:lnTo>
                      <a:pt x="119" y="414"/>
                    </a:lnTo>
                    <a:lnTo>
                      <a:pt x="108" y="416"/>
                    </a:lnTo>
                    <a:lnTo>
                      <a:pt x="97" y="416"/>
                    </a:lnTo>
                    <a:lnTo>
                      <a:pt x="94" y="4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1" name="Freeform 116">
                <a:extLst>
                  <a:ext uri="{FF2B5EF4-FFF2-40B4-BE49-F238E27FC236}">
                    <a16:creationId xmlns:a16="http://schemas.microsoft.com/office/drawing/2014/main" id="{792C7CEA-8CBF-AACB-570F-21271788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901"/>
                <a:ext cx="44" cy="98"/>
              </a:xfrm>
              <a:custGeom>
                <a:avLst/>
                <a:gdLst>
                  <a:gd name="T0" fmla="*/ 0 w 132"/>
                  <a:gd name="T1" fmla="*/ 0 h 295"/>
                  <a:gd name="T2" fmla="*/ 0 w 132"/>
                  <a:gd name="T3" fmla="*/ 0 h 295"/>
                  <a:gd name="T4" fmla="*/ 0 w 132"/>
                  <a:gd name="T5" fmla="*/ 0 h 295"/>
                  <a:gd name="T6" fmla="*/ 0 w 132"/>
                  <a:gd name="T7" fmla="*/ 0 h 295"/>
                  <a:gd name="T8" fmla="*/ 0 w 132"/>
                  <a:gd name="T9" fmla="*/ 0 h 295"/>
                  <a:gd name="T10" fmla="*/ 0 w 132"/>
                  <a:gd name="T11" fmla="*/ 0 h 295"/>
                  <a:gd name="T12" fmla="*/ 0 w 132"/>
                  <a:gd name="T13" fmla="*/ 0 h 295"/>
                  <a:gd name="T14" fmla="*/ 0 w 132"/>
                  <a:gd name="T15" fmla="*/ 0 h 295"/>
                  <a:gd name="T16" fmla="*/ 0 w 132"/>
                  <a:gd name="T17" fmla="*/ 0 h 295"/>
                  <a:gd name="T18" fmla="*/ 0 w 132"/>
                  <a:gd name="T19" fmla="*/ 0 h 295"/>
                  <a:gd name="T20" fmla="*/ 0 w 132"/>
                  <a:gd name="T21" fmla="*/ 0 h 295"/>
                  <a:gd name="T22" fmla="*/ 0 w 132"/>
                  <a:gd name="T23" fmla="*/ 0 h 295"/>
                  <a:gd name="T24" fmla="*/ 0 w 132"/>
                  <a:gd name="T25" fmla="*/ 0 h 295"/>
                  <a:gd name="T26" fmla="*/ 0 w 132"/>
                  <a:gd name="T27" fmla="*/ 0 h 295"/>
                  <a:gd name="T28" fmla="*/ 0 w 132"/>
                  <a:gd name="T29" fmla="*/ 0 h 295"/>
                  <a:gd name="T30" fmla="*/ 0 w 132"/>
                  <a:gd name="T31" fmla="*/ 0 h 295"/>
                  <a:gd name="T32" fmla="*/ 0 w 132"/>
                  <a:gd name="T33" fmla="*/ 0 h 295"/>
                  <a:gd name="T34" fmla="*/ 0 w 132"/>
                  <a:gd name="T35" fmla="*/ 0 h 295"/>
                  <a:gd name="T36" fmla="*/ 0 w 132"/>
                  <a:gd name="T37" fmla="*/ 0 h 295"/>
                  <a:gd name="T38" fmla="*/ 0 w 132"/>
                  <a:gd name="T39" fmla="*/ 0 h 295"/>
                  <a:gd name="T40" fmla="*/ 0 w 132"/>
                  <a:gd name="T41" fmla="*/ 0 h 295"/>
                  <a:gd name="T42" fmla="*/ 0 w 132"/>
                  <a:gd name="T43" fmla="*/ 0 h 295"/>
                  <a:gd name="T44" fmla="*/ 0 w 132"/>
                  <a:gd name="T45" fmla="*/ 0 h 295"/>
                  <a:gd name="T46" fmla="*/ 0 w 132"/>
                  <a:gd name="T47" fmla="*/ 0 h 295"/>
                  <a:gd name="T48" fmla="*/ 0 w 132"/>
                  <a:gd name="T49" fmla="*/ 0 h 295"/>
                  <a:gd name="T50" fmla="*/ 0 w 132"/>
                  <a:gd name="T51" fmla="*/ 0 h 295"/>
                  <a:gd name="T52" fmla="*/ 0 w 132"/>
                  <a:gd name="T53" fmla="*/ 0 h 295"/>
                  <a:gd name="T54" fmla="*/ 0 w 132"/>
                  <a:gd name="T55" fmla="*/ 0 h 295"/>
                  <a:gd name="T56" fmla="*/ 0 w 132"/>
                  <a:gd name="T57" fmla="*/ 0 h 295"/>
                  <a:gd name="T58" fmla="*/ 0 w 132"/>
                  <a:gd name="T59" fmla="*/ 0 h 295"/>
                  <a:gd name="T60" fmla="*/ 0 w 132"/>
                  <a:gd name="T61" fmla="*/ 0 h 295"/>
                  <a:gd name="T62" fmla="*/ 0 w 132"/>
                  <a:gd name="T63" fmla="*/ 0 h 295"/>
                  <a:gd name="T64" fmla="*/ 0 w 132"/>
                  <a:gd name="T65" fmla="*/ 0 h 295"/>
                  <a:gd name="T66" fmla="*/ 0 w 132"/>
                  <a:gd name="T67" fmla="*/ 0 h 295"/>
                  <a:gd name="T68" fmla="*/ 0 w 132"/>
                  <a:gd name="T69" fmla="*/ 0 h 295"/>
                  <a:gd name="T70" fmla="*/ 0 w 132"/>
                  <a:gd name="T71" fmla="*/ 0 h 295"/>
                  <a:gd name="T72" fmla="*/ 0 w 132"/>
                  <a:gd name="T73" fmla="*/ 0 h 2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2"/>
                  <a:gd name="T112" fmla="*/ 0 h 295"/>
                  <a:gd name="T113" fmla="*/ 132 w 132"/>
                  <a:gd name="T114" fmla="*/ 295 h 29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2" h="295">
                    <a:moveTo>
                      <a:pt x="12" y="294"/>
                    </a:moveTo>
                    <a:lnTo>
                      <a:pt x="6" y="264"/>
                    </a:lnTo>
                    <a:lnTo>
                      <a:pt x="2" y="233"/>
                    </a:lnTo>
                    <a:lnTo>
                      <a:pt x="0" y="204"/>
                    </a:lnTo>
                    <a:lnTo>
                      <a:pt x="0" y="173"/>
                    </a:lnTo>
                    <a:lnTo>
                      <a:pt x="1" y="153"/>
                    </a:lnTo>
                    <a:lnTo>
                      <a:pt x="2" y="132"/>
                    </a:lnTo>
                    <a:lnTo>
                      <a:pt x="4" y="112"/>
                    </a:lnTo>
                    <a:lnTo>
                      <a:pt x="8" y="93"/>
                    </a:lnTo>
                    <a:lnTo>
                      <a:pt x="11" y="82"/>
                    </a:lnTo>
                    <a:lnTo>
                      <a:pt x="15" y="72"/>
                    </a:lnTo>
                    <a:lnTo>
                      <a:pt x="19" y="62"/>
                    </a:lnTo>
                    <a:lnTo>
                      <a:pt x="25" y="53"/>
                    </a:lnTo>
                    <a:lnTo>
                      <a:pt x="31" y="43"/>
                    </a:lnTo>
                    <a:lnTo>
                      <a:pt x="38" y="33"/>
                    </a:lnTo>
                    <a:lnTo>
                      <a:pt x="46" y="23"/>
                    </a:lnTo>
                    <a:lnTo>
                      <a:pt x="55" y="13"/>
                    </a:lnTo>
                    <a:lnTo>
                      <a:pt x="74" y="4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3" y="4"/>
                    </a:lnTo>
                    <a:lnTo>
                      <a:pt x="107" y="7"/>
                    </a:lnTo>
                    <a:lnTo>
                      <a:pt x="111" y="11"/>
                    </a:lnTo>
                    <a:lnTo>
                      <a:pt x="118" y="19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21" y="90"/>
                    </a:lnTo>
                    <a:lnTo>
                      <a:pt x="109" y="119"/>
                    </a:lnTo>
                    <a:lnTo>
                      <a:pt x="97" y="149"/>
                    </a:lnTo>
                    <a:lnTo>
                      <a:pt x="83" y="177"/>
                    </a:lnTo>
                    <a:lnTo>
                      <a:pt x="68" y="207"/>
                    </a:lnTo>
                    <a:lnTo>
                      <a:pt x="52" y="236"/>
                    </a:lnTo>
                    <a:lnTo>
                      <a:pt x="35" y="265"/>
                    </a:lnTo>
                    <a:lnTo>
                      <a:pt x="15" y="295"/>
                    </a:lnTo>
                    <a:lnTo>
                      <a:pt x="12" y="2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2" name="Freeform 117">
                <a:extLst>
                  <a:ext uri="{FF2B5EF4-FFF2-40B4-BE49-F238E27FC236}">
                    <a16:creationId xmlns:a16="http://schemas.microsoft.com/office/drawing/2014/main" id="{B9BF8B64-A9F4-5D88-B4FA-312F1FFB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939"/>
                <a:ext cx="34" cy="52"/>
              </a:xfrm>
              <a:custGeom>
                <a:avLst/>
                <a:gdLst>
                  <a:gd name="T0" fmla="*/ 0 w 100"/>
                  <a:gd name="T1" fmla="*/ 0 h 158"/>
                  <a:gd name="T2" fmla="*/ 0 w 100"/>
                  <a:gd name="T3" fmla="*/ 0 h 158"/>
                  <a:gd name="T4" fmla="*/ 0 w 100"/>
                  <a:gd name="T5" fmla="*/ 0 h 158"/>
                  <a:gd name="T6" fmla="*/ 0 w 100"/>
                  <a:gd name="T7" fmla="*/ 0 h 158"/>
                  <a:gd name="T8" fmla="*/ 0 w 100"/>
                  <a:gd name="T9" fmla="*/ 0 h 158"/>
                  <a:gd name="T10" fmla="*/ 0 w 100"/>
                  <a:gd name="T11" fmla="*/ 0 h 158"/>
                  <a:gd name="T12" fmla="*/ 0 w 100"/>
                  <a:gd name="T13" fmla="*/ 0 h 158"/>
                  <a:gd name="T14" fmla="*/ 0 w 100"/>
                  <a:gd name="T15" fmla="*/ 0 h 158"/>
                  <a:gd name="T16" fmla="*/ 0 w 100"/>
                  <a:gd name="T17" fmla="*/ 0 h 158"/>
                  <a:gd name="T18" fmla="*/ 0 w 100"/>
                  <a:gd name="T19" fmla="*/ 0 h 158"/>
                  <a:gd name="T20" fmla="*/ 0 w 100"/>
                  <a:gd name="T21" fmla="*/ 0 h 158"/>
                  <a:gd name="T22" fmla="*/ 0 w 100"/>
                  <a:gd name="T23" fmla="*/ 0 h 158"/>
                  <a:gd name="T24" fmla="*/ 0 w 100"/>
                  <a:gd name="T25" fmla="*/ 0 h 158"/>
                  <a:gd name="T26" fmla="*/ 0 w 100"/>
                  <a:gd name="T27" fmla="*/ 0 h 158"/>
                  <a:gd name="T28" fmla="*/ 0 w 100"/>
                  <a:gd name="T29" fmla="*/ 0 h 158"/>
                  <a:gd name="T30" fmla="*/ 0 w 100"/>
                  <a:gd name="T31" fmla="*/ 0 h 158"/>
                  <a:gd name="T32" fmla="*/ 0 w 100"/>
                  <a:gd name="T33" fmla="*/ 0 h 158"/>
                  <a:gd name="T34" fmla="*/ 0 w 100"/>
                  <a:gd name="T35" fmla="*/ 0 h 158"/>
                  <a:gd name="T36" fmla="*/ 0 w 100"/>
                  <a:gd name="T37" fmla="*/ 0 h 158"/>
                  <a:gd name="T38" fmla="*/ 0 w 100"/>
                  <a:gd name="T39" fmla="*/ 0 h 158"/>
                  <a:gd name="T40" fmla="*/ 0 w 100"/>
                  <a:gd name="T41" fmla="*/ 0 h 158"/>
                  <a:gd name="T42" fmla="*/ 0 w 100"/>
                  <a:gd name="T43" fmla="*/ 0 h 158"/>
                  <a:gd name="T44" fmla="*/ 0 w 100"/>
                  <a:gd name="T45" fmla="*/ 0 h 158"/>
                  <a:gd name="T46" fmla="*/ 0 w 100"/>
                  <a:gd name="T47" fmla="*/ 0 h 158"/>
                  <a:gd name="T48" fmla="*/ 0 w 100"/>
                  <a:gd name="T49" fmla="*/ 0 h 158"/>
                  <a:gd name="T50" fmla="*/ 0 w 100"/>
                  <a:gd name="T51" fmla="*/ 0 h 158"/>
                  <a:gd name="T52" fmla="*/ 0 w 100"/>
                  <a:gd name="T53" fmla="*/ 0 h 158"/>
                  <a:gd name="T54" fmla="*/ 0 w 100"/>
                  <a:gd name="T55" fmla="*/ 0 h 158"/>
                  <a:gd name="T56" fmla="*/ 0 w 100"/>
                  <a:gd name="T57" fmla="*/ 0 h 158"/>
                  <a:gd name="T58" fmla="*/ 0 w 100"/>
                  <a:gd name="T59" fmla="*/ 0 h 158"/>
                  <a:gd name="T60" fmla="*/ 0 w 100"/>
                  <a:gd name="T61" fmla="*/ 0 h 158"/>
                  <a:gd name="T62" fmla="*/ 0 w 100"/>
                  <a:gd name="T63" fmla="*/ 0 h 158"/>
                  <a:gd name="T64" fmla="*/ 0 w 100"/>
                  <a:gd name="T65" fmla="*/ 0 h 158"/>
                  <a:gd name="T66" fmla="*/ 0 w 100"/>
                  <a:gd name="T67" fmla="*/ 0 h 1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0"/>
                  <a:gd name="T103" fmla="*/ 0 h 158"/>
                  <a:gd name="T104" fmla="*/ 100 w 100"/>
                  <a:gd name="T105" fmla="*/ 158 h 1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0" h="158">
                    <a:moveTo>
                      <a:pt x="91" y="158"/>
                    </a:moveTo>
                    <a:lnTo>
                      <a:pt x="89" y="152"/>
                    </a:lnTo>
                    <a:lnTo>
                      <a:pt x="78" y="136"/>
                    </a:lnTo>
                    <a:lnTo>
                      <a:pt x="60" y="124"/>
                    </a:lnTo>
                    <a:lnTo>
                      <a:pt x="33" y="114"/>
                    </a:lnTo>
                    <a:lnTo>
                      <a:pt x="17" y="117"/>
                    </a:lnTo>
                    <a:lnTo>
                      <a:pt x="17" y="108"/>
                    </a:lnTo>
                    <a:lnTo>
                      <a:pt x="31" y="104"/>
                    </a:lnTo>
                    <a:lnTo>
                      <a:pt x="33" y="102"/>
                    </a:lnTo>
                    <a:lnTo>
                      <a:pt x="32" y="93"/>
                    </a:lnTo>
                    <a:lnTo>
                      <a:pt x="26" y="69"/>
                    </a:lnTo>
                    <a:lnTo>
                      <a:pt x="26" y="61"/>
                    </a:lnTo>
                    <a:lnTo>
                      <a:pt x="28" y="51"/>
                    </a:lnTo>
                    <a:lnTo>
                      <a:pt x="28" y="42"/>
                    </a:lnTo>
                    <a:lnTo>
                      <a:pt x="29" y="19"/>
                    </a:lnTo>
                    <a:lnTo>
                      <a:pt x="18" y="11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20" y="0"/>
                    </a:lnTo>
                    <a:lnTo>
                      <a:pt x="28" y="4"/>
                    </a:lnTo>
                    <a:lnTo>
                      <a:pt x="36" y="9"/>
                    </a:lnTo>
                    <a:lnTo>
                      <a:pt x="43" y="15"/>
                    </a:lnTo>
                    <a:lnTo>
                      <a:pt x="51" y="23"/>
                    </a:lnTo>
                    <a:lnTo>
                      <a:pt x="57" y="29"/>
                    </a:lnTo>
                    <a:lnTo>
                      <a:pt x="62" y="36"/>
                    </a:lnTo>
                    <a:lnTo>
                      <a:pt x="66" y="43"/>
                    </a:lnTo>
                    <a:lnTo>
                      <a:pt x="70" y="50"/>
                    </a:lnTo>
                    <a:lnTo>
                      <a:pt x="79" y="69"/>
                    </a:lnTo>
                    <a:lnTo>
                      <a:pt x="80" y="80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100" y="154"/>
                    </a:lnTo>
                    <a:lnTo>
                      <a:pt x="91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3" name="Freeform 118">
                <a:extLst>
                  <a:ext uri="{FF2B5EF4-FFF2-40B4-BE49-F238E27FC236}">
                    <a16:creationId xmlns:a16="http://schemas.microsoft.com/office/drawing/2014/main" id="{8E90B480-C29C-DFBC-C328-24951578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949"/>
                <a:ext cx="16" cy="31"/>
              </a:xfrm>
              <a:custGeom>
                <a:avLst/>
                <a:gdLst>
                  <a:gd name="T0" fmla="*/ 0 w 46"/>
                  <a:gd name="T1" fmla="*/ 0 h 94"/>
                  <a:gd name="T2" fmla="*/ 0 w 46"/>
                  <a:gd name="T3" fmla="*/ 0 h 94"/>
                  <a:gd name="T4" fmla="*/ 0 w 46"/>
                  <a:gd name="T5" fmla="*/ 0 h 94"/>
                  <a:gd name="T6" fmla="*/ 0 w 46"/>
                  <a:gd name="T7" fmla="*/ 0 h 94"/>
                  <a:gd name="T8" fmla="*/ 0 w 46"/>
                  <a:gd name="T9" fmla="*/ 0 h 94"/>
                  <a:gd name="T10" fmla="*/ 0 w 46"/>
                  <a:gd name="T11" fmla="*/ 0 h 94"/>
                  <a:gd name="T12" fmla="*/ 0 w 46"/>
                  <a:gd name="T13" fmla="*/ 0 h 94"/>
                  <a:gd name="T14" fmla="*/ 0 w 46"/>
                  <a:gd name="T15" fmla="*/ 0 h 94"/>
                  <a:gd name="T16" fmla="*/ 0 w 46"/>
                  <a:gd name="T17" fmla="*/ 0 h 94"/>
                  <a:gd name="T18" fmla="*/ 0 w 46"/>
                  <a:gd name="T19" fmla="*/ 0 h 94"/>
                  <a:gd name="T20" fmla="*/ 0 w 46"/>
                  <a:gd name="T21" fmla="*/ 0 h 94"/>
                  <a:gd name="T22" fmla="*/ 0 w 46"/>
                  <a:gd name="T23" fmla="*/ 0 h 94"/>
                  <a:gd name="T24" fmla="*/ 0 w 46"/>
                  <a:gd name="T25" fmla="*/ 0 h 94"/>
                  <a:gd name="T26" fmla="*/ 0 w 46"/>
                  <a:gd name="T27" fmla="*/ 0 h 94"/>
                  <a:gd name="T28" fmla="*/ 0 w 46"/>
                  <a:gd name="T29" fmla="*/ 0 h 94"/>
                  <a:gd name="T30" fmla="*/ 0 w 46"/>
                  <a:gd name="T31" fmla="*/ 0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94"/>
                  <a:gd name="T50" fmla="*/ 46 w 46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94">
                    <a:moveTo>
                      <a:pt x="46" y="94"/>
                    </a:moveTo>
                    <a:lnTo>
                      <a:pt x="11" y="77"/>
                    </a:lnTo>
                    <a:lnTo>
                      <a:pt x="7" y="63"/>
                    </a:lnTo>
                    <a:lnTo>
                      <a:pt x="4" y="50"/>
                    </a:lnTo>
                    <a:lnTo>
                      <a:pt x="2" y="36"/>
                    </a:lnTo>
                    <a:lnTo>
                      <a:pt x="0" y="2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3" y="9"/>
                    </a:lnTo>
                    <a:lnTo>
                      <a:pt x="22" y="19"/>
                    </a:lnTo>
                    <a:lnTo>
                      <a:pt x="27" y="30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8" y="59"/>
                    </a:lnTo>
                    <a:lnTo>
                      <a:pt x="40" y="67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4" name="Freeform 119">
                <a:extLst>
                  <a:ext uri="{FF2B5EF4-FFF2-40B4-BE49-F238E27FC236}">
                    <a16:creationId xmlns:a16="http://schemas.microsoft.com/office/drawing/2014/main" id="{F9CBD361-12F2-2AE8-ECE5-EA2DEE620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829"/>
                <a:ext cx="153" cy="151"/>
              </a:xfrm>
              <a:custGeom>
                <a:avLst/>
                <a:gdLst>
                  <a:gd name="T0" fmla="*/ 0 w 459"/>
                  <a:gd name="T1" fmla="*/ 0 h 452"/>
                  <a:gd name="T2" fmla="*/ 0 w 459"/>
                  <a:gd name="T3" fmla="*/ 0 h 452"/>
                  <a:gd name="T4" fmla="*/ 0 w 459"/>
                  <a:gd name="T5" fmla="*/ 0 h 452"/>
                  <a:gd name="T6" fmla="*/ 0 w 459"/>
                  <a:gd name="T7" fmla="*/ 0 h 452"/>
                  <a:gd name="T8" fmla="*/ 0 w 459"/>
                  <a:gd name="T9" fmla="*/ 0 h 452"/>
                  <a:gd name="T10" fmla="*/ 0 w 459"/>
                  <a:gd name="T11" fmla="*/ 0 h 452"/>
                  <a:gd name="T12" fmla="*/ 0 w 459"/>
                  <a:gd name="T13" fmla="*/ 0 h 452"/>
                  <a:gd name="T14" fmla="*/ 0 w 459"/>
                  <a:gd name="T15" fmla="*/ 0 h 452"/>
                  <a:gd name="T16" fmla="*/ 0 w 459"/>
                  <a:gd name="T17" fmla="*/ 0 h 452"/>
                  <a:gd name="T18" fmla="*/ 0 w 459"/>
                  <a:gd name="T19" fmla="*/ 0 h 452"/>
                  <a:gd name="T20" fmla="*/ 0 w 459"/>
                  <a:gd name="T21" fmla="*/ 0 h 452"/>
                  <a:gd name="T22" fmla="*/ 0 w 459"/>
                  <a:gd name="T23" fmla="*/ 0 h 452"/>
                  <a:gd name="T24" fmla="*/ 0 w 459"/>
                  <a:gd name="T25" fmla="*/ 0 h 452"/>
                  <a:gd name="T26" fmla="*/ 0 w 459"/>
                  <a:gd name="T27" fmla="*/ 0 h 452"/>
                  <a:gd name="T28" fmla="*/ 0 w 459"/>
                  <a:gd name="T29" fmla="*/ 0 h 452"/>
                  <a:gd name="T30" fmla="*/ 0 w 459"/>
                  <a:gd name="T31" fmla="*/ 0 h 452"/>
                  <a:gd name="T32" fmla="*/ 0 w 459"/>
                  <a:gd name="T33" fmla="*/ 0 h 452"/>
                  <a:gd name="T34" fmla="*/ 0 w 459"/>
                  <a:gd name="T35" fmla="*/ 0 h 452"/>
                  <a:gd name="T36" fmla="*/ 0 w 459"/>
                  <a:gd name="T37" fmla="*/ 0 h 452"/>
                  <a:gd name="T38" fmla="*/ 0 w 459"/>
                  <a:gd name="T39" fmla="*/ 0 h 452"/>
                  <a:gd name="T40" fmla="*/ 0 w 459"/>
                  <a:gd name="T41" fmla="*/ 0 h 452"/>
                  <a:gd name="T42" fmla="*/ 0 w 459"/>
                  <a:gd name="T43" fmla="*/ 0 h 452"/>
                  <a:gd name="T44" fmla="*/ 0 w 459"/>
                  <a:gd name="T45" fmla="*/ 0 h 452"/>
                  <a:gd name="T46" fmla="*/ 0 w 459"/>
                  <a:gd name="T47" fmla="*/ 0 h 452"/>
                  <a:gd name="T48" fmla="*/ 0 w 459"/>
                  <a:gd name="T49" fmla="*/ 0 h 452"/>
                  <a:gd name="T50" fmla="*/ 0 w 459"/>
                  <a:gd name="T51" fmla="*/ 0 h 452"/>
                  <a:gd name="T52" fmla="*/ 0 w 459"/>
                  <a:gd name="T53" fmla="*/ 0 h 452"/>
                  <a:gd name="T54" fmla="*/ 0 w 459"/>
                  <a:gd name="T55" fmla="*/ 0 h 452"/>
                  <a:gd name="T56" fmla="*/ 0 w 459"/>
                  <a:gd name="T57" fmla="*/ 0 h 452"/>
                  <a:gd name="T58" fmla="*/ 0 w 459"/>
                  <a:gd name="T59" fmla="*/ 0 h 452"/>
                  <a:gd name="T60" fmla="*/ 0 w 459"/>
                  <a:gd name="T61" fmla="*/ 0 h 452"/>
                  <a:gd name="T62" fmla="*/ 0 w 459"/>
                  <a:gd name="T63" fmla="*/ 0 h 452"/>
                  <a:gd name="T64" fmla="*/ 0 w 459"/>
                  <a:gd name="T65" fmla="*/ 0 h 452"/>
                  <a:gd name="T66" fmla="*/ 0 w 459"/>
                  <a:gd name="T67" fmla="*/ 0 h 452"/>
                  <a:gd name="T68" fmla="*/ 0 w 459"/>
                  <a:gd name="T69" fmla="*/ 0 h 452"/>
                  <a:gd name="T70" fmla="*/ 0 w 459"/>
                  <a:gd name="T71" fmla="*/ 0 h 452"/>
                  <a:gd name="T72" fmla="*/ 0 w 459"/>
                  <a:gd name="T73" fmla="*/ 0 h 452"/>
                  <a:gd name="T74" fmla="*/ 0 w 459"/>
                  <a:gd name="T75" fmla="*/ 0 h 452"/>
                  <a:gd name="T76" fmla="*/ 0 w 459"/>
                  <a:gd name="T77" fmla="*/ 0 h 452"/>
                  <a:gd name="T78" fmla="*/ 0 w 459"/>
                  <a:gd name="T79" fmla="*/ 0 h 452"/>
                  <a:gd name="T80" fmla="*/ 0 w 459"/>
                  <a:gd name="T81" fmla="*/ 0 h 452"/>
                  <a:gd name="T82" fmla="*/ 0 w 459"/>
                  <a:gd name="T83" fmla="*/ 0 h 452"/>
                  <a:gd name="T84" fmla="*/ 0 w 459"/>
                  <a:gd name="T85" fmla="*/ 0 h 452"/>
                  <a:gd name="T86" fmla="*/ 0 w 459"/>
                  <a:gd name="T87" fmla="*/ 0 h 452"/>
                  <a:gd name="T88" fmla="*/ 0 w 459"/>
                  <a:gd name="T89" fmla="*/ 0 h 452"/>
                  <a:gd name="T90" fmla="*/ 0 w 459"/>
                  <a:gd name="T91" fmla="*/ 0 h 452"/>
                  <a:gd name="T92" fmla="*/ 0 w 459"/>
                  <a:gd name="T93" fmla="*/ 0 h 452"/>
                  <a:gd name="T94" fmla="*/ 0 w 459"/>
                  <a:gd name="T95" fmla="*/ 0 h 452"/>
                  <a:gd name="T96" fmla="*/ 0 w 459"/>
                  <a:gd name="T97" fmla="*/ 0 h 452"/>
                  <a:gd name="T98" fmla="*/ 0 w 459"/>
                  <a:gd name="T99" fmla="*/ 0 h 452"/>
                  <a:gd name="T100" fmla="*/ 0 w 459"/>
                  <a:gd name="T101" fmla="*/ 0 h 452"/>
                  <a:gd name="T102" fmla="*/ 0 w 459"/>
                  <a:gd name="T103" fmla="*/ 0 h 452"/>
                  <a:gd name="T104" fmla="*/ 0 w 459"/>
                  <a:gd name="T105" fmla="*/ 0 h 452"/>
                  <a:gd name="T106" fmla="*/ 0 w 459"/>
                  <a:gd name="T107" fmla="*/ 0 h 452"/>
                  <a:gd name="T108" fmla="*/ 0 w 459"/>
                  <a:gd name="T109" fmla="*/ 0 h 452"/>
                  <a:gd name="T110" fmla="*/ 0 w 459"/>
                  <a:gd name="T111" fmla="*/ 0 h 4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9"/>
                  <a:gd name="T169" fmla="*/ 0 h 452"/>
                  <a:gd name="T170" fmla="*/ 459 w 459"/>
                  <a:gd name="T171" fmla="*/ 452 h 4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9" h="452">
                    <a:moveTo>
                      <a:pt x="275" y="449"/>
                    </a:moveTo>
                    <a:lnTo>
                      <a:pt x="259" y="439"/>
                    </a:lnTo>
                    <a:lnTo>
                      <a:pt x="258" y="436"/>
                    </a:lnTo>
                    <a:lnTo>
                      <a:pt x="255" y="417"/>
                    </a:lnTo>
                    <a:lnTo>
                      <a:pt x="264" y="401"/>
                    </a:lnTo>
                    <a:lnTo>
                      <a:pt x="252" y="402"/>
                    </a:lnTo>
                    <a:lnTo>
                      <a:pt x="241" y="325"/>
                    </a:lnTo>
                    <a:lnTo>
                      <a:pt x="217" y="274"/>
                    </a:lnTo>
                    <a:lnTo>
                      <a:pt x="189" y="243"/>
                    </a:lnTo>
                    <a:lnTo>
                      <a:pt x="154" y="228"/>
                    </a:lnTo>
                    <a:lnTo>
                      <a:pt x="120" y="233"/>
                    </a:lnTo>
                    <a:lnTo>
                      <a:pt x="110" y="236"/>
                    </a:lnTo>
                    <a:lnTo>
                      <a:pt x="103" y="240"/>
                    </a:lnTo>
                    <a:lnTo>
                      <a:pt x="96" y="244"/>
                    </a:lnTo>
                    <a:lnTo>
                      <a:pt x="88" y="250"/>
                    </a:lnTo>
                    <a:lnTo>
                      <a:pt x="82" y="256"/>
                    </a:lnTo>
                    <a:lnTo>
                      <a:pt x="75" y="262"/>
                    </a:lnTo>
                    <a:lnTo>
                      <a:pt x="69" y="269"/>
                    </a:lnTo>
                    <a:lnTo>
                      <a:pt x="64" y="276"/>
                    </a:lnTo>
                    <a:lnTo>
                      <a:pt x="59" y="284"/>
                    </a:lnTo>
                    <a:lnTo>
                      <a:pt x="52" y="284"/>
                    </a:lnTo>
                    <a:lnTo>
                      <a:pt x="46" y="284"/>
                    </a:lnTo>
                    <a:lnTo>
                      <a:pt x="39" y="282"/>
                    </a:lnTo>
                    <a:lnTo>
                      <a:pt x="32" y="280"/>
                    </a:lnTo>
                    <a:lnTo>
                      <a:pt x="26" y="277"/>
                    </a:lnTo>
                    <a:lnTo>
                      <a:pt x="19" y="273"/>
                    </a:lnTo>
                    <a:lnTo>
                      <a:pt x="14" y="268"/>
                    </a:lnTo>
                    <a:lnTo>
                      <a:pt x="6" y="262"/>
                    </a:lnTo>
                    <a:lnTo>
                      <a:pt x="3" y="256"/>
                    </a:lnTo>
                    <a:lnTo>
                      <a:pt x="1" y="251"/>
                    </a:lnTo>
                    <a:lnTo>
                      <a:pt x="0" y="244"/>
                    </a:lnTo>
                    <a:lnTo>
                      <a:pt x="0" y="234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1" y="214"/>
                    </a:lnTo>
                    <a:lnTo>
                      <a:pt x="9" y="192"/>
                    </a:lnTo>
                    <a:lnTo>
                      <a:pt x="19" y="185"/>
                    </a:lnTo>
                    <a:lnTo>
                      <a:pt x="42" y="176"/>
                    </a:lnTo>
                    <a:lnTo>
                      <a:pt x="42" y="170"/>
                    </a:lnTo>
                    <a:lnTo>
                      <a:pt x="29" y="155"/>
                    </a:lnTo>
                    <a:lnTo>
                      <a:pt x="19" y="129"/>
                    </a:lnTo>
                    <a:lnTo>
                      <a:pt x="16" y="126"/>
                    </a:lnTo>
                    <a:lnTo>
                      <a:pt x="18" y="116"/>
                    </a:lnTo>
                    <a:lnTo>
                      <a:pt x="17" y="106"/>
                    </a:lnTo>
                    <a:lnTo>
                      <a:pt x="19" y="97"/>
                    </a:lnTo>
                    <a:lnTo>
                      <a:pt x="21" y="86"/>
                    </a:lnTo>
                    <a:lnTo>
                      <a:pt x="24" y="77"/>
                    </a:lnTo>
                    <a:lnTo>
                      <a:pt x="29" y="67"/>
                    </a:lnTo>
                    <a:lnTo>
                      <a:pt x="35" y="58"/>
                    </a:lnTo>
                    <a:lnTo>
                      <a:pt x="44" y="49"/>
                    </a:lnTo>
                    <a:lnTo>
                      <a:pt x="53" y="41"/>
                    </a:lnTo>
                    <a:lnTo>
                      <a:pt x="69" y="32"/>
                    </a:lnTo>
                    <a:lnTo>
                      <a:pt x="85" y="30"/>
                    </a:lnTo>
                    <a:lnTo>
                      <a:pt x="92" y="30"/>
                    </a:lnTo>
                    <a:lnTo>
                      <a:pt x="100" y="31"/>
                    </a:lnTo>
                    <a:lnTo>
                      <a:pt x="106" y="32"/>
                    </a:lnTo>
                    <a:lnTo>
                      <a:pt x="114" y="35"/>
                    </a:lnTo>
                    <a:lnTo>
                      <a:pt x="121" y="38"/>
                    </a:lnTo>
                    <a:lnTo>
                      <a:pt x="128" y="43"/>
                    </a:lnTo>
                    <a:lnTo>
                      <a:pt x="135" y="47"/>
                    </a:lnTo>
                    <a:lnTo>
                      <a:pt x="142" y="53"/>
                    </a:lnTo>
                    <a:lnTo>
                      <a:pt x="148" y="57"/>
                    </a:lnTo>
                    <a:lnTo>
                      <a:pt x="158" y="63"/>
                    </a:lnTo>
                    <a:lnTo>
                      <a:pt x="164" y="72"/>
                    </a:lnTo>
                    <a:lnTo>
                      <a:pt x="167" y="75"/>
                    </a:lnTo>
                    <a:lnTo>
                      <a:pt x="168" y="77"/>
                    </a:lnTo>
                    <a:lnTo>
                      <a:pt x="172" y="81"/>
                    </a:lnTo>
                    <a:lnTo>
                      <a:pt x="174" y="81"/>
                    </a:lnTo>
                    <a:lnTo>
                      <a:pt x="178" y="72"/>
                    </a:lnTo>
                    <a:lnTo>
                      <a:pt x="182" y="63"/>
                    </a:lnTo>
                    <a:lnTo>
                      <a:pt x="187" y="54"/>
                    </a:lnTo>
                    <a:lnTo>
                      <a:pt x="193" y="46"/>
                    </a:lnTo>
                    <a:lnTo>
                      <a:pt x="198" y="36"/>
                    </a:lnTo>
                    <a:lnTo>
                      <a:pt x="206" y="28"/>
                    </a:lnTo>
                    <a:lnTo>
                      <a:pt x="213" y="19"/>
                    </a:lnTo>
                    <a:lnTo>
                      <a:pt x="223" y="10"/>
                    </a:lnTo>
                    <a:lnTo>
                      <a:pt x="251" y="0"/>
                    </a:lnTo>
                    <a:lnTo>
                      <a:pt x="261" y="1"/>
                    </a:lnTo>
                    <a:lnTo>
                      <a:pt x="272" y="2"/>
                    </a:lnTo>
                    <a:lnTo>
                      <a:pt x="283" y="5"/>
                    </a:lnTo>
                    <a:lnTo>
                      <a:pt x="293" y="8"/>
                    </a:lnTo>
                    <a:lnTo>
                      <a:pt x="303" y="13"/>
                    </a:lnTo>
                    <a:lnTo>
                      <a:pt x="313" y="20"/>
                    </a:lnTo>
                    <a:lnTo>
                      <a:pt x="322" y="29"/>
                    </a:lnTo>
                    <a:lnTo>
                      <a:pt x="327" y="34"/>
                    </a:lnTo>
                    <a:lnTo>
                      <a:pt x="331" y="41"/>
                    </a:lnTo>
                    <a:lnTo>
                      <a:pt x="334" y="50"/>
                    </a:lnTo>
                    <a:lnTo>
                      <a:pt x="337" y="53"/>
                    </a:lnTo>
                    <a:lnTo>
                      <a:pt x="356" y="30"/>
                    </a:lnTo>
                    <a:lnTo>
                      <a:pt x="362" y="27"/>
                    </a:lnTo>
                    <a:lnTo>
                      <a:pt x="370" y="25"/>
                    </a:lnTo>
                    <a:lnTo>
                      <a:pt x="383" y="23"/>
                    </a:lnTo>
                    <a:lnTo>
                      <a:pt x="396" y="23"/>
                    </a:lnTo>
                    <a:lnTo>
                      <a:pt x="409" y="23"/>
                    </a:lnTo>
                    <a:lnTo>
                      <a:pt x="423" y="29"/>
                    </a:lnTo>
                    <a:lnTo>
                      <a:pt x="434" y="36"/>
                    </a:lnTo>
                    <a:lnTo>
                      <a:pt x="445" y="46"/>
                    </a:lnTo>
                    <a:lnTo>
                      <a:pt x="449" y="51"/>
                    </a:lnTo>
                    <a:lnTo>
                      <a:pt x="454" y="57"/>
                    </a:lnTo>
                    <a:lnTo>
                      <a:pt x="459" y="67"/>
                    </a:lnTo>
                    <a:lnTo>
                      <a:pt x="449" y="79"/>
                    </a:lnTo>
                    <a:lnTo>
                      <a:pt x="440" y="89"/>
                    </a:lnTo>
                    <a:lnTo>
                      <a:pt x="433" y="101"/>
                    </a:lnTo>
                    <a:lnTo>
                      <a:pt x="428" y="111"/>
                    </a:lnTo>
                    <a:lnTo>
                      <a:pt x="416" y="129"/>
                    </a:lnTo>
                    <a:lnTo>
                      <a:pt x="400" y="123"/>
                    </a:lnTo>
                    <a:lnTo>
                      <a:pt x="394" y="121"/>
                    </a:lnTo>
                    <a:lnTo>
                      <a:pt x="388" y="120"/>
                    </a:lnTo>
                    <a:lnTo>
                      <a:pt x="382" y="119"/>
                    </a:lnTo>
                    <a:lnTo>
                      <a:pt x="375" y="119"/>
                    </a:lnTo>
                    <a:lnTo>
                      <a:pt x="362" y="121"/>
                    </a:lnTo>
                    <a:lnTo>
                      <a:pt x="349" y="125"/>
                    </a:lnTo>
                    <a:lnTo>
                      <a:pt x="347" y="132"/>
                    </a:lnTo>
                    <a:lnTo>
                      <a:pt x="355" y="130"/>
                    </a:lnTo>
                    <a:lnTo>
                      <a:pt x="364" y="129"/>
                    </a:lnTo>
                    <a:lnTo>
                      <a:pt x="373" y="129"/>
                    </a:lnTo>
                    <a:lnTo>
                      <a:pt x="381" y="129"/>
                    </a:lnTo>
                    <a:lnTo>
                      <a:pt x="390" y="131"/>
                    </a:lnTo>
                    <a:lnTo>
                      <a:pt x="398" y="134"/>
                    </a:lnTo>
                    <a:lnTo>
                      <a:pt x="406" y="138"/>
                    </a:lnTo>
                    <a:lnTo>
                      <a:pt x="414" y="145"/>
                    </a:lnTo>
                    <a:lnTo>
                      <a:pt x="421" y="151"/>
                    </a:lnTo>
                    <a:lnTo>
                      <a:pt x="427" y="158"/>
                    </a:lnTo>
                    <a:lnTo>
                      <a:pt x="430" y="164"/>
                    </a:lnTo>
                    <a:lnTo>
                      <a:pt x="434" y="170"/>
                    </a:lnTo>
                    <a:lnTo>
                      <a:pt x="435" y="177"/>
                    </a:lnTo>
                    <a:lnTo>
                      <a:pt x="436" y="183"/>
                    </a:lnTo>
                    <a:lnTo>
                      <a:pt x="436" y="189"/>
                    </a:lnTo>
                    <a:lnTo>
                      <a:pt x="435" y="196"/>
                    </a:lnTo>
                    <a:lnTo>
                      <a:pt x="429" y="209"/>
                    </a:lnTo>
                    <a:lnTo>
                      <a:pt x="436" y="218"/>
                    </a:lnTo>
                    <a:lnTo>
                      <a:pt x="439" y="224"/>
                    </a:lnTo>
                    <a:lnTo>
                      <a:pt x="441" y="229"/>
                    </a:lnTo>
                    <a:lnTo>
                      <a:pt x="442" y="234"/>
                    </a:lnTo>
                    <a:lnTo>
                      <a:pt x="442" y="240"/>
                    </a:lnTo>
                    <a:lnTo>
                      <a:pt x="442" y="251"/>
                    </a:lnTo>
                    <a:lnTo>
                      <a:pt x="441" y="262"/>
                    </a:lnTo>
                    <a:lnTo>
                      <a:pt x="428" y="279"/>
                    </a:lnTo>
                    <a:lnTo>
                      <a:pt x="403" y="289"/>
                    </a:lnTo>
                    <a:lnTo>
                      <a:pt x="398" y="286"/>
                    </a:lnTo>
                    <a:lnTo>
                      <a:pt x="388" y="290"/>
                    </a:lnTo>
                    <a:lnTo>
                      <a:pt x="395" y="301"/>
                    </a:lnTo>
                    <a:lnTo>
                      <a:pt x="405" y="312"/>
                    </a:lnTo>
                    <a:lnTo>
                      <a:pt x="408" y="325"/>
                    </a:lnTo>
                    <a:lnTo>
                      <a:pt x="409" y="331"/>
                    </a:lnTo>
                    <a:lnTo>
                      <a:pt x="410" y="337"/>
                    </a:lnTo>
                    <a:lnTo>
                      <a:pt x="409" y="344"/>
                    </a:lnTo>
                    <a:lnTo>
                      <a:pt x="408" y="351"/>
                    </a:lnTo>
                    <a:lnTo>
                      <a:pt x="405" y="358"/>
                    </a:lnTo>
                    <a:lnTo>
                      <a:pt x="401" y="364"/>
                    </a:lnTo>
                    <a:lnTo>
                      <a:pt x="388" y="376"/>
                    </a:lnTo>
                    <a:lnTo>
                      <a:pt x="380" y="379"/>
                    </a:lnTo>
                    <a:lnTo>
                      <a:pt x="359" y="380"/>
                    </a:lnTo>
                    <a:lnTo>
                      <a:pt x="353" y="375"/>
                    </a:lnTo>
                    <a:lnTo>
                      <a:pt x="352" y="371"/>
                    </a:lnTo>
                    <a:lnTo>
                      <a:pt x="346" y="370"/>
                    </a:lnTo>
                    <a:lnTo>
                      <a:pt x="341" y="375"/>
                    </a:lnTo>
                    <a:lnTo>
                      <a:pt x="343" y="380"/>
                    </a:lnTo>
                    <a:lnTo>
                      <a:pt x="343" y="386"/>
                    </a:lnTo>
                    <a:lnTo>
                      <a:pt x="343" y="391"/>
                    </a:lnTo>
                    <a:lnTo>
                      <a:pt x="343" y="397"/>
                    </a:lnTo>
                    <a:lnTo>
                      <a:pt x="342" y="404"/>
                    </a:lnTo>
                    <a:lnTo>
                      <a:pt x="340" y="409"/>
                    </a:lnTo>
                    <a:lnTo>
                      <a:pt x="337" y="415"/>
                    </a:lnTo>
                    <a:lnTo>
                      <a:pt x="334" y="420"/>
                    </a:lnTo>
                    <a:lnTo>
                      <a:pt x="331" y="426"/>
                    </a:lnTo>
                    <a:lnTo>
                      <a:pt x="324" y="432"/>
                    </a:lnTo>
                    <a:lnTo>
                      <a:pt x="316" y="437"/>
                    </a:lnTo>
                    <a:lnTo>
                      <a:pt x="278" y="452"/>
                    </a:lnTo>
                    <a:lnTo>
                      <a:pt x="275" y="449"/>
                    </a:lnTo>
                    <a:close/>
                  </a:path>
                </a:pathLst>
              </a:custGeom>
              <a:solidFill>
                <a:srgbClr val="CC9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5" name="Freeform 120">
                <a:extLst>
                  <a:ext uri="{FF2B5EF4-FFF2-40B4-BE49-F238E27FC236}">
                    <a16:creationId xmlns:a16="http://schemas.microsoft.com/office/drawing/2014/main" id="{88AB7C6E-3491-B7EA-FB99-A9EC163A7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" y="931"/>
                <a:ext cx="35" cy="45"/>
              </a:xfrm>
              <a:custGeom>
                <a:avLst/>
                <a:gdLst>
                  <a:gd name="T0" fmla="*/ 0 w 104"/>
                  <a:gd name="T1" fmla="*/ 0 h 135"/>
                  <a:gd name="T2" fmla="*/ 0 w 104"/>
                  <a:gd name="T3" fmla="*/ 0 h 135"/>
                  <a:gd name="T4" fmla="*/ 0 w 104"/>
                  <a:gd name="T5" fmla="*/ 0 h 135"/>
                  <a:gd name="T6" fmla="*/ 0 w 104"/>
                  <a:gd name="T7" fmla="*/ 0 h 135"/>
                  <a:gd name="T8" fmla="*/ 0 w 104"/>
                  <a:gd name="T9" fmla="*/ 0 h 135"/>
                  <a:gd name="T10" fmla="*/ 0 w 104"/>
                  <a:gd name="T11" fmla="*/ 0 h 135"/>
                  <a:gd name="T12" fmla="*/ 0 w 104"/>
                  <a:gd name="T13" fmla="*/ 0 h 135"/>
                  <a:gd name="T14" fmla="*/ 0 w 104"/>
                  <a:gd name="T15" fmla="*/ 0 h 135"/>
                  <a:gd name="T16" fmla="*/ 0 w 104"/>
                  <a:gd name="T17" fmla="*/ 0 h 135"/>
                  <a:gd name="T18" fmla="*/ 0 w 104"/>
                  <a:gd name="T19" fmla="*/ 0 h 135"/>
                  <a:gd name="T20" fmla="*/ 0 w 104"/>
                  <a:gd name="T21" fmla="*/ 0 h 135"/>
                  <a:gd name="T22" fmla="*/ 0 w 104"/>
                  <a:gd name="T23" fmla="*/ 0 h 135"/>
                  <a:gd name="T24" fmla="*/ 0 w 104"/>
                  <a:gd name="T25" fmla="*/ 0 h 135"/>
                  <a:gd name="T26" fmla="*/ 0 w 104"/>
                  <a:gd name="T27" fmla="*/ 0 h 135"/>
                  <a:gd name="T28" fmla="*/ 0 w 104"/>
                  <a:gd name="T29" fmla="*/ 0 h 135"/>
                  <a:gd name="T30" fmla="*/ 0 w 104"/>
                  <a:gd name="T31" fmla="*/ 0 h 135"/>
                  <a:gd name="T32" fmla="*/ 0 w 104"/>
                  <a:gd name="T33" fmla="*/ 0 h 135"/>
                  <a:gd name="T34" fmla="*/ 0 w 104"/>
                  <a:gd name="T35" fmla="*/ 0 h 135"/>
                  <a:gd name="T36" fmla="*/ 0 w 104"/>
                  <a:gd name="T37" fmla="*/ 0 h 135"/>
                  <a:gd name="T38" fmla="*/ 0 w 104"/>
                  <a:gd name="T39" fmla="*/ 0 h 135"/>
                  <a:gd name="T40" fmla="*/ 0 w 104"/>
                  <a:gd name="T41" fmla="*/ 0 h 135"/>
                  <a:gd name="T42" fmla="*/ 0 w 104"/>
                  <a:gd name="T43" fmla="*/ 0 h 135"/>
                  <a:gd name="T44" fmla="*/ 0 w 104"/>
                  <a:gd name="T45" fmla="*/ 0 h 135"/>
                  <a:gd name="T46" fmla="*/ 0 w 104"/>
                  <a:gd name="T47" fmla="*/ 0 h 135"/>
                  <a:gd name="T48" fmla="*/ 0 w 104"/>
                  <a:gd name="T49" fmla="*/ 0 h 135"/>
                  <a:gd name="T50" fmla="*/ 0 w 104"/>
                  <a:gd name="T51" fmla="*/ 0 h 135"/>
                  <a:gd name="T52" fmla="*/ 0 w 104"/>
                  <a:gd name="T53" fmla="*/ 0 h 135"/>
                  <a:gd name="T54" fmla="*/ 0 w 104"/>
                  <a:gd name="T55" fmla="*/ 0 h 135"/>
                  <a:gd name="T56" fmla="*/ 0 w 104"/>
                  <a:gd name="T57" fmla="*/ 0 h 135"/>
                  <a:gd name="T58" fmla="*/ 0 w 104"/>
                  <a:gd name="T59" fmla="*/ 0 h 135"/>
                  <a:gd name="T60" fmla="*/ 0 w 104"/>
                  <a:gd name="T61" fmla="*/ 0 h 135"/>
                  <a:gd name="T62" fmla="*/ 0 w 104"/>
                  <a:gd name="T63" fmla="*/ 0 h 135"/>
                  <a:gd name="T64" fmla="*/ 0 w 104"/>
                  <a:gd name="T65" fmla="*/ 0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35"/>
                  <a:gd name="T101" fmla="*/ 104 w 104"/>
                  <a:gd name="T102" fmla="*/ 135 h 1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35">
                    <a:moveTo>
                      <a:pt x="4" y="135"/>
                    </a:moveTo>
                    <a:lnTo>
                      <a:pt x="0" y="135"/>
                    </a:lnTo>
                    <a:lnTo>
                      <a:pt x="14" y="60"/>
                    </a:lnTo>
                    <a:lnTo>
                      <a:pt x="17" y="48"/>
                    </a:lnTo>
                    <a:lnTo>
                      <a:pt x="20" y="41"/>
                    </a:lnTo>
                    <a:lnTo>
                      <a:pt x="23" y="36"/>
                    </a:lnTo>
                    <a:lnTo>
                      <a:pt x="32" y="25"/>
                    </a:lnTo>
                    <a:lnTo>
                      <a:pt x="43" y="15"/>
                    </a:lnTo>
                    <a:lnTo>
                      <a:pt x="55" y="6"/>
                    </a:lnTo>
                    <a:lnTo>
                      <a:pt x="70" y="0"/>
                    </a:lnTo>
                    <a:lnTo>
                      <a:pt x="88" y="3"/>
                    </a:lnTo>
                    <a:lnTo>
                      <a:pt x="104" y="11"/>
                    </a:lnTo>
                    <a:lnTo>
                      <a:pt x="70" y="13"/>
                    </a:lnTo>
                    <a:lnTo>
                      <a:pt x="72" y="19"/>
                    </a:lnTo>
                    <a:lnTo>
                      <a:pt x="74" y="29"/>
                    </a:lnTo>
                    <a:lnTo>
                      <a:pt x="74" y="38"/>
                    </a:lnTo>
                    <a:lnTo>
                      <a:pt x="74" y="48"/>
                    </a:lnTo>
                    <a:lnTo>
                      <a:pt x="74" y="58"/>
                    </a:lnTo>
                    <a:lnTo>
                      <a:pt x="70" y="76"/>
                    </a:lnTo>
                    <a:lnTo>
                      <a:pt x="65" y="96"/>
                    </a:lnTo>
                    <a:lnTo>
                      <a:pt x="74" y="100"/>
                    </a:lnTo>
                    <a:lnTo>
                      <a:pt x="93" y="109"/>
                    </a:lnTo>
                    <a:lnTo>
                      <a:pt x="98" y="117"/>
                    </a:lnTo>
                    <a:lnTo>
                      <a:pt x="95" y="122"/>
                    </a:lnTo>
                    <a:lnTo>
                      <a:pt x="65" y="114"/>
                    </a:lnTo>
                    <a:lnTo>
                      <a:pt x="57" y="114"/>
                    </a:lnTo>
                    <a:lnTo>
                      <a:pt x="50" y="113"/>
                    </a:lnTo>
                    <a:lnTo>
                      <a:pt x="43" y="114"/>
                    </a:lnTo>
                    <a:lnTo>
                      <a:pt x="35" y="115"/>
                    </a:lnTo>
                    <a:lnTo>
                      <a:pt x="29" y="118"/>
                    </a:lnTo>
                    <a:lnTo>
                      <a:pt x="22" y="123"/>
                    </a:lnTo>
                    <a:lnTo>
                      <a:pt x="13" y="133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6" name="Freeform 121">
                <a:extLst>
                  <a:ext uri="{FF2B5EF4-FFF2-40B4-BE49-F238E27FC236}">
                    <a16:creationId xmlns:a16="http://schemas.microsoft.com/office/drawing/2014/main" id="{261A4069-95BD-FA1B-2AA0-F2F49F7BB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" y="938"/>
                <a:ext cx="17" cy="30"/>
              </a:xfrm>
              <a:custGeom>
                <a:avLst/>
                <a:gdLst>
                  <a:gd name="T0" fmla="*/ 0 w 50"/>
                  <a:gd name="T1" fmla="*/ 0 h 91"/>
                  <a:gd name="T2" fmla="*/ 0 w 50"/>
                  <a:gd name="T3" fmla="*/ 0 h 91"/>
                  <a:gd name="T4" fmla="*/ 0 w 50"/>
                  <a:gd name="T5" fmla="*/ 0 h 91"/>
                  <a:gd name="T6" fmla="*/ 0 w 50"/>
                  <a:gd name="T7" fmla="*/ 0 h 91"/>
                  <a:gd name="T8" fmla="*/ 0 w 50"/>
                  <a:gd name="T9" fmla="*/ 0 h 91"/>
                  <a:gd name="T10" fmla="*/ 0 w 50"/>
                  <a:gd name="T11" fmla="*/ 0 h 91"/>
                  <a:gd name="T12" fmla="*/ 0 w 50"/>
                  <a:gd name="T13" fmla="*/ 0 h 91"/>
                  <a:gd name="T14" fmla="*/ 0 w 50"/>
                  <a:gd name="T15" fmla="*/ 0 h 91"/>
                  <a:gd name="T16" fmla="*/ 0 w 50"/>
                  <a:gd name="T17" fmla="*/ 0 h 91"/>
                  <a:gd name="T18" fmla="*/ 0 w 50"/>
                  <a:gd name="T19" fmla="*/ 0 h 91"/>
                  <a:gd name="T20" fmla="*/ 0 w 50"/>
                  <a:gd name="T21" fmla="*/ 0 h 91"/>
                  <a:gd name="T22" fmla="*/ 0 w 50"/>
                  <a:gd name="T23" fmla="*/ 0 h 91"/>
                  <a:gd name="T24" fmla="*/ 0 w 50"/>
                  <a:gd name="T25" fmla="*/ 0 h 91"/>
                  <a:gd name="T26" fmla="*/ 0 w 50"/>
                  <a:gd name="T27" fmla="*/ 0 h 91"/>
                  <a:gd name="T28" fmla="*/ 0 w 50"/>
                  <a:gd name="T29" fmla="*/ 0 h 91"/>
                  <a:gd name="T30" fmla="*/ 0 w 50"/>
                  <a:gd name="T31" fmla="*/ 0 h 91"/>
                  <a:gd name="T32" fmla="*/ 0 w 50"/>
                  <a:gd name="T33" fmla="*/ 0 h 91"/>
                  <a:gd name="T34" fmla="*/ 0 w 50"/>
                  <a:gd name="T35" fmla="*/ 0 h 91"/>
                  <a:gd name="T36" fmla="*/ 0 w 50"/>
                  <a:gd name="T37" fmla="*/ 0 h 91"/>
                  <a:gd name="T38" fmla="*/ 0 w 50"/>
                  <a:gd name="T39" fmla="*/ 0 h 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0"/>
                  <a:gd name="T61" fmla="*/ 0 h 91"/>
                  <a:gd name="T62" fmla="*/ 50 w 50"/>
                  <a:gd name="T63" fmla="*/ 91 h 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0" h="91">
                    <a:moveTo>
                      <a:pt x="0" y="91"/>
                    </a:moveTo>
                    <a:lnTo>
                      <a:pt x="0" y="81"/>
                    </a:lnTo>
                    <a:lnTo>
                      <a:pt x="2" y="70"/>
                    </a:lnTo>
                    <a:lnTo>
                      <a:pt x="4" y="60"/>
                    </a:lnTo>
                    <a:lnTo>
                      <a:pt x="7" y="51"/>
                    </a:lnTo>
                    <a:lnTo>
                      <a:pt x="12" y="40"/>
                    </a:lnTo>
                    <a:lnTo>
                      <a:pt x="17" y="31"/>
                    </a:lnTo>
                    <a:lnTo>
                      <a:pt x="25" y="19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5" y="0"/>
                    </a:lnTo>
                    <a:lnTo>
                      <a:pt x="48" y="10"/>
                    </a:lnTo>
                    <a:lnTo>
                      <a:pt x="50" y="19"/>
                    </a:lnTo>
                    <a:lnTo>
                      <a:pt x="50" y="30"/>
                    </a:lnTo>
                    <a:lnTo>
                      <a:pt x="49" y="39"/>
                    </a:lnTo>
                    <a:lnTo>
                      <a:pt x="47" y="48"/>
                    </a:lnTo>
                    <a:lnTo>
                      <a:pt x="44" y="58"/>
                    </a:lnTo>
                    <a:lnTo>
                      <a:pt x="38" y="77"/>
                    </a:lnTo>
                    <a:lnTo>
                      <a:pt x="25" y="8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7" name="Freeform 122">
                <a:extLst>
                  <a:ext uri="{FF2B5EF4-FFF2-40B4-BE49-F238E27FC236}">
                    <a16:creationId xmlns:a16="http://schemas.microsoft.com/office/drawing/2014/main" id="{69598CD9-F89F-78F5-CB99-FBA595586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807"/>
                <a:ext cx="292" cy="144"/>
              </a:xfrm>
              <a:custGeom>
                <a:avLst/>
                <a:gdLst>
                  <a:gd name="T0" fmla="*/ 0 w 874"/>
                  <a:gd name="T1" fmla="*/ 0 h 431"/>
                  <a:gd name="T2" fmla="*/ 0 w 874"/>
                  <a:gd name="T3" fmla="*/ 0 h 431"/>
                  <a:gd name="T4" fmla="*/ 0 w 874"/>
                  <a:gd name="T5" fmla="*/ 0 h 431"/>
                  <a:gd name="T6" fmla="*/ 0 w 874"/>
                  <a:gd name="T7" fmla="*/ 0 h 431"/>
                  <a:gd name="T8" fmla="*/ 0 w 874"/>
                  <a:gd name="T9" fmla="*/ 0 h 431"/>
                  <a:gd name="T10" fmla="*/ 0 w 874"/>
                  <a:gd name="T11" fmla="*/ 0 h 431"/>
                  <a:gd name="T12" fmla="*/ 0 w 874"/>
                  <a:gd name="T13" fmla="*/ 0 h 431"/>
                  <a:gd name="T14" fmla="*/ 0 w 874"/>
                  <a:gd name="T15" fmla="*/ 0 h 431"/>
                  <a:gd name="T16" fmla="*/ 0 w 874"/>
                  <a:gd name="T17" fmla="*/ 0 h 431"/>
                  <a:gd name="T18" fmla="*/ 0 w 874"/>
                  <a:gd name="T19" fmla="*/ 0 h 431"/>
                  <a:gd name="T20" fmla="*/ 0 w 874"/>
                  <a:gd name="T21" fmla="*/ 0 h 431"/>
                  <a:gd name="T22" fmla="*/ 0 w 874"/>
                  <a:gd name="T23" fmla="*/ 0 h 431"/>
                  <a:gd name="T24" fmla="*/ 0 w 874"/>
                  <a:gd name="T25" fmla="*/ 0 h 431"/>
                  <a:gd name="T26" fmla="*/ 0 w 874"/>
                  <a:gd name="T27" fmla="*/ 0 h 431"/>
                  <a:gd name="T28" fmla="*/ 0 w 874"/>
                  <a:gd name="T29" fmla="*/ 0 h 431"/>
                  <a:gd name="T30" fmla="*/ 0 w 874"/>
                  <a:gd name="T31" fmla="*/ 0 h 431"/>
                  <a:gd name="T32" fmla="*/ 0 w 874"/>
                  <a:gd name="T33" fmla="*/ 0 h 431"/>
                  <a:gd name="T34" fmla="*/ 0 w 874"/>
                  <a:gd name="T35" fmla="*/ 0 h 431"/>
                  <a:gd name="T36" fmla="*/ 0 w 874"/>
                  <a:gd name="T37" fmla="*/ 0 h 431"/>
                  <a:gd name="T38" fmla="*/ 0 w 874"/>
                  <a:gd name="T39" fmla="*/ 0 h 431"/>
                  <a:gd name="T40" fmla="*/ 0 w 874"/>
                  <a:gd name="T41" fmla="*/ 0 h 431"/>
                  <a:gd name="T42" fmla="*/ 0 w 874"/>
                  <a:gd name="T43" fmla="*/ 0 h 431"/>
                  <a:gd name="T44" fmla="*/ 0 w 874"/>
                  <a:gd name="T45" fmla="*/ 0 h 431"/>
                  <a:gd name="T46" fmla="*/ 0 w 874"/>
                  <a:gd name="T47" fmla="*/ 0 h 431"/>
                  <a:gd name="T48" fmla="*/ 0 w 874"/>
                  <a:gd name="T49" fmla="*/ 0 h 431"/>
                  <a:gd name="T50" fmla="*/ 0 w 874"/>
                  <a:gd name="T51" fmla="*/ 0 h 431"/>
                  <a:gd name="T52" fmla="*/ 0 w 874"/>
                  <a:gd name="T53" fmla="*/ 0 h 431"/>
                  <a:gd name="T54" fmla="*/ 0 w 874"/>
                  <a:gd name="T55" fmla="*/ 0 h 431"/>
                  <a:gd name="T56" fmla="*/ 0 w 874"/>
                  <a:gd name="T57" fmla="*/ 0 h 431"/>
                  <a:gd name="T58" fmla="*/ 0 w 874"/>
                  <a:gd name="T59" fmla="*/ 0 h 431"/>
                  <a:gd name="T60" fmla="*/ 0 w 874"/>
                  <a:gd name="T61" fmla="*/ 0 h 431"/>
                  <a:gd name="T62" fmla="*/ 0 w 874"/>
                  <a:gd name="T63" fmla="*/ 0 h 431"/>
                  <a:gd name="T64" fmla="*/ 0 w 874"/>
                  <a:gd name="T65" fmla="*/ 0 h 431"/>
                  <a:gd name="T66" fmla="*/ 0 w 874"/>
                  <a:gd name="T67" fmla="*/ 0 h 431"/>
                  <a:gd name="T68" fmla="*/ 0 w 874"/>
                  <a:gd name="T69" fmla="*/ 0 h 431"/>
                  <a:gd name="T70" fmla="*/ 0 w 874"/>
                  <a:gd name="T71" fmla="*/ 0 h 431"/>
                  <a:gd name="T72" fmla="*/ 0 w 874"/>
                  <a:gd name="T73" fmla="*/ 0 h 431"/>
                  <a:gd name="T74" fmla="*/ 0 w 874"/>
                  <a:gd name="T75" fmla="*/ 0 h 431"/>
                  <a:gd name="T76" fmla="*/ 0 w 874"/>
                  <a:gd name="T77" fmla="*/ 0 h 431"/>
                  <a:gd name="T78" fmla="*/ 0 w 874"/>
                  <a:gd name="T79" fmla="*/ 0 h 431"/>
                  <a:gd name="T80" fmla="*/ 0 w 874"/>
                  <a:gd name="T81" fmla="*/ 0 h 431"/>
                  <a:gd name="T82" fmla="*/ 0 w 874"/>
                  <a:gd name="T83" fmla="*/ 0 h 431"/>
                  <a:gd name="T84" fmla="*/ 0 w 874"/>
                  <a:gd name="T85" fmla="*/ 0 h 431"/>
                  <a:gd name="T86" fmla="*/ 0 w 874"/>
                  <a:gd name="T87" fmla="*/ 0 h 431"/>
                  <a:gd name="T88" fmla="*/ 0 w 874"/>
                  <a:gd name="T89" fmla="*/ 0 h 431"/>
                  <a:gd name="T90" fmla="*/ 0 w 874"/>
                  <a:gd name="T91" fmla="*/ 0 h 431"/>
                  <a:gd name="T92" fmla="*/ 0 w 874"/>
                  <a:gd name="T93" fmla="*/ 0 h 431"/>
                  <a:gd name="T94" fmla="*/ 0 w 874"/>
                  <a:gd name="T95" fmla="*/ 0 h 431"/>
                  <a:gd name="T96" fmla="*/ 0 w 874"/>
                  <a:gd name="T97" fmla="*/ 0 h 431"/>
                  <a:gd name="T98" fmla="*/ 0 w 874"/>
                  <a:gd name="T99" fmla="*/ 0 h 431"/>
                  <a:gd name="T100" fmla="*/ 0 w 874"/>
                  <a:gd name="T101" fmla="*/ 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74"/>
                  <a:gd name="T154" fmla="*/ 0 h 431"/>
                  <a:gd name="T155" fmla="*/ 874 w 874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74" h="431">
                    <a:moveTo>
                      <a:pt x="608" y="430"/>
                    </a:moveTo>
                    <a:lnTo>
                      <a:pt x="604" y="424"/>
                    </a:lnTo>
                    <a:lnTo>
                      <a:pt x="585" y="380"/>
                    </a:lnTo>
                    <a:lnTo>
                      <a:pt x="581" y="373"/>
                    </a:lnTo>
                    <a:lnTo>
                      <a:pt x="574" y="358"/>
                    </a:lnTo>
                    <a:lnTo>
                      <a:pt x="570" y="351"/>
                    </a:lnTo>
                    <a:lnTo>
                      <a:pt x="566" y="344"/>
                    </a:lnTo>
                    <a:lnTo>
                      <a:pt x="560" y="330"/>
                    </a:lnTo>
                    <a:lnTo>
                      <a:pt x="557" y="323"/>
                    </a:lnTo>
                    <a:lnTo>
                      <a:pt x="555" y="315"/>
                    </a:lnTo>
                    <a:lnTo>
                      <a:pt x="554" y="306"/>
                    </a:lnTo>
                    <a:lnTo>
                      <a:pt x="554" y="298"/>
                    </a:lnTo>
                    <a:lnTo>
                      <a:pt x="555" y="290"/>
                    </a:lnTo>
                    <a:lnTo>
                      <a:pt x="557" y="282"/>
                    </a:lnTo>
                    <a:lnTo>
                      <a:pt x="560" y="275"/>
                    </a:lnTo>
                    <a:lnTo>
                      <a:pt x="564" y="267"/>
                    </a:lnTo>
                    <a:lnTo>
                      <a:pt x="569" y="258"/>
                    </a:lnTo>
                    <a:lnTo>
                      <a:pt x="575" y="250"/>
                    </a:lnTo>
                    <a:lnTo>
                      <a:pt x="587" y="241"/>
                    </a:lnTo>
                    <a:lnTo>
                      <a:pt x="586" y="237"/>
                    </a:lnTo>
                    <a:lnTo>
                      <a:pt x="561" y="240"/>
                    </a:lnTo>
                    <a:lnTo>
                      <a:pt x="548" y="232"/>
                    </a:lnTo>
                    <a:lnTo>
                      <a:pt x="544" y="227"/>
                    </a:lnTo>
                    <a:lnTo>
                      <a:pt x="542" y="222"/>
                    </a:lnTo>
                    <a:lnTo>
                      <a:pt x="535" y="213"/>
                    </a:lnTo>
                    <a:lnTo>
                      <a:pt x="531" y="201"/>
                    </a:lnTo>
                    <a:lnTo>
                      <a:pt x="524" y="192"/>
                    </a:lnTo>
                    <a:lnTo>
                      <a:pt x="518" y="183"/>
                    </a:lnTo>
                    <a:lnTo>
                      <a:pt x="512" y="176"/>
                    </a:lnTo>
                    <a:lnTo>
                      <a:pt x="504" y="169"/>
                    </a:lnTo>
                    <a:lnTo>
                      <a:pt x="496" y="164"/>
                    </a:lnTo>
                    <a:lnTo>
                      <a:pt x="487" y="158"/>
                    </a:lnTo>
                    <a:lnTo>
                      <a:pt x="479" y="154"/>
                    </a:lnTo>
                    <a:lnTo>
                      <a:pt x="468" y="151"/>
                    </a:lnTo>
                    <a:lnTo>
                      <a:pt x="459" y="148"/>
                    </a:lnTo>
                    <a:lnTo>
                      <a:pt x="440" y="145"/>
                    </a:lnTo>
                    <a:lnTo>
                      <a:pt x="421" y="144"/>
                    </a:lnTo>
                    <a:lnTo>
                      <a:pt x="403" y="144"/>
                    </a:lnTo>
                    <a:lnTo>
                      <a:pt x="389" y="145"/>
                    </a:lnTo>
                    <a:lnTo>
                      <a:pt x="374" y="147"/>
                    </a:lnTo>
                    <a:lnTo>
                      <a:pt x="361" y="150"/>
                    </a:lnTo>
                    <a:lnTo>
                      <a:pt x="334" y="157"/>
                    </a:lnTo>
                    <a:lnTo>
                      <a:pt x="319" y="162"/>
                    </a:lnTo>
                    <a:lnTo>
                      <a:pt x="306" y="165"/>
                    </a:lnTo>
                    <a:lnTo>
                      <a:pt x="292" y="168"/>
                    </a:lnTo>
                    <a:lnTo>
                      <a:pt x="257" y="177"/>
                    </a:lnTo>
                    <a:lnTo>
                      <a:pt x="221" y="186"/>
                    </a:lnTo>
                    <a:lnTo>
                      <a:pt x="187" y="193"/>
                    </a:lnTo>
                    <a:lnTo>
                      <a:pt x="169" y="196"/>
                    </a:lnTo>
                    <a:lnTo>
                      <a:pt x="152" y="198"/>
                    </a:lnTo>
                    <a:lnTo>
                      <a:pt x="135" y="200"/>
                    </a:lnTo>
                    <a:lnTo>
                      <a:pt x="117" y="200"/>
                    </a:lnTo>
                    <a:lnTo>
                      <a:pt x="100" y="200"/>
                    </a:lnTo>
                    <a:lnTo>
                      <a:pt x="83" y="199"/>
                    </a:lnTo>
                    <a:lnTo>
                      <a:pt x="65" y="196"/>
                    </a:lnTo>
                    <a:lnTo>
                      <a:pt x="48" y="193"/>
                    </a:lnTo>
                    <a:lnTo>
                      <a:pt x="31" y="188"/>
                    </a:lnTo>
                    <a:lnTo>
                      <a:pt x="13" y="181"/>
                    </a:lnTo>
                    <a:lnTo>
                      <a:pt x="2" y="171"/>
                    </a:lnTo>
                    <a:lnTo>
                      <a:pt x="0" y="164"/>
                    </a:lnTo>
                    <a:lnTo>
                      <a:pt x="0" y="157"/>
                    </a:lnTo>
                    <a:lnTo>
                      <a:pt x="0" y="151"/>
                    </a:lnTo>
                    <a:lnTo>
                      <a:pt x="2" y="144"/>
                    </a:lnTo>
                    <a:lnTo>
                      <a:pt x="5" y="138"/>
                    </a:lnTo>
                    <a:lnTo>
                      <a:pt x="8" y="131"/>
                    </a:lnTo>
                    <a:lnTo>
                      <a:pt x="16" y="118"/>
                    </a:lnTo>
                    <a:lnTo>
                      <a:pt x="27" y="106"/>
                    </a:lnTo>
                    <a:lnTo>
                      <a:pt x="36" y="97"/>
                    </a:lnTo>
                    <a:lnTo>
                      <a:pt x="46" y="89"/>
                    </a:lnTo>
                    <a:lnTo>
                      <a:pt x="56" y="82"/>
                    </a:lnTo>
                    <a:lnTo>
                      <a:pt x="66" y="75"/>
                    </a:lnTo>
                    <a:lnTo>
                      <a:pt x="78" y="69"/>
                    </a:lnTo>
                    <a:lnTo>
                      <a:pt x="87" y="62"/>
                    </a:lnTo>
                    <a:lnTo>
                      <a:pt x="98" y="54"/>
                    </a:lnTo>
                    <a:lnTo>
                      <a:pt x="108" y="47"/>
                    </a:lnTo>
                    <a:lnTo>
                      <a:pt x="156" y="27"/>
                    </a:lnTo>
                    <a:lnTo>
                      <a:pt x="164" y="26"/>
                    </a:lnTo>
                    <a:lnTo>
                      <a:pt x="181" y="23"/>
                    </a:lnTo>
                    <a:lnTo>
                      <a:pt x="197" y="21"/>
                    </a:lnTo>
                    <a:lnTo>
                      <a:pt x="213" y="20"/>
                    </a:lnTo>
                    <a:lnTo>
                      <a:pt x="230" y="21"/>
                    </a:lnTo>
                    <a:lnTo>
                      <a:pt x="246" y="21"/>
                    </a:lnTo>
                    <a:lnTo>
                      <a:pt x="262" y="23"/>
                    </a:lnTo>
                    <a:lnTo>
                      <a:pt x="295" y="28"/>
                    </a:lnTo>
                    <a:lnTo>
                      <a:pt x="328" y="33"/>
                    </a:lnTo>
                    <a:lnTo>
                      <a:pt x="360" y="37"/>
                    </a:lnTo>
                    <a:lnTo>
                      <a:pt x="377" y="38"/>
                    </a:lnTo>
                    <a:lnTo>
                      <a:pt x="393" y="39"/>
                    </a:lnTo>
                    <a:lnTo>
                      <a:pt x="409" y="39"/>
                    </a:lnTo>
                    <a:lnTo>
                      <a:pt x="425" y="38"/>
                    </a:lnTo>
                    <a:lnTo>
                      <a:pt x="435" y="38"/>
                    </a:lnTo>
                    <a:lnTo>
                      <a:pt x="573" y="14"/>
                    </a:lnTo>
                    <a:lnTo>
                      <a:pt x="666" y="0"/>
                    </a:lnTo>
                    <a:lnTo>
                      <a:pt x="667" y="3"/>
                    </a:lnTo>
                    <a:lnTo>
                      <a:pt x="677" y="2"/>
                    </a:lnTo>
                    <a:lnTo>
                      <a:pt x="688" y="1"/>
                    </a:lnTo>
                    <a:lnTo>
                      <a:pt x="698" y="1"/>
                    </a:lnTo>
                    <a:lnTo>
                      <a:pt x="709" y="2"/>
                    </a:lnTo>
                    <a:lnTo>
                      <a:pt x="720" y="3"/>
                    </a:lnTo>
                    <a:lnTo>
                      <a:pt x="730" y="6"/>
                    </a:lnTo>
                    <a:lnTo>
                      <a:pt x="742" y="9"/>
                    </a:lnTo>
                    <a:lnTo>
                      <a:pt x="753" y="12"/>
                    </a:lnTo>
                    <a:lnTo>
                      <a:pt x="763" y="17"/>
                    </a:lnTo>
                    <a:lnTo>
                      <a:pt x="774" y="22"/>
                    </a:lnTo>
                    <a:lnTo>
                      <a:pt x="784" y="28"/>
                    </a:lnTo>
                    <a:lnTo>
                      <a:pt x="794" y="34"/>
                    </a:lnTo>
                    <a:lnTo>
                      <a:pt x="804" y="42"/>
                    </a:lnTo>
                    <a:lnTo>
                      <a:pt x="813" y="51"/>
                    </a:lnTo>
                    <a:lnTo>
                      <a:pt x="822" y="62"/>
                    </a:lnTo>
                    <a:lnTo>
                      <a:pt x="830" y="73"/>
                    </a:lnTo>
                    <a:lnTo>
                      <a:pt x="835" y="83"/>
                    </a:lnTo>
                    <a:lnTo>
                      <a:pt x="838" y="94"/>
                    </a:lnTo>
                    <a:lnTo>
                      <a:pt x="840" y="104"/>
                    </a:lnTo>
                    <a:lnTo>
                      <a:pt x="840" y="115"/>
                    </a:lnTo>
                    <a:lnTo>
                      <a:pt x="840" y="125"/>
                    </a:lnTo>
                    <a:lnTo>
                      <a:pt x="838" y="135"/>
                    </a:lnTo>
                    <a:lnTo>
                      <a:pt x="835" y="145"/>
                    </a:lnTo>
                    <a:lnTo>
                      <a:pt x="830" y="155"/>
                    </a:lnTo>
                    <a:lnTo>
                      <a:pt x="804" y="171"/>
                    </a:lnTo>
                    <a:lnTo>
                      <a:pt x="801" y="171"/>
                    </a:lnTo>
                    <a:lnTo>
                      <a:pt x="799" y="174"/>
                    </a:lnTo>
                    <a:lnTo>
                      <a:pt x="800" y="177"/>
                    </a:lnTo>
                    <a:lnTo>
                      <a:pt x="810" y="178"/>
                    </a:lnTo>
                    <a:lnTo>
                      <a:pt x="821" y="184"/>
                    </a:lnTo>
                    <a:lnTo>
                      <a:pt x="831" y="192"/>
                    </a:lnTo>
                    <a:lnTo>
                      <a:pt x="840" y="202"/>
                    </a:lnTo>
                    <a:lnTo>
                      <a:pt x="848" y="213"/>
                    </a:lnTo>
                    <a:lnTo>
                      <a:pt x="855" y="223"/>
                    </a:lnTo>
                    <a:lnTo>
                      <a:pt x="860" y="234"/>
                    </a:lnTo>
                    <a:lnTo>
                      <a:pt x="865" y="244"/>
                    </a:lnTo>
                    <a:lnTo>
                      <a:pt x="869" y="253"/>
                    </a:lnTo>
                    <a:lnTo>
                      <a:pt x="874" y="303"/>
                    </a:lnTo>
                    <a:lnTo>
                      <a:pt x="864" y="345"/>
                    </a:lnTo>
                    <a:lnTo>
                      <a:pt x="853" y="337"/>
                    </a:lnTo>
                    <a:lnTo>
                      <a:pt x="842" y="329"/>
                    </a:lnTo>
                    <a:lnTo>
                      <a:pt x="830" y="323"/>
                    </a:lnTo>
                    <a:lnTo>
                      <a:pt x="819" y="318"/>
                    </a:lnTo>
                    <a:lnTo>
                      <a:pt x="808" y="314"/>
                    </a:lnTo>
                    <a:lnTo>
                      <a:pt x="797" y="311"/>
                    </a:lnTo>
                    <a:lnTo>
                      <a:pt x="786" y="309"/>
                    </a:lnTo>
                    <a:lnTo>
                      <a:pt x="774" y="309"/>
                    </a:lnTo>
                    <a:lnTo>
                      <a:pt x="761" y="310"/>
                    </a:lnTo>
                    <a:lnTo>
                      <a:pt x="749" y="312"/>
                    </a:lnTo>
                    <a:lnTo>
                      <a:pt x="737" y="317"/>
                    </a:lnTo>
                    <a:lnTo>
                      <a:pt x="724" y="321"/>
                    </a:lnTo>
                    <a:lnTo>
                      <a:pt x="712" y="327"/>
                    </a:lnTo>
                    <a:lnTo>
                      <a:pt x="701" y="333"/>
                    </a:lnTo>
                    <a:lnTo>
                      <a:pt x="690" y="340"/>
                    </a:lnTo>
                    <a:lnTo>
                      <a:pt x="677" y="348"/>
                    </a:lnTo>
                    <a:lnTo>
                      <a:pt x="670" y="357"/>
                    </a:lnTo>
                    <a:lnTo>
                      <a:pt x="654" y="368"/>
                    </a:lnTo>
                    <a:lnTo>
                      <a:pt x="651" y="372"/>
                    </a:lnTo>
                    <a:lnTo>
                      <a:pt x="612" y="431"/>
                    </a:lnTo>
                    <a:lnTo>
                      <a:pt x="608" y="430"/>
                    </a:lnTo>
                    <a:close/>
                  </a:path>
                </a:pathLst>
              </a:custGeom>
              <a:solidFill>
                <a:srgbClr val="996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8" name="Freeform 123">
                <a:extLst>
                  <a:ext uri="{FF2B5EF4-FFF2-40B4-BE49-F238E27FC236}">
                    <a16:creationId xmlns:a16="http://schemas.microsoft.com/office/drawing/2014/main" id="{5A8F879A-F464-06BF-27C6-E22AF5A00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865"/>
                <a:ext cx="39" cy="45"/>
              </a:xfrm>
              <a:custGeom>
                <a:avLst/>
                <a:gdLst>
                  <a:gd name="T0" fmla="*/ 0 w 117"/>
                  <a:gd name="T1" fmla="*/ 0 h 136"/>
                  <a:gd name="T2" fmla="*/ 0 w 117"/>
                  <a:gd name="T3" fmla="*/ 0 h 136"/>
                  <a:gd name="T4" fmla="*/ 0 w 117"/>
                  <a:gd name="T5" fmla="*/ 0 h 136"/>
                  <a:gd name="T6" fmla="*/ 0 w 117"/>
                  <a:gd name="T7" fmla="*/ 0 h 136"/>
                  <a:gd name="T8" fmla="*/ 0 w 117"/>
                  <a:gd name="T9" fmla="*/ 0 h 136"/>
                  <a:gd name="T10" fmla="*/ 0 w 117"/>
                  <a:gd name="T11" fmla="*/ 0 h 136"/>
                  <a:gd name="T12" fmla="*/ 0 w 117"/>
                  <a:gd name="T13" fmla="*/ 0 h 136"/>
                  <a:gd name="T14" fmla="*/ 0 w 117"/>
                  <a:gd name="T15" fmla="*/ 0 h 136"/>
                  <a:gd name="T16" fmla="*/ 0 w 117"/>
                  <a:gd name="T17" fmla="*/ 0 h 136"/>
                  <a:gd name="T18" fmla="*/ 0 w 117"/>
                  <a:gd name="T19" fmla="*/ 0 h 136"/>
                  <a:gd name="T20" fmla="*/ 0 w 117"/>
                  <a:gd name="T21" fmla="*/ 0 h 136"/>
                  <a:gd name="T22" fmla="*/ 0 w 117"/>
                  <a:gd name="T23" fmla="*/ 0 h 136"/>
                  <a:gd name="T24" fmla="*/ 0 w 117"/>
                  <a:gd name="T25" fmla="*/ 0 h 136"/>
                  <a:gd name="T26" fmla="*/ 0 w 117"/>
                  <a:gd name="T27" fmla="*/ 0 h 136"/>
                  <a:gd name="T28" fmla="*/ 0 w 117"/>
                  <a:gd name="T29" fmla="*/ 0 h 136"/>
                  <a:gd name="T30" fmla="*/ 0 w 117"/>
                  <a:gd name="T31" fmla="*/ 0 h 136"/>
                  <a:gd name="T32" fmla="*/ 0 w 117"/>
                  <a:gd name="T33" fmla="*/ 0 h 136"/>
                  <a:gd name="T34" fmla="*/ 0 w 117"/>
                  <a:gd name="T35" fmla="*/ 0 h 136"/>
                  <a:gd name="T36" fmla="*/ 0 w 117"/>
                  <a:gd name="T37" fmla="*/ 0 h 136"/>
                  <a:gd name="T38" fmla="*/ 0 w 117"/>
                  <a:gd name="T39" fmla="*/ 0 h 136"/>
                  <a:gd name="T40" fmla="*/ 0 w 117"/>
                  <a:gd name="T41" fmla="*/ 0 h 136"/>
                  <a:gd name="T42" fmla="*/ 0 w 117"/>
                  <a:gd name="T43" fmla="*/ 0 h 136"/>
                  <a:gd name="T44" fmla="*/ 0 w 117"/>
                  <a:gd name="T45" fmla="*/ 0 h 136"/>
                  <a:gd name="T46" fmla="*/ 0 w 117"/>
                  <a:gd name="T47" fmla="*/ 0 h 136"/>
                  <a:gd name="T48" fmla="*/ 0 w 117"/>
                  <a:gd name="T49" fmla="*/ 0 h 136"/>
                  <a:gd name="T50" fmla="*/ 0 w 117"/>
                  <a:gd name="T51" fmla="*/ 0 h 136"/>
                  <a:gd name="T52" fmla="*/ 0 w 117"/>
                  <a:gd name="T53" fmla="*/ 0 h 136"/>
                  <a:gd name="T54" fmla="*/ 0 w 117"/>
                  <a:gd name="T55" fmla="*/ 0 h 136"/>
                  <a:gd name="T56" fmla="*/ 0 w 117"/>
                  <a:gd name="T57" fmla="*/ 0 h 136"/>
                  <a:gd name="T58" fmla="*/ 0 w 117"/>
                  <a:gd name="T59" fmla="*/ 0 h 136"/>
                  <a:gd name="T60" fmla="*/ 0 w 117"/>
                  <a:gd name="T61" fmla="*/ 0 h 136"/>
                  <a:gd name="T62" fmla="*/ 0 w 117"/>
                  <a:gd name="T63" fmla="*/ 0 h 136"/>
                  <a:gd name="T64" fmla="*/ 0 w 117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136"/>
                  <a:gd name="T101" fmla="*/ 117 w 117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136">
                    <a:moveTo>
                      <a:pt x="0" y="134"/>
                    </a:moveTo>
                    <a:lnTo>
                      <a:pt x="2" y="118"/>
                    </a:lnTo>
                    <a:lnTo>
                      <a:pt x="6" y="102"/>
                    </a:lnTo>
                    <a:lnTo>
                      <a:pt x="11" y="84"/>
                    </a:lnTo>
                    <a:lnTo>
                      <a:pt x="17" y="67"/>
                    </a:lnTo>
                    <a:lnTo>
                      <a:pt x="21" y="59"/>
                    </a:lnTo>
                    <a:lnTo>
                      <a:pt x="25" y="51"/>
                    </a:lnTo>
                    <a:lnTo>
                      <a:pt x="31" y="43"/>
                    </a:lnTo>
                    <a:lnTo>
                      <a:pt x="37" y="34"/>
                    </a:lnTo>
                    <a:lnTo>
                      <a:pt x="44" y="27"/>
                    </a:lnTo>
                    <a:lnTo>
                      <a:pt x="51" y="19"/>
                    </a:lnTo>
                    <a:lnTo>
                      <a:pt x="59" y="12"/>
                    </a:lnTo>
                    <a:lnTo>
                      <a:pt x="68" y="5"/>
                    </a:lnTo>
                    <a:lnTo>
                      <a:pt x="71" y="3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16" y="11"/>
                    </a:lnTo>
                    <a:lnTo>
                      <a:pt x="117" y="19"/>
                    </a:lnTo>
                    <a:lnTo>
                      <a:pt x="81" y="13"/>
                    </a:lnTo>
                    <a:lnTo>
                      <a:pt x="75" y="15"/>
                    </a:lnTo>
                    <a:lnTo>
                      <a:pt x="65" y="23"/>
                    </a:lnTo>
                    <a:lnTo>
                      <a:pt x="56" y="32"/>
                    </a:lnTo>
                    <a:lnTo>
                      <a:pt x="48" y="43"/>
                    </a:lnTo>
                    <a:lnTo>
                      <a:pt x="41" y="52"/>
                    </a:lnTo>
                    <a:lnTo>
                      <a:pt x="34" y="63"/>
                    </a:lnTo>
                    <a:lnTo>
                      <a:pt x="28" y="73"/>
                    </a:lnTo>
                    <a:lnTo>
                      <a:pt x="23" y="82"/>
                    </a:lnTo>
                    <a:lnTo>
                      <a:pt x="19" y="93"/>
                    </a:lnTo>
                    <a:lnTo>
                      <a:pt x="10" y="125"/>
                    </a:lnTo>
                    <a:lnTo>
                      <a:pt x="6" y="13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69" name="Freeform 124">
                <a:extLst>
                  <a:ext uri="{FF2B5EF4-FFF2-40B4-BE49-F238E27FC236}">
                    <a16:creationId xmlns:a16="http://schemas.microsoft.com/office/drawing/2014/main" id="{59881440-0409-C73F-D35B-974D0B163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867"/>
                <a:ext cx="40" cy="36"/>
              </a:xfrm>
              <a:custGeom>
                <a:avLst/>
                <a:gdLst>
                  <a:gd name="T0" fmla="*/ 0 w 119"/>
                  <a:gd name="T1" fmla="*/ 0 h 107"/>
                  <a:gd name="T2" fmla="*/ 0 w 119"/>
                  <a:gd name="T3" fmla="*/ 0 h 107"/>
                  <a:gd name="T4" fmla="*/ 0 w 119"/>
                  <a:gd name="T5" fmla="*/ 0 h 107"/>
                  <a:gd name="T6" fmla="*/ 0 w 119"/>
                  <a:gd name="T7" fmla="*/ 0 h 107"/>
                  <a:gd name="T8" fmla="*/ 0 w 119"/>
                  <a:gd name="T9" fmla="*/ 0 h 107"/>
                  <a:gd name="T10" fmla="*/ 0 w 119"/>
                  <a:gd name="T11" fmla="*/ 0 h 107"/>
                  <a:gd name="T12" fmla="*/ 0 w 119"/>
                  <a:gd name="T13" fmla="*/ 0 h 107"/>
                  <a:gd name="T14" fmla="*/ 0 w 119"/>
                  <a:gd name="T15" fmla="*/ 0 h 107"/>
                  <a:gd name="T16" fmla="*/ 0 w 119"/>
                  <a:gd name="T17" fmla="*/ 0 h 107"/>
                  <a:gd name="T18" fmla="*/ 0 w 119"/>
                  <a:gd name="T19" fmla="*/ 0 h 107"/>
                  <a:gd name="T20" fmla="*/ 0 w 119"/>
                  <a:gd name="T21" fmla="*/ 0 h 107"/>
                  <a:gd name="T22" fmla="*/ 0 w 119"/>
                  <a:gd name="T23" fmla="*/ 0 h 107"/>
                  <a:gd name="T24" fmla="*/ 0 w 119"/>
                  <a:gd name="T25" fmla="*/ 0 h 107"/>
                  <a:gd name="T26" fmla="*/ 0 w 119"/>
                  <a:gd name="T27" fmla="*/ 0 h 107"/>
                  <a:gd name="T28" fmla="*/ 0 w 119"/>
                  <a:gd name="T29" fmla="*/ 0 h 107"/>
                  <a:gd name="T30" fmla="*/ 0 w 119"/>
                  <a:gd name="T31" fmla="*/ 0 h 107"/>
                  <a:gd name="T32" fmla="*/ 0 w 119"/>
                  <a:gd name="T33" fmla="*/ 0 h 107"/>
                  <a:gd name="T34" fmla="*/ 0 w 119"/>
                  <a:gd name="T35" fmla="*/ 0 h 107"/>
                  <a:gd name="T36" fmla="*/ 0 w 119"/>
                  <a:gd name="T37" fmla="*/ 0 h 107"/>
                  <a:gd name="T38" fmla="*/ 0 w 119"/>
                  <a:gd name="T39" fmla="*/ 0 h 107"/>
                  <a:gd name="T40" fmla="*/ 0 w 119"/>
                  <a:gd name="T41" fmla="*/ 0 h 107"/>
                  <a:gd name="T42" fmla="*/ 0 w 119"/>
                  <a:gd name="T43" fmla="*/ 0 h 107"/>
                  <a:gd name="T44" fmla="*/ 0 w 119"/>
                  <a:gd name="T45" fmla="*/ 0 h 107"/>
                  <a:gd name="T46" fmla="*/ 0 w 119"/>
                  <a:gd name="T47" fmla="*/ 0 h 107"/>
                  <a:gd name="T48" fmla="*/ 0 w 119"/>
                  <a:gd name="T49" fmla="*/ 0 h 107"/>
                  <a:gd name="T50" fmla="*/ 0 w 119"/>
                  <a:gd name="T51" fmla="*/ 0 h 107"/>
                  <a:gd name="T52" fmla="*/ 0 w 119"/>
                  <a:gd name="T53" fmla="*/ 0 h 107"/>
                  <a:gd name="T54" fmla="*/ 0 w 119"/>
                  <a:gd name="T55" fmla="*/ 0 h 107"/>
                  <a:gd name="T56" fmla="*/ 0 w 119"/>
                  <a:gd name="T57" fmla="*/ 0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9"/>
                  <a:gd name="T88" fmla="*/ 0 h 107"/>
                  <a:gd name="T89" fmla="*/ 119 w 119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9" h="107">
                    <a:moveTo>
                      <a:pt x="113" y="107"/>
                    </a:moveTo>
                    <a:lnTo>
                      <a:pt x="108" y="95"/>
                    </a:lnTo>
                    <a:lnTo>
                      <a:pt x="106" y="85"/>
                    </a:lnTo>
                    <a:lnTo>
                      <a:pt x="103" y="74"/>
                    </a:lnTo>
                    <a:lnTo>
                      <a:pt x="98" y="63"/>
                    </a:lnTo>
                    <a:lnTo>
                      <a:pt x="91" y="53"/>
                    </a:lnTo>
                    <a:lnTo>
                      <a:pt x="83" y="43"/>
                    </a:lnTo>
                    <a:lnTo>
                      <a:pt x="74" y="34"/>
                    </a:lnTo>
                    <a:lnTo>
                      <a:pt x="65" y="24"/>
                    </a:lnTo>
                    <a:lnTo>
                      <a:pt x="54" y="18"/>
                    </a:lnTo>
                    <a:lnTo>
                      <a:pt x="32" y="13"/>
                    </a:lnTo>
                    <a:lnTo>
                      <a:pt x="0" y="19"/>
                    </a:lnTo>
                    <a:lnTo>
                      <a:pt x="5" y="7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49" y="3"/>
                    </a:lnTo>
                    <a:lnTo>
                      <a:pt x="56" y="4"/>
                    </a:lnTo>
                    <a:lnTo>
                      <a:pt x="81" y="18"/>
                    </a:lnTo>
                    <a:lnTo>
                      <a:pt x="95" y="34"/>
                    </a:lnTo>
                    <a:lnTo>
                      <a:pt x="101" y="44"/>
                    </a:lnTo>
                    <a:lnTo>
                      <a:pt x="106" y="54"/>
                    </a:lnTo>
                    <a:lnTo>
                      <a:pt x="111" y="63"/>
                    </a:lnTo>
                    <a:lnTo>
                      <a:pt x="114" y="72"/>
                    </a:lnTo>
                    <a:lnTo>
                      <a:pt x="119" y="103"/>
                    </a:lnTo>
                    <a:lnTo>
                      <a:pt x="1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0" name="Freeform 125">
                <a:extLst>
                  <a:ext uri="{FF2B5EF4-FFF2-40B4-BE49-F238E27FC236}">
                    <a16:creationId xmlns:a16="http://schemas.microsoft.com/office/drawing/2014/main" id="{798A3CE5-72D1-C54B-80EB-092542949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" y="863"/>
                <a:ext cx="50" cy="15"/>
              </a:xfrm>
              <a:custGeom>
                <a:avLst/>
                <a:gdLst>
                  <a:gd name="T0" fmla="*/ 0 w 151"/>
                  <a:gd name="T1" fmla="*/ 0 h 45"/>
                  <a:gd name="T2" fmla="*/ 0 w 151"/>
                  <a:gd name="T3" fmla="*/ 0 h 45"/>
                  <a:gd name="T4" fmla="*/ 0 w 151"/>
                  <a:gd name="T5" fmla="*/ 0 h 45"/>
                  <a:gd name="T6" fmla="*/ 0 w 151"/>
                  <a:gd name="T7" fmla="*/ 0 h 45"/>
                  <a:gd name="T8" fmla="*/ 0 w 151"/>
                  <a:gd name="T9" fmla="*/ 0 h 45"/>
                  <a:gd name="T10" fmla="*/ 0 w 151"/>
                  <a:gd name="T11" fmla="*/ 0 h 45"/>
                  <a:gd name="T12" fmla="*/ 0 w 151"/>
                  <a:gd name="T13" fmla="*/ 0 h 45"/>
                  <a:gd name="T14" fmla="*/ 0 w 151"/>
                  <a:gd name="T15" fmla="*/ 0 h 45"/>
                  <a:gd name="T16" fmla="*/ 0 w 151"/>
                  <a:gd name="T17" fmla="*/ 0 h 45"/>
                  <a:gd name="T18" fmla="*/ 0 w 151"/>
                  <a:gd name="T19" fmla="*/ 0 h 45"/>
                  <a:gd name="T20" fmla="*/ 0 w 151"/>
                  <a:gd name="T21" fmla="*/ 0 h 45"/>
                  <a:gd name="T22" fmla="*/ 0 w 151"/>
                  <a:gd name="T23" fmla="*/ 0 h 45"/>
                  <a:gd name="T24" fmla="*/ 0 w 151"/>
                  <a:gd name="T25" fmla="*/ 0 h 45"/>
                  <a:gd name="T26" fmla="*/ 0 w 151"/>
                  <a:gd name="T27" fmla="*/ 0 h 45"/>
                  <a:gd name="T28" fmla="*/ 0 w 151"/>
                  <a:gd name="T29" fmla="*/ 0 h 45"/>
                  <a:gd name="T30" fmla="*/ 0 w 151"/>
                  <a:gd name="T31" fmla="*/ 0 h 45"/>
                  <a:gd name="T32" fmla="*/ 0 w 151"/>
                  <a:gd name="T33" fmla="*/ 0 h 45"/>
                  <a:gd name="T34" fmla="*/ 0 w 151"/>
                  <a:gd name="T35" fmla="*/ 0 h 45"/>
                  <a:gd name="T36" fmla="*/ 0 w 151"/>
                  <a:gd name="T37" fmla="*/ 0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"/>
                  <a:gd name="T58" fmla="*/ 0 h 45"/>
                  <a:gd name="T59" fmla="*/ 151 w 151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" h="45">
                    <a:moveTo>
                      <a:pt x="0" y="45"/>
                    </a:moveTo>
                    <a:lnTo>
                      <a:pt x="4" y="36"/>
                    </a:lnTo>
                    <a:lnTo>
                      <a:pt x="14" y="31"/>
                    </a:lnTo>
                    <a:lnTo>
                      <a:pt x="22" y="27"/>
                    </a:lnTo>
                    <a:lnTo>
                      <a:pt x="38" y="19"/>
                    </a:lnTo>
                    <a:lnTo>
                      <a:pt x="47" y="17"/>
                    </a:lnTo>
                    <a:lnTo>
                      <a:pt x="69" y="10"/>
                    </a:lnTo>
                    <a:lnTo>
                      <a:pt x="77" y="7"/>
                    </a:lnTo>
                    <a:lnTo>
                      <a:pt x="86" y="4"/>
                    </a:lnTo>
                    <a:lnTo>
                      <a:pt x="103" y="2"/>
                    </a:lnTo>
                    <a:lnTo>
                      <a:pt x="120" y="0"/>
                    </a:lnTo>
                    <a:lnTo>
                      <a:pt x="137" y="1"/>
                    </a:lnTo>
                    <a:lnTo>
                      <a:pt x="149" y="5"/>
                    </a:lnTo>
                    <a:lnTo>
                      <a:pt x="151" y="16"/>
                    </a:lnTo>
                    <a:lnTo>
                      <a:pt x="89" y="16"/>
                    </a:lnTo>
                    <a:lnTo>
                      <a:pt x="74" y="20"/>
                    </a:lnTo>
                    <a:lnTo>
                      <a:pt x="22" y="38"/>
                    </a:lnTo>
                    <a:lnTo>
                      <a:pt x="14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1" name="Freeform 126">
                <a:extLst>
                  <a:ext uri="{FF2B5EF4-FFF2-40B4-BE49-F238E27FC236}">
                    <a16:creationId xmlns:a16="http://schemas.microsoft.com/office/drawing/2014/main" id="{2648988A-0D89-C4FE-5111-2949EDCD7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841"/>
                <a:ext cx="9" cy="35"/>
              </a:xfrm>
              <a:custGeom>
                <a:avLst/>
                <a:gdLst>
                  <a:gd name="T0" fmla="*/ 0 w 28"/>
                  <a:gd name="T1" fmla="*/ 0 h 103"/>
                  <a:gd name="T2" fmla="*/ 0 w 28"/>
                  <a:gd name="T3" fmla="*/ 0 h 103"/>
                  <a:gd name="T4" fmla="*/ 0 w 28"/>
                  <a:gd name="T5" fmla="*/ 0 h 103"/>
                  <a:gd name="T6" fmla="*/ 0 w 28"/>
                  <a:gd name="T7" fmla="*/ 0 h 103"/>
                  <a:gd name="T8" fmla="*/ 0 w 28"/>
                  <a:gd name="T9" fmla="*/ 0 h 103"/>
                  <a:gd name="T10" fmla="*/ 0 w 28"/>
                  <a:gd name="T11" fmla="*/ 0 h 103"/>
                  <a:gd name="T12" fmla="*/ 0 w 28"/>
                  <a:gd name="T13" fmla="*/ 0 h 103"/>
                  <a:gd name="T14" fmla="*/ 0 w 28"/>
                  <a:gd name="T15" fmla="*/ 0 h 103"/>
                  <a:gd name="T16" fmla="*/ 0 w 28"/>
                  <a:gd name="T17" fmla="*/ 0 h 103"/>
                  <a:gd name="T18" fmla="*/ 0 w 28"/>
                  <a:gd name="T19" fmla="*/ 0 h 103"/>
                  <a:gd name="T20" fmla="*/ 0 w 28"/>
                  <a:gd name="T21" fmla="*/ 0 h 103"/>
                  <a:gd name="T22" fmla="*/ 0 w 28"/>
                  <a:gd name="T23" fmla="*/ 0 h 103"/>
                  <a:gd name="T24" fmla="*/ 0 w 28"/>
                  <a:gd name="T25" fmla="*/ 0 h 103"/>
                  <a:gd name="T26" fmla="*/ 0 w 28"/>
                  <a:gd name="T27" fmla="*/ 0 h 103"/>
                  <a:gd name="T28" fmla="*/ 0 w 28"/>
                  <a:gd name="T29" fmla="*/ 0 h 103"/>
                  <a:gd name="T30" fmla="*/ 0 w 28"/>
                  <a:gd name="T31" fmla="*/ 0 h 103"/>
                  <a:gd name="T32" fmla="*/ 0 w 28"/>
                  <a:gd name="T33" fmla="*/ 0 h 103"/>
                  <a:gd name="T34" fmla="*/ 0 w 28"/>
                  <a:gd name="T35" fmla="*/ 0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103"/>
                  <a:gd name="T56" fmla="*/ 28 w 28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103">
                    <a:moveTo>
                      <a:pt x="1" y="103"/>
                    </a:moveTo>
                    <a:lnTo>
                      <a:pt x="0" y="93"/>
                    </a:lnTo>
                    <a:lnTo>
                      <a:pt x="0" y="82"/>
                    </a:lnTo>
                    <a:lnTo>
                      <a:pt x="1" y="72"/>
                    </a:lnTo>
                    <a:lnTo>
                      <a:pt x="2" y="61"/>
                    </a:lnTo>
                    <a:lnTo>
                      <a:pt x="7" y="39"/>
                    </a:lnTo>
                    <a:lnTo>
                      <a:pt x="12" y="17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20" y="14"/>
                    </a:lnTo>
                    <a:lnTo>
                      <a:pt x="15" y="36"/>
                    </a:lnTo>
                    <a:lnTo>
                      <a:pt x="12" y="46"/>
                    </a:lnTo>
                    <a:lnTo>
                      <a:pt x="10" y="58"/>
                    </a:lnTo>
                    <a:lnTo>
                      <a:pt x="8" y="69"/>
                    </a:lnTo>
                    <a:lnTo>
                      <a:pt x="7" y="80"/>
                    </a:lnTo>
                    <a:lnTo>
                      <a:pt x="7" y="91"/>
                    </a:lnTo>
                    <a:lnTo>
                      <a:pt x="9" y="102"/>
                    </a:lnTo>
                    <a:lnTo>
                      <a:pt x="1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2" name="Freeform 127">
                <a:extLst>
                  <a:ext uri="{FF2B5EF4-FFF2-40B4-BE49-F238E27FC236}">
                    <a16:creationId xmlns:a16="http://schemas.microsoft.com/office/drawing/2014/main" id="{9B450356-0F20-3EE0-7023-80E05A4CD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855"/>
                <a:ext cx="2" cy="20"/>
              </a:xfrm>
              <a:custGeom>
                <a:avLst/>
                <a:gdLst>
                  <a:gd name="T0" fmla="*/ 0 w 7"/>
                  <a:gd name="T1" fmla="*/ 0 h 61"/>
                  <a:gd name="T2" fmla="*/ 0 w 7"/>
                  <a:gd name="T3" fmla="*/ 0 h 61"/>
                  <a:gd name="T4" fmla="*/ 0 w 7"/>
                  <a:gd name="T5" fmla="*/ 0 h 61"/>
                  <a:gd name="T6" fmla="*/ 0 w 7"/>
                  <a:gd name="T7" fmla="*/ 0 h 61"/>
                  <a:gd name="T8" fmla="*/ 0 w 7"/>
                  <a:gd name="T9" fmla="*/ 0 h 61"/>
                  <a:gd name="T10" fmla="*/ 0 w 7"/>
                  <a:gd name="T11" fmla="*/ 0 h 61"/>
                  <a:gd name="T12" fmla="*/ 0 w 7"/>
                  <a:gd name="T13" fmla="*/ 0 h 61"/>
                  <a:gd name="T14" fmla="*/ 0 w 7"/>
                  <a:gd name="T15" fmla="*/ 0 h 61"/>
                  <a:gd name="T16" fmla="*/ 0 w 7"/>
                  <a:gd name="T17" fmla="*/ 0 h 61"/>
                  <a:gd name="T18" fmla="*/ 0 w 7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61"/>
                  <a:gd name="T32" fmla="*/ 7 w 7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61">
                    <a:moveTo>
                      <a:pt x="2" y="59"/>
                    </a:moveTo>
                    <a:lnTo>
                      <a:pt x="1" y="53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3" y="16"/>
                    </a:lnTo>
                    <a:lnTo>
                      <a:pt x="7" y="0"/>
                    </a:lnTo>
                    <a:lnTo>
                      <a:pt x="5" y="39"/>
                    </a:lnTo>
                    <a:lnTo>
                      <a:pt x="7" y="61"/>
                    </a:lnTo>
                    <a:lnTo>
                      <a:pt x="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3" name="Freeform 128">
                <a:extLst>
                  <a:ext uri="{FF2B5EF4-FFF2-40B4-BE49-F238E27FC236}">
                    <a16:creationId xmlns:a16="http://schemas.microsoft.com/office/drawing/2014/main" id="{3408B552-C1C8-3E23-BCCF-74BAA98E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800"/>
                <a:ext cx="19" cy="34"/>
              </a:xfrm>
              <a:custGeom>
                <a:avLst/>
                <a:gdLst>
                  <a:gd name="T0" fmla="*/ 0 w 55"/>
                  <a:gd name="T1" fmla="*/ 0 h 101"/>
                  <a:gd name="T2" fmla="*/ 0 w 55"/>
                  <a:gd name="T3" fmla="*/ 0 h 101"/>
                  <a:gd name="T4" fmla="*/ 0 w 55"/>
                  <a:gd name="T5" fmla="*/ 0 h 101"/>
                  <a:gd name="T6" fmla="*/ 0 w 55"/>
                  <a:gd name="T7" fmla="*/ 0 h 101"/>
                  <a:gd name="T8" fmla="*/ 0 w 55"/>
                  <a:gd name="T9" fmla="*/ 0 h 101"/>
                  <a:gd name="T10" fmla="*/ 0 w 55"/>
                  <a:gd name="T11" fmla="*/ 0 h 101"/>
                  <a:gd name="T12" fmla="*/ 0 w 55"/>
                  <a:gd name="T13" fmla="*/ 0 h 101"/>
                  <a:gd name="T14" fmla="*/ 0 w 55"/>
                  <a:gd name="T15" fmla="*/ 0 h 101"/>
                  <a:gd name="T16" fmla="*/ 0 w 55"/>
                  <a:gd name="T17" fmla="*/ 0 h 101"/>
                  <a:gd name="T18" fmla="*/ 0 w 55"/>
                  <a:gd name="T19" fmla="*/ 0 h 101"/>
                  <a:gd name="T20" fmla="*/ 0 w 55"/>
                  <a:gd name="T21" fmla="*/ 0 h 101"/>
                  <a:gd name="T22" fmla="*/ 0 w 55"/>
                  <a:gd name="T23" fmla="*/ 0 h 101"/>
                  <a:gd name="T24" fmla="*/ 0 w 55"/>
                  <a:gd name="T25" fmla="*/ 0 h 101"/>
                  <a:gd name="T26" fmla="*/ 0 w 55"/>
                  <a:gd name="T27" fmla="*/ 0 h 101"/>
                  <a:gd name="T28" fmla="*/ 0 w 55"/>
                  <a:gd name="T29" fmla="*/ 0 h 101"/>
                  <a:gd name="T30" fmla="*/ 0 w 55"/>
                  <a:gd name="T31" fmla="*/ 0 h 101"/>
                  <a:gd name="T32" fmla="*/ 0 w 55"/>
                  <a:gd name="T33" fmla="*/ 0 h 101"/>
                  <a:gd name="T34" fmla="*/ 0 w 55"/>
                  <a:gd name="T35" fmla="*/ 0 h 101"/>
                  <a:gd name="T36" fmla="*/ 0 w 55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"/>
                  <a:gd name="T58" fmla="*/ 0 h 101"/>
                  <a:gd name="T59" fmla="*/ 55 w 55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" h="101">
                    <a:moveTo>
                      <a:pt x="55" y="101"/>
                    </a:moveTo>
                    <a:lnTo>
                      <a:pt x="52" y="83"/>
                    </a:lnTo>
                    <a:lnTo>
                      <a:pt x="48" y="74"/>
                    </a:lnTo>
                    <a:lnTo>
                      <a:pt x="46" y="65"/>
                    </a:lnTo>
                    <a:lnTo>
                      <a:pt x="43" y="57"/>
                    </a:lnTo>
                    <a:lnTo>
                      <a:pt x="37" y="44"/>
                    </a:lnTo>
                    <a:lnTo>
                      <a:pt x="32" y="37"/>
                    </a:lnTo>
                    <a:lnTo>
                      <a:pt x="9" y="1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4" y="6"/>
                    </a:lnTo>
                    <a:lnTo>
                      <a:pt x="21" y="12"/>
                    </a:lnTo>
                    <a:lnTo>
                      <a:pt x="27" y="18"/>
                    </a:lnTo>
                    <a:lnTo>
                      <a:pt x="32" y="25"/>
                    </a:lnTo>
                    <a:lnTo>
                      <a:pt x="36" y="32"/>
                    </a:lnTo>
                    <a:lnTo>
                      <a:pt x="40" y="39"/>
                    </a:lnTo>
                    <a:lnTo>
                      <a:pt x="47" y="52"/>
                    </a:lnTo>
                    <a:lnTo>
                      <a:pt x="55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4" name="Freeform 129">
                <a:extLst>
                  <a:ext uri="{FF2B5EF4-FFF2-40B4-BE49-F238E27FC236}">
                    <a16:creationId xmlns:a16="http://schemas.microsoft.com/office/drawing/2014/main" id="{8FD548C5-2F35-5FB7-B104-4E6271FA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801"/>
                <a:ext cx="23" cy="28"/>
              </a:xfrm>
              <a:custGeom>
                <a:avLst/>
                <a:gdLst>
                  <a:gd name="T0" fmla="*/ 0 w 67"/>
                  <a:gd name="T1" fmla="*/ 0 h 83"/>
                  <a:gd name="T2" fmla="*/ 0 w 67"/>
                  <a:gd name="T3" fmla="*/ 0 h 83"/>
                  <a:gd name="T4" fmla="*/ 0 w 67"/>
                  <a:gd name="T5" fmla="*/ 0 h 83"/>
                  <a:gd name="T6" fmla="*/ 0 w 67"/>
                  <a:gd name="T7" fmla="*/ 0 h 83"/>
                  <a:gd name="T8" fmla="*/ 0 w 67"/>
                  <a:gd name="T9" fmla="*/ 0 h 83"/>
                  <a:gd name="T10" fmla="*/ 0 w 67"/>
                  <a:gd name="T11" fmla="*/ 0 h 83"/>
                  <a:gd name="T12" fmla="*/ 0 w 67"/>
                  <a:gd name="T13" fmla="*/ 0 h 83"/>
                  <a:gd name="T14" fmla="*/ 0 w 67"/>
                  <a:gd name="T15" fmla="*/ 0 h 83"/>
                  <a:gd name="T16" fmla="*/ 0 w 67"/>
                  <a:gd name="T17" fmla="*/ 0 h 83"/>
                  <a:gd name="T18" fmla="*/ 0 w 67"/>
                  <a:gd name="T19" fmla="*/ 0 h 83"/>
                  <a:gd name="T20" fmla="*/ 0 w 67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83"/>
                  <a:gd name="T35" fmla="*/ 67 w 67"/>
                  <a:gd name="T36" fmla="*/ 83 h 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83">
                    <a:moveTo>
                      <a:pt x="60" y="82"/>
                    </a:moveTo>
                    <a:lnTo>
                      <a:pt x="58" y="68"/>
                    </a:lnTo>
                    <a:lnTo>
                      <a:pt x="26" y="18"/>
                    </a:lnTo>
                    <a:lnTo>
                      <a:pt x="15" y="11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1" y="21"/>
                    </a:lnTo>
                    <a:lnTo>
                      <a:pt x="45" y="29"/>
                    </a:lnTo>
                    <a:lnTo>
                      <a:pt x="67" y="72"/>
                    </a:lnTo>
                    <a:lnTo>
                      <a:pt x="66" y="83"/>
                    </a:lnTo>
                    <a:lnTo>
                      <a:pt x="6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5" name="Freeform 130">
                <a:extLst>
                  <a:ext uri="{FF2B5EF4-FFF2-40B4-BE49-F238E27FC236}">
                    <a16:creationId xmlns:a16="http://schemas.microsoft.com/office/drawing/2014/main" id="{26945230-30E2-C348-3E02-F923A5EB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944"/>
                <a:ext cx="31" cy="85"/>
              </a:xfrm>
              <a:custGeom>
                <a:avLst/>
                <a:gdLst>
                  <a:gd name="T0" fmla="*/ 0 w 95"/>
                  <a:gd name="T1" fmla="*/ 0 h 254"/>
                  <a:gd name="T2" fmla="*/ 0 w 95"/>
                  <a:gd name="T3" fmla="*/ 0 h 254"/>
                  <a:gd name="T4" fmla="*/ 0 w 95"/>
                  <a:gd name="T5" fmla="*/ 0 h 254"/>
                  <a:gd name="T6" fmla="*/ 0 w 95"/>
                  <a:gd name="T7" fmla="*/ 0 h 254"/>
                  <a:gd name="T8" fmla="*/ 0 w 95"/>
                  <a:gd name="T9" fmla="*/ 0 h 254"/>
                  <a:gd name="T10" fmla="*/ 0 w 95"/>
                  <a:gd name="T11" fmla="*/ 0 h 254"/>
                  <a:gd name="T12" fmla="*/ 0 w 95"/>
                  <a:gd name="T13" fmla="*/ 0 h 254"/>
                  <a:gd name="T14" fmla="*/ 0 w 95"/>
                  <a:gd name="T15" fmla="*/ 0 h 254"/>
                  <a:gd name="T16" fmla="*/ 0 w 95"/>
                  <a:gd name="T17" fmla="*/ 0 h 254"/>
                  <a:gd name="T18" fmla="*/ 0 w 95"/>
                  <a:gd name="T19" fmla="*/ 0 h 254"/>
                  <a:gd name="T20" fmla="*/ 0 w 95"/>
                  <a:gd name="T21" fmla="*/ 0 h 254"/>
                  <a:gd name="T22" fmla="*/ 0 w 95"/>
                  <a:gd name="T23" fmla="*/ 0 h 254"/>
                  <a:gd name="T24" fmla="*/ 0 w 95"/>
                  <a:gd name="T25" fmla="*/ 0 h 254"/>
                  <a:gd name="T26" fmla="*/ 0 w 95"/>
                  <a:gd name="T27" fmla="*/ 0 h 254"/>
                  <a:gd name="T28" fmla="*/ 0 w 95"/>
                  <a:gd name="T29" fmla="*/ 0 h 254"/>
                  <a:gd name="T30" fmla="*/ 0 w 95"/>
                  <a:gd name="T31" fmla="*/ 0 h 254"/>
                  <a:gd name="T32" fmla="*/ 0 w 95"/>
                  <a:gd name="T33" fmla="*/ 0 h 254"/>
                  <a:gd name="T34" fmla="*/ 0 w 95"/>
                  <a:gd name="T35" fmla="*/ 0 h 254"/>
                  <a:gd name="T36" fmla="*/ 0 w 95"/>
                  <a:gd name="T37" fmla="*/ 0 h 254"/>
                  <a:gd name="T38" fmla="*/ 0 w 95"/>
                  <a:gd name="T39" fmla="*/ 0 h 254"/>
                  <a:gd name="T40" fmla="*/ 0 w 95"/>
                  <a:gd name="T41" fmla="*/ 0 h 254"/>
                  <a:gd name="T42" fmla="*/ 0 w 95"/>
                  <a:gd name="T43" fmla="*/ 0 h 254"/>
                  <a:gd name="T44" fmla="*/ 0 w 95"/>
                  <a:gd name="T45" fmla="*/ 0 h 254"/>
                  <a:gd name="T46" fmla="*/ 0 w 95"/>
                  <a:gd name="T47" fmla="*/ 0 h 254"/>
                  <a:gd name="T48" fmla="*/ 0 w 95"/>
                  <a:gd name="T49" fmla="*/ 0 h 254"/>
                  <a:gd name="T50" fmla="*/ 0 w 95"/>
                  <a:gd name="T51" fmla="*/ 0 h 254"/>
                  <a:gd name="T52" fmla="*/ 0 w 95"/>
                  <a:gd name="T53" fmla="*/ 0 h 254"/>
                  <a:gd name="T54" fmla="*/ 0 w 95"/>
                  <a:gd name="T55" fmla="*/ 0 h 254"/>
                  <a:gd name="T56" fmla="*/ 0 w 95"/>
                  <a:gd name="T57" fmla="*/ 0 h 254"/>
                  <a:gd name="T58" fmla="*/ 0 w 95"/>
                  <a:gd name="T59" fmla="*/ 0 h 254"/>
                  <a:gd name="T60" fmla="*/ 0 w 95"/>
                  <a:gd name="T61" fmla="*/ 0 h 254"/>
                  <a:gd name="T62" fmla="*/ 0 w 95"/>
                  <a:gd name="T63" fmla="*/ 0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254"/>
                  <a:gd name="T98" fmla="*/ 95 w 95"/>
                  <a:gd name="T99" fmla="*/ 254 h 2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254">
                    <a:moveTo>
                      <a:pt x="58" y="0"/>
                    </a:moveTo>
                    <a:lnTo>
                      <a:pt x="63" y="1"/>
                    </a:lnTo>
                    <a:lnTo>
                      <a:pt x="67" y="4"/>
                    </a:lnTo>
                    <a:lnTo>
                      <a:pt x="71" y="7"/>
                    </a:lnTo>
                    <a:lnTo>
                      <a:pt x="75" y="12"/>
                    </a:lnTo>
                    <a:lnTo>
                      <a:pt x="79" y="18"/>
                    </a:lnTo>
                    <a:lnTo>
                      <a:pt x="82" y="24"/>
                    </a:lnTo>
                    <a:lnTo>
                      <a:pt x="85" y="31"/>
                    </a:lnTo>
                    <a:lnTo>
                      <a:pt x="87" y="40"/>
                    </a:lnTo>
                    <a:lnTo>
                      <a:pt x="89" y="49"/>
                    </a:lnTo>
                    <a:lnTo>
                      <a:pt x="91" y="60"/>
                    </a:lnTo>
                    <a:lnTo>
                      <a:pt x="92" y="70"/>
                    </a:lnTo>
                    <a:lnTo>
                      <a:pt x="93" y="81"/>
                    </a:lnTo>
                    <a:lnTo>
                      <a:pt x="95" y="93"/>
                    </a:lnTo>
                    <a:lnTo>
                      <a:pt x="95" y="105"/>
                    </a:lnTo>
                    <a:lnTo>
                      <a:pt x="95" y="118"/>
                    </a:lnTo>
                    <a:lnTo>
                      <a:pt x="93" y="131"/>
                    </a:lnTo>
                    <a:lnTo>
                      <a:pt x="92" y="144"/>
                    </a:lnTo>
                    <a:lnTo>
                      <a:pt x="90" y="156"/>
                    </a:lnTo>
                    <a:lnTo>
                      <a:pt x="88" y="169"/>
                    </a:lnTo>
                    <a:lnTo>
                      <a:pt x="85" y="180"/>
                    </a:lnTo>
                    <a:lnTo>
                      <a:pt x="82" y="191"/>
                    </a:lnTo>
                    <a:lnTo>
                      <a:pt x="79" y="201"/>
                    </a:lnTo>
                    <a:lnTo>
                      <a:pt x="75" y="211"/>
                    </a:lnTo>
                    <a:lnTo>
                      <a:pt x="72" y="220"/>
                    </a:lnTo>
                    <a:lnTo>
                      <a:pt x="68" y="228"/>
                    </a:lnTo>
                    <a:lnTo>
                      <a:pt x="64" y="234"/>
                    </a:lnTo>
                    <a:lnTo>
                      <a:pt x="60" y="240"/>
                    </a:lnTo>
                    <a:lnTo>
                      <a:pt x="55" y="245"/>
                    </a:lnTo>
                    <a:lnTo>
                      <a:pt x="51" y="249"/>
                    </a:lnTo>
                    <a:lnTo>
                      <a:pt x="46" y="252"/>
                    </a:lnTo>
                    <a:lnTo>
                      <a:pt x="40" y="253"/>
                    </a:lnTo>
                    <a:lnTo>
                      <a:pt x="36" y="254"/>
                    </a:lnTo>
                    <a:lnTo>
                      <a:pt x="31" y="252"/>
                    </a:lnTo>
                    <a:lnTo>
                      <a:pt x="27" y="250"/>
                    </a:lnTo>
                    <a:lnTo>
                      <a:pt x="23" y="247"/>
                    </a:lnTo>
                    <a:lnTo>
                      <a:pt x="19" y="242"/>
                    </a:lnTo>
                    <a:lnTo>
                      <a:pt x="15" y="237"/>
                    </a:lnTo>
                    <a:lnTo>
                      <a:pt x="12" y="230"/>
                    </a:lnTo>
                    <a:lnTo>
                      <a:pt x="10" y="222"/>
                    </a:lnTo>
                    <a:lnTo>
                      <a:pt x="7" y="214"/>
                    </a:lnTo>
                    <a:lnTo>
                      <a:pt x="5" y="204"/>
                    </a:lnTo>
                    <a:lnTo>
                      <a:pt x="3" y="194"/>
                    </a:lnTo>
                    <a:lnTo>
                      <a:pt x="2" y="184"/>
                    </a:lnTo>
                    <a:lnTo>
                      <a:pt x="0" y="173"/>
                    </a:lnTo>
                    <a:lnTo>
                      <a:pt x="0" y="161"/>
                    </a:lnTo>
                    <a:lnTo>
                      <a:pt x="0" y="148"/>
                    </a:lnTo>
                    <a:lnTo>
                      <a:pt x="0" y="136"/>
                    </a:lnTo>
                    <a:lnTo>
                      <a:pt x="1" y="123"/>
                    </a:lnTo>
                    <a:lnTo>
                      <a:pt x="2" y="110"/>
                    </a:lnTo>
                    <a:lnTo>
                      <a:pt x="4" y="97"/>
                    </a:lnTo>
                    <a:lnTo>
                      <a:pt x="6" y="85"/>
                    </a:lnTo>
                    <a:lnTo>
                      <a:pt x="9" y="74"/>
                    </a:lnTo>
                    <a:lnTo>
                      <a:pt x="12" y="63"/>
                    </a:lnTo>
                    <a:lnTo>
                      <a:pt x="15" y="52"/>
                    </a:lnTo>
                    <a:lnTo>
                      <a:pt x="18" y="43"/>
                    </a:lnTo>
                    <a:lnTo>
                      <a:pt x="22" y="34"/>
                    </a:lnTo>
                    <a:lnTo>
                      <a:pt x="26" y="27"/>
                    </a:lnTo>
                    <a:lnTo>
                      <a:pt x="30" y="19"/>
                    </a:lnTo>
                    <a:lnTo>
                      <a:pt x="34" y="14"/>
                    </a:lnTo>
                    <a:lnTo>
                      <a:pt x="39" y="9"/>
                    </a:lnTo>
                    <a:lnTo>
                      <a:pt x="43" y="5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6" name="Freeform 131">
                <a:extLst>
                  <a:ext uri="{FF2B5EF4-FFF2-40B4-BE49-F238E27FC236}">
                    <a16:creationId xmlns:a16="http://schemas.microsoft.com/office/drawing/2014/main" id="{29A3A37B-63AA-E330-D0D0-94DEA29E4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944"/>
                <a:ext cx="33" cy="85"/>
              </a:xfrm>
              <a:custGeom>
                <a:avLst/>
                <a:gdLst>
                  <a:gd name="T0" fmla="*/ 0 w 97"/>
                  <a:gd name="T1" fmla="*/ 0 h 255"/>
                  <a:gd name="T2" fmla="*/ 0 w 97"/>
                  <a:gd name="T3" fmla="*/ 0 h 255"/>
                  <a:gd name="T4" fmla="*/ 0 w 97"/>
                  <a:gd name="T5" fmla="*/ 0 h 255"/>
                  <a:gd name="T6" fmla="*/ 0 w 97"/>
                  <a:gd name="T7" fmla="*/ 0 h 255"/>
                  <a:gd name="T8" fmla="*/ 0 w 97"/>
                  <a:gd name="T9" fmla="*/ 0 h 255"/>
                  <a:gd name="T10" fmla="*/ 0 w 97"/>
                  <a:gd name="T11" fmla="*/ 0 h 255"/>
                  <a:gd name="T12" fmla="*/ 0 w 97"/>
                  <a:gd name="T13" fmla="*/ 0 h 255"/>
                  <a:gd name="T14" fmla="*/ 0 w 97"/>
                  <a:gd name="T15" fmla="*/ 0 h 255"/>
                  <a:gd name="T16" fmla="*/ 0 w 97"/>
                  <a:gd name="T17" fmla="*/ 0 h 255"/>
                  <a:gd name="T18" fmla="*/ 0 w 97"/>
                  <a:gd name="T19" fmla="*/ 0 h 255"/>
                  <a:gd name="T20" fmla="*/ 0 w 97"/>
                  <a:gd name="T21" fmla="*/ 0 h 255"/>
                  <a:gd name="T22" fmla="*/ 0 w 97"/>
                  <a:gd name="T23" fmla="*/ 0 h 255"/>
                  <a:gd name="T24" fmla="*/ 0 w 97"/>
                  <a:gd name="T25" fmla="*/ 0 h 255"/>
                  <a:gd name="T26" fmla="*/ 0 w 97"/>
                  <a:gd name="T27" fmla="*/ 0 h 255"/>
                  <a:gd name="T28" fmla="*/ 0 w 97"/>
                  <a:gd name="T29" fmla="*/ 0 h 255"/>
                  <a:gd name="T30" fmla="*/ 0 w 97"/>
                  <a:gd name="T31" fmla="*/ 0 h 255"/>
                  <a:gd name="T32" fmla="*/ 0 w 97"/>
                  <a:gd name="T33" fmla="*/ 0 h 255"/>
                  <a:gd name="T34" fmla="*/ 0 w 97"/>
                  <a:gd name="T35" fmla="*/ 0 h 255"/>
                  <a:gd name="T36" fmla="*/ 0 w 97"/>
                  <a:gd name="T37" fmla="*/ 0 h 255"/>
                  <a:gd name="T38" fmla="*/ 0 w 97"/>
                  <a:gd name="T39" fmla="*/ 0 h 255"/>
                  <a:gd name="T40" fmla="*/ 0 w 97"/>
                  <a:gd name="T41" fmla="*/ 0 h 255"/>
                  <a:gd name="T42" fmla="*/ 0 w 97"/>
                  <a:gd name="T43" fmla="*/ 0 h 255"/>
                  <a:gd name="T44" fmla="*/ 0 w 97"/>
                  <a:gd name="T45" fmla="*/ 0 h 255"/>
                  <a:gd name="T46" fmla="*/ 0 w 97"/>
                  <a:gd name="T47" fmla="*/ 0 h 255"/>
                  <a:gd name="T48" fmla="*/ 0 w 97"/>
                  <a:gd name="T49" fmla="*/ 0 h 255"/>
                  <a:gd name="T50" fmla="*/ 0 w 97"/>
                  <a:gd name="T51" fmla="*/ 0 h 255"/>
                  <a:gd name="T52" fmla="*/ 0 w 97"/>
                  <a:gd name="T53" fmla="*/ 0 h 255"/>
                  <a:gd name="T54" fmla="*/ 0 w 97"/>
                  <a:gd name="T55" fmla="*/ 0 h 255"/>
                  <a:gd name="T56" fmla="*/ 0 w 97"/>
                  <a:gd name="T57" fmla="*/ 0 h 255"/>
                  <a:gd name="T58" fmla="*/ 0 w 97"/>
                  <a:gd name="T59" fmla="*/ 0 h 255"/>
                  <a:gd name="T60" fmla="*/ 0 w 97"/>
                  <a:gd name="T61" fmla="*/ 0 h 255"/>
                  <a:gd name="T62" fmla="*/ 0 w 97"/>
                  <a:gd name="T63" fmla="*/ 0 h 255"/>
                  <a:gd name="T64" fmla="*/ 0 w 97"/>
                  <a:gd name="T65" fmla="*/ 0 h 255"/>
                  <a:gd name="T66" fmla="*/ 0 w 97"/>
                  <a:gd name="T67" fmla="*/ 0 h 255"/>
                  <a:gd name="T68" fmla="*/ 0 w 97"/>
                  <a:gd name="T69" fmla="*/ 0 h 255"/>
                  <a:gd name="T70" fmla="*/ 0 w 97"/>
                  <a:gd name="T71" fmla="*/ 0 h 255"/>
                  <a:gd name="T72" fmla="*/ 0 w 97"/>
                  <a:gd name="T73" fmla="*/ 0 h 255"/>
                  <a:gd name="T74" fmla="*/ 0 w 97"/>
                  <a:gd name="T75" fmla="*/ 0 h 255"/>
                  <a:gd name="T76" fmla="*/ 0 w 97"/>
                  <a:gd name="T77" fmla="*/ 0 h 255"/>
                  <a:gd name="T78" fmla="*/ 0 w 97"/>
                  <a:gd name="T79" fmla="*/ 0 h 255"/>
                  <a:gd name="T80" fmla="*/ 0 w 97"/>
                  <a:gd name="T81" fmla="*/ 0 h 255"/>
                  <a:gd name="T82" fmla="*/ 0 w 97"/>
                  <a:gd name="T83" fmla="*/ 0 h 255"/>
                  <a:gd name="T84" fmla="*/ 0 w 97"/>
                  <a:gd name="T85" fmla="*/ 0 h 255"/>
                  <a:gd name="T86" fmla="*/ 0 w 97"/>
                  <a:gd name="T87" fmla="*/ 0 h 255"/>
                  <a:gd name="T88" fmla="*/ 0 w 97"/>
                  <a:gd name="T89" fmla="*/ 0 h 255"/>
                  <a:gd name="T90" fmla="*/ 0 w 97"/>
                  <a:gd name="T91" fmla="*/ 0 h 255"/>
                  <a:gd name="T92" fmla="*/ 0 w 97"/>
                  <a:gd name="T93" fmla="*/ 0 h 255"/>
                  <a:gd name="T94" fmla="*/ 0 w 97"/>
                  <a:gd name="T95" fmla="*/ 0 h 255"/>
                  <a:gd name="T96" fmla="*/ 0 w 97"/>
                  <a:gd name="T97" fmla="*/ 0 h 2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255"/>
                  <a:gd name="T149" fmla="*/ 97 w 97"/>
                  <a:gd name="T150" fmla="*/ 255 h 2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255">
                    <a:moveTo>
                      <a:pt x="59" y="1"/>
                    </a:moveTo>
                    <a:lnTo>
                      <a:pt x="59" y="1"/>
                    </a:lnTo>
                    <a:lnTo>
                      <a:pt x="63" y="2"/>
                    </a:lnTo>
                    <a:lnTo>
                      <a:pt x="68" y="5"/>
                    </a:lnTo>
                    <a:lnTo>
                      <a:pt x="72" y="9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9" y="19"/>
                    </a:lnTo>
                    <a:lnTo>
                      <a:pt x="82" y="25"/>
                    </a:lnTo>
                    <a:lnTo>
                      <a:pt x="85" y="33"/>
                    </a:lnTo>
                    <a:lnTo>
                      <a:pt x="87" y="41"/>
                    </a:lnTo>
                    <a:lnTo>
                      <a:pt x="89" y="50"/>
                    </a:lnTo>
                    <a:lnTo>
                      <a:pt x="91" y="61"/>
                    </a:lnTo>
                    <a:lnTo>
                      <a:pt x="93" y="71"/>
                    </a:lnTo>
                    <a:lnTo>
                      <a:pt x="93" y="82"/>
                    </a:lnTo>
                    <a:lnTo>
                      <a:pt x="94" y="94"/>
                    </a:lnTo>
                    <a:lnTo>
                      <a:pt x="94" y="106"/>
                    </a:lnTo>
                    <a:lnTo>
                      <a:pt x="94" y="119"/>
                    </a:lnTo>
                    <a:lnTo>
                      <a:pt x="93" y="132"/>
                    </a:lnTo>
                    <a:lnTo>
                      <a:pt x="92" y="145"/>
                    </a:lnTo>
                    <a:lnTo>
                      <a:pt x="90" y="157"/>
                    </a:lnTo>
                    <a:lnTo>
                      <a:pt x="88" y="170"/>
                    </a:lnTo>
                    <a:lnTo>
                      <a:pt x="85" y="181"/>
                    </a:lnTo>
                    <a:lnTo>
                      <a:pt x="85" y="180"/>
                    </a:lnTo>
                    <a:lnTo>
                      <a:pt x="82" y="191"/>
                    </a:lnTo>
                    <a:lnTo>
                      <a:pt x="79" y="201"/>
                    </a:lnTo>
                    <a:lnTo>
                      <a:pt x="76" y="212"/>
                    </a:lnTo>
                    <a:lnTo>
                      <a:pt x="72" y="220"/>
                    </a:lnTo>
                    <a:lnTo>
                      <a:pt x="68" y="228"/>
                    </a:lnTo>
                    <a:lnTo>
                      <a:pt x="64" y="235"/>
                    </a:lnTo>
                    <a:lnTo>
                      <a:pt x="60" y="241"/>
                    </a:lnTo>
                    <a:lnTo>
                      <a:pt x="55" y="246"/>
                    </a:lnTo>
                    <a:lnTo>
                      <a:pt x="56" y="246"/>
                    </a:lnTo>
                    <a:lnTo>
                      <a:pt x="51" y="250"/>
                    </a:lnTo>
                    <a:lnTo>
                      <a:pt x="47" y="252"/>
                    </a:lnTo>
                    <a:lnTo>
                      <a:pt x="41" y="253"/>
                    </a:lnTo>
                    <a:lnTo>
                      <a:pt x="37" y="254"/>
                    </a:lnTo>
                    <a:lnTo>
                      <a:pt x="32" y="253"/>
                    </a:lnTo>
                    <a:lnTo>
                      <a:pt x="28" y="250"/>
                    </a:lnTo>
                    <a:lnTo>
                      <a:pt x="24" y="247"/>
                    </a:lnTo>
                    <a:lnTo>
                      <a:pt x="24" y="248"/>
                    </a:lnTo>
                    <a:lnTo>
                      <a:pt x="21" y="243"/>
                    </a:lnTo>
                    <a:lnTo>
                      <a:pt x="17" y="237"/>
                    </a:lnTo>
                    <a:lnTo>
                      <a:pt x="14" y="231"/>
                    </a:lnTo>
                    <a:lnTo>
                      <a:pt x="11" y="223"/>
                    </a:lnTo>
                    <a:lnTo>
                      <a:pt x="9" y="215"/>
                    </a:lnTo>
                    <a:lnTo>
                      <a:pt x="7" y="205"/>
                    </a:lnTo>
                    <a:lnTo>
                      <a:pt x="5" y="195"/>
                    </a:lnTo>
                    <a:lnTo>
                      <a:pt x="3" y="185"/>
                    </a:lnTo>
                    <a:lnTo>
                      <a:pt x="2" y="174"/>
                    </a:lnTo>
                    <a:lnTo>
                      <a:pt x="2" y="162"/>
                    </a:lnTo>
                    <a:lnTo>
                      <a:pt x="1" y="149"/>
                    </a:lnTo>
                    <a:lnTo>
                      <a:pt x="2" y="137"/>
                    </a:lnTo>
                    <a:lnTo>
                      <a:pt x="3" y="124"/>
                    </a:lnTo>
                    <a:lnTo>
                      <a:pt x="4" y="111"/>
                    </a:lnTo>
                    <a:lnTo>
                      <a:pt x="6" y="98"/>
                    </a:lnTo>
                    <a:lnTo>
                      <a:pt x="8" y="86"/>
                    </a:lnTo>
                    <a:lnTo>
                      <a:pt x="11" y="75"/>
                    </a:lnTo>
                    <a:lnTo>
                      <a:pt x="13" y="65"/>
                    </a:lnTo>
                    <a:lnTo>
                      <a:pt x="16" y="54"/>
                    </a:lnTo>
                    <a:lnTo>
                      <a:pt x="20" y="44"/>
                    </a:lnTo>
                    <a:lnTo>
                      <a:pt x="24" y="36"/>
                    </a:lnTo>
                    <a:lnTo>
                      <a:pt x="28" y="28"/>
                    </a:lnTo>
                    <a:lnTo>
                      <a:pt x="32" y="21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40" y="10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5" y="2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9" y="9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7"/>
                    </a:lnTo>
                    <a:lnTo>
                      <a:pt x="22" y="35"/>
                    </a:lnTo>
                    <a:lnTo>
                      <a:pt x="18" y="43"/>
                    </a:lnTo>
                    <a:lnTo>
                      <a:pt x="15" y="53"/>
                    </a:lnTo>
                    <a:lnTo>
                      <a:pt x="12" y="6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6" y="86"/>
                    </a:lnTo>
                    <a:lnTo>
                      <a:pt x="4" y="98"/>
                    </a:lnTo>
                    <a:lnTo>
                      <a:pt x="2" y="111"/>
                    </a:lnTo>
                    <a:lnTo>
                      <a:pt x="1" y="124"/>
                    </a:lnTo>
                    <a:lnTo>
                      <a:pt x="0" y="137"/>
                    </a:lnTo>
                    <a:lnTo>
                      <a:pt x="0" y="149"/>
                    </a:lnTo>
                    <a:lnTo>
                      <a:pt x="0" y="162"/>
                    </a:lnTo>
                    <a:lnTo>
                      <a:pt x="1" y="174"/>
                    </a:lnTo>
                    <a:lnTo>
                      <a:pt x="2" y="185"/>
                    </a:lnTo>
                    <a:lnTo>
                      <a:pt x="3" y="195"/>
                    </a:lnTo>
                    <a:lnTo>
                      <a:pt x="5" y="205"/>
                    </a:lnTo>
                    <a:lnTo>
                      <a:pt x="7" y="215"/>
                    </a:lnTo>
                    <a:lnTo>
                      <a:pt x="7" y="216"/>
                    </a:lnTo>
                    <a:lnTo>
                      <a:pt x="10" y="224"/>
                    </a:lnTo>
                    <a:lnTo>
                      <a:pt x="13" y="231"/>
                    </a:lnTo>
                    <a:lnTo>
                      <a:pt x="16" y="238"/>
                    </a:lnTo>
                    <a:lnTo>
                      <a:pt x="19" y="244"/>
                    </a:lnTo>
                    <a:lnTo>
                      <a:pt x="23" y="248"/>
                    </a:lnTo>
                    <a:lnTo>
                      <a:pt x="28" y="252"/>
                    </a:lnTo>
                    <a:lnTo>
                      <a:pt x="32" y="254"/>
                    </a:lnTo>
                    <a:lnTo>
                      <a:pt x="37" y="255"/>
                    </a:lnTo>
                    <a:lnTo>
                      <a:pt x="41" y="255"/>
                    </a:lnTo>
                    <a:lnTo>
                      <a:pt x="48" y="253"/>
                    </a:lnTo>
                    <a:lnTo>
                      <a:pt x="52" y="251"/>
                    </a:lnTo>
                    <a:lnTo>
                      <a:pt x="57" y="247"/>
                    </a:lnTo>
                    <a:lnTo>
                      <a:pt x="61" y="242"/>
                    </a:lnTo>
                    <a:lnTo>
                      <a:pt x="66" y="236"/>
                    </a:lnTo>
                    <a:lnTo>
                      <a:pt x="70" y="229"/>
                    </a:lnTo>
                    <a:lnTo>
                      <a:pt x="74" y="221"/>
                    </a:lnTo>
                    <a:lnTo>
                      <a:pt x="77" y="213"/>
                    </a:lnTo>
                    <a:lnTo>
                      <a:pt x="81" y="202"/>
                    </a:lnTo>
                    <a:lnTo>
                      <a:pt x="84" y="192"/>
                    </a:lnTo>
                    <a:lnTo>
                      <a:pt x="87" y="181"/>
                    </a:lnTo>
                    <a:lnTo>
                      <a:pt x="89" y="170"/>
                    </a:lnTo>
                    <a:lnTo>
                      <a:pt x="91" y="157"/>
                    </a:lnTo>
                    <a:lnTo>
                      <a:pt x="93" y="145"/>
                    </a:lnTo>
                    <a:lnTo>
                      <a:pt x="96" y="132"/>
                    </a:lnTo>
                    <a:lnTo>
                      <a:pt x="96" y="119"/>
                    </a:lnTo>
                    <a:lnTo>
                      <a:pt x="97" y="106"/>
                    </a:lnTo>
                    <a:lnTo>
                      <a:pt x="97" y="94"/>
                    </a:lnTo>
                    <a:lnTo>
                      <a:pt x="96" y="82"/>
                    </a:lnTo>
                    <a:lnTo>
                      <a:pt x="94" y="71"/>
                    </a:lnTo>
                    <a:lnTo>
                      <a:pt x="93" y="61"/>
                    </a:lnTo>
                    <a:lnTo>
                      <a:pt x="91" y="50"/>
                    </a:lnTo>
                    <a:lnTo>
                      <a:pt x="91" y="49"/>
                    </a:lnTo>
                    <a:lnTo>
                      <a:pt x="89" y="40"/>
                    </a:lnTo>
                    <a:lnTo>
                      <a:pt x="86" y="32"/>
                    </a:lnTo>
                    <a:lnTo>
                      <a:pt x="84" y="24"/>
                    </a:lnTo>
                    <a:lnTo>
                      <a:pt x="80" y="18"/>
                    </a:lnTo>
                    <a:lnTo>
                      <a:pt x="77" y="12"/>
                    </a:lnTo>
                    <a:lnTo>
                      <a:pt x="72" y="8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59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7" name="Freeform 132">
                <a:extLst>
                  <a:ext uri="{FF2B5EF4-FFF2-40B4-BE49-F238E27FC236}">
                    <a16:creationId xmlns:a16="http://schemas.microsoft.com/office/drawing/2014/main" id="{0EE5BF5A-228E-A39F-6DE8-5FED81FA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980"/>
                <a:ext cx="16" cy="17"/>
              </a:xfrm>
              <a:custGeom>
                <a:avLst/>
                <a:gdLst>
                  <a:gd name="T0" fmla="*/ 0 w 48"/>
                  <a:gd name="T1" fmla="*/ 0 h 50"/>
                  <a:gd name="T2" fmla="*/ 0 w 48"/>
                  <a:gd name="T3" fmla="*/ 0 h 50"/>
                  <a:gd name="T4" fmla="*/ 0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0 w 48"/>
                  <a:gd name="T11" fmla="*/ 0 h 50"/>
                  <a:gd name="T12" fmla="*/ 0 w 48"/>
                  <a:gd name="T13" fmla="*/ 0 h 50"/>
                  <a:gd name="T14" fmla="*/ 0 w 48"/>
                  <a:gd name="T15" fmla="*/ 0 h 50"/>
                  <a:gd name="T16" fmla="*/ 0 w 48"/>
                  <a:gd name="T17" fmla="*/ 0 h 50"/>
                  <a:gd name="T18" fmla="*/ 0 w 48"/>
                  <a:gd name="T19" fmla="*/ 0 h 50"/>
                  <a:gd name="T20" fmla="*/ 0 w 48"/>
                  <a:gd name="T21" fmla="*/ 0 h 50"/>
                  <a:gd name="T22" fmla="*/ 0 w 48"/>
                  <a:gd name="T23" fmla="*/ 0 h 50"/>
                  <a:gd name="T24" fmla="*/ 0 w 48"/>
                  <a:gd name="T25" fmla="*/ 0 h 50"/>
                  <a:gd name="T26" fmla="*/ 0 w 48"/>
                  <a:gd name="T27" fmla="*/ 0 h 50"/>
                  <a:gd name="T28" fmla="*/ 0 w 48"/>
                  <a:gd name="T29" fmla="*/ 0 h 50"/>
                  <a:gd name="T30" fmla="*/ 0 w 48"/>
                  <a:gd name="T31" fmla="*/ 0 h 50"/>
                  <a:gd name="T32" fmla="*/ 0 w 48"/>
                  <a:gd name="T33" fmla="*/ 0 h 50"/>
                  <a:gd name="T34" fmla="*/ 0 w 48"/>
                  <a:gd name="T35" fmla="*/ 0 h 50"/>
                  <a:gd name="T36" fmla="*/ 0 w 48"/>
                  <a:gd name="T37" fmla="*/ 0 h 50"/>
                  <a:gd name="T38" fmla="*/ 0 w 48"/>
                  <a:gd name="T39" fmla="*/ 0 h 50"/>
                  <a:gd name="T40" fmla="*/ 0 w 48"/>
                  <a:gd name="T41" fmla="*/ 0 h 50"/>
                  <a:gd name="T42" fmla="*/ 0 w 48"/>
                  <a:gd name="T43" fmla="*/ 0 h 50"/>
                  <a:gd name="T44" fmla="*/ 0 w 48"/>
                  <a:gd name="T45" fmla="*/ 0 h 50"/>
                  <a:gd name="T46" fmla="*/ 0 w 48"/>
                  <a:gd name="T47" fmla="*/ 0 h 50"/>
                  <a:gd name="T48" fmla="*/ 0 w 48"/>
                  <a:gd name="T49" fmla="*/ 0 h 50"/>
                  <a:gd name="T50" fmla="*/ 0 w 48"/>
                  <a:gd name="T51" fmla="*/ 0 h 50"/>
                  <a:gd name="T52" fmla="*/ 0 w 48"/>
                  <a:gd name="T53" fmla="*/ 0 h 50"/>
                  <a:gd name="T54" fmla="*/ 0 w 48"/>
                  <a:gd name="T55" fmla="*/ 0 h 50"/>
                  <a:gd name="T56" fmla="*/ 0 w 48"/>
                  <a:gd name="T57" fmla="*/ 0 h 50"/>
                  <a:gd name="T58" fmla="*/ 0 w 48"/>
                  <a:gd name="T59" fmla="*/ 0 h 50"/>
                  <a:gd name="T60" fmla="*/ 0 w 48"/>
                  <a:gd name="T61" fmla="*/ 0 h 50"/>
                  <a:gd name="T62" fmla="*/ 0 w 48"/>
                  <a:gd name="T63" fmla="*/ 0 h 50"/>
                  <a:gd name="T64" fmla="*/ 0 w 48"/>
                  <a:gd name="T65" fmla="*/ 0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"/>
                  <a:gd name="T100" fmla="*/ 0 h 50"/>
                  <a:gd name="T101" fmla="*/ 48 w 48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" h="50">
                    <a:moveTo>
                      <a:pt x="24" y="0"/>
                    </a:moveTo>
                    <a:lnTo>
                      <a:pt x="29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7" y="20"/>
                    </a:lnTo>
                    <a:lnTo>
                      <a:pt x="48" y="25"/>
                    </a:lnTo>
                    <a:lnTo>
                      <a:pt x="47" y="30"/>
                    </a:lnTo>
                    <a:lnTo>
                      <a:pt x="46" y="35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7" y="45"/>
                    </a:lnTo>
                    <a:lnTo>
                      <a:pt x="33" y="47"/>
                    </a:lnTo>
                    <a:lnTo>
                      <a:pt x="29" y="50"/>
                    </a:lnTo>
                    <a:lnTo>
                      <a:pt x="24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2" y="45"/>
                    </a:lnTo>
                    <a:lnTo>
                      <a:pt x="8" y="42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8" name="Freeform 133">
                <a:extLst>
                  <a:ext uri="{FF2B5EF4-FFF2-40B4-BE49-F238E27FC236}">
                    <a16:creationId xmlns:a16="http://schemas.microsoft.com/office/drawing/2014/main" id="{9BE119A3-F365-7631-4A0A-C6B8001AD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980"/>
                <a:ext cx="16" cy="17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w 48"/>
                  <a:gd name="T19" fmla="*/ 0 h 52"/>
                  <a:gd name="T20" fmla="*/ 0 w 48"/>
                  <a:gd name="T21" fmla="*/ 0 h 52"/>
                  <a:gd name="T22" fmla="*/ 0 w 48"/>
                  <a:gd name="T23" fmla="*/ 0 h 52"/>
                  <a:gd name="T24" fmla="*/ 0 w 48"/>
                  <a:gd name="T25" fmla="*/ 0 h 52"/>
                  <a:gd name="T26" fmla="*/ 0 w 48"/>
                  <a:gd name="T27" fmla="*/ 0 h 52"/>
                  <a:gd name="T28" fmla="*/ 0 w 48"/>
                  <a:gd name="T29" fmla="*/ 0 h 52"/>
                  <a:gd name="T30" fmla="*/ 0 w 48"/>
                  <a:gd name="T31" fmla="*/ 0 h 52"/>
                  <a:gd name="T32" fmla="*/ 0 w 48"/>
                  <a:gd name="T33" fmla="*/ 0 h 52"/>
                  <a:gd name="T34" fmla="*/ 0 w 48"/>
                  <a:gd name="T35" fmla="*/ 0 h 52"/>
                  <a:gd name="T36" fmla="*/ 0 w 48"/>
                  <a:gd name="T37" fmla="*/ 0 h 52"/>
                  <a:gd name="T38" fmla="*/ 0 w 48"/>
                  <a:gd name="T39" fmla="*/ 0 h 52"/>
                  <a:gd name="T40" fmla="*/ 0 w 48"/>
                  <a:gd name="T41" fmla="*/ 0 h 52"/>
                  <a:gd name="T42" fmla="*/ 0 w 48"/>
                  <a:gd name="T43" fmla="*/ 0 h 52"/>
                  <a:gd name="T44" fmla="*/ 0 w 48"/>
                  <a:gd name="T45" fmla="*/ 0 h 52"/>
                  <a:gd name="T46" fmla="*/ 0 w 48"/>
                  <a:gd name="T47" fmla="*/ 0 h 52"/>
                  <a:gd name="T48" fmla="*/ 0 w 48"/>
                  <a:gd name="T49" fmla="*/ 0 h 52"/>
                  <a:gd name="T50" fmla="*/ 0 w 48"/>
                  <a:gd name="T51" fmla="*/ 0 h 52"/>
                  <a:gd name="T52" fmla="*/ 0 w 48"/>
                  <a:gd name="T53" fmla="*/ 0 h 52"/>
                  <a:gd name="T54" fmla="*/ 0 w 48"/>
                  <a:gd name="T55" fmla="*/ 0 h 52"/>
                  <a:gd name="T56" fmla="*/ 0 w 48"/>
                  <a:gd name="T57" fmla="*/ 0 h 52"/>
                  <a:gd name="T58" fmla="*/ 0 w 48"/>
                  <a:gd name="T59" fmla="*/ 0 h 52"/>
                  <a:gd name="T60" fmla="*/ 0 w 48"/>
                  <a:gd name="T61" fmla="*/ 0 h 52"/>
                  <a:gd name="T62" fmla="*/ 0 w 48"/>
                  <a:gd name="T63" fmla="*/ 0 h 52"/>
                  <a:gd name="T64" fmla="*/ 0 w 48"/>
                  <a:gd name="T65" fmla="*/ 0 h 52"/>
                  <a:gd name="T66" fmla="*/ 0 w 48"/>
                  <a:gd name="T67" fmla="*/ 0 h 52"/>
                  <a:gd name="T68" fmla="*/ 0 w 48"/>
                  <a:gd name="T69" fmla="*/ 0 h 52"/>
                  <a:gd name="T70" fmla="*/ 0 w 48"/>
                  <a:gd name="T71" fmla="*/ 0 h 52"/>
                  <a:gd name="T72" fmla="*/ 0 w 48"/>
                  <a:gd name="T73" fmla="*/ 0 h 52"/>
                  <a:gd name="T74" fmla="*/ 0 w 48"/>
                  <a:gd name="T75" fmla="*/ 0 h 52"/>
                  <a:gd name="T76" fmla="*/ 0 w 48"/>
                  <a:gd name="T77" fmla="*/ 0 h 52"/>
                  <a:gd name="T78" fmla="*/ 0 w 48"/>
                  <a:gd name="T79" fmla="*/ 0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52"/>
                  <a:gd name="T122" fmla="*/ 48 w 48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52">
                    <a:moveTo>
                      <a:pt x="24" y="2"/>
                    </a:moveTo>
                    <a:lnTo>
                      <a:pt x="29" y="2"/>
                    </a:lnTo>
                    <a:lnTo>
                      <a:pt x="33" y="4"/>
                    </a:lnTo>
                    <a:lnTo>
                      <a:pt x="37" y="6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5" y="17"/>
                    </a:lnTo>
                    <a:lnTo>
                      <a:pt x="46" y="21"/>
                    </a:lnTo>
                    <a:lnTo>
                      <a:pt x="47" y="26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5" y="35"/>
                    </a:lnTo>
                    <a:lnTo>
                      <a:pt x="43" y="39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3" y="47"/>
                    </a:lnTo>
                    <a:lnTo>
                      <a:pt x="29" y="49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6" y="47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5" y="40"/>
                    </a:lnTo>
                    <a:lnTo>
                      <a:pt x="8" y="43"/>
                    </a:lnTo>
                    <a:lnTo>
                      <a:pt x="11" y="47"/>
                    </a:lnTo>
                    <a:lnTo>
                      <a:pt x="15" y="49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4" y="49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5" y="40"/>
                    </a:lnTo>
                    <a:lnTo>
                      <a:pt x="46" y="36"/>
                    </a:lnTo>
                    <a:lnTo>
                      <a:pt x="48" y="31"/>
                    </a:lnTo>
                    <a:lnTo>
                      <a:pt x="48" y="26"/>
                    </a:lnTo>
                    <a:lnTo>
                      <a:pt x="48" y="21"/>
                    </a:lnTo>
                    <a:lnTo>
                      <a:pt x="46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8" y="5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79" name="Freeform 134">
                <a:extLst>
                  <a:ext uri="{FF2B5EF4-FFF2-40B4-BE49-F238E27FC236}">
                    <a16:creationId xmlns:a16="http://schemas.microsoft.com/office/drawing/2014/main" id="{FC11C1B3-6F7F-8F77-5455-352C23A4F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932"/>
                <a:ext cx="20" cy="41"/>
              </a:xfrm>
              <a:custGeom>
                <a:avLst/>
                <a:gdLst>
                  <a:gd name="T0" fmla="*/ 0 w 59"/>
                  <a:gd name="T1" fmla="*/ 0 h 122"/>
                  <a:gd name="T2" fmla="*/ 0 w 59"/>
                  <a:gd name="T3" fmla="*/ 0 h 122"/>
                  <a:gd name="T4" fmla="*/ 0 w 59"/>
                  <a:gd name="T5" fmla="*/ 0 h 122"/>
                  <a:gd name="T6" fmla="*/ 0 w 59"/>
                  <a:gd name="T7" fmla="*/ 0 h 122"/>
                  <a:gd name="T8" fmla="*/ 0 w 59"/>
                  <a:gd name="T9" fmla="*/ 0 h 122"/>
                  <a:gd name="T10" fmla="*/ 0 w 59"/>
                  <a:gd name="T11" fmla="*/ 0 h 122"/>
                  <a:gd name="T12" fmla="*/ 0 w 59"/>
                  <a:gd name="T13" fmla="*/ 0 h 122"/>
                  <a:gd name="T14" fmla="*/ 0 w 59"/>
                  <a:gd name="T15" fmla="*/ 0 h 122"/>
                  <a:gd name="T16" fmla="*/ 0 w 59"/>
                  <a:gd name="T17" fmla="*/ 0 h 122"/>
                  <a:gd name="T18" fmla="*/ 0 w 59"/>
                  <a:gd name="T19" fmla="*/ 0 h 122"/>
                  <a:gd name="T20" fmla="*/ 0 w 59"/>
                  <a:gd name="T21" fmla="*/ 0 h 122"/>
                  <a:gd name="T22" fmla="*/ 0 w 59"/>
                  <a:gd name="T23" fmla="*/ 0 h 122"/>
                  <a:gd name="T24" fmla="*/ 0 w 59"/>
                  <a:gd name="T25" fmla="*/ 0 h 122"/>
                  <a:gd name="T26" fmla="*/ 0 w 59"/>
                  <a:gd name="T27" fmla="*/ 0 h 122"/>
                  <a:gd name="T28" fmla="*/ 0 w 59"/>
                  <a:gd name="T29" fmla="*/ 0 h 122"/>
                  <a:gd name="T30" fmla="*/ 0 w 59"/>
                  <a:gd name="T31" fmla="*/ 0 h 122"/>
                  <a:gd name="T32" fmla="*/ 0 w 59"/>
                  <a:gd name="T33" fmla="*/ 0 h 122"/>
                  <a:gd name="T34" fmla="*/ 0 w 59"/>
                  <a:gd name="T35" fmla="*/ 0 h 122"/>
                  <a:gd name="T36" fmla="*/ 0 w 59"/>
                  <a:gd name="T37" fmla="*/ 0 h 122"/>
                  <a:gd name="T38" fmla="*/ 0 w 59"/>
                  <a:gd name="T39" fmla="*/ 0 h 122"/>
                  <a:gd name="T40" fmla="*/ 0 w 59"/>
                  <a:gd name="T41" fmla="*/ 0 h 122"/>
                  <a:gd name="T42" fmla="*/ 0 w 59"/>
                  <a:gd name="T43" fmla="*/ 0 h 122"/>
                  <a:gd name="T44" fmla="*/ 0 w 59"/>
                  <a:gd name="T45" fmla="*/ 0 h 122"/>
                  <a:gd name="T46" fmla="*/ 0 w 59"/>
                  <a:gd name="T47" fmla="*/ 0 h 122"/>
                  <a:gd name="T48" fmla="*/ 0 w 59"/>
                  <a:gd name="T49" fmla="*/ 0 h 122"/>
                  <a:gd name="T50" fmla="*/ 0 w 59"/>
                  <a:gd name="T51" fmla="*/ 0 h 122"/>
                  <a:gd name="T52" fmla="*/ 0 w 59"/>
                  <a:gd name="T53" fmla="*/ 0 h 122"/>
                  <a:gd name="T54" fmla="*/ 0 w 59"/>
                  <a:gd name="T55" fmla="*/ 0 h 122"/>
                  <a:gd name="T56" fmla="*/ 0 w 59"/>
                  <a:gd name="T57" fmla="*/ 0 h 122"/>
                  <a:gd name="T58" fmla="*/ 0 w 59"/>
                  <a:gd name="T59" fmla="*/ 0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9"/>
                  <a:gd name="T91" fmla="*/ 0 h 122"/>
                  <a:gd name="T92" fmla="*/ 59 w 59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9" h="122">
                    <a:moveTo>
                      <a:pt x="59" y="26"/>
                    </a:moveTo>
                    <a:lnTo>
                      <a:pt x="54" y="15"/>
                    </a:lnTo>
                    <a:lnTo>
                      <a:pt x="48" y="5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9" y="9"/>
                    </a:lnTo>
                    <a:lnTo>
                      <a:pt x="13" y="19"/>
                    </a:lnTo>
                    <a:lnTo>
                      <a:pt x="9" y="26"/>
                    </a:lnTo>
                    <a:lnTo>
                      <a:pt x="5" y="40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3" y="100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9" y="117"/>
                    </a:lnTo>
                    <a:lnTo>
                      <a:pt x="13" y="122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80" name="Freeform 135">
                <a:extLst>
                  <a:ext uri="{FF2B5EF4-FFF2-40B4-BE49-F238E27FC236}">
                    <a16:creationId xmlns:a16="http://schemas.microsoft.com/office/drawing/2014/main" id="{F32820ED-4122-4F6D-530B-4F9BB7F7D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932"/>
                <a:ext cx="20" cy="41"/>
              </a:xfrm>
              <a:custGeom>
                <a:avLst/>
                <a:gdLst>
                  <a:gd name="T0" fmla="*/ 0 w 61"/>
                  <a:gd name="T1" fmla="*/ 0 h 124"/>
                  <a:gd name="T2" fmla="*/ 0 w 61"/>
                  <a:gd name="T3" fmla="*/ 0 h 124"/>
                  <a:gd name="T4" fmla="*/ 0 w 61"/>
                  <a:gd name="T5" fmla="*/ 0 h 124"/>
                  <a:gd name="T6" fmla="*/ 0 w 61"/>
                  <a:gd name="T7" fmla="*/ 0 h 124"/>
                  <a:gd name="T8" fmla="*/ 0 w 61"/>
                  <a:gd name="T9" fmla="*/ 0 h 124"/>
                  <a:gd name="T10" fmla="*/ 0 w 61"/>
                  <a:gd name="T11" fmla="*/ 0 h 124"/>
                  <a:gd name="T12" fmla="*/ 0 w 61"/>
                  <a:gd name="T13" fmla="*/ 0 h 124"/>
                  <a:gd name="T14" fmla="*/ 0 w 61"/>
                  <a:gd name="T15" fmla="*/ 0 h 124"/>
                  <a:gd name="T16" fmla="*/ 0 w 61"/>
                  <a:gd name="T17" fmla="*/ 0 h 124"/>
                  <a:gd name="T18" fmla="*/ 0 w 61"/>
                  <a:gd name="T19" fmla="*/ 0 h 124"/>
                  <a:gd name="T20" fmla="*/ 0 w 61"/>
                  <a:gd name="T21" fmla="*/ 0 h 124"/>
                  <a:gd name="T22" fmla="*/ 0 w 61"/>
                  <a:gd name="T23" fmla="*/ 0 h 124"/>
                  <a:gd name="T24" fmla="*/ 0 w 61"/>
                  <a:gd name="T25" fmla="*/ 0 h 124"/>
                  <a:gd name="T26" fmla="*/ 0 w 61"/>
                  <a:gd name="T27" fmla="*/ 0 h 124"/>
                  <a:gd name="T28" fmla="*/ 0 w 61"/>
                  <a:gd name="T29" fmla="*/ 0 h 124"/>
                  <a:gd name="T30" fmla="*/ 0 w 61"/>
                  <a:gd name="T31" fmla="*/ 0 h 124"/>
                  <a:gd name="T32" fmla="*/ 0 w 61"/>
                  <a:gd name="T33" fmla="*/ 0 h 124"/>
                  <a:gd name="T34" fmla="*/ 0 w 61"/>
                  <a:gd name="T35" fmla="*/ 0 h 124"/>
                  <a:gd name="T36" fmla="*/ 0 w 61"/>
                  <a:gd name="T37" fmla="*/ 0 h 124"/>
                  <a:gd name="T38" fmla="*/ 0 w 61"/>
                  <a:gd name="T39" fmla="*/ 0 h 124"/>
                  <a:gd name="T40" fmla="*/ 0 w 61"/>
                  <a:gd name="T41" fmla="*/ 0 h 124"/>
                  <a:gd name="T42" fmla="*/ 0 w 61"/>
                  <a:gd name="T43" fmla="*/ 0 h 124"/>
                  <a:gd name="T44" fmla="*/ 0 w 61"/>
                  <a:gd name="T45" fmla="*/ 0 h 124"/>
                  <a:gd name="T46" fmla="*/ 0 w 61"/>
                  <a:gd name="T47" fmla="*/ 0 h 124"/>
                  <a:gd name="T48" fmla="*/ 0 w 61"/>
                  <a:gd name="T49" fmla="*/ 0 h 124"/>
                  <a:gd name="T50" fmla="*/ 0 w 61"/>
                  <a:gd name="T51" fmla="*/ 0 h 124"/>
                  <a:gd name="T52" fmla="*/ 0 w 61"/>
                  <a:gd name="T53" fmla="*/ 0 h 124"/>
                  <a:gd name="T54" fmla="*/ 0 w 61"/>
                  <a:gd name="T55" fmla="*/ 0 h 124"/>
                  <a:gd name="T56" fmla="*/ 0 w 61"/>
                  <a:gd name="T57" fmla="*/ 0 h 124"/>
                  <a:gd name="T58" fmla="*/ 0 w 61"/>
                  <a:gd name="T59" fmla="*/ 0 h 124"/>
                  <a:gd name="T60" fmla="*/ 0 w 61"/>
                  <a:gd name="T61" fmla="*/ 0 h 124"/>
                  <a:gd name="T62" fmla="*/ 0 w 61"/>
                  <a:gd name="T63" fmla="*/ 0 h 124"/>
                  <a:gd name="T64" fmla="*/ 0 w 61"/>
                  <a:gd name="T65" fmla="*/ 0 h 124"/>
                  <a:gd name="T66" fmla="*/ 0 w 61"/>
                  <a:gd name="T67" fmla="*/ 0 h 124"/>
                  <a:gd name="T68" fmla="*/ 0 w 61"/>
                  <a:gd name="T69" fmla="*/ 0 h 1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"/>
                  <a:gd name="T106" fmla="*/ 0 h 124"/>
                  <a:gd name="T107" fmla="*/ 61 w 61"/>
                  <a:gd name="T108" fmla="*/ 124 h 1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" h="124">
                    <a:moveTo>
                      <a:pt x="61" y="27"/>
                    </a:moveTo>
                    <a:lnTo>
                      <a:pt x="55" y="16"/>
                    </a:lnTo>
                    <a:lnTo>
                      <a:pt x="49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18" y="10"/>
                    </a:lnTo>
                    <a:lnTo>
                      <a:pt x="13" y="20"/>
                    </a:lnTo>
                    <a:lnTo>
                      <a:pt x="9" y="27"/>
                    </a:lnTo>
                    <a:lnTo>
                      <a:pt x="5" y="41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1" y="83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3" y="101"/>
                    </a:lnTo>
                    <a:lnTo>
                      <a:pt x="3" y="105"/>
                    </a:lnTo>
                    <a:lnTo>
                      <a:pt x="4" y="106"/>
                    </a:lnTo>
                    <a:lnTo>
                      <a:pt x="9" y="118"/>
                    </a:lnTo>
                    <a:lnTo>
                      <a:pt x="14" y="124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13" y="122"/>
                    </a:lnTo>
                    <a:lnTo>
                      <a:pt x="15" y="122"/>
                    </a:lnTo>
                    <a:lnTo>
                      <a:pt x="11" y="117"/>
                    </a:lnTo>
                    <a:lnTo>
                      <a:pt x="5" y="106"/>
                    </a:lnTo>
                    <a:lnTo>
                      <a:pt x="5" y="105"/>
                    </a:lnTo>
                    <a:lnTo>
                      <a:pt x="5" y="101"/>
                    </a:lnTo>
                    <a:lnTo>
                      <a:pt x="3" y="93"/>
                    </a:lnTo>
                    <a:lnTo>
                      <a:pt x="3" y="89"/>
                    </a:lnTo>
                    <a:lnTo>
                      <a:pt x="3" y="86"/>
                    </a:lnTo>
                    <a:lnTo>
                      <a:pt x="2" y="83"/>
                    </a:lnTo>
                    <a:lnTo>
                      <a:pt x="2" y="80"/>
                    </a:lnTo>
                    <a:lnTo>
                      <a:pt x="1" y="76"/>
                    </a:lnTo>
                    <a:lnTo>
                      <a:pt x="1" y="69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7" y="42"/>
                    </a:lnTo>
                    <a:lnTo>
                      <a:pt x="11" y="27"/>
                    </a:lnTo>
                    <a:lnTo>
                      <a:pt x="15" y="20"/>
                    </a:lnTo>
                    <a:lnTo>
                      <a:pt x="21" y="11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36" y="1"/>
                    </a:lnTo>
                    <a:lnTo>
                      <a:pt x="41" y="1"/>
                    </a:lnTo>
                    <a:lnTo>
                      <a:pt x="48" y="7"/>
                    </a:lnTo>
                    <a:lnTo>
                      <a:pt x="54" y="16"/>
                    </a:lnTo>
                    <a:lnTo>
                      <a:pt x="59" y="27"/>
                    </a:lnTo>
                    <a:lnTo>
                      <a:pt x="6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81" name="Freeform 136">
                <a:extLst>
                  <a:ext uri="{FF2B5EF4-FFF2-40B4-BE49-F238E27FC236}">
                    <a16:creationId xmlns:a16="http://schemas.microsoft.com/office/drawing/2014/main" id="{E830D3DA-6393-076F-3A14-02E553E5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926"/>
                <a:ext cx="37" cy="72"/>
              </a:xfrm>
              <a:custGeom>
                <a:avLst/>
                <a:gdLst>
                  <a:gd name="T0" fmla="*/ 0 w 111"/>
                  <a:gd name="T1" fmla="*/ 0 h 216"/>
                  <a:gd name="T2" fmla="*/ 0 w 111"/>
                  <a:gd name="T3" fmla="*/ 0 h 216"/>
                  <a:gd name="T4" fmla="*/ 0 w 111"/>
                  <a:gd name="T5" fmla="*/ 0 h 216"/>
                  <a:gd name="T6" fmla="*/ 0 w 111"/>
                  <a:gd name="T7" fmla="*/ 0 h 216"/>
                  <a:gd name="T8" fmla="*/ 0 w 111"/>
                  <a:gd name="T9" fmla="*/ 0 h 216"/>
                  <a:gd name="T10" fmla="*/ 0 w 111"/>
                  <a:gd name="T11" fmla="*/ 0 h 216"/>
                  <a:gd name="T12" fmla="*/ 0 w 111"/>
                  <a:gd name="T13" fmla="*/ 0 h 216"/>
                  <a:gd name="T14" fmla="*/ 0 w 111"/>
                  <a:gd name="T15" fmla="*/ 0 h 216"/>
                  <a:gd name="T16" fmla="*/ 0 w 111"/>
                  <a:gd name="T17" fmla="*/ 0 h 216"/>
                  <a:gd name="T18" fmla="*/ 0 w 111"/>
                  <a:gd name="T19" fmla="*/ 0 h 216"/>
                  <a:gd name="T20" fmla="*/ 0 w 111"/>
                  <a:gd name="T21" fmla="*/ 0 h 216"/>
                  <a:gd name="T22" fmla="*/ 0 w 111"/>
                  <a:gd name="T23" fmla="*/ 0 h 216"/>
                  <a:gd name="T24" fmla="*/ 0 w 111"/>
                  <a:gd name="T25" fmla="*/ 0 h 216"/>
                  <a:gd name="T26" fmla="*/ 0 w 111"/>
                  <a:gd name="T27" fmla="*/ 0 h 216"/>
                  <a:gd name="T28" fmla="*/ 0 w 111"/>
                  <a:gd name="T29" fmla="*/ 0 h 216"/>
                  <a:gd name="T30" fmla="*/ 0 w 111"/>
                  <a:gd name="T31" fmla="*/ 0 h 216"/>
                  <a:gd name="T32" fmla="*/ 0 w 111"/>
                  <a:gd name="T33" fmla="*/ 0 h 216"/>
                  <a:gd name="T34" fmla="*/ 0 w 111"/>
                  <a:gd name="T35" fmla="*/ 0 h 216"/>
                  <a:gd name="T36" fmla="*/ 0 w 111"/>
                  <a:gd name="T37" fmla="*/ 0 h 216"/>
                  <a:gd name="T38" fmla="*/ 0 w 111"/>
                  <a:gd name="T39" fmla="*/ 0 h 216"/>
                  <a:gd name="T40" fmla="*/ 0 w 111"/>
                  <a:gd name="T41" fmla="*/ 0 h 216"/>
                  <a:gd name="T42" fmla="*/ 0 w 111"/>
                  <a:gd name="T43" fmla="*/ 0 h 216"/>
                  <a:gd name="T44" fmla="*/ 0 w 111"/>
                  <a:gd name="T45" fmla="*/ 0 h 216"/>
                  <a:gd name="T46" fmla="*/ 0 w 111"/>
                  <a:gd name="T47" fmla="*/ 0 h 216"/>
                  <a:gd name="T48" fmla="*/ 0 w 111"/>
                  <a:gd name="T49" fmla="*/ 0 h 216"/>
                  <a:gd name="T50" fmla="*/ 0 w 111"/>
                  <a:gd name="T51" fmla="*/ 0 h 216"/>
                  <a:gd name="T52" fmla="*/ 0 w 111"/>
                  <a:gd name="T53" fmla="*/ 0 h 216"/>
                  <a:gd name="T54" fmla="*/ 0 w 111"/>
                  <a:gd name="T55" fmla="*/ 0 h 216"/>
                  <a:gd name="T56" fmla="*/ 0 w 111"/>
                  <a:gd name="T57" fmla="*/ 0 h 216"/>
                  <a:gd name="T58" fmla="*/ 0 w 111"/>
                  <a:gd name="T59" fmla="*/ 0 h 216"/>
                  <a:gd name="T60" fmla="*/ 0 w 111"/>
                  <a:gd name="T61" fmla="*/ 0 h 216"/>
                  <a:gd name="T62" fmla="*/ 0 w 111"/>
                  <a:gd name="T63" fmla="*/ 0 h 2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16"/>
                  <a:gd name="T98" fmla="*/ 111 w 111"/>
                  <a:gd name="T99" fmla="*/ 216 h 2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16">
                    <a:moveTo>
                      <a:pt x="49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5" y="4"/>
                    </a:lnTo>
                    <a:lnTo>
                      <a:pt x="70" y="8"/>
                    </a:lnTo>
                    <a:lnTo>
                      <a:pt x="75" y="12"/>
                    </a:lnTo>
                    <a:lnTo>
                      <a:pt x="80" y="18"/>
                    </a:lnTo>
                    <a:lnTo>
                      <a:pt x="84" y="23"/>
                    </a:lnTo>
                    <a:lnTo>
                      <a:pt x="89" y="30"/>
                    </a:lnTo>
                    <a:lnTo>
                      <a:pt x="94" y="37"/>
                    </a:lnTo>
                    <a:lnTo>
                      <a:pt x="97" y="45"/>
                    </a:lnTo>
                    <a:lnTo>
                      <a:pt x="101" y="54"/>
                    </a:lnTo>
                    <a:lnTo>
                      <a:pt x="104" y="64"/>
                    </a:lnTo>
                    <a:lnTo>
                      <a:pt x="106" y="73"/>
                    </a:lnTo>
                    <a:lnTo>
                      <a:pt x="108" y="83"/>
                    </a:lnTo>
                    <a:lnTo>
                      <a:pt x="110" y="94"/>
                    </a:lnTo>
                    <a:lnTo>
                      <a:pt x="110" y="104"/>
                    </a:lnTo>
                    <a:lnTo>
                      <a:pt x="111" y="116"/>
                    </a:lnTo>
                    <a:lnTo>
                      <a:pt x="111" y="127"/>
                    </a:lnTo>
                    <a:lnTo>
                      <a:pt x="110" y="137"/>
                    </a:lnTo>
                    <a:lnTo>
                      <a:pt x="109" y="147"/>
                    </a:lnTo>
                    <a:lnTo>
                      <a:pt x="108" y="156"/>
                    </a:lnTo>
                    <a:lnTo>
                      <a:pt x="105" y="166"/>
                    </a:lnTo>
                    <a:lnTo>
                      <a:pt x="103" y="174"/>
                    </a:lnTo>
                    <a:lnTo>
                      <a:pt x="100" y="182"/>
                    </a:lnTo>
                    <a:lnTo>
                      <a:pt x="97" y="189"/>
                    </a:lnTo>
                    <a:lnTo>
                      <a:pt x="93" y="195"/>
                    </a:lnTo>
                    <a:lnTo>
                      <a:pt x="87" y="201"/>
                    </a:lnTo>
                    <a:lnTo>
                      <a:pt x="83" y="206"/>
                    </a:lnTo>
                    <a:lnTo>
                      <a:pt x="78" y="210"/>
                    </a:lnTo>
                    <a:lnTo>
                      <a:pt x="73" y="213"/>
                    </a:lnTo>
                    <a:lnTo>
                      <a:pt x="68" y="215"/>
                    </a:lnTo>
                    <a:lnTo>
                      <a:pt x="62" y="216"/>
                    </a:lnTo>
                    <a:lnTo>
                      <a:pt x="57" y="216"/>
                    </a:lnTo>
                    <a:lnTo>
                      <a:pt x="51" y="215"/>
                    </a:lnTo>
                    <a:lnTo>
                      <a:pt x="46" y="213"/>
                    </a:lnTo>
                    <a:lnTo>
                      <a:pt x="40" y="208"/>
                    </a:lnTo>
                    <a:lnTo>
                      <a:pt x="34" y="204"/>
                    </a:lnTo>
                    <a:lnTo>
                      <a:pt x="30" y="199"/>
                    </a:lnTo>
                    <a:lnTo>
                      <a:pt x="25" y="193"/>
                    </a:lnTo>
                    <a:lnTo>
                      <a:pt x="21" y="187"/>
                    </a:lnTo>
                    <a:lnTo>
                      <a:pt x="17" y="180"/>
                    </a:lnTo>
                    <a:lnTo>
                      <a:pt x="13" y="172"/>
                    </a:lnTo>
                    <a:lnTo>
                      <a:pt x="10" y="163"/>
                    </a:lnTo>
                    <a:lnTo>
                      <a:pt x="7" y="153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1" y="123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2" y="70"/>
                    </a:lnTo>
                    <a:lnTo>
                      <a:pt x="3" y="61"/>
                    </a:lnTo>
                    <a:lnTo>
                      <a:pt x="6" y="51"/>
                    </a:lnTo>
                    <a:lnTo>
                      <a:pt x="8" y="42"/>
                    </a:lnTo>
                    <a:lnTo>
                      <a:pt x="11" y="35"/>
                    </a:lnTo>
                    <a:lnTo>
                      <a:pt x="14" y="28"/>
                    </a:lnTo>
                    <a:lnTo>
                      <a:pt x="18" y="21"/>
                    </a:lnTo>
                    <a:lnTo>
                      <a:pt x="22" y="16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7" y="3"/>
                    </a:lnTo>
                    <a:lnTo>
                      <a:pt x="43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82" name="Freeform 137">
                <a:extLst>
                  <a:ext uri="{FF2B5EF4-FFF2-40B4-BE49-F238E27FC236}">
                    <a16:creationId xmlns:a16="http://schemas.microsoft.com/office/drawing/2014/main" id="{A98EAEE3-9741-F407-5AC2-B9666C791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926"/>
                <a:ext cx="37" cy="73"/>
              </a:xfrm>
              <a:custGeom>
                <a:avLst/>
                <a:gdLst>
                  <a:gd name="T0" fmla="*/ 0 w 113"/>
                  <a:gd name="T1" fmla="*/ 0 h 217"/>
                  <a:gd name="T2" fmla="*/ 0 w 113"/>
                  <a:gd name="T3" fmla="*/ 0 h 217"/>
                  <a:gd name="T4" fmla="*/ 0 w 113"/>
                  <a:gd name="T5" fmla="*/ 0 h 217"/>
                  <a:gd name="T6" fmla="*/ 0 w 113"/>
                  <a:gd name="T7" fmla="*/ 0 h 217"/>
                  <a:gd name="T8" fmla="*/ 0 w 113"/>
                  <a:gd name="T9" fmla="*/ 0 h 217"/>
                  <a:gd name="T10" fmla="*/ 0 w 113"/>
                  <a:gd name="T11" fmla="*/ 0 h 217"/>
                  <a:gd name="T12" fmla="*/ 0 w 113"/>
                  <a:gd name="T13" fmla="*/ 0 h 217"/>
                  <a:gd name="T14" fmla="*/ 0 w 113"/>
                  <a:gd name="T15" fmla="*/ 0 h 217"/>
                  <a:gd name="T16" fmla="*/ 0 w 113"/>
                  <a:gd name="T17" fmla="*/ 0 h 217"/>
                  <a:gd name="T18" fmla="*/ 0 w 113"/>
                  <a:gd name="T19" fmla="*/ 0 h 217"/>
                  <a:gd name="T20" fmla="*/ 0 w 113"/>
                  <a:gd name="T21" fmla="*/ 0 h 217"/>
                  <a:gd name="T22" fmla="*/ 0 w 113"/>
                  <a:gd name="T23" fmla="*/ 0 h 217"/>
                  <a:gd name="T24" fmla="*/ 0 w 113"/>
                  <a:gd name="T25" fmla="*/ 0 h 217"/>
                  <a:gd name="T26" fmla="*/ 0 w 113"/>
                  <a:gd name="T27" fmla="*/ 0 h 217"/>
                  <a:gd name="T28" fmla="*/ 0 w 113"/>
                  <a:gd name="T29" fmla="*/ 0 h 217"/>
                  <a:gd name="T30" fmla="*/ 0 w 113"/>
                  <a:gd name="T31" fmla="*/ 0 h 217"/>
                  <a:gd name="T32" fmla="*/ 0 w 113"/>
                  <a:gd name="T33" fmla="*/ 0 h 217"/>
                  <a:gd name="T34" fmla="*/ 0 w 113"/>
                  <a:gd name="T35" fmla="*/ 0 h 217"/>
                  <a:gd name="T36" fmla="*/ 0 w 113"/>
                  <a:gd name="T37" fmla="*/ 0 h 217"/>
                  <a:gd name="T38" fmla="*/ 0 w 113"/>
                  <a:gd name="T39" fmla="*/ 0 h 217"/>
                  <a:gd name="T40" fmla="*/ 0 w 113"/>
                  <a:gd name="T41" fmla="*/ 0 h 217"/>
                  <a:gd name="T42" fmla="*/ 0 w 113"/>
                  <a:gd name="T43" fmla="*/ 0 h 217"/>
                  <a:gd name="T44" fmla="*/ 0 w 113"/>
                  <a:gd name="T45" fmla="*/ 0 h 217"/>
                  <a:gd name="T46" fmla="*/ 0 w 113"/>
                  <a:gd name="T47" fmla="*/ 0 h 217"/>
                  <a:gd name="T48" fmla="*/ 0 w 113"/>
                  <a:gd name="T49" fmla="*/ 0 h 217"/>
                  <a:gd name="T50" fmla="*/ 0 w 113"/>
                  <a:gd name="T51" fmla="*/ 0 h 217"/>
                  <a:gd name="T52" fmla="*/ 0 w 113"/>
                  <a:gd name="T53" fmla="*/ 0 h 217"/>
                  <a:gd name="T54" fmla="*/ 0 w 113"/>
                  <a:gd name="T55" fmla="*/ 0 h 217"/>
                  <a:gd name="T56" fmla="*/ 0 w 113"/>
                  <a:gd name="T57" fmla="*/ 0 h 217"/>
                  <a:gd name="T58" fmla="*/ 0 w 113"/>
                  <a:gd name="T59" fmla="*/ 0 h 217"/>
                  <a:gd name="T60" fmla="*/ 0 w 113"/>
                  <a:gd name="T61" fmla="*/ 0 h 217"/>
                  <a:gd name="T62" fmla="*/ 0 w 113"/>
                  <a:gd name="T63" fmla="*/ 0 h 217"/>
                  <a:gd name="T64" fmla="*/ 0 w 113"/>
                  <a:gd name="T65" fmla="*/ 0 h 217"/>
                  <a:gd name="T66" fmla="*/ 0 w 113"/>
                  <a:gd name="T67" fmla="*/ 0 h 217"/>
                  <a:gd name="T68" fmla="*/ 0 w 113"/>
                  <a:gd name="T69" fmla="*/ 0 h 217"/>
                  <a:gd name="T70" fmla="*/ 0 w 113"/>
                  <a:gd name="T71" fmla="*/ 0 h 217"/>
                  <a:gd name="T72" fmla="*/ 0 w 113"/>
                  <a:gd name="T73" fmla="*/ 0 h 217"/>
                  <a:gd name="T74" fmla="*/ 0 w 113"/>
                  <a:gd name="T75" fmla="*/ 0 h 217"/>
                  <a:gd name="T76" fmla="*/ 0 w 113"/>
                  <a:gd name="T77" fmla="*/ 0 h 217"/>
                  <a:gd name="T78" fmla="*/ 0 w 113"/>
                  <a:gd name="T79" fmla="*/ 0 h 217"/>
                  <a:gd name="T80" fmla="*/ 0 w 113"/>
                  <a:gd name="T81" fmla="*/ 0 h 217"/>
                  <a:gd name="T82" fmla="*/ 0 w 113"/>
                  <a:gd name="T83" fmla="*/ 0 h 217"/>
                  <a:gd name="T84" fmla="*/ 0 w 113"/>
                  <a:gd name="T85" fmla="*/ 0 h 217"/>
                  <a:gd name="T86" fmla="*/ 0 w 113"/>
                  <a:gd name="T87" fmla="*/ 0 h 217"/>
                  <a:gd name="T88" fmla="*/ 0 w 113"/>
                  <a:gd name="T89" fmla="*/ 0 h 217"/>
                  <a:gd name="T90" fmla="*/ 0 w 113"/>
                  <a:gd name="T91" fmla="*/ 0 h 217"/>
                  <a:gd name="T92" fmla="*/ 0 w 113"/>
                  <a:gd name="T93" fmla="*/ 0 h 217"/>
                  <a:gd name="T94" fmla="*/ 0 w 113"/>
                  <a:gd name="T95" fmla="*/ 0 h 217"/>
                  <a:gd name="T96" fmla="*/ 0 w 113"/>
                  <a:gd name="T97" fmla="*/ 0 h 217"/>
                  <a:gd name="T98" fmla="*/ 0 w 113"/>
                  <a:gd name="T99" fmla="*/ 0 h 217"/>
                  <a:gd name="T100" fmla="*/ 0 w 113"/>
                  <a:gd name="T101" fmla="*/ 0 h 217"/>
                  <a:gd name="T102" fmla="*/ 0 w 113"/>
                  <a:gd name="T103" fmla="*/ 0 h 217"/>
                  <a:gd name="T104" fmla="*/ 0 w 113"/>
                  <a:gd name="T105" fmla="*/ 0 h 2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3"/>
                  <a:gd name="T160" fmla="*/ 0 h 217"/>
                  <a:gd name="T161" fmla="*/ 113 w 113"/>
                  <a:gd name="T162" fmla="*/ 217 h 2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3" h="217">
                    <a:moveTo>
                      <a:pt x="50" y="1"/>
                    </a:moveTo>
                    <a:lnTo>
                      <a:pt x="55" y="1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70" y="9"/>
                    </a:lnTo>
                    <a:lnTo>
                      <a:pt x="76" y="13"/>
                    </a:lnTo>
                    <a:lnTo>
                      <a:pt x="80" y="18"/>
                    </a:lnTo>
                    <a:lnTo>
                      <a:pt x="85" y="24"/>
                    </a:lnTo>
                    <a:lnTo>
                      <a:pt x="89" y="30"/>
                    </a:lnTo>
                    <a:lnTo>
                      <a:pt x="94" y="38"/>
                    </a:lnTo>
                    <a:lnTo>
                      <a:pt x="98" y="46"/>
                    </a:lnTo>
                    <a:lnTo>
                      <a:pt x="101" y="54"/>
                    </a:lnTo>
                    <a:lnTo>
                      <a:pt x="104" y="64"/>
                    </a:lnTo>
                    <a:lnTo>
                      <a:pt x="106" y="73"/>
                    </a:lnTo>
                    <a:lnTo>
                      <a:pt x="108" y="83"/>
                    </a:lnTo>
                    <a:lnTo>
                      <a:pt x="110" y="94"/>
                    </a:lnTo>
                    <a:lnTo>
                      <a:pt x="111" y="104"/>
                    </a:lnTo>
                    <a:lnTo>
                      <a:pt x="111" y="116"/>
                    </a:lnTo>
                    <a:lnTo>
                      <a:pt x="111" y="127"/>
                    </a:lnTo>
                    <a:lnTo>
                      <a:pt x="111" y="137"/>
                    </a:lnTo>
                    <a:lnTo>
                      <a:pt x="109" y="147"/>
                    </a:lnTo>
                    <a:lnTo>
                      <a:pt x="108" y="156"/>
                    </a:lnTo>
                    <a:lnTo>
                      <a:pt x="105" y="166"/>
                    </a:lnTo>
                    <a:lnTo>
                      <a:pt x="103" y="174"/>
                    </a:lnTo>
                    <a:lnTo>
                      <a:pt x="100" y="182"/>
                    </a:lnTo>
                    <a:lnTo>
                      <a:pt x="97" y="189"/>
                    </a:lnTo>
                    <a:lnTo>
                      <a:pt x="92" y="195"/>
                    </a:lnTo>
                    <a:lnTo>
                      <a:pt x="87" y="200"/>
                    </a:lnTo>
                    <a:lnTo>
                      <a:pt x="88" y="200"/>
                    </a:lnTo>
                    <a:lnTo>
                      <a:pt x="84" y="205"/>
                    </a:lnTo>
                    <a:lnTo>
                      <a:pt x="79" y="209"/>
                    </a:lnTo>
                    <a:lnTo>
                      <a:pt x="74" y="213"/>
                    </a:lnTo>
                    <a:lnTo>
                      <a:pt x="68" y="215"/>
                    </a:lnTo>
                    <a:lnTo>
                      <a:pt x="69" y="215"/>
                    </a:lnTo>
                    <a:lnTo>
                      <a:pt x="63" y="215"/>
                    </a:lnTo>
                    <a:lnTo>
                      <a:pt x="58" y="215"/>
                    </a:lnTo>
                    <a:lnTo>
                      <a:pt x="53" y="214"/>
                    </a:lnTo>
                    <a:lnTo>
                      <a:pt x="47" y="212"/>
                    </a:lnTo>
                    <a:lnTo>
                      <a:pt x="41" y="208"/>
                    </a:lnTo>
                    <a:lnTo>
                      <a:pt x="36" y="203"/>
                    </a:lnTo>
                    <a:lnTo>
                      <a:pt x="36" y="204"/>
                    </a:lnTo>
                    <a:lnTo>
                      <a:pt x="31" y="199"/>
                    </a:lnTo>
                    <a:lnTo>
                      <a:pt x="27" y="193"/>
                    </a:lnTo>
                    <a:lnTo>
                      <a:pt x="22" y="186"/>
                    </a:lnTo>
                    <a:lnTo>
                      <a:pt x="18" y="179"/>
                    </a:lnTo>
                    <a:lnTo>
                      <a:pt x="15" y="171"/>
                    </a:lnTo>
                    <a:lnTo>
                      <a:pt x="12" y="162"/>
                    </a:lnTo>
                    <a:lnTo>
                      <a:pt x="9" y="152"/>
                    </a:lnTo>
                    <a:lnTo>
                      <a:pt x="9" y="153"/>
                    </a:lnTo>
                    <a:lnTo>
                      <a:pt x="6" y="143"/>
                    </a:lnTo>
                    <a:lnTo>
                      <a:pt x="4" y="133"/>
                    </a:lnTo>
                    <a:lnTo>
                      <a:pt x="3" y="123"/>
                    </a:lnTo>
                    <a:lnTo>
                      <a:pt x="2" y="112"/>
                    </a:lnTo>
                    <a:lnTo>
                      <a:pt x="1" y="100"/>
                    </a:lnTo>
                    <a:lnTo>
                      <a:pt x="1" y="90"/>
                    </a:lnTo>
                    <a:lnTo>
                      <a:pt x="2" y="80"/>
                    </a:lnTo>
                    <a:lnTo>
                      <a:pt x="3" y="70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10" y="43"/>
                    </a:lnTo>
                    <a:lnTo>
                      <a:pt x="13" y="35"/>
                    </a:lnTo>
                    <a:lnTo>
                      <a:pt x="16" y="28"/>
                    </a:lnTo>
                    <a:lnTo>
                      <a:pt x="20" y="22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33" y="8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2"/>
                    </a:lnTo>
                    <a:lnTo>
                      <a:pt x="32" y="5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18" y="21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8" y="42"/>
                    </a:lnTo>
                    <a:lnTo>
                      <a:pt x="6" y="5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2" y="70"/>
                    </a:lnTo>
                    <a:lnTo>
                      <a:pt x="1" y="80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1" y="123"/>
                    </a:lnTo>
                    <a:lnTo>
                      <a:pt x="3" y="133"/>
                    </a:lnTo>
                    <a:lnTo>
                      <a:pt x="5" y="143"/>
                    </a:lnTo>
                    <a:lnTo>
                      <a:pt x="7" y="153"/>
                    </a:lnTo>
                    <a:lnTo>
                      <a:pt x="10" y="163"/>
                    </a:lnTo>
                    <a:lnTo>
                      <a:pt x="13" y="172"/>
                    </a:lnTo>
                    <a:lnTo>
                      <a:pt x="17" y="180"/>
                    </a:lnTo>
                    <a:lnTo>
                      <a:pt x="21" y="187"/>
                    </a:lnTo>
                    <a:lnTo>
                      <a:pt x="25" y="194"/>
                    </a:lnTo>
                    <a:lnTo>
                      <a:pt x="30" y="200"/>
                    </a:lnTo>
                    <a:lnTo>
                      <a:pt x="35" y="204"/>
                    </a:lnTo>
                    <a:lnTo>
                      <a:pt x="35" y="205"/>
                    </a:lnTo>
                    <a:lnTo>
                      <a:pt x="40" y="209"/>
                    </a:lnTo>
                    <a:lnTo>
                      <a:pt x="46" y="213"/>
                    </a:lnTo>
                    <a:lnTo>
                      <a:pt x="52" y="215"/>
                    </a:lnTo>
                    <a:lnTo>
                      <a:pt x="58" y="217"/>
                    </a:lnTo>
                    <a:lnTo>
                      <a:pt x="63" y="217"/>
                    </a:lnTo>
                    <a:lnTo>
                      <a:pt x="69" y="216"/>
                    </a:lnTo>
                    <a:lnTo>
                      <a:pt x="74" y="214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9" y="201"/>
                    </a:lnTo>
                    <a:lnTo>
                      <a:pt x="94" y="196"/>
                    </a:lnTo>
                    <a:lnTo>
                      <a:pt x="98" y="189"/>
                    </a:lnTo>
                    <a:lnTo>
                      <a:pt x="102" y="183"/>
                    </a:lnTo>
                    <a:lnTo>
                      <a:pt x="105" y="175"/>
                    </a:lnTo>
                    <a:lnTo>
                      <a:pt x="107" y="166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1" y="147"/>
                    </a:lnTo>
                    <a:lnTo>
                      <a:pt x="112" y="137"/>
                    </a:lnTo>
                    <a:lnTo>
                      <a:pt x="113" y="127"/>
                    </a:lnTo>
                    <a:lnTo>
                      <a:pt x="113" y="116"/>
                    </a:lnTo>
                    <a:lnTo>
                      <a:pt x="112" y="104"/>
                    </a:lnTo>
                    <a:lnTo>
                      <a:pt x="111" y="94"/>
                    </a:lnTo>
                    <a:lnTo>
                      <a:pt x="110" y="83"/>
                    </a:lnTo>
                    <a:lnTo>
                      <a:pt x="108" y="73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2" y="53"/>
                    </a:lnTo>
                    <a:lnTo>
                      <a:pt x="99" y="45"/>
                    </a:lnTo>
                    <a:lnTo>
                      <a:pt x="96" y="37"/>
                    </a:lnTo>
                    <a:lnTo>
                      <a:pt x="91" y="29"/>
                    </a:lnTo>
                    <a:lnTo>
                      <a:pt x="86" y="23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76" y="12"/>
                    </a:lnTo>
                    <a:lnTo>
                      <a:pt x="71" y="8"/>
                    </a:lnTo>
                    <a:lnTo>
                      <a:pt x="66" y="3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83" name="Freeform 138">
                <a:extLst>
                  <a:ext uri="{FF2B5EF4-FFF2-40B4-BE49-F238E27FC236}">
                    <a16:creationId xmlns:a16="http://schemas.microsoft.com/office/drawing/2014/main" id="{8DE93679-357F-F22E-45B3-3ACBAD5D1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954"/>
                <a:ext cx="14" cy="19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0 h 55"/>
                  <a:gd name="T4" fmla="*/ 0 w 44"/>
                  <a:gd name="T5" fmla="*/ 0 h 55"/>
                  <a:gd name="T6" fmla="*/ 0 w 44"/>
                  <a:gd name="T7" fmla="*/ 0 h 55"/>
                  <a:gd name="T8" fmla="*/ 0 w 44"/>
                  <a:gd name="T9" fmla="*/ 0 h 55"/>
                  <a:gd name="T10" fmla="*/ 0 w 44"/>
                  <a:gd name="T11" fmla="*/ 0 h 55"/>
                  <a:gd name="T12" fmla="*/ 0 w 44"/>
                  <a:gd name="T13" fmla="*/ 0 h 55"/>
                  <a:gd name="T14" fmla="*/ 0 w 44"/>
                  <a:gd name="T15" fmla="*/ 0 h 55"/>
                  <a:gd name="T16" fmla="*/ 0 w 44"/>
                  <a:gd name="T17" fmla="*/ 0 h 55"/>
                  <a:gd name="T18" fmla="*/ 0 w 44"/>
                  <a:gd name="T19" fmla="*/ 0 h 55"/>
                  <a:gd name="T20" fmla="*/ 0 w 44"/>
                  <a:gd name="T21" fmla="*/ 0 h 55"/>
                  <a:gd name="T22" fmla="*/ 0 w 44"/>
                  <a:gd name="T23" fmla="*/ 0 h 55"/>
                  <a:gd name="T24" fmla="*/ 0 w 44"/>
                  <a:gd name="T25" fmla="*/ 0 h 55"/>
                  <a:gd name="T26" fmla="*/ 0 w 44"/>
                  <a:gd name="T27" fmla="*/ 0 h 55"/>
                  <a:gd name="T28" fmla="*/ 0 w 44"/>
                  <a:gd name="T29" fmla="*/ 0 h 55"/>
                  <a:gd name="T30" fmla="*/ 0 w 44"/>
                  <a:gd name="T31" fmla="*/ 0 h 55"/>
                  <a:gd name="T32" fmla="*/ 0 w 44"/>
                  <a:gd name="T33" fmla="*/ 0 h 55"/>
                  <a:gd name="T34" fmla="*/ 0 w 44"/>
                  <a:gd name="T35" fmla="*/ 0 h 55"/>
                  <a:gd name="T36" fmla="*/ 0 w 44"/>
                  <a:gd name="T37" fmla="*/ 0 h 55"/>
                  <a:gd name="T38" fmla="*/ 0 w 44"/>
                  <a:gd name="T39" fmla="*/ 0 h 55"/>
                  <a:gd name="T40" fmla="*/ 0 w 44"/>
                  <a:gd name="T41" fmla="*/ 0 h 55"/>
                  <a:gd name="T42" fmla="*/ 0 w 44"/>
                  <a:gd name="T43" fmla="*/ 0 h 55"/>
                  <a:gd name="T44" fmla="*/ 0 w 44"/>
                  <a:gd name="T45" fmla="*/ 0 h 55"/>
                  <a:gd name="T46" fmla="*/ 0 w 44"/>
                  <a:gd name="T47" fmla="*/ 0 h 55"/>
                  <a:gd name="T48" fmla="*/ 0 w 44"/>
                  <a:gd name="T49" fmla="*/ 0 h 55"/>
                  <a:gd name="T50" fmla="*/ 0 w 44"/>
                  <a:gd name="T51" fmla="*/ 0 h 55"/>
                  <a:gd name="T52" fmla="*/ 0 w 44"/>
                  <a:gd name="T53" fmla="*/ 0 h 55"/>
                  <a:gd name="T54" fmla="*/ 0 w 44"/>
                  <a:gd name="T55" fmla="*/ 0 h 55"/>
                  <a:gd name="T56" fmla="*/ 0 w 44"/>
                  <a:gd name="T57" fmla="*/ 0 h 55"/>
                  <a:gd name="T58" fmla="*/ 0 w 44"/>
                  <a:gd name="T59" fmla="*/ 0 h 55"/>
                  <a:gd name="T60" fmla="*/ 0 w 44"/>
                  <a:gd name="T61" fmla="*/ 0 h 55"/>
                  <a:gd name="T62" fmla="*/ 0 w 44"/>
                  <a:gd name="T63" fmla="*/ 0 h 55"/>
                  <a:gd name="T64" fmla="*/ 0 w 44"/>
                  <a:gd name="T65" fmla="*/ 0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55"/>
                  <a:gd name="T101" fmla="*/ 44 w 44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55">
                    <a:moveTo>
                      <a:pt x="21" y="0"/>
                    </a:move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3" y="21"/>
                    </a:lnTo>
                    <a:lnTo>
                      <a:pt x="44" y="28"/>
                    </a:lnTo>
                    <a:lnTo>
                      <a:pt x="43" y="33"/>
                    </a:lnTo>
                    <a:lnTo>
                      <a:pt x="42" y="38"/>
                    </a:lnTo>
                    <a:lnTo>
                      <a:pt x="40" y="43"/>
                    </a:lnTo>
                    <a:lnTo>
                      <a:pt x="37" y="47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6" y="55"/>
                    </a:lnTo>
                    <a:lnTo>
                      <a:pt x="21" y="55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4" y="43"/>
                    </a:lnTo>
                    <a:lnTo>
                      <a:pt x="2" y="38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684" name="Freeform 139">
                <a:extLst>
                  <a:ext uri="{FF2B5EF4-FFF2-40B4-BE49-F238E27FC236}">
                    <a16:creationId xmlns:a16="http://schemas.microsoft.com/office/drawing/2014/main" id="{AFFC32F6-F5A2-A949-A082-824B9D04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954"/>
                <a:ext cx="15" cy="19"/>
              </a:xfrm>
              <a:custGeom>
                <a:avLst/>
                <a:gdLst>
                  <a:gd name="T0" fmla="*/ 0 w 45"/>
                  <a:gd name="T1" fmla="*/ 0 h 57"/>
                  <a:gd name="T2" fmla="*/ 0 w 45"/>
                  <a:gd name="T3" fmla="*/ 0 h 57"/>
                  <a:gd name="T4" fmla="*/ 0 w 45"/>
                  <a:gd name="T5" fmla="*/ 0 h 57"/>
                  <a:gd name="T6" fmla="*/ 0 w 45"/>
                  <a:gd name="T7" fmla="*/ 0 h 57"/>
                  <a:gd name="T8" fmla="*/ 0 w 45"/>
                  <a:gd name="T9" fmla="*/ 0 h 57"/>
                  <a:gd name="T10" fmla="*/ 0 w 45"/>
                  <a:gd name="T11" fmla="*/ 0 h 57"/>
                  <a:gd name="T12" fmla="*/ 0 w 45"/>
                  <a:gd name="T13" fmla="*/ 0 h 57"/>
                  <a:gd name="T14" fmla="*/ 0 w 45"/>
                  <a:gd name="T15" fmla="*/ 0 h 57"/>
                  <a:gd name="T16" fmla="*/ 0 w 45"/>
                  <a:gd name="T17" fmla="*/ 0 h 57"/>
                  <a:gd name="T18" fmla="*/ 0 w 45"/>
                  <a:gd name="T19" fmla="*/ 0 h 57"/>
                  <a:gd name="T20" fmla="*/ 0 w 45"/>
                  <a:gd name="T21" fmla="*/ 0 h 57"/>
                  <a:gd name="T22" fmla="*/ 0 w 45"/>
                  <a:gd name="T23" fmla="*/ 0 h 57"/>
                  <a:gd name="T24" fmla="*/ 0 w 45"/>
                  <a:gd name="T25" fmla="*/ 0 h 57"/>
                  <a:gd name="T26" fmla="*/ 0 w 45"/>
                  <a:gd name="T27" fmla="*/ 0 h 57"/>
                  <a:gd name="T28" fmla="*/ 0 w 45"/>
                  <a:gd name="T29" fmla="*/ 0 h 57"/>
                  <a:gd name="T30" fmla="*/ 0 w 45"/>
                  <a:gd name="T31" fmla="*/ 0 h 57"/>
                  <a:gd name="T32" fmla="*/ 0 w 45"/>
                  <a:gd name="T33" fmla="*/ 0 h 57"/>
                  <a:gd name="T34" fmla="*/ 0 w 45"/>
                  <a:gd name="T35" fmla="*/ 0 h 57"/>
                  <a:gd name="T36" fmla="*/ 0 w 45"/>
                  <a:gd name="T37" fmla="*/ 0 h 57"/>
                  <a:gd name="T38" fmla="*/ 0 w 45"/>
                  <a:gd name="T39" fmla="*/ 0 h 57"/>
                  <a:gd name="T40" fmla="*/ 0 w 45"/>
                  <a:gd name="T41" fmla="*/ 0 h 57"/>
                  <a:gd name="T42" fmla="*/ 0 w 45"/>
                  <a:gd name="T43" fmla="*/ 0 h 57"/>
                  <a:gd name="T44" fmla="*/ 0 w 45"/>
                  <a:gd name="T45" fmla="*/ 0 h 57"/>
                  <a:gd name="T46" fmla="*/ 0 w 45"/>
                  <a:gd name="T47" fmla="*/ 0 h 57"/>
                  <a:gd name="T48" fmla="*/ 0 w 45"/>
                  <a:gd name="T49" fmla="*/ 0 h 57"/>
                  <a:gd name="T50" fmla="*/ 0 w 45"/>
                  <a:gd name="T51" fmla="*/ 0 h 57"/>
                  <a:gd name="T52" fmla="*/ 0 w 45"/>
                  <a:gd name="T53" fmla="*/ 0 h 57"/>
                  <a:gd name="T54" fmla="*/ 0 w 45"/>
                  <a:gd name="T55" fmla="*/ 0 h 57"/>
                  <a:gd name="T56" fmla="*/ 0 w 45"/>
                  <a:gd name="T57" fmla="*/ 0 h 57"/>
                  <a:gd name="T58" fmla="*/ 0 w 45"/>
                  <a:gd name="T59" fmla="*/ 0 h 57"/>
                  <a:gd name="T60" fmla="*/ 0 w 45"/>
                  <a:gd name="T61" fmla="*/ 0 h 57"/>
                  <a:gd name="T62" fmla="*/ 0 w 45"/>
                  <a:gd name="T63" fmla="*/ 0 h 57"/>
                  <a:gd name="T64" fmla="*/ 0 w 45"/>
                  <a:gd name="T65" fmla="*/ 0 h 57"/>
                  <a:gd name="T66" fmla="*/ 0 w 45"/>
                  <a:gd name="T67" fmla="*/ 0 h 57"/>
                  <a:gd name="T68" fmla="*/ 0 w 45"/>
                  <a:gd name="T69" fmla="*/ 0 h 57"/>
                  <a:gd name="T70" fmla="*/ 0 w 45"/>
                  <a:gd name="T71" fmla="*/ 0 h 57"/>
                  <a:gd name="T72" fmla="*/ 0 w 45"/>
                  <a:gd name="T73" fmla="*/ 0 h 57"/>
                  <a:gd name="T74" fmla="*/ 0 w 45"/>
                  <a:gd name="T75" fmla="*/ 0 h 57"/>
                  <a:gd name="T76" fmla="*/ 0 w 45"/>
                  <a:gd name="T77" fmla="*/ 0 h 57"/>
                  <a:gd name="T78" fmla="*/ 0 w 45"/>
                  <a:gd name="T79" fmla="*/ 0 h 57"/>
                  <a:gd name="T80" fmla="*/ 0 w 45"/>
                  <a:gd name="T81" fmla="*/ 0 h 57"/>
                  <a:gd name="T82" fmla="*/ 0 w 45"/>
                  <a:gd name="T83" fmla="*/ 0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57"/>
                  <a:gd name="T128" fmla="*/ 45 w 45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57">
                    <a:moveTo>
                      <a:pt x="22" y="2"/>
                    </a:moveTo>
                    <a:lnTo>
                      <a:pt x="27" y="2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3" y="22"/>
                    </a:lnTo>
                    <a:lnTo>
                      <a:pt x="44" y="29"/>
                    </a:lnTo>
                    <a:lnTo>
                      <a:pt x="43" y="34"/>
                    </a:lnTo>
                    <a:lnTo>
                      <a:pt x="42" y="39"/>
                    </a:lnTo>
                    <a:lnTo>
                      <a:pt x="40" y="44"/>
                    </a:lnTo>
                    <a:lnTo>
                      <a:pt x="37" y="48"/>
                    </a:lnTo>
                    <a:lnTo>
                      <a:pt x="38" y="48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1" y="53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1" y="50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4" y="55"/>
                    </a:lnTo>
                    <a:lnTo>
                      <a:pt x="18" y="56"/>
                    </a:lnTo>
                    <a:lnTo>
                      <a:pt x="22" y="57"/>
                    </a:lnTo>
                    <a:lnTo>
                      <a:pt x="27" y="56"/>
                    </a:lnTo>
                    <a:lnTo>
                      <a:pt x="32" y="55"/>
                    </a:lnTo>
                    <a:lnTo>
                      <a:pt x="36" y="52"/>
                    </a:lnTo>
                    <a:lnTo>
                      <a:pt x="39" y="48"/>
                    </a:lnTo>
                    <a:lnTo>
                      <a:pt x="42" y="44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5" y="29"/>
                    </a:lnTo>
                    <a:lnTo>
                      <a:pt x="45" y="22"/>
                    </a:lnTo>
                    <a:lnTo>
                      <a:pt x="44" y="17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5621" name="WordArt 140">
              <a:extLst>
                <a:ext uri="{FF2B5EF4-FFF2-40B4-BE49-F238E27FC236}">
                  <a16:creationId xmlns:a16="http://schemas.microsoft.com/office/drawing/2014/main" id="{2911CFCB-0C5F-85D5-AAD1-546A589A4E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3" y="978"/>
              <a:ext cx="1240" cy="60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52204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 panose="030F0702030302020204" pitchFamily="66" charset="0"/>
                </a:rPr>
                <a:t>Think Pair Share</a:t>
              </a:r>
            </a:p>
          </p:txBody>
        </p:sp>
      </p:grpSp>
      <p:pic>
        <p:nvPicPr>
          <p:cNvPr id="26765" name="Picture 141" descr="coaster major up">
            <a:extLst>
              <a:ext uri="{FF2B5EF4-FFF2-40B4-BE49-F238E27FC236}">
                <a16:creationId xmlns:a16="http://schemas.microsoft.com/office/drawing/2014/main" id="{F4FDCA27-EBB5-F22C-4D99-242B0F00FCD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24946">
            <a:off x="2763838" y="3132138"/>
            <a:ext cx="1568450" cy="2005012"/>
          </a:xfrm>
          <a:noFill/>
        </p:spPr>
      </p:pic>
      <p:sp>
        <p:nvSpPr>
          <p:cNvPr id="26766" name="Text Box 142">
            <a:extLst>
              <a:ext uri="{FF2B5EF4-FFF2-40B4-BE49-F238E27FC236}">
                <a16:creationId xmlns:a16="http://schemas.microsoft.com/office/drawing/2014/main" id="{BE58C416-ACE3-17F2-2794-4F8CCD61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518025"/>
            <a:ext cx="549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6767" name="WordArt 143">
            <a:extLst>
              <a:ext uri="{FF2B5EF4-FFF2-40B4-BE49-F238E27FC236}">
                <a16:creationId xmlns:a16="http://schemas.microsoft.com/office/drawing/2014/main" id="{C8125716-89A4-2104-09B2-C193CBDD5C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0688" y="5156200"/>
            <a:ext cx="55054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halk"/>
              </a:rPr>
              <a:t>Step 1: Choose Two points</a:t>
            </a:r>
            <a:endParaRPr lang="en-AU" sz="3600" kern="10">
              <a:solidFill>
                <a:srgbClr val="FF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halk"/>
            </a:endParaRPr>
          </a:p>
        </p:txBody>
      </p:sp>
      <p:sp>
        <p:nvSpPr>
          <p:cNvPr id="26768" name="WordArt 144">
            <a:extLst>
              <a:ext uri="{FF2B5EF4-FFF2-40B4-BE49-F238E27FC236}">
                <a16:creationId xmlns:a16="http://schemas.microsoft.com/office/drawing/2014/main" id="{FFA2879C-283A-C8C9-5990-6B1D894838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5680075"/>
            <a:ext cx="45942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halk"/>
              </a:rPr>
              <a:t>Step 2: Rise Over Run</a:t>
            </a:r>
            <a:endParaRPr lang="en-AU" sz="3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halk"/>
            </a:endParaRPr>
          </a:p>
        </p:txBody>
      </p:sp>
      <p:sp>
        <p:nvSpPr>
          <p:cNvPr id="26769" name="WordArt 145">
            <a:extLst>
              <a:ext uri="{FF2B5EF4-FFF2-40B4-BE49-F238E27FC236}">
                <a16:creationId xmlns:a16="http://schemas.microsoft.com/office/drawing/2014/main" id="{F2A5B787-B957-2B1B-C3A0-62ADDA568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8463" y="6184900"/>
            <a:ext cx="4767262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halk"/>
              </a:rPr>
              <a:t>Step 3: Determine 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95258E-6 L 0.35625 -0.756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37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7" grpId="0" animBg="1"/>
      <p:bldP spid="26694" grpId="0" animBg="1"/>
      <p:bldP spid="26766" grpId="0"/>
      <p:bldP spid="26766" grpId="1"/>
      <p:bldP spid="2676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>
            <a:extLst>
              <a:ext uri="{FF2B5EF4-FFF2-40B4-BE49-F238E27FC236}">
                <a16:creationId xmlns:a16="http://schemas.microsoft.com/office/drawing/2014/main" id="{A0F643F0-28E5-CC84-3DED-83DBB794D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19200"/>
            <a:ext cx="0" cy="556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DD418D42-6B3A-1624-CED4-0C8C90F72EC5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485900"/>
            <a:ext cx="6705600" cy="5029200"/>
            <a:chOff x="576" y="864"/>
            <a:chExt cx="4224" cy="3168"/>
          </a:xfrm>
        </p:grpSpPr>
        <p:sp>
          <p:nvSpPr>
            <p:cNvPr id="26723" name="Rectangle 4">
              <a:extLst>
                <a:ext uri="{FF2B5EF4-FFF2-40B4-BE49-F238E27FC236}">
                  <a16:creationId xmlns:a16="http://schemas.microsoft.com/office/drawing/2014/main" id="{1F0D976F-B590-5B11-E62C-4757CA886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4" name="Rectangle 5">
              <a:extLst>
                <a:ext uri="{FF2B5EF4-FFF2-40B4-BE49-F238E27FC236}">
                  <a16:creationId xmlns:a16="http://schemas.microsoft.com/office/drawing/2014/main" id="{4E176C0E-B133-8690-E92C-1C7A3D550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5" name="Rectangle 6">
              <a:extLst>
                <a:ext uri="{FF2B5EF4-FFF2-40B4-BE49-F238E27FC236}">
                  <a16:creationId xmlns:a16="http://schemas.microsoft.com/office/drawing/2014/main" id="{E0C1EE5E-D389-A55C-F846-A2EB5E97F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6" name="Rectangle 7">
              <a:extLst>
                <a:ext uri="{FF2B5EF4-FFF2-40B4-BE49-F238E27FC236}">
                  <a16:creationId xmlns:a16="http://schemas.microsoft.com/office/drawing/2014/main" id="{9EF2C0F0-4C3E-B7FE-2710-A350FD0F4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7" name="Rectangle 8">
              <a:extLst>
                <a:ext uri="{FF2B5EF4-FFF2-40B4-BE49-F238E27FC236}">
                  <a16:creationId xmlns:a16="http://schemas.microsoft.com/office/drawing/2014/main" id="{6F39D325-84F6-FABA-BF19-64CB8DFD4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8" name="Rectangle 9">
              <a:extLst>
                <a:ext uri="{FF2B5EF4-FFF2-40B4-BE49-F238E27FC236}">
                  <a16:creationId xmlns:a16="http://schemas.microsoft.com/office/drawing/2014/main" id="{7169D58B-59D9-CE27-148A-F3B2F12B6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9" name="Rectangle 10">
              <a:extLst>
                <a:ext uri="{FF2B5EF4-FFF2-40B4-BE49-F238E27FC236}">
                  <a16:creationId xmlns:a16="http://schemas.microsoft.com/office/drawing/2014/main" id="{29B8AF69-8776-7F5D-D6E5-78537F3AB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0" name="Rectangle 11">
              <a:extLst>
                <a:ext uri="{FF2B5EF4-FFF2-40B4-BE49-F238E27FC236}">
                  <a16:creationId xmlns:a16="http://schemas.microsoft.com/office/drawing/2014/main" id="{5848B5DB-C6D4-1055-169F-E0C0071C5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86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1" name="Rectangle 12">
              <a:extLst>
                <a:ext uri="{FF2B5EF4-FFF2-40B4-BE49-F238E27FC236}">
                  <a16:creationId xmlns:a16="http://schemas.microsoft.com/office/drawing/2014/main" id="{AE6C662E-3272-A1AD-0F82-5DB68989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2" name="Rectangle 13">
              <a:extLst>
                <a:ext uri="{FF2B5EF4-FFF2-40B4-BE49-F238E27FC236}">
                  <a16:creationId xmlns:a16="http://schemas.microsoft.com/office/drawing/2014/main" id="{D7C1B289-7AB6-FA8C-638A-AEC62660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3" name="Rectangle 14">
              <a:extLst>
                <a:ext uri="{FF2B5EF4-FFF2-40B4-BE49-F238E27FC236}">
                  <a16:creationId xmlns:a16="http://schemas.microsoft.com/office/drawing/2014/main" id="{BAE3FAB5-B315-FB29-DFE5-4157E2FB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4" name="Rectangle 15">
              <a:extLst>
                <a:ext uri="{FF2B5EF4-FFF2-40B4-BE49-F238E27FC236}">
                  <a16:creationId xmlns:a16="http://schemas.microsoft.com/office/drawing/2014/main" id="{283C2FBC-92BD-43EF-0D8B-1AC765D6E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5" name="Rectangle 16">
              <a:extLst>
                <a:ext uri="{FF2B5EF4-FFF2-40B4-BE49-F238E27FC236}">
                  <a16:creationId xmlns:a16="http://schemas.microsoft.com/office/drawing/2014/main" id="{9E377CA2-F852-DA86-0BAE-C412A7AC6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6" name="Rectangle 17">
              <a:extLst>
                <a:ext uri="{FF2B5EF4-FFF2-40B4-BE49-F238E27FC236}">
                  <a16:creationId xmlns:a16="http://schemas.microsoft.com/office/drawing/2014/main" id="{036495CA-244B-758B-C86D-B18469940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7" name="Rectangle 18">
              <a:extLst>
                <a:ext uri="{FF2B5EF4-FFF2-40B4-BE49-F238E27FC236}">
                  <a16:creationId xmlns:a16="http://schemas.microsoft.com/office/drawing/2014/main" id="{61EDF3FF-5598-09DD-B25F-85174373E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8" name="Rectangle 19">
              <a:extLst>
                <a:ext uri="{FF2B5EF4-FFF2-40B4-BE49-F238E27FC236}">
                  <a16:creationId xmlns:a16="http://schemas.microsoft.com/office/drawing/2014/main" id="{60B70570-22A5-BF1B-0D29-08C1F489A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92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9" name="Rectangle 20">
              <a:extLst>
                <a:ext uri="{FF2B5EF4-FFF2-40B4-BE49-F238E27FC236}">
                  <a16:creationId xmlns:a16="http://schemas.microsoft.com/office/drawing/2014/main" id="{4146175B-745E-BAC1-9475-898644AF6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0" name="Rectangle 21">
              <a:extLst>
                <a:ext uri="{FF2B5EF4-FFF2-40B4-BE49-F238E27FC236}">
                  <a16:creationId xmlns:a16="http://schemas.microsoft.com/office/drawing/2014/main" id="{DA7F9974-1933-7604-1B7F-EB16139F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1" name="Rectangle 22">
              <a:extLst>
                <a:ext uri="{FF2B5EF4-FFF2-40B4-BE49-F238E27FC236}">
                  <a16:creationId xmlns:a16="http://schemas.microsoft.com/office/drawing/2014/main" id="{8AFEA196-58B8-2F3E-1AE8-0B94B6087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2" name="Rectangle 23">
              <a:extLst>
                <a:ext uri="{FF2B5EF4-FFF2-40B4-BE49-F238E27FC236}">
                  <a16:creationId xmlns:a16="http://schemas.microsoft.com/office/drawing/2014/main" id="{37432E7C-965E-F8B0-71F1-415B60D4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3" name="Rectangle 24">
              <a:extLst>
                <a:ext uri="{FF2B5EF4-FFF2-40B4-BE49-F238E27FC236}">
                  <a16:creationId xmlns:a16="http://schemas.microsoft.com/office/drawing/2014/main" id="{9ECED089-01CC-E52E-7130-A11A94C0C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4" name="Rectangle 25">
              <a:extLst>
                <a:ext uri="{FF2B5EF4-FFF2-40B4-BE49-F238E27FC236}">
                  <a16:creationId xmlns:a16="http://schemas.microsoft.com/office/drawing/2014/main" id="{718A28C9-ABE1-D55B-3FEC-8288BD20D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5" name="Rectangle 26">
              <a:extLst>
                <a:ext uri="{FF2B5EF4-FFF2-40B4-BE49-F238E27FC236}">
                  <a16:creationId xmlns:a16="http://schemas.microsoft.com/office/drawing/2014/main" id="{5624FE2C-06C9-B822-D621-391B36D6F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6" name="Rectangle 27">
              <a:extLst>
                <a:ext uri="{FF2B5EF4-FFF2-40B4-BE49-F238E27FC236}">
                  <a16:creationId xmlns:a16="http://schemas.microsoft.com/office/drawing/2014/main" id="{DC5EF44B-CFE2-C06F-8D18-F428F86B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7" name="Rectangle 28">
              <a:extLst>
                <a:ext uri="{FF2B5EF4-FFF2-40B4-BE49-F238E27FC236}">
                  <a16:creationId xmlns:a16="http://schemas.microsoft.com/office/drawing/2014/main" id="{EA132B5B-698F-4109-DE9E-D609C65D7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8" name="Rectangle 29">
              <a:extLst>
                <a:ext uri="{FF2B5EF4-FFF2-40B4-BE49-F238E27FC236}">
                  <a16:creationId xmlns:a16="http://schemas.microsoft.com/office/drawing/2014/main" id="{A5FEEF20-AABA-8815-1F17-B016E2D73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9" name="Rectangle 30">
              <a:extLst>
                <a:ext uri="{FF2B5EF4-FFF2-40B4-BE49-F238E27FC236}">
                  <a16:creationId xmlns:a16="http://schemas.microsoft.com/office/drawing/2014/main" id="{E6AA1DFE-C946-1083-B20F-61105BEDD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0" name="Rectangle 31">
              <a:extLst>
                <a:ext uri="{FF2B5EF4-FFF2-40B4-BE49-F238E27FC236}">
                  <a16:creationId xmlns:a16="http://schemas.microsoft.com/office/drawing/2014/main" id="{61D6C38B-4AFC-9756-A447-10C3776FA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1" name="Rectangle 32">
              <a:extLst>
                <a:ext uri="{FF2B5EF4-FFF2-40B4-BE49-F238E27FC236}">
                  <a16:creationId xmlns:a16="http://schemas.microsoft.com/office/drawing/2014/main" id="{E3734E2A-9C57-AFAE-249F-8EF759FFD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2" name="Rectangle 33">
              <a:extLst>
                <a:ext uri="{FF2B5EF4-FFF2-40B4-BE49-F238E27FC236}">
                  <a16:creationId xmlns:a16="http://schemas.microsoft.com/office/drawing/2014/main" id="{A8D83363-5B75-BC3C-D6ED-B790F91A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3" name="Rectangle 34">
              <a:extLst>
                <a:ext uri="{FF2B5EF4-FFF2-40B4-BE49-F238E27FC236}">
                  <a16:creationId xmlns:a16="http://schemas.microsoft.com/office/drawing/2014/main" id="{60A3EF70-E7AD-5021-5A11-1EAAF5201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4" name="Rectangle 35">
              <a:extLst>
                <a:ext uri="{FF2B5EF4-FFF2-40B4-BE49-F238E27FC236}">
                  <a16:creationId xmlns:a16="http://schemas.microsoft.com/office/drawing/2014/main" id="{FF152450-13EE-44C2-0A39-11E66B71D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5" name="Rectangle 36">
              <a:extLst>
                <a:ext uri="{FF2B5EF4-FFF2-40B4-BE49-F238E27FC236}">
                  <a16:creationId xmlns:a16="http://schemas.microsoft.com/office/drawing/2014/main" id="{8E10B2F6-14E2-2F46-5FB1-89BF60DAC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6" name="Rectangle 37">
              <a:extLst>
                <a:ext uri="{FF2B5EF4-FFF2-40B4-BE49-F238E27FC236}">
                  <a16:creationId xmlns:a16="http://schemas.microsoft.com/office/drawing/2014/main" id="{B6285476-6156-49D6-C93B-77F2540FD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7" name="Rectangle 38">
              <a:extLst>
                <a:ext uri="{FF2B5EF4-FFF2-40B4-BE49-F238E27FC236}">
                  <a16:creationId xmlns:a16="http://schemas.microsoft.com/office/drawing/2014/main" id="{4EC80639-B8A7-1E81-946D-13DCACBCB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8" name="Rectangle 39">
              <a:extLst>
                <a:ext uri="{FF2B5EF4-FFF2-40B4-BE49-F238E27FC236}">
                  <a16:creationId xmlns:a16="http://schemas.microsoft.com/office/drawing/2014/main" id="{4336F578-8593-C53B-6D5C-3EC80DC45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9" name="Rectangle 40">
              <a:extLst>
                <a:ext uri="{FF2B5EF4-FFF2-40B4-BE49-F238E27FC236}">
                  <a16:creationId xmlns:a16="http://schemas.microsoft.com/office/drawing/2014/main" id="{FD68D8D3-4457-DBE2-1A0B-60BAE92C7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0" name="Rectangle 41">
              <a:extLst>
                <a:ext uri="{FF2B5EF4-FFF2-40B4-BE49-F238E27FC236}">
                  <a16:creationId xmlns:a16="http://schemas.microsoft.com/office/drawing/2014/main" id="{EFA6272D-333C-2329-6E0E-1965D8EE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1" name="Rectangle 42">
              <a:extLst>
                <a:ext uri="{FF2B5EF4-FFF2-40B4-BE49-F238E27FC236}">
                  <a16:creationId xmlns:a16="http://schemas.microsoft.com/office/drawing/2014/main" id="{8026ED6E-46A7-421C-D950-4D669545E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2" name="Rectangle 43">
              <a:extLst>
                <a:ext uri="{FF2B5EF4-FFF2-40B4-BE49-F238E27FC236}">
                  <a16:creationId xmlns:a16="http://schemas.microsoft.com/office/drawing/2014/main" id="{8FFA1F60-5175-3C08-1F33-08C66E6D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3" name="Rectangle 44">
              <a:extLst>
                <a:ext uri="{FF2B5EF4-FFF2-40B4-BE49-F238E27FC236}">
                  <a16:creationId xmlns:a16="http://schemas.microsoft.com/office/drawing/2014/main" id="{905AC5E6-DF56-F33B-DA0E-9B2BC3291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4" name="Rectangle 45">
              <a:extLst>
                <a:ext uri="{FF2B5EF4-FFF2-40B4-BE49-F238E27FC236}">
                  <a16:creationId xmlns:a16="http://schemas.microsoft.com/office/drawing/2014/main" id="{E6F6E3B7-913E-034F-B1AC-666D53B84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5" name="Rectangle 46">
              <a:extLst>
                <a:ext uri="{FF2B5EF4-FFF2-40B4-BE49-F238E27FC236}">
                  <a16:creationId xmlns:a16="http://schemas.microsoft.com/office/drawing/2014/main" id="{D788B629-3F3A-ECDA-ED6F-69274DDFA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6" name="Rectangle 47">
              <a:extLst>
                <a:ext uri="{FF2B5EF4-FFF2-40B4-BE49-F238E27FC236}">
                  <a16:creationId xmlns:a16="http://schemas.microsoft.com/office/drawing/2014/main" id="{9B6D0BB3-2B6F-C54E-1D89-17266296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7" name="Rectangle 48">
              <a:extLst>
                <a:ext uri="{FF2B5EF4-FFF2-40B4-BE49-F238E27FC236}">
                  <a16:creationId xmlns:a16="http://schemas.microsoft.com/office/drawing/2014/main" id="{E2BA0BA1-65F2-43C6-1A26-FD3A3F55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8" name="Rectangle 49">
              <a:extLst>
                <a:ext uri="{FF2B5EF4-FFF2-40B4-BE49-F238E27FC236}">
                  <a16:creationId xmlns:a16="http://schemas.microsoft.com/office/drawing/2014/main" id="{F324095D-3F59-1535-9925-2FF8EF5CC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9" name="Rectangle 50">
              <a:extLst>
                <a:ext uri="{FF2B5EF4-FFF2-40B4-BE49-F238E27FC236}">
                  <a16:creationId xmlns:a16="http://schemas.microsoft.com/office/drawing/2014/main" id="{184A63FD-81BE-24A9-D544-638B4F4C3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70" name="Rectangle 51">
              <a:extLst>
                <a:ext uri="{FF2B5EF4-FFF2-40B4-BE49-F238E27FC236}">
                  <a16:creationId xmlns:a16="http://schemas.microsoft.com/office/drawing/2014/main" id="{6F4F8B5A-417D-FC6E-FC22-8D2FB6C97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628" name="Line 52">
            <a:extLst>
              <a:ext uri="{FF2B5EF4-FFF2-40B4-BE49-F238E27FC236}">
                <a16:creationId xmlns:a16="http://schemas.microsoft.com/office/drawing/2014/main" id="{3E37B5A4-1471-7F1D-C406-6B9A0CC36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40005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629" name="Line 53">
            <a:extLst>
              <a:ext uri="{FF2B5EF4-FFF2-40B4-BE49-F238E27FC236}">
                <a16:creationId xmlns:a16="http://schemas.microsoft.com/office/drawing/2014/main" id="{DC805719-42A2-4825-1771-CBD75E44EF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3788" y="2027238"/>
            <a:ext cx="7616825" cy="2482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630" name="Rectangle 54">
            <a:extLst>
              <a:ext uri="{FF2B5EF4-FFF2-40B4-BE49-F238E27FC236}">
                <a16:creationId xmlns:a16="http://schemas.microsoft.com/office/drawing/2014/main" id="{577EFACC-9FDD-5800-0C9B-C09E1D034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38" y="149225"/>
            <a:ext cx="9009062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Comic Sans MS" panose="030F0702030302020204" pitchFamily="66" charset="0"/>
              </a:rPr>
              <a:t>Practice # 4:  Find the slope of this line </a:t>
            </a:r>
          </a:p>
        </p:txBody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6351553F-442F-3557-360B-85801065165B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747713"/>
            <a:ext cx="2498725" cy="1736725"/>
            <a:chOff x="3666" y="811"/>
            <a:chExt cx="1574" cy="1094"/>
          </a:xfrm>
        </p:grpSpPr>
        <p:sp>
          <p:nvSpPr>
            <p:cNvPr id="26657" name="Oval 56">
              <a:extLst>
                <a:ext uri="{FF2B5EF4-FFF2-40B4-BE49-F238E27FC236}">
                  <a16:creationId xmlns:a16="http://schemas.microsoft.com/office/drawing/2014/main" id="{711054AF-FD06-8F0E-63DF-2A2A2B70A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811"/>
              <a:ext cx="1574" cy="109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6658" name="Group 57">
              <a:extLst>
                <a:ext uri="{FF2B5EF4-FFF2-40B4-BE49-F238E27FC236}">
                  <a16:creationId xmlns:a16="http://schemas.microsoft.com/office/drawing/2014/main" id="{270FB8CD-B46F-7A12-599E-1DC22F54D3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66" y="1111"/>
              <a:ext cx="875" cy="696"/>
              <a:chOff x="4059" y="800"/>
              <a:chExt cx="1032" cy="821"/>
            </a:xfrm>
          </p:grpSpPr>
          <p:sp>
            <p:nvSpPr>
              <p:cNvPr id="26660" name="AutoShape 58">
                <a:extLst>
                  <a:ext uri="{FF2B5EF4-FFF2-40B4-BE49-F238E27FC236}">
                    <a16:creationId xmlns:a16="http://schemas.microsoft.com/office/drawing/2014/main" id="{D84598DB-7ECC-7D30-2071-63A795D3020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059" y="800"/>
                <a:ext cx="1032" cy="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1" name="Freeform 59">
                <a:extLst>
                  <a:ext uri="{FF2B5EF4-FFF2-40B4-BE49-F238E27FC236}">
                    <a16:creationId xmlns:a16="http://schemas.microsoft.com/office/drawing/2014/main" id="{ADC8407D-3991-D70E-2353-C66E3916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802"/>
                <a:ext cx="663" cy="819"/>
              </a:xfrm>
              <a:custGeom>
                <a:avLst/>
                <a:gdLst>
                  <a:gd name="T0" fmla="*/ 0 w 1989"/>
                  <a:gd name="T1" fmla="*/ 0 h 2457"/>
                  <a:gd name="T2" fmla="*/ 0 w 1989"/>
                  <a:gd name="T3" fmla="*/ 0 h 2457"/>
                  <a:gd name="T4" fmla="*/ 0 w 1989"/>
                  <a:gd name="T5" fmla="*/ 0 h 2457"/>
                  <a:gd name="T6" fmla="*/ 0 w 1989"/>
                  <a:gd name="T7" fmla="*/ 0 h 2457"/>
                  <a:gd name="T8" fmla="*/ 0 w 1989"/>
                  <a:gd name="T9" fmla="*/ 0 h 2457"/>
                  <a:gd name="T10" fmla="*/ 0 w 1989"/>
                  <a:gd name="T11" fmla="*/ 0 h 2457"/>
                  <a:gd name="T12" fmla="*/ 0 w 1989"/>
                  <a:gd name="T13" fmla="*/ 0 h 2457"/>
                  <a:gd name="T14" fmla="*/ 0 w 1989"/>
                  <a:gd name="T15" fmla="*/ 0 h 2457"/>
                  <a:gd name="T16" fmla="*/ 0 w 1989"/>
                  <a:gd name="T17" fmla="*/ 0 h 2457"/>
                  <a:gd name="T18" fmla="*/ 0 w 1989"/>
                  <a:gd name="T19" fmla="*/ 0 h 2457"/>
                  <a:gd name="T20" fmla="*/ 0 w 1989"/>
                  <a:gd name="T21" fmla="*/ 0 h 2457"/>
                  <a:gd name="T22" fmla="*/ 0 w 1989"/>
                  <a:gd name="T23" fmla="*/ 0 h 2457"/>
                  <a:gd name="T24" fmla="*/ 0 w 1989"/>
                  <a:gd name="T25" fmla="*/ 0 h 2457"/>
                  <a:gd name="T26" fmla="*/ 0 w 1989"/>
                  <a:gd name="T27" fmla="*/ 0 h 2457"/>
                  <a:gd name="T28" fmla="*/ 0 w 1989"/>
                  <a:gd name="T29" fmla="*/ 0 h 2457"/>
                  <a:gd name="T30" fmla="*/ 0 w 1989"/>
                  <a:gd name="T31" fmla="*/ 0 h 2457"/>
                  <a:gd name="T32" fmla="*/ 0 w 1989"/>
                  <a:gd name="T33" fmla="*/ 0 h 2457"/>
                  <a:gd name="T34" fmla="*/ 0 w 1989"/>
                  <a:gd name="T35" fmla="*/ 0 h 2457"/>
                  <a:gd name="T36" fmla="*/ 0 w 1989"/>
                  <a:gd name="T37" fmla="*/ 0 h 2457"/>
                  <a:gd name="T38" fmla="*/ 0 w 1989"/>
                  <a:gd name="T39" fmla="*/ 0 h 2457"/>
                  <a:gd name="T40" fmla="*/ 0 w 1989"/>
                  <a:gd name="T41" fmla="*/ 0 h 2457"/>
                  <a:gd name="T42" fmla="*/ 0 w 1989"/>
                  <a:gd name="T43" fmla="*/ 0 h 2457"/>
                  <a:gd name="T44" fmla="*/ 0 w 1989"/>
                  <a:gd name="T45" fmla="*/ 0 h 2457"/>
                  <a:gd name="T46" fmla="*/ 0 w 1989"/>
                  <a:gd name="T47" fmla="*/ 0 h 2457"/>
                  <a:gd name="T48" fmla="*/ 0 w 1989"/>
                  <a:gd name="T49" fmla="*/ 0 h 2457"/>
                  <a:gd name="T50" fmla="*/ 0 w 1989"/>
                  <a:gd name="T51" fmla="*/ 0 h 2457"/>
                  <a:gd name="T52" fmla="*/ 0 w 1989"/>
                  <a:gd name="T53" fmla="*/ 0 h 2457"/>
                  <a:gd name="T54" fmla="*/ 0 w 1989"/>
                  <a:gd name="T55" fmla="*/ 0 h 2457"/>
                  <a:gd name="T56" fmla="*/ 0 w 1989"/>
                  <a:gd name="T57" fmla="*/ 0 h 2457"/>
                  <a:gd name="T58" fmla="*/ 0 w 1989"/>
                  <a:gd name="T59" fmla="*/ 0 h 2457"/>
                  <a:gd name="T60" fmla="*/ 0 w 1989"/>
                  <a:gd name="T61" fmla="*/ 0 h 2457"/>
                  <a:gd name="T62" fmla="*/ 0 w 1989"/>
                  <a:gd name="T63" fmla="*/ 0 h 2457"/>
                  <a:gd name="T64" fmla="*/ 0 w 1989"/>
                  <a:gd name="T65" fmla="*/ 0 h 2457"/>
                  <a:gd name="T66" fmla="*/ 0 w 1989"/>
                  <a:gd name="T67" fmla="*/ 0 h 2457"/>
                  <a:gd name="T68" fmla="*/ 0 w 1989"/>
                  <a:gd name="T69" fmla="*/ 0 h 2457"/>
                  <a:gd name="T70" fmla="*/ 0 w 1989"/>
                  <a:gd name="T71" fmla="*/ 0 h 2457"/>
                  <a:gd name="T72" fmla="*/ 0 w 1989"/>
                  <a:gd name="T73" fmla="*/ 0 h 2457"/>
                  <a:gd name="T74" fmla="*/ 0 w 1989"/>
                  <a:gd name="T75" fmla="*/ 0 h 2457"/>
                  <a:gd name="T76" fmla="*/ 0 w 1989"/>
                  <a:gd name="T77" fmla="*/ 0 h 2457"/>
                  <a:gd name="T78" fmla="*/ 0 w 1989"/>
                  <a:gd name="T79" fmla="*/ 0 h 2457"/>
                  <a:gd name="T80" fmla="*/ 0 w 1989"/>
                  <a:gd name="T81" fmla="*/ 0 h 2457"/>
                  <a:gd name="T82" fmla="*/ 0 w 1989"/>
                  <a:gd name="T83" fmla="*/ 0 h 2457"/>
                  <a:gd name="T84" fmla="*/ 0 w 1989"/>
                  <a:gd name="T85" fmla="*/ 0 h 2457"/>
                  <a:gd name="T86" fmla="*/ 0 w 1989"/>
                  <a:gd name="T87" fmla="*/ 0 h 2457"/>
                  <a:gd name="T88" fmla="*/ 0 w 1989"/>
                  <a:gd name="T89" fmla="*/ 0 h 2457"/>
                  <a:gd name="T90" fmla="*/ 0 w 1989"/>
                  <a:gd name="T91" fmla="*/ 0 h 2457"/>
                  <a:gd name="T92" fmla="*/ 0 w 1989"/>
                  <a:gd name="T93" fmla="*/ 0 h 2457"/>
                  <a:gd name="T94" fmla="*/ 0 w 1989"/>
                  <a:gd name="T95" fmla="*/ 0 h 2457"/>
                  <a:gd name="T96" fmla="*/ 0 w 1989"/>
                  <a:gd name="T97" fmla="*/ 0 h 2457"/>
                  <a:gd name="T98" fmla="*/ 0 w 1989"/>
                  <a:gd name="T99" fmla="*/ 0 h 2457"/>
                  <a:gd name="T100" fmla="*/ 0 w 1989"/>
                  <a:gd name="T101" fmla="*/ 0 h 2457"/>
                  <a:gd name="T102" fmla="*/ 0 w 1989"/>
                  <a:gd name="T103" fmla="*/ 0 h 2457"/>
                  <a:gd name="T104" fmla="*/ 0 w 1989"/>
                  <a:gd name="T105" fmla="*/ 0 h 2457"/>
                  <a:gd name="T106" fmla="*/ 0 w 1989"/>
                  <a:gd name="T107" fmla="*/ 0 h 2457"/>
                  <a:gd name="T108" fmla="*/ 0 w 1989"/>
                  <a:gd name="T109" fmla="*/ 0 h 2457"/>
                  <a:gd name="T110" fmla="*/ 0 w 1989"/>
                  <a:gd name="T111" fmla="*/ 0 h 2457"/>
                  <a:gd name="T112" fmla="*/ 0 w 1989"/>
                  <a:gd name="T113" fmla="*/ 0 h 2457"/>
                  <a:gd name="T114" fmla="*/ 0 w 1989"/>
                  <a:gd name="T115" fmla="*/ 0 h 2457"/>
                  <a:gd name="T116" fmla="*/ 0 w 1989"/>
                  <a:gd name="T117" fmla="*/ 0 h 2457"/>
                  <a:gd name="T118" fmla="*/ 0 w 1989"/>
                  <a:gd name="T119" fmla="*/ 0 h 2457"/>
                  <a:gd name="T120" fmla="*/ 0 w 1989"/>
                  <a:gd name="T121" fmla="*/ 0 h 2457"/>
                  <a:gd name="T122" fmla="*/ 0 w 1989"/>
                  <a:gd name="T123" fmla="*/ 0 h 2457"/>
                  <a:gd name="T124" fmla="*/ 0 w 1989"/>
                  <a:gd name="T125" fmla="*/ 0 h 2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89"/>
                  <a:gd name="T190" fmla="*/ 0 h 2457"/>
                  <a:gd name="T191" fmla="*/ 1989 w 1989"/>
                  <a:gd name="T192" fmla="*/ 2457 h 2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89" h="2457">
                    <a:moveTo>
                      <a:pt x="0" y="2219"/>
                    </a:moveTo>
                    <a:lnTo>
                      <a:pt x="0" y="2335"/>
                    </a:lnTo>
                    <a:lnTo>
                      <a:pt x="14" y="2336"/>
                    </a:lnTo>
                    <a:lnTo>
                      <a:pt x="28" y="2338"/>
                    </a:lnTo>
                    <a:lnTo>
                      <a:pt x="42" y="2341"/>
                    </a:lnTo>
                    <a:lnTo>
                      <a:pt x="55" y="2344"/>
                    </a:lnTo>
                    <a:lnTo>
                      <a:pt x="111" y="2359"/>
                    </a:lnTo>
                    <a:lnTo>
                      <a:pt x="140" y="2365"/>
                    </a:lnTo>
                    <a:lnTo>
                      <a:pt x="153" y="2367"/>
                    </a:lnTo>
                    <a:lnTo>
                      <a:pt x="167" y="2368"/>
                    </a:lnTo>
                    <a:lnTo>
                      <a:pt x="181" y="2369"/>
                    </a:lnTo>
                    <a:lnTo>
                      <a:pt x="195" y="2367"/>
                    </a:lnTo>
                    <a:lnTo>
                      <a:pt x="209" y="2365"/>
                    </a:lnTo>
                    <a:lnTo>
                      <a:pt x="223" y="2361"/>
                    </a:lnTo>
                    <a:lnTo>
                      <a:pt x="229" y="2358"/>
                    </a:lnTo>
                    <a:lnTo>
                      <a:pt x="235" y="2355"/>
                    </a:lnTo>
                    <a:lnTo>
                      <a:pt x="242" y="2351"/>
                    </a:lnTo>
                    <a:lnTo>
                      <a:pt x="248" y="2347"/>
                    </a:lnTo>
                    <a:lnTo>
                      <a:pt x="259" y="2337"/>
                    </a:lnTo>
                    <a:lnTo>
                      <a:pt x="269" y="2326"/>
                    </a:lnTo>
                    <a:lnTo>
                      <a:pt x="283" y="2337"/>
                    </a:lnTo>
                    <a:lnTo>
                      <a:pt x="295" y="2342"/>
                    </a:lnTo>
                    <a:lnTo>
                      <a:pt x="305" y="2346"/>
                    </a:lnTo>
                    <a:lnTo>
                      <a:pt x="316" y="2348"/>
                    </a:lnTo>
                    <a:lnTo>
                      <a:pt x="326" y="2350"/>
                    </a:lnTo>
                    <a:lnTo>
                      <a:pt x="336" y="2349"/>
                    </a:lnTo>
                    <a:lnTo>
                      <a:pt x="348" y="2348"/>
                    </a:lnTo>
                    <a:lnTo>
                      <a:pt x="358" y="2345"/>
                    </a:lnTo>
                    <a:lnTo>
                      <a:pt x="369" y="2340"/>
                    </a:lnTo>
                    <a:lnTo>
                      <a:pt x="398" y="2307"/>
                    </a:lnTo>
                    <a:lnTo>
                      <a:pt x="407" y="2206"/>
                    </a:lnTo>
                    <a:lnTo>
                      <a:pt x="404" y="2183"/>
                    </a:lnTo>
                    <a:lnTo>
                      <a:pt x="403" y="2174"/>
                    </a:lnTo>
                    <a:lnTo>
                      <a:pt x="429" y="2169"/>
                    </a:lnTo>
                    <a:lnTo>
                      <a:pt x="447" y="2159"/>
                    </a:lnTo>
                    <a:lnTo>
                      <a:pt x="477" y="2140"/>
                    </a:lnTo>
                    <a:lnTo>
                      <a:pt x="484" y="2129"/>
                    </a:lnTo>
                    <a:lnTo>
                      <a:pt x="490" y="2117"/>
                    </a:lnTo>
                    <a:lnTo>
                      <a:pt x="496" y="2106"/>
                    </a:lnTo>
                    <a:lnTo>
                      <a:pt x="499" y="2095"/>
                    </a:lnTo>
                    <a:lnTo>
                      <a:pt x="501" y="2084"/>
                    </a:lnTo>
                    <a:lnTo>
                      <a:pt x="501" y="2073"/>
                    </a:lnTo>
                    <a:lnTo>
                      <a:pt x="500" y="2060"/>
                    </a:lnTo>
                    <a:lnTo>
                      <a:pt x="497" y="2049"/>
                    </a:lnTo>
                    <a:lnTo>
                      <a:pt x="494" y="2042"/>
                    </a:lnTo>
                    <a:lnTo>
                      <a:pt x="485" y="2034"/>
                    </a:lnTo>
                    <a:lnTo>
                      <a:pt x="477" y="2028"/>
                    </a:lnTo>
                    <a:lnTo>
                      <a:pt x="468" y="2023"/>
                    </a:lnTo>
                    <a:lnTo>
                      <a:pt x="459" y="2018"/>
                    </a:lnTo>
                    <a:lnTo>
                      <a:pt x="451" y="2015"/>
                    </a:lnTo>
                    <a:lnTo>
                      <a:pt x="442" y="2013"/>
                    </a:lnTo>
                    <a:lnTo>
                      <a:pt x="422" y="2010"/>
                    </a:lnTo>
                    <a:lnTo>
                      <a:pt x="403" y="2008"/>
                    </a:lnTo>
                    <a:lnTo>
                      <a:pt x="384" y="2005"/>
                    </a:lnTo>
                    <a:lnTo>
                      <a:pt x="375" y="2002"/>
                    </a:lnTo>
                    <a:lnTo>
                      <a:pt x="366" y="1998"/>
                    </a:lnTo>
                    <a:lnTo>
                      <a:pt x="357" y="1994"/>
                    </a:lnTo>
                    <a:lnTo>
                      <a:pt x="349" y="1988"/>
                    </a:lnTo>
                    <a:lnTo>
                      <a:pt x="531" y="1939"/>
                    </a:lnTo>
                    <a:lnTo>
                      <a:pt x="551" y="1935"/>
                    </a:lnTo>
                    <a:lnTo>
                      <a:pt x="570" y="1928"/>
                    </a:lnTo>
                    <a:lnTo>
                      <a:pt x="590" y="1922"/>
                    </a:lnTo>
                    <a:lnTo>
                      <a:pt x="607" y="1915"/>
                    </a:lnTo>
                    <a:lnTo>
                      <a:pt x="638" y="1905"/>
                    </a:lnTo>
                    <a:lnTo>
                      <a:pt x="652" y="1900"/>
                    </a:lnTo>
                    <a:lnTo>
                      <a:pt x="692" y="1887"/>
                    </a:lnTo>
                    <a:lnTo>
                      <a:pt x="704" y="1884"/>
                    </a:lnTo>
                    <a:lnTo>
                      <a:pt x="717" y="1880"/>
                    </a:lnTo>
                    <a:lnTo>
                      <a:pt x="755" y="1863"/>
                    </a:lnTo>
                    <a:lnTo>
                      <a:pt x="762" y="1862"/>
                    </a:lnTo>
                    <a:lnTo>
                      <a:pt x="833" y="1834"/>
                    </a:lnTo>
                    <a:lnTo>
                      <a:pt x="848" y="1851"/>
                    </a:lnTo>
                    <a:lnTo>
                      <a:pt x="846" y="1868"/>
                    </a:lnTo>
                    <a:lnTo>
                      <a:pt x="843" y="1883"/>
                    </a:lnTo>
                    <a:lnTo>
                      <a:pt x="840" y="1899"/>
                    </a:lnTo>
                    <a:lnTo>
                      <a:pt x="836" y="1915"/>
                    </a:lnTo>
                    <a:lnTo>
                      <a:pt x="828" y="1947"/>
                    </a:lnTo>
                    <a:lnTo>
                      <a:pt x="818" y="1980"/>
                    </a:lnTo>
                    <a:lnTo>
                      <a:pt x="806" y="2012"/>
                    </a:lnTo>
                    <a:lnTo>
                      <a:pt x="783" y="2077"/>
                    </a:lnTo>
                    <a:lnTo>
                      <a:pt x="773" y="2109"/>
                    </a:lnTo>
                    <a:lnTo>
                      <a:pt x="765" y="2141"/>
                    </a:lnTo>
                    <a:lnTo>
                      <a:pt x="762" y="2157"/>
                    </a:lnTo>
                    <a:lnTo>
                      <a:pt x="759" y="2173"/>
                    </a:lnTo>
                    <a:lnTo>
                      <a:pt x="757" y="2190"/>
                    </a:lnTo>
                    <a:lnTo>
                      <a:pt x="756" y="2206"/>
                    </a:lnTo>
                    <a:lnTo>
                      <a:pt x="756" y="2222"/>
                    </a:lnTo>
                    <a:lnTo>
                      <a:pt x="756" y="2238"/>
                    </a:lnTo>
                    <a:lnTo>
                      <a:pt x="758" y="2254"/>
                    </a:lnTo>
                    <a:lnTo>
                      <a:pt x="761" y="2270"/>
                    </a:lnTo>
                    <a:lnTo>
                      <a:pt x="765" y="2287"/>
                    </a:lnTo>
                    <a:lnTo>
                      <a:pt x="771" y="2303"/>
                    </a:lnTo>
                    <a:lnTo>
                      <a:pt x="777" y="2319"/>
                    </a:lnTo>
                    <a:lnTo>
                      <a:pt x="785" y="2335"/>
                    </a:lnTo>
                    <a:lnTo>
                      <a:pt x="795" y="2351"/>
                    </a:lnTo>
                    <a:lnTo>
                      <a:pt x="807" y="2367"/>
                    </a:lnTo>
                    <a:lnTo>
                      <a:pt x="820" y="2377"/>
                    </a:lnTo>
                    <a:lnTo>
                      <a:pt x="832" y="2388"/>
                    </a:lnTo>
                    <a:lnTo>
                      <a:pt x="845" y="2396"/>
                    </a:lnTo>
                    <a:lnTo>
                      <a:pt x="858" y="2405"/>
                    </a:lnTo>
                    <a:lnTo>
                      <a:pt x="871" y="2413"/>
                    </a:lnTo>
                    <a:lnTo>
                      <a:pt x="883" y="2419"/>
                    </a:lnTo>
                    <a:lnTo>
                      <a:pt x="896" y="2426"/>
                    </a:lnTo>
                    <a:lnTo>
                      <a:pt x="909" y="2433"/>
                    </a:lnTo>
                    <a:lnTo>
                      <a:pt x="922" y="2437"/>
                    </a:lnTo>
                    <a:lnTo>
                      <a:pt x="934" y="2442"/>
                    </a:lnTo>
                    <a:lnTo>
                      <a:pt x="959" y="2449"/>
                    </a:lnTo>
                    <a:lnTo>
                      <a:pt x="972" y="2452"/>
                    </a:lnTo>
                    <a:lnTo>
                      <a:pt x="984" y="2454"/>
                    </a:lnTo>
                    <a:lnTo>
                      <a:pt x="996" y="2455"/>
                    </a:lnTo>
                    <a:lnTo>
                      <a:pt x="1009" y="2456"/>
                    </a:lnTo>
                    <a:lnTo>
                      <a:pt x="1014" y="2456"/>
                    </a:lnTo>
                    <a:lnTo>
                      <a:pt x="1025" y="2457"/>
                    </a:lnTo>
                    <a:lnTo>
                      <a:pt x="1036" y="2457"/>
                    </a:lnTo>
                    <a:lnTo>
                      <a:pt x="1047" y="2456"/>
                    </a:lnTo>
                    <a:lnTo>
                      <a:pt x="1059" y="2455"/>
                    </a:lnTo>
                    <a:lnTo>
                      <a:pt x="1080" y="2450"/>
                    </a:lnTo>
                    <a:lnTo>
                      <a:pt x="1103" y="2444"/>
                    </a:lnTo>
                    <a:lnTo>
                      <a:pt x="1110" y="2443"/>
                    </a:lnTo>
                    <a:lnTo>
                      <a:pt x="1134" y="2432"/>
                    </a:lnTo>
                    <a:lnTo>
                      <a:pt x="1177" y="2408"/>
                    </a:lnTo>
                    <a:lnTo>
                      <a:pt x="1199" y="2394"/>
                    </a:lnTo>
                    <a:lnTo>
                      <a:pt x="1211" y="2387"/>
                    </a:lnTo>
                    <a:lnTo>
                      <a:pt x="1222" y="2377"/>
                    </a:lnTo>
                    <a:lnTo>
                      <a:pt x="1236" y="2363"/>
                    </a:lnTo>
                    <a:lnTo>
                      <a:pt x="1248" y="2348"/>
                    </a:lnTo>
                    <a:lnTo>
                      <a:pt x="1260" y="2334"/>
                    </a:lnTo>
                    <a:lnTo>
                      <a:pt x="1268" y="2319"/>
                    </a:lnTo>
                    <a:lnTo>
                      <a:pt x="1273" y="2307"/>
                    </a:lnTo>
                    <a:lnTo>
                      <a:pt x="1277" y="2296"/>
                    </a:lnTo>
                    <a:lnTo>
                      <a:pt x="1281" y="2285"/>
                    </a:lnTo>
                    <a:lnTo>
                      <a:pt x="1283" y="2273"/>
                    </a:lnTo>
                    <a:lnTo>
                      <a:pt x="1283" y="2262"/>
                    </a:lnTo>
                    <a:lnTo>
                      <a:pt x="1284" y="2252"/>
                    </a:lnTo>
                    <a:lnTo>
                      <a:pt x="1283" y="2240"/>
                    </a:lnTo>
                    <a:lnTo>
                      <a:pt x="1281" y="2218"/>
                    </a:lnTo>
                    <a:lnTo>
                      <a:pt x="1286" y="2215"/>
                    </a:lnTo>
                    <a:lnTo>
                      <a:pt x="1292" y="2211"/>
                    </a:lnTo>
                    <a:lnTo>
                      <a:pt x="1306" y="2201"/>
                    </a:lnTo>
                    <a:lnTo>
                      <a:pt x="1317" y="2190"/>
                    </a:lnTo>
                    <a:lnTo>
                      <a:pt x="1322" y="2184"/>
                    </a:lnTo>
                    <a:lnTo>
                      <a:pt x="1327" y="2178"/>
                    </a:lnTo>
                    <a:lnTo>
                      <a:pt x="1339" y="2163"/>
                    </a:lnTo>
                    <a:lnTo>
                      <a:pt x="1352" y="2148"/>
                    </a:lnTo>
                    <a:lnTo>
                      <a:pt x="1366" y="2133"/>
                    </a:lnTo>
                    <a:lnTo>
                      <a:pt x="1379" y="2118"/>
                    </a:lnTo>
                    <a:lnTo>
                      <a:pt x="1393" y="2105"/>
                    </a:lnTo>
                    <a:lnTo>
                      <a:pt x="1409" y="2093"/>
                    </a:lnTo>
                    <a:lnTo>
                      <a:pt x="1424" y="2082"/>
                    </a:lnTo>
                    <a:lnTo>
                      <a:pt x="1431" y="2078"/>
                    </a:lnTo>
                    <a:lnTo>
                      <a:pt x="1439" y="2074"/>
                    </a:lnTo>
                    <a:lnTo>
                      <a:pt x="1453" y="2094"/>
                    </a:lnTo>
                    <a:lnTo>
                      <a:pt x="1462" y="2103"/>
                    </a:lnTo>
                    <a:lnTo>
                      <a:pt x="1470" y="2111"/>
                    </a:lnTo>
                    <a:lnTo>
                      <a:pt x="1479" y="2119"/>
                    </a:lnTo>
                    <a:lnTo>
                      <a:pt x="1488" y="2127"/>
                    </a:lnTo>
                    <a:lnTo>
                      <a:pt x="1497" y="2134"/>
                    </a:lnTo>
                    <a:lnTo>
                      <a:pt x="1506" y="2141"/>
                    </a:lnTo>
                    <a:lnTo>
                      <a:pt x="1517" y="2147"/>
                    </a:lnTo>
                    <a:lnTo>
                      <a:pt x="1526" y="2152"/>
                    </a:lnTo>
                    <a:lnTo>
                      <a:pt x="1575" y="2162"/>
                    </a:lnTo>
                    <a:lnTo>
                      <a:pt x="1585" y="2159"/>
                    </a:lnTo>
                    <a:lnTo>
                      <a:pt x="1592" y="2158"/>
                    </a:lnTo>
                    <a:lnTo>
                      <a:pt x="1670" y="2120"/>
                    </a:lnTo>
                    <a:lnTo>
                      <a:pt x="1688" y="2114"/>
                    </a:lnTo>
                    <a:lnTo>
                      <a:pt x="1705" y="2110"/>
                    </a:lnTo>
                    <a:lnTo>
                      <a:pt x="1742" y="2089"/>
                    </a:lnTo>
                    <a:lnTo>
                      <a:pt x="1749" y="2087"/>
                    </a:lnTo>
                    <a:lnTo>
                      <a:pt x="1759" y="2091"/>
                    </a:lnTo>
                    <a:lnTo>
                      <a:pt x="1770" y="2094"/>
                    </a:lnTo>
                    <a:lnTo>
                      <a:pt x="1780" y="2095"/>
                    </a:lnTo>
                    <a:lnTo>
                      <a:pt x="1790" y="2097"/>
                    </a:lnTo>
                    <a:lnTo>
                      <a:pt x="1809" y="2097"/>
                    </a:lnTo>
                    <a:lnTo>
                      <a:pt x="1830" y="2098"/>
                    </a:lnTo>
                    <a:lnTo>
                      <a:pt x="1850" y="2099"/>
                    </a:lnTo>
                    <a:lnTo>
                      <a:pt x="1860" y="2099"/>
                    </a:lnTo>
                    <a:lnTo>
                      <a:pt x="1872" y="2101"/>
                    </a:lnTo>
                    <a:lnTo>
                      <a:pt x="1882" y="2103"/>
                    </a:lnTo>
                    <a:lnTo>
                      <a:pt x="1892" y="2107"/>
                    </a:lnTo>
                    <a:lnTo>
                      <a:pt x="1902" y="2111"/>
                    </a:lnTo>
                    <a:lnTo>
                      <a:pt x="1914" y="2117"/>
                    </a:lnTo>
                    <a:lnTo>
                      <a:pt x="1921" y="2117"/>
                    </a:lnTo>
                    <a:lnTo>
                      <a:pt x="1929" y="2116"/>
                    </a:lnTo>
                    <a:lnTo>
                      <a:pt x="1937" y="2115"/>
                    </a:lnTo>
                    <a:lnTo>
                      <a:pt x="1944" y="2112"/>
                    </a:lnTo>
                    <a:lnTo>
                      <a:pt x="1952" y="2109"/>
                    </a:lnTo>
                    <a:lnTo>
                      <a:pt x="1960" y="2103"/>
                    </a:lnTo>
                    <a:lnTo>
                      <a:pt x="1968" y="2097"/>
                    </a:lnTo>
                    <a:lnTo>
                      <a:pt x="1976" y="2089"/>
                    </a:lnTo>
                    <a:lnTo>
                      <a:pt x="1982" y="2075"/>
                    </a:lnTo>
                    <a:lnTo>
                      <a:pt x="1986" y="2060"/>
                    </a:lnTo>
                    <a:lnTo>
                      <a:pt x="1988" y="2047"/>
                    </a:lnTo>
                    <a:lnTo>
                      <a:pt x="1989" y="2033"/>
                    </a:lnTo>
                    <a:lnTo>
                      <a:pt x="1987" y="2018"/>
                    </a:lnTo>
                    <a:lnTo>
                      <a:pt x="1984" y="2005"/>
                    </a:lnTo>
                    <a:lnTo>
                      <a:pt x="1980" y="1991"/>
                    </a:lnTo>
                    <a:lnTo>
                      <a:pt x="1974" y="1978"/>
                    </a:lnTo>
                    <a:lnTo>
                      <a:pt x="1968" y="1968"/>
                    </a:lnTo>
                    <a:lnTo>
                      <a:pt x="1944" y="1944"/>
                    </a:lnTo>
                    <a:lnTo>
                      <a:pt x="1937" y="1940"/>
                    </a:lnTo>
                    <a:lnTo>
                      <a:pt x="1929" y="1936"/>
                    </a:lnTo>
                    <a:lnTo>
                      <a:pt x="1922" y="1934"/>
                    </a:lnTo>
                    <a:lnTo>
                      <a:pt x="1915" y="1932"/>
                    </a:lnTo>
                    <a:lnTo>
                      <a:pt x="1900" y="1929"/>
                    </a:lnTo>
                    <a:lnTo>
                      <a:pt x="1886" y="1928"/>
                    </a:lnTo>
                    <a:lnTo>
                      <a:pt x="1872" y="1929"/>
                    </a:lnTo>
                    <a:lnTo>
                      <a:pt x="1856" y="1932"/>
                    </a:lnTo>
                    <a:lnTo>
                      <a:pt x="1842" y="1935"/>
                    </a:lnTo>
                    <a:lnTo>
                      <a:pt x="1828" y="1939"/>
                    </a:lnTo>
                    <a:lnTo>
                      <a:pt x="1797" y="1926"/>
                    </a:lnTo>
                    <a:lnTo>
                      <a:pt x="1787" y="1925"/>
                    </a:lnTo>
                    <a:lnTo>
                      <a:pt x="1769" y="1896"/>
                    </a:lnTo>
                    <a:lnTo>
                      <a:pt x="1812" y="1882"/>
                    </a:lnTo>
                    <a:lnTo>
                      <a:pt x="1826" y="1865"/>
                    </a:lnTo>
                    <a:lnTo>
                      <a:pt x="1831" y="1855"/>
                    </a:lnTo>
                    <a:lnTo>
                      <a:pt x="1835" y="1845"/>
                    </a:lnTo>
                    <a:lnTo>
                      <a:pt x="1837" y="1834"/>
                    </a:lnTo>
                    <a:lnTo>
                      <a:pt x="1837" y="1824"/>
                    </a:lnTo>
                    <a:lnTo>
                      <a:pt x="1835" y="1813"/>
                    </a:lnTo>
                    <a:lnTo>
                      <a:pt x="1833" y="1802"/>
                    </a:lnTo>
                    <a:lnTo>
                      <a:pt x="1829" y="1792"/>
                    </a:lnTo>
                    <a:lnTo>
                      <a:pt x="1823" y="1781"/>
                    </a:lnTo>
                    <a:lnTo>
                      <a:pt x="1802" y="1757"/>
                    </a:lnTo>
                    <a:lnTo>
                      <a:pt x="1792" y="1750"/>
                    </a:lnTo>
                    <a:lnTo>
                      <a:pt x="1782" y="1745"/>
                    </a:lnTo>
                    <a:lnTo>
                      <a:pt x="1772" y="1741"/>
                    </a:lnTo>
                    <a:lnTo>
                      <a:pt x="1762" y="1738"/>
                    </a:lnTo>
                    <a:lnTo>
                      <a:pt x="1751" y="1737"/>
                    </a:lnTo>
                    <a:lnTo>
                      <a:pt x="1741" y="1737"/>
                    </a:lnTo>
                    <a:lnTo>
                      <a:pt x="1731" y="1738"/>
                    </a:lnTo>
                    <a:lnTo>
                      <a:pt x="1721" y="1741"/>
                    </a:lnTo>
                    <a:lnTo>
                      <a:pt x="1709" y="1746"/>
                    </a:lnTo>
                    <a:lnTo>
                      <a:pt x="1705" y="1750"/>
                    </a:lnTo>
                    <a:lnTo>
                      <a:pt x="1701" y="1753"/>
                    </a:lnTo>
                    <a:lnTo>
                      <a:pt x="1698" y="1757"/>
                    </a:lnTo>
                    <a:lnTo>
                      <a:pt x="1696" y="1761"/>
                    </a:lnTo>
                    <a:lnTo>
                      <a:pt x="1692" y="1769"/>
                    </a:lnTo>
                    <a:lnTo>
                      <a:pt x="1688" y="1785"/>
                    </a:lnTo>
                    <a:lnTo>
                      <a:pt x="1686" y="1792"/>
                    </a:lnTo>
                    <a:lnTo>
                      <a:pt x="1684" y="1800"/>
                    </a:lnTo>
                    <a:lnTo>
                      <a:pt x="1680" y="1808"/>
                    </a:lnTo>
                    <a:lnTo>
                      <a:pt x="1666" y="1820"/>
                    </a:lnTo>
                    <a:lnTo>
                      <a:pt x="1662" y="1822"/>
                    </a:lnTo>
                    <a:lnTo>
                      <a:pt x="1642" y="1824"/>
                    </a:lnTo>
                    <a:lnTo>
                      <a:pt x="1638" y="1820"/>
                    </a:lnTo>
                    <a:lnTo>
                      <a:pt x="1620" y="1801"/>
                    </a:lnTo>
                    <a:lnTo>
                      <a:pt x="1609" y="1795"/>
                    </a:lnTo>
                    <a:lnTo>
                      <a:pt x="1597" y="1791"/>
                    </a:lnTo>
                    <a:lnTo>
                      <a:pt x="1586" y="1790"/>
                    </a:lnTo>
                    <a:lnTo>
                      <a:pt x="1574" y="1789"/>
                    </a:lnTo>
                    <a:lnTo>
                      <a:pt x="1563" y="1791"/>
                    </a:lnTo>
                    <a:lnTo>
                      <a:pt x="1551" y="1794"/>
                    </a:lnTo>
                    <a:lnTo>
                      <a:pt x="1540" y="1798"/>
                    </a:lnTo>
                    <a:lnTo>
                      <a:pt x="1529" y="1804"/>
                    </a:lnTo>
                    <a:lnTo>
                      <a:pt x="1522" y="1808"/>
                    </a:lnTo>
                    <a:lnTo>
                      <a:pt x="1494" y="1831"/>
                    </a:lnTo>
                    <a:lnTo>
                      <a:pt x="1487" y="1829"/>
                    </a:lnTo>
                    <a:lnTo>
                      <a:pt x="1473" y="1823"/>
                    </a:lnTo>
                    <a:lnTo>
                      <a:pt x="1460" y="1818"/>
                    </a:lnTo>
                    <a:lnTo>
                      <a:pt x="1446" y="1813"/>
                    </a:lnTo>
                    <a:lnTo>
                      <a:pt x="1432" y="1812"/>
                    </a:lnTo>
                    <a:lnTo>
                      <a:pt x="1419" y="1812"/>
                    </a:lnTo>
                    <a:lnTo>
                      <a:pt x="1404" y="1814"/>
                    </a:lnTo>
                    <a:lnTo>
                      <a:pt x="1391" y="1818"/>
                    </a:lnTo>
                    <a:lnTo>
                      <a:pt x="1377" y="1822"/>
                    </a:lnTo>
                    <a:lnTo>
                      <a:pt x="1370" y="1828"/>
                    </a:lnTo>
                    <a:lnTo>
                      <a:pt x="1348" y="1841"/>
                    </a:lnTo>
                    <a:lnTo>
                      <a:pt x="1337" y="1871"/>
                    </a:lnTo>
                    <a:lnTo>
                      <a:pt x="1305" y="1915"/>
                    </a:lnTo>
                    <a:lnTo>
                      <a:pt x="1245" y="2008"/>
                    </a:lnTo>
                    <a:lnTo>
                      <a:pt x="1244" y="2005"/>
                    </a:lnTo>
                    <a:lnTo>
                      <a:pt x="1211" y="1929"/>
                    </a:lnTo>
                    <a:lnTo>
                      <a:pt x="1206" y="1909"/>
                    </a:lnTo>
                    <a:lnTo>
                      <a:pt x="1199" y="1887"/>
                    </a:lnTo>
                    <a:lnTo>
                      <a:pt x="1187" y="1857"/>
                    </a:lnTo>
                    <a:lnTo>
                      <a:pt x="1186" y="1849"/>
                    </a:lnTo>
                    <a:lnTo>
                      <a:pt x="1182" y="1846"/>
                    </a:lnTo>
                    <a:lnTo>
                      <a:pt x="1173" y="1815"/>
                    </a:lnTo>
                    <a:lnTo>
                      <a:pt x="1168" y="1799"/>
                    </a:lnTo>
                    <a:lnTo>
                      <a:pt x="1146" y="1723"/>
                    </a:lnTo>
                    <a:lnTo>
                      <a:pt x="1143" y="1714"/>
                    </a:lnTo>
                    <a:lnTo>
                      <a:pt x="1138" y="1698"/>
                    </a:lnTo>
                    <a:lnTo>
                      <a:pt x="1137" y="1689"/>
                    </a:lnTo>
                    <a:lnTo>
                      <a:pt x="1128" y="1653"/>
                    </a:lnTo>
                    <a:lnTo>
                      <a:pt x="1124" y="1605"/>
                    </a:lnTo>
                    <a:lnTo>
                      <a:pt x="1121" y="1597"/>
                    </a:lnTo>
                    <a:lnTo>
                      <a:pt x="1118" y="1590"/>
                    </a:lnTo>
                    <a:lnTo>
                      <a:pt x="1111" y="1574"/>
                    </a:lnTo>
                    <a:lnTo>
                      <a:pt x="1102" y="1557"/>
                    </a:lnTo>
                    <a:lnTo>
                      <a:pt x="1090" y="1542"/>
                    </a:lnTo>
                    <a:lnTo>
                      <a:pt x="1084" y="1536"/>
                    </a:lnTo>
                    <a:lnTo>
                      <a:pt x="1077" y="1530"/>
                    </a:lnTo>
                    <a:lnTo>
                      <a:pt x="1070" y="1524"/>
                    </a:lnTo>
                    <a:lnTo>
                      <a:pt x="1063" y="1520"/>
                    </a:lnTo>
                    <a:lnTo>
                      <a:pt x="1056" y="1516"/>
                    </a:lnTo>
                    <a:lnTo>
                      <a:pt x="1047" y="1513"/>
                    </a:lnTo>
                    <a:lnTo>
                      <a:pt x="1039" y="1512"/>
                    </a:lnTo>
                    <a:lnTo>
                      <a:pt x="1030" y="1512"/>
                    </a:lnTo>
                    <a:lnTo>
                      <a:pt x="1028" y="1507"/>
                    </a:lnTo>
                    <a:lnTo>
                      <a:pt x="1028" y="1491"/>
                    </a:lnTo>
                    <a:lnTo>
                      <a:pt x="1028" y="1476"/>
                    </a:lnTo>
                    <a:lnTo>
                      <a:pt x="1031" y="1443"/>
                    </a:lnTo>
                    <a:lnTo>
                      <a:pt x="1035" y="1413"/>
                    </a:lnTo>
                    <a:lnTo>
                      <a:pt x="1042" y="1380"/>
                    </a:lnTo>
                    <a:lnTo>
                      <a:pt x="1058" y="1317"/>
                    </a:lnTo>
                    <a:lnTo>
                      <a:pt x="1073" y="1254"/>
                    </a:lnTo>
                    <a:lnTo>
                      <a:pt x="1080" y="1222"/>
                    </a:lnTo>
                    <a:lnTo>
                      <a:pt x="1084" y="1190"/>
                    </a:lnTo>
                    <a:lnTo>
                      <a:pt x="1088" y="1158"/>
                    </a:lnTo>
                    <a:lnTo>
                      <a:pt x="1088" y="1142"/>
                    </a:lnTo>
                    <a:lnTo>
                      <a:pt x="1088" y="1126"/>
                    </a:lnTo>
                    <a:lnTo>
                      <a:pt x="1088" y="1111"/>
                    </a:lnTo>
                    <a:lnTo>
                      <a:pt x="1086" y="1094"/>
                    </a:lnTo>
                    <a:lnTo>
                      <a:pt x="1084" y="1079"/>
                    </a:lnTo>
                    <a:lnTo>
                      <a:pt x="1081" y="1063"/>
                    </a:lnTo>
                    <a:lnTo>
                      <a:pt x="1077" y="1048"/>
                    </a:lnTo>
                    <a:lnTo>
                      <a:pt x="1072" y="1031"/>
                    </a:lnTo>
                    <a:lnTo>
                      <a:pt x="1065" y="1015"/>
                    </a:lnTo>
                    <a:lnTo>
                      <a:pt x="1058" y="1000"/>
                    </a:lnTo>
                    <a:lnTo>
                      <a:pt x="1055" y="992"/>
                    </a:lnTo>
                    <a:lnTo>
                      <a:pt x="1049" y="979"/>
                    </a:lnTo>
                    <a:lnTo>
                      <a:pt x="1045" y="965"/>
                    </a:lnTo>
                    <a:lnTo>
                      <a:pt x="1018" y="872"/>
                    </a:lnTo>
                    <a:lnTo>
                      <a:pt x="1007" y="780"/>
                    </a:lnTo>
                    <a:lnTo>
                      <a:pt x="1009" y="751"/>
                    </a:lnTo>
                    <a:lnTo>
                      <a:pt x="1042" y="746"/>
                    </a:lnTo>
                    <a:lnTo>
                      <a:pt x="1055" y="740"/>
                    </a:lnTo>
                    <a:lnTo>
                      <a:pt x="1063" y="736"/>
                    </a:lnTo>
                    <a:lnTo>
                      <a:pt x="1071" y="733"/>
                    </a:lnTo>
                    <a:lnTo>
                      <a:pt x="1079" y="728"/>
                    </a:lnTo>
                    <a:lnTo>
                      <a:pt x="1087" y="723"/>
                    </a:lnTo>
                    <a:lnTo>
                      <a:pt x="1094" y="716"/>
                    </a:lnTo>
                    <a:lnTo>
                      <a:pt x="1102" y="710"/>
                    </a:lnTo>
                    <a:lnTo>
                      <a:pt x="1107" y="703"/>
                    </a:lnTo>
                    <a:lnTo>
                      <a:pt x="1113" y="694"/>
                    </a:lnTo>
                    <a:lnTo>
                      <a:pt x="1117" y="685"/>
                    </a:lnTo>
                    <a:lnTo>
                      <a:pt x="1119" y="685"/>
                    </a:lnTo>
                    <a:lnTo>
                      <a:pt x="1131" y="644"/>
                    </a:lnTo>
                    <a:lnTo>
                      <a:pt x="1131" y="633"/>
                    </a:lnTo>
                    <a:lnTo>
                      <a:pt x="1130" y="622"/>
                    </a:lnTo>
                    <a:lnTo>
                      <a:pt x="1128" y="612"/>
                    </a:lnTo>
                    <a:lnTo>
                      <a:pt x="1124" y="601"/>
                    </a:lnTo>
                    <a:lnTo>
                      <a:pt x="1120" y="591"/>
                    </a:lnTo>
                    <a:lnTo>
                      <a:pt x="1113" y="580"/>
                    </a:lnTo>
                    <a:lnTo>
                      <a:pt x="1108" y="575"/>
                    </a:lnTo>
                    <a:lnTo>
                      <a:pt x="1103" y="571"/>
                    </a:lnTo>
                    <a:lnTo>
                      <a:pt x="1097" y="566"/>
                    </a:lnTo>
                    <a:lnTo>
                      <a:pt x="1090" y="562"/>
                    </a:lnTo>
                    <a:lnTo>
                      <a:pt x="1086" y="559"/>
                    </a:lnTo>
                    <a:lnTo>
                      <a:pt x="1106" y="535"/>
                    </a:lnTo>
                    <a:lnTo>
                      <a:pt x="1110" y="524"/>
                    </a:lnTo>
                    <a:lnTo>
                      <a:pt x="1114" y="514"/>
                    </a:lnTo>
                    <a:lnTo>
                      <a:pt x="1117" y="504"/>
                    </a:lnTo>
                    <a:lnTo>
                      <a:pt x="1119" y="493"/>
                    </a:lnTo>
                    <a:lnTo>
                      <a:pt x="1121" y="483"/>
                    </a:lnTo>
                    <a:lnTo>
                      <a:pt x="1122" y="472"/>
                    </a:lnTo>
                    <a:lnTo>
                      <a:pt x="1123" y="462"/>
                    </a:lnTo>
                    <a:lnTo>
                      <a:pt x="1122" y="452"/>
                    </a:lnTo>
                    <a:lnTo>
                      <a:pt x="1121" y="441"/>
                    </a:lnTo>
                    <a:lnTo>
                      <a:pt x="1119" y="431"/>
                    </a:lnTo>
                    <a:lnTo>
                      <a:pt x="1117" y="420"/>
                    </a:lnTo>
                    <a:lnTo>
                      <a:pt x="1113" y="410"/>
                    </a:lnTo>
                    <a:lnTo>
                      <a:pt x="1109" y="399"/>
                    </a:lnTo>
                    <a:lnTo>
                      <a:pt x="1104" y="388"/>
                    </a:lnTo>
                    <a:lnTo>
                      <a:pt x="1097" y="376"/>
                    </a:lnTo>
                    <a:lnTo>
                      <a:pt x="1090" y="366"/>
                    </a:lnTo>
                    <a:lnTo>
                      <a:pt x="1096" y="353"/>
                    </a:lnTo>
                    <a:lnTo>
                      <a:pt x="1099" y="340"/>
                    </a:lnTo>
                    <a:lnTo>
                      <a:pt x="1102" y="327"/>
                    </a:lnTo>
                    <a:lnTo>
                      <a:pt x="1103" y="314"/>
                    </a:lnTo>
                    <a:lnTo>
                      <a:pt x="1102" y="302"/>
                    </a:lnTo>
                    <a:lnTo>
                      <a:pt x="1099" y="289"/>
                    </a:lnTo>
                    <a:lnTo>
                      <a:pt x="1097" y="275"/>
                    </a:lnTo>
                    <a:lnTo>
                      <a:pt x="1093" y="263"/>
                    </a:lnTo>
                    <a:lnTo>
                      <a:pt x="1091" y="253"/>
                    </a:lnTo>
                    <a:lnTo>
                      <a:pt x="1077" y="221"/>
                    </a:lnTo>
                    <a:lnTo>
                      <a:pt x="1045" y="187"/>
                    </a:lnTo>
                    <a:lnTo>
                      <a:pt x="1049" y="183"/>
                    </a:lnTo>
                    <a:lnTo>
                      <a:pt x="1055" y="178"/>
                    </a:lnTo>
                    <a:lnTo>
                      <a:pt x="1060" y="171"/>
                    </a:lnTo>
                    <a:lnTo>
                      <a:pt x="1063" y="164"/>
                    </a:lnTo>
                    <a:lnTo>
                      <a:pt x="1066" y="158"/>
                    </a:lnTo>
                    <a:lnTo>
                      <a:pt x="1068" y="150"/>
                    </a:lnTo>
                    <a:lnTo>
                      <a:pt x="1069" y="143"/>
                    </a:lnTo>
                    <a:lnTo>
                      <a:pt x="1070" y="136"/>
                    </a:lnTo>
                    <a:lnTo>
                      <a:pt x="1070" y="129"/>
                    </a:lnTo>
                    <a:lnTo>
                      <a:pt x="1068" y="115"/>
                    </a:lnTo>
                    <a:lnTo>
                      <a:pt x="1066" y="102"/>
                    </a:lnTo>
                    <a:lnTo>
                      <a:pt x="1062" y="90"/>
                    </a:lnTo>
                    <a:lnTo>
                      <a:pt x="1056" y="77"/>
                    </a:lnTo>
                    <a:lnTo>
                      <a:pt x="1049" y="69"/>
                    </a:lnTo>
                    <a:lnTo>
                      <a:pt x="1048" y="65"/>
                    </a:lnTo>
                    <a:lnTo>
                      <a:pt x="995" y="25"/>
                    </a:lnTo>
                    <a:lnTo>
                      <a:pt x="977" y="15"/>
                    </a:lnTo>
                    <a:lnTo>
                      <a:pt x="959" y="8"/>
                    </a:lnTo>
                    <a:lnTo>
                      <a:pt x="948" y="5"/>
                    </a:lnTo>
                    <a:lnTo>
                      <a:pt x="939" y="3"/>
                    </a:lnTo>
                    <a:lnTo>
                      <a:pt x="929" y="1"/>
                    </a:lnTo>
                    <a:lnTo>
                      <a:pt x="919" y="0"/>
                    </a:lnTo>
                    <a:lnTo>
                      <a:pt x="885" y="6"/>
                    </a:lnTo>
                    <a:lnTo>
                      <a:pt x="851" y="12"/>
                    </a:lnTo>
                    <a:lnTo>
                      <a:pt x="817" y="17"/>
                    </a:lnTo>
                    <a:lnTo>
                      <a:pt x="783" y="22"/>
                    </a:lnTo>
                    <a:lnTo>
                      <a:pt x="750" y="25"/>
                    </a:lnTo>
                    <a:lnTo>
                      <a:pt x="716" y="28"/>
                    </a:lnTo>
                    <a:lnTo>
                      <a:pt x="649" y="32"/>
                    </a:lnTo>
                    <a:lnTo>
                      <a:pt x="581" y="33"/>
                    </a:lnTo>
                    <a:lnTo>
                      <a:pt x="513" y="33"/>
                    </a:lnTo>
                    <a:lnTo>
                      <a:pt x="446" y="31"/>
                    </a:lnTo>
                    <a:lnTo>
                      <a:pt x="378" y="29"/>
                    </a:lnTo>
                    <a:lnTo>
                      <a:pt x="350" y="38"/>
                    </a:lnTo>
                    <a:lnTo>
                      <a:pt x="304" y="62"/>
                    </a:lnTo>
                    <a:lnTo>
                      <a:pt x="281" y="76"/>
                    </a:lnTo>
                    <a:lnTo>
                      <a:pt x="275" y="81"/>
                    </a:lnTo>
                    <a:lnTo>
                      <a:pt x="267" y="86"/>
                    </a:lnTo>
                    <a:lnTo>
                      <a:pt x="253" y="97"/>
                    </a:lnTo>
                    <a:lnTo>
                      <a:pt x="239" y="109"/>
                    </a:lnTo>
                    <a:lnTo>
                      <a:pt x="231" y="115"/>
                    </a:lnTo>
                    <a:lnTo>
                      <a:pt x="224" y="123"/>
                    </a:lnTo>
                    <a:lnTo>
                      <a:pt x="215" y="139"/>
                    </a:lnTo>
                    <a:lnTo>
                      <a:pt x="211" y="173"/>
                    </a:lnTo>
                    <a:lnTo>
                      <a:pt x="208" y="175"/>
                    </a:lnTo>
                    <a:lnTo>
                      <a:pt x="211" y="192"/>
                    </a:lnTo>
                    <a:lnTo>
                      <a:pt x="215" y="198"/>
                    </a:lnTo>
                    <a:lnTo>
                      <a:pt x="224" y="204"/>
                    </a:lnTo>
                    <a:lnTo>
                      <a:pt x="233" y="209"/>
                    </a:lnTo>
                    <a:lnTo>
                      <a:pt x="243" y="214"/>
                    </a:lnTo>
                    <a:lnTo>
                      <a:pt x="252" y="218"/>
                    </a:lnTo>
                    <a:lnTo>
                      <a:pt x="260" y="220"/>
                    </a:lnTo>
                    <a:lnTo>
                      <a:pt x="269" y="223"/>
                    </a:lnTo>
                    <a:lnTo>
                      <a:pt x="286" y="227"/>
                    </a:lnTo>
                    <a:lnTo>
                      <a:pt x="305" y="228"/>
                    </a:lnTo>
                    <a:lnTo>
                      <a:pt x="323" y="228"/>
                    </a:lnTo>
                    <a:lnTo>
                      <a:pt x="342" y="228"/>
                    </a:lnTo>
                    <a:lnTo>
                      <a:pt x="360" y="228"/>
                    </a:lnTo>
                    <a:lnTo>
                      <a:pt x="397" y="221"/>
                    </a:lnTo>
                    <a:lnTo>
                      <a:pt x="401" y="231"/>
                    </a:lnTo>
                    <a:lnTo>
                      <a:pt x="403" y="238"/>
                    </a:lnTo>
                    <a:lnTo>
                      <a:pt x="401" y="256"/>
                    </a:lnTo>
                    <a:lnTo>
                      <a:pt x="372" y="313"/>
                    </a:lnTo>
                    <a:lnTo>
                      <a:pt x="375" y="360"/>
                    </a:lnTo>
                    <a:lnTo>
                      <a:pt x="370" y="372"/>
                    </a:lnTo>
                    <a:lnTo>
                      <a:pt x="358" y="469"/>
                    </a:lnTo>
                    <a:lnTo>
                      <a:pt x="358" y="479"/>
                    </a:lnTo>
                    <a:lnTo>
                      <a:pt x="358" y="497"/>
                    </a:lnTo>
                    <a:lnTo>
                      <a:pt x="358" y="511"/>
                    </a:lnTo>
                    <a:lnTo>
                      <a:pt x="360" y="535"/>
                    </a:lnTo>
                    <a:lnTo>
                      <a:pt x="363" y="559"/>
                    </a:lnTo>
                    <a:lnTo>
                      <a:pt x="368" y="583"/>
                    </a:lnTo>
                    <a:lnTo>
                      <a:pt x="373" y="607"/>
                    </a:lnTo>
                    <a:lnTo>
                      <a:pt x="341" y="659"/>
                    </a:lnTo>
                    <a:lnTo>
                      <a:pt x="273" y="757"/>
                    </a:lnTo>
                    <a:lnTo>
                      <a:pt x="262" y="772"/>
                    </a:lnTo>
                    <a:lnTo>
                      <a:pt x="257" y="779"/>
                    </a:lnTo>
                    <a:lnTo>
                      <a:pt x="253" y="786"/>
                    </a:lnTo>
                    <a:lnTo>
                      <a:pt x="250" y="795"/>
                    </a:lnTo>
                    <a:lnTo>
                      <a:pt x="249" y="802"/>
                    </a:lnTo>
                    <a:lnTo>
                      <a:pt x="249" y="810"/>
                    </a:lnTo>
                    <a:lnTo>
                      <a:pt x="250" y="814"/>
                    </a:lnTo>
                    <a:lnTo>
                      <a:pt x="252" y="818"/>
                    </a:lnTo>
                    <a:lnTo>
                      <a:pt x="253" y="822"/>
                    </a:lnTo>
                    <a:lnTo>
                      <a:pt x="256" y="827"/>
                    </a:lnTo>
                    <a:lnTo>
                      <a:pt x="259" y="832"/>
                    </a:lnTo>
                    <a:lnTo>
                      <a:pt x="263" y="836"/>
                    </a:lnTo>
                    <a:lnTo>
                      <a:pt x="267" y="842"/>
                    </a:lnTo>
                    <a:lnTo>
                      <a:pt x="272" y="847"/>
                    </a:lnTo>
                    <a:lnTo>
                      <a:pt x="281" y="857"/>
                    </a:lnTo>
                    <a:lnTo>
                      <a:pt x="293" y="865"/>
                    </a:lnTo>
                    <a:lnTo>
                      <a:pt x="303" y="871"/>
                    </a:lnTo>
                    <a:lnTo>
                      <a:pt x="314" y="876"/>
                    </a:lnTo>
                    <a:lnTo>
                      <a:pt x="324" y="881"/>
                    </a:lnTo>
                    <a:lnTo>
                      <a:pt x="334" y="884"/>
                    </a:lnTo>
                    <a:lnTo>
                      <a:pt x="346" y="888"/>
                    </a:lnTo>
                    <a:lnTo>
                      <a:pt x="356" y="889"/>
                    </a:lnTo>
                    <a:lnTo>
                      <a:pt x="367" y="891"/>
                    </a:lnTo>
                    <a:lnTo>
                      <a:pt x="387" y="893"/>
                    </a:lnTo>
                    <a:lnTo>
                      <a:pt x="409" y="891"/>
                    </a:lnTo>
                    <a:lnTo>
                      <a:pt x="430" y="888"/>
                    </a:lnTo>
                    <a:lnTo>
                      <a:pt x="452" y="884"/>
                    </a:lnTo>
                    <a:lnTo>
                      <a:pt x="462" y="913"/>
                    </a:lnTo>
                    <a:lnTo>
                      <a:pt x="466" y="917"/>
                    </a:lnTo>
                    <a:lnTo>
                      <a:pt x="470" y="921"/>
                    </a:lnTo>
                    <a:lnTo>
                      <a:pt x="477" y="927"/>
                    </a:lnTo>
                    <a:lnTo>
                      <a:pt x="486" y="932"/>
                    </a:lnTo>
                    <a:lnTo>
                      <a:pt x="495" y="934"/>
                    </a:lnTo>
                    <a:lnTo>
                      <a:pt x="504" y="936"/>
                    </a:lnTo>
                    <a:lnTo>
                      <a:pt x="513" y="937"/>
                    </a:lnTo>
                    <a:lnTo>
                      <a:pt x="529" y="937"/>
                    </a:lnTo>
                    <a:lnTo>
                      <a:pt x="533" y="941"/>
                    </a:lnTo>
                    <a:lnTo>
                      <a:pt x="547" y="965"/>
                    </a:lnTo>
                    <a:lnTo>
                      <a:pt x="548" y="972"/>
                    </a:lnTo>
                    <a:lnTo>
                      <a:pt x="566" y="1008"/>
                    </a:lnTo>
                    <a:lnTo>
                      <a:pt x="566" y="1012"/>
                    </a:lnTo>
                    <a:lnTo>
                      <a:pt x="570" y="1019"/>
                    </a:lnTo>
                    <a:lnTo>
                      <a:pt x="587" y="1043"/>
                    </a:lnTo>
                    <a:lnTo>
                      <a:pt x="608" y="1056"/>
                    </a:lnTo>
                    <a:lnTo>
                      <a:pt x="616" y="1057"/>
                    </a:lnTo>
                    <a:lnTo>
                      <a:pt x="623" y="1057"/>
                    </a:lnTo>
                    <a:lnTo>
                      <a:pt x="638" y="1056"/>
                    </a:lnTo>
                    <a:lnTo>
                      <a:pt x="653" y="1052"/>
                    </a:lnTo>
                    <a:lnTo>
                      <a:pt x="669" y="1049"/>
                    </a:lnTo>
                    <a:lnTo>
                      <a:pt x="673" y="1050"/>
                    </a:lnTo>
                    <a:lnTo>
                      <a:pt x="677" y="1052"/>
                    </a:lnTo>
                    <a:lnTo>
                      <a:pt x="686" y="1058"/>
                    </a:lnTo>
                    <a:lnTo>
                      <a:pt x="696" y="1065"/>
                    </a:lnTo>
                    <a:lnTo>
                      <a:pt x="704" y="1072"/>
                    </a:lnTo>
                    <a:lnTo>
                      <a:pt x="713" y="1082"/>
                    </a:lnTo>
                    <a:lnTo>
                      <a:pt x="721" y="1092"/>
                    </a:lnTo>
                    <a:lnTo>
                      <a:pt x="727" y="1102"/>
                    </a:lnTo>
                    <a:lnTo>
                      <a:pt x="732" y="1112"/>
                    </a:lnTo>
                    <a:lnTo>
                      <a:pt x="740" y="1130"/>
                    </a:lnTo>
                    <a:lnTo>
                      <a:pt x="750" y="1151"/>
                    </a:lnTo>
                    <a:lnTo>
                      <a:pt x="744" y="1156"/>
                    </a:lnTo>
                    <a:lnTo>
                      <a:pt x="729" y="1164"/>
                    </a:lnTo>
                    <a:lnTo>
                      <a:pt x="724" y="1170"/>
                    </a:lnTo>
                    <a:lnTo>
                      <a:pt x="670" y="1233"/>
                    </a:lnTo>
                    <a:lnTo>
                      <a:pt x="669" y="1231"/>
                    </a:lnTo>
                    <a:lnTo>
                      <a:pt x="656" y="1253"/>
                    </a:lnTo>
                    <a:lnTo>
                      <a:pt x="639" y="1309"/>
                    </a:lnTo>
                    <a:lnTo>
                      <a:pt x="588" y="1310"/>
                    </a:lnTo>
                    <a:lnTo>
                      <a:pt x="575" y="1315"/>
                    </a:lnTo>
                    <a:lnTo>
                      <a:pt x="561" y="1318"/>
                    </a:lnTo>
                    <a:lnTo>
                      <a:pt x="529" y="1334"/>
                    </a:lnTo>
                    <a:lnTo>
                      <a:pt x="507" y="1350"/>
                    </a:lnTo>
                    <a:lnTo>
                      <a:pt x="486" y="1382"/>
                    </a:lnTo>
                    <a:lnTo>
                      <a:pt x="479" y="1399"/>
                    </a:lnTo>
                    <a:lnTo>
                      <a:pt x="474" y="1417"/>
                    </a:lnTo>
                    <a:lnTo>
                      <a:pt x="471" y="1435"/>
                    </a:lnTo>
                    <a:lnTo>
                      <a:pt x="470" y="1452"/>
                    </a:lnTo>
                    <a:lnTo>
                      <a:pt x="471" y="1470"/>
                    </a:lnTo>
                    <a:lnTo>
                      <a:pt x="473" y="1479"/>
                    </a:lnTo>
                    <a:lnTo>
                      <a:pt x="475" y="1487"/>
                    </a:lnTo>
                    <a:lnTo>
                      <a:pt x="477" y="1496"/>
                    </a:lnTo>
                    <a:lnTo>
                      <a:pt x="481" y="1505"/>
                    </a:lnTo>
                    <a:lnTo>
                      <a:pt x="485" y="1514"/>
                    </a:lnTo>
                    <a:lnTo>
                      <a:pt x="490" y="1523"/>
                    </a:lnTo>
                    <a:lnTo>
                      <a:pt x="505" y="1536"/>
                    </a:lnTo>
                    <a:lnTo>
                      <a:pt x="518" y="1542"/>
                    </a:lnTo>
                    <a:lnTo>
                      <a:pt x="531" y="1548"/>
                    </a:lnTo>
                    <a:lnTo>
                      <a:pt x="544" y="1552"/>
                    </a:lnTo>
                    <a:lnTo>
                      <a:pt x="557" y="1555"/>
                    </a:lnTo>
                    <a:lnTo>
                      <a:pt x="570" y="1558"/>
                    </a:lnTo>
                    <a:lnTo>
                      <a:pt x="583" y="1560"/>
                    </a:lnTo>
                    <a:lnTo>
                      <a:pt x="597" y="1561"/>
                    </a:lnTo>
                    <a:lnTo>
                      <a:pt x="610" y="1561"/>
                    </a:lnTo>
                    <a:lnTo>
                      <a:pt x="623" y="1560"/>
                    </a:lnTo>
                    <a:lnTo>
                      <a:pt x="636" y="1557"/>
                    </a:lnTo>
                    <a:lnTo>
                      <a:pt x="650" y="1555"/>
                    </a:lnTo>
                    <a:lnTo>
                      <a:pt x="664" y="1552"/>
                    </a:lnTo>
                    <a:lnTo>
                      <a:pt x="677" y="1549"/>
                    </a:lnTo>
                    <a:lnTo>
                      <a:pt x="690" y="1544"/>
                    </a:lnTo>
                    <a:lnTo>
                      <a:pt x="718" y="1534"/>
                    </a:lnTo>
                    <a:lnTo>
                      <a:pt x="728" y="1538"/>
                    </a:lnTo>
                    <a:lnTo>
                      <a:pt x="737" y="1540"/>
                    </a:lnTo>
                    <a:lnTo>
                      <a:pt x="748" y="1542"/>
                    </a:lnTo>
                    <a:lnTo>
                      <a:pt x="757" y="1542"/>
                    </a:lnTo>
                    <a:lnTo>
                      <a:pt x="776" y="1540"/>
                    </a:lnTo>
                    <a:lnTo>
                      <a:pt x="794" y="1537"/>
                    </a:lnTo>
                    <a:lnTo>
                      <a:pt x="803" y="1534"/>
                    </a:lnTo>
                    <a:lnTo>
                      <a:pt x="807" y="1540"/>
                    </a:lnTo>
                    <a:lnTo>
                      <a:pt x="824" y="1560"/>
                    </a:lnTo>
                    <a:lnTo>
                      <a:pt x="833" y="1584"/>
                    </a:lnTo>
                    <a:lnTo>
                      <a:pt x="838" y="1591"/>
                    </a:lnTo>
                    <a:lnTo>
                      <a:pt x="841" y="1599"/>
                    </a:lnTo>
                    <a:lnTo>
                      <a:pt x="843" y="1603"/>
                    </a:lnTo>
                    <a:lnTo>
                      <a:pt x="804" y="1612"/>
                    </a:lnTo>
                    <a:lnTo>
                      <a:pt x="789" y="1617"/>
                    </a:lnTo>
                    <a:lnTo>
                      <a:pt x="775" y="1624"/>
                    </a:lnTo>
                    <a:lnTo>
                      <a:pt x="760" y="1633"/>
                    </a:lnTo>
                    <a:lnTo>
                      <a:pt x="745" y="1642"/>
                    </a:lnTo>
                    <a:lnTo>
                      <a:pt x="701" y="1680"/>
                    </a:lnTo>
                    <a:lnTo>
                      <a:pt x="657" y="1709"/>
                    </a:lnTo>
                    <a:lnTo>
                      <a:pt x="623" y="1731"/>
                    </a:lnTo>
                    <a:lnTo>
                      <a:pt x="616" y="1738"/>
                    </a:lnTo>
                    <a:lnTo>
                      <a:pt x="509" y="1789"/>
                    </a:lnTo>
                    <a:lnTo>
                      <a:pt x="501" y="1795"/>
                    </a:lnTo>
                    <a:lnTo>
                      <a:pt x="489" y="1801"/>
                    </a:lnTo>
                    <a:lnTo>
                      <a:pt x="480" y="1802"/>
                    </a:lnTo>
                    <a:lnTo>
                      <a:pt x="445" y="1818"/>
                    </a:lnTo>
                    <a:lnTo>
                      <a:pt x="426" y="1821"/>
                    </a:lnTo>
                    <a:lnTo>
                      <a:pt x="420" y="1815"/>
                    </a:lnTo>
                    <a:lnTo>
                      <a:pt x="413" y="1811"/>
                    </a:lnTo>
                    <a:lnTo>
                      <a:pt x="407" y="1808"/>
                    </a:lnTo>
                    <a:lnTo>
                      <a:pt x="401" y="1806"/>
                    </a:lnTo>
                    <a:lnTo>
                      <a:pt x="387" y="1802"/>
                    </a:lnTo>
                    <a:lnTo>
                      <a:pt x="375" y="1800"/>
                    </a:lnTo>
                    <a:lnTo>
                      <a:pt x="362" y="1799"/>
                    </a:lnTo>
                    <a:lnTo>
                      <a:pt x="349" y="1798"/>
                    </a:lnTo>
                    <a:lnTo>
                      <a:pt x="335" y="1796"/>
                    </a:lnTo>
                    <a:lnTo>
                      <a:pt x="322" y="1792"/>
                    </a:lnTo>
                    <a:lnTo>
                      <a:pt x="305" y="1785"/>
                    </a:lnTo>
                    <a:lnTo>
                      <a:pt x="287" y="1779"/>
                    </a:lnTo>
                    <a:lnTo>
                      <a:pt x="270" y="1775"/>
                    </a:lnTo>
                    <a:lnTo>
                      <a:pt x="253" y="1773"/>
                    </a:lnTo>
                    <a:lnTo>
                      <a:pt x="236" y="1772"/>
                    </a:lnTo>
                    <a:lnTo>
                      <a:pt x="227" y="1773"/>
                    </a:lnTo>
                    <a:lnTo>
                      <a:pt x="219" y="1774"/>
                    </a:lnTo>
                    <a:lnTo>
                      <a:pt x="210" y="1776"/>
                    </a:lnTo>
                    <a:lnTo>
                      <a:pt x="202" y="1779"/>
                    </a:lnTo>
                    <a:lnTo>
                      <a:pt x="193" y="1783"/>
                    </a:lnTo>
                    <a:lnTo>
                      <a:pt x="183" y="1787"/>
                    </a:lnTo>
                    <a:lnTo>
                      <a:pt x="174" y="1793"/>
                    </a:lnTo>
                    <a:lnTo>
                      <a:pt x="152" y="1820"/>
                    </a:lnTo>
                    <a:lnTo>
                      <a:pt x="147" y="1826"/>
                    </a:lnTo>
                    <a:lnTo>
                      <a:pt x="143" y="1832"/>
                    </a:lnTo>
                    <a:lnTo>
                      <a:pt x="139" y="1838"/>
                    </a:lnTo>
                    <a:lnTo>
                      <a:pt x="137" y="1844"/>
                    </a:lnTo>
                    <a:lnTo>
                      <a:pt x="132" y="1856"/>
                    </a:lnTo>
                    <a:lnTo>
                      <a:pt x="129" y="1869"/>
                    </a:lnTo>
                    <a:lnTo>
                      <a:pt x="126" y="1882"/>
                    </a:lnTo>
                    <a:lnTo>
                      <a:pt x="120" y="1884"/>
                    </a:lnTo>
                    <a:lnTo>
                      <a:pt x="90" y="1889"/>
                    </a:lnTo>
                    <a:lnTo>
                      <a:pt x="60" y="1893"/>
                    </a:lnTo>
                    <a:lnTo>
                      <a:pt x="29" y="1897"/>
                    </a:lnTo>
                    <a:lnTo>
                      <a:pt x="0" y="1899"/>
                    </a:lnTo>
                    <a:lnTo>
                      <a:pt x="0" y="2049"/>
                    </a:lnTo>
                    <a:lnTo>
                      <a:pt x="21" y="2046"/>
                    </a:lnTo>
                    <a:lnTo>
                      <a:pt x="43" y="2042"/>
                    </a:lnTo>
                    <a:lnTo>
                      <a:pt x="63" y="2037"/>
                    </a:lnTo>
                    <a:lnTo>
                      <a:pt x="84" y="2032"/>
                    </a:lnTo>
                    <a:lnTo>
                      <a:pt x="76" y="2043"/>
                    </a:lnTo>
                    <a:lnTo>
                      <a:pt x="68" y="2054"/>
                    </a:lnTo>
                    <a:lnTo>
                      <a:pt x="62" y="2066"/>
                    </a:lnTo>
                    <a:lnTo>
                      <a:pt x="57" y="2078"/>
                    </a:lnTo>
                    <a:lnTo>
                      <a:pt x="53" y="2089"/>
                    </a:lnTo>
                    <a:lnTo>
                      <a:pt x="49" y="2100"/>
                    </a:lnTo>
                    <a:lnTo>
                      <a:pt x="44" y="2122"/>
                    </a:lnTo>
                    <a:lnTo>
                      <a:pt x="39" y="2145"/>
                    </a:lnTo>
                    <a:lnTo>
                      <a:pt x="33" y="2166"/>
                    </a:lnTo>
                    <a:lnTo>
                      <a:pt x="26" y="2189"/>
                    </a:lnTo>
                    <a:lnTo>
                      <a:pt x="22" y="2200"/>
                    </a:lnTo>
                    <a:lnTo>
                      <a:pt x="16" y="2211"/>
                    </a:lnTo>
                    <a:lnTo>
                      <a:pt x="0" y="2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2" name="Freeform 60">
                <a:extLst>
                  <a:ext uri="{FF2B5EF4-FFF2-40B4-BE49-F238E27FC236}">
                    <a16:creationId xmlns:a16="http://schemas.microsoft.com/office/drawing/2014/main" id="{48A8FEAB-1C48-C91F-9F3C-ED3C2B6D7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818"/>
                <a:ext cx="352" cy="773"/>
              </a:xfrm>
              <a:custGeom>
                <a:avLst/>
                <a:gdLst>
                  <a:gd name="T0" fmla="*/ 0 w 1056"/>
                  <a:gd name="T1" fmla="*/ 0 h 2319"/>
                  <a:gd name="T2" fmla="*/ 0 w 1056"/>
                  <a:gd name="T3" fmla="*/ 0 h 2319"/>
                  <a:gd name="T4" fmla="*/ 0 w 1056"/>
                  <a:gd name="T5" fmla="*/ 0 h 2319"/>
                  <a:gd name="T6" fmla="*/ 0 w 1056"/>
                  <a:gd name="T7" fmla="*/ 0 h 2319"/>
                  <a:gd name="T8" fmla="*/ 0 w 1056"/>
                  <a:gd name="T9" fmla="*/ 0 h 2319"/>
                  <a:gd name="T10" fmla="*/ 0 w 1056"/>
                  <a:gd name="T11" fmla="*/ 0 h 2319"/>
                  <a:gd name="T12" fmla="*/ 0 w 1056"/>
                  <a:gd name="T13" fmla="*/ 0 h 2319"/>
                  <a:gd name="T14" fmla="*/ 0 w 1056"/>
                  <a:gd name="T15" fmla="*/ 0 h 2319"/>
                  <a:gd name="T16" fmla="*/ 0 w 1056"/>
                  <a:gd name="T17" fmla="*/ 0 h 2319"/>
                  <a:gd name="T18" fmla="*/ 0 w 1056"/>
                  <a:gd name="T19" fmla="*/ 0 h 2319"/>
                  <a:gd name="T20" fmla="*/ 0 w 1056"/>
                  <a:gd name="T21" fmla="*/ 0 h 2319"/>
                  <a:gd name="T22" fmla="*/ 0 w 1056"/>
                  <a:gd name="T23" fmla="*/ 0 h 2319"/>
                  <a:gd name="T24" fmla="*/ 0 w 1056"/>
                  <a:gd name="T25" fmla="*/ 0 h 2319"/>
                  <a:gd name="T26" fmla="*/ 0 w 1056"/>
                  <a:gd name="T27" fmla="*/ 0 h 2319"/>
                  <a:gd name="T28" fmla="*/ 0 w 1056"/>
                  <a:gd name="T29" fmla="*/ 0 h 2319"/>
                  <a:gd name="T30" fmla="*/ 0 w 1056"/>
                  <a:gd name="T31" fmla="*/ 0 h 2319"/>
                  <a:gd name="T32" fmla="*/ 0 w 1056"/>
                  <a:gd name="T33" fmla="*/ 0 h 2319"/>
                  <a:gd name="T34" fmla="*/ 0 w 1056"/>
                  <a:gd name="T35" fmla="*/ 0 h 2319"/>
                  <a:gd name="T36" fmla="*/ 0 w 1056"/>
                  <a:gd name="T37" fmla="*/ 0 h 2319"/>
                  <a:gd name="T38" fmla="*/ 0 w 1056"/>
                  <a:gd name="T39" fmla="*/ 0 h 2319"/>
                  <a:gd name="T40" fmla="*/ 0 w 1056"/>
                  <a:gd name="T41" fmla="*/ 0 h 2319"/>
                  <a:gd name="T42" fmla="*/ 0 w 1056"/>
                  <a:gd name="T43" fmla="*/ 0 h 2319"/>
                  <a:gd name="T44" fmla="*/ 0 w 1056"/>
                  <a:gd name="T45" fmla="*/ 0 h 2319"/>
                  <a:gd name="T46" fmla="*/ 0 w 1056"/>
                  <a:gd name="T47" fmla="*/ 0 h 2319"/>
                  <a:gd name="T48" fmla="*/ 0 w 1056"/>
                  <a:gd name="T49" fmla="*/ 0 h 2319"/>
                  <a:gd name="T50" fmla="*/ 0 w 1056"/>
                  <a:gd name="T51" fmla="*/ 0 h 2319"/>
                  <a:gd name="T52" fmla="*/ 0 w 1056"/>
                  <a:gd name="T53" fmla="*/ 0 h 2319"/>
                  <a:gd name="T54" fmla="*/ 0 w 1056"/>
                  <a:gd name="T55" fmla="*/ 0 h 2319"/>
                  <a:gd name="T56" fmla="*/ 0 w 1056"/>
                  <a:gd name="T57" fmla="*/ 0 h 2319"/>
                  <a:gd name="T58" fmla="*/ 0 w 1056"/>
                  <a:gd name="T59" fmla="*/ 0 h 2319"/>
                  <a:gd name="T60" fmla="*/ 0 w 1056"/>
                  <a:gd name="T61" fmla="*/ 0 h 2319"/>
                  <a:gd name="T62" fmla="*/ 0 w 1056"/>
                  <a:gd name="T63" fmla="*/ 0 h 2319"/>
                  <a:gd name="T64" fmla="*/ 0 w 1056"/>
                  <a:gd name="T65" fmla="*/ 0 h 2319"/>
                  <a:gd name="T66" fmla="*/ 0 w 1056"/>
                  <a:gd name="T67" fmla="*/ 0 h 2319"/>
                  <a:gd name="T68" fmla="*/ 0 w 1056"/>
                  <a:gd name="T69" fmla="*/ 0 h 2319"/>
                  <a:gd name="T70" fmla="*/ 0 w 1056"/>
                  <a:gd name="T71" fmla="*/ 0 h 2319"/>
                  <a:gd name="T72" fmla="*/ 0 w 1056"/>
                  <a:gd name="T73" fmla="*/ 0 h 2319"/>
                  <a:gd name="T74" fmla="*/ 0 w 1056"/>
                  <a:gd name="T75" fmla="*/ 0 h 2319"/>
                  <a:gd name="T76" fmla="*/ 0 w 1056"/>
                  <a:gd name="T77" fmla="*/ 0 h 2319"/>
                  <a:gd name="T78" fmla="*/ 0 w 1056"/>
                  <a:gd name="T79" fmla="*/ 0 h 2319"/>
                  <a:gd name="T80" fmla="*/ 0 w 1056"/>
                  <a:gd name="T81" fmla="*/ 0 h 2319"/>
                  <a:gd name="T82" fmla="*/ 0 w 1056"/>
                  <a:gd name="T83" fmla="*/ 0 h 2319"/>
                  <a:gd name="T84" fmla="*/ 0 w 1056"/>
                  <a:gd name="T85" fmla="*/ 0 h 2319"/>
                  <a:gd name="T86" fmla="*/ 0 w 1056"/>
                  <a:gd name="T87" fmla="*/ 0 h 2319"/>
                  <a:gd name="T88" fmla="*/ 0 w 1056"/>
                  <a:gd name="T89" fmla="*/ 0 h 2319"/>
                  <a:gd name="T90" fmla="*/ 0 w 1056"/>
                  <a:gd name="T91" fmla="*/ 0 h 2319"/>
                  <a:gd name="T92" fmla="*/ 0 w 1056"/>
                  <a:gd name="T93" fmla="*/ 0 h 2319"/>
                  <a:gd name="T94" fmla="*/ 0 w 1056"/>
                  <a:gd name="T95" fmla="*/ 0 h 2319"/>
                  <a:gd name="T96" fmla="*/ 0 w 1056"/>
                  <a:gd name="T97" fmla="*/ 0 h 2319"/>
                  <a:gd name="T98" fmla="*/ 0 w 1056"/>
                  <a:gd name="T99" fmla="*/ 0 h 2319"/>
                  <a:gd name="T100" fmla="*/ 0 w 1056"/>
                  <a:gd name="T101" fmla="*/ 0 h 2319"/>
                  <a:gd name="T102" fmla="*/ 0 w 1056"/>
                  <a:gd name="T103" fmla="*/ 0 h 2319"/>
                  <a:gd name="T104" fmla="*/ 0 w 1056"/>
                  <a:gd name="T105" fmla="*/ 0 h 2319"/>
                  <a:gd name="T106" fmla="*/ 0 w 1056"/>
                  <a:gd name="T107" fmla="*/ 0 h 2319"/>
                  <a:gd name="T108" fmla="*/ 0 w 1056"/>
                  <a:gd name="T109" fmla="*/ 0 h 2319"/>
                  <a:gd name="T110" fmla="*/ 0 w 1056"/>
                  <a:gd name="T111" fmla="*/ 0 h 23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6"/>
                  <a:gd name="T169" fmla="*/ 0 h 2319"/>
                  <a:gd name="T170" fmla="*/ 1056 w 1056"/>
                  <a:gd name="T171" fmla="*/ 2319 h 23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6" h="2319">
                    <a:moveTo>
                      <a:pt x="1056" y="2000"/>
                    </a:moveTo>
                    <a:lnTo>
                      <a:pt x="1056" y="1850"/>
                    </a:lnTo>
                    <a:lnTo>
                      <a:pt x="1036" y="1852"/>
                    </a:lnTo>
                    <a:lnTo>
                      <a:pt x="1016" y="1853"/>
                    </a:lnTo>
                    <a:lnTo>
                      <a:pt x="1001" y="1853"/>
                    </a:lnTo>
                    <a:lnTo>
                      <a:pt x="962" y="1855"/>
                    </a:lnTo>
                    <a:lnTo>
                      <a:pt x="944" y="1856"/>
                    </a:lnTo>
                    <a:lnTo>
                      <a:pt x="925" y="1855"/>
                    </a:lnTo>
                    <a:lnTo>
                      <a:pt x="906" y="1854"/>
                    </a:lnTo>
                    <a:lnTo>
                      <a:pt x="887" y="1852"/>
                    </a:lnTo>
                    <a:lnTo>
                      <a:pt x="868" y="1849"/>
                    </a:lnTo>
                    <a:lnTo>
                      <a:pt x="849" y="1844"/>
                    </a:lnTo>
                    <a:lnTo>
                      <a:pt x="844" y="1838"/>
                    </a:lnTo>
                    <a:lnTo>
                      <a:pt x="844" y="1835"/>
                    </a:lnTo>
                    <a:lnTo>
                      <a:pt x="774" y="1693"/>
                    </a:lnTo>
                    <a:lnTo>
                      <a:pt x="769" y="1680"/>
                    </a:lnTo>
                    <a:lnTo>
                      <a:pt x="768" y="1673"/>
                    </a:lnTo>
                    <a:lnTo>
                      <a:pt x="758" y="1647"/>
                    </a:lnTo>
                    <a:lnTo>
                      <a:pt x="758" y="1634"/>
                    </a:lnTo>
                    <a:lnTo>
                      <a:pt x="777" y="1633"/>
                    </a:lnTo>
                    <a:lnTo>
                      <a:pt x="780" y="1627"/>
                    </a:lnTo>
                    <a:lnTo>
                      <a:pt x="777" y="1622"/>
                    </a:lnTo>
                    <a:lnTo>
                      <a:pt x="768" y="1615"/>
                    </a:lnTo>
                    <a:lnTo>
                      <a:pt x="765" y="1612"/>
                    </a:lnTo>
                    <a:lnTo>
                      <a:pt x="732" y="1539"/>
                    </a:lnTo>
                    <a:lnTo>
                      <a:pt x="723" y="1503"/>
                    </a:lnTo>
                    <a:lnTo>
                      <a:pt x="721" y="1493"/>
                    </a:lnTo>
                    <a:lnTo>
                      <a:pt x="719" y="1482"/>
                    </a:lnTo>
                    <a:lnTo>
                      <a:pt x="715" y="1472"/>
                    </a:lnTo>
                    <a:lnTo>
                      <a:pt x="711" y="1462"/>
                    </a:lnTo>
                    <a:lnTo>
                      <a:pt x="702" y="1453"/>
                    </a:lnTo>
                    <a:lnTo>
                      <a:pt x="664" y="1446"/>
                    </a:lnTo>
                    <a:lnTo>
                      <a:pt x="662" y="1440"/>
                    </a:lnTo>
                    <a:lnTo>
                      <a:pt x="655" y="1408"/>
                    </a:lnTo>
                    <a:lnTo>
                      <a:pt x="648" y="1376"/>
                    </a:lnTo>
                    <a:lnTo>
                      <a:pt x="646" y="1360"/>
                    </a:lnTo>
                    <a:lnTo>
                      <a:pt x="644" y="1344"/>
                    </a:lnTo>
                    <a:lnTo>
                      <a:pt x="643" y="1328"/>
                    </a:lnTo>
                    <a:lnTo>
                      <a:pt x="643" y="1313"/>
                    </a:lnTo>
                    <a:lnTo>
                      <a:pt x="648" y="1311"/>
                    </a:lnTo>
                    <a:lnTo>
                      <a:pt x="671" y="1303"/>
                    </a:lnTo>
                    <a:lnTo>
                      <a:pt x="692" y="1291"/>
                    </a:lnTo>
                    <a:lnTo>
                      <a:pt x="700" y="1278"/>
                    </a:lnTo>
                    <a:lnTo>
                      <a:pt x="744" y="1259"/>
                    </a:lnTo>
                    <a:lnTo>
                      <a:pt x="754" y="1250"/>
                    </a:lnTo>
                    <a:lnTo>
                      <a:pt x="760" y="1241"/>
                    </a:lnTo>
                    <a:lnTo>
                      <a:pt x="765" y="1231"/>
                    </a:lnTo>
                    <a:lnTo>
                      <a:pt x="768" y="1222"/>
                    </a:lnTo>
                    <a:lnTo>
                      <a:pt x="770" y="1213"/>
                    </a:lnTo>
                    <a:lnTo>
                      <a:pt x="771" y="1204"/>
                    </a:lnTo>
                    <a:lnTo>
                      <a:pt x="771" y="1194"/>
                    </a:lnTo>
                    <a:lnTo>
                      <a:pt x="769" y="1184"/>
                    </a:lnTo>
                    <a:lnTo>
                      <a:pt x="766" y="1175"/>
                    </a:lnTo>
                    <a:lnTo>
                      <a:pt x="765" y="1168"/>
                    </a:lnTo>
                    <a:lnTo>
                      <a:pt x="758" y="1153"/>
                    </a:lnTo>
                    <a:lnTo>
                      <a:pt x="739" y="1130"/>
                    </a:lnTo>
                    <a:lnTo>
                      <a:pt x="728" y="1124"/>
                    </a:lnTo>
                    <a:lnTo>
                      <a:pt x="720" y="1119"/>
                    </a:lnTo>
                    <a:lnTo>
                      <a:pt x="711" y="1116"/>
                    </a:lnTo>
                    <a:lnTo>
                      <a:pt x="702" y="1114"/>
                    </a:lnTo>
                    <a:lnTo>
                      <a:pt x="693" y="1113"/>
                    </a:lnTo>
                    <a:lnTo>
                      <a:pt x="683" y="1113"/>
                    </a:lnTo>
                    <a:lnTo>
                      <a:pt x="674" y="1114"/>
                    </a:lnTo>
                    <a:lnTo>
                      <a:pt x="666" y="1115"/>
                    </a:lnTo>
                    <a:lnTo>
                      <a:pt x="659" y="1115"/>
                    </a:lnTo>
                    <a:lnTo>
                      <a:pt x="648" y="1080"/>
                    </a:lnTo>
                    <a:lnTo>
                      <a:pt x="644" y="1072"/>
                    </a:lnTo>
                    <a:lnTo>
                      <a:pt x="638" y="1066"/>
                    </a:lnTo>
                    <a:lnTo>
                      <a:pt x="631" y="1060"/>
                    </a:lnTo>
                    <a:lnTo>
                      <a:pt x="623" y="1055"/>
                    </a:lnTo>
                    <a:lnTo>
                      <a:pt x="608" y="1054"/>
                    </a:lnTo>
                    <a:lnTo>
                      <a:pt x="619" y="998"/>
                    </a:lnTo>
                    <a:lnTo>
                      <a:pt x="626" y="954"/>
                    </a:lnTo>
                    <a:lnTo>
                      <a:pt x="629" y="953"/>
                    </a:lnTo>
                    <a:lnTo>
                      <a:pt x="637" y="951"/>
                    </a:lnTo>
                    <a:lnTo>
                      <a:pt x="651" y="937"/>
                    </a:lnTo>
                    <a:lnTo>
                      <a:pt x="644" y="899"/>
                    </a:lnTo>
                    <a:lnTo>
                      <a:pt x="644" y="888"/>
                    </a:lnTo>
                    <a:lnTo>
                      <a:pt x="721" y="948"/>
                    </a:lnTo>
                    <a:lnTo>
                      <a:pt x="742" y="959"/>
                    </a:lnTo>
                    <a:lnTo>
                      <a:pt x="762" y="968"/>
                    </a:lnTo>
                    <a:lnTo>
                      <a:pt x="782" y="975"/>
                    </a:lnTo>
                    <a:lnTo>
                      <a:pt x="802" y="981"/>
                    </a:lnTo>
                    <a:lnTo>
                      <a:pt x="822" y="984"/>
                    </a:lnTo>
                    <a:lnTo>
                      <a:pt x="843" y="985"/>
                    </a:lnTo>
                    <a:lnTo>
                      <a:pt x="853" y="985"/>
                    </a:lnTo>
                    <a:lnTo>
                      <a:pt x="863" y="985"/>
                    </a:lnTo>
                    <a:lnTo>
                      <a:pt x="873" y="983"/>
                    </a:lnTo>
                    <a:lnTo>
                      <a:pt x="884" y="981"/>
                    </a:lnTo>
                    <a:lnTo>
                      <a:pt x="897" y="978"/>
                    </a:lnTo>
                    <a:lnTo>
                      <a:pt x="908" y="973"/>
                    </a:lnTo>
                    <a:lnTo>
                      <a:pt x="920" y="967"/>
                    </a:lnTo>
                    <a:lnTo>
                      <a:pt x="932" y="960"/>
                    </a:lnTo>
                    <a:lnTo>
                      <a:pt x="944" y="952"/>
                    </a:lnTo>
                    <a:lnTo>
                      <a:pt x="955" y="942"/>
                    </a:lnTo>
                    <a:lnTo>
                      <a:pt x="965" y="932"/>
                    </a:lnTo>
                    <a:lnTo>
                      <a:pt x="974" y="921"/>
                    </a:lnTo>
                    <a:lnTo>
                      <a:pt x="982" y="910"/>
                    </a:lnTo>
                    <a:lnTo>
                      <a:pt x="991" y="899"/>
                    </a:lnTo>
                    <a:lnTo>
                      <a:pt x="997" y="886"/>
                    </a:lnTo>
                    <a:lnTo>
                      <a:pt x="1002" y="874"/>
                    </a:lnTo>
                    <a:lnTo>
                      <a:pt x="1006" y="862"/>
                    </a:lnTo>
                    <a:lnTo>
                      <a:pt x="1008" y="850"/>
                    </a:lnTo>
                    <a:lnTo>
                      <a:pt x="1009" y="837"/>
                    </a:lnTo>
                    <a:lnTo>
                      <a:pt x="1008" y="826"/>
                    </a:lnTo>
                    <a:lnTo>
                      <a:pt x="997" y="775"/>
                    </a:lnTo>
                    <a:lnTo>
                      <a:pt x="994" y="766"/>
                    </a:lnTo>
                    <a:lnTo>
                      <a:pt x="991" y="756"/>
                    </a:lnTo>
                    <a:lnTo>
                      <a:pt x="981" y="738"/>
                    </a:lnTo>
                    <a:lnTo>
                      <a:pt x="976" y="729"/>
                    </a:lnTo>
                    <a:lnTo>
                      <a:pt x="971" y="719"/>
                    </a:lnTo>
                    <a:lnTo>
                      <a:pt x="966" y="710"/>
                    </a:lnTo>
                    <a:lnTo>
                      <a:pt x="962" y="700"/>
                    </a:lnTo>
                    <a:lnTo>
                      <a:pt x="957" y="695"/>
                    </a:lnTo>
                    <a:lnTo>
                      <a:pt x="951" y="683"/>
                    </a:lnTo>
                    <a:lnTo>
                      <a:pt x="945" y="677"/>
                    </a:lnTo>
                    <a:lnTo>
                      <a:pt x="942" y="669"/>
                    </a:lnTo>
                    <a:lnTo>
                      <a:pt x="934" y="660"/>
                    </a:lnTo>
                    <a:lnTo>
                      <a:pt x="929" y="653"/>
                    </a:lnTo>
                    <a:lnTo>
                      <a:pt x="924" y="645"/>
                    </a:lnTo>
                    <a:lnTo>
                      <a:pt x="917" y="628"/>
                    </a:lnTo>
                    <a:lnTo>
                      <a:pt x="916" y="621"/>
                    </a:lnTo>
                    <a:lnTo>
                      <a:pt x="905" y="602"/>
                    </a:lnTo>
                    <a:lnTo>
                      <a:pt x="904" y="593"/>
                    </a:lnTo>
                    <a:lnTo>
                      <a:pt x="899" y="584"/>
                    </a:lnTo>
                    <a:lnTo>
                      <a:pt x="896" y="576"/>
                    </a:lnTo>
                    <a:lnTo>
                      <a:pt x="893" y="563"/>
                    </a:lnTo>
                    <a:lnTo>
                      <a:pt x="884" y="544"/>
                    </a:lnTo>
                    <a:lnTo>
                      <a:pt x="879" y="529"/>
                    </a:lnTo>
                    <a:lnTo>
                      <a:pt x="873" y="512"/>
                    </a:lnTo>
                    <a:lnTo>
                      <a:pt x="870" y="504"/>
                    </a:lnTo>
                    <a:lnTo>
                      <a:pt x="832" y="352"/>
                    </a:lnTo>
                    <a:lnTo>
                      <a:pt x="822" y="303"/>
                    </a:lnTo>
                    <a:lnTo>
                      <a:pt x="810" y="261"/>
                    </a:lnTo>
                    <a:lnTo>
                      <a:pt x="808" y="253"/>
                    </a:lnTo>
                    <a:lnTo>
                      <a:pt x="803" y="238"/>
                    </a:lnTo>
                    <a:lnTo>
                      <a:pt x="800" y="229"/>
                    </a:lnTo>
                    <a:lnTo>
                      <a:pt x="794" y="198"/>
                    </a:lnTo>
                    <a:lnTo>
                      <a:pt x="788" y="184"/>
                    </a:lnTo>
                    <a:lnTo>
                      <a:pt x="780" y="149"/>
                    </a:lnTo>
                    <a:lnTo>
                      <a:pt x="768" y="114"/>
                    </a:lnTo>
                    <a:lnTo>
                      <a:pt x="763" y="100"/>
                    </a:lnTo>
                    <a:lnTo>
                      <a:pt x="763" y="96"/>
                    </a:lnTo>
                    <a:lnTo>
                      <a:pt x="744" y="49"/>
                    </a:lnTo>
                    <a:lnTo>
                      <a:pt x="739" y="41"/>
                    </a:lnTo>
                    <a:lnTo>
                      <a:pt x="732" y="31"/>
                    </a:lnTo>
                    <a:lnTo>
                      <a:pt x="702" y="2"/>
                    </a:lnTo>
                    <a:lnTo>
                      <a:pt x="693" y="0"/>
                    </a:lnTo>
                    <a:lnTo>
                      <a:pt x="683" y="0"/>
                    </a:lnTo>
                    <a:lnTo>
                      <a:pt x="674" y="0"/>
                    </a:lnTo>
                    <a:lnTo>
                      <a:pt x="666" y="2"/>
                    </a:lnTo>
                    <a:lnTo>
                      <a:pt x="657" y="6"/>
                    </a:lnTo>
                    <a:lnTo>
                      <a:pt x="648" y="9"/>
                    </a:lnTo>
                    <a:lnTo>
                      <a:pt x="639" y="14"/>
                    </a:lnTo>
                    <a:lnTo>
                      <a:pt x="630" y="19"/>
                    </a:lnTo>
                    <a:lnTo>
                      <a:pt x="613" y="33"/>
                    </a:lnTo>
                    <a:lnTo>
                      <a:pt x="595" y="45"/>
                    </a:lnTo>
                    <a:lnTo>
                      <a:pt x="577" y="58"/>
                    </a:lnTo>
                    <a:lnTo>
                      <a:pt x="560" y="70"/>
                    </a:lnTo>
                    <a:lnTo>
                      <a:pt x="555" y="71"/>
                    </a:lnTo>
                    <a:lnTo>
                      <a:pt x="532" y="92"/>
                    </a:lnTo>
                    <a:lnTo>
                      <a:pt x="526" y="81"/>
                    </a:lnTo>
                    <a:lnTo>
                      <a:pt x="520" y="72"/>
                    </a:lnTo>
                    <a:lnTo>
                      <a:pt x="512" y="65"/>
                    </a:lnTo>
                    <a:lnTo>
                      <a:pt x="505" y="58"/>
                    </a:lnTo>
                    <a:lnTo>
                      <a:pt x="497" y="53"/>
                    </a:lnTo>
                    <a:lnTo>
                      <a:pt x="489" y="49"/>
                    </a:lnTo>
                    <a:lnTo>
                      <a:pt x="480" y="47"/>
                    </a:lnTo>
                    <a:lnTo>
                      <a:pt x="472" y="46"/>
                    </a:lnTo>
                    <a:lnTo>
                      <a:pt x="463" y="46"/>
                    </a:lnTo>
                    <a:lnTo>
                      <a:pt x="460" y="43"/>
                    </a:lnTo>
                    <a:lnTo>
                      <a:pt x="445" y="43"/>
                    </a:lnTo>
                    <a:lnTo>
                      <a:pt x="438" y="44"/>
                    </a:lnTo>
                    <a:lnTo>
                      <a:pt x="429" y="46"/>
                    </a:lnTo>
                    <a:lnTo>
                      <a:pt x="422" y="48"/>
                    </a:lnTo>
                    <a:lnTo>
                      <a:pt x="414" y="52"/>
                    </a:lnTo>
                    <a:lnTo>
                      <a:pt x="407" y="58"/>
                    </a:lnTo>
                    <a:lnTo>
                      <a:pt x="401" y="65"/>
                    </a:lnTo>
                    <a:lnTo>
                      <a:pt x="399" y="61"/>
                    </a:lnTo>
                    <a:lnTo>
                      <a:pt x="397" y="57"/>
                    </a:lnTo>
                    <a:lnTo>
                      <a:pt x="393" y="53"/>
                    </a:lnTo>
                    <a:lnTo>
                      <a:pt x="389" y="48"/>
                    </a:lnTo>
                    <a:lnTo>
                      <a:pt x="381" y="41"/>
                    </a:lnTo>
                    <a:lnTo>
                      <a:pt x="375" y="38"/>
                    </a:lnTo>
                    <a:lnTo>
                      <a:pt x="371" y="36"/>
                    </a:lnTo>
                    <a:lnTo>
                      <a:pt x="355" y="27"/>
                    </a:lnTo>
                    <a:lnTo>
                      <a:pt x="347" y="25"/>
                    </a:lnTo>
                    <a:lnTo>
                      <a:pt x="338" y="23"/>
                    </a:lnTo>
                    <a:lnTo>
                      <a:pt x="329" y="21"/>
                    </a:lnTo>
                    <a:lnTo>
                      <a:pt x="320" y="20"/>
                    </a:lnTo>
                    <a:lnTo>
                      <a:pt x="312" y="21"/>
                    </a:lnTo>
                    <a:lnTo>
                      <a:pt x="303" y="23"/>
                    </a:lnTo>
                    <a:lnTo>
                      <a:pt x="294" y="25"/>
                    </a:lnTo>
                    <a:lnTo>
                      <a:pt x="286" y="28"/>
                    </a:lnTo>
                    <a:lnTo>
                      <a:pt x="258" y="54"/>
                    </a:lnTo>
                    <a:lnTo>
                      <a:pt x="233" y="98"/>
                    </a:lnTo>
                    <a:lnTo>
                      <a:pt x="213" y="75"/>
                    </a:lnTo>
                    <a:lnTo>
                      <a:pt x="204" y="67"/>
                    </a:lnTo>
                    <a:lnTo>
                      <a:pt x="193" y="61"/>
                    </a:lnTo>
                    <a:lnTo>
                      <a:pt x="183" y="56"/>
                    </a:lnTo>
                    <a:lnTo>
                      <a:pt x="172" y="52"/>
                    </a:lnTo>
                    <a:lnTo>
                      <a:pt x="162" y="50"/>
                    </a:lnTo>
                    <a:lnTo>
                      <a:pt x="152" y="49"/>
                    </a:lnTo>
                    <a:lnTo>
                      <a:pt x="142" y="50"/>
                    </a:lnTo>
                    <a:lnTo>
                      <a:pt x="133" y="54"/>
                    </a:lnTo>
                    <a:lnTo>
                      <a:pt x="114" y="63"/>
                    </a:lnTo>
                    <a:lnTo>
                      <a:pt x="106" y="69"/>
                    </a:lnTo>
                    <a:lnTo>
                      <a:pt x="99" y="77"/>
                    </a:lnTo>
                    <a:lnTo>
                      <a:pt x="93" y="83"/>
                    </a:lnTo>
                    <a:lnTo>
                      <a:pt x="88" y="91"/>
                    </a:lnTo>
                    <a:lnTo>
                      <a:pt x="83" y="98"/>
                    </a:lnTo>
                    <a:lnTo>
                      <a:pt x="79" y="105"/>
                    </a:lnTo>
                    <a:lnTo>
                      <a:pt x="75" y="112"/>
                    </a:lnTo>
                    <a:lnTo>
                      <a:pt x="73" y="119"/>
                    </a:lnTo>
                    <a:lnTo>
                      <a:pt x="70" y="149"/>
                    </a:lnTo>
                    <a:lnTo>
                      <a:pt x="71" y="152"/>
                    </a:lnTo>
                    <a:lnTo>
                      <a:pt x="74" y="154"/>
                    </a:lnTo>
                    <a:lnTo>
                      <a:pt x="74" y="162"/>
                    </a:lnTo>
                    <a:lnTo>
                      <a:pt x="81" y="179"/>
                    </a:lnTo>
                    <a:lnTo>
                      <a:pt x="83" y="187"/>
                    </a:lnTo>
                    <a:lnTo>
                      <a:pt x="93" y="201"/>
                    </a:lnTo>
                    <a:lnTo>
                      <a:pt x="67" y="221"/>
                    </a:lnTo>
                    <a:lnTo>
                      <a:pt x="63" y="229"/>
                    </a:lnTo>
                    <a:lnTo>
                      <a:pt x="60" y="236"/>
                    </a:lnTo>
                    <a:lnTo>
                      <a:pt x="58" y="243"/>
                    </a:lnTo>
                    <a:lnTo>
                      <a:pt x="57" y="251"/>
                    </a:lnTo>
                    <a:lnTo>
                      <a:pt x="56" y="258"/>
                    </a:lnTo>
                    <a:lnTo>
                      <a:pt x="56" y="265"/>
                    </a:lnTo>
                    <a:lnTo>
                      <a:pt x="57" y="272"/>
                    </a:lnTo>
                    <a:lnTo>
                      <a:pt x="59" y="280"/>
                    </a:lnTo>
                    <a:lnTo>
                      <a:pt x="59" y="288"/>
                    </a:lnTo>
                    <a:lnTo>
                      <a:pt x="62" y="299"/>
                    </a:lnTo>
                    <a:lnTo>
                      <a:pt x="69" y="305"/>
                    </a:lnTo>
                    <a:lnTo>
                      <a:pt x="75" y="310"/>
                    </a:lnTo>
                    <a:lnTo>
                      <a:pt x="83" y="315"/>
                    </a:lnTo>
                    <a:lnTo>
                      <a:pt x="89" y="319"/>
                    </a:lnTo>
                    <a:lnTo>
                      <a:pt x="102" y="325"/>
                    </a:lnTo>
                    <a:lnTo>
                      <a:pt x="115" y="329"/>
                    </a:lnTo>
                    <a:lnTo>
                      <a:pt x="109" y="347"/>
                    </a:lnTo>
                    <a:lnTo>
                      <a:pt x="105" y="363"/>
                    </a:lnTo>
                    <a:lnTo>
                      <a:pt x="101" y="379"/>
                    </a:lnTo>
                    <a:lnTo>
                      <a:pt x="99" y="396"/>
                    </a:lnTo>
                    <a:lnTo>
                      <a:pt x="97" y="412"/>
                    </a:lnTo>
                    <a:lnTo>
                      <a:pt x="97" y="428"/>
                    </a:lnTo>
                    <a:lnTo>
                      <a:pt x="97" y="445"/>
                    </a:lnTo>
                    <a:lnTo>
                      <a:pt x="99" y="462"/>
                    </a:lnTo>
                    <a:lnTo>
                      <a:pt x="107" y="515"/>
                    </a:lnTo>
                    <a:lnTo>
                      <a:pt x="109" y="522"/>
                    </a:lnTo>
                    <a:lnTo>
                      <a:pt x="118" y="542"/>
                    </a:lnTo>
                    <a:lnTo>
                      <a:pt x="87" y="534"/>
                    </a:lnTo>
                    <a:lnTo>
                      <a:pt x="56" y="539"/>
                    </a:lnTo>
                    <a:lnTo>
                      <a:pt x="49" y="544"/>
                    </a:lnTo>
                    <a:lnTo>
                      <a:pt x="42" y="548"/>
                    </a:lnTo>
                    <a:lnTo>
                      <a:pt x="24" y="560"/>
                    </a:lnTo>
                    <a:lnTo>
                      <a:pt x="5" y="596"/>
                    </a:lnTo>
                    <a:lnTo>
                      <a:pt x="3" y="603"/>
                    </a:lnTo>
                    <a:lnTo>
                      <a:pt x="1" y="611"/>
                    </a:lnTo>
                    <a:lnTo>
                      <a:pt x="1" y="618"/>
                    </a:lnTo>
                    <a:lnTo>
                      <a:pt x="0" y="625"/>
                    </a:lnTo>
                    <a:lnTo>
                      <a:pt x="0" y="628"/>
                    </a:lnTo>
                    <a:lnTo>
                      <a:pt x="1" y="636"/>
                    </a:lnTo>
                    <a:lnTo>
                      <a:pt x="2" y="646"/>
                    </a:lnTo>
                    <a:lnTo>
                      <a:pt x="5" y="654"/>
                    </a:lnTo>
                    <a:lnTo>
                      <a:pt x="8" y="663"/>
                    </a:lnTo>
                    <a:lnTo>
                      <a:pt x="32" y="686"/>
                    </a:lnTo>
                    <a:lnTo>
                      <a:pt x="40" y="687"/>
                    </a:lnTo>
                    <a:lnTo>
                      <a:pt x="52" y="695"/>
                    </a:lnTo>
                    <a:lnTo>
                      <a:pt x="46" y="709"/>
                    </a:lnTo>
                    <a:lnTo>
                      <a:pt x="45" y="721"/>
                    </a:lnTo>
                    <a:lnTo>
                      <a:pt x="45" y="733"/>
                    </a:lnTo>
                    <a:lnTo>
                      <a:pt x="46" y="745"/>
                    </a:lnTo>
                    <a:lnTo>
                      <a:pt x="49" y="757"/>
                    </a:lnTo>
                    <a:lnTo>
                      <a:pt x="51" y="766"/>
                    </a:lnTo>
                    <a:lnTo>
                      <a:pt x="73" y="785"/>
                    </a:lnTo>
                    <a:lnTo>
                      <a:pt x="81" y="788"/>
                    </a:lnTo>
                    <a:lnTo>
                      <a:pt x="89" y="791"/>
                    </a:lnTo>
                    <a:lnTo>
                      <a:pt x="97" y="793"/>
                    </a:lnTo>
                    <a:lnTo>
                      <a:pt x="104" y="793"/>
                    </a:lnTo>
                    <a:lnTo>
                      <a:pt x="119" y="791"/>
                    </a:lnTo>
                    <a:lnTo>
                      <a:pt x="135" y="788"/>
                    </a:lnTo>
                    <a:lnTo>
                      <a:pt x="137" y="793"/>
                    </a:lnTo>
                    <a:lnTo>
                      <a:pt x="138" y="800"/>
                    </a:lnTo>
                    <a:lnTo>
                      <a:pt x="151" y="814"/>
                    </a:lnTo>
                    <a:lnTo>
                      <a:pt x="194" y="827"/>
                    </a:lnTo>
                    <a:lnTo>
                      <a:pt x="195" y="840"/>
                    </a:lnTo>
                    <a:lnTo>
                      <a:pt x="197" y="854"/>
                    </a:lnTo>
                    <a:lnTo>
                      <a:pt x="202" y="879"/>
                    </a:lnTo>
                    <a:lnTo>
                      <a:pt x="208" y="905"/>
                    </a:lnTo>
                    <a:lnTo>
                      <a:pt x="214" y="930"/>
                    </a:lnTo>
                    <a:lnTo>
                      <a:pt x="226" y="972"/>
                    </a:lnTo>
                    <a:lnTo>
                      <a:pt x="229" y="981"/>
                    </a:lnTo>
                    <a:lnTo>
                      <a:pt x="239" y="1013"/>
                    </a:lnTo>
                    <a:lnTo>
                      <a:pt x="242" y="1028"/>
                    </a:lnTo>
                    <a:lnTo>
                      <a:pt x="245" y="1032"/>
                    </a:lnTo>
                    <a:lnTo>
                      <a:pt x="248" y="1041"/>
                    </a:lnTo>
                    <a:lnTo>
                      <a:pt x="273" y="1097"/>
                    </a:lnTo>
                    <a:lnTo>
                      <a:pt x="300" y="1153"/>
                    </a:lnTo>
                    <a:lnTo>
                      <a:pt x="328" y="1208"/>
                    </a:lnTo>
                    <a:lnTo>
                      <a:pt x="343" y="1236"/>
                    </a:lnTo>
                    <a:lnTo>
                      <a:pt x="358" y="1264"/>
                    </a:lnTo>
                    <a:lnTo>
                      <a:pt x="364" y="1272"/>
                    </a:lnTo>
                    <a:lnTo>
                      <a:pt x="366" y="1279"/>
                    </a:lnTo>
                    <a:lnTo>
                      <a:pt x="371" y="1286"/>
                    </a:lnTo>
                    <a:lnTo>
                      <a:pt x="379" y="1303"/>
                    </a:lnTo>
                    <a:lnTo>
                      <a:pt x="385" y="1311"/>
                    </a:lnTo>
                    <a:lnTo>
                      <a:pt x="387" y="1316"/>
                    </a:lnTo>
                    <a:lnTo>
                      <a:pt x="393" y="1323"/>
                    </a:lnTo>
                    <a:lnTo>
                      <a:pt x="402" y="1342"/>
                    </a:lnTo>
                    <a:lnTo>
                      <a:pt x="406" y="1350"/>
                    </a:lnTo>
                    <a:lnTo>
                      <a:pt x="425" y="1380"/>
                    </a:lnTo>
                    <a:lnTo>
                      <a:pt x="437" y="1398"/>
                    </a:lnTo>
                    <a:lnTo>
                      <a:pt x="443" y="1406"/>
                    </a:lnTo>
                    <a:lnTo>
                      <a:pt x="449" y="1415"/>
                    </a:lnTo>
                    <a:lnTo>
                      <a:pt x="455" y="1425"/>
                    </a:lnTo>
                    <a:lnTo>
                      <a:pt x="495" y="1484"/>
                    </a:lnTo>
                    <a:lnTo>
                      <a:pt x="475" y="1494"/>
                    </a:lnTo>
                    <a:lnTo>
                      <a:pt x="474" y="1504"/>
                    </a:lnTo>
                    <a:lnTo>
                      <a:pt x="474" y="1517"/>
                    </a:lnTo>
                    <a:lnTo>
                      <a:pt x="460" y="1513"/>
                    </a:lnTo>
                    <a:lnTo>
                      <a:pt x="446" y="1511"/>
                    </a:lnTo>
                    <a:lnTo>
                      <a:pt x="433" y="1509"/>
                    </a:lnTo>
                    <a:lnTo>
                      <a:pt x="418" y="1509"/>
                    </a:lnTo>
                    <a:lnTo>
                      <a:pt x="404" y="1512"/>
                    </a:lnTo>
                    <a:lnTo>
                      <a:pt x="391" y="1516"/>
                    </a:lnTo>
                    <a:lnTo>
                      <a:pt x="376" y="1521"/>
                    </a:lnTo>
                    <a:lnTo>
                      <a:pt x="362" y="1528"/>
                    </a:lnTo>
                    <a:lnTo>
                      <a:pt x="346" y="1539"/>
                    </a:lnTo>
                    <a:lnTo>
                      <a:pt x="331" y="1559"/>
                    </a:lnTo>
                    <a:lnTo>
                      <a:pt x="325" y="1568"/>
                    </a:lnTo>
                    <a:lnTo>
                      <a:pt x="321" y="1576"/>
                    </a:lnTo>
                    <a:lnTo>
                      <a:pt x="317" y="1585"/>
                    </a:lnTo>
                    <a:lnTo>
                      <a:pt x="314" y="1593"/>
                    </a:lnTo>
                    <a:lnTo>
                      <a:pt x="310" y="1610"/>
                    </a:lnTo>
                    <a:lnTo>
                      <a:pt x="308" y="1627"/>
                    </a:lnTo>
                    <a:lnTo>
                      <a:pt x="308" y="1644"/>
                    </a:lnTo>
                    <a:lnTo>
                      <a:pt x="309" y="1661"/>
                    </a:lnTo>
                    <a:lnTo>
                      <a:pt x="312" y="1679"/>
                    </a:lnTo>
                    <a:lnTo>
                      <a:pt x="316" y="1696"/>
                    </a:lnTo>
                    <a:lnTo>
                      <a:pt x="304" y="1699"/>
                    </a:lnTo>
                    <a:lnTo>
                      <a:pt x="293" y="1703"/>
                    </a:lnTo>
                    <a:lnTo>
                      <a:pt x="280" y="1714"/>
                    </a:lnTo>
                    <a:lnTo>
                      <a:pt x="273" y="1722"/>
                    </a:lnTo>
                    <a:lnTo>
                      <a:pt x="260" y="1776"/>
                    </a:lnTo>
                    <a:lnTo>
                      <a:pt x="233" y="1773"/>
                    </a:lnTo>
                    <a:lnTo>
                      <a:pt x="189" y="1744"/>
                    </a:lnTo>
                    <a:lnTo>
                      <a:pt x="187" y="1741"/>
                    </a:lnTo>
                    <a:lnTo>
                      <a:pt x="165" y="1716"/>
                    </a:lnTo>
                    <a:lnTo>
                      <a:pt x="155" y="1699"/>
                    </a:lnTo>
                    <a:lnTo>
                      <a:pt x="144" y="1687"/>
                    </a:lnTo>
                    <a:lnTo>
                      <a:pt x="134" y="1676"/>
                    </a:lnTo>
                    <a:lnTo>
                      <a:pt x="128" y="1671"/>
                    </a:lnTo>
                    <a:lnTo>
                      <a:pt x="120" y="1667"/>
                    </a:lnTo>
                    <a:lnTo>
                      <a:pt x="114" y="1662"/>
                    </a:lnTo>
                    <a:lnTo>
                      <a:pt x="106" y="1658"/>
                    </a:lnTo>
                    <a:lnTo>
                      <a:pt x="90" y="1665"/>
                    </a:lnTo>
                    <a:lnTo>
                      <a:pt x="67" y="1696"/>
                    </a:lnTo>
                    <a:lnTo>
                      <a:pt x="66" y="1718"/>
                    </a:lnTo>
                    <a:lnTo>
                      <a:pt x="66" y="1731"/>
                    </a:lnTo>
                    <a:lnTo>
                      <a:pt x="68" y="1745"/>
                    </a:lnTo>
                    <a:lnTo>
                      <a:pt x="70" y="1759"/>
                    </a:lnTo>
                    <a:lnTo>
                      <a:pt x="73" y="1773"/>
                    </a:lnTo>
                    <a:lnTo>
                      <a:pt x="88" y="1806"/>
                    </a:lnTo>
                    <a:lnTo>
                      <a:pt x="94" y="1813"/>
                    </a:lnTo>
                    <a:lnTo>
                      <a:pt x="103" y="1829"/>
                    </a:lnTo>
                    <a:lnTo>
                      <a:pt x="110" y="1838"/>
                    </a:lnTo>
                    <a:lnTo>
                      <a:pt x="117" y="1848"/>
                    </a:lnTo>
                    <a:lnTo>
                      <a:pt x="125" y="1857"/>
                    </a:lnTo>
                    <a:lnTo>
                      <a:pt x="135" y="1865"/>
                    </a:lnTo>
                    <a:lnTo>
                      <a:pt x="145" y="1874"/>
                    </a:lnTo>
                    <a:lnTo>
                      <a:pt x="155" y="1881"/>
                    </a:lnTo>
                    <a:lnTo>
                      <a:pt x="166" y="1887"/>
                    </a:lnTo>
                    <a:lnTo>
                      <a:pt x="178" y="1892"/>
                    </a:lnTo>
                    <a:lnTo>
                      <a:pt x="198" y="1894"/>
                    </a:lnTo>
                    <a:lnTo>
                      <a:pt x="214" y="1890"/>
                    </a:lnTo>
                    <a:lnTo>
                      <a:pt x="223" y="1894"/>
                    </a:lnTo>
                    <a:lnTo>
                      <a:pt x="240" y="1905"/>
                    </a:lnTo>
                    <a:lnTo>
                      <a:pt x="252" y="1910"/>
                    </a:lnTo>
                    <a:lnTo>
                      <a:pt x="265" y="1918"/>
                    </a:lnTo>
                    <a:lnTo>
                      <a:pt x="276" y="1928"/>
                    </a:lnTo>
                    <a:lnTo>
                      <a:pt x="290" y="1938"/>
                    </a:lnTo>
                    <a:lnTo>
                      <a:pt x="296" y="1943"/>
                    </a:lnTo>
                    <a:lnTo>
                      <a:pt x="304" y="1949"/>
                    </a:lnTo>
                    <a:lnTo>
                      <a:pt x="367" y="1992"/>
                    </a:lnTo>
                    <a:lnTo>
                      <a:pt x="394" y="2002"/>
                    </a:lnTo>
                    <a:lnTo>
                      <a:pt x="420" y="2011"/>
                    </a:lnTo>
                    <a:lnTo>
                      <a:pt x="447" y="2018"/>
                    </a:lnTo>
                    <a:lnTo>
                      <a:pt x="473" y="2024"/>
                    </a:lnTo>
                    <a:lnTo>
                      <a:pt x="487" y="2026"/>
                    </a:lnTo>
                    <a:lnTo>
                      <a:pt x="500" y="2028"/>
                    </a:lnTo>
                    <a:lnTo>
                      <a:pt x="513" y="2028"/>
                    </a:lnTo>
                    <a:lnTo>
                      <a:pt x="526" y="2028"/>
                    </a:lnTo>
                    <a:lnTo>
                      <a:pt x="540" y="2027"/>
                    </a:lnTo>
                    <a:lnTo>
                      <a:pt x="553" y="2025"/>
                    </a:lnTo>
                    <a:lnTo>
                      <a:pt x="566" y="2021"/>
                    </a:lnTo>
                    <a:lnTo>
                      <a:pt x="579" y="2018"/>
                    </a:lnTo>
                    <a:lnTo>
                      <a:pt x="579" y="2030"/>
                    </a:lnTo>
                    <a:lnTo>
                      <a:pt x="579" y="2041"/>
                    </a:lnTo>
                    <a:lnTo>
                      <a:pt x="580" y="2052"/>
                    </a:lnTo>
                    <a:lnTo>
                      <a:pt x="582" y="2063"/>
                    </a:lnTo>
                    <a:lnTo>
                      <a:pt x="585" y="2073"/>
                    </a:lnTo>
                    <a:lnTo>
                      <a:pt x="588" y="2085"/>
                    </a:lnTo>
                    <a:lnTo>
                      <a:pt x="593" y="2096"/>
                    </a:lnTo>
                    <a:lnTo>
                      <a:pt x="598" y="2107"/>
                    </a:lnTo>
                    <a:lnTo>
                      <a:pt x="590" y="2162"/>
                    </a:lnTo>
                    <a:lnTo>
                      <a:pt x="592" y="2171"/>
                    </a:lnTo>
                    <a:lnTo>
                      <a:pt x="622" y="2217"/>
                    </a:lnTo>
                    <a:lnTo>
                      <a:pt x="633" y="2227"/>
                    </a:lnTo>
                    <a:lnTo>
                      <a:pt x="645" y="2238"/>
                    </a:lnTo>
                    <a:lnTo>
                      <a:pt x="656" y="2247"/>
                    </a:lnTo>
                    <a:lnTo>
                      <a:pt x="668" y="2255"/>
                    </a:lnTo>
                    <a:lnTo>
                      <a:pt x="679" y="2261"/>
                    </a:lnTo>
                    <a:lnTo>
                      <a:pt x="692" y="2268"/>
                    </a:lnTo>
                    <a:lnTo>
                      <a:pt x="703" y="2274"/>
                    </a:lnTo>
                    <a:lnTo>
                      <a:pt x="715" y="2278"/>
                    </a:lnTo>
                    <a:lnTo>
                      <a:pt x="726" y="2284"/>
                    </a:lnTo>
                    <a:lnTo>
                      <a:pt x="739" y="2287"/>
                    </a:lnTo>
                    <a:lnTo>
                      <a:pt x="751" y="2290"/>
                    </a:lnTo>
                    <a:lnTo>
                      <a:pt x="762" y="2292"/>
                    </a:lnTo>
                    <a:lnTo>
                      <a:pt x="787" y="2295"/>
                    </a:lnTo>
                    <a:lnTo>
                      <a:pt x="810" y="2296"/>
                    </a:lnTo>
                    <a:lnTo>
                      <a:pt x="821" y="2297"/>
                    </a:lnTo>
                    <a:lnTo>
                      <a:pt x="847" y="2293"/>
                    </a:lnTo>
                    <a:lnTo>
                      <a:pt x="873" y="2283"/>
                    </a:lnTo>
                    <a:lnTo>
                      <a:pt x="879" y="2275"/>
                    </a:lnTo>
                    <a:lnTo>
                      <a:pt x="908" y="2287"/>
                    </a:lnTo>
                    <a:lnTo>
                      <a:pt x="996" y="2319"/>
                    </a:lnTo>
                    <a:lnTo>
                      <a:pt x="999" y="2318"/>
                    </a:lnTo>
                    <a:lnTo>
                      <a:pt x="1003" y="2316"/>
                    </a:lnTo>
                    <a:lnTo>
                      <a:pt x="1011" y="2307"/>
                    </a:lnTo>
                    <a:lnTo>
                      <a:pt x="1019" y="2290"/>
                    </a:lnTo>
                    <a:lnTo>
                      <a:pt x="1028" y="2288"/>
                    </a:lnTo>
                    <a:lnTo>
                      <a:pt x="1037" y="2287"/>
                    </a:lnTo>
                    <a:lnTo>
                      <a:pt x="1047" y="2286"/>
                    </a:lnTo>
                    <a:lnTo>
                      <a:pt x="1056" y="2286"/>
                    </a:lnTo>
                    <a:lnTo>
                      <a:pt x="1056" y="2170"/>
                    </a:lnTo>
                    <a:lnTo>
                      <a:pt x="1037" y="2180"/>
                    </a:lnTo>
                    <a:lnTo>
                      <a:pt x="1033" y="2171"/>
                    </a:lnTo>
                    <a:lnTo>
                      <a:pt x="1021" y="2163"/>
                    </a:lnTo>
                    <a:lnTo>
                      <a:pt x="1012" y="2162"/>
                    </a:lnTo>
                    <a:lnTo>
                      <a:pt x="1019" y="2153"/>
                    </a:lnTo>
                    <a:lnTo>
                      <a:pt x="1025" y="2145"/>
                    </a:lnTo>
                    <a:lnTo>
                      <a:pt x="1030" y="2136"/>
                    </a:lnTo>
                    <a:lnTo>
                      <a:pt x="1034" y="2128"/>
                    </a:lnTo>
                    <a:lnTo>
                      <a:pt x="1037" y="2119"/>
                    </a:lnTo>
                    <a:lnTo>
                      <a:pt x="1039" y="2110"/>
                    </a:lnTo>
                    <a:lnTo>
                      <a:pt x="1042" y="2102"/>
                    </a:lnTo>
                    <a:lnTo>
                      <a:pt x="1043" y="2094"/>
                    </a:lnTo>
                    <a:lnTo>
                      <a:pt x="1028" y="2058"/>
                    </a:lnTo>
                    <a:lnTo>
                      <a:pt x="972" y="2006"/>
                    </a:lnTo>
                    <a:lnTo>
                      <a:pt x="993" y="2006"/>
                    </a:lnTo>
                    <a:lnTo>
                      <a:pt x="1014" y="2004"/>
                    </a:lnTo>
                    <a:lnTo>
                      <a:pt x="1056" y="20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3" name="Freeform 61">
                <a:extLst>
                  <a:ext uri="{FF2B5EF4-FFF2-40B4-BE49-F238E27FC236}">
                    <a16:creationId xmlns:a16="http://schemas.microsoft.com/office/drawing/2014/main" id="{C5E1DD9A-8482-4456-0CBB-BF16ECFFF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1311"/>
                <a:ext cx="221" cy="306"/>
              </a:xfrm>
              <a:custGeom>
                <a:avLst/>
                <a:gdLst>
                  <a:gd name="T0" fmla="*/ 0 w 663"/>
                  <a:gd name="T1" fmla="*/ 0 h 916"/>
                  <a:gd name="T2" fmla="*/ 0 w 663"/>
                  <a:gd name="T3" fmla="*/ 0 h 916"/>
                  <a:gd name="T4" fmla="*/ 0 w 663"/>
                  <a:gd name="T5" fmla="*/ 0 h 916"/>
                  <a:gd name="T6" fmla="*/ 0 w 663"/>
                  <a:gd name="T7" fmla="*/ 0 h 916"/>
                  <a:gd name="T8" fmla="*/ 0 w 663"/>
                  <a:gd name="T9" fmla="*/ 0 h 916"/>
                  <a:gd name="T10" fmla="*/ 0 w 663"/>
                  <a:gd name="T11" fmla="*/ 0 h 916"/>
                  <a:gd name="T12" fmla="*/ 0 w 663"/>
                  <a:gd name="T13" fmla="*/ 0 h 916"/>
                  <a:gd name="T14" fmla="*/ 0 w 663"/>
                  <a:gd name="T15" fmla="*/ 0 h 916"/>
                  <a:gd name="T16" fmla="*/ 0 w 663"/>
                  <a:gd name="T17" fmla="*/ 0 h 916"/>
                  <a:gd name="T18" fmla="*/ 0 w 663"/>
                  <a:gd name="T19" fmla="*/ 0 h 916"/>
                  <a:gd name="T20" fmla="*/ 0 w 663"/>
                  <a:gd name="T21" fmla="*/ 0 h 916"/>
                  <a:gd name="T22" fmla="*/ 0 w 663"/>
                  <a:gd name="T23" fmla="*/ 0 h 916"/>
                  <a:gd name="T24" fmla="*/ 0 w 663"/>
                  <a:gd name="T25" fmla="*/ 0 h 916"/>
                  <a:gd name="T26" fmla="*/ 0 w 663"/>
                  <a:gd name="T27" fmla="*/ 0 h 916"/>
                  <a:gd name="T28" fmla="*/ 0 w 663"/>
                  <a:gd name="T29" fmla="*/ 0 h 916"/>
                  <a:gd name="T30" fmla="*/ 0 w 663"/>
                  <a:gd name="T31" fmla="*/ 0 h 916"/>
                  <a:gd name="T32" fmla="*/ 0 w 663"/>
                  <a:gd name="T33" fmla="*/ 0 h 916"/>
                  <a:gd name="T34" fmla="*/ 0 w 663"/>
                  <a:gd name="T35" fmla="*/ 0 h 916"/>
                  <a:gd name="T36" fmla="*/ 0 w 663"/>
                  <a:gd name="T37" fmla="*/ 0 h 916"/>
                  <a:gd name="T38" fmla="*/ 0 w 663"/>
                  <a:gd name="T39" fmla="*/ 0 h 916"/>
                  <a:gd name="T40" fmla="*/ 0 w 663"/>
                  <a:gd name="T41" fmla="*/ 0 h 916"/>
                  <a:gd name="T42" fmla="*/ 0 w 663"/>
                  <a:gd name="T43" fmla="*/ 0 h 916"/>
                  <a:gd name="T44" fmla="*/ 0 w 663"/>
                  <a:gd name="T45" fmla="*/ 0 h 916"/>
                  <a:gd name="T46" fmla="*/ 0 w 663"/>
                  <a:gd name="T47" fmla="*/ 0 h 916"/>
                  <a:gd name="T48" fmla="*/ 0 w 663"/>
                  <a:gd name="T49" fmla="*/ 0 h 916"/>
                  <a:gd name="T50" fmla="*/ 0 w 663"/>
                  <a:gd name="T51" fmla="*/ 0 h 916"/>
                  <a:gd name="T52" fmla="*/ 0 w 663"/>
                  <a:gd name="T53" fmla="*/ 0 h 916"/>
                  <a:gd name="T54" fmla="*/ 0 w 663"/>
                  <a:gd name="T55" fmla="*/ 0 h 916"/>
                  <a:gd name="T56" fmla="*/ 0 w 663"/>
                  <a:gd name="T57" fmla="*/ 0 h 916"/>
                  <a:gd name="T58" fmla="*/ 0 w 663"/>
                  <a:gd name="T59" fmla="*/ 0 h 916"/>
                  <a:gd name="T60" fmla="*/ 0 w 663"/>
                  <a:gd name="T61" fmla="*/ 0 h 916"/>
                  <a:gd name="T62" fmla="*/ 0 w 663"/>
                  <a:gd name="T63" fmla="*/ 0 h 916"/>
                  <a:gd name="T64" fmla="*/ 0 w 663"/>
                  <a:gd name="T65" fmla="*/ 0 h 916"/>
                  <a:gd name="T66" fmla="*/ 0 w 663"/>
                  <a:gd name="T67" fmla="*/ 0 h 916"/>
                  <a:gd name="T68" fmla="*/ 0 w 663"/>
                  <a:gd name="T69" fmla="*/ 0 h 916"/>
                  <a:gd name="T70" fmla="*/ 0 w 663"/>
                  <a:gd name="T71" fmla="*/ 0 h 916"/>
                  <a:gd name="T72" fmla="*/ 0 w 663"/>
                  <a:gd name="T73" fmla="*/ 0 h 916"/>
                  <a:gd name="T74" fmla="*/ 0 w 663"/>
                  <a:gd name="T75" fmla="*/ 0 h 916"/>
                  <a:gd name="T76" fmla="*/ 0 w 663"/>
                  <a:gd name="T77" fmla="*/ 0 h 916"/>
                  <a:gd name="T78" fmla="*/ 0 w 663"/>
                  <a:gd name="T79" fmla="*/ 0 h 916"/>
                  <a:gd name="T80" fmla="*/ 0 w 663"/>
                  <a:gd name="T81" fmla="*/ 0 h 916"/>
                  <a:gd name="T82" fmla="*/ 0 w 663"/>
                  <a:gd name="T83" fmla="*/ 0 h 916"/>
                  <a:gd name="T84" fmla="*/ 0 w 663"/>
                  <a:gd name="T85" fmla="*/ 0 h 916"/>
                  <a:gd name="T86" fmla="*/ 0 w 663"/>
                  <a:gd name="T87" fmla="*/ 0 h 916"/>
                  <a:gd name="T88" fmla="*/ 0 w 663"/>
                  <a:gd name="T89" fmla="*/ 0 h 916"/>
                  <a:gd name="T90" fmla="*/ 0 w 663"/>
                  <a:gd name="T91" fmla="*/ 0 h 916"/>
                  <a:gd name="T92" fmla="*/ 0 w 663"/>
                  <a:gd name="T93" fmla="*/ 0 h 916"/>
                  <a:gd name="T94" fmla="*/ 0 w 663"/>
                  <a:gd name="T95" fmla="*/ 0 h 916"/>
                  <a:gd name="T96" fmla="*/ 0 w 663"/>
                  <a:gd name="T97" fmla="*/ 0 h 916"/>
                  <a:gd name="T98" fmla="*/ 0 w 663"/>
                  <a:gd name="T99" fmla="*/ 0 h 9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3"/>
                  <a:gd name="T151" fmla="*/ 0 h 916"/>
                  <a:gd name="T152" fmla="*/ 663 w 663"/>
                  <a:gd name="T153" fmla="*/ 916 h 9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3" h="916">
                    <a:moveTo>
                      <a:pt x="245" y="915"/>
                    </a:moveTo>
                    <a:lnTo>
                      <a:pt x="224" y="912"/>
                    </a:lnTo>
                    <a:lnTo>
                      <a:pt x="203" y="909"/>
                    </a:lnTo>
                    <a:lnTo>
                      <a:pt x="181" y="904"/>
                    </a:lnTo>
                    <a:lnTo>
                      <a:pt x="161" y="896"/>
                    </a:lnTo>
                    <a:lnTo>
                      <a:pt x="140" y="887"/>
                    </a:lnTo>
                    <a:lnTo>
                      <a:pt x="117" y="876"/>
                    </a:lnTo>
                    <a:lnTo>
                      <a:pt x="107" y="870"/>
                    </a:lnTo>
                    <a:lnTo>
                      <a:pt x="96" y="863"/>
                    </a:lnTo>
                    <a:lnTo>
                      <a:pt x="86" y="855"/>
                    </a:lnTo>
                    <a:lnTo>
                      <a:pt x="74" y="846"/>
                    </a:lnTo>
                    <a:lnTo>
                      <a:pt x="40" y="817"/>
                    </a:lnTo>
                    <a:lnTo>
                      <a:pt x="29" y="805"/>
                    </a:lnTo>
                    <a:lnTo>
                      <a:pt x="19" y="791"/>
                    </a:lnTo>
                    <a:lnTo>
                      <a:pt x="0" y="755"/>
                    </a:lnTo>
                    <a:lnTo>
                      <a:pt x="0" y="730"/>
                    </a:lnTo>
                    <a:lnTo>
                      <a:pt x="2" y="705"/>
                    </a:lnTo>
                    <a:lnTo>
                      <a:pt x="5" y="679"/>
                    </a:lnTo>
                    <a:lnTo>
                      <a:pt x="9" y="655"/>
                    </a:lnTo>
                    <a:lnTo>
                      <a:pt x="13" y="629"/>
                    </a:lnTo>
                    <a:lnTo>
                      <a:pt x="19" y="604"/>
                    </a:lnTo>
                    <a:lnTo>
                      <a:pt x="31" y="553"/>
                    </a:lnTo>
                    <a:lnTo>
                      <a:pt x="45" y="503"/>
                    </a:lnTo>
                    <a:lnTo>
                      <a:pt x="59" y="452"/>
                    </a:lnTo>
                    <a:lnTo>
                      <a:pt x="72" y="402"/>
                    </a:lnTo>
                    <a:lnTo>
                      <a:pt x="84" y="352"/>
                    </a:lnTo>
                    <a:lnTo>
                      <a:pt x="98" y="319"/>
                    </a:lnTo>
                    <a:lnTo>
                      <a:pt x="107" y="318"/>
                    </a:lnTo>
                    <a:lnTo>
                      <a:pt x="114" y="312"/>
                    </a:lnTo>
                    <a:lnTo>
                      <a:pt x="139" y="292"/>
                    </a:lnTo>
                    <a:lnTo>
                      <a:pt x="171" y="187"/>
                    </a:lnTo>
                    <a:lnTo>
                      <a:pt x="170" y="220"/>
                    </a:lnTo>
                    <a:lnTo>
                      <a:pt x="174" y="221"/>
                    </a:lnTo>
                    <a:lnTo>
                      <a:pt x="177" y="220"/>
                    </a:lnTo>
                    <a:lnTo>
                      <a:pt x="180" y="207"/>
                    </a:lnTo>
                    <a:lnTo>
                      <a:pt x="182" y="194"/>
                    </a:lnTo>
                    <a:lnTo>
                      <a:pt x="187" y="164"/>
                    </a:lnTo>
                    <a:lnTo>
                      <a:pt x="191" y="136"/>
                    </a:lnTo>
                    <a:lnTo>
                      <a:pt x="196" y="106"/>
                    </a:lnTo>
                    <a:lnTo>
                      <a:pt x="199" y="92"/>
                    </a:lnTo>
                    <a:lnTo>
                      <a:pt x="204" y="78"/>
                    </a:lnTo>
                    <a:lnTo>
                      <a:pt x="209" y="64"/>
                    </a:lnTo>
                    <a:lnTo>
                      <a:pt x="216" y="51"/>
                    </a:lnTo>
                    <a:lnTo>
                      <a:pt x="224" y="38"/>
                    </a:lnTo>
                    <a:lnTo>
                      <a:pt x="234" y="25"/>
                    </a:lnTo>
                    <a:lnTo>
                      <a:pt x="247" y="13"/>
                    </a:lnTo>
                    <a:lnTo>
                      <a:pt x="254" y="8"/>
                    </a:lnTo>
                    <a:lnTo>
                      <a:pt x="262" y="2"/>
                    </a:lnTo>
                    <a:lnTo>
                      <a:pt x="268" y="0"/>
                    </a:lnTo>
                    <a:lnTo>
                      <a:pt x="273" y="0"/>
                    </a:lnTo>
                    <a:lnTo>
                      <a:pt x="279" y="0"/>
                    </a:lnTo>
                    <a:lnTo>
                      <a:pt x="285" y="1"/>
                    </a:lnTo>
                    <a:lnTo>
                      <a:pt x="292" y="2"/>
                    </a:lnTo>
                    <a:lnTo>
                      <a:pt x="297" y="5"/>
                    </a:lnTo>
                    <a:lnTo>
                      <a:pt x="308" y="11"/>
                    </a:lnTo>
                    <a:lnTo>
                      <a:pt x="316" y="17"/>
                    </a:lnTo>
                    <a:lnTo>
                      <a:pt x="322" y="24"/>
                    </a:lnTo>
                    <a:lnTo>
                      <a:pt x="326" y="30"/>
                    </a:lnTo>
                    <a:lnTo>
                      <a:pt x="330" y="37"/>
                    </a:lnTo>
                    <a:lnTo>
                      <a:pt x="338" y="50"/>
                    </a:lnTo>
                    <a:lnTo>
                      <a:pt x="343" y="63"/>
                    </a:lnTo>
                    <a:lnTo>
                      <a:pt x="347" y="80"/>
                    </a:lnTo>
                    <a:lnTo>
                      <a:pt x="349" y="89"/>
                    </a:lnTo>
                    <a:lnTo>
                      <a:pt x="351" y="97"/>
                    </a:lnTo>
                    <a:lnTo>
                      <a:pt x="352" y="105"/>
                    </a:lnTo>
                    <a:lnTo>
                      <a:pt x="353" y="112"/>
                    </a:lnTo>
                    <a:lnTo>
                      <a:pt x="352" y="120"/>
                    </a:lnTo>
                    <a:lnTo>
                      <a:pt x="351" y="128"/>
                    </a:lnTo>
                    <a:lnTo>
                      <a:pt x="345" y="191"/>
                    </a:lnTo>
                    <a:lnTo>
                      <a:pt x="346" y="197"/>
                    </a:lnTo>
                    <a:lnTo>
                      <a:pt x="349" y="197"/>
                    </a:lnTo>
                    <a:lnTo>
                      <a:pt x="364" y="164"/>
                    </a:lnTo>
                    <a:lnTo>
                      <a:pt x="373" y="205"/>
                    </a:lnTo>
                    <a:lnTo>
                      <a:pt x="396" y="284"/>
                    </a:lnTo>
                    <a:lnTo>
                      <a:pt x="402" y="303"/>
                    </a:lnTo>
                    <a:lnTo>
                      <a:pt x="429" y="375"/>
                    </a:lnTo>
                    <a:lnTo>
                      <a:pt x="430" y="384"/>
                    </a:lnTo>
                    <a:lnTo>
                      <a:pt x="440" y="411"/>
                    </a:lnTo>
                    <a:lnTo>
                      <a:pt x="456" y="451"/>
                    </a:lnTo>
                    <a:lnTo>
                      <a:pt x="458" y="458"/>
                    </a:lnTo>
                    <a:lnTo>
                      <a:pt x="471" y="489"/>
                    </a:lnTo>
                    <a:lnTo>
                      <a:pt x="430" y="520"/>
                    </a:lnTo>
                    <a:lnTo>
                      <a:pt x="429" y="530"/>
                    </a:lnTo>
                    <a:lnTo>
                      <a:pt x="433" y="536"/>
                    </a:lnTo>
                    <a:lnTo>
                      <a:pt x="436" y="525"/>
                    </a:lnTo>
                    <a:lnTo>
                      <a:pt x="442" y="521"/>
                    </a:lnTo>
                    <a:lnTo>
                      <a:pt x="446" y="516"/>
                    </a:lnTo>
                    <a:lnTo>
                      <a:pt x="454" y="510"/>
                    </a:lnTo>
                    <a:lnTo>
                      <a:pt x="463" y="505"/>
                    </a:lnTo>
                    <a:lnTo>
                      <a:pt x="467" y="503"/>
                    </a:lnTo>
                    <a:lnTo>
                      <a:pt x="471" y="501"/>
                    </a:lnTo>
                    <a:lnTo>
                      <a:pt x="461" y="548"/>
                    </a:lnTo>
                    <a:lnTo>
                      <a:pt x="462" y="553"/>
                    </a:lnTo>
                    <a:lnTo>
                      <a:pt x="465" y="555"/>
                    </a:lnTo>
                    <a:lnTo>
                      <a:pt x="485" y="496"/>
                    </a:lnTo>
                    <a:lnTo>
                      <a:pt x="493" y="491"/>
                    </a:lnTo>
                    <a:lnTo>
                      <a:pt x="499" y="475"/>
                    </a:lnTo>
                    <a:lnTo>
                      <a:pt x="507" y="460"/>
                    </a:lnTo>
                    <a:lnTo>
                      <a:pt x="515" y="445"/>
                    </a:lnTo>
                    <a:lnTo>
                      <a:pt x="525" y="428"/>
                    </a:lnTo>
                    <a:lnTo>
                      <a:pt x="547" y="398"/>
                    </a:lnTo>
                    <a:lnTo>
                      <a:pt x="569" y="366"/>
                    </a:lnTo>
                    <a:lnTo>
                      <a:pt x="578" y="391"/>
                    </a:lnTo>
                    <a:lnTo>
                      <a:pt x="594" y="423"/>
                    </a:lnTo>
                    <a:lnTo>
                      <a:pt x="601" y="432"/>
                    </a:lnTo>
                    <a:lnTo>
                      <a:pt x="610" y="454"/>
                    </a:lnTo>
                    <a:lnTo>
                      <a:pt x="617" y="463"/>
                    </a:lnTo>
                    <a:lnTo>
                      <a:pt x="623" y="474"/>
                    </a:lnTo>
                    <a:lnTo>
                      <a:pt x="640" y="499"/>
                    </a:lnTo>
                    <a:lnTo>
                      <a:pt x="660" y="525"/>
                    </a:lnTo>
                    <a:lnTo>
                      <a:pt x="663" y="529"/>
                    </a:lnTo>
                    <a:lnTo>
                      <a:pt x="663" y="533"/>
                    </a:lnTo>
                    <a:lnTo>
                      <a:pt x="604" y="586"/>
                    </a:lnTo>
                    <a:lnTo>
                      <a:pt x="565" y="630"/>
                    </a:lnTo>
                    <a:lnTo>
                      <a:pt x="522" y="671"/>
                    </a:lnTo>
                    <a:lnTo>
                      <a:pt x="517" y="675"/>
                    </a:lnTo>
                    <a:lnTo>
                      <a:pt x="510" y="678"/>
                    </a:lnTo>
                    <a:lnTo>
                      <a:pt x="504" y="681"/>
                    </a:lnTo>
                    <a:lnTo>
                      <a:pt x="498" y="683"/>
                    </a:lnTo>
                    <a:lnTo>
                      <a:pt x="484" y="685"/>
                    </a:lnTo>
                    <a:lnTo>
                      <a:pt x="471" y="685"/>
                    </a:lnTo>
                    <a:lnTo>
                      <a:pt x="435" y="666"/>
                    </a:lnTo>
                    <a:lnTo>
                      <a:pt x="426" y="655"/>
                    </a:lnTo>
                    <a:lnTo>
                      <a:pt x="404" y="628"/>
                    </a:lnTo>
                    <a:lnTo>
                      <a:pt x="397" y="619"/>
                    </a:lnTo>
                    <a:lnTo>
                      <a:pt x="396" y="616"/>
                    </a:lnTo>
                    <a:lnTo>
                      <a:pt x="392" y="607"/>
                    </a:lnTo>
                    <a:lnTo>
                      <a:pt x="389" y="600"/>
                    </a:lnTo>
                    <a:lnTo>
                      <a:pt x="387" y="597"/>
                    </a:lnTo>
                    <a:lnTo>
                      <a:pt x="384" y="589"/>
                    </a:lnTo>
                    <a:lnTo>
                      <a:pt x="345" y="510"/>
                    </a:lnTo>
                    <a:lnTo>
                      <a:pt x="342" y="502"/>
                    </a:lnTo>
                    <a:lnTo>
                      <a:pt x="317" y="441"/>
                    </a:lnTo>
                    <a:lnTo>
                      <a:pt x="314" y="435"/>
                    </a:lnTo>
                    <a:lnTo>
                      <a:pt x="308" y="420"/>
                    </a:lnTo>
                    <a:lnTo>
                      <a:pt x="303" y="413"/>
                    </a:lnTo>
                    <a:lnTo>
                      <a:pt x="301" y="404"/>
                    </a:lnTo>
                    <a:lnTo>
                      <a:pt x="299" y="400"/>
                    </a:lnTo>
                    <a:lnTo>
                      <a:pt x="284" y="363"/>
                    </a:lnTo>
                    <a:lnTo>
                      <a:pt x="279" y="352"/>
                    </a:lnTo>
                    <a:lnTo>
                      <a:pt x="273" y="344"/>
                    </a:lnTo>
                    <a:lnTo>
                      <a:pt x="271" y="330"/>
                    </a:lnTo>
                    <a:lnTo>
                      <a:pt x="268" y="323"/>
                    </a:lnTo>
                    <a:lnTo>
                      <a:pt x="245" y="276"/>
                    </a:lnTo>
                    <a:lnTo>
                      <a:pt x="243" y="268"/>
                    </a:lnTo>
                    <a:lnTo>
                      <a:pt x="240" y="265"/>
                    </a:lnTo>
                    <a:lnTo>
                      <a:pt x="238" y="258"/>
                    </a:lnTo>
                    <a:lnTo>
                      <a:pt x="237" y="255"/>
                    </a:lnTo>
                    <a:lnTo>
                      <a:pt x="230" y="253"/>
                    </a:lnTo>
                    <a:lnTo>
                      <a:pt x="228" y="261"/>
                    </a:lnTo>
                    <a:lnTo>
                      <a:pt x="240" y="283"/>
                    </a:lnTo>
                    <a:lnTo>
                      <a:pt x="243" y="292"/>
                    </a:lnTo>
                    <a:lnTo>
                      <a:pt x="249" y="301"/>
                    </a:lnTo>
                    <a:lnTo>
                      <a:pt x="231" y="296"/>
                    </a:lnTo>
                    <a:lnTo>
                      <a:pt x="222" y="294"/>
                    </a:lnTo>
                    <a:lnTo>
                      <a:pt x="219" y="299"/>
                    </a:lnTo>
                    <a:lnTo>
                      <a:pt x="221" y="301"/>
                    </a:lnTo>
                    <a:lnTo>
                      <a:pt x="228" y="305"/>
                    </a:lnTo>
                    <a:lnTo>
                      <a:pt x="250" y="319"/>
                    </a:lnTo>
                    <a:lnTo>
                      <a:pt x="260" y="329"/>
                    </a:lnTo>
                    <a:lnTo>
                      <a:pt x="263" y="334"/>
                    </a:lnTo>
                    <a:lnTo>
                      <a:pt x="264" y="343"/>
                    </a:lnTo>
                    <a:lnTo>
                      <a:pt x="269" y="352"/>
                    </a:lnTo>
                    <a:lnTo>
                      <a:pt x="271" y="359"/>
                    </a:lnTo>
                    <a:lnTo>
                      <a:pt x="275" y="366"/>
                    </a:lnTo>
                    <a:lnTo>
                      <a:pt x="278" y="377"/>
                    </a:lnTo>
                    <a:lnTo>
                      <a:pt x="299" y="420"/>
                    </a:lnTo>
                    <a:lnTo>
                      <a:pt x="299" y="428"/>
                    </a:lnTo>
                    <a:lnTo>
                      <a:pt x="312" y="452"/>
                    </a:lnTo>
                    <a:lnTo>
                      <a:pt x="313" y="460"/>
                    </a:lnTo>
                    <a:lnTo>
                      <a:pt x="316" y="466"/>
                    </a:lnTo>
                    <a:lnTo>
                      <a:pt x="343" y="530"/>
                    </a:lnTo>
                    <a:lnTo>
                      <a:pt x="348" y="538"/>
                    </a:lnTo>
                    <a:lnTo>
                      <a:pt x="395" y="631"/>
                    </a:lnTo>
                    <a:lnTo>
                      <a:pt x="401" y="638"/>
                    </a:lnTo>
                    <a:lnTo>
                      <a:pt x="429" y="671"/>
                    </a:lnTo>
                    <a:lnTo>
                      <a:pt x="443" y="685"/>
                    </a:lnTo>
                    <a:lnTo>
                      <a:pt x="463" y="695"/>
                    </a:lnTo>
                    <a:lnTo>
                      <a:pt x="500" y="694"/>
                    </a:lnTo>
                    <a:lnTo>
                      <a:pt x="504" y="707"/>
                    </a:lnTo>
                    <a:lnTo>
                      <a:pt x="507" y="719"/>
                    </a:lnTo>
                    <a:lnTo>
                      <a:pt x="508" y="731"/>
                    </a:lnTo>
                    <a:lnTo>
                      <a:pt x="507" y="743"/>
                    </a:lnTo>
                    <a:lnTo>
                      <a:pt x="505" y="756"/>
                    </a:lnTo>
                    <a:lnTo>
                      <a:pt x="501" y="768"/>
                    </a:lnTo>
                    <a:lnTo>
                      <a:pt x="496" y="780"/>
                    </a:lnTo>
                    <a:lnTo>
                      <a:pt x="490" y="792"/>
                    </a:lnTo>
                    <a:lnTo>
                      <a:pt x="476" y="811"/>
                    </a:lnTo>
                    <a:lnTo>
                      <a:pt x="461" y="827"/>
                    </a:lnTo>
                    <a:lnTo>
                      <a:pt x="454" y="835"/>
                    </a:lnTo>
                    <a:lnTo>
                      <a:pt x="446" y="841"/>
                    </a:lnTo>
                    <a:lnTo>
                      <a:pt x="437" y="848"/>
                    </a:lnTo>
                    <a:lnTo>
                      <a:pt x="429" y="855"/>
                    </a:lnTo>
                    <a:lnTo>
                      <a:pt x="414" y="865"/>
                    </a:lnTo>
                    <a:lnTo>
                      <a:pt x="403" y="872"/>
                    </a:lnTo>
                    <a:lnTo>
                      <a:pt x="392" y="878"/>
                    </a:lnTo>
                    <a:lnTo>
                      <a:pt x="370" y="889"/>
                    </a:lnTo>
                    <a:lnTo>
                      <a:pt x="349" y="898"/>
                    </a:lnTo>
                    <a:lnTo>
                      <a:pt x="326" y="906"/>
                    </a:lnTo>
                    <a:lnTo>
                      <a:pt x="252" y="916"/>
                    </a:lnTo>
                    <a:lnTo>
                      <a:pt x="245" y="915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4" name="Freeform 62">
                <a:extLst>
                  <a:ext uri="{FF2B5EF4-FFF2-40B4-BE49-F238E27FC236}">
                    <a16:creationId xmlns:a16="http://schemas.microsoft.com/office/drawing/2014/main" id="{32DB3DF7-446C-8DFD-C51F-1074CF625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1397"/>
                <a:ext cx="174" cy="191"/>
              </a:xfrm>
              <a:custGeom>
                <a:avLst/>
                <a:gdLst>
                  <a:gd name="T0" fmla="*/ 0 w 521"/>
                  <a:gd name="T1" fmla="*/ 0 h 572"/>
                  <a:gd name="T2" fmla="*/ 0 w 521"/>
                  <a:gd name="T3" fmla="*/ 0 h 572"/>
                  <a:gd name="T4" fmla="*/ 0 w 521"/>
                  <a:gd name="T5" fmla="*/ 0 h 572"/>
                  <a:gd name="T6" fmla="*/ 0 w 521"/>
                  <a:gd name="T7" fmla="*/ 0 h 572"/>
                  <a:gd name="T8" fmla="*/ 0 w 521"/>
                  <a:gd name="T9" fmla="*/ 0 h 572"/>
                  <a:gd name="T10" fmla="*/ 0 w 521"/>
                  <a:gd name="T11" fmla="*/ 0 h 572"/>
                  <a:gd name="T12" fmla="*/ 0 w 521"/>
                  <a:gd name="T13" fmla="*/ 0 h 572"/>
                  <a:gd name="T14" fmla="*/ 0 w 521"/>
                  <a:gd name="T15" fmla="*/ 0 h 572"/>
                  <a:gd name="T16" fmla="*/ 0 w 521"/>
                  <a:gd name="T17" fmla="*/ 0 h 572"/>
                  <a:gd name="T18" fmla="*/ 0 w 521"/>
                  <a:gd name="T19" fmla="*/ 0 h 572"/>
                  <a:gd name="T20" fmla="*/ 0 w 521"/>
                  <a:gd name="T21" fmla="*/ 0 h 572"/>
                  <a:gd name="T22" fmla="*/ 0 w 521"/>
                  <a:gd name="T23" fmla="*/ 0 h 572"/>
                  <a:gd name="T24" fmla="*/ 0 w 521"/>
                  <a:gd name="T25" fmla="*/ 0 h 572"/>
                  <a:gd name="T26" fmla="*/ 0 w 521"/>
                  <a:gd name="T27" fmla="*/ 0 h 572"/>
                  <a:gd name="T28" fmla="*/ 0 w 521"/>
                  <a:gd name="T29" fmla="*/ 0 h 572"/>
                  <a:gd name="T30" fmla="*/ 0 w 521"/>
                  <a:gd name="T31" fmla="*/ 0 h 572"/>
                  <a:gd name="T32" fmla="*/ 0 w 521"/>
                  <a:gd name="T33" fmla="*/ 0 h 572"/>
                  <a:gd name="T34" fmla="*/ 0 w 521"/>
                  <a:gd name="T35" fmla="*/ 0 h 572"/>
                  <a:gd name="T36" fmla="*/ 0 w 521"/>
                  <a:gd name="T37" fmla="*/ 0 h 572"/>
                  <a:gd name="T38" fmla="*/ 0 w 521"/>
                  <a:gd name="T39" fmla="*/ 0 h 572"/>
                  <a:gd name="T40" fmla="*/ 0 w 521"/>
                  <a:gd name="T41" fmla="*/ 0 h 572"/>
                  <a:gd name="T42" fmla="*/ 0 w 521"/>
                  <a:gd name="T43" fmla="*/ 0 h 572"/>
                  <a:gd name="T44" fmla="*/ 0 w 521"/>
                  <a:gd name="T45" fmla="*/ 0 h 572"/>
                  <a:gd name="T46" fmla="*/ 0 w 521"/>
                  <a:gd name="T47" fmla="*/ 0 h 572"/>
                  <a:gd name="T48" fmla="*/ 0 w 521"/>
                  <a:gd name="T49" fmla="*/ 0 h 572"/>
                  <a:gd name="T50" fmla="*/ 0 w 521"/>
                  <a:gd name="T51" fmla="*/ 0 h 572"/>
                  <a:gd name="T52" fmla="*/ 0 w 521"/>
                  <a:gd name="T53" fmla="*/ 0 h 572"/>
                  <a:gd name="T54" fmla="*/ 0 w 521"/>
                  <a:gd name="T55" fmla="*/ 0 h 572"/>
                  <a:gd name="T56" fmla="*/ 0 w 521"/>
                  <a:gd name="T57" fmla="*/ 0 h 572"/>
                  <a:gd name="T58" fmla="*/ 0 w 521"/>
                  <a:gd name="T59" fmla="*/ 0 h 572"/>
                  <a:gd name="T60" fmla="*/ 0 w 521"/>
                  <a:gd name="T61" fmla="*/ 0 h 572"/>
                  <a:gd name="T62" fmla="*/ 0 w 521"/>
                  <a:gd name="T63" fmla="*/ 0 h 572"/>
                  <a:gd name="T64" fmla="*/ 0 w 521"/>
                  <a:gd name="T65" fmla="*/ 0 h 572"/>
                  <a:gd name="T66" fmla="*/ 0 w 521"/>
                  <a:gd name="T67" fmla="*/ 0 h 572"/>
                  <a:gd name="T68" fmla="*/ 0 w 521"/>
                  <a:gd name="T69" fmla="*/ 0 h 572"/>
                  <a:gd name="T70" fmla="*/ 0 w 521"/>
                  <a:gd name="T71" fmla="*/ 0 h 572"/>
                  <a:gd name="T72" fmla="*/ 0 w 521"/>
                  <a:gd name="T73" fmla="*/ 0 h 572"/>
                  <a:gd name="T74" fmla="*/ 0 w 521"/>
                  <a:gd name="T75" fmla="*/ 0 h 572"/>
                  <a:gd name="T76" fmla="*/ 0 w 521"/>
                  <a:gd name="T77" fmla="*/ 0 h 572"/>
                  <a:gd name="T78" fmla="*/ 0 w 521"/>
                  <a:gd name="T79" fmla="*/ 0 h 572"/>
                  <a:gd name="T80" fmla="*/ 0 w 521"/>
                  <a:gd name="T81" fmla="*/ 0 h 572"/>
                  <a:gd name="T82" fmla="*/ 0 w 521"/>
                  <a:gd name="T83" fmla="*/ 0 h 572"/>
                  <a:gd name="T84" fmla="*/ 0 w 521"/>
                  <a:gd name="T85" fmla="*/ 0 h 572"/>
                  <a:gd name="T86" fmla="*/ 0 w 521"/>
                  <a:gd name="T87" fmla="*/ 0 h 572"/>
                  <a:gd name="T88" fmla="*/ 0 w 521"/>
                  <a:gd name="T89" fmla="*/ 0 h 572"/>
                  <a:gd name="T90" fmla="*/ 0 w 521"/>
                  <a:gd name="T91" fmla="*/ 0 h 572"/>
                  <a:gd name="T92" fmla="*/ 0 w 521"/>
                  <a:gd name="T93" fmla="*/ 0 h 572"/>
                  <a:gd name="T94" fmla="*/ 0 w 521"/>
                  <a:gd name="T95" fmla="*/ 0 h 572"/>
                  <a:gd name="T96" fmla="*/ 0 w 521"/>
                  <a:gd name="T97" fmla="*/ 0 h 572"/>
                  <a:gd name="T98" fmla="*/ 0 w 521"/>
                  <a:gd name="T99" fmla="*/ 0 h 572"/>
                  <a:gd name="T100" fmla="*/ 0 w 521"/>
                  <a:gd name="T101" fmla="*/ 0 h 572"/>
                  <a:gd name="T102" fmla="*/ 0 w 521"/>
                  <a:gd name="T103" fmla="*/ 0 h 572"/>
                  <a:gd name="T104" fmla="*/ 0 w 521"/>
                  <a:gd name="T105" fmla="*/ 0 h 572"/>
                  <a:gd name="T106" fmla="*/ 0 w 521"/>
                  <a:gd name="T107" fmla="*/ 0 h 572"/>
                  <a:gd name="T108" fmla="*/ 0 w 521"/>
                  <a:gd name="T109" fmla="*/ 0 h 5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1"/>
                  <a:gd name="T166" fmla="*/ 0 h 572"/>
                  <a:gd name="T167" fmla="*/ 521 w 521"/>
                  <a:gd name="T168" fmla="*/ 572 h 5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1" h="572">
                    <a:moveTo>
                      <a:pt x="192" y="570"/>
                    </a:moveTo>
                    <a:lnTo>
                      <a:pt x="127" y="554"/>
                    </a:lnTo>
                    <a:lnTo>
                      <a:pt x="114" y="550"/>
                    </a:lnTo>
                    <a:lnTo>
                      <a:pt x="101" y="547"/>
                    </a:lnTo>
                    <a:lnTo>
                      <a:pt x="88" y="544"/>
                    </a:lnTo>
                    <a:lnTo>
                      <a:pt x="76" y="540"/>
                    </a:lnTo>
                    <a:lnTo>
                      <a:pt x="50" y="538"/>
                    </a:lnTo>
                    <a:lnTo>
                      <a:pt x="24" y="537"/>
                    </a:lnTo>
                    <a:lnTo>
                      <a:pt x="8" y="538"/>
                    </a:lnTo>
                    <a:lnTo>
                      <a:pt x="0" y="538"/>
                    </a:lnTo>
                    <a:lnTo>
                      <a:pt x="5" y="518"/>
                    </a:lnTo>
                    <a:lnTo>
                      <a:pt x="9" y="497"/>
                    </a:lnTo>
                    <a:lnTo>
                      <a:pt x="13" y="475"/>
                    </a:lnTo>
                    <a:lnTo>
                      <a:pt x="13" y="465"/>
                    </a:lnTo>
                    <a:lnTo>
                      <a:pt x="13" y="454"/>
                    </a:lnTo>
                    <a:lnTo>
                      <a:pt x="22" y="452"/>
                    </a:lnTo>
                    <a:lnTo>
                      <a:pt x="27" y="449"/>
                    </a:lnTo>
                    <a:lnTo>
                      <a:pt x="34" y="448"/>
                    </a:lnTo>
                    <a:lnTo>
                      <a:pt x="48" y="437"/>
                    </a:lnTo>
                    <a:lnTo>
                      <a:pt x="56" y="426"/>
                    </a:lnTo>
                    <a:lnTo>
                      <a:pt x="63" y="414"/>
                    </a:lnTo>
                    <a:lnTo>
                      <a:pt x="69" y="403"/>
                    </a:lnTo>
                    <a:lnTo>
                      <a:pt x="74" y="391"/>
                    </a:lnTo>
                    <a:lnTo>
                      <a:pt x="81" y="366"/>
                    </a:lnTo>
                    <a:lnTo>
                      <a:pt x="87" y="342"/>
                    </a:lnTo>
                    <a:lnTo>
                      <a:pt x="94" y="316"/>
                    </a:lnTo>
                    <a:lnTo>
                      <a:pt x="98" y="304"/>
                    </a:lnTo>
                    <a:lnTo>
                      <a:pt x="103" y="291"/>
                    </a:lnTo>
                    <a:lnTo>
                      <a:pt x="109" y="278"/>
                    </a:lnTo>
                    <a:lnTo>
                      <a:pt x="117" y="266"/>
                    </a:lnTo>
                    <a:lnTo>
                      <a:pt x="127" y="254"/>
                    </a:lnTo>
                    <a:lnTo>
                      <a:pt x="137" y="241"/>
                    </a:lnTo>
                    <a:lnTo>
                      <a:pt x="139" y="233"/>
                    </a:lnTo>
                    <a:lnTo>
                      <a:pt x="147" y="219"/>
                    </a:lnTo>
                    <a:lnTo>
                      <a:pt x="153" y="204"/>
                    </a:lnTo>
                    <a:lnTo>
                      <a:pt x="157" y="189"/>
                    </a:lnTo>
                    <a:lnTo>
                      <a:pt x="160" y="172"/>
                    </a:lnTo>
                    <a:lnTo>
                      <a:pt x="165" y="141"/>
                    </a:lnTo>
                    <a:lnTo>
                      <a:pt x="170" y="109"/>
                    </a:lnTo>
                    <a:lnTo>
                      <a:pt x="174" y="93"/>
                    </a:lnTo>
                    <a:lnTo>
                      <a:pt x="178" y="77"/>
                    </a:lnTo>
                    <a:lnTo>
                      <a:pt x="183" y="63"/>
                    </a:lnTo>
                    <a:lnTo>
                      <a:pt x="190" y="49"/>
                    </a:lnTo>
                    <a:lnTo>
                      <a:pt x="194" y="43"/>
                    </a:lnTo>
                    <a:lnTo>
                      <a:pt x="199" y="36"/>
                    </a:lnTo>
                    <a:lnTo>
                      <a:pt x="204" y="29"/>
                    </a:lnTo>
                    <a:lnTo>
                      <a:pt x="210" y="23"/>
                    </a:lnTo>
                    <a:lnTo>
                      <a:pt x="217" y="18"/>
                    </a:lnTo>
                    <a:lnTo>
                      <a:pt x="226" y="12"/>
                    </a:lnTo>
                    <a:lnTo>
                      <a:pt x="234" y="8"/>
                    </a:lnTo>
                    <a:lnTo>
                      <a:pt x="243" y="3"/>
                    </a:lnTo>
                    <a:lnTo>
                      <a:pt x="255" y="1"/>
                    </a:lnTo>
                    <a:lnTo>
                      <a:pt x="266" y="0"/>
                    </a:lnTo>
                    <a:lnTo>
                      <a:pt x="279" y="0"/>
                    </a:lnTo>
                    <a:lnTo>
                      <a:pt x="291" y="1"/>
                    </a:lnTo>
                    <a:lnTo>
                      <a:pt x="303" y="3"/>
                    </a:lnTo>
                    <a:lnTo>
                      <a:pt x="314" y="6"/>
                    </a:lnTo>
                    <a:lnTo>
                      <a:pt x="339" y="13"/>
                    </a:lnTo>
                    <a:lnTo>
                      <a:pt x="363" y="20"/>
                    </a:lnTo>
                    <a:lnTo>
                      <a:pt x="387" y="27"/>
                    </a:lnTo>
                    <a:lnTo>
                      <a:pt x="398" y="29"/>
                    </a:lnTo>
                    <a:lnTo>
                      <a:pt x="410" y="32"/>
                    </a:lnTo>
                    <a:lnTo>
                      <a:pt x="423" y="34"/>
                    </a:lnTo>
                    <a:lnTo>
                      <a:pt x="435" y="34"/>
                    </a:lnTo>
                    <a:lnTo>
                      <a:pt x="461" y="55"/>
                    </a:lnTo>
                    <a:lnTo>
                      <a:pt x="464" y="61"/>
                    </a:lnTo>
                    <a:lnTo>
                      <a:pt x="467" y="75"/>
                    </a:lnTo>
                    <a:lnTo>
                      <a:pt x="467" y="82"/>
                    </a:lnTo>
                    <a:lnTo>
                      <a:pt x="467" y="89"/>
                    </a:lnTo>
                    <a:lnTo>
                      <a:pt x="466" y="95"/>
                    </a:lnTo>
                    <a:lnTo>
                      <a:pt x="464" y="102"/>
                    </a:lnTo>
                    <a:lnTo>
                      <a:pt x="461" y="109"/>
                    </a:lnTo>
                    <a:lnTo>
                      <a:pt x="456" y="116"/>
                    </a:lnTo>
                    <a:lnTo>
                      <a:pt x="430" y="134"/>
                    </a:lnTo>
                    <a:lnTo>
                      <a:pt x="416" y="137"/>
                    </a:lnTo>
                    <a:lnTo>
                      <a:pt x="404" y="140"/>
                    </a:lnTo>
                    <a:lnTo>
                      <a:pt x="392" y="142"/>
                    </a:lnTo>
                    <a:lnTo>
                      <a:pt x="381" y="144"/>
                    </a:lnTo>
                    <a:lnTo>
                      <a:pt x="368" y="144"/>
                    </a:lnTo>
                    <a:lnTo>
                      <a:pt x="345" y="142"/>
                    </a:lnTo>
                    <a:lnTo>
                      <a:pt x="320" y="139"/>
                    </a:lnTo>
                    <a:lnTo>
                      <a:pt x="324" y="123"/>
                    </a:lnTo>
                    <a:lnTo>
                      <a:pt x="329" y="119"/>
                    </a:lnTo>
                    <a:lnTo>
                      <a:pt x="318" y="116"/>
                    </a:lnTo>
                    <a:lnTo>
                      <a:pt x="310" y="121"/>
                    </a:lnTo>
                    <a:lnTo>
                      <a:pt x="304" y="128"/>
                    </a:lnTo>
                    <a:lnTo>
                      <a:pt x="299" y="136"/>
                    </a:lnTo>
                    <a:lnTo>
                      <a:pt x="295" y="143"/>
                    </a:lnTo>
                    <a:lnTo>
                      <a:pt x="290" y="157"/>
                    </a:lnTo>
                    <a:lnTo>
                      <a:pt x="284" y="171"/>
                    </a:lnTo>
                    <a:lnTo>
                      <a:pt x="260" y="173"/>
                    </a:lnTo>
                    <a:lnTo>
                      <a:pt x="253" y="176"/>
                    </a:lnTo>
                    <a:lnTo>
                      <a:pt x="245" y="180"/>
                    </a:lnTo>
                    <a:lnTo>
                      <a:pt x="239" y="186"/>
                    </a:lnTo>
                    <a:lnTo>
                      <a:pt x="234" y="192"/>
                    </a:lnTo>
                    <a:lnTo>
                      <a:pt x="228" y="198"/>
                    </a:lnTo>
                    <a:lnTo>
                      <a:pt x="224" y="203"/>
                    </a:lnTo>
                    <a:lnTo>
                      <a:pt x="215" y="217"/>
                    </a:lnTo>
                    <a:lnTo>
                      <a:pt x="208" y="232"/>
                    </a:lnTo>
                    <a:lnTo>
                      <a:pt x="203" y="247"/>
                    </a:lnTo>
                    <a:lnTo>
                      <a:pt x="197" y="261"/>
                    </a:lnTo>
                    <a:lnTo>
                      <a:pt x="192" y="274"/>
                    </a:lnTo>
                    <a:lnTo>
                      <a:pt x="192" y="285"/>
                    </a:lnTo>
                    <a:lnTo>
                      <a:pt x="198" y="284"/>
                    </a:lnTo>
                    <a:lnTo>
                      <a:pt x="236" y="209"/>
                    </a:lnTo>
                    <a:lnTo>
                      <a:pt x="249" y="193"/>
                    </a:lnTo>
                    <a:lnTo>
                      <a:pt x="258" y="188"/>
                    </a:lnTo>
                    <a:lnTo>
                      <a:pt x="271" y="185"/>
                    </a:lnTo>
                    <a:lnTo>
                      <a:pt x="286" y="191"/>
                    </a:lnTo>
                    <a:lnTo>
                      <a:pt x="301" y="196"/>
                    </a:lnTo>
                    <a:lnTo>
                      <a:pt x="334" y="205"/>
                    </a:lnTo>
                    <a:lnTo>
                      <a:pt x="401" y="222"/>
                    </a:lnTo>
                    <a:lnTo>
                      <a:pt x="435" y="231"/>
                    </a:lnTo>
                    <a:lnTo>
                      <a:pt x="450" y="237"/>
                    </a:lnTo>
                    <a:lnTo>
                      <a:pt x="465" y="243"/>
                    </a:lnTo>
                    <a:lnTo>
                      <a:pt x="481" y="249"/>
                    </a:lnTo>
                    <a:lnTo>
                      <a:pt x="495" y="257"/>
                    </a:lnTo>
                    <a:lnTo>
                      <a:pt x="508" y="265"/>
                    </a:lnTo>
                    <a:lnTo>
                      <a:pt x="521" y="274"/>
                    </a:lnTo>
                    <a:lnTo>
                      <a:pt x="521" y="283"/>
                    </a:lnTo>
                    <a:lnTo>
                      <a:pt x="521" y="293"/>
                    </a:lnTo>
                    <a:lnTo>
                      <a:pt x="520" y="302"/>
                    </a:lnTo>
                    <a:lnTo>
                      <a:pt x="518" y="310"/>
                    </a:lnTo>
                    <a:lnTo>
                      <a:pt x="515" y="318"/>
                    </a:lnTo>
                    <a:lnTo>
                      <a:pt x="511" y="327"/>
                    </a:lnTo>
                    <a:lnTo>
                      <a:pt x="507" y="335"/>
                    </a:lnTo>
                    <a:lnTo>
                      <a:pt x="501" y="345"/>
                    </a:lnTo>
                    <a:lnTo>
                      <a:pt x="484" y="358"/>
                    </a:lnTo>
                    <a:lnTo>
                      <a:pt x="475" y="363"/>
                    </a:lnTo>
                    <a:lnTo>
                      <a:pt x="465" y="367"/>
                    </a:lnTo>
                    <a:lnTo>
                      <a:pt x="457" y="371"/>
                    </a:lnTo>
                    <a:lnTo>
                      <a:pt x="448" y="374"/>
                    </a:lnTo>
                    <a:lnTo>
                      <a:pt x="440" y="375"/>
                    </a:lnTo>
                    <a:lnTo>
                      <a:pt x="432" y="375"/>
                    </a:lnTo>
                    <a:lnTo>
                      <a:pt x="421" y="369"/>
                    </a:lnTo>
                    <a:lnTo>
                      <a:pt x="355" y="288"/>
                    </a:lnTo>
                    <a:lnTo>
                      <a:pt x="353" y="284"/>
                    </a:lnTo>
                    <a:lnTo>
                      <a:pt x="324" y="263"/>
                    </a:lnTo>
                    <a:lnTo>
                      <a:pt x="306" y="260"/>
                    </a:lnTo>
                    <a:lnTo>
                      <a:pt x="300" y="262"/>
                    </a:lnTo>
                    <a:lnTo>
                      <a:pt x="293" y="265"/>
                    </a:lnTo>
                    <a:lnTo>
                      <a:pt x="287" y="270"/>
                    </a:lnTo>
                    <a:lnTo>
                      <a:pt x="281" y="274"/>
                    </a:lnTo>
                    <a:lnTo>
                      <a:pt x="276" y="280"/>
                    </a:lnTo>
                    <a:lnTo>
                      <a:pt x="271" y="285"/>
                    </a:lnTo>
                    <a:lnTo>
                      <a:pt x="266" y="292"/>
                    </a:lnTo>
                    <a:lnTo>
                      <a:pt x="258" y="304"/>
                    </a:lnTo>
                    <a:lnTo>
                      <a:pt x="253" y="317"/>
                    </a:lnTo>
                    <a:lnTo>
                      <a:pt x="247" y="330"/>
                    </a:lnTo>
                    <a:lnTo>
                      <a:pt x="245" y="338"/>
                    </a:lnTo>
                    <a:lnTo>
                      <a:pt x="243" y="344"/>
                    </a:lnTo>
                    <a:lnTo>
                      <a:pt x="240" y="356"/>
                    </a:lnTo>
                    <a:lnTo>
                      <a:pt x="240" y="361"/>
                    </a:lnTo>
                    <a:lnTo>
                      <a:pt x="245" y="361"/>
                    </a:lnTo>
                    <a:lnTo>
                      <a:pt x="250" y="351"/>
                    </a:lnTo>
                    <a:lnTo>
                      <a:pt x="259" y="328"/>
                    </a:lnTo>
                    <a:lnTo>
                      <a:pt x="264" y="317"/>
                    </a:lnTo>
                    <a:lnTo>
                      <a:pt x="271" y="306"/>
                    </a:lnTo>
                    <a:lnTo>
                      <a:pt x="278" y="296"/>
                    </a:lnTo>
                    <a:lnTo>
                      <a:pt x="286" y="285"/>
                    </a:lnTo>
                    <a:lnTo>
                      <a:pt x="292" y="281"/>
                    </a:lnTo>
                    <a:lnTo>
                      <a:pt x="297" y="276"/>
                    </a:lnTo>
                    <a:lnTo>
                      <a:pt x="306" y="274"/>
                    </a:lnTo>
                    <a:lnTo>
                      <a:pt x="311" y="273"/>
                    </a:lnTo>
                    <a:lnTo>
                      <a:pt x="316" y="274"/>
                    </a:lnTo>
                    <a:lnTo>
                      <a:pt x="322" y="276"/>
                    </a:lnTo>
                    <a:lnTo>
                      <a:pt x="327" y="278"/>
                    </a:lnTo>
                    <a:lnTo>
                      <a:pt x="333" y="282"/>
                    </a:lnTo>
                    <a:lnTo>
                      <a:pt x="343" y="291"/>
                    </a:lnTo>
                    <a:lnTo>
                      <a:pt x="348" y="297"/>
                    </a:lnTo>
                    <a:lnTo>
                      <a:pt x="383" y="339"/>
                    </a:lnTo>
                    <a:lnTo>
                      <a:pt x="390" y="348"/>
                    </a:lnTo>
                    <a:lnTo>
                      <a:pt x="397" y="357"/>
                    </a:lnTo>
                    <a:lnTo>
                      <a:pt x="412" y="375"/>
                    </a:lnTo>
                    <a:lnTo>
                      <a:pt x="418" y="385"/>
                    </a:lnTo>
                    <a:lnTo>
                      <a:pt x="423" y="395"/>
                    </a:lnTo>
                    <a:lnTo>
                      <a:pt x="425" y="404"/>
                    </a:lnTo>
                    <a:lnTo>
                      <a:pt x="426" y="409"/>
                    </a:lnTo>
                    <a:lnTo>
                      <a:pt x="425" y="414"/>
                    </a:lnTo>
                    <a:lnTo>
                      <a:pt x="417" y="516"/>
                    </a:lnTo>
                    <a:lnTo>
                      <a:pt x="413" y="523"/>
                    </a:lnTo>
                    <a:lnTo>
                      <a:pt x="409" y="529"/>
                    </a:lnTo>
                    <a:lnTo>
                      <a:pt x="403" y="535"/>
                    </a:lnTo>
                    <a:lnTo>
                      <a:pt x="398" y="540"/>
                    </a:lnTo>
                    <a:lnTo>
                      <a:pt x="392" y="545"/>
                    </a:lnTo>
                    <a:lnTo>
                      <a:pt x="386" y="548"/>
                    </a:lnTo>
                    <a:lnTo>
                      <a:pt x="380" y="550"/>
                    </a:lnTo>
                    <a:lnTo>
                      <a:pt x="374" y="551"/>
                    </a:lnTo>
                    <a:lnTo>
                      <a:pt x="367" y="551"/>
                    </a:lnTo>
                    <a:lnTo>
                      <a:pt x="312" y="534"/>
                    </a:lnTo>
                    <a:lnTo>
                      <a:pt x="309" y="530"/>
                    </a:lnTo>
                    <a:lnTo>
                      <a:pt x="316" y="514"/>
                    </a:lnTo>
                    <a:lnTo>
                      <a:pt x="323" y="499"/>
                    </a:lnTo>
                    <a:lnTo>
                      <a:pt x="327" y="483"/>
                    </a:lnTo>
                    <a:lnTo>
                      <a:pt x="329" y="468"/>
                    </a:lnTo>
                    <a:lnTo>
                      <a:pt x="333" y="462"/>
                    </a:lnTo>
                    <a:lnTo>
                      <a:pt x="359" y="436"/>
                    </a:lnTo>
                    <a:lnTo>
                      <a:pt x="360" y="425"/>
                    </a:lnTo>
                    <a:lnTo>
                      <a:pt x="354" y="434"/>
                    </a:lnTo>
                    <a:lnTo>
                      <a:pt x="333" y="446"/>
                    </a:lnTo>
                    <a:lnTo>
                      <a:pt x="333" y="436"/>
                    </a:lnTo>
                    <a:lnTo>
                      <a:pt x="330" y="429"/>
                    </a:lnTo>
                    <a:lnTo>
                      <a:pt x="330" y="425"/>
                    </a:lnTo>
                    <a:lnTo>
                      <a:pt x="324" y="423"/>
                    </a:lnTo>
                    <a:lnTo>
                      <a:pt x="322" y="436"/>
                    </a:lnTo>
                    <a:lnTo>
                      <a:pt x="319" y="451"/>
                    </a:lnTo>
                    <a:lnTo>
                      <a:pt x="317" y="466"/>
                    </a:lnTo>
                    <a:lnTo>
                      <a:pt x="315" y="479"/>
                    </a:lnTo>
                    <a:lnTo>
                      <a:pt x="311" y="494"/>
                    </a:lnTo>
                    <a:lnTo>
                      <a:pt x="306" y="508"/>
                    </a:lnTo>
                    <a:lnTo>
                      <a:pt x="302" y="515"/>
                    </a:lnTo>
                    <a:lnTo>
                      <a:pt x="298" y="522"/>
                    </a:lnTo>
                    <a:lnTo>
                      <a:pt x="293" y="529"/>
                    </a:lnTo>
                    <a:lnTo>
                      <a:pt x="287" y="536"/>
                    </a:lnTo>
                    <a:lnTo>
                      <a:pt x="265" y="556"/>
                    </a:lnTo>
                    <a:lnTo>
                      <a:pt x="256" y="562"/>
                    </a:lnTo>
                    <a:lnTo>
                      <a:pt x="245" y="565"/>
                    </a:lnTo>
                    <a:lnTo>
                      <a:pt x="236" y="566"/>
                    </a:lnTo>
                    <a:lnTo>
                      <a:pt x="195" y="572"/>
                    </a:lnTo>
                    <a:lnTo>
                      <a:pt x="192" y="570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5" name="Freeform 63">
                <a:extLst>
                  <a:ext uri="{FF2B5EF4-FFF2-40B4-BE49-F238E27FC236}">
                    <a16:creationId xmlns:a16="http://schemas.microsoft.com/office/drawing/2014/main" id="{12A561C0-B67F-FC32-D9E1-B89BD0F52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356"/>
                <a:ext cx="168" cy="231"/>
              </a:xfrm>
              <a:custGeom>
                <a:avLst/>
                <a:gdLst>
                  <a:gd name="T0" fmla="*/ 0 w 505"/>
                  <a:gd name="T1" fmla="*/ 0 h 693"/>
                  <a:gd name="T2" fmla="*/ 0 w 505"/>
                  <a:gd name="T3" fmla="*/ 0 h 693"/>
                  <a:gd name="T4" fmla="*/ 0 w 505"/>
                  <a:gd name="T5" fmla="*/ 0 h 693"/>
                  <a:gd name="T6" fmla="*/ 0 w 505"/>
                  <a:gd name="T7" fmla="*/ 0 h 693"/>
                  <a:gd name="T8" fmla="*/ 0 w 505"/>
                  <a:gd name="T9" fmla="*/ 0 h 693"/>
                  <a:gd name="T10" fmla="*/ 0 w 505"/>
                  <a:gd name="T11" fmla="*/ 0 h 693"/>
                  <a:gd name="T12" fmla="*/ 0 w 505"/>
                  <a:gd name="T13" fmla="*/ 0 h 693"/>
                  <a:gd name="T14" fmla="*/ 0 w 505"/>
                  <a:gd name="T15" fmla="*/ 0 h 693"/>
                  <a:gd name="T16" fmla="*/ 0 w 505"/>
                  <a:gd name="T17" fmla="*/ 0 h 693"/>
                  <a:gd name="T18" fmla="*/ 0 w 505"/>
                  <a:gd name="T19" fmla="*/ 0 h 693"/>
                  <a:gd name="T20" fmla="*/ 0 w 505"/>
                  <a:gd name="T21" fmla="*/ 0 h 693"/>
                  <a:gd name="T22" fmla="*/ 0 w 505"/>
                  <a:gd name="T23" fmla="*/ 0 h 693"/>
                  <a:gd name="T24" fmla="*/ 0 w 505"/>
                  <a:gd name="T25" fmla="*/ 0 h 693"/>
                  <a:gd name="T26" fmla="*/ 0 w 505"/>
                  <a:gd name="T27" fmla="*/ 0 h 693"/>
                  <a:gd name="T28" fmla="*/ 0 w 505"/>
                  <a:gd name="T29" fmla="*/ 0 h 693"/>
                  <a:gd name="T30" fmla="*/ 0 w 505"/>
                  <a:gd name="T31" fmla="*/ 0 h 693"/>
                  <a:gd name="T32" fmla="*/ 0 w 505"/>
                  <a:gd name="T33" fmla="*/ 0 h 693"/>
                  <a:gd name="T34" fmla="*/ 0 w 505"/>
                  <a:gd name="T35" fmla="*/ 0 h 693"/>
                  <a:gd name="T36" fmla="*/ 0 w 505"/>
                  <a:gd name="T37" fmla="*/ 0 h 693"/>
                  <a:gd name="T38" fmla="*/ 0 w 505"/>
                  <a:gd name="T39" fmla="*/ 0 h 693"/>
                  <a:gd name="T40" fmla="*/ 0 w 505"/>
                  <a:gd name="T41" fmla="*/ 0 h 693"/>
                  <a:gd name="T42" fmla="*/ 0 w 505"/>
                  <a:gd name="T43" fmla="*/ 0 h 693"/>
                  <a:gd name="T44" fmla="*/ 0 w 505"/>
                  <a:gd name="T45" fmla="*/ 0 h 693"/>
                  <a:gd name="T46" fmla="*/ 0 w 505"/>
                  <a:gd name="T47" fmla="*/ 0 h 693"/>
                  <a:gd name="T48" fmla="*/ 0 w 505"/>
                  <a:gd name="T49" fmla="*/ 0 h 693"/>
                  <a:gd name="T50" fmla="*/ 0 w 505"/>
                  <a:gd name="T51" fmla="*/ 0 h 693"/>
                  <a:gd name="T52" fmla="*/ 0 w 505"/>
                  <a:gd name="T53" fmla="*/ 0 h 693"/>
                  <a:gd name="T54" fmla="*/ 0 w 505"/>
                  <a:gd name="T55" fmla="*/ 0 h 693"/>
                  <a:gd name="T56" fmla="*/ 0 w 505"/>
                  <a:gd name="T57" fmla="*/ 0 h 693"/>
                  <a:gd name="T58" fmla="*/ 0 w 505"/>
                  <a:gd name="T59" fmla="*/ 0 h 693"/>
                  <a:gd name="T60" fmla="*/ 0 w 505"/>
                  <a:gd name="T61" fmla="*/ 0 h 693"/>
                  <a:gd name="T62" fmla="*/ 0 w 505"/>
                  <a:gd name="T63" fmla="*/ 0 h 693"/>
                  <a:gd name="T64" fmla="*/ 0 w 505"/>
                  <a:gd name="T65" fmla="*/ 0 h 693"/>
                  <a:gd name="T66" fmla="*/ 0 w 505"/>
                  <a:gd name="T67" fmla="*/ 0 h 693"/>
                  <a:gd name="T68" fmla="*/ 0 w 505"/>
                  <a:gd name="T69" fmla="*/ 0 h 693"/>
                  <a:gd name="T70" fmla="*/ 0 w 505"/>
                  <a:gd name="T71" fmla="*/ 0 h 693"/>
                  <a:gd name="T72" fmla="*/ 0 w 505"/>
                  <a:gd name="T73" fmla="*/ 0 h 693"/>
                  <a:gd name="T74" fmla="*/ 0 w 505"/>
                  <a:gd name="T75" fmla="*/ 0 h 693"/>
                  <a:gd name="T76" fmla="*/ 0 w 505"/>
                  <a:gd name="T77" fmla="*/ 0 h 693"/>
                  <a:gd name="T78" fmla="*/ 0 w 505"/>
                  <a:gd name="T79" fmla="*/ 0 h 693"/>
                  <a:gd name="T80" fmla="*/ 0 w 505"/>
                  <a:gd name="T81" fmla="*/ 0 h 693"/>
                  <a:gd name="T82" fmla="*/ 0 w 505"/>
                  <a:gd name="T83" fmla="*/ 0 h 693"/>
                  <a:gd name="T84" fmla="*/ 0 w 505"/>
                  <a:gd name="T85" fmla="*/ 0 h 693"/>
                  <a:gd name="T86" fmla="*/ 0 w 505"/>
                  <a:gd name="T87" fmla="*/ 0 h 693"/>
                  <a:gd name="T88" fmla="*/ 0 w 505"/>
                  <a:gd name="T89" fmla="*/ 0 h 693"/>
                  <a:gd name="T90" fmla="*/ 0 w 505"/>
                  <a:gd name="T91" fmla="*/ 0 h 693"/>
                  <a:gd name="T92" fmla="*/ 0 w 505"/>
                  <a:gd name="T93" fmla="*/ 0 h 693"/>
                  <a:gd name="T94" fmla="*/ 0 w 505"/>
                  <a:gd name="T95" fmla="*/ 0 h 693"/>
                  <a:gd name="T96" fmla="*/ 0 w 505"/>
                  <a:gd name="T97" fmla="*/ 0 h 693"/>
                  <a:gd name="T98" fmla="*/ 0 w 505"/>
                  <a:gd name="T99" fmla="*/ 0 h 693"/>
                  <a:gd name="T100" fmla="*/ 0 w 505"/>
                  <a:gd name="T101" fmla="*/ 0 h 693"/>
                  <a:gd name="T102" fmla="*/ 0 w 505"/>
                  <a:gd name="T103" fmla="*/ 0 h 693"/>
                  <a:gd name="T104" fmla="*/ 0 w 505"/>
                  <a:gd name="T105" fmla="*/ 0 h 69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5"/>
                  <a:gd name="T160" fmla="*/ 0 h 693"/>
                  <a:gd name="T161" fmla="*/ 505 w 505"/>
                  <a:gd name="T162" fmla="*/ 693 h 69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5" h="693">
                    <a:moveTo>
                      <a:pt x="460" y="693"/>
                    </a:moveTo>
                    <a:lnTo>
                      <a:pt x="419" y="676"/>
                    </a:lnTo>
                    <a:lnTo>
                      <a:pt x="377" y="659"/>
                    </a:lnTo>
                    <a:lnTo>
                      <a:pt x="335" y="642"/>
                    </a:lnTo>
                    <a:lnTo>
                      <a:pt x="293" y="624"/>
                    </a:lnTo>
                    <a:lnTo>
                      <a:pt x="251" y="604"/>
                    </a:lnTo>
                    <a:lnTo>
                      <a:pt x="209" y="583"/>
                    </a:lnTo>
                    <a:lnTo>
                      <a:pt x="168" y="559"/>
                    </a:lnTo>
                    <a:lnTo>
                      <a:pt x="146" y="546"/>
                    </a:lnTo>
                    <a:lnTo>
                      <a:pt x="126" y="533"/>
                    </a:lnTo>
                    <a:lnTo>
                      <a:pt x="94" y="501"/>
                    </a:lnTo>
                    <a:lnTo>
                      <a:pt x="73" y="470"/>
                    </a:lnTo>
                    <a:lnTo>
                      <a:pt x="69" y="454"/>
                    </a:lnTo>
                    <a:lnTo>
                      <a:pt x="66" y="439"/>
                    </a:lnTo>
                    <a:lnTo>
                      <a:pt x="66" y="424"/>
                    </a:lnTo>
                    <a:lnTo>
                      <a:pt x="67" y="407"/>
                    </a:lnTo>
                    <a:lnTo>
                      <a:pt x="65" y="392"/>
                    </a:lnTo>
                    <a:lnTo>
                      <a:pt x="66" y="372"/>
                    </a:lnTo>
                    <a:lnTo>
                      <a:pt x="66" y="351"/>
                    </a:lnTo>
                    <a:lnTo>
                      <a:pt x="64" y="332"/>
                    </a:lnTo>
                    <a:lnTo>
                      <a:pt x="62" y="312"/>
                    </a:lnTo>
                    <a:lnTo>
                      <a:pt x="59" y="291"/>
                    </a:lnTo>
                    <a:lnTo>
                      <a:pt x="55" y="272"/>
                    </a:lnTo>
                    <a:lnTo>
                      <a:pt x="47" y="232"/>
                    </a:lnTo>
                    <a:lnTo>
                      <a:pt x="39" y="196"/>
                    </a:lnTo>
                    <a:lnTo>
                      <a:pt x="43" y="192"/>
                    </a:lnTo>
                    <a:lnTo>
                      <a:pt x="47" y="188"/>
                    </a:lnTo>
                    <a:lnTo>
                      <a:pt x="51" y="180"/>
                    </a:lnTo>
                    <a:lnTo>
                      <a:pt x="55" y="172"/>
                    </a:lnTo>
                    <a:lnTo>
                      <a:pt x="56" y="164"/>
                    </a:lnTo>
                    <a:lnTo>
                      <a:pt x="57" y="154"/>
                    </a:lnTo>
                    <a:lnTo>
                      <a:pt x="57" y="147"/>
                    </a:lnTo>
                    <a:lnTo>
                      <a:pt x="60" y="131"/>
                    </a:lnTo>
                    <a:lnTo>
                      <a:pt x="42" y="80"/>
                    </a:lnTo>
                    <a:lnTo>
                      <a:pt x="36" y="72"/>
                    </a:lnTo>
                    <a:lnTo>
                      <a:pt x="32" y="62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33" y="12"/>
                    </a:lnTo>
                    <a:lnTo>
                      <a:pt x="60" y="6"/>
                    </a:lnTo>
                    <a:lnTo>
                      <a:pt x="86" y="3"/>
                    </a:lnTo>
                    <a:lnTo>
                      <a:pt x="113" y="0"/>
                    </a:lnTo>
                    <a:lnTo>
                      <a:pt x="139" y="2"/>
                    </a:lnTo>
                    <a:lnTo>
                      <a:pt x="166" y="5"/>
                    </a:lnTo>
                    <a:lnTo>
                      <a:pt x="192" y="10"/>
                    </a:lnTo>
                    <a:lnTo>
                      <a:pt x="219" y="18"/>
                    </a:lnTo>
                    <a:lnTo>
                      <a:pt x="221" y="25"/>
                    </a:lnTo>
                    <a:lnTo>
                      <a:pt x="226" y="49"/>
                    </a:lnTo>
                    <a:lnTo>
                      <a:pt x="231" y="66"/>
                    </a:lnTo>
                    <a:lnTo>
                      <a:pt x="234" y="74"/>
                    </a:lnTo>
                    <a:lnTo>
                      <a:pt x="238" y="82"/>
                    </a:lnTo>
                    <a:lnTo>
                      <a:pt x="241" y="90"/>
                    </a:lnTo>
                    <a:lnTo>
                      <a:pt x="254" y="123"/>
                    </a:lnTo>
                    <a:lnTo>
                      <a:pt x="269" y="154"/>
                    </a:lnTo>
                    <a:lnTo>
                      <a:pt x="285" y="187"/>
                    </a:lnTo>
                    <a:lnTo>
                      <a:pt x="293" y="203"/>
                    </a:lnTo>
                    <a:lnTo>
                      <a:pt x="303" y="220"/>
                    </a:lnTo>
                    <a:lnTo>
                      <a:pt x="309" y="229"/>
                    </a:lnTo>
                    <a:lnTo>
                      <a:pt x="317" y="245"/>
                    </a:lnTo>
                    <a:lnTo>
                      <a:pt x="323" y="252"/>
                    </a:lnTo>
                    <a:lnTo>
                      <a:pt x="341" y="280"/>
                    </a:lnTo>
                    <a:lnTo>
                      <a:pt x="354" y="299"/>
                    </a:lnTo>
                    <a:lnTo>
                      <a:pt x="376" y="333"/>
                    </a:lnTo>
                    <a:lnTo>
                      <a:pt x="415" y="378"/>
                    </a:lnTo>
                    <a:lnTo>
                      <a:pt x="423" y="388"/>
                    </a:lnTo>
                    <a:lnTo>
                      <a:pt x="431" y="397"/>
                    </a:lnTo>
                    <a:lnTo>
                      <a:pt x="439" y="406"/>
                    </a:lnTo>
                    <a:lnTo>
                      <a:pt x="448" y="416"/>
                    </a:lnTo>
                    <a:lnTo>
                      <a:pt x="456" y="423"/>
                    </a:lnTo>
                    <a:lnTo>
                      <a:pt x="467" y="430"/>
                    </a:lnTo>
                    <a:lnTo>
                      <a:pt x="475" y="437"/>
                    </a:lnTo>
                    <a:lnTo>
                      <a:pt x="484" y="442"/>
                    </a:lnTo>
                    <a:lnTo>
                      <a:pt x="486" y="447"/>
                    </a:lnTo>
                    <a:lnTo>
                      <a:pt x="502" y="464"/>
                    </a:lnTo>
                    <a:lnTo>
                      <a:pt x="504" y="472"/>
                    </a:lnTo>
                    <a:lnTo>
                      <a:pt x="505" y="480"/>
                    </a:lnTo>
                    <a:lnTo>
                      <a:pt x="505" y="488"/>
                    </a:lnTo>
                    <a:lnTo>
                      <a:pt x="504" y="495"/>
                    </a:lnTo>
                    <a:lnTo>
                      <a:pt x="502" y="503"/>
                    </a:lnTo>
                    <a:lnTo>
                      <a:pt x="499" y="511"/>
                    </a:lnTo>
                    <a:lnTo>
                      <a:pt x="495" y="520"/>
                    </a:lnTo>
                    <a:lnTo>
                      <a:pt x="490" y="527"/>
                    </a:lnTo>
                    <a:lnTo>
                      <a:pt x="478" y="540"/>
                    </a:lnTo>
                    <a:lnTo>
                      <a:pt x="472" y="543"/>
                    </a:lnTo>
                    <a:lnTo>
                      <a:pt x="456" y="542"/>
                    </a:lnTo>
                    <a:lnTo>
                      <a:pt x="441" y="540"/>
                    </a:lnTo>
                    <a:lnTo>
                      <a:pt x="409" y="534"/>
                    </a:lnTo>
                    <a:lnTo>
                      <a:pt x="379" y="526"/>
                    </a:lnTo>
                    <a:lnTo>
                      <a:pt x="348" y="516"/>
                    </a:lnTo>
                    <a:lnTo>
                      <a:pt x="317" y="503"/>
                    </a:lnTo>
                    <a:lnTo>
                      <a:pt x="286" y="490"/>
                    </a:lnTo>
                    <a:lnTo>
                      <a:pt x="254" y="476"/>
                    </a:lnTo>
                    <a:lnTo>
                      <a:pt x="223" y="460"/>
                    </a:lnTo>
                    <a:lnTo>
                      <a:pt x="216" y="450"/>
                    </a:lnTo>
                    <a:lnTo>
                      <a:pt x="207" y="440"/>
                    </a:lnTo>
                    <a:lnTo>
                      <a:pt x="202" y="426"/>
                    </a:lnTo>
                    <a:lnTo>
                      <a:pt x="199" y="419"/>
                    </a:lnTo>
                    <a:lnTo>
                      <a:pt x="192" y="397"/>
                    </a:lnTo>
                    <a:lnTo>
                      <a:pt x="183" y="365"/>
                    </a:lnTo>
                    <a:lnTo>
                      <a:pt x="180" y="362"/>
                    </a:lnTo>
                    <a:lnTo>
                      <a:pt x="175" y="341"/>
                    </a:lnTo>
                    <a:lnTo>
                      <a:pt x="173" y="333"/>
                    </a:lnTo>
                    <a:lnTo>
                      <a:pt x="168" y="317"/>
                    </a:lnTo>
                    <a:lnTo>
                      <a:pt x="164" y="298"/>
                    </a:lnTo>
                    <a:lnTo>
                      <a:pt x="161" y="293"/>
                    </a:lnTo>
                    <a:lnTo>
                      <a:pt x="155" y="267"/>
                    </a:lnTo>
                    <a:lnTo>
                      <a:pt x="148" y="223"/>
                    </a:lnTo>
                    <a:lnTo>
                      <a:pt x="148" y="207"/>
                    </a:lnTo>
                    <a:lnTo>
                      <a:pt x="148" y="197"/>
                    </a:lnTo>
                    <a:lnTo>
                      <a:pt x="149" y="189"/>
                    </a:lnTo>
                    <a:lnTo>
                      <a:pt x="151" y="181"/>
                    </a:lnTo>
                    <a:lnTo>
                      <a:pt x="154" y="173"/>
                    </a:lnTo>
                    <a:lnTo>
                      <a:pt x="159" y="165"/>
                    </a:lnTo>
                    <a:lnTo>
                      <a:pt x="164" y="161"/>
                    </a:lnTo>
                    <a:lnTo>
                      <a:pt x="168" y="157"/>
                    </a:lnTo>
                    <a:lnTo>
                      <a:pt x="157" y="154"/>
                    </a:lnTo>
                    <a:lnTo>
                      <a:pt x="141" y="173"/>
                    </a:lnTo>
                    <a:lnTo>
                      <a:pt x="141" y="140"/>
                    </a:lnTo>
                    <a:lnTo>
                      <a:pt x="145" y="112"/>
                    </a:lnTo>
                    <a:lnTo>
                      <a:pt x="142" y="112"/>
                    </a:lnTo>
                    <a:lnTo>
                      <a:pt x="139" y="113"/>
                    </a:lnTo>
                    <a:lnTo>
                      <a:pt x="130" y="153"/>
                    </a:lnTo>
                    <a:lnTo>
                      <a:pt x="132" y="175"/>
                    </a:lnTo>
                    <a:lnTo>
                      <a:pt x="134" y="196"/>
                    </a:lnTo>
                    <a:lnTo>
                      <a:pt x="137" y="217"/>
                    </a:lnTo>
                    <a:lnTo>
                      <a:pt x="140" y="238"/>
                    </a:lnTo>
                    <a:lnTo>
                      <a:pt x="149" y="281"/>
                    </a:lnTo>
                    <a:lnTo>
                      <a:pt x="161" y="324"/>
                    </a:lnTo>
                    <a:lnTo>
                      <a:pt x="164" y="336"/>
                    </a:lnTo>
                    <a:lnTo>
                      <a:pt x="173" y="368"/>
                    </a:lnTo>
                    <a:lnTo>
                      <a:pt x="179" y="385"/>
                    </a:lnTo>
                    <a:lnTo>
                      <a:pt x="184" y="399"/>
                    </a:lnTo>
                    <a:lnTo>
                      <a:pt x="188" y="419"/>
                    </a:lnTo>
                    <a:lnTo>
                      <a:pt x="167" y="407"/>
                    </a:lnTo>
                    <a:lnTo>
                      <a:pt x="171" y="417"/>
                    </a:lnTo>
                    <a:lnTo>
                      <a:pt x="207" y="454"/>
                    </a:lnTo>
                    <a:lnTo>
                      <a:pt x="173" y="450"/>
                    </a:lnTo>
                    <a:lnTo>
                      <a:pt x="171" y="457"/>
                    </a:lnTo>
                    <a:lnTo>
                      <a:pt x="226" y="473"/>
                    </a:lnTo>
                    <a:lnTo>
                      <a:pt x="243" y="482"/>
                    </a:lnTo>
                    <a:lnTo>
                      <a:pt x="259" y="490"/>
                    </a:lnTo>
                    <a:lnTo>
                      <a:pt x="293" y="505"/>
                    </a:lnTo>
                    <a:lnTo>
                      <a:pt x="327" y="519"/>
                    </a:lnTo>
                    <a:lnTo>
                      <a:pt x="360" y="530"/>
                    </a:lnTo>
                    <a:lnTo>
                      <a:pt x="393" y="540"/>
                    </a:lnTo>
                    <a:lnTo>
                      <a:pt x="427" y="548"/>
                    </a:lnTo>
                    <a:lnTo>
                      <a:pt x="460" y="555"/>
                    </a:lnTo>
                    <a:lnTo>
                      <a:pt x="493" y="561"/>
                    </a:lnTo>
                    <a:lnTo>
                      <a:pt x="494" y="566"/>
                    </a:lnTo>
                    <a:lnTo>
                      <a:pt x="497" y="573"/>
                    </a:lnTo>
                    <a:lnTo>
                      <a:pt x="498" y="581"/>
                    </a:lnTo>
                    <a:lnTo>
                      <a:pt x="499" y="596"/>
                    </a:lnTo>
                    <a:lnTo>
                      <a:pt x="499" y="611"/>
                    </a:lnTo>
                    <a:lnTo>
                      <a:pt x="497" y="627"/>
                    </a:lnTo>
                    <a:lnTo>
                      <a:pt x="492" y="642"/>
                    </a:lnTo>
                    <a:lnTo>
                      <a:pt x="487" y="658"/>
                    </a:lnTo>
                    <a:lnTo>
                      <a:pt x="480" y="674"/>
                    </a:lnTo>
                    <a:lnTo>
                      <a:pt x="472" y="690"/>
                    </a:lnTo>
                    <a:lnTo>
                      <a:pt x="460" y="693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6" name="Freeform 64">
                <a:extLst>
                  <a:ext uri="{FF2B5EF4-FFF2-40B4-BE49-F238E27FC236}">
                    <a16:creationId xmlns:a16="http://schemas.microsoft.com/office/drawing/2014/main" id="{A29A9872-D0E0-56FD-1516-0EC0CB17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526"/>
                <a:ext cx="86" cy="53"/>
              </a:xfrm>
              <a:custGeom>
                <a:avLst/>
                <a:gdLst>
                  <a:gd name="T0" fmla="*/ 0 w 259"/>
                  <a:gd name="T1" fmla="*/ 0 h 160"/>
                  <a:gd name="T2" fmla="*/ 0 w 259"/>
                  <a:gd name="T3" fmla="*/ 0 h 160"/>
                  <a:gd name="T4" fmla="*/ 0 w 259"/>
                  <a:gd name="T5" fmla="*/ 0 h 160"/>
                  <a:gd name="T6" fmla="*/ 0 w 259"/>
                  <a:gd name="T7" fmla="*/ 0 h 160"/>
                  <a:gd name="T8" fmla="*/ 0 w 259"/>
                  <a:gd name="T9" fmla="*/ 0 h 160"/>
                  <a:gd name="T10" fmla="*/ 0 w 259"/>
                  <a:gd name="T11" fmla="*/ 0 h 160"/>
                  <a:gd name="T12" fmla="*/ 0 w 259"/>
                  <a:gd name="T13" fmla="*/ 0 h 160"/>
                  <a:gd name="T14" fmla="*/ 0 w 259"/>
                  <a:gd name="T15" fmla="*/ 0 h 160"/>
                  <a:gd name="T16" fmla="*/ 0 w 259"/>
                  <a:gd name="T17" fmla="*/ 0 h 160"/>
                  <a:gd name="T18" fmla="*/ 0 w 259"/>
                  <a:gd name="T19" fmla="*/ 0 h 160"/>
                  <a:gd name="T20" fmla="*/ 0 w 259"/>
                  <a:gd name="T21" fmla="*/ 0 h 160"/>
                  <a:gd name="T22" fmla="*/ 0 w 259"/>
                  <a:gd name="T23" fmla="*/ 0 h 160"/>
                  <a:gd name="T24" fmla="*/ 0 w 259"/>
                  <a:gd name="T25" fmla="*/ 0 h 160"/>
                  <a:gd name="T26" fmla="*/ 0 w 259"/>
                  <a:gd name="T27" fmla="*/ 0 h 160"/>
                  <a:gd name="T28" fmla="*/ 0 w 259"/>
                  <a:gd name="T29" fmla="*/ 0 h 160"/>
                  <a:gd name="T30" fmla="*/ 0 w 259"/>
                  <a:gd name="T31" fmla="*/ 0 h 160"/>
                  <a:gd name="T32" fmla="*/ 0 w 259"/>
                  <a:gd name="T33" fmla="*/ 0 h 160"/>
                  <a:gd name="T34" fmla="*/ 0 w 259"/>
                  <a:gd name="T35" fmla="*/ 0 h 160"/>
                  <a:gd name="T36" fmla="*/ 0 w 259"/>
                  <a:gd name="T37" fmla="*/ 0 h 160"/>
                  <a:gd name="T38" fmla="*/ 0 w 259"/>
                  <a:gd name="T39" fmla="*/ 0 h 160"/>
                  <a:gd name="T40" fmla="*/ 0 w 259"/>
                  <a:gd name="T41" fmla="*/ 0 h 160"/>
                  <a:gd name="T42" fmla="*/ 0 w 259"/>
                  <a:gd name="T43" fmla="*/ 0 h 160"/>
                  <a:gd name="T44" fmla="*/ 0 w 259"/>
                  <a:gd name="T45" fmla="*/ 0 h 160"/>
                  <a:gd name="T46" fmla="*/ 0 w 259"/>
                  <a:gd name="T47" fmla="*/ 0 h 160"/>
                  <a:gd name="T48" fmla="*/ 0 w 259"/>
                  <a:gd name="T49" fmla="*/ 0 h 160"/>
                  <a:gd name="T50" fmla="*/ 0 w 259"/>
                  <a:gd name="T51" fmla="*/ 0 h 160"/>
                  <a:gd name="T52" fmla="*/ 0 w 259"/>
                  <a:gd name="T53" fmla="*/ 0 h 160"/>
                  <a:gd name="T54" fmla="*/ 0 w 259"/>
                  <a:gd name="T55" fmla="*/ 0 h 160"/>
                  <a:gd name="T56" fmla="*/ 0 w 259"/>
                  <a:gd name="T57" fmla="*/ 0 h 160"/>
                  <a:gd name="T58" fmla="*/ 0 w 259"/>
                  <a:gd name="T59" fmla="*/ 0 h 160"/>
                  <a:gd name="T60" fmla="*/ 0 w 259"/>
                  <a:gd name="T61" fmla="*/ 0 h 160"/>
                  <a:gd name="T62" fmla="*/ 0 w 259"/>
                  <a:gd name="T63" fmla="*/ 0 h 160"/>
                  <a:gd name="T64" fmla="*/ 0 w 259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9"/>
                  <a:gd name="T100" fmla="*/ 0 h 160"/>
                  <a:gd name="T101" fmla="*/ 259 w 259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9" h="160">
                    <a:moveTo>
                      <a:pt x="194" y="158"/>
                    </a:moveTo>
                    <a:lnTo>
                      <a:pt x="182" y="158"/>
                    </a:lnTo>
                    <a:lnTo>
                      <a:pt x="170" y="156"/>
                    </a:lnTo>
                    <a:lnTo>
                      <a:pt x="159" y="154"/>
                    </a:lnTo>
                    <a:lnTo>
                      <a:pt x="148" y="151"/>
                    </a:lnTo>
                    <a:lnTo>
                      <a:pt x="124" y="143"/>
                    </a:lnTo>
                    <a:lnTo>
                      <a:pt x="101" y="135"/>
                    </a:lnTo>
                    <a:lnTo>
                      <a:pt x="64" y="114"/>
                    </a:lnTo>
                    <a:lnTo>
                      <a:pt x="40" y="99"/>
                    </a:lnTo>
                    <a:lnTo>
                      <a:pt x="32" y="90"/>
                    </a:lnTo>
                    <a:lnTo>
                      <a:pt x="10" y="63"/>
                    </a:lnTo>
                    <a:lnTo>
                      <a:pt x="4" y="55"/>
                    </a:lnTo>
                    <a:lnTo>
                      <a:pt x="0" y="4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24" y="16"/>
                    </a:lnTo>
                    <a:lnTo>
                      <a:pt x="39" y="28"/>
                    </a:lnTo>
                    <a:lnTo>
                      <a:pt x="54" y="39"/>
                    </a:lnTo>
                    <a:lnTo>
                      <a:pt x="69" y="49"/>
                    </a:lnTo>
                    <a:lnTo>
                      <a:pt x="85" y="60"/>
                    </a:lnTo>
                    <a:lnTo>
                      <a:pt x="101" y="69"/>
                    </a:lnTo>
                    <a:lnTo>
                      <a:pt x="131" y="85"/>
                    </a:lnTo>
                    <a:lnTo>
                      <a:pt x="164" y="100"/>
                    </a:lnTo>
                    <a:lnTo>
                      <a:pt x="196" y="116"/>
                    </a:lnTo>
                    <a:lnTo>
                      <a:pt x="227" y="130"/>
                    </a:lnTo>
                    <a:lnTo>
                      <a:pt x="259" y="145"/>
                    </a:lnTo>
                    <a:lnTo>
                      <a:pt x="251" y="150"/>
                    </a:lnTo>
                    <a:lnTo>
                      <a:pt x="244" y="153"/>
                    </a:lnTo>
                    <a:lnTo>
                      <a:pt x="236" y="156"/>
                    </a:lnTo>
                    <a:lnTo>
                      <a:pt x="228" y="158"/>
                    </a:lnTo>
                    <a:lnTo>
                      <a:pt x="212" y="159"/>
                    </a:lnTo>
                    <a:lnTo>
                      <a:pt x="197" y="160"/>
                    </a:lnTo>
                    <a:lnTo>
                      <a:pt x="194" y="158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7" name="Freeform 65">
                <a:extLst>
                  <a:ext uri="{FF2B5EF4-FFF2-40B4-BE49-F238E27FC236}">
                    <a16:creationId xmlns:a16="http://schemas.microsoft.com/office/drawing/2014/main" id="{8D4C3AA0-50BA-376E-AD49-EF71A50A5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" y="1386"/>
                <a:ext cx="159" cy="132"/>
              </a:xfrm>
              <a:custGeom>
                <a:avLst/>
                <a:gdLst>
                  <a:gd name="T0" fmla="*/ 0 w 479"/>
                  <a:gd name="T1" fmla="*/ 0 h 398"/>
                  <a:gd name="T2" fmla="*/ 0 w 479"/>
                  <a:gd name="T3" fmla="*/ 0 h 398"/>
                  <a:gd name="T4" fmla="*/ 0 w 479"/>
                  <a:gd name="T5" fmla="*/ 0 h 398"/>
                  <a:gd name="T6" fmla="*/ 0 w 479"/>
                  <a:gd name="T7" fmla="*/ 0 h 398"/>
                  <a:gd name="T8" fmla="*/ 0 w 479"/>
                  <a:gd name="T9" fmla="*/ 0 h 398"/>
                  <a:gd name="T10" fmla="*/ 0 w 479"/>
                  <a:gd name="T11" fmla="*/ 0 h 398"/>
                  <a:gd name="T12" fmla="*/ 0 w 479"/>
                  <a:gd name="T13" fmla="*/ 0 h 398"/>
                  <a:gd name="T14" fmla="*/ 0 w 479"/>
                  <a:gd name="T15" fmla="*/ 0 h 398"/>
                  <a:gd name="T16" fmla="*/ 0 w 479"/>
                  <a:gd name="T17" fmla="*/ 0 h 398"/>
                  <a:gd name="T18" fmla="*/ 0 w 479"/>
                  <a:gd name="T19" fmla="*/ 0 h 398"/>
                  <a:gd name="T20" fmla="*/ 0 w 479"/>
                  <a:gd name="T21" fmla="*/ 0 h 398"/>
                  <a:gd name="T22" fmla="*/ 0 w 479"/>
                  <a:gd name="T23" fmla="*/ 0 h 398"/>
                  <a:gd name="T24" fmla="*/ 0 w 479"/>
                  <a:gd name="T25" fmla="*/ 0 h 398"/>
                  <a:gd name="T26" fmla="*/ 0 w 479"/>
                  <a:gd name="T27" fmla="*/ 0 h 398"/>
                  <a:gd name="T28" fmla="*/ 0 w 479"/>
                  <a:gd name="T29" fmla="*/ 0 h 398"/>
                  <a:gd name="T30" fmla="*/ 0 w 479"/>
                  <a:gd name="T31" fmla="*/ 0 h 398"/>
                  <a:gd name="T32" fmla="*/ 0 w 479"/>
                  <a:gd name="T33" fmla="*/ 0 h 398"/>
                  <a:gd name="T34" fmla="*/ 0 w 479"/>
                  <a:gd name="T35" fmla="*/ 0 h 398"/>
                  <a:gd name="T36" fmla="*/ 0 w 479"/>
                  <a:gd name="T37" fmla="*/ 0 h 398"/>
                  <a:gd name="T38" fmla="*/ 0 w 479"/>
                  <a:gd name="T39" fmla="*/ 0 h 398"/>
                  <a:gd name="T40" fmla="*/ 0 w 479"/>
                  <a:gd name="T41" fmla="*/ 0 h 398"/>
                  <a:gd name="T42" fmla="*/ 0 w 479"/>
                  <a:gd name="T43" fmla="*/ 0 h 398"/>
                  <a:gd name="T44" fmla="*/ 0 w 479"/>
                  <a:gd name="T45" fmla="*/ 0 h 398"/>
                  <a:gd name="T46" fmla="*/ 0 w 479"/>
                  <a:gd name="T47" fmla="*/ 0 h 398"/>
                  <a:gd name="T48" fmla="*/ 0 w 479"/>
                  <a:gd name="T49" fmla="*/ 0 h 398"/>
                  <a:gd name="T50" fmla="*/ 0 w 479"/>
                  <a:gd name="T51" fmla="*/ 0 h 398"/>
                  <a:gd name="T52" fmla="*/ 0 w 479"/>
                  <a:gd name="T53" fmla="*/ 0 h 398"/>
                  <a:gd name="T54" fmla="*/ 0 w 479"/>
                  <a:gd name="T55" fmla="*/ 0 h 398"/>
                  <a:gd name="T56" fmla="*/ 0 w 479"/>
                  <a:gd name="T57" fmla="*/ 0 h 398"/>
                  <a:gd name="T58" fmla="*/ 0 w 479"/>
                  <a:gd name="T59" fmla="*/ 0 h 398"/>
                  <a:gd name="T60" fmla="*/ 0 w 479"/>
                  <a:gd name="T61" fmla="*/ 0 h 398"/>
                  <a:gd name="T62" fmla="*/ 0 w 479"/>
                  <a:gd name="T63" fmla="*/ 0 h 398"/>
                  <a:gd name="T64" fmla="*/ 0 w 479"/>
                  <a:gd name="T65" fmla="*/ 0 h 398"/>
                  <a:gd name="T66" fmla="*/ 0 w 479"/>
                  <a:gd name="T67" fmla="*/ 0 h 398"/>
                  <a:gd name="T68" fmla="*/ 0 w 479"/>
                  <a:gd name="T69" fmla="*/ 0 h 398"/>
                  <a:gd name="T70" fmla="*/ 0 w 479"/>
                  <a:gd name="T71" fmla="*/ 0 h 398"/>
                  <a:gd name="T72" fmla="*/ 0 w 479"/>
                  <a:gd name="T73" fmla="*/ 0 h 398"/>
                  <a:gd name="T74" fmla="*/ 0 w 479"/>
                  <a:gd name="T75" fmla="*/ 0 h 398"/>
                  <a:gd name="T76" fmla="*/ 0 w 479"/>
                  <a:gd name="T77" fmla="*/ 0 h 398"/>
                  <a:gd name="T78" fmla="*/ 0 w 479"/>
                  <a:gd name="T79" fmla="*/ 0 h 398"/>
                  <a:gd name="T80" fmla="*/ 0 w 479"/>
                  <a:gd name="T81" fmla="*/ 0 h 398"/>
                  <a:gd name="T82" fmla="*/ 0 w 479"/>
                  <a:gd name="T83" fmla="*/ 0 h 398"/>
                  <a:gd name="T84" fmla="*/ 0 w 479"/>
                  <a:gd name="T85" fmla="*/ 0 h 398"/>
                  <a:gd name="T86" fmla="*/ 0 w 479"/>
                  <a:gd name="T87" fmla="*/ 0 h 398"/>
                  <a:gd name="T88" fmla="*/ 0 w 479"/>
                  <a:gd name="T89" fmla="*/ 0 h 398"/>
                  <a:gd name="T90" fmla="*/ 0 w 479"/>
                  <a:gd name="T91" fmla="*/ 0 h 398"/>
                  <a:gd name="T92" fmla="*/ 0 w 479"/>
                  <a:gd name="T93" fmla="*/ 0 h 398"/>
                  <a:gd name="T94" fmla="*/ 0 w 479"/>
                  <a:gd name="T95" fmla="*/ 0 h 398"/>
                  <a:gd name="T96" fmla="*/ 0 w 479"/>
                  <a:gd name="T97" fmla="*/ 0 h 398"/>
                  <a:gd name="T98" fmla="*/ 0 w 479"/>
                  <a:gd name="T99" fmla="*/ 0 h 398"/>
                  <a:gd name="T100" fmla="*/ 0 w 479"/>
                  <a:gd name="T101" fmla="*/ 0 h 398"/>
                  <a:gd name="T102" fmla="*/ 0 w 479"/>
                  <a:gd name="T103" fmla="*/ 0 h 398"/>
                  <a:gd name="T104" fmla="*/ 0 w 479"/>
                  <a:gd name="T105" fmla="*/ 0 h 398"/>
                  <a:gd name="T106" fmla="*/ 0 w 479"/>
                  <a:gd name="T107" fmla="*/ 0 h 398"/>
                  <a:gd name="T108" fmla="*/ 0 w 479"/>
                  <a:gd name="T109" fmla="*/ 0 h 398"/>
                  <a:gd name="T110" fmla="*/ 0 w 479"/>
                  <a:gd name="T111" fmla="*/ 0 h 3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9"/>
                  <a:gd name="T169" fmla="*/ 0 h 398"/>
                  <a:gd name="T170" fmla="*/ 479 w 479"/>
                  <a:gd name="T171" fmla="*/ 398 h 3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9" h="398">
                    <a:moveTo>
                      <a:pt x="210" y="398"/>
                    </a:moveTo>
                    <a:lnTo>
                      <a:pt x="201" y="396"/>
                    </a:lnTo>
                    <a:lnTo>
                      <a:pt x="192" y="393"/>
                    </a:lnTo>
                    <a:lnTo>
                      <a:pt x="184" y="389"/>
                    </a:lnTo>
                    <a:lnTo>
                      <a:pt x="167" y="379"/>
                    </a:lnTo>
                    <a:lnTo>
                      <a:pt x="150" y="365"/>
                    </a:lnTo>
                    <a:lnTo>
                      <a:pt x="133" y="352"/>
                    </a:lnTo>
                    <a:lnTo>
                      <a:pt x="123" y="343"/>
                    </a:lnTo>
                    <a:lnTo>
                      <a:pt x="115" y="334"/>
                    </a:lnTo>
                    <a:lnTo>
                      <a:pt x="100" y="313"/>
                    </a:lnTo>
                    <a:lnTo>
                      <a:pt x="93" y="307"/>
                    </a:lnTo>
                    <a:lnTo>
                      <a:pt x="93" y="302"/>
                    </a:lnTo>
                    <a:lnTo>
                      <a:pt x="66" y="269"/>
                    </a:lnTo>
                    <a:lnTo>
                      <a:pt x="60" y="261"/>
                    </a:lnTo>
                    <a:lnTo>
                      <a:pt x="40" y="229"/>
                    </a:lnTo>
                    <a:lnTo>
                      <a:pt x="39" y="225"/>
                    </a:lnTo>
                    <a:lnTo>
                      <a:pt x="32" y="217"/>
                    </a:lnTo>
                    <a:lnTo>
                      <a:pt x="27" y="208"/>
                    </a:lnTo>
                    <a:lnTo>
                      <a:pt x="18" y="190"/>
                    </a:lnTo>
                    <a:lnTo>
                      <a:pt x="8" y="171"/>
                    </a:lnTo>
                    <a:lnTo>
                      <a:pt x="5" y="161"/>
                    </a:lnTo>
                    <a:lnTo>
                      <a:pt x="2" y="151"/>
                    </a:lnTo>
                    <a:lnTo>
                      <a:pt x="0" y="142"/>
                    </a:lnTo>
                    <a:lnTo>
                      <a:pt x="0" y="132"/>
                    </a:lnTo>
                    <a:lnTo>
                      <a:pt x="1" y="122"/>
                    </a:lnTo>
                    <a:lnTo>
                      <a:pt x="4" y="111"/>
                    </a:lnTo>
                    <a:lnTo>
                      <a:pt x="22" y="89"/>
                    </a:lnTo>
                    <a:lnTo>
                      <a:pt x="31" y="83"/>
                    </a:lnTo>
                    <a:lnTo>
                      <a:pt x="37" y="80"/>
                    </a:lnTo>
                    <a:lnTo>
                      <a:pt x="48" y="77"/>
                    </a:lnTo>
                    <a:lnTo>
                      <a:pt x="60" y="74"/>
                    </a:lnTo>
                    <a:lnTo>
                      <a:pt x="71" y="73"/>
                    </a:lnTo>
                    <a:lnTo>
                      <a:pt x="82" y="73"/>
                    </a:lnTo>
                    <a:lnTo>
                      <a:pt x="92" y="73"/>
                    </a:lnTo>
                    <a:lnTo>
                      <a:pt x="103" y="75"/>
                    </a:lnTo>
                    <a:lnTo>
                      <a:pt x="115" y="78"/>
                    </a:lnTo>
                    <a:lnTo>
                      <a:pt x="126" y="82"/>
                    </a:lnTo>
                    <a:lnTo>
                      <a:pt x="167" y="110"/>
                    </a:lnTo>
                    <a:lnTo>
                      <a:pt x="183" y="123"/>
                    </a:lnTo>
                    <a:lnTo>
                      <a:pt x="211" y="140"/>
                    </a:lnTo>
                    <a:lnTo>
                      <a:pt x="215" y="139"/>
                    </a:lnTo>
                    <a:lnTo>
                      <a:pt x="157" y="90"/>
                    </a:lnTo>
                    <a:lnTo>
                      <a:pt x="179" y="70"/>
                    </a:lnTo>
                    <a:lnTo>
                      <a:pt x="188" y="63"/>
                    </a:lnTo>
                    <a:lnTo>
                      <a:pt x="198" y="59"/>
                    </a:lnTo>
                    <a:lnTo>
                      <a:pt x="207" y="55"/>
                    </a:lnTo>
                    <a:lnTo>
                      <a:pt x="218" y="53"/>
                    </a:lnTo>
                    <a:lnTo>
                      <a:pt x="227" y="51"/>
                    </a:lnTo>
                    <a:lnTo>
                      <a:pt x="236" y="51"/>
                    </a:lnTo>
                    <a:lnTo>
                      <a:pt x="246" y="53"/>
                    </a:lnTo>
                    <a:lnTo>
                      <a:pt x="255" y="55"/>
                    </a:lnTo>
                    <a:lnTo>
                      <a:pt x="261" y="59"/>
                    </a:lnTo>
                    <a:lnTo>
                      <a:pt x="267" y="62"/>
                    </a:lnTo>
                    <a:lnTo>
                      <a:pt x="277" y="73"/>
                    </a:lnTo>
                    <a:lnTo>
                      <a:pt x="287" y="83"/>
                    </a:lnTo>
                    <a:lnTo>
                      <a:pt x="296" y="93"/>
                    </a:lnTo>
                    <a:lnTo>
                      <a:pt x="305" y="102"/>
                    </a:lnTo>
                    <a:lnTo>
                      <a:pt x="309" y="106"/>
                    </a:lnTo>
                    <a:lnTo>
                      <a:pt x="316" y="109"/>
                    </a:lnTo>
                    <a:lnTo>
                      <a:pt x="320" y="111"/>
                    </a:lnTo>
                    <a:lnTo>
                      <a:pt x="326" y="111"/>
                    </a:lnTo>
                    <a:lnTo>
                      <a:pt x="331" y="111"/>
                    </a:lnTo>
                    <a:lnTo>
                      <a:pt x="337" y="110"/>
                    </a:lnTo>
                    <a:lnTo>
                      <a:pt x="305" y="85"/>
                    </a:lnTo>
                    <a:lnTo>
                      <a:pt x="325" y="80"/>
                    </a:lnTo>
                    <a:lnTo>
                      <a:pt x="331" y="76"/>
                    </a:lnTo>
                    <a:lnTo>
                      <a:pt x="337" y="72"/>
                    </a:lnTo>
                    <a:lnTo>
                      <a:pt x="341" y="67"/>
                    </a:lnTo>
                    <a:lnTo>
                      <a:pt x="344" y="60"/>
                    </a:lnTo>
                    <a:lnTo>
                      <a:pt x="347" y="55"/>
                    </a:lnTo>
                    <a:lnTo>
                      <a:pt x="349" y="49"/>
                    </a:lnTo>
                    <a:lnTo>
                      <a:pt x="353" y="38"/>
                    </a:lnTo>
                    <a:lnTo>
                      <a:pt x="356" y="27"/>
                    </a:lnTo>
                    <a:lnTo>
                      <a:pt x="358" y="21"/>
                    </a:lnTo>
                    <a:lnTo>
                      <a:pt x="361" y="17"/>
                    </a:lnTo>
                    <a:lnTo>
                      <a:pt x="366" y="11"/>
                    </a:lnTo>
                    <a:lnTo>
                      <a:pt x="370" y="7"/>
                    </a:lnTo>
                    <a:lnTo>
                      <a:pt x="375" y="4"/>
                    </a:lnTo>
                    <a:lnTo>
                      <a:pt x="382" y="1"/>
                    </a:lnTo>
                    <a:lnTo>
                      <a:pt x="391" y="0"/>
                    </a:lnTo>
                    <a:lnTo>
                      <a:pt x="400" y="0"/>
                    </a:lnTo>
                    <a:lnTo>
                      <a:pt x="408" y="0"/>
                    </a:lnTo>
                    <a:lnTo>
                      <a:pt x="417" y="1"/>
                    </a:lnTo>
                    <a:lnTo>
                      <a:pt x="425" y="4"/>
                    </a:lnTo>
                    <a:lnTo>
                      <a:pt x="434" y="7"/>
                    </a:lnTo>
                    <a:lnTo>
                      <a:pt x="442" y="12"/>
                    </a:lnTo>
                    <a:lnTo>
                      <a:pt x="450" y="19"/>
                    </a:lnTo>
                    <a:lnTo>
                      <a:pt x="472" y="42"/>
                    </a:lnTo>
                    <a:lnTo>
                      <a:pt x="475" y="51"/>
                    </a:lnTo>
                    <a:lnTo>
                      <a:pt x="478" y="60"/>
                    </a:lnTo>
                    <a:lnTo>
                      <a:pt x="479" y="70"/>
                    </a:lnTo>
                    <a:lnTo>
                      <a:pt x="479" y="78"/>
                    </a:lnTo>
                    <a:lnTo>
                      <a:pt x="478" y="88"/>
                    </a:lnTo>
                    <a:lnTo>
                      <a:pt x="476" y="96"/>
                    </a:lnTo>
                    <a:lnTo>
                      <a:pt x="472" y="105"/>
                    </a:lnTo>
                    <a:lnTo>
                      <a:pt x="467" y="114"/>
                    </a:lnTo>
                    <a:lnTo>
                      <a:pt x="438" y="129"/>
                    </a:lnTo>
                    <a:lnTo>
                      <a:pt x="423" y="134"/>
                    </a:lnTo>
                    <a:lnTo>
                      <a:pt x="417" y="136"/>
                    </a:lnTo>
                    <a:lnTo>
                      <a:pt x="409" y="136"/>
                    </a:lnTo>
                    <a:lnTo>
                      <a:pt x="403" y="136"/>
                    </a:lnTo>
                    <a:lnTo>
                      <a:pt x="397" y="136"/>
                    </a:lnTo>
                    <a:lnTo>
                      <a:pt x="391" y="134"/>
                    </a:lnTo>
                    <a:lnTo>
                      <a:pt x="385" y="132"/>
                    </a:lnTo>
                    <a:lnTo>
                      <a:pt x="379" y="130"/>
                    </a:lnTo>
                    <a:lnTo>
                      <a:pt x="372" y="127"/>
                    </a:lnTo>
                    <a:lnTo>
                      <a:pt x="366" y="125"/>
                    </a:lnTo>
                    <a:lnTo>
                      <a:pt x="366" y="131"/>
                    </a:lnTo>
                    <a:lnTo>
                      <a:pt x="373" y="138"/>
                    </a:lnTo>
                    <a:lnTo>
                      <a:pt x="403" y="148"/>
                    </a:lnTo>
                    <a:lnTo>
                      <a:pt x="412" y="149"/>
                    </a:lnTo>
                    <a:lnTo>
                      <a:pt x="412" y="155"/>
                    </a:lnTo>
                    <a:lnTo>
                      <a:pt x="413" y="158"/>
                    </a:lnTo>
                    <a:lnTo>
                      <a:pt x="422" y="168"/>
                    </a:lnTo>
                    <a:lnTo>
                      <a:pt x="425" y="172"/>
                    </a:lnTo>
                    <a:lnTo>
                      <a:pt x="394" y="181"/>
                    </a:lnTo>
                    <a:lnTo>
                      <a:pt x="381" y="187"/>
                    </a:lnTo>
                    <a:lnTo>
                      <a:pt x="362" y="200"/>
                    </a:lnTo>
                    <a:lnTo>
                      <a:pt x="359" y="203"/>
                    </a:lnTo>
                    <a:lnTo>
                      <a:pt x="352" y="212"/>
                    </a:lnTo>
                    <a:lnTo>
                      <a:pt x="344" y="209"/>
                    </a:lnTo>
                    <a:lnTo>
                      <a:pt x="336" y="206"/>
                    </a:lnTo>
                    <a:lnTo>
                      <a:pt x="327" y="205"/>
                    </a:lnTo>
                    <a:lnTo>
                      <a:pt x="319" y="203"/>
                    </a:lnTo>
                    <a:lnTo>
                      <a:pt x="311" y="203"/>
                    </a:lnTo>
                    <a:lnTo>
                      <a:pt x="303" y="203"/>
                    </a:lnTo>
                    <a:lnTo>
                      <a:pt x="286" y="205"/>
                    </a:lnTo>
                    <a:lnTo>
                      <a:pt x="271" y="209"/>
                    </a:lnTo>
                    <a:lnTo>
                      <a:pt x="253" y="215"/>
                    </a:lnTo>
                    <a:lnTo>
                      <a:pt x="238" y="224"/>
                    </a:lnTo>
                    <a:lnTo>
                      <a:pt x="221" y="233"/>
                    </a:lnTo>
                    <a:lnTo>
                      <a:pt x="204" y="243"/>
                    </a:lnTo>
                    <a:lnTo>
                      <a:pt x="182" y="247"/>
                    </a:lnTo>
                    <a:lnTo>
                      <a:pt x="176" y="250"/>
                    </a:lnTo>
                    <a:lnTo>
                      <a:pt x="173" y="251"/>
                    </a:lnTo>
                    <a:lnTo>
                      <a:pt x="170" y="259"/>
                    </a:lnTo>
                    <a:lnTo>
                      <a:pt x="186" y="256"/>
                    </a:lnTo>
                    <a:lnTo>
                      <a:pt x="167" y="297"/>
                    </a:lnTo>
                    <a:lnTo>
                      <a:pt x="168" y="302"/>
                    </a:lnTo>
                    <a:lnTo>
                      <a:pt x="174" y="309"/>
                    </a:lnTo>
                    <a:lnTo>
                      <a:pt x="176" y="297"/>
                    </a:lnTo>
                    <a:lnTo>
                      <a:pt x="185" y="278"/>
                    </a:lnTo>
                    <a:lnTo>
                      <a:pt x="209" y="250"/>
                    </a:lnTo>
                    <a:lnTo>
                      <a:pt x="217" y="246"/>
                    </a:lnTo>
                    <a:lnTo>
                      <a:pt x="226" y="240"/>
                    </a:lnTo>
                    <a:lnTo>
                      <a:pt x="251" y="228"/>
                    </a:lnTo>
                    <a:lnTo>
                      <a:pt x="258" y="225"/>
                    </a:lnTo>
                    <a:lnTo>
                      <a:pt x="271" y="218"/>
                    </a:lnTo>
                    <a:lnTo>
                      <a:pt x="281" y="215"/>
                    </a:lnTo>
                    <a:lnTo>
                      <a:pt x="292" y="213"/>
                    </a:lnTo>
                    <a:lnTo>
                      <a:pt x="302" y="213"/>
                    </a:lnTo>
                    <a:lnTo>
                      <a:pt x="312" y="214"/>
                    </a:lnTo>
                    <a:lnTo>
                      <a:pt x="323" y="216"/>
                    </a:lnTo>
                    <a:lnTo>
                      <a:pt x="334" y="218"/>
                    </a:lnTo>
                    <a:lnTo>
                      <a:pt x="355" y="225"/>
                    </a:lnTo>
                    <a:lnTo>
                      <a:pt x="394" y="254"/>
                    </a:lnTo>
                    <a:lnTo>
                      <a:pt x="398" y="263"/>
                    </a:lnTo>
                    <a:lnTo>
                      <a:pt x="401" y="272"/>
                    </a:lnTo>
                    <a:lnTo>
                      <a:pt x="403" y="280"/>
                    </a:lnTo>
                    <a:lnTo>
                      <a:pt x="403" y="289"/>
                    </a:lnTo>
                    <a:lnTo>
                      <a:pt x="402" y="297"/>
                    </a:lnTo>
                    <a:lnTo>
                      <a:pt x="400" y="305"/>
                    </a:lnTo>
                    <a:lnTo>
                      <a:pt x="397" y="313"/>
                    </a:lnTo>
                    <a:lnTo>
                      <a:pt x="393" y="323"/>
                    </a:lnTo>
                    <a:lnTo>
                      <a:pt x="373" y="339"/>
                    </a:lnTo>
                    <a:lnTo>
                      <a:pt x="311" y="361"/>
                    </a:lnTo>
                    <a:lnTo>
                      <a:pt x="303" y="363"/>
                    </a:lnTo>
                    <a:lnTo>
                      <a:pt x="271" y="380"/>
                    </a:lnTo>
                    <a:lnTo>
                      <a:pt x="244" y="395"/>
                    </a:lnTo>
                    <a:lnTo>
                      <a:pt x="210" y="398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8" name="Freeform 66">
                <a:extLst>
                  <a:ext uri="{FF2B5EF4-FFF2-40B4-BE49-F238E27FC236}">
                    <a16:creationId xmlns:a16="http://schemas.microsoft.com/office/drawing/2014/main" id="{6BEA64E2-8AB1-D0AF-65B0-5B0BEE637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1448"/>
                <a:ext cx="45" cy="55"/>
              </a:xfrm>
              <a:custGeom>
                <a:avLst/>
                <a:gdLst>
                  <a:gd name="T0" fmla="*/ 0 w 136"/>
                  <a:gd name="T1" fmla="*/ 0 h 164"/>
                  <a:gd name="T2" fmla="*/ 0 w 136"/>
                  <a:gd name="T3" fmla="*/ 0 h 164"/>
                  <a:gd name="T4" fmla="*/ 0 w 136"/>
                  <a:gd name="T5" fmla="*/ 0 h 164"/>
                  <a:gd name="T6" fmla="*/ 0 w 136"/>
                  <a:gd name="T7" fmla="*/ 0 h 164"/>
                  <a:gd name="T8" fmla="*/ 0 w 136"/>
                  <a:gd name="T9" fmla="*/ 0 h 164"/>
                  <a:gd name="T10" fmla="*/ 0 w 136"/>
                  <a:gd name="T11" fmla="*/ 0 h 164"/>
                  <a:gd name="T12" fmla="*/ 0 w 136"/>
                  <a:gd name="T13" fmla="*/ 0 h 164"/>
                  <a:gd name="T14" fmla="*/ 0 w 136"/>
                  <a:gd name="T15" fmla="*/ 0 h 164"/>
                  <a:gd name="T16" fmla="*/ 0 w 136"/>
                  <a:gd name="T17" fmla="*/ 0 h 164"/>
                  <a:gd name="T18" fmla="*/ 0 w 136"/>
                  <a:gd name="T19" fmla="*/ 0 h 164"/>
                  <a:gd name="T20" fmla="*/ 0 w 136"/>
                  <a:gd name="T21" fmla="*/ 0 h 164"/>
                  <a:gd name="T22" fmla="*/ 0 w 136"/>
                  <a:gd name="T23" fmla="*/ 0 h 164"/>
                  <a:gd name="T24" fmla="*/ 0 w 136"/>
                  <a:gd name="T25" fmla="*/ 0 h 164"/>
                  <a:gd name="T26" fmla="*/ 0 w 136"/>
                  <a:gd name="T27" fmla="*/ 0 h 164"/>
                  <a:gd name="T28" fmla="*/ 0 w 136"/>
                  <a:gd name="T29" fmla="*/ 0 h 164"/>
                  <a:gd name="T30" fmla="*/ 0 w 136"/>
                  <a:gd name="T31" fmla="*/ 0 h 164"/>
                  <a:gd name="T32" fmla="*/ 0 w 136"/>
                  <a:gd name="T33" fmla="*/ 0 h 164"/>
                  <a:gd name="T34" fmla="*/ 0 w 136"/>
                  <a:gd name="T35" fmla="*/ 0 h 164"/>
                  <a:gd name="T36" fmla="*/ 0 w 136"/>
                  <a:gd name="T37" fmla="*/ 0 h 164"/>
                  <a:gd name="T38" fmla="*/ 0 w 136"/>
                  <a:gd name="T39" fmla="*/ 0 h 164"/>
                  <a:gd name="T40" fmla="*/ 0 w 136"/>
                  <a:gd name="T41" fmla="*/ 0 h 164"/>
                  <a:gd name="T42" fmla="*/ 0 w 136"/>
                  <a:gd name="T43" fmla="*/ 0 h 164"/>
                  <a:gd name="T44" fmla="*/ 0 w 136"/>
                  <a:gd name="T45" fmla="*/ 0 h 164"/>
                  <a:gd name="T46" fmla="*/ 0 w 136"/>
                  <a:gd name="T47" fmla="*/ 0 h 164"/>
                  <a:gd name="T48" fmla="*/ 0 w 136"/>
                  <a:gd name="T49" fmla="*/ 0 h 164"/>
                  <a:gd name="T50" fmla="*/ 0 w 136"/>
                  <a:gd name="T51" fmla="*/ 0 h 164"/>
                  <a:gd name="T52" fmla="*/ 0 w 136"/>
                  <a:gd name="T53" fmla="*/ 0 h 164"/>
                  <a:gd name="T54" fmla="*/ 0 w 136"/>
                  <a:gd name="T55" fmla="*/ 0 h 164"/>
                  <a:gd name="T56" fmla="*/ 0 w 136"/>
                  <a:gd name="T57" fmla="*/ 0 h 164"/>
                  <a:gd name="T58" fmla="*/ 0 w 136"/>
                  <a:gd name="T59" fmla="*/ 0 h 164"/>
                  <a:gd name="T60" fmla="*/ 0 w 136"/>
                  <a:gd name="T61" fmla="*/ 0 h 164"/>
                  <a:gd name="T62" fmla="*/ 0 w 136"/>
                  <a:gd name="T63" fmla="*/ 0 h 164"/>
                  <a:gd name="T64" fmla="*/ 0 w 136"/>
                  <a:gd name="T65" fmla="*/ 0 h 164"/>
                  <a:gd name="T66" fmla="*/ 0 w 136"/>
                  <a:gd name="T67" fmla="*/ 0 h 164"/>
                  <a:gd name="T68" fmla="*/ 0 w 136"/>
                  <a:gd name="T69" fmla="*/ 0 h 164"/>
                  <a:gd name="T70" fmla="*/ 0 w 136"/>
                  <a:gd name="T71" fmla="*/ 0 h 164"/>
                  <a:gd name="T72" fmla="*/ 0 w 136"/>
                  <a:gd name="T73" fmla="*/ 0 h 164"/>
                  <a:gd name="T74" fmla="*/ 0 w 136"/>
                  <a:gd name="T75" fmla="*/ 0 h 164"/>
                  <a:gd name="T76" fmla="*/ 0 w 136"/>
                  <a:gd name="T77" fmla="*/ 0 h 164"/>
                  <a:gd name="T78" fmla="*/ 0 w 136"/>
                  <a:gd name="T79" fmla="*/ 0 h 164"/>
                  <a:gd name="T80" fmla="*/ 0 w 136"/>
                  <a:gd name="T81" fmla="*/ 0 h 164"/>
                  <a:gd name="T82" fmla="*/ 0 w 136"/>
                  <a:gd name="T83" fmla="*/ 0 h 164"/>
                  <a:gd name="T84" fmla="*/ 0 w 136"/>
                  <a:gd name="T85" fmla="*/ 0 h 164"/>
                  <a:gd name="T86" fmla="*/ 0 w 136"/>
                  <a:gd name="T87" fmla="*/ 0 h 1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6"/>
                  <a:gd name="T133" fmla="*/ 0 h 164"/>
                  <a:gd name="T134" fmla="*/ 136 w 136"/>
                  <a:gd name="T135" fmla="*/ 164 h 1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6" h="164">
                    <a:moveTo>
                      <a:pt x="73" y="164"/>
                    </a:moveTo>
                    <a:lnTo>
                      <a:pt x="11" y="142"/>
                    </a:lnTo>
                    <a:lnTo>
                      <a:pt x="18" y="134"/>
                    </a:lnTo>
                    <a:lnTo>
                      <a:pt x="24" y="125"/>
                    </a:lnTo>
                    <a:lnTo>
                      <a:pt x="29" y="116"/>
                    </a:lnTo>
                    <a:lnTo>
                      <a:pt x="32" y="107"/>
                    </a:lnTo>
                    <a:lnTo>
                      <a:pt x="34" y="98"/>
                    </a:lnTo>
                    <a:lnTo>
                      <a:pt x="35" y="89"/>
                    </a:lnTo>
                    <a:lnTo>
                      <a:pt x="36" y="79"/>
                    </a:lnTo>
                    <a:lnTo>
                      <a:pt x="37" y="71"/>
                    </a:lnTo>
                    <a:lnTo>
                      <a:pt x="36" y="63"/>
                    </a:lnTo>
                    <a:lnTo>
                      <a:pt x="34" y="55"/>
                    </a:lnTo>
                    <a:lnTo>
                      <a:pt x="31" y="47"/>
                    </a:lnTo>
                    <a:lnTo>
                      <a:pt x="27" y="40"/>
                    </a:lnTo>
                    <a:lnTo>
                      <a:pt x="20" y="32"/>
                    </a:lnTo>
                    <a:lnTo>
                      <a:pt x="15" y="25"/>
                    </a:lnTo>
                    <a:lnTo>
                      <a:pt x="8" y="18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3" y="5"/>
                    </a:lnTo>
                    <a:lnTo>
                      <a:pt x="26" y="2"/>
                    </a:lnTo>
                    <a:lnTo>
                      <a:pt x="38" y="1"/>
                    </a:lnTo>
                    <a:lnTo>
                      <a:pt x="50" y="0"/>
                    </a:lnTo>
                    <a:lnTo>
                      <a:pt x="62" y="2"/>
                    </a:lnTo>
                    <a:lnTo>
                      <a:pt x="75" y="4"/>
                    </a:lnTo>
                    <a:lnTo>
                      <a:pt x="87" y="9"/>
                    </a:lnTo>
                    <a:lnTo>
                      <a:pt x="98" y="15"/>
                    </a:lnTo>
                    <a:lnTo>
                      <a:pt x="108" y="25"/>
                    </a:lnTo>
                    <a:lnTo>
                      <a:pt x="115" y="35"/>
                    </a:lnTo>
                    <a:lnTo>
                      <a:pt x="121" y="43"/>
                    </a:lnTo>
                    <a:lnTo>
                      <a:pt x="127" y="52"/>
                    </a:lnTo>
                    <a:lnTo>
                      <a:pt x="130" y="61"/>
                    </a:lnTo>
                    <a:lnTo>
                      <a:pt x="133" y="69"/>
                    </a:lnTo>
                    <a:lnTo>
                      <a:pt x="136" y="88"/>
                    </a:lnTo>
                    <a:lnTo>
                      <a:pt x="135" y="106"/>
                    </a:lnTo>
                    <a:lnTo>
                      <a:pt x="134" y="115"/>
                    </a:lnTo>
                    <a:lnTo>
                      <a:pt x="133" y="124"/>
                    </a:lnTo>
                    <a:lnTo>
                      <a:pt x="129" y="134"/>
                    </a:lnTo>
                    <a:lnTo>
                      <a:pt x="125" y="142"/>
                    </a:lnTo>
                    <a:lnTo>
                      <a:pt x="117" y="150"/>
                    </a:lnTo>
                    <a:lnTo>
                      <a:pt x="113" y="154"/>
                    </a:lnTo>
                    <a:lnTo>
                      <a:pt x="108" y="157"/>
                    </a:lnTo>
                    <a:lnTo>
                      <a:pt x="103" y="160"/>
                    </a:lnTo>
                    <a:lnTo>
                      <a:pt x="73" y="164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69" name="Freeform 67">
                <a:extLst>
                  <a:ext uri="{FF2B5EF4-FFF2-40B4-BE49-F238E27FC236}">
                    <a16:creationId xmlns:a16="http://schemas.microsoft.com/office/drawing/2014/main" id="{7B655B6E-EF24-BA41-0DE5-39A3AB444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1448"/>
                <a:ext cx="51" cy="50"/>
              </a:xfrm>
              <a:custGeom>
                <a:avLst/>
                <a:gdLst>
                  <a:gd name="T0" fmla="*/ 0 w 154"/>
                  <a:gd name="T1" fmla="*/ 0 h 148"/>
                  <a:gd name="T2" fmla="*/ 0 w 154"/>
                  <a:gd name="T3" fmla="*/ 0 h 148"/>
                  <a:gd name="T4" fmla="*/ 0 w 154"/>
                  <a:gd name="T5" fmla="*/ 0 h 148"/>
                  <a:gd name="T6" fmla="*/ 0 w 154"/>
                  <a:gd name="T7" fmla="*/ 0 h 148"/>
                  <a:gd name="T8" fmla="*/ 0 w 154"/>
                  <a:gd name="T9" fmla="*/ 0 h 148"/>
                  <a:gd name="T10" fmla="*/ 0 w 154"/>
                  <a:gd name="T11" fmla="*/ 0 h 148"/>
                  <a:gd name="T12" fmla="*/ 0 w 154"/>
                  <a:gd name="T13" fmla="*/ 0 h 148"/>
                  <a:gd name="T14" fmla="*/ 0 w 154"/>
                  <a:gd name="T15" fmla="*/ 0 h 148"/>
                  <a:gd name="T16" fmla="*/ 0 w 154"/>
                  <a:gd name="T17" fmla="*/ 0 h 148"/>
                  <a:gd name="T18" fmla="*/ 0 w 154"/>
                  <a:gd name="T19" fmla="*/ 0 h 148"/>
                  <a:gd name="T20" fmla="*/ 0 w 154"/>
                  <a:gd name="T21" fmla="*/ 0 h 148"/>
                  <a:gd name="T22" fmla="*/ 0 w 154"/>
                  <a:gd name="T23" fmla="*/ 0 h 148"/>
                  <a:gd name="T24" fmla="*/ 0 w 154"/>
                  <a:gd name="T25" fmla="*/ 0 h 148"/>
                  <a:gd name="T26" fmla="*/ 0 w 154"/>
                  <a:gd name="T27" fmla="*/ 0 h 148"/>
                  <a:gd name="T28" fmla="*/ 0 w 154"/>
                  <a:gd name="T29" fmla="*/ 0 h 148"/>
                  <a:gd name="T30" fmla="*/ 0 w 154"/>
                  <a:gd name="T31" fmla="*/ 0 h 148"/>
                  <a:gd name="T32" fmla="*/ 0 w 154"/>
                  <a:gd name="T33" fmla="*/ 0 h 148"/>
                  <a:gd name="T34" fmla="*/ 0 w 154"/>
                  <a:gd name="T35" fmla="*/ 0 h 148"/>
                  <a:gd name="T36" fmla="*/ 0 w 154"/>
                  <a:gd name="T37" fmla="*/ 0 h 148"/>
                  <a:gd name="T38" fmla="*/ 0 w 154"/>
                  <a:gd name="T39" fmla="*/ 0 h 148"/>
                  <a:gd name="T40" fmla="*/ 0 w 154"/>
                  <a:gd name="T41" fmla="*/ 0 h 148"/>
                  <a:gd name="T42" fmla="*/ 0 w 154"/>
                  <a:gd name="T43" fmla="*/ 0 h 148"/>
                  <a:gd name="T44" fmla="*/ 0 w 154"/>
                  <a:gd name="T45" fmla="*/ 0 h 148"/>
                  <a:gd name="T46" fmla="*/ 0 w 154"/>
                  <a:gd name="T47" fmla="*/ 0 h 148"/>
                  <a:gd name="T48" fmla="*/ 0 w 154"/>
                  <a:gd name="T49" fmla="*/ 0 h 148"/>
                  <a:gd name="T50" fmla="*/ 0 w 154"/>
                  <a:gd name="T51" fmla="*/ 0 h 148"/>
                  <a:gd name="T52" fmla="*/ 0 w 154"/>
                  <a:gd name="T53" fmla="*/ 0 h 148"/>
                  <a:gd name="T54" fmla="*/ 0 w 154"/>
                  <a:gd name="T55" fmla="*/ 0 h 148"/>
                  <a:gd name="T56" fmla="*/ 0 w 154"/>
                  <a:gd name="T57" fmla="*/ 0 h 148"/>
                  <a:gd name="T58" fmla="*/ 0 w 154"/>
                  <a:gd name="T59" fmla="*/ 0 h 148"/>
                  <a:gd name="T60" fmla="*/ 0 w 154"/>
                  <a:gd name="T61" fmla="*/ 0 h 148"/>
                  <a:gd name="T62" fmla="*/ 0 w 154"/>
                  <a:gd name="T63" fmla="*/ 0 h 148"/>
                  <a:gd name="T64" fmla="*/ 0 w 154"/>
                  <a:gd name="T65" fmla="*/ 0 h 148"/>
                  <a:gd name="T66" fmla="*/ 0 w 154"/>
                  <a:gd name="T67" fmla="*/ 0 h 148"/>
                  <a:gd name="T68" fmla="*/ 0 w 154"/>
                  <a:gd name="T69" fmla="*/ 0 h 148"/>
                  <a:gd name="T70" fmla="*/ 0 w 154"/>
                  <a:gd name="T71" fmla="*/ 0 h 148"/>
                  <a:gd name="T72" fmla="*/ 0 w 154"/>
                  <a:gd name="T73" fmla="*/ 0 h 148"/>
                  <a:gd name="T74" fmla="*/ 0 w 154"/>
                  <a:gd name="T75" fmla="*/ 0 h 148"/>
                  <a:gd name="T76" fmla="*/ 0 w 154"/>
                  <a:gd name="T77" fmla="*/ 0 h 148"/>
                  <a:gd name="T78" fmla="*/ 0 w 154"/>
                  <a:gd name="T79" fmla="*/ 0 h 148"/>
                  <a:gd name="T80" fmla="*/ 0 w 154"/>
                  <a:gd name="T81" fmla="*/ 0 h 148"/>
                  <a:gd name="T82" fmla="*/ 0 w 154"/>
                  <a:gd name="T83" fmla="*/ 0 h 148"/>
                  <a:gd name="T84" fmla="*/ 0 w 154"/>
                  <a:gd name="T85" fmla="*/ 0 h 148"/>
                  <a:gd name="T86" fmla="*/ 0 w 154"/>
                  <a:gd name="T87" fmla="*/ 0 h 148"/>
                  <a:gd name="T88" fmla="*/ 0 w 154"/>
                  <a:gd name="T89" fmla="*/ 0 h 148"/>
                  <a:gd name="T90" fmla="*/ 0 w 154"/>
                  <a:gd name="T91" fmla="*/ 0 h 148"/>
                  <a:gd name="T92" fmla="*/ 0 w 154"/>
                  <a:gd name="T93" fmla="*/ 0 h 148"/>
                  <a:gd name="T94" fmla="*/ 0 w 154"/>
                  <a:gd name="T95" fmla="*/ 0 h 148"/>
                  <a:gd name="T96" fmla="*/ 0 w 154"/>
                  <a:gd name="T97" fmla="*/ 0 h 148"/>
                  <a:gd name="T98" fmla="*/ 0 w 154"/>
                  <a:gd name="T99" fmla="*/ 0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"/>
                  <a:gd name="T151" fmla="*/ 0 h 148"/>
                  <a:gd name="T152" fmla="*/ 154 w 154"/>
                  <a:gd name="T153" fmla="*/ 148 h 1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" h="148">
                    <a:moveTo>
                      <a:pt x="78" y="147"/>
                    </a:moveTo>
                    <a:lnTo>
                      <a:pt x="44" y="138"/>
                    </a:lnTo>
                    <a:lnTo>
                      <a:pt x="45" y="120"/>
                    </a:lnTo>
                    <a:lnTo>
                      <a:pt x="45" y="104"/>
                    </a:lnTo>
                    <a:lnTo>
                      <a:pt x="45" y="95"/>
                    </a:lnTo>
                    <a:lnTo>
                      <a:pt x="44" y="87"/>
                    </a:lnTo>
                    <a:lnTo>
                      <a:pt x="42" y="78"/>
                    </a:lnTo>
                    <a:lnTo>
                      <a:pt x="39" y="69"/>
                    </a:lnTo>
                    <a:lnTo>
                      <a:pt x="33" y="60"/>
                    </a:lnTo>
                    <a:lnTo>
                      <a:pt x="27" y="51"/>
                    </a:lnTo>
                    <a:lnTo>
                      <a:pt x="19" y="42"/>
                    </a:lnTo>
                    <a:lnTo>
                      <a:pt x="10" y="35"/>
                    </a:lnTo>
                    <a:lnTo>
                      <a:pt x="0" y="29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5" y="13"/>
                    </a:lnTo>
                    <a:lnTo>
                      <a:pt x="23" y="8"/>
                    </a:lnTo>
                    <a:lnTo>
                      <a:pt x="31" y="5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70" y="0"/>
                    </a:lnTo>
                    <a:lnTo>
                      <a:pt x="79" y="1"/>
                    </a:lnTo>
                    <a:lnTo>
                      <a:pt x="88" y="3"/>
                    </a:lnTo>
                    <a:lnTo>
                      <a:pt x="97" y="7"/>
                    </a:lnTo>
                    <a:lnTo>
                      <a:pt x="108" y="12"/>
                    </a:lnTo>
                    <a:lnTo>
                      <a:pt x="114" y="15"/>
                    </a:lnTo>
                    <a:lnTo>
                      <a:pt x="120" y="19"/>
                    </a:lnTo>
                    <a:lnTo>
                      <a:pt x="126" y="24"/>
                    </a:lnTo>
                    <a:lnTo>
                      <a:pt x="132" y="29"/>
                    </a:lnTo>
                    <a:lnTo>
                      <a:pt x="137" y="36"/>
                    </a:lnTo>
                    <a:lnTo>
                      <a:pt x="142" y="42"/>
                    </a:lnTo>
                    <a:lnTo>
                      <a:pt x="146" y="48"/>
                    </a:lnTo>
                    <a:lnTo>
                      <a:pt x="148" y="53"/>
                    </a:lnTo>
                    <a:lnTo>
                      <a:pt x="152" y="63"/>
                    </a:lnTo>
                    <a:lnTo>
                      <a:pt x="153" y="72"/>
                    </a:lnTo>
                    <a:lnTo>
                      <a:pt x="154" y="81"/>
                    </a:lnTo>
                    <a:lnTo>
                      <a:pt x="153" y="91"/>
                    </a:lnTo>
                    <a:lnTo>
                      <a:pt x="150" y="100"/>
                    </a:lnTo>
                    <a:lnTo>
                      <a:pt x="146" y="109"/>
                    </a:lnTo>
                    <a:lnTo>
                      <a:pt x="142" y="118"/>
                    </a:lnTo>
                    <a:lnTo>
                      <a:pt x="137" y="127"/>
                    </a:lnTo>
                    <a:lnTo>
                      <a:pt x="130" y="131"/>
                    </a:lnTo>
                    <a:lnTo>
                      <a:pt x="124" y="136"/>
                    </a:lnTo>
                    <a:lnTo>
                      <a:pt x="118" y="140"/>
                    </a:lnTo>
                    <a:lnTo>
                      <a:pt x="112" y="143"/>
                    </a:lnTo>
                    <a:lnTo>
                      <a:pt x="106" y="145"/>
                    </a:lnTo>
                    <a:lnTo>
                      <a:pt x="100" y="147"/>
                    </a:lnTo>
                    <a:lnTo>
                      <a:pt x="93" y="148"/>
                    </a:lnTo>
                    <a:lnTo>
                      <a:pt x="87" y="148"/>
                    </a:lnTo>
                    <a:lnTo>
                      <a:pt x="78" y="14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0" name="Freeform 68">
                <a:extLst>
                  <a:ext uri="{FF2B5EF4-FFF2-40B4-BE49-F238E27FC236}">
                    <a16:creationId xmlns:a16="http://schemas.microsoft.com/office/drawing/2014/main" id="{5D35B196-AFA3-A732-C45B-A3D8C69A7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375"/>
                <a:ext cx="168" cy="115"/>
              </a:xfrm>
              <a:custGeom>
                <a:avLst/>
                <a:gdLst>
                  <a:gd name="T0" fmla="*/ 0 w 505"/>
                  <a:gd name="T1" fmla="*/ 0 h 345"/>
                  <a:gd name="T2" fmla="*/ 0 w 505"/>
                  <a:gd name="T3" fmla="*/ 0 h 345"/>
                  <a:gd name="T4" fmla="*/ 0 w 505"/>
                  <a:gd name="T5" fmla="*/ 0 h 345"/>
                  <a:gd name="T6" fmla="*/ 0 w 505"/>
                  <a:gd name="T7" fmla="*/ 0 h 345"/>
                  <a:gd name="T8" fmla="*/ 0 w 505"/>
                  <a:gd name="T9" fmla="*/ 0 h 345"/>
                  <a:gd name="T10" fmla="*/ 0 w 505"/>
                  <a:gd name="T11" fmla="*/ 0 h 345"/>
                  <a:gd name="T12" fmla="*/ 0 w 505"/>
                  <a:gd name="T13" fmla="*/ 0 h 345"/>
                  <a:gd name="T14" fmla="*/ 0 w 505"/>
                  <a:gd name="T15" fmla="*/ 0 h 345"/>
                  <a:gd name="T16" fmla="*/ 0 w 505"/>
                  <a:gd name="T17" fmla="*/ 0 h 345"/>
                  <a:gd name="T18" fmla="*/ 0 w 505"/>
                  <a:gd name="T19" fmla="*/ 0 h 345"/>
                  <a:gd name="T20" fmla="*/ 0 w 505"/>
                  <a:gd name="T21" fmla="*/ 0 h 345"/>
                  <a:gd name="T22" fmla="*/ 0 w 505"/>
                  <a:gd name="T23" fmla="*/ 0 h 345"/>
                  <a:gd name="T24" fmla="*/ 0 w 505"/>
                  <a:gd name="T25" fmla="*/ 0 h 345"/>
                  <a:gd name="T26" fmla="*/ 0 w 505"/>
                  <a:gd name="T27" fmla="*/ 0 h 345"/>
                  <a:gd name="T28" fmla="*/ 0 w 505"/>
                  <a:gd name="T29" fmla="*/ 0 h 345"/>
                  <a:gd name="T30" fmla="*/ 0 w 505"/>
                  <a:gd name="T31" fmla="*/ 0 h 345"/>
                  <a:gd name="T32" fmla="*/ 0 w 505"/>
                  <a:gd name="T33" fmla="*/ 0 h 345"/>
                  <a:gd name="T34" fmla="*/ 0 w 505"/>
                  <a:gd name="T35" fmla="*/ 0 h 345"/>
                  <a:gd name="T36" fmla="*/ 0 w 505"/>
                  <a:gd name="T37" fmla="*/ 0 h 345"/>
                  <a:gd name="T38" fmla="*/ 0 w 505"/>
                  <a:gd name="T39" fmla="*/ 0 h 345"/>
                  <a:gd name="T40" fmla="*/ 0 w 505"/>
                  <a:gd name="T41" fmla="*/ 0 h 345"/>
                  <a:gd name="T42" fmla="*/ 0 w 505"/>
                  <a:gd name="T43" fmla="*/ 0 h 345"/>
                  <a:gd name="T44" fmla="*/ 0 w 505"/>
                  <a:gd name="T45" fmla="*/ 0 h 345"/>
                  <a:gd name="T46" fmla="*/ 0 w 505"/>
                  <a:gd name="T47" fmla="*/ 0 h 345"/>
                  <a:gd name="T48" fmla="*/ 0 w 505"/>
                  <a:gd name="T49" fmla="*/ 0 h 345"/>
                  <a:gd name="T50" fmla="*/ 0 w 505"/>
                  <a:gd name="T51" fmla="*/ 0 h 345"/>
                  <a:gd name="T52" fmla="*/ 0 w 505"/>
                  <a:gd name="T53" fmla="*/ 0 h 345"/>
                  <a:gd name="T54" fmla="*/ 0 w 505"/>
                  <a:gd name="T55" fmla="*/ 0 h 345"/>
                  <a:gd name="T56" fmla="*/ 0 w 505"/>
                  <a:gd name="T57" fmla="*/ 0 h 345"/>
                  <a:gd name="T58" fmla="*/ 0 w 505"/>
                  <a:gd name="T59" fmla="*/ 0 h 345"/>
                  <a:gd name="T60" fmla="*/ 0 w 505"/>
                  <a:gd name="T61" fmla="*/ 0 h 345"/>
                  <a:gd name="T62" fmla="*/ 0 w 505"/>
                  <a:gd name="T63" fmla="*/ 0 h 345"/>
                  <a:gd name="T64" fmla="*/ 0 w 505"/>
                  <a:gd name="T65" fmla="*/ 0 h 345"/>
                  <a:gd name="T66" fmla="*/ 0 w 505"/>
                  <a:gd name="T67" fmla="*/ 0 h 345"/>
                  <a:gd name="T68" fmla="*/ 0 w 505"/>
                  <a:gd name="T69" fmla="*/ 0 h 345"/>
                  <a:gd name="T70" fmla="*/ 0 w 505"/>
                  <a:gd name="T71" fmla="*/ 0 h 345"/>
                  <a:gd name="T72" fmla="*/ 0 w 505"/>
                  <a:gd name="T73" fmla="*/ 0 h 345"/>
                  <a:gd name="T74" fmla="*/ 0 w 505"/>
                  <a:gd name="T75" fmla="*/ 0 h 345"/>
                  <a:gd name="T76" fmla="*/ 0 w 505"/>
                  <a:gd name="T77" fmla="*/ 0 h 345"/>
                  <a:gd name="T78" fmla="*/ 0 w 505"/>
                  <a:gd name="T79" fmla="*/ 0 h 345"/>
                  <a:gd name="T80" fmla="*/ 0 w 505"/>
                  <a:gd name="T81" fmla="*/ 0 h 345"/>
                  <a:gd name="T82" fmla="*/ 0 w 505"/>
                  <a:gd name="T83" fmla="*/ 0 h 345"/>
                  <a:gd name="T84" fmla="*/ 0 w 505"/>
                  <a:gd name="T85" fmla="*/ 0 h 345"/>
                  <a:gd name="T86" fmla="*/ 0 w 505"/>
                  <a:gd name="T87" fmla="*/ 0 h 345"/>
                  <a:gd name="T88" fmla="*/ 0 w 505"/>
                  <a:gd name="T89" fmla="*/ 0 h 345"/>
                  <a:gd name="T90" fmla="*/ 0 w 505"/>
                  <a:gd name="T91" fmla="*/ 0 h 345"/>
                  <a:gd name="T92" fmla="*/ 0 w 505"/>
                  <a:gd name="T93" fmla="*/ 0 h 345"/>
                  <a:gd name="T94" fmla="*/ 0 w 505"/>
                  <a:gd name="T95" fmla="*/ 0 h 3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5"/>
                  <a:gd name="T145" fmla="*/ 0 h 345"/>
                  <a:gd name="T146" fmla="*/ 505 w 505"/>
                  <a:gd name="T147" fmla="*/ 345 h 3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5" h="345">
                    <a:moveTo>
                      <a:pt x="432" y="343"/>
                    </a:moveTo>
                    <a:lnTo>
                      <a:pt x="383" y="336"/>
                    </a:lnTo>
                    <a:lnTo>
                      <a:pt x="366" y="334"/>
                    </a:lnTo>
                    <a:lnTo>
                      <a:pt x="348" y="330"/>
                    </a:lnTo>
                    <a:lnTo>
                      <a:pt x="331" y="326"/>
                    </a:lnTo>
                    <a:lnTo>
                      <a:pt x="314" y="320"/>
                    </a:lnTo>
                    <a:lnTo>
                      <a:pt x="296" y="312"/>
                    </a:lnTo>
                    <a:lnTo>
                      <a:pt x="279" y="303"/>
                    </a:lnTo>
                    <a:lnTo>
                      <a:pt x="262" y="291"/>
                    </a:lnTo>
                    <a:lnTo>
                      <a:pt x="244" y="279"/>
                    </a:lnTo>
                    <a:lnTo>
                      <a:pt x="218" y="261"/>
                    </a:lnTo>
                    <a:lnTo>
                      <a:pt x="209" y="249"/>
                    </a:lnTo>
                    <a:lnTo>
                      <a:pt x="205" y="246"/>
                    </a:lnTo>
                    <a:lnTo>
                      <a:pt x="152" y="213"/>
                    </a:lnTo>
                    <a:lnTo>
                      <a:pt x="160" y="197"/>
                    </a:lnTo>
                    <a:lnTo>
                      <a:pt x="148" y="206"/>
                    </a:lnTo>
                    <a:lnTo>
                      <a:pt x="138" y="209"/>
                    </a:lnTo>
                    <a:lnTo>
                      <a:pt x="128" y="211"/>
                    </a:lnTo>
                    <a:lnTo>
                      <a:pt x="119" y="211"/>
                    </a:lnTo>
                    <a:lnTo>
                      <a:pt x="110" y="210"/>
                    </a:lnTo>
                    <a:lnTo>
                      <a:pt x="99" y="208"/>
                    </a:lnTo>
                    <a:lnTo>
                      <a:pt x="90" y="205"/>
                    </a:lnTo>
                    <a:lnTo>
                      <a:pt x="80" y="200"/>
                    </a:lnTo>
                    <a:lnTo>
                      <a:pt x="70" y="193"/>
                    </a:lnTo>
                    <a:lnTo>
                      <a:pt x="56" y="181"/>
                    </a:lnTo>
                    <a:lnTo>
                      <a:pt x="17" y="127"/>
                    </a:lnTo>
                    <a:lnTo>
                      <a:pt x="7" y="106"/>
                    </a:lnTo>
                    <a:lnTo>
                      <a:pt x="0" y="52"/>
                    </a:lnTo>
                    <a:lnTo>
                      <a:pt x="0" y="39"/>
                    </a:lnTo>
                    <a:lnTo>
                      <a:pt x="2" y="27"/>
                    </a:lnTo>
                    <a:lnTo>
                      <a:pt x="4" y="21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6" y="4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33" y="3"/>
                    </a:lnTo>
                    <a:lnTo>
                      <a:pt x="41" y="7"/>
                    </a:lnTo>
                    <a:lnTo>
                      <a:pt x="47" y="12"/>
                    </a:lnTo>
                    <a:lnTo>
                      <a:pt x="55" y="18"/>
                    </a:lnTo>
                    <a:lnTo>
                      <a:pt x="61" y="25"/>
                    </a:lnTo>
                    <a:lnTo>
                      <a:pt x="67" y="33"/>
                    </a:lnTo>
                    <a:lnTo>
                      <a:pt x="74" y="42"/>
                    </a:lnTo>
                    <a:lnTo>
                      <a:pt x="82" y="52"/>
                    </a:lnTo>
                    <a:lnTo>
                      <a:pt x="102" y="77"/>
                    </a:lnTo>
                    <a:lnTo>
                      <a:pt x="108" y="82"/>
                    </a:lnTo>
                    <a:lnTo>
                      <a:pt x="119" y="92"/>
                    </a:lnTo>
                    <a:lnTo>
                      <a:pt x="130" y="102"/>
                    </a:lnTo>
                    <a:lnTo>
                      <a:pt x="142" y="109"/>
                    </a:lnTo>
                    <a:lnTo>
                      <a:pt x="148" y="112"/>
                    </a:lnTo>
                    <a:lnTo>
                      <a:pt x="155" y="114"/>
                    </a:lnTo>
                    <a:lnTo>
                      <a:pt x="183" y="117"/>
                    </a:lnTo>
                    <a:lnTo>
                      <a:pt x="189" y="163"/>
                    </a:lnTo>
                    <a:lnTo>
                      <a:pt x="192" y="172"/>
                    </a:lnTo>
                    <a:lnTo>
                      <a:pt x="216" y="222"/>
                    </a:lnTo>
                    <a:lnTo>
                      <a:pt x="242" y="254"/>
                    </a:lnTo>
                    <a:lnTo>
                      <a:pt x="243" y="259"/>
                    </a:lnTo>
                    <a:lnTo>
                      <a:pt x="246" y="261"/>
                    </a:lnTo>
                    <a:lnTo>
                      <a:pt x="263" y="273"/>
                    </a:lnTo>
                    <a:lnTo>
                      <a:pt x="271" y="278"/>
                    </a:lnTo>
                    <a:lnTo>
                      <a:pt x="283" y="284"/>
                    </a:lnTo>
                    <a:lnTo>
                      <a:pt x="296" y="289"/>
                    </a:lnTo>
                    <a:lnTo>
                      <a:pt x="309" y="292"/>
                    </a:lnTo>
                    <a:lnTo>
                      <a:pt x="322" y="294"/>
                    </a:lnTo>
                    <a:lnTo>
                      <a:pt x="335" y="294"/>
                    </a:lnTo>
                    <a:lnTo>
                      <a:pt x="347" y="293"/>
                    </a:lnTo>
                    <a:lnTo>
                      <a:pt x="361" y="292"/>
                    </a:lnTo>
                    <a:lnTo>
                      <a:pt x="374" y="289"/>
                    </a:lnTo>
                    <a:lnTo>
                      <a:pt x="388" y="283"/>
                    </a:lnTo>
                    <a:lnTo>
                      <a:pt x="401" y="273"/>
                    </a:lnTo>
                    <a:lnTo>
                      <a:pt x="409" y="269"/>
                    </a:lnTo>
                    <a:lnTo>
                      <a:pt x="415" y="265"/>
                    </a:lnTo>
                    <a:lnTo>
                      <a:pt x="425" y="255"/>
                    </a:lnTo>
                    <a:lnTo>
                      <a:pt x="433" y="243"/>
                    </a:lnTo>
                    <a:lnTo>
                      <a:pt x="439" y="232"/>
                    </a:lnTo>
                    <a:lnTo>
                      <a:pt x="445" y="220"/>
                    </a:lnTo>
                    <a:lnTo>
                      <a:pt x="448" y="208"/>
                    </a:lnTo>
                    <a:lnTo>
                      <a:pt x="449" y="195"/>
                    </a:lnTo>
                    <a:lnTo>
                      <a:pt x="449" y="184"/>
                    </a:lnTo>
                    <a:lnTo>
                      <a:pt x="448" y="177"/>
                    </a:lnTo>
                    <a:lnTo>
                      <a:pt x="445" y="172"/>
                    </a:lnTo>
                    <a:lnTo>
                      <a:pt x="444" y="162"/>
                    </a:lnTo>
                    <a:lnTo>
                      <a:pt x="471" y="149"/>
                    </a:lnTo>
                    <a:lnTo>
                      <a:pt x="482" y="152"/>
                    </a:lnTo>
                    <a:lnTo>
                      <a:pt x="486" y="181"/>
                    </a:lnTo>
                    <a:lnTo>
                      <a:pt x="498" y="233"/>
                    </a:lnTo>
                    <a:lnTo>
                      <a:pt x="480" y="237"/>
                    </a:lnTo>
                    <a:lnTo>
                      <a:pt x="473" y="238"/>
                    </a:lnTo>
                    <a:lnTo>
                      <a:pt x="474" y="249"/>
                    </a:lnTo>
                    <a:lnTo>
                      <a:pt x="484" y="246"/>
                    </a:lnTo>
                    <a:lnTo>
                      <a:pt x="499" y="247"/>
                    </a:lnTo>
                    <a:lnTo>
                      <a:pt x="505" y="326"/>
                    </a:lnTo>
                    <a:lnTo>
                      <a:pt x="499" y="333"/>
                    </a:lnTo>
                    <a:lnTo>
                      <a:pt x="495" y="334"/>
                    </a:lnTo>
                    <a:lnTo>
                      <a:pt x="449" y="345"/>
                    </a:lnTo>
                    <a:lnTo>
                      <a:pt x="434" y="345"/>
                    </a:lnTo>
                    <a:lnTo>
                      <a:pt x="432" y="34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1" name="Freeform 69">
                <a:extLst>
                  <a:ext uri="{FF2B5EF4-FFF2-40B4-BE49-F238E27FC236}">
                    <a16:creationId xmlns:a16="http://schemas.microsoft.com/office/drawing/2014/main" id="{2D9A88E4-D2CB-6F51-F22B-6C9E7EECC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1433"/>
                <a:ext cx="108" cy="51"/>
              </a:xfrm>
              <a:custGeom>
                <a:avLst/>
                <a:gdLst>
                  <a:gd name="T0" fmla="*/ 0 w 323"/>
                  <a:gd name="T1" fmla="*/ 0 h 152"/>
                  <a:gd name="T2" fmla="*/ 0 w 323"/>
                  <a:gd name="T3" fmla="*/ 0 h 152"/>
                  <a:gd name="T4" fmla="*/ 0 w 323"/>
                  <a:gd name="T5" fmla="*/ 0 h 152"/>
                  <a:gd name="T6" fmla="*/ 0 w 323"/>
                  <a:gd name="T7" fmla="*/ 0 h 152"/>
                  <a:gd name="T8" fmla="*/ 0 w 323"/>
                  <a:gd name="T9" fmla="*/ 0 h 152"/>
                  <a:gd name="T10" fmla="*/ 0 w 323"/>
                  <a:gd name="T11" fmla="*/ 0 h 152"/>
                  <a:gd name="T12" fmla="*/ 0 w 323"/>
                  <a:gd name="T13" fmla="*/ 0 h 152"/>
                  <a:gd name="T14" fmla="*/ 0 w 323"/>
                  <a:gd name="T15" fmla="*/ 0 h 152"/>
                  <a:gd name="T16" fmla="*/ 0 w 323"/>
                  <a:gd name="T17" fmla="*/ 0 h 152"/>
                  <a:gd name="T18" fmla="*/ 0 w 323"/>
                  <a:gd name="T19" fmla="*/ 0 h 152"/>
                  <a:gd name="T20" fmla="*/ 0 w 323"/>
                  <a:gd name="T21" fmla="*/ 0 h 152"/>
                  <a:gd name="T22" fmla="*/ 0 w 323"/>
                  <a:gd name="T23" fmla="*/ 0 h 152"/>
                  <a:gd name="T24" fmla="*/ 0 w 323"/>
                  <a:gd name="T25" fmla="*/ 0 h 152"/>
                  <a:gd name="T26" fmla="*/ 0 w 323"/>
                  <a:gd name="T27" fmla="*/ 0 h 152"/>
                  <a:gd name="T28" fmla="*/ 0 w 323"/>
                  <a:gd name="T29" fmla="*/ 0 h 152"/>
                  <a:gd name="T30" fmla="*/ 0 w 323"/>
                  <a:gd name="T31" fmla="*/ 0 h 152"/>
                  <a:gd name="T32" fmla="*/ 0 w 323"/>
                  <a:gd name="T33" fmla="*/ 0 h 152"/>
                  <a:gd name="T34" fmla="*/ 0 w 323"/>
                  <a:gd name="T35" fmla="*/ 0 h 152"/>
                  <a:gd name="T36" fmla="*/ 0 w 323"/>
                  <a:gd name="T37" fmla="*/ 0 h 152"/>
                  <a:gd name="T38" fmla="*/ 0 w 323"/>
                  <a:gd name="T39" fmla="*/ 0 h 152"/>
                  <a:gd name="T40" fmla="*/ 0 w 323"/>
                  <a:gd name="T41" fmla="*/ 0 h 152"/>
                  <a:gd name="T42" fmla="*/ 0 w 323"/>
                  <a:gd name="T43" fmla="*/ 0 h 152"/>
                  <a:gd name="T44" fmla="*/ 0 w 323"/>
                  <a:gd name="T45" fmla="*/ 0 h 152"/>
                  <a:gd name="T46" fmla="*/ 0 w 323"/>
                  <a:gd name="T47" fmla="*/ 0 h 152"/>
                  <a:gd name="T48" fmla="*/ 0 w 323"/>
                  <a:gd name="T49" fmla="*/ 0 h 152"/>
                  <a:gd name="T50" fmla="*/ 0 w 323"/>
                  <a:gd name="T51" fmla="*/ 0 h 152"/>
                  <a:gd name="T52" fmla="*/ 0 w 323"/>
                  <a:gd name="T53" fmla="*/ 0 h 152"/>
                  <a:gd name="T54" fmla="*/ 0 w 323"/>
                  <a:gd name="T55" fmla="*/ 0 h 152"/>
                  <a:gd name="T56" fmla="*/ 0 w 323"/>
                  <a:gd name="T57" fmla="*/ 0 h 152"/>
                  <a:gd name="T58" fmla="*/ 0 w 323"/>
                  <a:gd name="T59" fmla="*/ 0 h 152"/>
                  <a:gd name="T60" fmla="*/ 0 w 323"/>
                  <a:gd name="T61" fmla="*/ 0 h 152"/>
                  <a:gd name="T62" fmla="*/ 0 w 323"/>
                  <a:gd name="T63" fmla="*/ 0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3"/>
                  <a:gd name="T97" fmla="*/ 0 h 152"/>
                  <a:gd name="T98" fmla="*/ 323 w 323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3" h="152">
                    <a:moveTo>
                      <a:pt x="107" y="151"/>
                    </a:moveTo>
                    <a:lnTo>
                      <a:pt x="100" y="151"/>
                    </a:lnTo>
                    <a:lnTo>
                      <a:pt x="44" y="85"/>
                    </a:lnTo>
                    <a:lnTo>
                      <a:pt x="39" y="77"/>
                    </a:lnTo>
                    <a:lnTo>
                      <a:pt x="32" y="66"/>
                    </a:lnTo>
                    <a:lnTo>
                      <a:pt x="27" y="58"/>
                    </a:lnTo>
                    <a:lnTo>
                      <a:pt x="20" y="50"/>
                    </a:lnTo>
                    <a:lnTo>
                      <a:pt x="14" y="41"/>
                    </a:lnTo>
                    <a:lnTo>
                      <a:pt x="5" y="28"/>
                    </a:lnTo>
                    <a:lnTo>
                      <a:pt x="0" y="14"/>
                    </a:lnTo>
                    <a:lnTo>
                      <a:pt x="18" y="16"/>
                    </a:lnTo>
                    <a:lnTo>
                      <a:pt x="36" y="18"/>
                    </a:lnTo>
                    <a:lnTo>
                      <a:pt x="54" y="20"/>
                    </a:lnTo>
                    <a:lnTo>
                      <a:pt x="71" y="20"/>
                    </a:lnTo>
                    <a:lnTo>
                      <a:pt x="107" y="20"/>
                    </a:lnTo>
                    <a:lnTo>
                      <a:pt x="142" y="18"/>
                    </a:lnTo>
                    <a:lnTo>
                      <a:pt x="153" y="18"/>
                    </a:lnTo>
                    <a:lnTo>
                      <a:pt x="196" y="15"/>
                    </a:lnTo>
                    <a:lnTo>
                      <a:pt x="203" y="15"/>
                    </a:lnTo>
                    <a:lnTo>
                      <a:pt x="301" y="3"/>
                    </a:lnTo>
                    <a:lnTo>
                      <a:pt x="323" y="0"/>
                    </a:lnTo>
                    <a:lnTo>
                      <a:pt x="319" y="32"/>
                    </a:lnTo>
                    <a:lnTo>
                      <a:pt x="317" y="47"/>
                    </a:lnTo>
                    <a:lnTo>
                      <a:pt x="314" y="62"/>
                    </a:lnTo>
                    <a:lnTo>
                      <a:pt x="311" y="77"/>
                    </a:lnTo>
                    <a:lnTo>
                      <a:pt x="306" y="92"/>
                    </a:lnTo>
                    <a:lnTo>
                      <a:pt x="301" y="107"/>
                    </a:lnTo>
                    <a:lnTo>
                      <a:pt x="294" y="122"/>
                    </a:lnTo>
                    <a:lnTo>
                      <a:pt x="237" y="139"/>
                    </a:lnTo>
                    <a:lnTo>
                      <a:pt x="228" y="139"/>
                    </a:lnTo>
                    <a:lnTo>
                      <a:pt x="138" y="152"/>
                    </a:lnTo>
                    <a:lnTo>
                      <a:pt x="107" y="151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2" name="Freeform 70">
                <a:extLst>
                  <a:ext uri="{FF2B5EF4-FFF2-40B4-BE49-F238E27FC236}">
                    <a16:creationId xmlns:a16="http://schemas.microsoft.com/office/drawing/2014/main" id="{DFDE6476-CF7A-DDB2-48A3-C35C6045F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1387"/>
                <a:ext cx="83" cy="83"/>
              </a:xfrm>
              <a:custGeom>
                <a:avLst/>
                <a:gdLst>
                  <a:gd name="T0" fmla="*/ 0 w 248"/>
                  <a:gd name="T1" fmla="*/ 0 h 247"/>
                  <a:gd name="T2" fmla="*/ 0 w 248"/>
                  <a:gd name="T3" fmla="*/ 0 h 247"/>
                  <a:gd name="T4" fmla="*/ 0 w 248"/>
                  <a:gd name="T5" fmla="*/ 0 h 247"/>
                  <a:gd name="T6" fmla="*/ 0 w 248"/>
                  <a:gd name="T7" fmla="*/ 0 h 247"/>
                  <a:gd name="T8" fmla="*/ 0 w 248"/>
                  <a:gd name="T9" fmla="*/ 0 h 247"/>
                  <a:gd name="T10" fmla="*/ 0 w 248"/>
                  <a:gd name="T11" fmla="*/ 0 h 247"/>
                  <a:gd name="T12" fmla="*/ 0 w 248"/>
                  <a:gd name="T13" fmla="*/ 0 h 247"/>
                  <a:gd name="T14" fmla="*/ 0 w 248"/>
                  <a:gd name="T15" fmla="*/ 0 h 247"/>
                  <a:gd name="T16" fmla="*/ 0 w 248"/>
                  <a:gd name="T17" fmla="*/ 0 h 247"/>
                  <a:gd name="T18" fmla="*/ 0 w 248"/>
                  <a:gd name="T19" fmla="*/ 0 h 247"/>
                  <a:gd name="T20" fmla="*/ 0 w 248"/>
                  <a:gd name="T21" fmla="*/ 0 h 247"/>
                  <a:gd name="T22" fmla="*/ 0 w 248"/>
                  <a:gd name="T23" fmla="*/ 0 h 247"/>
                  <a:gd name="T24" fmla="*/ 0 w 248"/>
                  <a:gd name="T25" fmla="*/ 0 h 247"/>
                  <a:gd name="T26" fmla="*/ 0 w 248"/>
                  <a:gd name="T27" fmla="*/ 0 h 247"/>
                  <a:gd name="T28" fmla="*/ 0 w 248"/>
                  <a:gd name="T29" fmla="*/ 0 h 247"/>
                  <a:gd name="T30" fmla="*/ 0 w 248"/>
                  <a:gd name="T31" fmla="*/ 0 h 247"/>
                  <a:gd name="T32" fmla="*/ 0 w 248"/>
                  <a:gd name="T33" fmla="*/ 0 h 247"/>
                  <a:gd name="T34" fmla="*/ 0 w 248"/>
                  <a:gd name="T35" fmla="*/ 0 h 247"/>
                  <a:gd name="T36" fmla="*/ 0 w 248"/>
                  <a:gd name="T37" fmla="*/ 0 h 247"/>
                  <a:gd name="T38" fmla="*/ 0 w 248"/>
                  <a:gd name="T39" fmla="*/ 0 h 247"/>
                  <a:gd name="T40" fmla="*/ 0 w 248"/>
                  <a:gd name="T41" fmla="*/ 0 h 247"/>
                  <a:gd name="T42" fmla="*/ 0 w 248"/>
                  <a:gd name="T43" fmla="*/ 0 h 247"/>
                  <a:gd name="T44" fmla="*/ 0 w 248"/>
                  <a:gd name="T45" fmla="*/ 0 h 247"/>
                  <a:gd name="T46" fmla="*/ 0 w 248"/>
                  <a:gd name="T47" fmla="*/ 0 h 247"/>
                  <a:gd name="T48" fmla="*/ 0 w 248"/>
                  <a:gd name="T49" fmla="*/ 0 h 247"/>
                  <a:gd name="T50" fmla="*/ 0 w 248"/>
                  <a:gd name="T51" fmla="*/ 0 h 247"/>
                  <a:gd name="T52" fmla="*/ 0 w 248"/>
                  <a:gd name="T53" fmla="*/ 0 h 247"/>
                  <a:gd name="T54" fmla="*/ 0 w 248"/>
                  <a:gd name="T55" fmla="*/ 0 h 247"/>
                  <a:gd name="T56" fmla="*/ 0 w 248"/>
                  <a:gd name="T57" fmla="*/ 0 h 247"/>
                  <a:gd name="T58" fmla="*/ 0 w 248"/>
                  <a:gd name="T59" fmla="*/ 0 h 247"/>
                  <a:gd name="T60" fmla="*/ 0 w 248"/>
                  <a:gd name="T61" fmla="*/ 0 h 247"/>
                  <a:gd name="T62" fmla="*/ 0 w 248"/>
                  <a:gd name="T63" fmla="*/ 0 h 247"/>
                  <a:gd name="T64" fmla="*/ 0 w 248"/>
                  <a:gd name="T65" fmla="*/ 0 h 247"/>
                  <a:gd name="T66" fmla="*/ 0 w 248"/>
                  <a:gd name="T67" fmla="*/ 0 h 247"/>
                  <a:gd name="T68" fmla="*/ 0 w 248"/>
                  <a:gd name="T69" fmla="*/ 0 h 247"/>
                  <a:gd name="T70" fmla="*/ 0 w 248"/>
                  <a:gd name="T71" fmla="*/ 0 h 247"/>
                  <a:gd name="T72" fmla="*/ 0 w 248"/>
                  <a:gd name="T73" fmla="*/ 0 h 247"/>
                  <a:gd name="T74" fmla="*/ 0 w 248"/>
                  <a:gd name="T75" fmla="*/ 0 h 247"/>
                  <a:gd name="T76" fmla="*/ 0 w 248"/>
                  <a:gd name="T77" fmla="*/ 0 h 247"/>
                  <a:gd name="T78" fmla="*/ 0 w 248"/>
                  <a:gd name="T79" fmla="*/ 0 h 247"/>
                  <a:gd name="T80" fmla="*/ 0 w 248"/>
                  <a:gd name="T81" fmla="*/ 0 h 247"/>
                  <a:gd name="T82" fmla="*/ 0 w 248"/>
                  <a:gd name="T83" fmla="*/ 0 h 247"/>
                  <a:gd name="T84" fmla="*/ 0 w 248"/>
                  <a:gd name="T85" fmla="*/ 0 h 247"/>
                  <a:gd name="T86" fmla="*/ 0 w 248"/>
                  <a:gd name="T87" fmla="*/ 0 h 247"/>
                  <a:gd name="T88" fmla="*/ 0 w 248"/>
                  <a:gd name="T89" fmla="*/ 0 h 247"/>
                  <a:gd name="T90" fmla="*/ 0 w 248"/>
                  <a:gd name="T91" fmla="*/ 0 h 247"/>
                  <a:gd name="T92" fmla="*/ 0 w 248"/>
                  <a:gd name="T93" fmla="*/ 0 h 247"/>
                  <a:gd name="T94" fmla="*/ 0 w 248"/>
                  <a:gd name="T95" fmla="*/ 0 h 247"/>
                  <a:gd name="T96" fmla="*/ 0 w 248"/>
                  <a:gd name="T97" fmla="*/ 0 h 2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8"/>
                  <a:gd name="T148" fmla="*/ 0 h 247"/>
                  <a:gd name="T149" fmla="*/ 248 w 248"/>
                  <a:gd name="T150" fmla="*/ 247 h 2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8" h="247">
                    <a:moveTo>
                      <a:pt x="146" y="246"/>
                    </a:moveTo>
                    <a:lnTo>
                      <a:pt x="134" y="247"/>
                    </a:lnTo>
                    <a:lnTo>
                      <a:pt x="122" y="246"/>
                    </a:lnTo>
                    <a:lnTo>
                      <a:pt x="110" y="244"/>
                    </a:lnTo>
                    <a:lnTo>
                      <a:pt x="98" y="240"/>
                    </a:lnTo>
                    <a:lnTo>
                      <a:pt x="86" y="234"/>
                    </a:lnTo>
                    <a:lnTo>
                      <a:pt x="74" y="227"/>
                    </a:lnTo>
                    <a:lnTo>
                      <a:pt x="68" y="222"/>
                    </a:lnTo>
                    <a:lnTo>
                      <a:pt x="61" y="216"/>
                    </a:lnTo>
                    <a:lnTo>
                      <a:pt x="55" y="210"/>
                    </a:lnTo>
                    <a:lnTo>
                      <a:pt x="49" y="203"/>
                    </a:lnTo>
                    <a:lnTo>
                      <a:pt x="36" y="189"/>
                    </a:lnTo>
                    <a:lnTo>
                      <a:pt x="10" y="134"/>
                    </a:lnTo>
                    <a:lnTo>
                      <a:pt x="7" y="126"/>
                    </a:lnTo>
                    <a:lnTo>
                      <a:pt x="1" y="113"/>
                    </a:lnTo>
                    <a:lnTo>
                      <a:pt x="0" y="87"/>
                    </a:lnTo>
                    <a:lnTo>
                      <a:pt x="1" y="75"/>
                    </a:lnTo>
                    <a:lnTo>
                      <a:pt x="2" y="64"/>
                    </a:lnTo>
                    <a:lnTo>
                      <a:pt x="4" y="51"/>
                    </a:lnTo>
                    <a:lnTo>
                      <a:pt x="8" y="39"/>
                    </a:lnTo>
                    <a:lnTo>
                      <a:pt x="13" y="27"/>
                    </a:lnTo>
                    <a:lnTo>
                      <a:pt x="20" y="15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75" y="46"/>
                    </a:lnTo>
                    <a:lnTo>
                      <a:pt x="83" y="58"/>
                    </a:lnTo>
                    <a:lnTo>
                      <a:pt x="87" y="65"/>
                    </a:lnTo>
                    <a:lnTo>
                      <a:pt x="98" y="77"/>
                    </a:lnTo>
                    <a:lnTo>
                      <a:pt x="109" y="87"/>
                    </a:lnTo>
                    <a:lnTo>
                      <a:pt x="122" y="97"/>
                    </a:lnTo>
                    <a:lnTo>
                      <a:pt x="134" y="105"/>
                    </a:lnTo>
                    <a:lnTo>
                      <a:pt x="146" y="113"/>
                    </a:lnTo>
                    <a:lnTo>
                      <a:pt x="157" y="119"/>
                    </a:lnTo>
                    <a:lnTo>
                      <a:pt x="170" y="124"/>
                    </a:lnTo>
                    <a:lnTo>
                      <a:pt x="182" y="128"/>
                    </a:lnTo>
                    <a:lnTo>
                      <a:pt x="243" y="129"/>
                    </a:lnTo>
                    <a:lnTo>
                      <a:pt x="246" y="139"/>
                    </a:lnTo>
                    <a:lnTo>
                      <a:pt x="248" y="148"/>
                    </a:lnTo>
                    <a:lnTo>
                      <a:pt x="248" y="157"/>
                    </a:lnTo>
                    <a:lnTo>
                      <a:pt x="247" y="166"/>
                    </a:lnTo>
                    <a:lnTo>
                      <a:pt x="245" y="175"/>
                    </a:lnTo>
                    <a:lnTo>
                      <a:pt x="242" y="183"/>
                    </a:lnTo>
                    <a:lnTo>
                      <a:pt x="238" y="192"/>
                    </a:lnTo>
                    <a:lnTo>
                      <a:pt x="233" y="200"/>
                    </a:lnTo>
                    <a:lnTo>
                      <a:pt x="227" y="210"/>
                    </a:lnTo>
                    <a:lnTo>
                      <a:pt x="203" y="230"/>
                    </a:lnTo>
                    <a:lnTo>
                      <a:pt x="185" y="239"/>
                    </a:lnTo>
                    <a:lnTo>
                      <a:pt x="177" y="241"/>
                    </a:lnTo>
                    <a:lnTo>
                      <a:pt x="146" y="24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3" name="Freeform 71">
                <a:extLst>
                  <a:ext uri="{FF2B5EF4-FFF2-40B4-BE49-F238E27FC236}">
                    <a16:creationId xmlns:a16="http://schemas.microsoft.com/office/drawing/2014/main" id="{6C350871-D1FC-31E3-00A8-497692C02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1339"/>
                <a:ext cx="198" cy="123"/>
              </a:xfrm>
              <a:custGeom>
                <a:avLst/>
                <a:gdLst>
                  <a:gd name="T0" fmla="*/ 0 w 595"/>
                  <a:gd name="T1" fmla="*/ 0 h 368"/>
                  <a:gd name="T2" fmla="*/ 0 w 595"/>
                  <a:gd name="T3" fmla="*/ 0 h 368"/>
                  <a:gd name="T4" fmla="*/ 0 w 595"/>
                  <a:gd name="T5" fmla="*/ 0 h 368"/>
                  <a:gd name="T6" fmla="*/ 0 w 595"/>
                  <a:gd name="T7" fmla="*/ 0 h 368"/>
                  <a:gd name="T8" fmla="*/ 0 w 595"/>
                  <a:gd name="T9" fmla="*/ 0 h 368"/>
                  <a:gd name="T10" fmla="*/ 0 w 595"/>
                  <a:gd name="T11" fmla="*/ 0 h 368"/>
                  <a:gd name="T12" fmla="*/ 0 w 595"/>
                  <a:gd name="T13" fmla="*/ 0 h 368"/>
                  <a:gd name="T14" fmla="*/ 0 w 595"/>
                  <a:gd name="T15" fmla="*/ 0 h 368"/>
                  <a:gd name="T16" fmla="*/ 0 w 595"/>
                  <a:gd name="T17" fmla="*/ 0 h 368"/>
                  <a:gd name="T18" fmla="*/ 0 w 595"/>
                  <a:gd name="T19" fmla="*/ 0 h 368"/>
                  <a:gd name="T20" fmla="*/ 0 w 595"/>
                  <a:gd name="T21" fmla="*/ 0 h 368"/>
                  <a:gd name="T22" fmla="*/ 0 w 595"/>
                  <a:gd name="T23" fmla="*/ 0 h 368"/>
                  <a:gd name="T24" fmla="*/ 0 w 595"/>
                  <a:gd name="T25" fmla="*/ 0 h 368"/>
                  <a:gd name="T26" fmla="*/ 0 w 595"/>
                  <a:gd name="T27" fmla="*/ 0 h 368"/>
                  <a:gd name="T28" fmla="*/ 0 w 595"/>
                  <a:gd name="T29" fmla="*/ 0 h 368"/>
                  <a:gd name="T30" fmla="*/ 0 w 595"/>
                  <a:gd name="T31" fmla="*/ 0 h 368"/>
                  <a:gd name="T32" fmla="*/ 0 w 595"/>
                  <a:gd name="T33" fmla="*/ 0 h 368"/>
                  <a:gd name="T34" fmla="*/ 0 w 595"/>
                  <a:gd name="T35" fmla="*/ 0 h 368"/>
                  <a:gd name="T36" fmla="*/ 0 w 595"/>
                  <a:gd name="T37" fmla="*/ 0 h 368"/>
                  <a:gd name="T38" fmla="*/ 0 w 595"/>
                  <a:gd name="T39" fmla="*/ 0 h 368"/>
                  <a:gd name="T40" fmla="*/ 0 w 595"/>
                  <a:gd name="T41" fmla="*/ 0 h 368"/>
                  <a:gd name="T42" fmla="*/ 0 w 595"/>
                  <a:gd name="T43" fmla="*/ 0 h 368"/>
                  <a:gd name="T44" fmla="*/ 0 w 595"/>
                  <a:gd name="T45" fmla="*/ 0 h 368"/>
                  <a:gd name="T46" fmla="*/ 0 w 595"/>
                  <a:gd name="T47" fmla="*/ 0 h 368"/>
                  <a:gd name="T48" fmla="*/ 0 w 595"/>
                  <a:gd name="T49" fmla="*/ 0 h 368"/>
                  <a:gd name="T50" fmla="*/ 0 w 595"/>
                  <a:gd name="T51" fmla="*/ 0 h 368"/>
                  <a:gd name="T52" fmla="*/ 0 w 595"/>
                  <a:gd name="T53" fmla="*/ 0 h 368"/>
                  <a:gd name="T54" fmla="*/ 0 w 595"/>
                  <a:gd name="T55" fmla="*/ 0 h 368"/>
                  <a:gd name="T56" fmla="*/ 0 w 595"/>
                  <a:gd name="T57" fmla="*/ 0 h 368"/>
                  <a:gd name="T58" fmla="*/ 0 w 595"/>
                  <a:gd name="T59" fmla="*/ 0 h 368"/>
                  <a:gd name="T60" fmla="*/ 0 w 595"/>
                  <a:gd name="T61" fmla="*/ 0 h 368"/>
                  <a:gd name="T62" fmla="*/ 0 w 595"/>
                  <a:gd name="T63" fmla="*/ 0 h 368"/>
                  <a:gd name="T64" fmla="*/ 0 w 595"/>
                  <a:gd name="T65" fmla="*/ 0 h 368"/>
                  <a:gd name="T66" fmla="*/ 0 w 595"/>
                  <a:gd name="T67" fmla="*/ 0 h 368"/>
                  <a:gd name="T68" fmla="*/ 0 w 595"/>
                  <a:gd name="T69" fmla="*/ 0 h 3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5"/>
                  <a:gd name="T106" fmla="*/ 0 h 368"/>
                  <a:gd name="T107" fmla="*/ 595 w 595"/>
                  <a:gd name="T108" fmla="*/ 368 h 3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5" h="368">
                    <a:moveTo>
                      <a:pt x="58" y="368"/>
                    </a:moveTo>
                    <a:lnTo>
                      <a:pt x="0" y="351"/>
                    </a:lnTo>
                    <a:lnTo>
                      <a:pt x="12" y="320"/>
                    </a:lnTo>
                    <a:lnTo>
                      <a:pt x="38" y="323"/>
                    </a:lnTo>
                    <a:lnTo>
                      <a:pt x="63" y="327"/>
                    </a:lnTo>
                    <a:lnTo>
                      <a:pt x="75" y="328"/>
                    </a:lnTo>
                    <a:lnTo>
                      <a:pt x="89" y="328"/>
                    </a:lnTo>
                    <a:lnTo>
                      <a:pt x="101" y="328"/>
                    </a:lnTo>
                    <a:lnTo>
                      <a:pt x="113" y="326"/>
                    </a:lnTo>
                    <a:lnTo>
                      <a:pt x="135" y="320"/>
                    </a:lnTo>
                    <a:lnTo>
                      <a:pt x="154" y="311"/>
                    </a:lnTo>
                    <a:lnTo>
                      <a:pt x="176" y="287"/>
                    </a:lnTo>
                    <a:lnTo>
                      <a:pt x="184" y="262"/>
                    </a:lnTo>
                    <a:lnTo>
                      <a:pt x="180" y="237"/>
                    </a:lnTo>
                    <a:lnTo>
                      <a:pt x="173" y="221"/>
                    </a:lnTo>
                    <a:lnTo>
                      <a:pt x="219" y="202"/>
                    </a:lnTo>
                    <a:lnTo>
                      <a:pt x="265" y="183"/>
                    </a:lnTo>
                    <a:lnTo>
                      <a:pt x="288" y="173"/>
                    </a:lnTo>
                    <a:lnTo>
                      <a:pt x="310" y="162"/>
                    </a:lnTo>
                    <a:lnTo>
                      <a:pt x="333" y="149"/>
                    </a:lnTo>
                    <a:lnTo>
                      <a:pt x="356" y="136"/>
                    </a:lnTo>
                    <a:lnTo>
                      <a:pt x="368" y="127"/>
                    </a:lnTo>
                    <a:lnTo>
                      <a:pt x="376" y="123"/>
                    </a:lnTo>
                    <a:lnTo>
                      <a:pt x="394" y="113"/>
                    </a:lnTo>
                    <a:lnTo>
                      <a:pt x="403" y="105"/>
                    </a:lnTo>
                    <a:lnTo>
                      <a:pt x="412" y="99"/>
                    </a:lnTo>
                    <a:lnTo>
                      <a:pt x="466" y="59"/>
                    </a:lnTo>
                    <a:lnTo>
                      <a:pt x="501" y="30"/>
                    </a:lnTo>
                    <a:lnTo>
                      <a:pt x="520" y="19"/>
                    </a:lnTo>
                    <a:lnTo>
                      <a:pt x="523" y="17"/>
                    </a:lnTo>
                    <a:lnTo>
                      <a:pt x="530" y="13"/>
                    </a:lnTo>
                    <a:lnTo>
                      <a:pt x="553" y="7"/>
                    </a:lnTo>
                    <a:lnTo>
                      <a:pt x="587" y="0"/>
                    </a:lnTo>
                    <a:lnTo>
                      <a:pt x="591" y="7"/>
                    </a:lnTo>
                    <a:lnTo>
                      <a:pt x="595" y="16"/>
                    </a:lnTo>
                    <a:lnTo>
                      <a:pt x="559" y="30"/>
                    </a:lnTo>
                    <a:lnTo>
                      <a:pt x="556" y="34"/>
                    </a:lnTo>
                    <a:lnTo>
                      <a:pt x="559" y="54"/>
                    </a:lnTo>
                    <a:lnTo>
                      <a:pt x="564" y="61"/>
                    </a:lnTo>
                    <a:lnTo>
                      <a:pt x="570" y="82"/>
                    </a:lnTo>
                    <a:lnTo>
                      <a:pt x="571" y="95"/>
                    </a:lnTo>
                    <a:lnTo>
                      <a:pt x="571" y="109"/>
                    </a:lnTo>
                    <a:lnTo>
                      <a:pt x="570" y="123"/>
                    </a:lnTo>
                    <a:lnTo>
                      <a:pt x="568" y="136"/>
                    </a:lnTo>
                    <a:lnTo>
                      <a:pt x="564" y="149"/>
                    </a:lnTo>
                    <a:lnTo>
                      <a:pt x="560" y="163"/>
                    </a:lnTo>
                    <a:lnTo>
                      <a:pt x="553" y="176"/>
                    </a:lnTo>
                    <a:lnTo>
                      <a:pt x="544" y="189"/>
                    </a:lnTo>
                    <a:lnTo>
                      <a:pt x="537" y="196"/>
                    </a:lnTo>
                    <a:lnTo>
                      <a:pt x="534" y="198"/>
                    </a:lnTo>
                    <a:lnTo>
                      <a:pt x="539" y="208"/>
                    </a:lnTo>
                    <a:lnTo>
                      <a:pt x="547" y="213"/>
                    </a:lnTo>
                    <a:lnTo>
                      <a:pt x="553" y="216"/>
                    </a:lnTo>
                    <a:lnTo>
                      <a:pt x="550" y="217"/>
                    </a:lnTo>
                    <a:lnTo>
                      <a:pt x="543" y="221"/>
                    </a:lnTo>
                    <a:lnTo>
                      <a:pt x="441" y="263"/>
                    </a:lnTo>
                    <a:lnTo>
                      <a:pt x="407" y="273"/>
                    </a:lnTo>
                    <a:lnTo>
                      <a:pt x="400" y="275"/>
                    </a:lnTo>
                    <a:lnTo>
                      <a:pt x="385" y="279"/>
                    </a:lnTo>
                    <a:lnTo>
                      <a:pt x="363" y="287"/>
                    </a:lnTo>
                    <a:lnTo>
                      <a:pt x="352" y="293"/>
                    </a:lnTo>
                    <a:lnTo>
                      <a:pt x="281" y="316"/>
                    </a:lnTo>
                    <a:lnTo>
                      <a:pt x="258" y="320"/>
                    </a:lnTo>
                    <a:lnTo>
                      <a:pt x="255" y="323"/>
                    </a:lnTo>
                    <a:lnTo>
                      <a:pt x="184" y="338"/>
                    </a:lnTo>
                    <a:lnTo>
                      <a:pt x="163" y="344"/>
                    </a:lnTo>
                    <a:lnTo>
                      <a:pt x="147" y="348"/>
                    </a:lnTo>
                    <a:lnTo>
                      <a:pt x="115" y="356"/>
                    </a:lnTo>
                    <a:lnTo>
                      <a:pt x="67" y="367"/>
                    </a:lnTo>
                    <a:lnTo>
                      <a:pt x="58" y="368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4" name="Freeform 72">
                <a:extLst>
                  <a:ext uri="{FF2B5EF4-FFF2-40B4-BE49-F238E27FC236}">
                    <a16:creationId xmlns:a16="http://schemas.microsoft.com/office/drawing/2014/main" id="{F2C76E07-E93C-C710-A027-496176FEC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" y="1438"/>
                <a:ext cx="14" cy="5"/>
              </a:xfrm>
              <a:custGeom>
                <a:avLst/>
                <a:gdLst>
                  <a:gd name="T0" fmla="*/ 0 w 41"/>
                  <a:gd name="T1" fmla="*/ 0 h 14"/>
                  <a:gd name="T2" fmla="*/ 0 w 41"/>
                  <a:gd name="T3" fmla="*/ 0 h 14"/>
                  <a:gd name="T4" fmla="*/ 0 w 41"/>
                  <a:gd name="T5" fmla="*/ 0 h 14"/>
                  <a:gd name="T6" fmla="*/ 0 w 41"/>
                  <a:gd name="T7" fmla="*/ 0 h 14"/>
                  <a:gd name="T8" fmla="*/ 0 w 4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4"/>
                  <a:gd name="T17" fmla="*/ 41 w 4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4">
                    <a:moveTo>
                      <a:pt x="19" y="14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41" y="14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5" name="Freeform 73">
                <a:extLst>
                  <a:ext uri="{FF2B5EF4-FFF2-40B4-BE49-F238E27FC236}">
                    <a16:creationId xmlns:a16="http://schemas.microsoft.com/office/drawing/2014/main" id="{D04395D5-583D-E8FE-C41F-ECFDA58D2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" y="1326"/>
                <a:ext cx="85" cy="103"/>
              </a:xfrm>
              <a:custGeom>
                <a:avLst/>
                <a:gdLst>
                  <a:gd name="T0" fmla="*/ 0 w 256"/>
                  <a:gd name="T1" fmla="*/ 0 h 308"/>
                  <a:gd name="T2" fmla="*/ 0 w 256"/>
                  <a:gd name="T3" fmla="*/ 0 h 308"/>
                  <a:gd name="T4" fmla="*/ 0 w 256"/>
                  <a:gd name="T5" fmla="*/ 0 h 308"/>
                  <a:gd name="T6" fmla="*/ 0 w 256"/>
                  <a:gd name="T7" fmla="*/ 0 h 308"/>
                  <a:gd name="T8" fmla="*/ 0 w 256"/>
                  <a:gd name="T9" fmla="*/ 0 h 308"/>
                  <a:gd name="T10" fmla="*/ 0 w 256"/>
                  <a:gd name="T11" fmla="*/ 0 h 308"/>
                  <a:gd name="T12" fmla="*/ 0 w 256"/>
                  <a:gd name="T13" fmla="*/ 0 h 308"/>
                  <a:gd name="T14" fmla="*/ 0 w 256"/>
                  <a:gd name="T15" fmla="*/ 0 h 308"/>
                  <a:gd name="T16" fmla="*/ 0 w 256"/>
                  <a:gd name="T17" fmla="*/ 0 h 308"/>
                  <a:gd name="T18" fmla="*/ 0 w 256"/>
                  <a:gd name="T19" fmla="*/ 0 h 308"/>
                  <a:gd name="T20" fmla="*/ 0 w 256"/>
                  <a:gd name="T21" fmla="*/ 0 h 308"/>
                  <a:gd name="T22" fmla="*/ 0 w 256"/>
                  <a:gd name="T23" fmla="*/ 0 h 308"/>
                  <a:gd name="T24" fmla="*/ 0 w 256"/>
                  <a:gd name="T25" fmla="*/ 0 h 308"/>
                  <a:gd name="T26" fmla="*/ 0 w 256"/>
                  <a:gd name="T27" fmla="*/ 0 h 308"/>
                  <a:gd name="T28" fmla="*/ 0 w 256"/>
                  <a:gd name="T29" fmla="*/ 0 h 308"/>
                  <a:gd name="T30" fmla="*/ 0 w 256"/>
                  <a:gd name="T31" fmla="*/ 0 h 308"/>
                  <a:gd name="T32" fmla="*/ 0 w 256"/>
                  <a:gd name="T33" fmla="*/ 0 h 308"/>
                  <a:gd name="T34" fmla="*/ 0 w 256"/>
                  <a:gd name="T35" fmla="*/ 0 h 308"/>
                  <a:gd name="T36" fmla="*/ 0 w 256"/>
                  <a:gd name="T37" fmla="*/ 0 h 308"/>
                  <a:gd name="T38" fmla="*/ 0 w 256"/>
                  <a:gd name="T39" fmla="*/ 0 h 308"/>
                  <a:gd name="T40" fmla="*/ 0 w 256"/>
                  <a:gd name="T41" fmla="*/ 0 h 308"/>
                  <a:gd name="T42" fmla="*/ 0 w 256"/>
                  <a:gd name="T43" fmla="*/ 0 h 308"/>
                  <a:gd name="T44" fmla="*/ 0 w 256"/>
                  <a:gd name="T45" fmla="*/ 0 h 308"/>
                  <a:gd name="T46" fmla="*/ 0 w 256"/>
                  <a:gd name="T47" fmla="*/ 0 h 308"/>
                  <a:gd name="T48" fmla="*/ 0 w 256"/>
                  <a:gd name="T49" fmla="*/ 0 h 308"/>
                  <a:gd name="T50" fmla="*/ 0 w 256"/>
                  <a:gd name="T51" fmla="*/ 0 h 308"/>
                  <a:gd name="T52" fmla="*/ 0 w 256"/>
                  <a:gd name="T53" fmla="*/ 0 h 308"/>
                  <a:gd name="T54" fmla="*/ 0 w 256"/>
                  <a:gd name="T55" fmla="*/ 0 h 308"/>
                  <a:gd name="T56" fmla="*/ 0 w 256"/>
                  <a:gd name="T57" fmla="*/ 0 h 308"/>
                  <a:gd name="T58" fmla="*/ 0 w 256"/>
                  <a:gd name="T59" fmla="*/ 0 h 308"/>
                  <a:gd name="T60" fmla="*/ 0 w 256"/>
                  <a:gd name="T61" fmla="*/ 0 h 308"/>
                  <a:gd name="T62" fmla="*/ 0 w 256"/>
                  <a:gd name="T63" fmla="*/ 0 h 308"/>
                  <a:gd name="T64" fmla="*/ 0 w 256"/>
                  <a:gd name="T65" fmla="*/ 0 h 308"/>
                  <a:gd name="T66" fmla="*/ 0 w 256"/>
                  <a:gd name="T67" fmla="*/ 0 h 308"/>
                  <a:gd name="T68" fmla="*/ 0 w 256"/>
                  <a:gd name="T69" fmla="*/ 0 h 308"/>
                  <a:gd name="T70" fmla="*/ 0 w 256"/>
                  <a:gd name="T71" fmla="*/ 0 h 308"/>
                  <a:gd name="T72" fmla="*/ 0 w 256"/>
                  <a:gd name="T73" fmla="*/ 0 h 308"/>
                  <a:gd name="T74" fmla="*/ 0 w 256"/>
                  <a:gd name="T75" fmla="*/ 0 h 308"/>
                  <a:gd name="T76" fmla="*/ 0 w 256"/>
                  <a:gd name="T77" fmla="*/ 0 h 3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6"/>
                  <a:gd name="T118" fmla="*/ 0 h 308"/>
                  <a:gd name="T119" fmla="*/ 256 w 256"/>
                  <a:gd name="T120" fmla="*/ 308 h 30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6" h="308">
                    <a:moveTo>
                      <a:pt x="155" y="306"/>
                    </a:moveTo>
                    <a:lnTo>
                      <a:pt x="144" y="305"/>
                    </a:lnTo>
                    <a:lnTo>
                      <a:pt x="133" y="302"/>
                    </a:lnTo>
                    <a:lnTo>
                      <a:pt x="122" y="298"/>
                    </a:lnTo>
                    <a:lnTo>
                      <a:pt x="110" y="292"/>
                    </a:lnTo>
                    <a:lnTo>
                      <a:pt x="99" y="286"/>
                    </a:lnTo>
                    <a:lnTo>
                      <a:pt x="88" y="280"/>
                    </a:lnTo>
                    <a:lnTo>
                      <a:pt x="66" y="265"/>
                    </a:lnTo>
                    <a:lnTo>
                      <a:pt x="58" y="259"/>
                    </a:lnTo>
                    <a:lnTo>
                      <a:pt x="52" y="253"/>
                    </a:lnTo>
                    <a:lnTo>
                      <a:pt x="43" y="239"/>
                    </a:lnTo>
                    <a:lnTo>
                      <a:pt x="34" y="226"/>
                    </a:lnTo>
                    <a:lnTo>
                      <a:pt x="26" y="213"/>
                    </a:lnTo>
                    <a:lnTo>
                      <a:pt x="20" y="203"/>
                    </a:lnTo>
                    <a:lnTo>
                      <a:pt x="19" y="199"/>
                    </a:lnTo>
                    <a:lnTo>
                      <a:pt x="17" y="189"/>
                    </a:lnTo>
                    <a:lnTo>
                      <a:pt x="9" y="170"/>
                    </a:lnTo>
                    <a:lnTo>
                      <a:pt x="4" y="151"/>
                    </a:lnTo>
                    <a:lnTo>
                      <a:pt x="2" y="142"/>
                    </a:lnTo>
                    <a:lnTo>
                      <a:pt x="1" y="132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1" y="103"/>
                    </a:lnTo>
                    <a:lnTo>
                      <a:pt x="3" y="93"/>
                    </a:lnTo>
                    <a:lnTo>
                      <a:pt x="5" y="83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8" y="54"/>
                    </a:lnTo>
                    <a:lnTo>
                      <a:pt x="24" y="45"/>
                    </a:lnTo>
                    <a:lnTo>
                      <a:pt x="31" y="34"/>
                    </a:lnTo>
                    <a:lnTo>
                      <a:pt x="49" y="18"/>
                    </a:lnTo>
                    <a:lnTo>
                      <a:pt x="64" y="10"/>
                    </a:lnTo>
                    <a:lnTo>
                      <a:pt x="78" y="5"/>
                    </a:lnTo>
                    <a:lnTo>
                      <a:pt x="93" y="1"/>
                    </a:lnTo>
                    <a:lnTo>
                      <a:pt x="107" y="0"/>
                    </a:lnTo>
                    <a:lnTo>
                      <a:pt x="122" y="0"/>
                    </a:lnTo>
                    <a:lnTo>
                      <a:pt x="137" y="2"/>
                    </a:lnTo>
                    <a:lnTo>
                      <a:pt x="151" y="7"/>
                    </a:lnTo>
                    <a:lnTo>
                      <a:pt x="167" y="14"/>
                    </a:lnTo>
                    <a:lnTo>
                      <a:pt x="168" y="21"/>
                    </a:lnTo>
                    <a:lnTo>
                      <a:pt x="178" y="43"/>
                    </a:lnTo>
                    <a:lnTo>
                      <a:pt x="180" y="50"/>
                    </a:lnTo>
                    <a:lnTo>
                      <a:pt x="187" y="68"/>
                    </a:lnTo>
                    <a:lnTo>
                      <a:pt x="192" y="84"/>
                    </a:lnTo>
                    <a:lnTo>
                      <a:pt x="197" y="101"/>
                    </a:lnTo>
                    <a:lnTo>
                      <a:pt x="192" y="94"/>
                    </a:lnTo>
                    <a:lnTo>
                      <a:pt x="189" y="85"/>
                    </a:lnTo>
                    <a:lnTo>
                      <a:pt x="180" y="70"/>
                    </a:lnTo>
                    <a:lnTo>
                      <a:pt x="173" y="65"/>
                    </a:lnTo>
                    <a:lnTo>
                      <a:pt x="164" y="66"/>
                    </a:lnTo>
                    <a:lnTo>
                      <a:pt x="173" y="74"/>
                    </a:lnTo>
                    <a:lnTo>
                      <a:pt x="178" y="83"/>
                    </a:lnTo>
                    <a:lnTo>
                      <a:pt x="180" y="92"/>
                    </a:lnTo>
                    <a:lnTo>
                      <a:pt x="167" y="86"/>
                    </a:lnTo>
                    <a:lnTo>
                      <a:pt x="154" y="83"/>
                    </a:lnTo>
                    <a:lnTo>
                      <a:pt x="141" y="80"/>
                    </a:lnTo>
                    <a:lnTo>
                      <a:pt x="128" y="79"/>
                    </a:lnTo>
                    <a:lnTo>
                      <a:pt x="124" y="87"/>
                    </a:lnTo>
                    <a:lnTo>
                      <a:pt x="158" y="96"/>
                    </a:lnTo>
                    <a:lnTo>
                      <a:pt x="196" y="117"/>
                    </a:lnTo>
                    <a:lnTo>
                      <a:pt x="207" y="129"/>
                    </a:lnTo>
                    <a:lnTo>
                      <a:pt x="233" y="158"/>
                    </a:lnTo>
                    <a:lnTo>
                      <a:pt x="237" y="166"/>
                    </a:lnTo>
                    <a:lnTo>
                      <a:pt x="242" y="173"/>
                    </a:lnTo>
                    <a:lnTo>
                      <a:pt x="247" y="185"/>
                    </a:lnTo>
                    <a:lnTo>
                      <a:pt x="251" y="198"/>
                    </a:lnTo>
                    <a:lnTo>
                      <a:pt x="254" y="211"/>
                    </a:lnTo>
                    <a:lnTo>
                      <a:pt x="256" y="223"/>
                    </a:lnTo>
                    <a:lnTo>
                      <a:pt x="256" y="235"/>
                    </a:lnTo>
                    <a:lnTo>
                      <a:pt x="254" y="248"/>
                    </a:lnTo>
                    <a:lnTo>
                      <a:pt x="251" y="260"/>
                    </a:lnTo>
                    <a:lnTo>
                      <a:pt x="246" y="273"/>
                    </a:lnTo>
                    <a:lnTo>
                      <a:pt x="230" y="286"/>
                    </a:lnTo>
                    <a:lnTo>
                      <a:pt x="205" y="299"/>
                    </a:lnTo>
                    <a:lnTo>
                      <a:pt x="197" y="300"/>
                    </a:lnTo>
                    <a:lnTo>
                      <a:pt x="171" y="308"/>
                    </a:lnTo>
                    <a:lnTo>
                      <a:pt x="160" y="306"/>
                    </a:lnTo>
                    <a:lnTo>
                      <a:pt x="155" y="306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6" name="Freeform 74">
                <a:extLst>
                  <a:ext uri="{FF2B5EF4-FFF2-40B4-BE49-F238E27FC236}">
                    <a16:creationId xmlns:a16="http://schemas.microsoft.com/office/drawing/2014/main" id="{EA415716-D8C1-FD55-DCE2-D997DF2BC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1336"/>
                <a:ext cx="36" cy="78"/>
              </a:xfrm>
              <a:custGeom>
                <a:avLst/>
                <a:gdLst>
                  <a:gd name="T0" fmla="*/ 0 w 109"/>
                  <a:gd name="T1" fmla="*/ 0 h 234"/>
                  <a:gd name="T2" fmla="*/ 0 w 109"/>
                  <a:gd name="T3" fmla="*/ 0 h 234"/>
                  <a:gd name="T4" fmla="*/ 0 w 109"/>
                  <a:gd name="T5" fmla="*/ 0 h 234"/>
                  <a:gd name="T6" fmla="*/ 0 w 109"/>
                  <a:gd name="T7" fmla="*/ 0 h 234"/>
                  <a:gd name="T8" fmla="*/ 0 w 109"/>
                  <a:gd name="T9" fmla="*/ 0 h 234"/>
                  <a:gd name="T10" fmla="*/ 0 w 109"/>
                  <a:gd name="T11" fmla="*/ 0 h 234"/>
                  <a:gd name="T12" fmla="*/ 0 w 109"/>
                  <a:gd name="T13" fmla="*/ 0 h 234"/>
                  <a:gd name="T14" fmla="*/ 0 w 109"/>
                  <a:gd name="T15" fmla="*/ 0 h 234"/>
                  <a:gd name="T16" fmla="*/ 0 w 109"/>
                  <a:gd name="T17" fmla="*/ 0 h 234"/>
                  <a:gd name="T18" fmla="*/ 0 w 109"/>
                  <a:gd name="T19" fmla="*/ 0 h 234"/>
                  <a:gd name="T20" fmla="*/ 0 w 109"/>
                  <a:gd name="T21" fmla="*/ 0 h 234"/>
                  <a:gd name="T22" fmla="*/ 0 w 109"/>
                  <a:gd name="T23" fmla="*/ 0 h 234"/>
                  <a:gd name="T24" fmla="*/ 0 w 109"/>
                  <a:gd name="T25" fmla="*/ 0 h 234"/>
                  <a:gd name="T26" fmla="*/ 0 w 109"/>
                  <a:gd name="T27" fmla="*/ 0 h 234"/>
                  <a:gd name="T28" fmla="*/ 0 w 109"/>
                  <a:gd name="T29" fmla="*/ 0 h 234"/>
                  <a:gd name="T30" fmla="*/ 0 w 109"/>
                  <a:gd name="T31" fmla="*/ 0 h 234"/>
                  <a:gd name="T32" fmla="*/ 0 w 109"/>
                  <a:gd name="T33" fmla="*/ 0 h 234"/>
                  <a:gd name="T34" fmla="*/ 0 w 109"/>
                  <a:gd name="T35" fmla="*/ 0 h 234"/>
                  <a:gd name="T36" fmla="*/ 0 w 109"/>
                  <a:gd name="T37" fmla="*/ 0 h 234"/>
                  <a:gd name="T38" fmla="*/ 0 w 109"/>
                  <a:gd name="T39" fmla="*/ 0 h 234"/>
                  <a:gd name="T40" fmla="*/ 0 w 109"/>
                  <a:gd name="T41" fmla="*/ 0 h 234"/>
                  <a:gd name="T42" fmla="*/ 0 w 109"/>
                  <a:gd name="T43" fmla="*/ 0 h 234"/>
                  <a:gd name="T44" fmla="*/ 0 w 109"/>
                  <a:gd name="T45" fmla="*/ 0 h 234"/>
                  <a:gd name="T46" fmla="*/ 0 w 109"/>
                  <a:gd name="T47" fmla="*/ 0 h 234"/>
                  <a:gd name="T48" fmla="*/ 0 w 109"/>
                  <a:gd name="T49" fmla="*/ 0 h 234"/>
                  <a:gd name="T50" fmla="*/ 0 w 109"/>
                  <a:gd name="T51" fmla="*/ 0 h 234"/>
                  <a:gd name="T52" fmla="*/ 0 w 109"/>
                  <a:gd name="T53" fmla="*/ 0 h 234"/>
                  <a:gd name="T54" fmla="*/ 0 w 109"/>
                  <a:gd name="T55" fmla="*/ 0 h 234"/>
                  <a:gd name="T56" fmla="*/ 0 w 109"/>
                  <a:gd name="T57" fmla="*/ 0 h 234"/>
                  <a:gd name="T58" fmla="*/ 0 w 109"/>
                  <a:gd name="T59" fmla="*/ 0 h 234"/>
                  <a:gd name="T60" fmla="*/ 0 w 109"/>
                  <a:gd name="T61" fmla="*/ 0 h 234"/>
                  <a:gd name="T62" fmla="*/ 0 w 109"/>
                  <a:gd name="T63" fmla="*/ 0 h 234"/>
                  <a:gd name="T64" fmla="*/ 0 w 109"/>
                  <a:gd name="T65" fmla="*/ 0 h 234"/>
                  <a:gd name="T66" fmla="*/ 0 w 109"/>
                  <a:gd name="T67" fmla="*/ 0 h 2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9"/>
                  <a:gd name="T103" fmla="*/ 0 h 234"/>
                  <a:gd name="T104" fmla="*/ 109 w 109"/>
                  <a:gd name="T105" fmla="*/ 234 h 2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9" h="234">
                    <a:moveTo>
                      <a:pt x="10" y="234"/>
                    </a:moveTo>
                    <a:lnTo>
                      <a:pt x="0" y="233"/>
                    </a:lnTo>
                    <a:lnTo>
                      <a:pt x="24" y="180"/>
                    </a:lnTo>
                    <a:lnTo>
                      <a:pt x="27" y="146"/>
                    </a:lnTo>
                    <a:lnTo>
                      <a:pt x="24" y="89"/>
                    </a:lnTo>
                    <a:lnTo>
                      <a:pt x="20" y="77"/>
                    </a:lnTo>
                    <a:lnTo>
                      <a:pt x="10" y="53"/>
                    </a:lnTo>
                    <a:lnTo>
                      <a:pt x="17" y="44"/>
                    </a:lnTo>
                    <a:lnTo>
                      <a:pt x="24" y="41"/>
                    </a:lnTo>
                    <a:lnTo>
                      <a:pt x="58" y="19"/>
                    </a:lnTo>
                    <a:lnTo>
                      <a:pt x="86" y="6"/>
                    </a:lnTo>
                    <a:lnTo>
                      <a:pt x="93" y="5"/>
                    </a:lnTo>
                    <a:lnTo>
                      <a:pt x="98" y="2"/>
                    </a:lnTo>
                    <a:lnTo>
                      <a:pt x="109" y="0"/>
                    </a:lnTo>
                    <a:lnTo>
                      <a:pt x="104" y="24"/>
                    </a:lnTo>
                    <a:lnTo>
                      <a:pt x="98" y="47"/>
                    </a:lnTo>
                    <a:lnTo>
                      <a:pt x="95" y="71"/>
                    </a:lnTo>
                    <a:lnTo>
                      <a:pt x="93" y="93"/>
                    </a:lnTo>
                    <a:lnTo>
                      <a:pt x="85" y="101"/>
                    </a:lnTo>
                    <a:lnTo>
                      <a:pt x="80" y="108"/>
                    </a:lnTo>
                    <a:lnTo>
                      <a:pt x="76" y="116"/>
                    </a:lnTo>
                    <a:lnTo>
                      <a:pt x="72" y="123"/>
                    </a:lnTo>
                    <a:lnTo>
                      <a:pt x="68" y="136"/>
                    </a:lnTo>
                    <a:lnTo>
                      <a:pt x="62" y="149"/>
                    </a:lnTo>
                    <a:lnTo>
                      <a:pt x="60" y="158"/>
                    </a:lnTo>
                    <a:lnTo>
                      <a:pt x="59" y="168"/>
                    </a:lnTo>
                    <a:lnTo>
                      <a:pt x="58" y="176"/>
                    </a:lnTo>
                    <a:lnTo>
                      <a:pt x="57" y="185"/>
                    </a:lnTo>
                    <a:lnTo>
                      <a:pt x="55" y="193"/>
                    </a:lnTo>
                    <a:lnTo>
                      <a:pt x="51" y="202"/>
                    </a:lnTo>
                    <a:lnTo>
                      <a:pt x="45" y="210"/>
                    </a:lnTo>
                    <a:lnTo>
                      <a:pt x="41" y="215"/>
                    </a:lnTo>
                    <a:lnTo>
                      <a:pt x="37" y="219"/>
                    </a:lnTo>
                    <a:lnTo>
                      <a:pt x="10" y="234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7" name="Freeform 75">
                <a:extLst>
                  <a:ext uri="{FF2B5EF4-FFF2-40B4-BE49-F238E27FC236}">
                    <a16:creationId xmlns:a16="http://schemas.microsoft.com/office/drawing/2014/main" id="{10EE7161-BC9C-0506-AC94-D7262EC83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349"/>
                <a:ext cx="18" cy="58"/>
              </a:xfrm>
              <a:custGeom>
                <a:avLst/>
                <a:gdLst>
                  <a:gd name="T0" fmla="*/ 0 w 55"/>
                  <a:gd name="T1" fmla="*/ 0 h 172"/>
                  <a:gd name="T2" fmla="*/ 0 w 55"/>
                  <a:gd name="T3" fmla="*/ 0 h 172"/>
                  <a:gd name="T4" fmla="*/ 0 w 55"/>
                  <a:gd name="T5" fmla="*/ 0 h 172"/>
                  <a:gd name="T6" fmla="*/ 0 w 55"/>
                  <a:gd name="T7" fmla="*/ 0 h 172"/>
                  <a:gd name="T8" fmla="*/ 0 w 55"/>
                  <a:gd name="T9" fmla="*/ 0 h 172"/>
                  <a:gd name="T10" fmla="*/ 0 w 55"/>
                  <a:gd name="T11" fmla="*/ 0 h 172"/>
                  <a:gd name="T12" fmla="*/ 0 w 55"/>
                  <a:gd name="T13" fmla="*/ 0 h 172"/>
                  <a:gd name="T14" fmla="*/ 0 w 55"/>
                  <a:gd name="T15" fmla="*/ 0 h 172"/>
                  <a:gd name="T16" fmla="*/ 0 w 55"/>
                  <a:gd name="T17" fmla="*/ 0 h 172"/>
                  <a:gd name="T18" fmla="*/ 0 w 55"/>
                  <a:gd name="T19" fmla="*/ 0 h 172"/>
                  <a:gd name="T20" fmla="*/ 0 w 55"/>
                  <a:gd name="T21" fmla="*/ 0 h 172"/>
                  <a:gd name="T22" fmla="*/ 0 w 55"/>
                  <a:gd name="T23" fmla="*/ 0 h 172"/>
                  <a:gd name="T24" fmla="*/ 0 w 55"/>
                  <a:gd name="T25" fmla="*/ 0 h 172"/>
                  <a:gd name="T26" fmla="*/ 0 w 55"/>
                  <a:gd name="T27" fmla="*/ 0 h 172"/>
                  <a:gd name="T28" fmla="*/ 0 w 55"/>
                  <a:gd name="T29" fmla="*/ 0 h 172"/>
                  <a:gd name="T30" fmla="*/ 0 w 55"/>
                  <a:gd name="T31" fmla="*/ 0 h 172"/>
                  <a:gd name="T32" fmla="*/ 0 w 55"/>
                  <a:gd name="T33" fmla="*/ 0 h 172"/>
                  <a:gd name="T34" fmla="*/ 0 w 55"/>
                  <a:gd name="T35" fmla="*/ 0 h 172"/>
                  <a:gd name="T36" fmla="*/ 0 w 55"/>
                  <a:gd name="T37" fmla="*/ 0 h 172"/>
                  <a:gd name="T38" fmla="*/ 0 w 55"/>
                  <a:gd name="T39" fmla="*/ 0 h 172"/>
                  <a:gd name="T40" fmla="*/ 0 w 55"/>
                  <a:gd name="T41" fmla="*/ 0 h 172"/>
                  <a:gd name="T42" fmla="*/ 0 w 55"/>
                  <a:gd name="T43" fmla="*/ 0 h 172"/>
                  <a:gd name="T44" fmla="*/ 0 w 55"/>
                  <a:gd name="T45" fmla="*/ 0 h 172"/>
                  <a:gd name="T46" fmla="*/ 0 w 55"/>
                  <a:gd name="T47" fmla="*/ 0 h 172"/>
                  <a:gd name="T48" fmla="*/ 0 w 55"/>
                  <a:gd name="T49" fmla="*/ 0 h 172"/>
                  <a:gd name="T50" fmla="*/ 0 w 55"/>
                  <a:gd name="T51" fmla="*/ 0 h 172"/>
                  <a:gd name="T52" fmla="*/ 0 w 55"/>
                  <a:gd name="T53" fmla="*/ 0 h 172"/>
                  <a:gd name="T54" fmla="*/ 0 w 55"/>
                  <a:gd name="T55" fmla="*/ 0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5"/>
                  <a:gd name="T85" fmla="*/ 0 h 172"/>
                  <a:gd name="T86" fmla="*/ 55 w 55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5" h="172">
                    <a:moveTo>
                      <a:pt x="9" y="172"/>
                    </a:moveTo>
                    <a:lnTo>
                      <a:pt x="0" y="170"/>
                    </a:lnTo>
                    <a:lnTo>
                      <a:pt x="9" y="160"/>
                    </a:lnTo>
                    <a:lnTo>
                      <a:pt x="15" y="151"/>
                    </a:lnTo>
                    <a:lnTo>
                      <a:pt x="21" y="141"/>
                    </a:lnTo>
                    <a:lnTo>
                      <a:pt x="24" y="132"/>
                    </a:lnTo>
                    <a:lnTo>
                      <a:pt x="27" y="121"/>
                    </a:lnTo>
                    <a:lnTo>
                      <a:pt x="29" y="112"/>
                    </a:lnTo>
                    <a:lnTo>
                      <a:pt x="31" y="94"/>
                    </a:lnTo>
                    <a:lnTo>
                      <a:pt x="33" y="65"/>
                    </a:lnTo>
                    <a:lnTo>
                      <a:pt x="33" y="56"/>
                    </a:lnTo>
                    <a:lnTo>
                      <a:pt x="28" y="34"/>
                    </a:lnTo>
                    <a:lnTo>
                      <a:pt x="19" y="14"/>
                    </a:lnTo>
                    <a:lnTo>
                      <a:pt x="24" y="5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40" y="7"/>
                    </a:lnTo>
                    <a:lnTo>
                      <a:pt x="47" y="40"/>
                    </a:lnTo>
                    <a:lnTo>
                      <a:pt x="50" y="56"/>
                    </a:lnTo>
                    <a:lnTo>
                      <a:pt x="53" y="72"/>
                    </a:lnTo>
                    <a:lnTo>
                      <a:pt x="54" y="87"/>
                    </a:lnTo>
                    <a:lnTo>
                      <a:pt x="55" y="102"/>
                    </a:lnTo>
                    <a:lnTo>
                      <a:pt x="54" y="117"/>
                    </a:lnTo>
                    <a:lnTo>
                      <a:pt x="52" y="133"/>
                    </a:lnTo>
                    <a:lnTo>
                      <a:pt x="48" y="148"/>
                    </a:lnTo>
                    <a:lnTo>
                      <a:pt x="43" y="163"/>
                    </a:lnTo>
                    <a:lnTo>
                      <a:pt x="31" y="169"/>
                    </a:lnTo>
                    <a:lnTo>
                      <a:pt x="9" y="17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8" name="Freeform 76">
                <a:extLst>
                  <a:ext uri="{FF2B5EF4-FFF2-40B4-BE49-F238E27FC236}">
                    <a16:creationId xmlns:a16="http://schemas.microsoft.com/office/drawing/2014/main" id="{EB7CFD3C-93F8-79E5-9650-F324A6C7C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306"/>
                <a:ext cx="90" cy="53"/>
              </a:xfrm>
              <a:custGeom>
                <a:avLst/>
                <a:gdLst>
                  <a:gd name="T0" fmla="*/ 0 w 271"/>
                  <a:gd name="T1" fmla="*/ 0 h 159"/>
                  <a:gd name="T2" fmla="*/ 0 w 271"/>
                  <a:gd name="T3" fmla="*/ 0 h 159"/>
                  <a:gd name="T4" fmla="*/ 0 w 271"/>
                  <a:gd name="T5" fmla="*/ 0 h 159"/>
                  <a:gd name="T6" fmla="*/ 0 w 271"/>
                  <a:gd name="T7" fmla="*/ 0 h 159"/>
                  <a:gd name="T8" fmla="*/ 0 w 271"/>
                  <a:gd name="T9" fmla="*/ 0 h 159"/>
                  <a:gd name="T10" fmla="*/ 0 w 271"/>
                  <a:gd name="T11" fmla="*/ 0 h 159"/>
                  <a:gd name="T12" fmla="*/ 0 w 271"/>
                  <a:gd name="T13" fmla="*/ 0 h 159"/>
                  <a:gd name="T14" fmla="*/ 0 w 271"/>
                  <a:gd name="T15" fmla="*/ 0 h 159"/>
                  <a:gd name="T16" fmla="*/ 0 w 271"/>
                  <a:gd name="T17" fmla="*/ 0 h 159"/>
                  <a:gd name="T18" fmla="*/ 0 w 271"/>
                  <a:gd name="T19" fmla="*/ 0 h 159"/>
                  <a:gd name="T20" fmla="*/ 0 w 271"/>
                  <a:gd name="T21" fmla="*/ 0 h 159"/>
                  <a:gd name="T22" fmla="*/ 0 w 271"/>
                  <a:gd name="T23" fmla="*/ 0 h 159"/>
                  <a:gd name="T24" fmla="*/ 0 w 271"/>
                  <a:gd name="T25" fmla="*/ 0 h 159"/>
                  <a:gd name="T26" fmla="*/ 0 w 271"/>
                  <a:gd name="T27" fmla="*/ 0 h 159"/>
                  <a:gd name="T28" fmla="*/ 0 w 271"/>
                  <a:gd name="T29" fmla="*/ 0 h 159"/>
                  <a:gd name="T30" fmla="*/ 0 w 271"/>
                  <a:gd name="T31" fmla="*/ 0 h 159"/>
                  <a:gd name="T32" fmla="*/ 0 w 271"/>
                  <a:gd name="T33" fmla="*/ 0 h 159"/>
                  <a:gd name="T34" fmla="*/ 0 w 271"/>
                  <a:gd name="T35" fmla="*/ 0 h 159"/>
                  <a:gd name="T36" fmla="*/ 0 w 271"/>
                  <a:gd name="T37" fmla="*/ 0 h 159"/>
                  <a:gd name="T38" fmla="*/ 0 w 271"/>
                  <a:gd name="T39" fmla="*/ 0 h 159"/>
                  <a:gd name="T40" fmla="*/ 0 w 271"/>
                  <a:gd name="T41" fmla="*/ 0 h 159"/>
                  <a:gd name="T42" fmla="*/ 0 w 271"/>
                  <a:gd name="T43" fmla="*/ 0 h 159"/>
                  <a:gd name="T44" fmla="*/ 0 w 271"/>
                  <a:gd name="T45" fmla="*/ 0 h 159"/>
                  <a:gd name="T46" fmla="*/ 0 w 271"/>
                  <a:gd name="T47" fmla="*/ 0 h 159"/>
                  <a:gd name="T48" fmla="*/ 0 w 271"/>
                  <a:gd name="T49" fmla="*/ 0 h 159"/>
                  <a:gd name="T50" fmla="*/ 0 w 271"/>
                  <a:gd name="T51" fmla="*/ 0 h 159"/>
                  <a:gd name="T52" fmla="*/ 0 w 271"/>
                  <a:gd name="T53" fmla="*/ 0 h 159"/>
                  <a:gd name="T54" fmla="*/ 0 w 271"/>
                  <a:gd name="T55" fmla="*/ 0 h 159"/>
                  <a:gd name="T56" fmla="*/ 0 w 271"/>
                  <a:gd name="T57" fmla="*/ 0 h 159"/>
                  <a:gd name="T58" fmla="*/ 0 w 271"/>
                  <a:gd name="T59" fmla="*/ 0 h 15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1"/>
                  <a:gd name="T91" fmla="*/ 0 h 159"/>
                  <a:gd name="T92" fmla="*/ 271 w 271"/>
                  <a:gd name="T93" fmla="*/ 159 h 15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1" h="159">
                    <a:moveTo>
                      <a:pt x="39" y="158"/>
                    </a:moveTo>
                    <a:lnTo>
                      <a:pt x="34" y="149"/>
                    </a:lnTo>
                    <a:lnTo>
                      <a:pt x="29" y="130"/>
                    </a:lnTo>
                    <a:lnTo>
                      <a:pt x="21" y="105"/>
                    </a:lnTo>
                    <a:lnTo>
                      <a:pt x="16" y="97"/>
                    </a:lnTo>
                    <a:lnTo>
                      <a:pt x="2" y="50"/>
                    </a:lnTo>
                    <a:lnTo>
                      <a:pt x="0" y="43"/>
                    </a:lnTo>
                    <a:lnTo>
                      <a:pt x="28" y="27"/>
                    </a:lnTo>
                    <a:lnTo>
                      <a:pt x="73" y="14"/>
                    </a:lnTo>
                    <a:lnTo>
                      <a:pt x="95" y="9"/>
                    </a:lnTo>
                    <a:lnTo>
                      <a:pt x="117" y="5"/>
                    </a:lnTo>
                    <a:lnTo>
                      <a:pt x="139" y="2"/>
                    </a:lnTo>
                    <a:lnTo>
                      <a:pt x="162" y="0"/>
                    </a:lnTo>
                    <a:lnTo>
                      <a:pt x="184" y="1"/>
                    </a:lnTo>
                    <a:lnTo>
                      <a:pt x="207" y="3"/>
                    </a:lnTo>
                    <a:lnTo>
                      <a:pt x="219" y="9"/>
                    </a:lnTo>
                    <a:lnTo>
                      <a:pt x="239" y="91"/>
                    </a:lnTo>
                    <a:lnTo>
                      <a:pt x="258" y="134"/>
                    </a:lnTo>
                    <a:lnTo>
                      <a:pt x="271" y="157"/>
                    </a:lnTo>
                    <a:lnTo>
                      <a:pt x="241" y="149"/>
                    </a:lnTo>
                    <a:lnTo>
                      <a:pt x="213" y="144"/>
                    </a:lnTo>
                    <a:lnTo>
                      <a:pt x="184" y="141"/>
                    </a:lnTo>
                    <a:lnTo>
                      <a:pt x="156" y="140"/>
                    </a:lnTo>
                    <a:lnTo>
                      <a:pt x="128" y="141"/>
                    </a:lnTo>
                    <a:lnTo>
                      <a:pt x="99" y="145"/>
                    </a:lnTo>
                    <a:lnTo>
                      <a:pt x="85" y="147"/>
                    </a:lnTo>
                    <a:lnTo>
                      <a:pt x="70" y="151"/>
                    </a:lnTo>
                    <a:lnTo>
                      <a:pt x="57" y="155"/>
                    </a:lnTo>
                    <a:lnTo>
                      <a:pt x="41" y="159"/>
                    </a:lnTo>
                    <a:lnTo>
                      <a:pt x="39" y="158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79" name="Freeform 77">
                <a:extLst>
                  <a:ext uri="{FF2B5EF4-FFF2-40B4-BE49-F238E27FC236}">
                    <a16:creationId xmlns:a16="http://schemas.microsoft.com/office/drawing/2014/main" id="{F23E13C9-1F23-8478-62D3-9E842BA66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59"/>
                <a:ext cx="283" cy="487"/>
              </a:xfrm>
              <a:custGeom>
                <a:avLst/>
                <a:gdLst>
                  <a:gd name="T0" fmla="*/ 0 w 850"/>
                  <a:gd name="T1" fmla="*/ 0 h 1461"/>
                  <a:gd name="T2" fmla="*/ 0 w 850"/>
                  <a:gd name="T3" fmla="*/ 0 h 1461"/>
                  <a:gd name="T4" fmla="*/ 0 w 850"/>
                  <a:gd name="T5" fmla="*/ 0 h 1461"/>
                  <a:gd name="T6" fmla="*/ 0 w 850"/>
                  <a:gd name="T7" fmla="*/ 0 h 1461"/>
                  <a:gd name="T8" fmla="*/ 0 w 850"/>
                  <a:gd name="T9" fmla="*/ 0 h 1461"/>
                  <a:gd name="T10" fmla="*/ 0 w 850"/>
                  <a:gd name="T11" fmla="*/ 0 h 1461"/>
                  <a:gd name="T12" fmla="*/ 0 w 850"/>
                  <a:gd name="T13" fmla="*/ 0 h 1461"/>
                  <a:gd name="T14" fmla="*/ 0 w 850"/>
                  <a:gd name="T15" fmla="*/ 0 h 1461"/>
                  <a:gd name="T16" fmla="*/ 0 w 850"/>
                  <a:gd name="T17" fmla="*/ 0 h 1461"/>
                  <a:gd name="T18" fmla="*/ 0 w 850"/>
                  <a:gd name="T19" fmla="*/ 0 h 1461"/>
                  <a:gd name="T20" fmla="*/ 0 w 850"/>
                  <a:gd name="T21" fmla="*/ 0 h 1461"/>
                  <a:gd name="T22" fmla="*/ 0 w 850"/>
                  <a:gd name="T23" fmla="*/ 0 h 1461"/>
                  <a:gd name="T24" fmla="*/ 0 w 850"/>
                  <a:gd name="T25" fmla="*/ 0 h 1461"/>
                  <a:gd name="T26" fmla="*/ 0 w 850"/>
                  <a:gd name="T27" fmla="*/ 0 h 1461"/>
                  <a:gd name="T28" fmla="*/ 0 w 850"/>
                  <a:gd name="T29" fmla="*/ 0 h 1461"/>
                  <a:gd name="T30" fmla="*/ 0 w 850"/>
                  <a:gd name="T31" fmla="*/ 0 h 1461"/>
                  <a:gd name="T32" fmla="*/ 0 w 850"/>
                  <a:gd name="T33" fmla="*/ 0 h 1461"/>
                  <a:gd name="T34" fmla="*/ 0 w 850"/>
                  <a:gd name="T35" fmla="*/ 0 h 1461"/>
                  <a:gd name="T36" fmla="*/ 0 w 850"/>
                  <a:gd name="T37" fmla="*/ 0 h 1461"/>
                  <a:gd name="T38" fmla="*/ 0 w 850"/>
                  <a:gd name="T39" fmla="*/ 0 h 1461"/>
                  <a:gd name="T40" fmla="*/ 0 w 850"/>
                  <a:gd name="T41" fmla="*/ 0 h 1461"/>
                  <a:gd name="T42" fmla="*/ 0 w 850"/>
                  <a:gd name="T43" fmla="*/ 0 h 1461"/>
                  <a:gd name="T44" fmla="*/ 0 w 850"/>
                  <a:gd name="T45" fmla="*/ 0 h 1461"/>
                  <a:gd name="T46" fmla="*/ 0 w 850"/>
                  <a:gd name="T47" fmla="*/ 0 h 1461"/>
                  <a:gd name="T48" fmla="*/ 0 w 850"/>
                  <a:gd name="T49" fmla="*/ 0 h 1461"/>
                  <a:gd name="T50" fmla="*/ 0 w 850"/>
                  <a:gd name="T51" fmla="*/ 0 h 1461"/>
                  <a:gd name="T52" fmla="*/ 0 w 850"/>
                  <a:gd name="T53" fmla="*/ 0 h 1461"/>
                  <a:gd name="T54" fmla="*/ 0 w 850"/>
                  <a:gd name="T55" fmla="*/ 0 h 1461"/>
                  <a:gd name="T56" fmla="*/ 0 w 850"/>
                  <a:gd name="T57" fmla="*/ 0 h 1461"/>
                  <a:gd name="T58" fmla="*/ 0 w 850"/>
                  <a:gd name="T59" fmla="*/ 0 h 1461"/>
                  <a:gd name="T60" fmla="*/ 0 w 850"/>
                  <a:gd name="T61" fmla="*/ 0 h 1461"/>
                  <a:gd name="T62" fmla="*/ 0 w 850"/>
                  <a:gd name="T63" fmla="*/ 0 h 1461"/>
                  <a:gd name="T64" fmla="*/ 0 w 850"/>
                  <a:gd name="T65" fmla="*/ 0 h 1461"/>
                  <a:gd name="T66" fmla="*/ 0 w 850"/>
                  <a:gd name="T67" fmla="*/ 0 h 1461"/>
                  <a:gd name="T68" fmla="*/ 0 w 850"/>
                  <a:gd name="T69" fmla="*/ 0 h 1461"/>
                  <a:gd name="T70" fmla="*/ 0 w 850"/>
                  <a:gd name="T71" fmla="*/ 0 h 1461"/>
                  <a:gd name="T72" fmla="*/ 0 w 850"/>
                  <a:gd name="T73" fmla="*/ 0 h 1461"/>
                  <a:gd name="T74" fmla="*/ 0 w 850"/>
                  <a:gd name="T75" fmla="*/ 0 h 1461"/>
                  <a:gd name="T76" fmla="*/ 0 w 850"/>
                  <a:gd name="T77" fmla="*/ 0 h 1461"/>
                  <a:gd name="T78" fmla="*/ 0 w 850"/>
                  <a:gd name="T79" fmla="*/ 0 h 1461"/>
                  <a:gd name="T80" fmla="*/ 0 w 850"/>
                  <a:gd name="T81" fmla="*/ 0 h 1461"/>
                  <a:gd name="T82" fmla="*/ 0 w 850"/>
                  <a:gd name="T83" fmla="*/ 0 h 1461"/>
                  <a:gd name="T84" fmla="*/ 0 w 850"/>
                  <a:gd name="T85" fmla="*/ 0 h 1461"/>
                  <a:gd name="T86" fmla="*/ 0 w 850"/>
                  <a:gd name="T87" fmla="*/ 0 h 1461"/>
                  <a:gd name="T88" fmla="*/ 0 w 850"/>
                  <a:gd name="T89" fmla="*/ 0 h 1461"/>
                  <a:gd name="T90" fmla="*/ 0 w 850"/>
                  <a:gd name="T91" fmla="*/ 0 h 1461"/>
                  <a:gd name="T92" fmla="*/ 0 w 850"/>
                  <a:gd name="T93" fmla="*/ 0 h 1461"/>
                  <a:gd name="T94" fmla="*/ 0 w 850"/>
                  <a:gd name="T95" fmla="*/ 0 h 1461"/>
                  <a:gd name="T96" fmla="*/ 0 w 850"/>
                  <a:gd name="T97" fmla="*/ 0 h 1461"/>
                  <a:gd name="T98" fmla="*/ 0 w 850"/>
                  <a:gd name="T99" fmla="*/ 0 h 1461"/>
                  <a:gd name="T100" fmla="*/ 0 w 850"/>
                  <a:gd name="T101" fmla="*/ 0 h 1461"/>
                  <a:gd name="T102" fmla="*/ 0 w 850"/>
                  <a:gd name="T103" fmla="*/ 0 h 1461"/>
                  <a:gd name="T104" fmla="*/ 0 w 850"/>
                  <a:gd name="T105" fmla="*/ 0 h 1461"/>
                  <a:gd name="T106" fmla="*/ 0 w 850"/>
                  <a:gd name="T107" fmla="*/ 0 h 1461"/>
                  <a:gd name="T108" fmla="*/ 0 w 850"/>
                  <a:gd name="T109" fmla="*/ 0 h 1461"/>
                  <a:gd name="T110" fmla="*/ 0 w 850"/>
                  <a:gd name="T111" fmla="*/ 0 h 14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50"/>
                  <a:gd name="T169" fmla="*/ 0 h 1461"/>
                  <a:gd name="T170" fmla="*/ 850 w 850"/>
                  <a:gd name="T171" fmla="*/ 1461 h 14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50" h="1461">
                    <a:moveTo>
                      <a:pt x="609" y="1459"/>
                    </a:moveTo>
                    <a:lnTo>
                      <a:pt x="597" y="1434"/>
                    </a:lnTo>
                    <a:lnTo>
                      <a:pt x="584" y="1409"/>
                    </a:lnTo>
                    <a:lnTo>
                      <a:pt x="577" y="1396"/>
                    </a:lnTo>
                    <a:lnTo>
                      <a:pt x="569" y="1382"/>
                    </a:lnTo>
                    <a:lnTo>
                      <a:pt x="561" y="1370"/>
                    </a:lnTo>
                    <a:lnTo>
                      <a:pt x="550" y="1357"/>
                    </a:lnTo>
                    <a:lnTo>
                      <a:pt x="556" y="1351"/>
                    </a:lnTo>
                    <a:lnTo>
                      <a:pt x="565" y="1337"/>
                    </a:lnTo>
                    <a:lnTo>
                      <a:pt x="553" y="1345"/>
                    </a:lnTo>
                    <a:lnTo>
                      <a:pt x="546" y="1349"/>
                    </a:lnTo>
                    <a:lnTo>
                      <a:pt x="538" y="1354"/>
                    </a:lnTo>
                    <a:lnTo>
                      <a:pt x="522" y="1356"/>
                    </a:lnTo>
                    <a:lnTo>
                      <a:pt x="506" y="1358"/>
                    </a:lnTo>
                    <a:lnTo>
                      <a:pt x="490" y="1360"/>
                    </a:lnTo>
                    <a:lnTo>
                      <a:pt x="481" y="1359"/>
                    </a:lnTo>
                    <a:lnTo>
                      <a:pt x="473" y="1358"/>
                    </a:lnTo>
                    <a:lnTo>
                      <a:pt x="483" y="1348"/>
                    </a:lnTo>
                    <a:lnTo>
                      <a:pt x="495" y="1337"/>
                    </a:lnTo>
                    <a:lnTo>
                      <a:pt x="506" y="1325"/>
                    </a:lnTo>
                    <a:lnTo>
                      <a:pt x="517" y="1313"/>
                    </a:lnTo>
                    <a:lnTo>
                      <a:pt x="502" y="1322"/>
                    </a:lnTo>
                    <a:lnTo>
                      <a:pt x="493" y="1326"/>
                    </a:lnTo>
                    <a:lnTo>
                      <a:pt x="485" y="1332"/>
                    </a:lnTo>
                    <a:lnTo>
                      <a:pt x="468" y="1342"/>
                    </a:lnTo>
                    <a:lnTo>
                      <a:pt x="451" y="1350"/>
                    </a:lnTo>
                    <a:lnTo>
                      <a:pt x="433" y="1357"/>
                    </a:lnTo>
                    <a:lnTo>
                      <a:pt x="416" y="1364"/>
                    </a:lnTo>
                    <a:lnTo>
                      <a:pt x="399" y="1369"/>
                    </a:lnTo>
                    <a:lnTo>
                      <a:pt x="381" y="1373"/>
                    </a:lnTo>
                    <a:lnTo>
                      <a:pt x="364" y="1376"/>
                    </a:lnTo>
                    <a:lnTo>
                      <a:pt x="347" y="1377"/>
                    </a:lnTo>
                    <a:lnTo>
                      <a:pt x="325" y="1377"/>
                    </a:lnTo>
                    <a:lnTo>
                      <a:pt x="306" y="1375"/>
                    </a:lnTo>
                    <a:lnTo>
                      <a:pt x="296" y="1373"/>
                    </a:lnTo>
                    <a:lnTo>
                      <a:pt x="286" y="1370"/>
                    </a:lnTo>
                    <a:lnTo>
                      <a:pt x="275" y="1366"/>
                    </a:lnTo>
                    <a:lnTo>
                      <a:pt x="266" y="1362"/>
                    </a:lnTo>
                    <a:lnTo>
                      <a:pt x="243" y="1348"/>
                    </a:lnTo>
                    <a:lnTo>
                      <a:pt x="234" y="1337"/>
                    </a:lnTo>
                    <a:lnTo>
                      <a:pt x="226" y="1315"/>
                    </a:lnTo>
                    <a:lnTo>
                      <a:pt x="223" y="1304"/>
                    </a:lnTo>
                    <a:lnTo>
                      <a:pt x="221" y="1291"/>
                    </a:lnTo>
                    <a:lnTo>
                      <a:pt x="220" y="1278"/>
                    </a:lnTo>
                    <a:lnTo>
                      <a:pt x="221" y="1265"/>
                    </a:lnTo>
                    <a:lnTo>
                      <a:pt x="223" y="1252"/>
                    </a:lnTo>
                    <a:lnTo>
                      <a:pt x="226" y="1240"/>
                    </a:lnTo>
                    <a:lnTo>
                      <a:pt x="231" y="1226"/>
                    </a:lnTo>
                    <a:lnTo>
                      <a:pt x="239" y="1213"/>
                    </a:lnTo>
                    <a:lnTo>
                      <a:pt x="247" y="1200"/>
                    </a:lnTo>
                    <a:lnTo>
                      <a:pt x="253" y="1193"/>
                    </a:lnTo>
                    <a:lnTo>
                      <a:pt x="259" y="1187"/>
                    </a:lnTo>
                    <a:lnTo>
                      <a:pt x="271" y="1176"/>
                    </a:lnTo>
                    <a:lnTo>
                      <a:pt x="285" y="1168"/>
                    </a:lnTo>
                    <a:lnTo>
                      <a:pt x="298" y="1161"/>
                    </a:lnTo>
                    <a:lnTo>
                      <a:pt x="311" y="1156"/>
                    </a:lnTo>
                    <a:lnTo>
                      <a:pt x="324" y="1152"/>
                    </a:lnTo>
                    <a:lnTo>
                      <a:pt x="338" y="1148"/>
                    </a:lnTo>
                    <a:lnTo>
                      <a:pt x="350" y="1146"/>
                    </a:lnTo>
                    <a:lnTo>
                      <a:pt x="385" y="1151"/>
                    </a:lnTo>
                    <a:lnTo>
                      <a:pt x="388" y="1169"/>
                    </a:lnTo>
                    <a:lnTo>
                      <a:pt x="394" y="1180"/>
                    </a:lnTo>
                    <a:lnTo>
                      <a:pt x="400" y="1192"/>
                    </a:lnTo>
                    <a:lnTo>
                      <a:pt x="378" y="1198"/>
                    </a:lnTo>
                    <a:lnTo>
                      <a:pt x="357" y="1204"/>
                    </a:lnTo>
                    <a:lnTo>
                      <a:pt x="346" y="1208"/>
                    </a:lnTo>
                    <a:lnTo>
                      <a:pt x="336" y="1214"/>
                    </a:lnTo>
                    <a:lnTo>
                      <a:pt x="324" y="1221"/>
                    </a:lnTo>
                    <a:lnTo>
                      <a:pt x="319" y="1226"/>
                    </a:lnTo>
                    <a:lnTo>
                      <a:pt x="314" y="1231"/>
                    </a:lnTo>
                    <a:lnTo>
                      <a:pt x="314" y="1240"/>
                    </a:lnTo>
                    <a:lnTo>
                      <a:pt x="321" y="1237"/>
                    </a:lnTo>
                    <a:lnTo>
                      <a:pt x="330" y="1229"/>
                    </a:lnTo>
                    <a:lnTo>
                      <a:pt x="340" y="1223"/>
                    </a:lnTo>
                    <a:lnTo>
                      <a:pt x="349" y="1218"/>
                    </a:lnTo>
                    <a:lnTo>
                      <a:pt x="357" y="1215"/>
                    </a:lnTo>
                    <a:lnTo>
                      <a:pt x="381" y="1207"/>
                    </a:lnTo>
                    <a:lnTo>
                      <a:pt x="415" y="1199"/>
                    </a:lnTo>
                    <a:lnTo>
                      <a:pt x="432" y="1199"/>
                    </a:lnTo>
                    <a:lnTo>
                      <a:pt x="450" y="1200"/>
                    </a:lnTo>
                    <a:lnTo>
                      <a:pt x="484" y="1202"/>
                    </a:lnTo>
                    <a:lnTo>
                      <a:pt x="519" y="1206"/>
                    </a:lnTo>
                    <a:lnTo>
                      <a:pt x="553" y="1208"/>
                    </a:lnTo>
                    <a:lnTo>
                      <a:pt x="570" y="1208"/>
                    </a:lnTo>
                    <a:lnTo>
                      <a:pt x="588" y="1207"/>
                    </a:lnTo>
                    <a:lnTo>
                      <a:pt x="605" y="1204"/>
                    </a:lnTo>
                    <a:lnTo>
                      <a:pt x="621" y="1201"/>
                    </a:lnTo>
                    <a:lnTo>
                      <a:pt x="639" y="1196"/>
                    </a:lnTo>
                    <a:lnTo>
                      <a:pt x="656" y="1188"/>
                    </a:lnTo>
                    <a:lnTo>
                      <a:pt x="673" y="1178"/>
                    </a:lnTo>
                    <a:lnTo>
                      <a:pt x="682" y="1173"/>
                    </a:lnTo>
                    <a:lnTo>
                      <a:pt x="691" y="1167"/>
                    </a:lnTo>
                    <a:lnTo>
                      <a:pt x="701" y="1161"/>
                    </a:lnTo>
                    <a:lnTo>
                      <a:pt x="708" y="1156"/>
                    </a:lnTo>
                    <a:lnTo>
                      <a:pt x="714" y="1150"/>
                    </a:lnTo>
                    <a:lnTo>
                      <a:pt x="726" y="1138"/>
                    </a:lnTo>
                    <a:lnTo>
                      <a:pt x="736" y="1123"/>
                    </a:lnTo>
                    <a:lnTo>
                      <a:pt x="746" y="1109"/>
                    </a:lnTo>
                    <a:lnTo>
                      <a:pt x="753" y="1094"/>
                    </a:lnTo>
                    <a:lnTo>
                      <a:pt x="759" y="1078"/>
                    </a:lnTo>
                    <a:lnTo>
                      <a:pt x="764" y="1065"/>
                    </a:lnTo>
                    <a:lnTo>
                      <a:pt x="767" y="1051"/>
                    </a:lnTo>
                    <a:lnTo>
                      <a:pt x="770" y="1018"/>
                    </a:lnTo>
                    <a:lnTo>
                      <a:pt x="772" y="1018"/>
                    </a:lnTo>
                    <a:lnTo>
                      <a:pt x="771" y="1001"/>
                    </a:lnTo>
                    <a:lnTo>
                      <a:pt x="769" y="984"/>
                    </a:lnTo>
                    <a:lnTo>
                      <a:pt x="767" y="967"/>
                    </a:lnTo>
                    <a:lnTo>
                      <a:pt x="764" y="950"/>
                    </a:lnTo>
                    <a:lnTo>
                      <a:pt x="758" y="916"/>
                    </a:lnTo>
                    <a:lnTo>
                      <a:pt x="749" y="883"/>
                    </a:lnTo>
                    <a:lnTo>
                      <a:pt x="741" y="858"/>
                    </a:lnTo>
                    <a:lnTo>
                      <a:pt x="710" y="782"/>
                    </a:lnTo>
                    <a:lnTo>
                      <a:pt x="708" y="775"/>
                    </a:lnTo>
                    <a:lnTo>
                      <a:pt x="637" y="645"/>
                    </a:lnTo>
                    <a:lnTo>
                      <a:pt x="631" y="638"/>
                    </a:lnTo>
                    <a:lnTo>
                      <a:pt x="594" y="574"/>
                    </a:lnTo>
                    <a:lnTo>
                      <a:pt x="590" y="565"/>
                    </a:lnTo>
                    <a:lnTo>
                      <a:pt x="571" y="532"/>
                    </a:lnTo>
                    <a:lnTo>
                      <a:pt x="533" y="481"/>
                    </a:lnTo>
                    <a:lnTo>
                      <a:pt x="565" y="446"/>
                    </a:lnTo>
                    <a:lnTo>
                      <a:pt x="571" y="439"/>
                    </a:lnTo>
                    <a:lnTo>
                      <a:pt x="574" y="434"/>
                    </a:lnTo>
                    <a:lnTo>
                      <a:pt x="569" y="434"/>
                    </a:lnTo>
                    <a:lnTo>
                      <a:pt x="564" y="435"/>
                    </a:lnTo>
                    <a:lnTo>
                      <a:pt x="559" y="437"/>
                    </a:lnTo>
                    <a:lnTo>
                      <a:pt x="554" y="440"/>
                    </a:lnTo>
                    <a:lnTo>
                      <a:pt x="546" y="448"/>
                    </a:lnTo>
                    <a:lnTo>
                      <a:pt x="537" y="457"/>
                    </a:lnTo>
                    <a:lnTo>
                      <a:pt x="528" y="466"/>
                    </a:lnTo>
                    <a:lnTo>
                      <a:pt x="519" y="474"/>
                    </a:lnTo>
                    <a:lnTo>
                      <a:pt x="515" y="477"/>
                    </a:lnTo>
                    <a:lnTo>
                      <a:pt x="509" y="480"/>
                    </a:lnTo>
                    <a:lnTo>
                      <a:pt x="505" y="481"/>
                    </a:lnTo>
                    <a:lnTo>
                      <a:pt x="499" y="481"/>
                    </a:lnTo>
                    <a:lnTo>
                      <a:pt x="482" y="486"/>
                    </a:lnTo>
                    <a:lnTo>
                      <a:pt x="474" y="489"/>
                    </a:lnTo>
                    <a:lnTo>
                      <a:pt x="470" y="492"/>
                    </a:lnTo>
                    <a:lnTo>
                      <a:pt x="467" y="495"/>
                    </a:lnTo>
                    <a:lnTo>
                      <a:pt x="464" y="499"/>
                    </a:lnTo>
                    <a:lnTo>
                      <a:pt x="461" y="503"/>
                    </a:lnTo>
                    <a:lnTo>
                      <a:pt x="457" y="511"/>
                    </a:lnTo>
                    <a:lnTo>
                      <a:pt x="455" y="521"/>
                    </a:lnTo>
                    <a:lnTo>
                      <a:pt x="458" y="521"/>
                    </a:lnTo>
                    <a:lnTo>
                      <a:pt x="474" y="500"/>
                    </a:lnTo>
                    <a:lnTo>
                      <a:pt x="515" y="492"/>
                    </a:lnTo>
                    <a:lnTo>
                      <a:pt x="515" y="501"/>
                    </a:lnTo>
                    <a:lnTo>
                      <a:pt x="515" y="511"/>
                    </a:lnTo>
                    <a:lnTo>
                      <a:pt x="513" y="522"/>
                    </a:lnTo>
                    <a:lnTo>
                      <a:pt x="511" y="531"/>
                    </a:lnTo>
                    <a:lnTo>
                      <a:pt x="508" y="541"/>
                    </a:lnTo>
                    <a:lnTo>
                      <a:pt x="505" y="551"/>
                    </a:lnTo>
                    <a:lnTo>
                      <a:pt x="501" y="561"/>
                    </a:lnTo>
                    <a:lnTo>
                      <a:pt x="496" y="571"/>
                    </a:lnTo>
                    <a:lnTo>
                      <a:pt x="485" y="591"/>
                    </a:lnTo>
                    <a:lnTo>
                      <a:pt x="472" y="610"/>
                    </a:lnTo>
                    <a:lnTo>
                      <a:pt x="457" y="630"/>
                    </a:lnTo>
                    <a:lnTo>
                      <a:pt x="439" y="648"/>
                    </a:lnTo>
                    <a:lnTo>
                      <a:pt x="406" y="686"/>
                    </a:lnTo>
                    <a:lnTo>
                      <a:pt x="374" y="711"/>
                    </a:lnTo>
                    <a:lnTo>
                      <a:pt x="369" y="713"/>
                    </a:lnTo>
                    <a:lnTo>
                      <a:pt x="350" y="725"/>
                    </a:lnTo>
                    <a:lnTo>
                      <a:pt x="331" y="736"/>
                    </a:lnTo>
                    <a:lnTo>
                      <a:pt x="312" y="743"/>
                    </a:lnTo>
                    <a:lnTo>
                      <a:pt x="303" y="747"/>
                    </a:lnTo>
                    <a:lnTo>
                      <a:pt x="294" y="750"/>
                    </a:lnTo>
                    <a:lnTo>
                      <a:pt x="285" y="752"/>
                    </a:lnTo>
                    <a:lnTo>
                      <a:pt x="275" y="753"/>
                    </a:lnTo>
                    <a:lnTo>
                      <a:pt x="266" y="754"/>
                    </a:lnTo>
                    <a:lnTo>
                      <a:pt x="256" y="754"/>
                    </a:lnTo>
                    <a:lnTo>
                      <a:pt x="247" y="753"/>
                    </a:lnTo>
                    <a:lnTo>
                      <a:pt x="238" y="751"/>
                    </a:lnTo>
                    <a:lnTo>
                      <a:pt x="228" y="748"/>
                    </a:lnTo>
                    <a:lnTo>
                      <a:pt x="218" y="745"/>
                    </a:lnTo>
                    <a:lnTo>
                      <a:pt x="209" y="736"/>
                    </a:lnTo>
                    <a:lnTo>
                      <a:pt x="204" y="717"/>
                    </a:lnTo>
                    <a:lnTo>
                      <a:pt x="205" y="708"/>
                    </a:lnTo>
                    <a:lnTo>
                      <a:pt x="221" y="704"/>
                    </a:lnTo>
                    <a:lnTo>
                      <a:pt x="229" y="702"/>
                    </a:lnTo>
                    <a:lnTo>
                      <a:pt x="281" y="674"/>
                    </a:lnTo>
                    <a:lnTo>
                      <a:pt x="291" y="667"/>
                    </a:lnTo>
                    <a:lnTo>
                      <a:pt x="296" y="666"/>
                    </a:lnTo>
                    <a:lnTo>
                      <a:pt x="301" y="658"/>
                    </a:lnTo>
                    <a:lnTo>
                      <a:pt x="319" y="648"/>
                    </a:lnTo>
                    <a:lnTo>
                      <a:pt x="325" y="644"/>
                    </a:lnTo>
                    <a:lnTo>
                      <a:pt x="331" y="638"/>
                    </a:lnTo>
                    <a:lnTo>
                      <a:pt x="338" y="632"/>
                    </a:lnTo>
                    <a:lnTo>
                      <a:pt x="342" y="626"/>
                    </a:lnTo>
                    <a:lnTo>
                      <a:pt x="346" y="618"/>
                    </a:lnTo>
                    <a:lnTo>
                      <a:pt x="350" y="611"/>
                    </a:lnTo>
                    <a:lnTo>
                      <a:pt x="353" y="604"/>
                    </a:lnTo>
                    <a:lnTo>
                      <a:pt x="355" y="598"/>
                    </a:lnTo>
                    <a:lnTo>
                      <a:pt x="355" y="594"/>
                    </a:lnTo>
                    <a:lnTo>
                      <a:pt x="347" y="601"/>
                    </a:lnTo>
                    <a:lnTo>
                      <a:pt x="340" y="609"/>
                    </a:lnTo>
                    <a:lnTo>
                      <a:pt x="334" y="616"/>
                    </a:lnTo>
                    <a:lnTo>
                      <a:pt x="318" y="631"/>
                    </a:lnTo>
                    <a:lnTo>
                      <a:pt x="303" y="644"/>
                    </a:lnTo>
                    <a:lnTo>
                      <a:pt x="287" y="655"/>
                    </a:lnTo>
                    <a:lnTo>
                      <a:pt x="241" y="682"/>
                    </a:lnTo>
                    <a:lnTo>
                      <a:pt x="241" y="680"/>
                    </a:lnTo>
                    <a:lnTo>
                      <a:pt x="207" y="695"/>
                    </a:lnTo>
                    <a:lnTo>
                      <a:pt x="154" y="705"/>
                    </a:lnTo>
                    <a:lnTo>
                      <a:pt x="147" y="705"/>
                    </a:lnTo>
                    <a:lnTo>
                      <a:pt x="132" y="707"/>
                    </a:lnTo>
                    <a:lnTo>
                      <a:pt x="116" y="708"/>
                    </a:lnTo>
                    <a:lnTo>
                      <a:pt x="101" y="706"/>
                    </a:lnTo>
                    <a:lnTo>
                      <a:pt x="86" y="703"/>
                    </a:lnTo>
                    <a:lnTo>
                      <a:pt x="70" y="699"/>
                    </a:lnTo>
                    <a:lnTo>
                      <a:pt x="55" y="692"/>
                    </a:lnTo>
                    <a:lnTo>
                      <a:pt x="40" y="683"/>
                    </a:lnTo>
                    <a:lnTo>
                      <a:pt x="24" y="672"/>
                    </a:lnTo>
                    <a:lnTo>
                      <a:pt x="7" y="652"/>
                    </a:lnTo>
                    <a:lnTo>
                      <a:pt x="0" y="639"/>
                    </a:lnTo>
                    <a:lnTo>
                      <a:pt x="1" y="631"/>
                    </a:lnTo>
                    <a:lnTo>
                      <a:pt x="3" y="624"/>
                    </a:lnTo>
                    <a:lnTo>
                      <a:pt x="7" y="616"/>
                    </a:lnTo>
                    <a:lnTo>
                      <a:pt x="12" y="608"/>
                    </a:lnTo>
                    <a:lnTo>
                      <a:pt x="35" y="579"/>
                    </a:lnTo>
                    <a:lnTo>
                      <a:pt x="100" y="483"/>
                    </a:lnTo>
                    <a:lnTo>
                      <a:pt x="125" y="442"/>
                    </a:lnTo>
                    <a:lnTo>
                      <a:pt x="151" y="401"/>
                    </a:lnTo>
                    <a:lnTo>
                      <a:pt x="174" y="360"/>
                    </a:lnTo>
                    <a:lnTo>
                      <a:pt x="196" y="320"/>
                    </a:lnTo>
                    <a:lnTo>
                      <a:pt x="237" y="229"/>
                    </a:lnTo>
                    <a:lnTo>
                      <a:pt x="239" y="244"/>
                    </a:lnTo>
                    <a:lnTo>
                      <a:pt x="239" y="281"/>
                    </a:lnTo>
                    <a:lnTo>
                      <a:pt x="243" y="341"/>
                    </a:lnTo>
                    <a:lnTo>
                      <a:pt x="245" y="350"/>
                    </a:lnTo>
                    <a:lnTo>
                      <a:pt x="247" y="361"/>
                    </a:lnTo>
                    <a:lnTo>
                      <a:pt x="249" y="372"/>
                    </a:lnTo>
                    <a:lnTo>
                      <a:pt x="252" y="383"/>
                    </a:lnTo>
                    <a:lnTo>
                      <a:pt x="255" y="394"/>
                    </a:lnTo>
                    <a:lnTo>
                      <a:pt x="259" y="405"/>
                    </a:lnTo>
                    <a:lnTo>
                      <a:pt x="264" y="418"/>
                    </a:lnTo>
                    <a:lnTo>
                      <a:pt x="269" y="429"/>
                    </a:lnTo>
                    <a:lnTo>
                      <a:pt x="275" y="439"/>
                    </a:lnTo>
                    <a:lnTo>
                      <a:pt x="281" y="450"/>
                    </a:lnTo>
                    <a:lnTo>
                      <a:pt x="290" y="459"/>
                    </a:lnTo>
                    <a:lnTo>
                      <a:pt x="298" y="469"/>
                    </a:lnTo>
                    <a:lnTo>
                      <a:pt x="307" y="477"/>
                    </a:lnTo>
                    <a:lnTo>
                      <a:pt x="317" y="485"/>
                    </a:lnTo>
                    <a:lnTo>
                      <a:pt x="328" y="491"/>
                    </a:lnTo>
                    <a:lnTo>
                      <a:pt x="341" y="496"/>
                    </a:lnTo>
                    <a:lnTo>
                      <a:pt x="388" y="490"/>
                    </a:lnTo>
                    <a:lnTo>
                      <a:pt x="397" y="484"/>
                    </a:lnTo>
                    <a:lnTo>
                      <a:pt x="401" y="480"/>
                    </a:lnTo>
                    <a:lnTo>
                      <a:pt x="416" y="468"/>
                    </a:lnTo>
                    <a:lnTo>
                      <a:pt x="444" y="439"/>
                    </a:lnTo>
                    <a:lnTo>
                      <a:pt x="451" y="436"/>
                    </a:lnTo>
                    <a:lnTo>
                      <a:pt x="455" y="433"/>
                    </a:lnTo>
                    <a:lnTo>
                      <a:pt x="465" y="430"/>
                    </a:lnTo>
                    <a:lnTo>
                      <a:pt x="464" y="423"/>
                    </a:lnTo>
                    <a:lnTo>
                      <a:pt x="442" y="427"/>
                    </a:lnTo>
                    <a:lnTo>
                      <a:pt x="447" y="411"/>
                    </a:lnTo>
                    <a:lnTo>
                      <a:pt x="450" y="396"/>
                    </a:lnTo>
                    <a:lnTo>
                      <a:pt x="456" y="366"/>
                    </a:lnTo>
                    <a:lnTo>
                      <a:pt x="459" y="335"/>
                    </a:lnTo>
                    <a:lnTo>
                      <a:pt x="461" y="305"/>
                    </a:lnTo>
                    <a:lnTo>
                      <a:pt x="460" y="275"/>
                    </a:lnTo>
                    <a:lnTo>
                      <a:pt x="458" y="244"/>
                    </a:lnTo>
                    <a:lnTo>
                      <a:pt x="455" y="215"/>
                    </a:lnTo>
                    <a:lnTo>
                      <a:pt x="450" y="184"/>
                    </a:lnTo>
                    <a:lnTo>
                      <a:pt x="415" y="101"/>
                    </a:lnTo>
                    <a:lnTo>
                      <a:pt x="408" y="91"/>
                    </a:lnTo>
                    <a:lnTo>
                      <a:pt x="400" y="83"/>
                    </a:lnTo>
                    <a:lnTo>
                      <a:pt x="392" y="76"/>
                    </a:lnTo>
                    <a:lnTo>
                      <a:pt x="382" y="70"/>
                    </a:lnTo>
                    <a:lnTo>
                      <a:pt x="374" y="66"/>
                    </a:lnTo>
                    <a:lnTo>
                      <a:pt x="365" y="62"/>
                    </a:lnTo>
                    <a:lnTo>
                      <a:pt x="356" y="60"/>
                    </a:lnTo>
                    <a:lnTo>
                      <a:pt x="348" y="59"/>
                    </a:lnTo>
                    <a:lnTo>
                      <a:pt x="334" y="59"/>
                    </a:lnTo>
                    <a:lnTo>
                      <a:pt x="297" y="77"/>
                    </a:lnTo>
                    <a:lnTo>
                      <a:pt x="291" y="88"/>
                    </a:lnTo>
                    <a:lnTo>
                      <a:pt x="264" y="124"/>
                    </a:lnTo>
                    <a:lnTo>
                      <a:pt x="262" y="137"/>
                    </a:lnTo>
                    <a:lnTo>
                      <a:pt x="250" y="165"/>
                    </a:lnTo>
                    <a:lnTo>
                      <a:pt x="237" y="140"/>
                    </a:lnTo>
                    <a:lnTo>
                      <a:pt x="231" y="133"/>
                    </a:lnTo>
                    <a:lnTo>
                      <a:pt x="224" y="126"/>
                    </a:lnTo>
                    <a:lnTo>
                      <a:pt x="216" y="120"/>
                    </a:lnTo>
                    <a:lnTo>
                      <a:pt x="213" y="118"/>
                    </a:lnTo>
                    <a:lnTo>
                      <a:pt x="209" y="117"/>
                    </a:lnTo>
                    <a:lnTo>
                      <a:pt x="198" y="114"/>
                    </a:lnTo>
                    <a:lnTo>
                      <a:pt x="186" y="117"/>
                    </a:lnTo>
                    <a:lnTo>
                      <a:pt x="174" y="122"/>
                    </a:lnTo>
                    <a:lnTo>
                      <a:pt x="163" y="128"/>
                    </a:lnTo>
                    <a:lnTo>
                      <a:pt x="152" y="137"/>
                    </a:lnTo>
                    <a:lnTo>
                      <a:pt x="146" y="142"/>
                    </a:lnTo>
                    <a:lnTo>
                      <a:pt x="141" y="148"/>
                    </a:lnTo>
                    <a:lnTo>
                      <a:pt x="125" y="171"/>
                    </a:lnTo>
                    <a:lnTo>
                      <a:pt x="121" y="170"/>
                    </a:lnTo>
                    <a:lnTo>
                      <a:pt x="122" y="157"/>
                    </a:lnTo>
                    <a:lnTo>
                      <a:pt x="124" y="146"/>
                    </a:lnTo>
                    <a:lnTo>
                      <a:pt x="127" y="134"/>
                    </a:lnTo>
                    <a:lnTo>
                      <a:pt x="133" y="122"/>
                    </a:lnTo>
                    <a:lnTo>
                      <a:pt x="139" y="112"/>
                    </a:lnTo>
                    <a:lnTo>
                      <a:pt x="146" y="100"/>
                    </a:lnTo>
                    <a:lnTo>
                      <a:pt x="156" y="91"/>
                    </a:lnTo>
                    <a:lnTo>
                      <a:pt x="166" y="83"/>
                    </a:lnTo>
                    <a:lnTo>
                      <a:pt x="183" y="74"/>
                    </a:lnTo>
                    <a:lnTo>
                      <a:pt x="187" y="73"/>
                    </a:lnTo>
                    <a:lnTo>
                      <a:pt x="189" y="70"/>
                    </a:lnTo>
                    <a:lnTo>
                      <a:pt x="185" y="68"/>
                    </a:lnTo>
                    <a:lnTo>
                      <a:pt x="180" y="68"/>
                    </a:lnTo>
                    <a:lnTo>
                      <a:pt x="176" y="68"/>
                    </a:lnTo>
                    <a:lnTo>
                      <a:pt x="172" y="68"/>
                    </a:lnTo>
                    <a:lnTo>
                      <a:pt x="168" y="70"/>
                    </a:lnTo>
                    <a:lnTo>
                      <a:pt x="164" y="72"/>
                    </a:lnTo>
                    <a:lnTo>
                      <a:pt x="160" y="74"/>
                    </a:lnTo>
                    <a:lnTo>
                      <a:pt x="156" y="76"/>
                    </a:lnTo>
                    <a:lnTo>
                      <a:pt x="150" y="48"/>
                    </a:lnTo>
                    <a:lnTo>
                      <a:pt x="208" y="37"/>
                    </a:lnTo>
                    <a:lnTo>
                      <a:pt x="291" y="14"/>
                    </a:lnTo>
                    <a:lnTo>
                      <a:pt x="311" y="9"/>
                    </a:lnTo>
                    <a:lnTo>
                      <a:pt x="330" y="5"/>
                    </a:lnTo>
                    <a:lnTo>
                      <a:pt x="351" y="1"/>
                    </a:lnTo>
                    <a:lnTo>
                      <a:pt x="370" y="0"/>
                    </a:lnTo>
                    <a:lnTo>
                      <a:pt x="391" y="1"/>
                    </a:lnTo>
                    <a:lnTo>
                      <a:pt x="411" y="5"/>
                    </a:lnTo>
                    <a:lnTo>
                      <a:pt x="420" y="7"/>
                    </a:lnTo>
                    <a:lnTo>
                      <a:pt x="430" y="10"/>
                    </a:lnTo>
                    <a:lnTo>
                      <a:pt x="441" y="13"/>
                    </a:lnTo>
                    <a:lnTo>
                      <a:pt x="451" y="17"/>
                    </a:lnTo>
                    <a:lnTo>
                      <a:pt x="469" y="33"/>
                    </a:lnTo>
                    <a:lnTo>
                      <a:pt x="479" y="57"/>
                    </a:lnTo>
                    <a:lnTo>
                      <a:pt x="485" y="64"/>
                    </a:lnTo>
                    <a:lnTo>
                      <a:pt x="496" y="83"/>
                    </a:lnTo>
                    <a:lnTo>
                      <a:pt x="504" y="89"/>
                    </a:lnTo>
                    <a:lnTo>
                      <a:pt x="517" y="93"/>
                    </a:lnTo>
                    <a:lnTo>
                      <a:pt x="511" y="103"/>
                    </a:lnTo>
                    <a:lnTo>
                      <a:pt x="507" y="114"/>
                    </a:lnTo>
                    <a:lnTo>
                      <a:pt x="504" y="124"/>
                    </a:lnTo>
                    <a:lnTo>
                      <a:pt x="502" y="134"/>
                    </a:lnTo>
                    <a:lnTo>
                      <a:pt x="502" y="144"/>
                    </a:lnTo>
                    <a:lnTo>
                      <a:pt x="502" y="154"/>
                    </a:lnTo>
                    <a:lnTo>
                      <a:pt x="503" y="164"/>
                    </a:lnTo>
                    <a:lnTo>
                      <a:pt x="505" y="174"/>
                    </a:lnTo>
                    <a:lnTo>
                      <a:pt x="559" y="283"/>
                    </a:lnTo>
                    <a:lnTo>
                      <a:pt x="568" y="295"/>
                    </a:lnTo>
                    <a:lnTo>
                      <a:pt x="569" y="299"/>
                    </a:lnTo>
                    <a:lnTo>
                      <a:pt x="577" y="297"/>
                    </a:lnTo>
                    <a:lnTo>
                      <a:pt x="584" y="269"/>
                    </a:lnTo>
                    <a:lnTo>
                      <a:pt x="605" y="236"/>
                    </a:lnTo>
                    <a:lnTo>
                      <a:pt x="617" y="224"/>
                    </a:lnTo>
                    <a:lnTo>
                      <a:pt x="629" y="213"/>
                    </a:lnTo>
                    <a:lnTo>
                      <a:pt x="644" y="201"/>
                    </a:lnTo>
                    <a:lnTo>
                      <a:pt x="657" y="191"/>
                    </a:lnTo>
                    <a:lnTo>
                      <a:pt x="668" y="184"/>
                    </a:lnTo>
                    <a:lnTo>
                      <a:pt x="688" y="177"/>
                    </a:lnTo>
                    <a:lnTo>
                      <a:pt x="697" y="174"/>
                    </a:lnTo>
                    <a:lnTo>
                      <a:pt x="728" y="165"/>
                    </a:lnTo>
                    <a:lnTo>
                      <a:pt x="738" y="166"/>
                    </a:lnTo>
                    <a:lnTo>
                      <a:pt x="750" y="167"/>
                    </a:lnTo>
                    <a:lnTo>
                      <a:pt x="760" y="170"/>
                    </a:lnTo>
                    <a:lnTo>
                      <a:pt x="771" y="174"/>
                    </a:lnTo>
                    <a:lnTo>
                      <a:pt x="782" y="179"/>
                    </a:lnTo>
                    <a:lnTo>
                      <a:pt x="793" y="185"/>
                    </a:lnTo>
                    <a:lnTo>
                      <a:pt x="805" y="193"/>
                    </a:lnTo>
                    <a:lnTo>
                      <a:pt x="816" y="204"/>
                    </a:lnTo>
                    <a:lnTo>
                      <a:pt x="822" y="211"/>
                    </a:lnTo>
                    <a:lnTo>
                      <a:pt x="827" y="217"/>
                    </a:lnTo>
                    <a:lnTo>
                      <a:pt x="831" y="223"/>
                    </a:lnTo>
                    <a:lnTo>
                      <a:pt x="834" y="229"/>
                    </a:lnTo>
                    <a:lnTo>
                      <a:pt x="839" y="240"/>
                    </a:lnTo>
                    <a:lnTo>
                      <a:pt x="842" y="246"/>
                    </a:lnTo>
                    <a:lnTo>
                      <a:pt x="844" y="252"/>
                    </a:lnTo>
                    <a:lnTo>
                      <a:pt x="848" y="267"/>
                    </a:lnTo>
                    <a:lnTo>
                      <a:pt x="850" y="281"/>
                    </a:lnTo>
                    <a:lnTo>
                      <a:pt x="850" y="295"/>
                    </a:lnTo>
                    <a:lnTo>
                      <a:pt x="850" y="309"/>
                    </a:lnTo>
                    <a:lnTo>
                      <a:pt x="847" y="323"/>
                    </a:lnTo>
                    <a:lnTo>
                      <a:pt x="844" y="337"/>
                    </a:lnTo>
                    <a:lnTo>
                      <a:pt x="837" y="350"/>
                    </a:lnTo>
                    <a:lnTo>
                      <a:pt x="830" y="365"/>
                    </a:lnTo>
                    <a:lnTo>
                      <a:pt x="821" y="376"/>
                    </a:lnTo>
                    <a:lnTo>
                      <a:pt x="811" y="386"/>
                    </a:lnTo>
                    <a:lnTo>
                      <a:pt x="801" y="394"/>
                    </a:lnTo>
                    <a:lnTo>
                      <a:pt x="789" y="401"/>
                    </a:lnTo>
                    <a:lnTo>
                      <a:pt x="779" y="407"/>
                    </a:lnTo>
                    <a:lnTo>
                      <a:pt x="768" y="412"/>
                    </a:lnTo>
                    <a:lnTo>
                      <a:pt x="757" y="417"/>
                    </a:lnTo>
                    <a:lnTo>
                      <a:pt x="747" y="420"/>
                    </a:lnTo>
                    <a:lnTo>
                      <a:pt x="737" y="422"/>
                    </a:lnTo>
                    <a:lnTo>
                      <a:pt x="728" y="424"/>
                    </a:lnTo>
                    <a:lnTo>
                      <a:pt x="712" y="426"/>
                    </a:lnTo>
                    <a:lnTo>
                      <a:pt x="695" y="426"/>
                    </a:lnTo>
                    <a:lnTo>
                      <a:pt x="678" y="426"/>
                    </a:lnTo>
                    <a:lnTo>
                      <a:pt x="663" y="421"/>
                    </a:lnTo>
                    <a:lnTo>
                      <a:pt x="663" y="426"/>
                    </a:lnTo>
                    <a:lnTo>
                      <a:pt x="665" y="428"/>
                    </a:lnTo>
                    <a:lnTo>
                      <a:pt x="706" y="437"/>
                    </a:lnTo>
                    <a:lnTo>
                      <a:pt x="697" y="445"/>
                    </a:lnTo>
                    <a:lnTo>
                      <a:pt x="671" y="450"/>
                    </a:lnTo>
                    <a:lnTo>
                      <a:pt x="665" y="455"/>
                    </a:lnTo>
                    <a:lnTo>
                      <a:pt x="687" y="457"/>
                    </a:lnTo>
                    <a:lnTo>
                      <a:pt x="677" y="502"/>
                    </a:lnTo>
                    <a:lnTo>
                      <a:pt x="686" y="548"/>
                    </a:lnTo>
                    <a:lnTo>
                      <a:pt x="692" y="555"/>
                    </a:lnTo>
                    <a:lnTo>
                      <a:pt x="697" y="560"/>
                    </a:lnTo>
                    <a:lnTo>
                      <a:pt x="703" y="564"/>
                    </a:lnTo>
                    <a:lnTo>
                      <a:pt x="710" y="567"/>
                    </a:lnTo>
                    <a:lnTo>
                      <a:pt x="716" y="571"/>
                    </a:lnTo>
                    <a:lnTo>
                      <a:pt x="722" y="574"/>
                    </a:lnTo>
                    <a:lnTo>
                      <a:pt x="728" y="576"/>
                    </a:lnTo>
                    <a:lnTo>
                      <a:pt x="734" y="578"/>
                    </a:lnTo>
                    <a:lnTo>
                      <a:pt x="735" y="594"/>
                    </a:lnTo>
                    <a:lnTo>
                      <a:pt x="735" y="604"/>
                    </a:lnTo>
                    <a:lnTo>
                      <a:pt x="735" y="618"/>
                    </a:lnTo>
                    <a:lnTo>
                      <a:pt x="736" y="633"/>
                    </a:lnTo>
                    <a:lnTo>
                      <a:pt x="741" y="661"/>
                    </a:lnTo>
                    <a:lnTo>
                      <a:pt x="746" y="689"/>
                    </a:lnTo>
                    <a:lnTo>
                      <a:pt x="753" y="717"/>
                    </a:lnTo>
                    <a:lnTo>
                      <a:pt x="758" y="743"/>
                    </a:lnTo>
                    <a:lnTo>
                      <a:pt x="787" y="833"/>
                    </a:lnTo>
                    <a:lnTo>
                      <a:pt x="788" y="841"/>
                    </a:lnTo>
                    <a:lnTo>
                      <a:pt x="800" y="879"/>
                    </a:lnTo>
                    <a:lnTo>
                      <a:pt x="810" y="917"/>
                    </a:lnTo>
                    <a:lnTo>
                      <a:pt x="813" y="937"/>
                    </a:lnTo>
                    <a:lnTo>
                      <a:pt x="816" y="955"/>
                    </a:lnTo>
                    <a:lnTo>
                      <a:pt x="817" y="974"/>
                    </a:lnTo>
                    <a:lnTo>
                      <a:pt x="817" y="994"/>
                    </a:lnTo>
                    <a:lnTo>
                      <a:pt x="816" y="1016"/>
                    </a:lnTo>
                    <a:lnTo>
                      <a:pt x="814" y="1039"/>
                    </a:lnTo>
                    <a:lnTo>
                      <a:pt x="810" y="1061"/>
                    </a:lnTo>
                    <a:lnTo>
                      <a:pt x="806" y="1084"/>
                    </a:lnTo>
                    <a:lnTo>
                      <a:pt x="800" y="1106"/>
                    </a:lnTo>
                    <a:lnTo>
                      <a:pt x="793" y="1127"/>
                    </a:lnTo>
                    <a:lnTo>
                      <a:pt x="786" y="1150"/>
                    </a:lnTo>
                    <a:lnTo>
                      <a:pt x="779" y="1171"/>
                    </a:lnTo>
                    <a:lnTo>
                      <a:pt x="758" y="1250"/>
                    </a:lnTo>
                    <a:lnTo>
                      <a:pt x="756" y="1274"/>
                    </a:lnTo>
                    <a:lnTo>
                      <a:pt x="756" y="1298"/>
                    </a:lnTo>
                    <a:lnTo>
                      <a:pt x="756" y="1321"/>
                    </a:lnTo>
                    <a:lnTo>
                      <a:pt x="757" y="1333"/>
                    </a:lnTo>
                    <a:lnTo>
                      <a:pt x="758" y="1347"/>
                    </a:lnTo>
                    <a:lnTo>
                      <a:pt x="748" y="1354"/>
                    </a:lnTo>
                    <a:lnTo>
                      <a:pt x="738" y="1362"/>
                    </a:lnTo>
                    <a:lnTo>
                      <a:pt x="730" y="1371"/>
                    </a:lnTo>
                    <a:lnTo>
                      <a:pt x="723" y="1381"/>
                    </a:lnTo>
                    <a:lnTo>
                      <a:pt x="717" y="1392"/>
                    </a:lnTo>
                    <a:lnTo>
                      <a:pt x="712" y="1401"/>
                    </a:lnTo>
                    <a:lnTo>
                      <a:pt x="707" y="1411"/>
                    </a:lnTo>
                    <a:lnTo>
                      <a:pt x="703" y="1420"/>
                    </a:lnTo>
                    <a:lnTo>
                      <a:pt x="677" y="1429"/>
                    </a:lnTo>
                    <a:lnTo>
                      <a:pt x="669" y="1431"/>
                    </a:lnTo>
                    <a:lnTo>
                      <a:pt x="660" y="1433"/>
                    </a:lnTo>
                    <a:lnTo>
                      <a:pt x="623" y="1455"/>
                    </a:lnTo>
                    <a:lnTo>
                      <a:pt x="612" y="1461"/>
                    </a:lnTo>
                    <a:lnTo>
                      <a:pt x="609" y="1459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0" name="Freeform 78">
                <a:extLst>
                  <a:ext uri="{FF2B5EF4-FFF2-40B4-BE49-F238E27FC236}">
                    <a16:creationId xmlns:a16="http://schemas.microsoft.com/office/drawing/2014/main" id="{E581038B-9273-4C92-C3E1-6EDAF7805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823"/>
                <a:ext cx="297" cy="488"/>
              </a:xfrm>
              <a:custGeom>
                <a:avLst/>
                <a:gdLst>
                  <a:gd name="T0" fmla="*/ 0 w 891"/>
                  <a:gd name="T1" fmla="*/ 0 h 1465"/>
                  <a:gd name="T2" fmla="*/ 0 w 891"/>
                  <a:gd name="T3" fmla="*/ 0 h 1465"/>
                  <a:gd name="T4" fmla="*/ 0 w 891"/>
                  <a:gd name="T5" fmla="*/ 0 h 1465"/>
                  <a:gd name="T6" fmla="*/ 0 w 891"/>
                  <a:gd name="T7" fmla="*/ 0 h 1465"/>
                  <a:gd name="T8" fmla="*/ 0 w 891"/>
                  <a:gd name="T9" fmla="*/ 0 h 1465"/>
                  <a:gd name="T10" fmla="*/ 0 w 891"/>
                  <a:gd name="T11" fmla="*/ 0 h 1465"/>
                  <a:gd name="T12" fmla="*/ 0 w 891"/>
                  <a:gd name="T13" fmla="*/ 0 h 1465"/>
                  <a:gd name="T14" fmla="*/ 0 w 891"/>
                  <a:gd name="T15" fmla="*/ 0 h 1465"/>
                  <a:gd name="T16" fmla="*/ 0 w 891"/>
                  <a:gd name="T17" fmla="*/ 0 h 1465"/>
                  <a:gd name="T18" fmla="*/ 0 w 891"/>
                  <a:gd name="T19" fmla="*/ 0 h 1465"/>
                  <a:gd name="T20" fmla="*/ 0 w 891"/>
                  <a:gd name="T21" fmla="*/ 0 h 1465"/>
                  <a:gd name="T22" fmla="*/ 0 w 891"/>
                  <a:gd name="T23" fmla="*/ 0 h 1465"/>
                  <a:gd name="T24" fmla="*/ 0 w 891"/>
                  <a:gd name="T25" fmla="*/ 0 h 1465"/>
                  <a:gd name="T26" fmla="*/ 0 w 891"/>
                  <a:gd name="T27" fmla="*/ 0 h 1465"/>
                  <a:gd name="T28" fmla="*/ 0 w 891"/>
                  <a:gd name="T29" fmla="*/ 0 h 1465"/>
                  <a:gd name="T30" fmla="*/ 0 w 891"/>
                  <a:gd name="T31" fmla="*/ 0 h 1465"/>
                  <a:gd name="T32" fmla="*/ 0 w 891"/>
                  <a:gd name="T33" fmla="*/ 0 h 1465"/>
                  <a:gd name="T34" fmla="*/ 0 w 891"/>
                  <a:gd name="T35" fmla="*/ 0 h 1465"/>
                  <a:gd name="T36" fmla="*/ 0 w 891"/>
                  <a:gd name="T37" fmla="*/ 0 h 1465"/>
                  <a:gd name="T38" fmla="*/ 0 w 891"/>
                  <a:gd name="T39" fmla="*/ 0 h 1465"/>
                  <a:gd name="T40" fmla="*/ 0 w 891"/>
                  <a:gd name="T41" fmla="*/ 0 h 1465"/>
                  <a:gd name="T42" fmla="*/ 0 w 891"/>
                  <a:gd name="T43" fmla="*/ 0 h 1465"/>
                  <a:gd name="T44" fmla="*/ 0 w 891"/>
                  <a:gd name="T45" fmla="*/ 0 h 1465"/>
                  <a:gd name="T46" fmla="*/ 0 w 891"/>
                  <a:gd name="T47" fmla="*/ 0 h 1465"/>
                  <a:gd name="T48" fmla="*/ 0 w 891"/>
                  <a:gd name="T49" fmla="*/ 0 h 1465"/>
                  <a:gd name="T50" fmla="*/ 0 w 891"/>
                  <a:gd name="T51" fmla="*/ 0 h 1465"/>
                  <a:gd name="T52" fmla="*/ 0 w 891"/>
                  <a:gd name="T53" fmla="*/ 0 h 1465"/>
                  <a:gd name="T54" fmla="*/ 0 w 891"/>
                  <a:gd name="T55" fmla="*/ 0 h 1465"/>
                  <a:gd name="T56" fmla="*/ 0 w 891"/>
                  <a:gd name="T57" fmla="*/ 0 h 1465"/>
                  <a:gd name="T58" fmla="*/ 0 w 891"/>
                  <a:gd name="T59" fmla="*/ 0 h 1465"/>
                  <a:gd name="T60" fmla="*/ 0 w 891"/>
                  <a:gd name="T61" fmla="*/ 0 h 1465"/>
                  <a:gd name="T62" fmla="*/ 0 w 891"/>
                  <a:gd name="T63" fmla="*/ 0 h 1465"/>
                  <a:gd name="T64" fmla="*/ 0 w 891"/>
                  <a:gd name="T65" fmla="*/ 0 h 1465"/>
                  <a:gd name="T66" fmla="*/ 0 w 891"/>
                  <a:gd name="T67" fmla="*/ 0 h 1465"/>
                  <a:gd name="T68" fmla="*/ 0 w 891"/>
                  <a:gd name="T69" fmla="*/ 0 h 1465"/>
                  <a:gd name="T70" fmla="*/ 0 w 891"/>
                  <a:gd name="T71" fmla="*/ 0 h 1465"/>
                  <a:gd name="T72" fmla="*/ 0 w 891"/>
                  <a:gd name="T73" fmla="*/ 0 h 1465"/>
                  <a:gd name="T74" fmla="*/ 0 w 891"/>
                  <a:gd name="T75" fmla="*/ 0 h 1465"/>
                  <a:gd name="T76" fmla="*/ 0 w 891"/>
                  <a:gd name="T77" fmla="*/ 0 h 1465"/>
                  <a:gd name="T78" fmla="*/ 0 w 891"/>
                  <a:gd name="T79" fmla="*/ 0 h 1465"/>
                  <a:gd name="T80" fmla="*/ 0 w 891"/>
                  <a:gd name="T81" fmla="*/ 0 h 1465"/>
                  <a:gd name="T82" fmla="*/ 0 w 891"/>
                  <a:gd name="T83" fmla="*/ 0 h 1465"/>
                  <a:gd name="T84" fmla="*/ 0 w 891"/>
                  <a:gd name="T85" fmla="*/ 0 h 1465"/>
                  <a:gd name="T86" fmla="*/ 0 w 891"/>
                  <a:gd name="T87" fmla="*/ 0 h 1465"/>
                  <a:gd name="T88" fmla="*/ 0 w 891"/>
                  <a:gd name="T89" fmla="*/ 0 h 1465"/>
                  <a:gd name="T90" fmla="*/ 0 w 891"/>
                  <a:gd name="T91" fmla="*/ 0 h 1465"/>
                  <a:gd name="T92" fmla="*/ 0 w 891"/>
                  <a:gd name="T93" fmla="*/ 0 h 1465"/>
                  <a:gd name="T94" fmla="*/ 0 w 891"/>
                  <a:gd name="T95" fmla="*/ 0 h 1465"/>
                  <a:gd name="T96" fmla="*/ 0 w 891"/>
                  <a:gd name="T97" fmla="*/ 0 h 1465"/>
                  <a:gd name="T98" fmla="*/ 0 w 891"/>
                  <a:gd name="T99" fmla="*/ 0 h 1465"/>
                  <a:gd name="T100" fmla="*/ 0 w 891"/>
                  <a:gd name="T101" fmla="*/ 0 h 1465"/>
                  <a:gd name="T102" fmla="*/ 0 w 891"/>
                  <a:gd name="T103" fmla="*/ 0 h 1465"/>
                  <a:gd name="T104" fmla="*/ 0 w 891"/>
                  <a:gd name="T105" fmla="*/ 0 h 1465"/>
                  <a:gd name="T106" fmla="*/ 0 w 891"/>
                  <a:gd name="T107" fmla="*/ 0 h 1465"/>
                  <a:gd name="T108" fmla="*/ 0 w 891"/>
                  <a:gd name="T109" fmla="*/ 0 h 14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1"/>
                  <a:gd name="T166" fmla="*/ 0 h 1465"/>
                  <a:gd name="T167" fmla="*/ 891 w 891"/>
                  <a:gd name="T168" fmla="*/ 1465 h 14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1" h="1465">
                    <a:moveTo>
                      <a:pt x="399" y="1463"/>
                    </a:moveTo>
                    <a:lnTo>
                      <a:pt x="386" y="1445"/>
                    </a:lnTo>
                    <a:lnTo>
                      <a:pt x="373" y="1431"/>
                    </a:lnTo>
                    <a:lnTo>
                      <a:pt x="363" y="1415"/>
                    </a:lnTo>
                    <a:lnTo>
                      <a:pt x="355" y="1401"/>
                    </a:lnTo>
                    <a:lnTo>
                      <a:pt x="334" y="1367"/>
                    </a:lnTo>
                    <a:lnTo>
                      <a:pt x="329" y="1359"/>
                    </a:lnTo>
                    <a:lnTo>
                      <a:pt x="319" y="1349"/>
                    </a:lnTo>
                    <a:lnTo>
                      <a:pt x="310" y="1331"/>
                    </a:lnTo>
                    <a:lnTo>
                      <a:pt x="304" y="1323"/>
                    </a:lnTo>
                    <a:lnTo>
                      <a:pt x="280" y="1278"/>
                    </a:lnTo>
                    <a:lnTo>
                      <a:pt x="274" y="1270"/>
                    </a:lnTo>
                    <a:lnTo>
                      <a:pt x="272" y="1265"/>
                    </a:lnTo>
                    <a:lnTo>
                      <a:pt x="266" y="1257"/>
                    </a:lnTo>
                    <a:lnTo>
                      <a:pt x="237" y="1203"/>
                    </a:lnTo>
                    <a:lnTo>
                      <a:pt x="203" y="1137"/>
                    </a:lnTo>
                    <a:lnTo>
                      <a:pt x="201" y="1130"/>
                    </a:lnTo>
                    <a:lnTo>
                      <a:pt x="196" y="1119"/>
                    </a:lnTo>
                    <a:lnTo>
                      <a:pt x="190" y="1113"/>
                    </a:lnTo>
                    <a:lnTo>
                      <a:pt x="178" y="1082"/>
                    </a:lnTo>
                    <a:lnTo>
                      <a:pt x="177" y="1075"/>
                    </a:lnTo>
                    <a:lnTo>
                      <a:pt x="158" y="1038"/>
                    </a:lnTo>
                    <a:lnTo>
                      <a:pt x="153" y="1029"/>
                    </a:lnTo>
                    <a:lnTo>
                      <a:pt x="152" y="1025"/>
                    </a:lnTo>
                    <a:lnTo>
                      <a:pt x="151" y="1018"/>
                    </a:lnTo>
                    <a:lnTo>
                      <a:pt x="147" y="1012"/>
                    </a:lnTo>
                    <a:lnTo>
                      <a:pt x="143" y="998"/>
                    </a:lnTo>
                    <a:lnTo>
                      <a:pt x="140" y="990"/>
                    </a:lnTo>
                    <a:lnTo>
                      <a:pt x="132" y="961"/>
                    </a:lnTo>
                    <a:lnTo>
                      <a:pt x="120" y="921"/>
                    </a:lnTo>
                    <a:lnTo>
                      <a:pt x="108" y="872"/>
                    </a:lnTo>
                    <a:lnTo>
                      <a:pt x="98" y="809"/>
                    </a:lnTo>
                    <a:lnTo>
                      <a:pt x="127" y="801"/>
                    </a:lnTo>
                    <a:lnTo>
                      <a:pt x="135" y="795"/>
                    </a:lnTo>
                    <a:lnTo>
                      <a:pt x="140" y="792"/>
                    </a:lnTo>
                    <a:lnTo>
                      <a:pt x="153" y="775"/>
                    </a:lnTo>
                    <a:lnTo>
                      <a:pt x="161" y="741"/>
                    </a:lnTo>
                    <a:lnTo>
                      <a:pt x="165" y="740"/>
                    </a:lnTo>
                    <a:lnTo>
                      <a:pt x="173" y="738"/>
                    </a:lnTo>
                    <a:lnTo>
                      <a:pt x="180" y="734"/>
                    </a:lnTo>
                    <a:lnTo>
                      <a:pt x="186" y="730"/>
                    </a:lnTo>
                    <a:lnTo>
                      <a:pt x="191" y="725"/>
                    </a:lnTo>
                    <a:lnTo>
                      <a:pt x="196" y="720"/>
                    </a:lnTo>
                    <a:lnTo>
                      <a:pt x="200" y="715"/>
                    </a:lnTo>
                    <a:lnTo>
                      <a:pt x="204" y="709"/>
                    </a:lnTo>
                    <a:lnTo>
                      <a:pt x="209" y="698"/>
                    </a:lnTo>
                    <a:lnTo>
                      <a:pt x="213" y="686"/>
                    </a:lnTo>
                    <a:lnTo>
                      <a:pt x="215" y="673"/>
                    </a:lnTo>
                    <a:lnTo>
                      <a:pt x="216" y="661"/>
                    </a:lnTo>
                    <a:lnTo>
                      <a:pt x="215" y="650"/>
                    </a:lnTo>
                    <a:lnTo>
                      <a:pt x="207" y="620"/>
                    </a:lnTo>
                    <a:lnTo>
                      <a:pt x="196" y="605"/>
                    </a:lnTo>
                    <a:lnTo>
                      <a:pt x="188" y="601"/>
                    </a:lnTo>
                    <a:lnTo>
                      <a:pt x="162" y="585"/>
                    </a:lnTo>
                    <a:lnTo>
                      <a:pt x="149" y="588"/>
                    </a:lnTo>
                    <a:lnTo>
                      <a:pt x="136" y="590"/>
                    </a:lnTo>
                    <a:lnTo>
                      <a:pt x="122" y="591"/>
                    </a:lnTo>
                    <a:lnTo>
                      <a:pt x="109" y="590"/>
                    </a:lnTo>
                    <a:lnTo>
                      <a:pt x="95" y="588"/>
                    </a:lnTo>
                    <a:lnTo>
                      <a:pt x="82" y="583"/>
                    </a:lnTo>
                    <a:lnTo>
                      <a:pt x="67" y="576"/>
                    </a:lnTo>
                    <a:lnTo>
                      <a:pt x="61" y="571"/>
                    </a:lnTo>
                    <a:lnTo>
                      <a:pt x="54" y="566"/>
                    </a:lnTo>
                    <a:lnTo>
                      <a:pt x="39" y="551"/>
                    </a:lnTo>
                    <a:lnTo>
                      <a:pt x="33" y="542"/>
                    </a:lnTo>
                    <a:lnTo>
                      <a:pt x="28" y="534"/>
                    </a:lnTo>
                    <a:lnTo>
                      <a:pt x="13" y="504"/>
                    </a:lnTo>
                    <a:lnTo>
                      <a:pt x="12" y="497"/>
                    </a:lnTo>
                    <a:lnTo>
                      <a:pt x="6" y="472"/>
                    </a:lnTo>
                    <a:lnTo>
                      <a:pt x="2" y="446"/>
                    </a:lnTo>
                    <a:lnTo>
                      <a:pt x="1" y="434"/>
                    </a:lnTo>
                    <a:lnTo>
                      <a:pt x="0" y="421"/>
                    </a:lnTo>
                    <a:lnTo>
                      <a:pt x="0" y="408"/>
                    </a:lnTo>
                    <a:lnTo>
                      <a:pt x="1" y="396"/>
                    </a:lnTo>
                    <a:lnTo>
                      <a:pt x="3" y="383"/>
                    </a:lnTo>
                    <a:lnTo>
                      <a:pt x="5" y="371"/>
                    </a:lnTo>
                    <a:lnTo>
                      <a:pt x="8" y="357"/>
                    </a:lnTo>
                    <a:lnTo>
                      <a:pt x="12" y="345"/>
                    </a:lnTo>
                    <a:lnTo>
                      <a:pt x="17" y="332"/>
                    </a:lnTo>
                    <a:lnTo>
                      <a:pt x="23" y="320"/>
                    </a:lnTo>
                    <a:lnTo>
                      <a:pt x="30" y="307"/>
                    </a:lnTo>
                    <a:lnTo>
                      <a:pt x="37" y="294"/>
                    </a:lnTo>
                    <a:lnTo>
                      <a:pt x="45" y="283"/>
                    </a:lnTo>
                    <a:lnTo>
                      <a:pt x="54" y="277"/>
                    </a:lnTo>
                    <a:lnTo>
                      <a:pt x="63" y="271"/>
                    </a:lnTo>
                    <a:lnTo>
                      <a:pt x="74" y="267"/>
                    </a:lnTo>
                    <a:lnTo>
                      <a:pt x="82" y="263"/>
                    </a:lnTo>
                    <a:lnTo>
                      <a:pt x="91" y="261"/>
                    </a:lnTo>
                    <a:lnTo>
                      <a:pt x="100" y="260"/>
                    </a:lnTo>
                    <a:lnTo>
                      <a:pt x="108" y="260"/>
                    </a:lnTo>
                    <a:lnTo>
                      <a:pt x="117" y="260"/>
                    </a:lnTo>
                    <a:lnTo>
                      <a:pt x="156" y="282"/>
                    </a:lnTo>
                    <a:lnTo>
                      <a:pt x="173" y="307"/>
                    </a:lnTo>
                    <a:lnTo>
                      <a:pt x="180" y="314"/>
                    </a:lnTo>
                    <a:lnTo>
                      <a:pt x="194" y="349"/>
                    </a:lnTo>
                    <a:lnTo>
                      <a:pt x="198" y="362"/>
                    </a:lnTo>
                    <a:lnTo>
                      <a:pt x="201" y="375"/>
                    </a:lnTo>
                    <a:lnTo>
                      <a:pt x="202" y="388"/>
                    </a:lnTo>
                    <a:lnTo>
                      <a:pt x="203" y="400"/>
                    </a:lnTo>
                    <a:lnTo>
                      <a:pt x="204" y="427"/>
                    </a:lnTo>
                    <a:lnTo>
                      <a:pt x="205" y="439"/>
                    </a:lnTo>
                    <a:lnTo>
                      <a:pt x="207" y="452"/>
                    </a:lnTo>
                    <a:lnTo>
                      <a:pt x="212" y="463"/>
                    </a:lnTo>
                    <a:lnTo>
                      <a:pt x="229" y="476"/>
                    </a:lnTo>
                    <a:lnTo>
                      <a:pt x="236" y="478"/>
                    </a:lnTo>
                    <a:lnTo>
                      <a:pt x="242" y="479"/>
                    </a:lnTo>
                    <a:lnTo>
                      <a:pt x="247" y="479"/>
                    </a:lnTo>
                    <a:lnTo>
                      <a:pt x="253" y="478"/>
                    </a:lnTo>
                    <a:lnTo>
                      <a:pt x="259" y="476"/>
                    </a:lnTo>
                    <a:lnTo>
                      <a:pt x="266" y="473"/>
                    </a:lnTo>
                    <a:lnTo>
                      <a:pt x="272" y="469"/>
                    </a:lnTo>
                    <a:lnTo>
                      <a:pt x="279" y="465"/>
                    </a:lnTo>
                    <a:lnTo>
                      <a:pt x="288" y="459"/>
                    </a:lnTo>
                    <a:lnTo>
                      <a:pt x="307" y="438"/>
                    </a:lnTo>
                    <a:lnTo>
                      <a:pt x="315" y="407"/>
                    </a:lnTo>
                    <a:lnTo>
                      <a:pt x="327" y="408"/>
                    </a:lnTo>
                    <a:lnTo>
                      <a:pt x="337" y="408"/>
                    </a:lnTo>
                    <a:lnTo>
                      <a:pt x="342" y="407"/>
                    </a:lnTo>
                    <a:lnTo>
                      <a:pt x="347" y="405"/>
                    </a:lnTo>
                    <a:lnTo>
                      <a:pt x="352" y="403"/>
                    </a:lnTo>
                    <a:lnTo>
                      <a:pt x="357" y="399"/>
                    </a:lnTo>
                    <a:lnTo>
                      <a:pt x="366" y="391"/>
                    </a:lnTo>
                    <a:lnTo>
                      <a:pt x="369" y="387"/>
                    </a:lnTo>
                    <a:lnTo>
                      <a:pt x="372" y="383"/>
                    </a:lnTo>
                    <a:lnTo>
                      <a:pt x="376" y="374"/>
                    </a:lnTo>
                    <a:lnTo>
                      <a:pt x="379" y="364"/>
                    </a:lnTo>
                    <a:lnTo>
                      <a:pt x="380" y="355"/>
                    </a:lnTo>
                    <a:lnTo>
                      <a:pt x="379" y="346"/>
                    </a:lnTo>
                    <a:lnTo>
                      <a:pt x="376" y="337"/>
                    </a:lnTo>
                    <a:lnTo>
                      <a:pt x="370" y="318"/>
                    </a:lnTo>
                    <a:lnTo>
                      <a:pt x="378" y="316"/>
                    </a:lnTo>
                    <a:lnTo>
                      <a:pt x="385" y="313"/>
                    </a:lnTo>
                    <a:lnTo>
                      <a:pt x="391" y="308"/>
                    </a:lnTo>
                    <a:lnTo>
                      <a:pt x="397" y="303"/>
                    </a:lnTo>
                    <a:lnTo>
                      <a:pt x="402" y="297"/>
                    </a:lnTo>
                    <a:lnTo>
                      <a:pt x="407" y="291"/>
                    </a:lnTo>
                    <a:lnTo>
                      <a:pt x="409" y="285"/>
                    </a:lnTo>
                    <a:lnTo>
                      <a:pt x="411" y="279"/>
                    </a:lnTo>
                    <a:lnTo>
                      <a:pt x="413" y="262"/>
                    </a:lnTo>
                    <a:lnTo>
                      <a:pt x="401" y="226"/>
                    </a:lnTo>
                    <a:lnTo>
                      <a:pt x="406" y="203"/>
                    </a:lnTo>
                    <a:lnTo>
                      <a:pt x="396" y="174"/>
                    </a:lnTo>
                    <a:lnTo>
                      <a:pt x="386" y="159"/>
                    </a:lnTo>
                    <a:lnTo>
                      <a:pt x="382" y="155"/>
                    </a:lnTo>
                    <a:lnTo>
                      <a:pt x="423" y="96"/>
                    </a:lnTo>
                    <a:lnTo>
                      <a:pt x="442" y="82"/>
                    </a:lnTo>
                    <a:lnTo>
                      <a:pt x="446" y="76"/>
                    </a:lnTo>
                    <a:lnTo>
                      <a:pt x="464" y="65"/>
                    </a:lnTo>
                    <a:lnTo>
                      <a:pt x="467" y="62"/>
                    </a:lnTo>
                    <a:lnTo>
                      <a:pt x="484" y="50"/>
                    </a:lnTo>
                    <a:lnTo>
                      <a:pt x="521" y="26"/>
                    </a:lnTo>
                    <a:lnTo>
                      <a:pt x="535" y="15"/>
                    </a:lnTo>
                    <a:lnTo>
                      <a:pt x="544" y="10"/>
                    </a:lnTo>
                    <a:lnTo>
                      <a:pt x="554" y="3"/>
                    </a:lnTo>
                    <a:lnTo>
                      <a:pt x="562" y="2"/>
                    </a:lnTo>
                    <a:lnTo>
                      <a:pt x="593" y="0"/>
                    </a:lnTo>
                    <a:lnTo>
                      <a:pt x="604" y="13"/>
                    </a:lnTo>
                    <a:lnTo>
                      <a:pt x="615" y="25"/>
                    </a:lnTo>
                    <a:lnTo>
                      <a:pt x="623" y="38"/>
                    </a:lnTo>
                    <a:lnTo>
                      <a:pt x="632" y="51"/>
                    </a:lnTo>
                    <a:lnTo>
                      <a:pt x="638" y="65"/>
                    </a:lnTo>
                    <a:lnTo>
                      <a:pt x="648" y="91"/>
                    </a:lnTo>
                    <a:lnTo>
                      <a:pt x="653" y="104"/>
                    </a:lnTo>
                    <a:lnTo>
                      <a:pt x="663" y="134"/>
                    </a:lnTo>
                    <a:lnTo>
                      <a:pt x="698" y="253"/>
                    </a:lnTo>
                    <a:lnTo>
                      <a:pt x="699" y="262"/>
                    </a:lnTo>
                    <a:lnTo>
                      <a:pt x="707" y="290"/>
                    </a:lnTo>
                    <a:lnTo>
                      <a:pt x="740" y="431"/>
                    </a:lnTo>
                    <a:lnTo>
                      <a:pt x="752" y="475"/>
                    </a:lnTo>
                    <a:lnTo>
                      <a:pt x="762" y="507"/>
                    </a:lnTo>
                    <a:lnTo>
                      <a:pt x="764" y="515"/>
                    </a:lnTo>
                    <a:lnTo>
                      <a:pt x="774" y="542"/>
                    </a:lnTo>
                    <a:lnTo>
                      <a:pt x="780" y="560"/>
                    </a:lnTo>
                    <a:lnTo>
                      <a:pt x="800" y="614"/>
                    </a:lnTo>
                    <a:lnTo>
                      <a:pt x="803" y="622"/>
                    </a:lnTo>
                    <a:lnTo>
                      <a:pt x="861" y="724"/>
                    </a:lnTo>
                    <a:lnTo>
                      <a:pt x="867" y="736"/>
                    </a:lnTo>
                    <a:lnTo>
                      <a:pt x="872" y="746"/>
                    </a:lnTo>
                    <a:lnTo>
                      <a:pt x="877" y="756"/>
                    </a:lnTo>
                    <a:lnTo>
                      <a:pt x="881" y="766"/>
                    </a:lnTo>
                    <a:lnTo>
                      <a:pt x="885" y="777"/>
                    </a:lnTo>
                    <a:lnTo>
                      <a:pt x="888" y="788"/>
                    </a:lnTo>
                    <a:lnTo>
                      <a:pt x="890" y="798"/>
                    </a:lnTo>
                    <a:lnTo>
                      <a:pt x="891" y="809"/>
                    </a:lnTo>
                    <a:lnTo>
                      <a:pt x="891" y="825"/>
                    </a:lnTo>
                    <a:lnTo>
                      <a:pt x="891" y="836"/>
                    </a:lnTo>
                    <a:lnTo>
                      <a:pt x="890" y="847"/>
                    </a:lnTo>
                    <a:lnTo>
                      <a:pt x="888" y="857"/>
                    </a:lnTo>
                    <a:lnTo>
                      <a:pt x="883" y="866"/>
                    </a:lnTo>
                    <a:lnTo>
                      <a:pt x="878" y="877"/>
                    </a:lnTo>
                    <a:lnTo>
                      <a:pt x="872" y="888"/>
                    </a:lnTo>
                    <a:lnTo>
                      <a:pt x="864" y="898"/>
                    </a:lnTo>
                    <a:lnTo>
                      <a:pt x="854" y="908"/>
                    </a:lnTo>
                    <a:lnTo>
                      <a:pt x="840" y="926"/>
                    </a:lnTo>
                    <a:lnTo>
                      <a:pt x="829" y="932"/>
                    </a:lnTo>
                    <a:lnTo>
                      <a:pt x="794" y="950"/>
                    </a:lnTo>
                    <a:lnTo>
                      <a:pt x="787" y="951"/>
                    </a:lnTo>
                    <a:lnTo>
                      <a:pt x="775" y="954"/>
                    </a:lnTo>
                    <a:lnTo>
                      <a:pt x="764" y="956"/>
                    </a:lnTo>
                    <a:lnTo>
                      <a:pt x="753" y="957"/>
                    </a:lnTo>
                    <a:lnTo>
                      <a:pt x="743" y="958"/>
                    </a:lnTo>
                    <a:lnTo>
                      <a:pt x="731" y="959"/>
                    </a:lnTo>
                    <a:lnTo>
                      <a:pt x="710" y="957"/>
                    </a:lnTo>
                    <a:lnTo>
                      <a:pt x="699" y="955"/>
                    </a:lnTo>
                    <a:lnTo>
                      <a:pt x="677" y="950"/>
                    </a:lnTo>
                    <a:lnTo>
                      <a:pt x="656" y="943"/>
                    </a:lnTo>
                    <a:lnTo>
                      <a:pt x="634" y="932"/>
                    </a:lnTo>
                    <a:lnTo>
                      <a:pt x="612" y="921"/>
                    </a:lnTo>
                    <a:lnTo>
                      <a:pt x="598" y="912"/>
                    </a:lnTo>
                    <a:lnTo>
                      <a:pt x="584" y="902"/>
                    </a:lnTo>
                    <a:lnTo>
                      <a:pt x="569" y="890"/>
                    </a:lnTo>
                    <a:lnTo>
                      <a:pt x="556" y="877"/>
                    </a:lnTo>
                    <a:lnTo>
                      <a:pt x="545" y="864"/>
                    </a:lnTo>
                    <a:lnTo>
                      <a:pt x="535" y="850"/>
                    </a:lnTo>
                    <a:lnTo>
                      <a:pt x="531" y="843"/>
                    </a:lnTo>
                    <a:lnTo>
                      <a:pt x="527" y="836"/>
                    </a:lnTo>
                    <a:lnTo>
                      <a:pt x="524" y="829"/>
                    </a:lnTo>
                    <a:lnTo>
                      <a:pt x="522" y="822"/>
                    </a:lnTo>
                    <a:lnTo>
                      <a:pt x="517" y="795"/>
                    </a:lnTo>
                    <a:lnTo>
                      <a:pt x="521" y="774"/>
                    </a:lnTo>
                    <a:lnTo>
                      <a:pt x="531" y="762"/>
                    </a:lnTo>
                    <a:lnTo>
                      <a:pt x="522" y="759"/>
                    </a:lnTo>
                    <a:lnTo>
                      <a:pt x="519" y="760"/>
                    </a:lnTo>
                    <a:lnTo>
                      <a:pt x="509" y="771"/>
                    </a:lnTo>
                    <a:lnTo>
                      <a:pt x="507" y="781"/>
                    </a:lnTo>
                    <a:lnTo>
                      <a:pt x="507" y="790"/>
                    </a:lnTo>
                    <a:lnTo>
                      <a:pt x="508" y="799"/>
                    </a:lnTo>
                    <a:lnTo>
                      <a:pt x="509" y="808"/>
                    </a:lnTo>
                    <a:lnTo>
                      <a:pt x="512" y="817"/>
                    </a:lnTo>
                    <a:lnTo>
                      <a:pt x="515" y="826"/>
                    </a:lnTo>
                    <a:lnTo>
                      <a:pt x="522" y="845"/>
                    </a:lnTo>
                    <a:lnTo>
                      <a:pt x="532" y="859"/>
                    </a:lnTo>
                    <a:lnTo>
                      <a:pt x="530" y="872"/>
                    </a:lnTo>
                    <a:lnTo>
                      <a:pt x="535" y="911"/>
                    </a:lnTo>
                    <a:lnTo>
                      <a:pt x="535" y="918"/>
                    </a:lnTo>
                    <a:lnTo>
                      <a:pt x="528" y="922"/>
                    </a:lnTo>
                    <a:lnTo>
                      <a:pt x="522" y="925"/>
                    </a:lnTo>
                    <a:lnTo>
                      <a:pt x="516" y="927"/>
                    </a:lnTo>
                    <a:lnTo>
                      <a:pt x="510" y="928"/>
                    </a:lnTo>
                    <a:lnTo>
                      <a:pt x="498" y="928"/>
                    </a:lnTo>
                    <a:lnTo>
                      <a:pt x="485" y="927"/>
                    </a:lnTo>
                    <a:lnTo>
                      <a:pt x="472" y="924"/>
                    </a:lnTo>
                    <a:lnTo>
                      <a:pt x="460" y="920"/>
                    </a:lnTo>
                    <a:lnTo>
                      <a:pt x="436" y="913"/>
                    </a:lnTo>
                    <a:lnTo>
                      <a:pt x="423" y="907"/>
                    </a:lnTo>
                    <a:lnTo>
                      <a:pt x="412" y="900"/>
                    </a:lnTo>
                    <a:lnTo>
                      <a:pt x="401" y="892"/>
                    </a:lnTo>
                    <a:lnTo>
                      <a:pt x="390" y="884"/>
                    </a:lnTo>
                    <a:lnTo>
                      <a:pt x="379" y="874"/>
                    </a:lnTo>
                    <a:lnTo>
                      <a:pt x="368" y="864"/>
                    </a:lnTo>
                    <a:lnTo>
                      <a:pt x="359" y="853"/>
                    </a:lnTo>
                    <a:lnTo>
                      <a:pt x="350" y="842"/>
                    </a:lnTo>
                    <a:lnTo>
                      <a:pt x="331" y="801"/>
                    </a:lnTo>
                    <a:lnTo>
                      <a:pt x="329" y="791"/>
                    </a:lnTo>
                    <a:lnTo>
                      <a:pt x="325" y="788"/>
                    </a:lnTo>
                    <a:lnTo>
                      <a:pt x="323" y="769"/>
                    </a:lnTo>
                    <a:lnTo>
                      <a:pt x="322" y="751"/>
                    </a:lnTo>
                    <a:lnTo>
                      <a:pt x="322" y="733"/>
                    </a:lnTo>
                    <a:lnTo>
                      <a:pt x="324" y="714"/>
                    </a:lnTo>
                    <a:lnTo>
                      <a:pt x="328" y="696"/>
                    </a:lnTo>
                    <a:lnTo>
                      <a:pt x="332" y="678"/>
                    </a:lnTo>
                    <a:lnTo>
                      <a:pt x="336" y="660"/>
                    </a:lnTo>
                    <a:lnTo>
                      <a:pt x="342" y="642"/>
                    </a:lnTo>
                    <a:lnTo>
                      <a:pt x="374" y="654"/>
                    </a:lnTo>
                    <a:lnTo>
                      <a:pt x="385" y="661"/>
                    </a:lnTo>
                    <a:lnTo>
                      <a:pt x="401" y="680"/>
                    </a:lnTo>
                    <a:lnTo>
                      <a:pt x="408" y="682"/>
                    </a:lnTo>
                    <a:lnTo>
                      <a:pt x="374" y="640"/>
                    </a:lnTo>
                    <a:lnTo>
                      <a:pt x="362" y="635"/>
                    </a:lnTo>
                    <a:lnTo>
                      <a:pt x="349" y="629"/>
                    </a:lnTo>
                    <a:lnTo>
                      <a:pt x="336" y="623"/>
                    </a:lnTo>
                    <a:lnTo>
                      <a:pt x="322" y="617"/>
                    </a:lnTo>
                    <a:lnTo>
                      <a:pt x="310" y="610"/>
                    </a:lnTo>
                    <a:lnTo>
                      <a:pt x="304" y="606"/>
                    </a:lnTo>
                    <a:lnTo>
                      <a:pt x="299" y="601"/>
                    </a:lnTo>
                    <a:lnTo>
                      <a:pt x="294" y="596"/>
                    </a:lnTo>
                    <a:lnTo>
                      <a:pt x="290" y="590"/>
                    </a:lnTo>
                    <a:lnTo>
                      <a:pt x="286" y="583"/>
                    </a:lnTo>
                    <a:lnTo>
                      <a:pt x="284" y="576"/>
                    </a:lnTo>
                    <a:lnTo>
                      <a:pt x="276" y="541"/>
                    </a:lnTo>
                    <a:lnTo>
                      <a:pt x="268" y="547"/>
                    </a:lnTo>
                    <a:lnTo>
                      <a:pt x="269" y="565"/>
                    </a:lnTo>
                    <a:lnTo>
                      <a:pt x="274" y="582"/>
                    </a:lnTo>
                    <a:lnTo>
                      <a:pt x="289" y="604"/>
                    </a:lnTo>
                    <a:lnTo>
                      <a:pt x="310" y="626"/>
                    </a:lnTo>
                    <a:lnTo>
                      <a:pt x="329" y="633"/>
                    </a:lnTo>
                    <a:lnTo>
                      <a:pt x="269" y="717"/>
                    </a:lnTo>
                    <a:lnTo>
                      <a:pt x="261" y="732"/>
                    </a:lnTo>
                    <a:lnTo>
                      <a:pt x="253" y="747"/>
                    </a:lnTo>
                    <a:lnTo>
                      <a:pt x="247" y="761"/>
                    </a:lnTo>
                    <a:lnTo>
                      <a:pt x="240" y="776"/>
                    </a:lnTo>
                    <a:lnTo>
                      <a:pt x="229" y="806"/>
                    </a:lnTo>
                    <a:lnTo>
                      <a:pt x="218" y="836"/>
                    </a:lnTo>
                    <a:lnTo>
                      <a:pt x="214" y="847"/>
                    </a:lnTo>
                    <a:lnTo>
                      <a:pt x="210" y="857"/>
                    </a:lnTo>
                    <a:lnTo>
                      <a:pt x="207" y="866"/>
                    </a:lnTo>
                    <a:lnTo>
                      <a:pt x="205" y="876"/>
                    </a:lnTo>
                    <a:lnTo>
                      <a:pt x="201" y="896"/>
                    </a:lnTo>
                    <a:lnTo>
                      <a:pt x="197" y="914"/>
                    </a:lnTo>
                    <a:lnTo>
                      <a:pt x="196" y="926"/>
                    </a:lnTo>
                    <a:lnTo>
                      <a:pt x="196" y="938"/>
                    </a:lnTo>
                    <a:lnTo>
                      <a:pt x="196" y="949"/>
                    </a:lnTo>
                    <a:lnTo>
                      <a:pt x="197" y="961"/>
                    </a:lnTo>
                    <a:lnTo>
                      <a:pt x="199" y="983"/>
                    </a:lnTo>
                    <a:lnTo>
                      <a:pt x="203" y="1006"/>
                    </a:lnTo>
                    <a:lnTo>
                      <a:pt x="209" y="1015"/>
                    </a:lnTo>
                    <a:lnTo>
                      <a:pt x="216" y="1054"/>
                    </a:lnTo>
                    <a:lnTo>
                      <a:pt x="229" y="1079"/>
                    </a:lnTo>
                    <a:lnTo>
                      <a:pt x="231" y="1088"/>
                    </a:lnTo>
                    <a:lnTo>
                      <a:pt x="234" y="1095"/>
                    </a:lnTo>
                    <a:lnTo>
                      <a:pt x="243" y="1106"/>
                    </a:lnTo>
                    <a:lnTo>
                      <a:pt x="274" y="1143"/>
                    </a:lnTo>
                    <a:lnTo>
                      <a:pt x="288" y="1152"/>
                    </a:lnTo>
                    <a:lnTo>
                      <a:pt x="301" y="1161"/>
                    </a:lnTo>
                    <a:lnTo>
                      <a:pt x="314" y="1167"/>
                    </a:lnTo>
                    <a:lnTo>
                      <a:pt x="329" y="1172"/>
                    </a:lnTo>
                    <a:lnTo>
                      <a:pt x="342" y="1176"/>
                    </a:lnTo>
                    <a:lnTo>
                      <a:pt x="355" y="1179"/>
                    </a:lnTo>
                    <a:lnTo>
                      <a:pt x="369" y="1180"/>
                    </a:lnTo>
                    <a:lnTo>
                      <a:pt x="383" y="1180"/>
                    </a:lnTo>
                    <a:lnTo>
                      <a:pt x="396" y="1180"/>
                    </a:lnTo>
                    <a:lnTo>
                      <a:pt x="410" y="1179"/>
                    </a:lnTo>
                    <a:lnTo>
                      <a:pt x="438" y="1174"/>
                    </a:lnTo>
                    <a:lnTo>
                      <a:pt x="465" y="1168"/>
                    </a:lnTo>
                    <a:lnTo>
                      <a:pt x="493" y="1161"/>
                    </a:lnTo>
                    <a:lnTo>
                      <a:pt x="532" y="1152"/>
                    </a:lnTo>
                    <a:lnTo>
                      <a:pt x="574" y="1156"/>
                    </a:lnTo>
                    <a:lnTo>
                      <a:pt x="584" y="1155"/>
                    </a:lnTo>
                    <a:lnTo>
                      <a:pt x="585" y="1150"/>
                    </a:lnTo>
                    <a:lnTo>
                      <a:pt x="568" y="1145"/>
                    </a:lnTo>
                    <a:lnTo>
                      <a:pt x="559" y="1121"/>
                    </a:lnTo>
                    <a:lnTo>
                      <a:pt x="557" y="1113"/>
                    </a:lnTo>
                    <a:lnTo>
                      <a:pt x="574" y="1111"/>
                    </a:lnTo>
                    <a:lnTo>
                      <a:pt x="583" y="1111"/>
                    </a:lnTo>
                    <a:lnTo>
                      <a:pt x="591" y="1112"/>
                    </a:lnTo>
                    <a:lnTo>
                      <a:pt x="599" y="1114"/>
                    </a:lnTo>
                    <a:lnTo>
                      <a:pt x="607" y="1117"/>
                    </a:lnTo>
                    <a:lnTo>
                      <a:pt x="615" y="1121"/>
                    </a:lnTo>
                    <a:lnTo>
                      <a:pt x="623" y="1126"/>
                    </a:lnTo>
                    <a:lnTo>
                      <a:pt x="634" y="1134"/>
                    </a:lnTo>
                    <a:lnTo>
                      <a:pt x="641" y="1143"/>
                    </a:lnTo>
                    <a:lnTo>
                      <a:pt x="646" y="1151"/>
                    </a:lnTo>
                    <a:lnTo>
                      <a:pt x="649" y="1159"/>
                    </a:lnTo>
                    <a:lnTo>
                      <a:pt x="655" y="1183"/>
                    </a:lnTo>
                    <a:lnTo>
                      <a:pt x="655" y="1196"/>
                    </a:lnTo>
                    <a:lnTo>
                      <a:pt x="652" y="1208"/>
                    </a:lnTo>
                    <a:lnTo>
                      <a:pt x="650" y="1214"/>
                    </a:lnTo>
                    <a:lnTo>
                      <a:pt x="647" y="1220"/>
                    </a:lnTo>
                    <a:lnTo>
                      <a:pt x="644" y="1227"/>
                    </a:lnTo>
                    <a:lnTo>
                      <a:pt x="639" y="1233"/>
                    </a:lnTo>
                    <a:lnTo>
                      <a:pt x="627" y="1241"/>
                    </a:lnTo>
                    <a:lnTo>
                      <a:pt x="617" y="1246"/>
                    </a:lnTo>
                    <a:lnTo>
                      <a:pt x="607" y="1249"/>
                    </a:lnTo>
                    <a:lnTo>
                      <a:pt x="597" y="1252"/>
                    </a:lnTo>
                    <a:lnTo>
                      <a:pt x="587" y="1253"/>
                    </a:lnTo>
                    <a:lnTo>
                      <a:pt x="576" y="1254"/>
                    </a:lnTo>
                    <a:lnTo>
                      <a:pt x="566" y="1253"/>
                    </a:lnTo>
                    <a:lnTo>
                      <a:pt x="556" y="1251"/>
                    </a:lnTo>
                    <a:lnTo>
                      <a:pt x="546" y="1248"/>
                    </a:lnTo>
                    <a:lnTo>
                      <a:pt x="543" y="1251"/>
                    </a:lnTo>
                    <a:lnTo>
                      <a:pt x="544" y="1254"/>
                    </a:lnTo>
                    <a:lnTo>
                      <a:pt x="581" y="1263"/>
                    </a:lnTo>
                    <a:lnTo>
                      <a:pt x="575" y="1268"/>
                    </a:lnTo>
                    <a:lnTo>
                      <a:pt x="570" y="1272"/>
                    </a:lnTo>
                    <a:lnTo>
                      <a:pt x="561" y="1279"/>
                    </a:lnTo>
                    <a:lnTo>
                      <a:pt x="552" y="1283"/>
                    </a:lnTo>
                    <a:lnTo>
                      <a:pt x="543" y="1286"/>
                    </a:lnTo>
                    <a:lnTo>
                      <a:pt x="533" y="1287"/>
                    </a:lnTo>
                    <a:lnTo>
                      <a:pt x="523" y="1288"/>
                    </a:lnTo>
                    <a:lnTo>
                      <a:pt x="514" y="1287"/>
                    </a:lnTo>
                    <a:lnTo>
                      <a:pt x="505" y="1285"/>
                    </a:lnTo>
                    <a:lnTo>
                      <a:pt x="491" y="1283"/>
                    </a:lnTo>
                    <a:lnTo>
                      <a:pt x="494" y="1285"/>
                    </a:lnTo>
                    <a:lnTo>
                      <a:pt x="508" y="1297"/>
                    </a:lnTo>
                    <a:lnTo>
                      <a:pt x="525" y="1298"/>
                    </a:lnTo>
                    <a:lnTo>
                      <a:pt x="525" y="1315"/>
                    </a:lnTo>
                    <a:lnTo>
                      <a:pt x="527" y="1332"/>
                    </a:lnTo>
                    <a:lnTo>
                      <a:pt x="530" y="1350"/>
                    </a:lnTo>
                    <a:lnTo>
                      <a:pt x="533" y="1367"/>
                    </a:lnTo>
                    <a:lnTo>
                      <a:pt x="540" y="1401"/>
                    </a:lnTo>
                    <a:lnTo>
                      <a:pt x="548" y="1434"/>
                    </a:lnTo>
                    <a:lnTo>
                      <a:pt x="514" y="1439"/>
                    </a:lnTo>
                    <a:lnTo>
                      <a:pt x="506" y="1439"/>
                    </a:lnTo>
                    <a:lnTo>
                      <a:pt x="464" y="1450"/>
                    </a:lnTo>
                    <a:lnTo>
                      <a:pt x="440" y="1455"/>
                    </a:lnTo>
                    <a:lnTo>
                      <a:pt x="402" y="1465"/>
                    </a:lnTo>
                    <a:lnTo>
                      <a:pt x="399" y="1463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1" name="Freeform 79">
                <a:extLst>
                  <a:ext uri="{FF2B5EF4-FFF2-40B4-BE49-F238E27FC236}">
                    <a16:creationId xmlns:a16="http://schemas.microsoft.com/office/drawing/2014/main" id="{60F50198-AE3D-6BE8-D554-A13BBF6B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1165"/>
                <a:ext cx="122" cy="94"/>
              </a:xfrm>
              <a:custGeom>
                <a:avLst/>
                <a:gdLst>
                  <a:gd name="T0" fmla="*/ 0 w 367"/>
                  <a:gd name="T1" fmla="*/ 0 h 281"/>
                  <a:gd name="T2" fmla="*/ 0 w 367"/>
                  <a:gd name="T3" fmla="*/ 0 h 281"/>
                  <a:gd name="T4" fmla="*/ 0 w 367"/>
                  <a:gd name="T5" fmla="*/ 0 h 281"/>
                  <a:gd name="T6" fmla="*/ 0 w 367"/>
                  <a:gd name="T7" fmla="*/ 0 h 281"/>
                  <a:gd name="T8" fmla="*/ 0 w 367"/>
                  <a:gd name="T9" fmla="*/ 0 h 281"/>
                  <a:gd name="T10" fmla="*/ 0 w 367"/>
                  <a:gd name="T11" fmla="*/ 0 h 281"/>
                  <a:gd name="T12" fmla="*/ 0 w 367"/>
                  <a:gd name="T13" fmla="*/ 0 h 281"/>
                  <a:gd name="T14" fmla="*/ 0 w 367"/>
                  <a:gd name="T15" fmla="*/ 0 h 281"/>
                  <a:gd name="T16" fmla="*/ 0 w 367"/>
                  <a:gd name="T17" fmla="*/ 0 h 281"/>
                  <a:gd name="T18" fmla="*/ 0 w 367"/>
                  <a:gd name="T19" fmla="*/ 0 h 281"/>
                  <a:gd name="T20" fmla="*/ 0 w 367"/>
                  <a:gd name="T21" fmla="*/ 0 h 281"/>
                  <a:gd name="T22" fmla="*/ 0 w 367"/>
                  <a:gd name="T23" fmla="*/ 0 h 281"/>
                  <a:gd name="T24" fmla="*/ 0 w 367"/>
                  <a:gd name="T25" fmla="*/ 0 h 281"/>
                  <a:gd name="T26" fmla="*/ 0 w 367"/>
                  <a:gd name="T27" fmla="*/ 0 h 281"/>
                  <a:gd name="T28" fmla="*/ 0 w 367"/>
                  <a:gd name="T29" fmla="*/ 0 h 281"/>
                  <a:gd name="T30" fmla="*/ 0 w 367"/>
                  <a:gd name="T31" fmla="*/ 0 h 281"/>
                  <a:gd name="T32" fmla="*/ 0 w 367"/>
                  <a:gd name="T33" fmla="*/ 0 h 281"/>
                  <a:gd name="T34" fmla="*/ 0 w 367"/>
                  <a:gd name="T35" fmla="*/ 0 h 281"/>
                  <a:gd name="T36" fmla="*/ 0 w 367"/>
                  <a:gd name="T37" fmla="*/ 0 h 281"/>
                  <a:gd name="T38" fmla="*/ 0 w 367"/>
                  <a:gd name="T39" fmla="*/ 0 h 281"/>
                  <a:gd name="T40" fmla="*/ 0 w 367"/>
                  <a:gd name="T41" fmla="*/ 0 h 281"/>
                  <a:gd name="T42" fmla="*/ 0 w 367"/>
                  <a:gd name="T43" fmla="*/ 0 h 281"/>
                  <a:gd name="T44" fmla="*/ 0 w 367"/>
                  <a:gd name="T45" fmla="*/ 0 h 281"/>
                  <a:gd name="T46" fmla="*/ 0 w 367"/>
                  <a:gd name="T47" fmla="*/ 0 h 281"/>
                  <a:gd name="T48" fmla="*/ 0 w 367"/>
                  <a:gd name="T49" fmla="*/ 0 h 281"/>
                  <a:gd name="T50" fmla="*/ 0 w 367"/>
                  <a:gd name="T51" fmla="*/ 0 h 281"/>
                  <a:gd name="T52" fmla="*/ 0 w 367"/>
                  <a:gd name="T53" fmla="*/ 0 h 281"/>
                  <a:gd name="T54" fmla="*/ 0 w 367"/>
                  <a:gd name="T55" fmla="*/ 0 h 281"/>
                  <a:gd name="T56" fmla="*/ 0 w 367"/>
                  <a:gd name="T57" fmla="*/ 0 h 281"/>
                  <a:gd name="T58" fmla="*/ 0 w 367"/>
                  <a:gd name="T59" fmla="*/ 0 h 281"/>
                  <a:gd name="T60" fmla="*/ 0 w 367"/>
                  <a:gd name="T61" fmla="*/ 0 h 281"/>
                  <a:gd name="T62" fmla="*/ 0 w 367"/>
                  <a:gd name="T63" fmla="*/ 0 h 281"/>
                  <a:gd name="T64" fmla="*/ 0 w 367"/>
                  <a:gd name="T65" fmla="*/ 0 h 281"/>
                  <a:gd name="T66" fmla="*/ 0 w 367"/>
                  <a:gd name="T67" fmla="*/ 0 h 281"/>
                  <a:gd name="T68" fmla="*/ 0 w 367"/>
                  <a:gd name="T69" fmla="*/ 0 h 281"/>
                  <a:gd name="T70" fmla="*/ 0 w 367"/>
                  <a:gd name="T71" fmla="*/ 0 h 2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7"/>
                  <a:gd name="T109" fmla="*/ 0 h 281"/>
                  <a:gd name="T110" fmla="*/ 367 w 367"/>
                  <a:gd name="T111" fmla="*/ 281 h 28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7" h="281">
                    <a:moveTo>
                      <a:pt x="156" y="280"/>
                    </a:moveTo>
                    <a:lnTo>
                      <a:pt x="57" y="268"/>
                    </a:lnTo>
                    <a:lnTo>
                      <a:pt x="41" y="268"/>
                    </a:lnTo>
                    <a:lnTo>
                      <a:pt x="8" y="256"/>
                    </a:lnTo>
                    <a:lnTo>
                      <a:pt x="5" y="250"/>
                    </a:lnTo>
                    <a:lnTo>
                      <a:pt x="3" y="244"/>
                    </a:lnTo>
                    <a:lnTo>
                      <a:pt x="1" y="232"/>
                    </a:lnTo>
                    <a:lnTo>
                      <a:pt x="0" y="221"/>
                    </a:lnTo>
                    <a:lnTo>
                      <a:pt x="1" y="209"/>
                    </a:lnTo>
                    <a:lnTo>
                      <a:pt x="4" y="197"/>
                    </a:lnTo>
                    <a:lnTo>
                      <a:pt x="7" y="186"/>
                    </a:lnTo>
                    <a:lnTo>
                      <a:pt x="12" y="174"/>
                    </a:lnTo>
                    <a:lnTo>
                      <a:pt x="17" y="161"/>
                    </a:lnTo>
                    <a:lnTo>
                      <a:pt x="25" y="150"/>
                    </a:lnTo>
                    <a:lnTo>
                      <a:pt x="34" y="138"/>
                    </a:lnTo>
                    <a:lnTo>
                      <a:pt x="44" y="126"/>
                    </a:lnTo>
                    <a:lnTo>
                      <a:pt x="54" y="115"/>
                    </a:lnTo>
                    <a:lnTo>
                      <a:pt x="64" y="103"/>
                    </a:lnTo>
                    <a:lnTo>
                      <a:pt x="75" y="93"/>
                    </a:lnTo>
                    <a:lnTo>
                      <a:pt x="85" y="84"/>
                    </a:lnTo>
                    <a:lnTo>
                      <a:pt x="97" y="75"/>
                    </a:lnTo>
                    <a:lnTo>
                      <a:pt x="133" y="57"/>
                    </a:lnTo>
                    <a:lnTo>
                      <a:pt x="180" y="48"/>
                    </a:lnTo>
                    <a:lnTo>
                      <a:pt x="134" y="99"/>
                    </a:lnTo>
                    <a:lnTo>
                      <a:pt x="95" y="160"/>
                    </a:lnTo>
                    <a:lnTo>
                      <a:pt x="96" y="167"/>
                    </a:lnTo>
                    <a:lnTo>
                      <a:pt x="103" y="170"/>
                    </a:lnTo>
                    <a:lnTo>
                      <a:pt x="103" y="164"/>
                    </a:lnTo>
                    <a:lnTo>
                      <a:pt x="112" y="147"/>
                    </a:lnTo>
                    <a:lnTo>
                      <a:pt x="123" y="130"/>
                    </a:lnTo>
                    <a:lnTo>
                      <a:pt x="135" y="113"/>
                    </a:lnTo>
                    <a:lnTo>
                      <a:pt x="150" y="96"/>
                    </a:lnTo>
                    <a:lnTo>
                      <a:pt x="165" y="79"/>
                    </a:lnTo>
                    <a:lnTo>
                      <a:pt x="180" y="64"/>
                    </a:lnTo>
                    <a:lnTo>
                      <a:pt x="198" y="48"/>
                    </a:lnTo>
                    <a:lnTo>
                      <a:pt x="215" y="34"/>
                    </a:lnTo>
                    <a:lnTo>
                      <a:pt x="230" y="26"/>
                    </a:lnTo>
                    <a:lnTo>
                      <a:pt x="247" y="19"/>
                    </a:lnTo>
                    <a:lnTo>
                      <a:pt x="263" y="12"/>
                    </a:lnTo>
                    <a:lnTo>
                      <a:pt x="279" y="6"/>
                    </a:lnTo>
                    <a:lnTo>
                      <a:pt x="294" y="3"/>
                    </a:lnTo>
                    <a:lnTo>
                      <a:pt x="311" y="0"/>
                    </a:lnTo>
                    <a:lnTo>
                      <a:pt x="327" y="0"/>
                    </a:lnTo>
                    <a:lnTo>
                      <a:pt x="342" y="2"/>
                    </a:lnTo>
                    <a:lnTo>
                      <a:pt x="358" y="9"/>
                    </a:lnTo>
                    <a:lnTo>
                      <a:pt x="362" y="30"/>
                    </a:lnTo>
                    <a:lnTo>
                      <a:pt x="364" y="51"/>
                    </a:lnTo>
                    <a:lnTo>
                      <a:pt x="366" y="71"/>
                    </a:lnTo>
                    <a:lnTo>
                      <a:pt x="367" y="91"/>
                    </a:lnTo>
                    <a:lnTo>
                      <a:pt x="363" y="141"/>
                    </a:lnTo>
                    <a:lnTo>
                      <a:pt x="328" y="144"/>
                    </a:lnTo>
                    <a:lnTo>
                      <a:pt x="338" y="110"/>
                    </a:lnTo>
                    <a:lnTo>
                      <a:pt x="335" y="106"/>
                    </a:lnTo>
                    <a:lnTo>
                      <a:pt x="323" y="134"/>
                    </a:lnTo>
                    <a:lnTo>
                      <a:pt x="317" y="118"/>
                    </a:lnTo>
                    <a:lnTo>
                      <a:pt x="317" y="114"/>
                    </a:lnTo>
                    <a:lnTo>
                      <a:pt x="314" y="110"/>
                    </a:lnTo>
                    <a:lnTo>
                      <a:pt x="311" y="114"/>
                    </a:lnTo>
                    <a:lnTo>
                      <a:pt x="310" y="131"/>
                    </a:lnTo>
                    <a:lnTo>
                      <a:pt x="308" y="148"/>
                    </a:lnTo>
                    <a:lnTo>
                      <a:pt x="305" y="166"/>
                    </a:lnTo>
                    <a:lnTo>
                      <a:pt x="299" y="183"/>
                    </a:lnTo>
                    <a:lnTo>
                      <a:pt x="291" y="200"/>
                    </a:lnTo>
                    <a:lnTo>
                      <a:pt x="284" y="218"/>
                    </a:lnTo>
                    <a:lnTo>
                      <a:pt x="274" y="235"/>
                    </a:lnTo>
                    <a:lnTo>
                      <a:pt x="264" y="252"/>
                    </a:lnTo>
                    <a:lnTo>
                      <a:pt x="225" y="273"/>
                    </a:lnTo>
                    <a:lnTo>
                      <a:pt x="217" y="276"/>
                    </a:lnTo>
                    <a:lnTo>
                      <a:pt x="209" y="278"/>
                    </a:lnTo>
                    <a:lnTo>
                      <a:pt x="191" y="280"/>
                    </a:lnTo>
                    <a:lnTo>
                      <a:pt x="175" y="281"/>
                    </a:lnTo>
                    <a:lnTo>
                      <a:pt x="159" y="281"/>
                    </a:lnTo>
                    <a:lnTo>
                      <a:pt x="156" y="28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2" name="Freeform 80">
                <a:extLst>
                  <a:ext uri="{FF2B5EF4-FFF2-40B4-BE49-F238E27FC236}">
                    <a16:creationId xmlns:a16="http://schemas.microsoft.com/office/drawing/2014/main" id="{E6CF3746-7ABD-F8D2-1C47-3C9849349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" y="1215"/>
                <a:ext cx="24" cy="30"/>
              </a:xfrm>
              <a:custGeom>
                <a:avLst/>
                <a:gdLst>
                  <a:gd name="T0" fmla="*/ 0 w 73"/>
                  <a:gd name="T1" fmla="*/ 0 h 90"/>
                  <a:gd name="T2" fmla="*/ 0 w 73"/>
                  <a:gd name="T3" fmla="*/ 0 h 90"/>
                  <a:gd name="T4" fmla="*/ 0 w 73"/>
                  <a:gd name="T5" fmla="*/ 0 h 90"/>
                  <a:gd name="T6" fmla="*/ 0 w 73"/>
                  <a:gd name="T7" fmla="*/ 0 h 90"/>
                  <a:gd name="T8" fmla="*/ 0 w 73"/>
                  <a:gd name="T9" fmla="*/ 0 h 90"/>
                  <a:gd name="T10" fmla="*/ 0 w 73"/>
                  <a:gd name="T11" fmla="*/ 0 h 90"/>
                  <a:gd name="T12" fmla="*/ 0 w 73"/>
                  <a:gd name="T13" fmla="*/ 0 h 90"/>
                  <a:gd name="T14" fmla="*/ 0 w 73"/>
                  <a:gd name="T15" fmla="*/ 0 h 90"/>
                  <a:gd name="T16" fmla="*/ 0 w 73"/>
                  <a:gd name="T17" fmla="*/ 0 h 90"/>
                  <a:gd name="T18" fmla="*/ 0 w 73"/>
                  <a:gd name="T19" fmla="*/ 0 h 90"/>
                  <a:gd name="T20" fmla="*/ 0 w 73"/>
                  <a:gd name="T21" fmla="*/ 0 h 90"/>
                  <a:gd name="T22" fmla="*/ 0 w 73"/>
                  <a:gd name="T23" fmla="*/ 0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"/>
                  <a:gd name="T37" fmla="*/ 0 h 90"/>
                  <a:gd name="T38" fmla="*/ 73 w 73"/>
                  <a:gd name="T39" fmla="*/ 90 h 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" h="90">
                    <a:moveTo>
                      <a:pt x="0" y="90"/>
                    </a:moveTo>
                    <a:lnTo>
                      <a:pt x="29" y="21"/>
                    </a:lnTo>
                    <a:lnTo>
                      <a:pt x="35" y="9"/>
                    </a:lnTo>
                    <a:lnTo>
                      <a:pt x="43" y="5"/>
                    </a:lnTo>
                    <a:lnTo>
                      <a:pt x="73" y="0"/>
                    </a:lnTo>
                    <a:lnTo>
                      <a:pt x="47" y="55"/>
                    </a:lnTo>
                    <a:lnTo>
                      <a:pt x="36" y="66"/>
                    </a:lnTo>
                    <a:lnTo>
                      <a:pt x="26" y="75"/>
                    </a:lnTo>
                    <a:lnTo>
                      <a:pt x="15" y="84"/>
                    </a:lnTo>
                    <a:lnTo>
                      <a:pt x="8" y="87"/>
                    </a:lnTo>
                    <a:lnTo>
                      <a:pt x="3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3" name="Freeform 81">
                <a:extLst>
                  <a:ext uri="{FF2B5EF4-FFF2-40B4-BE49-F238E27FC236}">
                    <a16:creationId xmlns:a16="http://schemas.microsoft.com/office/drawing/2014/main" id="{7EDF9D5A-709E-4CA7-F3DB-0E65DBE26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" y="1043"/>
                <a:ext cx="117" cy="169"/>
              </a:xfrm>
              <a:custGeom>
                <a:avLst/>
                <a:gdLst>
                  <a:gd name="T0" fmla="*/ 0 w 349"/>
                  <a:gd name="T1" fmla="*/ 0 h 507"/>
                  <a:gd name="T2" fmla="*/ 0 w 349"/>
                  <a:gd name="T3" fmla="*/ 0 h 507"/>
                  <a:gd name="T4" fmla="*/ 0 w 349"/>
                  <a:gd name="T5" fmla="*/ 0 h 507"/>
                  <a:gd name="T6" fmla="*/ 0 w 349"/>
                  <a:gd name="T7" fmla="*/ 0 h 507"/>
                  <a:gd name="T8" fmla="*/ 0 w 349"/>
                  <a:gd name="T9" fmla="*/ 0 h 507"/>
                  <a:gd name="T10" fmla="*/ 0 w 349"/>
                  <a:gd name="T11" fmla="*/ 0 h 507"/>
                  <a:gd name="T12" fmla="*/ 0 w 349"/>
                  <a:gd name="T13" fmla="*/ 0 h 507"/>
                  <a:gd name="T14" fmla="*/ 0 w 349"/>
                  <a:gd name="T15" fmla="*/ 0 h 507"/>
                  <a:gd name="T16" fmla="*/ 0 w 349"/>
                  <a:gd name="T17" fmla="*/ 0 h 507"/>
                  <a:gd name="T18" fmla="*/ 0 w 349"/>
                  <a:gd name="T19" fmla="*/ 0 h 507"/>
                  <a:gd name="T20" fmla="*/ 0 w 349"/>
                  <a:gd name="T21" fmla="*/ 0 h 507"/>
                  <a:gd name="T22" fmla="*/ 0 w 349"/>
                  <a:gd name="T23" fmla="*/ 0 h 507"/>
                  <a:gd name="T24" fmla="*/ 0 w 349"/>
                  <a:gd name="T25" fmla="*/ 0 h 507"/>
                  <a:gd name="T26" fmla="*/ 0 w 349"/>
                  <a:gd name="T27" fmla="*/ 0 h 507"/>
                  <a:gd name="T28" fmla="*/ 0 w 349"/>
                  <a:gd name="T29" fmla="*/ 0 h 507"/>
                  <a:gd name="T30" fmla="*/ 0 w 349"/>
                  <a:gd name="T31" fmla="*/ 0 h 507"/>
                  <a:gd name="T32" fmla="*/ 0 w 349"/>
                  <a:gd name="T33" fmla="*/ 0 h 507"/>
                  <a:gd name="T34" fmla="*/ 0 w 349"/>
                  <a:gd name="T35" fmla="*/ 0 h 507"/>
                  <a:gd name="T36" fmla="*/ 0 w 349"/>
                  <a:gd name="T37" fmla="*/ 0 h 507"/>
                  <a:gd name="T38" fmla="*/ 0 w 349"/>
                  <a:gd name="T39" fmla="*/ 0 h 507"/>
                  <a:gd name="T40" fmla="*/ 0 w 349"/>
                  <a:gd name="T41" fmla="*/ 0 h 507"/>
                  <a:gd name="T42" fmla="*/ 0 w 349"/>
                  <a:gd name="T43" fmla="*/ 0 h 507"/>
                  <a:gd name="T44" fmla="*/ 0 w 349"/>
                  <a:gd name="T45" fmla="*/ 0 h 507"/>
                  <a:gd name="T46" fmla="*/ 0 w 349"/>
                  <a:gd name="T47" fmla="*/ 0 h 507"/>
                  <a:gd name="T48" fmla="*/ 0 w 349"/>
                  <a:gd name="T49" fmla="*/ 0 h 507"/>
                  <a:gd name="T50" fmla="*/ 0 w 349"/>
                  <a:gd name="T51" fmla="*/ 0 h 507"/>
                  <a:gd name="T52" fmla="*/ 0 w 349"/>
                  <a:gd name="T53" fmla="*/ 0 h 507"/>
                  <a:gd name="T54" fmla="*/ 0 w 349"/>
                  <a:gd name="T55" fmla="*/ 0 h 507"/>
                  <a:gd name="T56" fmla="*/ 0 w 349"/>
                  <a:gd name="T57" fmla="*/ 0 h 507"/>
                  <a:gd name="T58" fmla="*/ 0 w 349"/>
                  <a:gd name="T59" fmla="*/ 0 h 507"/>
                  <a:gd name="T60" fmla="*/ 0 w 349"/>
                  <a:gd name="T61" fmla="*/ 0 h 507"/>
                  <a:gd name="T62" fmla="*/ 0 w 349"/>
                  <a:gd name="T63" fmla="*/ 0 h 507"/>
                  <a:gd name="T64" fmla="*/ 0 w 349"/>
                  <a:gd name="T65" fmla="*/ 0 h 507"/>
                  <a:gd name="T66" fmla="*/ 0 w 349"/>
                  <a:gd name="T67" fmla="*/ 0 h 507"/>
                  <a:gd name="T68" fmla="*/ 0 w 349"/>
                  <a:gd name="T69" fmla="*/ 0 h 507"/>
                  <a:gd name="T70" fmla="*/ 0 w 349"/>
                  <a:gd name="T71" fmla="*/ 0 h 507"/>
                  <a:gd name="T72" fmla="*/ 0 w 349"/>
                  <a:gd name="T73" fmla="*/ 0 h 507"/>
                  <a:gd name="T74" fmla="*/ 0 w 349"/>
                  <a:gd name="T75" fmla="*/ 0 h 507"/>
                  <a:gd name="T76" fmla="*/ 0 w 349"/>
                  <a:gd name="T77" fmla="*/ 0 h 507"/>
                  <a:gd name="T78" fmla="*/ 0 w 349"/>
                  <a:gd name="T79" fmla="*/ 0 h 5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9"/>
                  <a:gd name="T121" fmla="*/ 0 h 507"/>
                  <a:gd name="T122" fmla="*/ 349 w 349"/>
                  <a:gd name="T123" fmla="*/ 507 h 5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9" h="507">
                    <a:moveTo>
                      <a:pt x="155" y="506"/>
                    </a:moveTo>
                    <a:lnTo>
                      <a:pt x="148" y="506"/>
                    </a:lnTo>
                    <a:lnTo>
                      <a:pt x="141" y="505"/>
                    </a:lnTo>
                    <a:lnTo>
                      <a:pt x="128" y="502"/>
                    </a:lnTo>
                    <a:lnTo>
                      <a:pt x="112" y="497"/>
                    </a:lnTo>
                    <a:lnTo>
                      <a:pt x="98" y="490"/>
                    </a:lnTo>
                    <a:lnTo>
                      <a:pt x="85" y="480"/>
                    </a:lnTo>
                    <a:lnTo>
                      <a:pt x="71" y="468"/>
                    </a:lnTo>
                    <a:lnTo>
                      <a:pt x="57" y="455"/>
                    </a:lnTo>
                    <a:lnTo>
                      <a:pt x="45" y="440"/>
                    </a:lnTo>
                    <a:lnTo>
                      <a:pt x="41" y="431"/>
                    </a:lnTo>
                    <a:lnTo>
                      <a:pt x="35" y="423"/>
                    </a:lnTo>
                    <a:lnTo>
                      <a:pt x="30" y="414"/>
                    </a:lnTo>
                    <a:lnTo>
                      <a:pt x="17" y="378"/>
                    </a:lnTo>
                    <a:lnTo>
                      <a:pt x="16" y="367"/>
                    </a:lnTo>
                    <a:lnTo>
                      <a:pt x="9" y="339"/>
                    </a:lnTo>
                    <a:lnTo>
                      <a:pt x="0" y="298"/>
                    </a:lnTo>
                    <a:lnTo>
                      <a:pt x="0" y="280"/>
                    </a:lnTo>
                    <a:lnTo>
                      <a:pt x="2" y="261"/>
                    </a:lnTo>
                    <a:lnTo>
                      <a:pt x="5" y="242"/>
                    </a:lnTo>
                    <a:lnTo>
                      <a:pt x="8" y="224"/>
                    </a:lnTo>
                    <a:lnTo>
                      <a:pt x="12" y="205"/>
                    </a:lnTo>
                    <a:lnTo>
                      <a:pt x="17" y="186"/>
                    </a:lnTo>
                    <a:lnTo>
                      <a:pt x="24" y="167"/>
                    </a:lnTo>
                    <a:lnTo>
                      <a:pt x="31" y="149"/>
                    </a:lnTo>
                    <a:lnTo>
                      <a:pt x="38" y="131"/>
                    </a:lnTo>
                    <a:lnTo>
                      <a:pt x="46" y="111"/>
                    </a:lnTo>
                    <a:lnTo>
                      <a:pt x="56" y="93"/>
                    </a:lnTo>
                    <a:lnTo>
                      <a:pt x="66" y="75"/>
                    </a:lnTo>
                    <a:lnTo>
                      <a:pt x="78" y="55"/>
                    </a:lnTo>
                    <a:lnTo>
                      <a:pt x="90" y="37"/>
                    </a:lnTo>
                    <a:lnTo>
                      <a:pt x="103" y="19"/>
                    </a:lnTo>
                    <a:lnTo>
                      <a:pt x="117" y="0"/>
                    </a:lnTo>
                    <a:lnTo>
                      <a:pt x="111" y="39"/>
                    </a:lnTo>
                    <a:lnTo>
                      <a:pt x="109" y="58"/>
                    </a:lnTo>
                    <a:lnTo>
                      <a:pt x="108" y="78"/>
                    </a:lnTo>
                    <a:lnTo>
                      <a:pt x="108" y="97"/>
                    </a:lnTo>
                    <a:lnTo>
                      <a:pt x="109" y="116"/>
                    </a:lnTo>
                    <a:lnTo>
                      <a:pt x="113" y="137"/>
                    </a:lnTo>
                    <a:lnTo>
                      <a:pt x="116" y="147"/>
                    </a:lnTo>
                    <a:lnTo>
                      <a:pt x="120" y="157"/>
                    </a:lnTo>
                    <a:lnTo>
                      <a:pt x="149" y="205"/>
                    </a:lnTo>
                    <a:lnTo>
                      <a:pt x="184" y="237"/>
                    </a:lnTo>
                    <a:lnTo>
                      <a:pt x="198" y="246"/>
                    </a:lnTo>
                    <a:lnTo>
                      <a:pt x="212" y="255"/>
                    </a:lnTo>
                    <a:lnTo>
                      <a:pt x="227" y="261"/>
                    </a:lnTo>
                    <a:lnTo>
                      <a:pt x="241" y="267"/>
                    </a:lnTo>
                    <a:lnTo>
                      <a:pt x="254" y="273"/>
                    </a:lnTo>
                    <a:lnTo>
                      <a:pt x="269" y="277"/>
                    </a:lnTo>
                    <a:lnTo>
                      <a:pt x="284" y="280"/>
                    </a:lnTo>
                    <a:lnTo>
                      <a:pt x="298" y="282"/>
                    </a:lnTo>
                    <a:lnTo>
                      <a:pt x="297" y="295"/>
                    </a:lnTo>
                    <a:lnTo>
                      <a:pt x="297" y="308"/>
                    </a:lnTo>
                    <a:lnTo>
                      <a:pt x="298" y="321"/>
                    </a:lnTo>
                    <a:lnTo>
                      <a:pt x="299" y="335"/>
                    </a:lnTo>
                    <a:lnTo>
                      <a:pt x="297" y="348"/>
                    </a:lnTo>
                    <a:lnTo>
                      <a:pt x="296" y="355"/>
                    </a:lnTo>
                    <a:lnTo>
                      <a:pt x="294" y="361"/>
                    </a:lnTo>
                    <a:lnTo>
                      <a:pt x="291" y="368"/>
                    </a:lnTo>
                    <a:lnTo>
                      <a:pt x="287" y="375"/>
                    </a:lnTo>
                    <a:lnTo>
                      <a:pt x="282" y="382"/>
                    </a:lnTo>
                    <a:lnTo>
                      <a:pt x="276" y="389"/>
                    </a:lnTo>
                    <a:lnTo>
                      <a:pt x="276" y="396"/>
                    </a:lnTo>
                    <a:lnTo>
                      <a:pt x="284" y="398"/>
                    </a:lnTo>
                    <a:lnTo>
                      <a:pt x="291" y="395"/>
                    </a:lnTo>
                    <a:lnTo>
                      <a:pt x="309" y="393"/>
                    </a:lnTo>
                    <a:lnTo>
                      <a:pt x="322" y="404"/>
                    </a:lnTo>
                    <a:lnTo>
                      <a:pt x="328" y="412"/>
                    </a:lnTo>
                    <a:lnTo>
                      <a:pt x="332" y="421"/>
                    </a:lnTo>
                    <a:lnTo>
                      <a:pt x="338" y="440"/>
                    </a:lnTo>
                    <a:lnTo>
                      <a:pt x="343" y="457"/>
                    </a:lnTo>
                    <a:lnTo>
                      <a:pt x="345" y="466"/>
                    </a:lnTo>
                    <a:lnTo>
                      <a:pt x="349" y="475"/>
                    </a:lnTo>
                    <a:lnTo>
                      <a:pt x="280" y="488"/>
                    </a:lnTo>
                    <a:lnTo>
                      <a:pt x="260" y="495"/>
                    </a:lnTo>
                    <a:lnTo>
                      <a:pt x="235" y="501"/>
                    </a:lnTo>
                    <a:lnTo>
                      <a:pt x="209" y="504"/>
                    </a:lnTo>
                    <a:lnTo>
                      <a:pt x="184" y="507"/>
                    </a:lnTo>
                    <a:lnTo>
                      <a:pt x="171" y="507"/>
                    </a:lnTo>
                    <a:lnTo>
                      <a:pt x="158" y="507"/>
                    </a:lnTo>
                    <a:lnTo>
                      <a:pt x="155" y="5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4" name="Freeform 82">
                <a:extLst>
                  <a:ext uri="{FF2B5EF4-FFF2-40B4-BE49-F238E27FC236}">
                    <a16:creationId xmlns:a16="http://schemas.microsoft.com/office/drawing/2014/main" id="{D9E6B506-8956-6979-C3E2-FA953BEDC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1152"/>
                <a:ext cx="20" cy="36"/>
              </a:xfrm>
              <a:custGeom>
                <a:avLst/>
                <a:gdLst>
                  <a:gd name="T0" fmla="*/ 0 w 61"/>
                  <a:gd name="T1" fmla="*/ 0 h 109"/>
                  <a:gd name="T2" fmla="*/ 0 w 61"/>
                  <a:gd name="T3" fmla="*/ 0 h 109"/>
                  <a:gd name="T4" fmla="*/ 0 w 61"/>
                  <a:gd name="T5" fmla="*/ 0 h 109"/>
                  <a:gd name="T6" fmla="*/ 0 w 61"/>
                  <a:gd name="T7" fmla="*/ 0 h 109"/>
                  <a:gd name="T8" fmla="*/ 0 w 61"/>
                  <a:gd name="T9" fmla="*/ 0 h 109"/>
                  <a:gd name="T10" fmla="*/ 0 w 61"/>
                  <a:gd name="T11" fmla="*/ 0 h 109"/>
                  <a:gd name="T12" fmla="*/ 0 w 61"/>
                  <a:gd name="T13" fmla="*/ 0 h 109"/>
                  <a:gd name="T14" fmla="*/ 0 w 61"/>
                  <a:gd name="T15" fmla="*/ 0 h 109"/>
                  <a:gd name="T16" fmla="*/ 0 w 61"/>
                  <a:gd name="T17" fmla="*/ 0 h 109"/>
                  <a:gd name="T18" fmla="*/ 0 w 61"/>
                  <a:gd name="T19" fmla="*/ 0 h 109"/>
                  <a:gd name="T20" fmla="*/ 0 w 61"/>
                  <a:gd name="T21" fmla="*/ 0 h 109"/>
                  <a:gd name="T22" fmla="*/ 0 w 61"/>
                  <a:gd name="T23" fmla="*/ 0 h 109"/>
                  <a:gd name="T24" fmla="*/ 0 w 61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09"/>
                  <a:gd name="T41" fmla="*/ 61 w 61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09">
                    <a:moveTo>
                      <a:pt x="51" y="109"/>
                    </a:moveTo>
                    <a:lnTo>
                      <a:pt x="43" y="98"/>
                    </a:lnTo>
                    <a:lnTo>
                      <a:pt x="23" y="64"/>
                    </a:lnTo>
                    <a:lnTo>
                      <a:pt x="18" y="57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6" y="31"/>
                    </a:lnTo>
                    <a:lnTo>
                      <a:pt x="20" y="39"/>
                    </a:lnTo>
                    <a:lnTo>
                      <a:pt x="23" y="47"/>
                    </a:lnTo>
                    <a:lnTo>
                      <a:pt x="42" y="85"/>
                    </a:lnTo>
                    <a:lnTo>
                      <a:pt x="52" y="98"/>
                    </a:lnTo>
                    <a:lnTo>
                      <a:pt x="61" y="104"/>
                    </a:lnTo>
                    <a:lnTo>
                      <a:pt x="51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5" name="Freeform 83">
                <a:extLst>
                  <a:ext uri="{FF2B5EF4-FFF2-40B4-BE49-F238E27FC236}">
                    <a16:creationId xmlns:a16="http://schemas.microsoft.com/office/drawing/2014/main" id="{C1E0D4F8-2A73-3818-10D8-125F62C2A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" y="1142"/>
                <a:ext cx="35" cy="41"/>
              </a:xfrm>
              <a:custGeom>
                <a:avLst/>
                <a:gdLst>
                  <a:gd name="T0" fmla="*/ 0 w 107"/>
                  <a:gd name="T1" fmla="*/ 0 h 125"/>
                  <a:gd name="T2" fmla="*/ 0 w 107"/>
                  <a:gd name="T3" fmla="*/ 0 h 125"/>
                  <a:gd name="T4" fmla="*/ 0 w 107"/>
                  <a:gd name="T5" fmla="*/ 0 h 125"/>
                  <a:gd name="T6" fmla="*/ 0 w 107"/>
                  <a:gd name="T7" fmla="*/ 0 h 125"/>
                  <a:gd name="T8" fmla="*/ 0 w 107"/>
                  <a:gd name="T9" fmla="*/ 0 h 125"/>
                  <a:gd name="T10" fmla="*/ 0 w 107"/>
                  <a:gd name="T11" fmla="*/ 0 h 125"/>
                  <a:gd name="T12" fmla="*/ 0 w 107"/>
                  <a:gd name="T13" fmla="*/ 0 h 125"/>
                  <a:gd name="T14" fmla="*/ 0 w 107"/>
                  <a:gd name="T15" fmla="*/ 0 h 125"/>
                  <a:gd name="T16" fmla="*/ 0 w 107"/>
                  <a:gd name="T17" fmla="*/ 0 h 125"/>
                  <a:gd name="T18" fmla="*/ 0 w 107"/>
                  <a:gd name="T19" fmla="*/ 0 h 125"/>
                  <a:gd name="T20" fmla="*/ 0 w 107"/>
                  <a:gd name="T21" fmla="*/ 0 h 125"/>
                  <a:gd name="T22" fmla="*/ 0 w 107"/>
                  <a:gd name="T23" fmla="*/ 0 h 125"/>
                  <a:gd name="T24" fmla="*/ 0 w 107"/>
                  <a:gd name="T25" fmla="*/ 0 h 125"/>
                  <a:gd name="T26" fmla="*/ 0 w 107"/>
                  <a:gd name="T27" fmla="*/ 0 h 125"/>
                  <a:gd name="T28" fmla="*/ 0 w 107"/>
                  <a:gd name="T29" fmla="*/ 0 h 125"/>
                  <a:gd name="T30" fmla="*/ 0 w 107"/>
                  <a:gd name="T31" fmla="*/ 0 h 125"/>
                  <a:gd name="T32" fmla="*/ 0 w 107"/>
                  <a:gd name="T33" fmla="*/ 0 h 125"/>
                  <a:gd name="T34" fmla="*/ 0 w 107"/>
                  <a:gd name="T35" fmla="*/ 0 h 125"/>
                  <a:gd name="T36" fmla="*/ 0 w 107"/>
                  <a:gd name="T37" fmla="*/ 0 h 125"/>
                  <a:gd name="T38" fmla="*/ 0 w 107"/>
                  <a:gd name="T39" fmla="*/ 0 h 1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25"/>
                  <a:gd name="T62" fmla="*/ 107 w 107"/>
                  <a:gd name="T63" fmla="*/ 125 h 1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25">
                    <a:moveTo>
                      <a:pt x="76" y="125"/>
                    </a:moveTo>
                    <a:lnTo>
                      <a:pt x="52" y="79"/>
                    </a:lnTo>
                    <a:lnTo>
                      <a:pt x="45" y="71"/>
                    </a:lnTo>
                    <a:lnTo>
                      <a:pt x="45" y="68"/>
                    </a:lnTo>
                    <a:lnTo>
                      <a:pt x="34" y="52"/>
                    </a:lnTo>
                    <a:lnTo>
                      <a:pt x="8" y="28"/>
                    </a:lnTo>
                    <a:lnTo>
                      <a:pt x="0" y="23"/>
                    </a:lnTo>
                    <a:lnTo>
                      <a:pt x="18" y="9"/>
                    </a:lnTo>
                    <a:lnTo>
                      <a:pt x="25" y="4"/>
                    </a:lnTo>
                    <a:lnTo>
                      <a:pt x="28" y="2"/>
                    </a:lnTo>
                    <a:lnTo>
                      <a:pt x="31" y="0"/>
                    </a:lnTo>
                    <a:lnTo>
                      <a:pt x="39" y="7"/>
                    </a:lnTo>
                    <a:lnTo>
                      <a:pt x="46" y="14"/>
                    </a:lnTo>
                    <a:lnTo>
                      <a:pt x="58" y="29"/>
                    </a:lnTo>
                    <a:lnTo>
                      <a:pt x="70" y="44"/>
                    </a:lnTo>
                    <a:lnTo>
                      <a:pt x="81" y="59"/>
                    </a:lnTo>
                    <a:lnTo>
                      <a:pt x="92" y="81"/>
                    </a:lnTo>
                    <a:lnTo>
                      <a:pt x="98" y="88"/>
                    </a:lnTo>
                    <a:lnTo>
                      <a:pt x="107" y="115"/>
                    </a:lnTo>
                    <a:lnTo>
                      <a:pt x="76" y="125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6" name="Freeform 84">
                <a:extLst>
                  <a:ext uri="{FF2B5EF4-FFF2-40B4-BE49-F238E27FC236}">
                    <a16:creationId xmlns:a16="http://schemas.microsoft.com/office/drawing/2014/main" id="{DD0EB22C-68EC-B45F-D3AF-802DA8E4F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1063"/>
                <a:ext cx="93" cy="115"/>
              </a:xfrm>
              <a:custGeom>
                <a:avLst/>
                <a:gdLst>
                  <a:gd name="T0" fmla="*/ 0 w 278"/>
                  <a:gd name="T1" fmla="*/ 0 h 345"/>
                  <a:gd name="T2" fmla="*/ 0 w 278"/>
                  <a:gd name="T3" fmla="*/ 0 h 345"/>
                  <a:gd name="T4" fmla="*/ 0 w 278"/>
                  <a:gd name="T5" fmla="*/ 0 h 345"/>
                  <a:gd name="T6" fmla="*/ 0 w 278"/>
                  <a:gd name="T7" fmla="*/ 0 h 345"/>
                  <a:gd name="T8" fmla="*/ 0 w 278"/>
                  <a:gd name="T9" fmla="*/ 0 h 345"/>
                  <a:gd name="T10" fmla="*/ 0 w 278"/>
                  <a:gd name="T11" fmla="*/ 0 h 345"/>
                  <a:gd name="T12" fmla="*/ 0 w 278"/>
                  <a:gd name="T13" fmla="*/ 0 h 345"/>
                  <a:gd name="T14" fmla="*/ 0 w 278"/>
                  <a:gd name="T15" fmla="*/ 0 h 345"/>
                  <a:gd name="T16" fmla="*/ 0 w 278"/>
                  <a:gd name="T17" fmla="*/ 0 h 345"/>
                  <a:gd name="T18" fmla="*/ 0 w 278"/>
                  <a:gd name="T19" fmla="*/ 0 h 345"/>
                  <a:gd name="T20" fmla="*/ 0 w 278"/>
                  <a:gd name="T21" fmla="*/ 0 h 345"/>
                  <a:gd name="T22" fmla="*/ 0 w 278"/>
                  <a:gd name="T23" fmla="*/ 0 h 345"/>
                  <a:gd name="T24" fmla="*/ 0 w 278"/>
                  <a:gd name="T25" fmla="*/ 0 h 345"/>
                  <a:gd name="T26" fmla="*/ 0 w 278"/>
                  <a:gd name="T27" fmla="*/ 0 h 345"/>
                  <a:gd name="T28" fmla="*/ 0 w 278"/>
                  <a:gd name="T29" fmla="*/ 0 h 345"/>
                  <a:gd name="T30" fmla="*/ 0 w 278"/>
                  <a:gd name="T31" fmla="*/ 0 h 345"/>
                  <a:gd name="T32" fmla="*/ 0 w 278"/>
                  <a:gd name="T33" fmla="*/ 0 h 345"/>
                  <a:gd name="T34" fmla="*/ 0 w 278"/>
                  <a:gd name="T35" fmla="*/ 0 h 345"/>
                  <a:gd name="T36" fmla="*/ 0 w 278"/>
                  <a:gd name="T37" fmla="*/ 0 h 345"/>
                  <a:gd name="T38" fmla="*/ 0 w 278"/>
                  <a:gd name="T39" fmla="*/ 0 h 345"/>
                  <a:gd name="T40" fmla="*/ 0 w 278"/>
                  <a:gd name="T41" fmla="*/ 0 h 345"/>
                  <a:gd name="T42" fmla="*/ 0 w 278"/>
                  <a:gd name="T43" fmla="*/ 0 h 345"/>
                  <a:gd name="T44" fmla="*/ 0 w 278"/>
                  <a:gd name="T45" fmla="*/ 0 h 345"/>
                  <a:gd name="T46" fmla="*/ 0 w 278"/>
                  <a:gd name="T47" fmla="*/ 0 h 345"/>
                  <a:gd name="T48" fmla="*/ 0 w 278"/>
                  <a:gd name="T49" fmla="*/ 0 h 345"/>
                  <a:gd name="T50" fmla="*/ 0 w 278"/>
                  <a:gd name="T51" fmla="*/ 0 h 345"/>
                  <a:gd name="T52" fmla="*/ 0 w 278"/>
                  <a:gd name="T53" fmla="*/ 0 h 345"/>
                  <a:gd name="T54" fmla="*/ 0 w 278"/>
                  <a:gd name="T55" fmla="*/ 0 h 345"/>
                  <a:gd name="T56" fmla="*/ 0 w 278"/>
                  <a:gd name="T57" fmla="*/ 0 h 345"/>
                  <a:gd name="T58" fmla="*/ 0 w 278"/>
                  <a:gd name="T59" fmla="*/ 0 h 345"/>
                  <a:gd name="T60" fmla="*/ 0 w 278"/>
                  <a:gd name="T61" fmla="*/ 0 h 345"/>
                  <a:gd name="T62" fmla="*/ 0 w 278"/>
                  <a:gd name="T63" fmla="*/ 0 h 345"/>
                  <a:gd name="T64" fmla="*/ 0 w 278"/>
                  <a:gd name="T65" fmla="*/ 0 h 345"/>
                  <a:gd name="T66" fmla="*/ 0 w 278"/>
                  <a:gd name="T67" fmla="*/ 0 h 345"/>
                  <a:gd name="T68" fmla="*/ 0 w 278"/>
                  <a:gd name="T69" fmla="*/ 0 h 3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8"/>
                  <a:gd name="T106" fmla="*/ 0 h 345"/>
                  <a:gd name="T107" fmla="*/ 278 w 278"/>
                  <a:gd name="T108" fmla="*/ 345 h 3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8" h="345">
                    <a:moveTo>
                      <a:pt x="75" y="345"/>
                    </a:moveTo>
                    <a:lnTo>
                      <a:pt x="36" y="275"/>
                    </a:lnTo>
                    <a:lnTo>
                      <a:pt x="0" y="231"/>
                    </a:lnTo>
                    <a:lnTo>
                      <a:pt x="13" y="219"/>
                    </a:lnTo>
                    <a:lnTo>
                      <a:pt x="27" y="205"/>
                    </a:lnTo>
                    <a:lnTo>
                      <a:pt x="39" y="192"/>
                    </a:lnTo>
                    <a:lnTo>
                      <a:pt x="52" y="178"/>
                    </a:lnTo>
                    <a:lnTo>
                      <a:pt x="63" y="164"/>
                    </a:lnTo>
                    <a:lnTo>
                      <a:pt x="75" y="149"/>
                    </a:lnTo>
                    <a:lnTo>
                      <a:pt x="85" y="134"/>
                    </a:lnTo>
                    <a:lnTo>
                      <a:pt x="94" y="120"/>
                    </a:lnTo>
                    <a:lnTo>
                      <a:pt x="102" y="104"/>
                    </a:lnTo>
                    <a:lnTo>
                      <a:pt x="110" y="89"/>
                    </a:lnTo>
                    <a:lnTo>
                      <a:pt x="117" y="74"/>
                    </a:lnTo>
                    <a:lnTo>
                      <a:pt x="123" y="60"/>
                    </a:lnTo>
                    <a:lnTo>
                      <a:pt x="127" y="44"/>
                    </a:lnTo>
                    <a:lnTo>
                      <a:pt x="131" y="30"/>
                    </a:lnTo>
                    <a:lnTo>
                      <a:pt x="133" y="15"/>
                    </a:lnTo>
                    <a:lnTo>
                      <a:pt x="134" y="0"/>
                    </a:lnTo>
                    <a:lnTo>
                      <a:pt x="162" y="40"/>
                    </a:lnTo>
                    <a:lnTo>
                      <a:pt x="192" y="95"/>
                    </a:lnTo>
                    <a:lnTo>
                      <a:pt x="221" y="149"/>
                    </a:lnTo>
                    <a:lnTo>
                      <a:pt x="234" y="176"/>
                    </a:lnTo>
                    <a:lnTo>
                      <a:pt x="246" y="203"/>
                    </a:lnTo>
                    <a:lnTo>
                      <a:pt x="256" y="231"/>
                    </a:lnTo>
                    <a:lnTo>
                      <a:pt x="265" y="258"/>
                    </a:lnTo>
                    <a:lnTo>
                      <a:pt x="272" y="274"/>
                    </a:lnTo>
                    <a:lnTo>
                      <a:pt x="278" y="299"/>
                    </a:lnTo>
                    <a:lnTo>
                      <a:pt x="250" y="296"/>
                    </a:lnTo>
                    <a:lnTo>
                      <a:pt x="235" y="296"/>
                    </a:lnTo>
                    <a:lnTo>
                      <a:pt x="222" y="296"/>
                    </a:lnTo>
                    <a:lnTo>
                      <a:pt x="200" y="300"/>
                    </a:lnTo>
                    <a:lnTo>
                      <a:pt x="127" y="338"/>
                    </a:lnTo>
                    <a:lnTo>
                      <a:pt x="124" y="339"/>
                    </a:lnTo>
                    <a:lnTo>
                      <a:pt x="75" y="34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7" name="Freeform 85">
                <a:extLst>
                  <a:ext uri="{FF2B5EF4-FFF2-40B4-BE49-F238E27FC236}">
                    <a16:creationId xmlns:a16="http://schemas.microsoft.com/office/drawing/2014/main" id="{7FB1A186-8D22-BEB7-2EAB-7C8B1C46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1153"/>
                <a:ext cx="14" cy="24"/>
              </a:xfrm>
              <a:custGeom>
                <a:avLst/>
                <a:gdLst>
                  <a:gd name="T0" fmla="*/ 0 w 42"/>
                  <a:gd name="T1" fmla="*/ 0 h 73"/>
                  <a:gd name="T2" fmla="*/ 0 w 42"/>
                  <a:gd name="T3" fmla="*/ 0 h 73"/>
                  <a:gd name="T4" fmla="*/ 0 w 42"/>
                  <a:gd name="T5" fmla="*/ 0 h 73"/>
                  <a:gd name="T6" fmla="*/ 0 w 42"/>
                  <a:gd name="T7" fmla="*/ 0 h 73"/>
                  <a:gd name="T8" fmla="*/ 0 w 42"/>
                  <a:gd name="T9" fmla="*/ 0 h 73"/>
                  <a:gd name="T10" fmla="*/ 0 w 42"/>
                  <a:gd name="T11" fmla="*/ 0 h 73"/>
                  <a:gd name="T12" fmla="*/ 0 w 42"/>
                  <a:gd name="T13" fmla="*/ 0 h 73"/>
                  <a:gd name="T14" fmla="*/ 0 w 42"/>
                  <a:gd name="T15" fmla="*/ 0 h 73"/>
                  <a:gd name="T16" fmla="*/ 0 w 42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73"/>
                  <a:gd name="T29" fmla="*/ 42 w 42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73">
                    <a:moveTo>
                      <a:pt x="37" y="73"/>
                    </a:moveTo>
                    <a:lnTo>
                      <a:pt x="26" y="61"/>
                    </a:lnTo>
                    <a:lnTo>
                      <a:pt x="19" y="46"/>
                    </a:lnTo>
                    <a:lnTo>
                      <a:pt x="16" y="38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35" y="60"/>
                    </a:lnTo>
                    <a:lnTo>
                      <a:pt x="42" y="69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8" name="Freeform 86">
                <a:extLst>
                  <a:ext uri="{FF2B5EF4-FFF2-40B4-BE49-F238E27FC236}">
                    <a16:creationId xmlns:a16="http://schemas.microsoft.com/office/drawing/2014/main" id="{0098970B-29D9-F473-B048-CCB2F6A86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" y="1153"/>
                <a:ext cx="55" cy="22"/>
              </a:xfrm>
              <a:custGeom>
                <a:avLst/>
                <a:gdLst>
                  <a:gd name="T0" fmla="*/ 0 w 167"/>
                  <a:gd name="T1" fmla="*/ 0 h 67"/>
                  <a:gd name="T2" fmla="*/ 0 w 167"/>
                  <a:gd name="T3" fmla="*/ 0 h 67"/>
                  <a:gd name="T4" fmla="*/ 0 w 167"/>
                  <a:gd name="T5" fmla="*/ 0 h 67"/>
                  <a:gd name="T6" fmla="*/ 0 w 167"/>
                  <a:gd name="T7" fmla="*/ 0 h 67"/>
                  <a:gd name="T8" fmla="*/ 0 w 167"/>
                  <a:gd name="T9" fmla="*/ 0 h 67"/>
                  <a:gd name="T10" fmla="*/ 0 w 167"/>
                  <a:gd name="T11" fmla="*/ 0 h 67"/>
                  <a:gd name="T12" fmla="*/ 0 w 167"/>
                  <a:gd name="T13" fmla="*/ 0 h 67"/>
                  <a:gd name="T14" fmla="*/ 0 w 167"/>
                  <a:gd name="T15" fmla="*/ 0 h 67"/>
                  <a:gd name="T16" fmla="*/ 0 w 167"/>
                  <a:gd name="T17" fmla="*/ 0 h 67"/>
                  <a:gd name="T18" fmla="*/ 0 w 167"/>
                  <a:gd name="T19" fmla="*/ 0 h 67"/>
                  <a:gd name="T20" fmla="*/ 0 w 167"/>
                  <a:gd name="T21" fmla="*/ 0 h 67"/>
                  <a:gd name="T22" fmla="*/ 0 w 167"/>
                  <a:gd name="T23" fmla="*/ 0 h 67"/>
                  <a:gd name="T24" fmla="*/ 0 w 167"/>
                  <a:gd name="T25" fmla="*/ 0 h 67"/>
                  <a:gd name="T26" fmla="*/ 0 w 167"/>
                  <a:gd name="T27" fmla="*/ 0 h 67"/>
                  <a:gd name="T28" fmla="*/ 0 w 167"/>
                  <a:gd name="T29" fmla="*/ 0 h 67"/>
                  <a:gd name="T30" fmla="*/ 0 w 167"/>
                  <a:gd name="T31" fmla="*/ 0 h 67"/>
                  <a:gd name="T32" fmla="*/ 0 w 167"/>
                  <a:gd name="T33" fmla="*/ 0 h 67"/>
                  <a:gd name="T34" fmla="*/ 0 w 167"/>
                  <a:gd name="T35" fmla="*/ 0 h 67"/>
                  <a:gd name="T36" fmla="*/ 0 w 167"/>
                  <a:gd name="T37" fmla="*/ 0 h 67"/>
                  <a:gd name="T38" fmla="*/ 0 w 167"/>
                  <a:gd name="T39" fmla="*/ 0 h 67"/>
                  <a:gd name="T40" fmla="*/ 0 w 167"/>
                  <a:gd name="T41" fmla="*/ 0 h 67"/>
                  <a:gd name="T42" fmla="*/ 0 w 167"/>
                  <a:gd name="T43" fmla="*/ 0 h 67"/>
                  <a:gd name="T44" fmla="*/ 0 w 167"/>
                  <a:gd name="T45" fmla="*/ 0 h 67"/>
                  <a:gd name="T46" fmla="*/ 0 w 167"/>
                  <a:gd name="T47" fmla="*/ 0 h 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"/>
                  <a:gd name="T73" fmla="*/ 0 h 67"/>
                  <a:gd name="T74" fmla="*/ 167 w 167"/>
                  <a:gd name="T75" fmla="*/ 67 h 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" h="67">
                    <a:moveTo>
                      <a:pt x="158" y="66"/>
                    </a:moveTo>
                    <a:lnTo>
                      <a:pt x="157" y="65"/>
                    </a:lnTo>
                    <a:lnTo>
                      <a:pt x="141" y="67"/>
                    </a:lnTo>
                    <a:lnTo>
                      <a:pt x="125" y="66"/>
                    </a:lnTo>
                    <a:lnTo>
                      <a:pt x="110" y="63"/>
                    </a:lnTo>
                    <a:lnTo>
                      <a:pt x="93" y="59"/>
                    </a:lnTo>
                    <a:lnTo>
                      <a:pt x="77" y="54"/>
                    </a:lnTo>
                    <a:lnTo>
                      <a:pt x="62" y="47"/>
                    </a:lnTo>
                    <a:lnTo>
                      <a:pt x="45" y="38"/>
                    </a:lnTo>
                    <a:lnTo>
                      <a:pt x="29" y="3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4" y="22"/>
                    </a:lnTo>
                    <a:lnTo>
                      <a:pt x="50" y="31"/>
                    </a:lnTo>
                    <a:lnTo>
                      <a:pt x="67" y="38"/>
                    </a:lnTo>
                    <a:lnTo>
                      <a:pt x="83" y="45"/>
                    </a:lnTo>
                    <a:lnTo>
                      <a:pt x="99" y="49"/>
                    </a:lnTo>
                    <a:lnTo>
                      <a:pt x="116" y="53"/>
                    </a:lnTo>
                    <a:lnTo>
                      <a:pt x="132" y="56"/>
                    </a:lnTo>
                    <a:lnTo>
                      <a:pt x="152" y="54"/>
                    </a:lnTo>
                    <a:lnTo>
                      <a:pt x="158" y="57"/>
                    </a:lnTo>
                    <a:lnTo>
                      <a:pt x="167" y="63"/>
                    </a:lnTo>
                    <a:lnTo>
                      <a:pt x="158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89" name="Freeform 87">
                <a:extLst>
                  <a:ext uri="{FF2B5EF4-FFF2-40B4-BE49-F238E27FC236}">
                    <a16:creationId xmlns:a16="http://schemas.microsoft.com/office/drawing/2014/main" id="{CF98FEEC-C446-3F9D-54E6-F93115A19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1023"/>
                <a:ext cx="106" cy="127"/>
              </a:xfrm>
              <a:custGeom>
                <a:avLst/>
                <a:gdLst>
                  <a:gd name="T0" fmla="*/ 0 w 316"/>
                  <a:gd name="T1" fmla="*/ 0 h 381"/>
                  <a:gd name="T2" fmla="*/ 0 w 316"/>
                  <a:gd name="T3" fmla="*/ 0 h 381"/>
                  <a:gd name="T4" fmla="*/ 0 w 316"/>
                  <a:gd name="T5" fmla="*/ 0 h 381"/>
                  <a:gd name="T6" fmla="*/ 0 w 316"/>
                  <a:gd name="T7" fmla="*/ 0 h 381"/>
                  <a:gd name="T8" fmla="*/ 0 w 316"/>
                  <a:gd name="T9" fmla="*/ 0 h 381"/>
                  <a:gd name="T10" fmla="*/ 0 w 316"/>
                  <a:gd name="T11" fmla="*/ 0 h 381"/>
                  <a:gd name="T12" fmla="*/ 0 w 316"/>
                  <a:gd name="T13" fmla="*/ 0 h 381"/>
                  <a:gd name="T14" fmla="*/ 0 w 316"/>
                  <a:gd name="T15" fmla="*/ 0 h 381"/>
                  <a:gd name="T16" fmla="*/ 0 w 316"/>
                  <a:gd name="T17" fmla="*/ 0 h 381"/>
                  <a:gd name="T18" fmla="*/ 0 w 316"/>
                  <a:gd name="T19" fmla="*/ 0 h 381"/>
                  <a:gd name="T20" fmla="*/ 0 w 316"/>
                  <a:gd name="T21" fmla="*/ 0 h 381"/>
                  <a:gd name="T22" fmla="*/ 0 w 316"/>
                  <a:gd name="T23" fmla="*/ 0 h 381"/>
                  <a:gd name="T24" fmla="*/ 0 w 316"/>
                  <a:gd name="T25" fmla="*/ 0 h 381"/>
                  <a:gd name="T26" fmla="*/ 0 w 316"/>
                  <a:gd name="T27" fmla="*/ 0 h 381"/>
                  <a:gd name="T28" fmla="*/ 0 w 316"/>
                  <a:gd name="T29" fmla="*/ 0 h 381"/>
                  <a:gd name="T30" fmla="*/ 0 w 316"/>
                  <a:gd name="T31" fmla="*/ 0 h 381"/>
                  <a:gd name="T32" fmla="*/ 0 w 316"/>
                  <a:gd name="T33" fmla="*/ 0 h 381"/>
                  <a:gd name="T34" fmla="*/ 0 w 316"/>
                  <a:gd name="T35" fmla="*/ 0 h 381"/>
                  <a:gd name="T36" fmla="*/ 0 w 316"/>
                  <a:gd name="T37" fmla="*/ 0 h 381"/>
                  <a:gd name="T38" fmla="*/ 0 w 316"/>
                  <a:gd name="T39" fmla="*/ 0 h 381"/>
                  <a:gd name="T40" fmla="*/ 0 w 316"/>
                  <a:gd name="T41" fmla="*/ 0 h 381"/>
                  <a:gd name="T42" fmla="*/ 0 w 316"/>
                  <a:gd name="T43" fmla="*/ 0 h 381"/>
                  <a:gd name="T44" fmla="*/ 0 w 316"/>
                  <a:gd name="T45" fmla="*/ 0 h 381"/>
                  <a:gd name="T46" fmla="*/ 0 w 316"/>
                  <a:gd name="T47" fmla="*/ 0 h 381"/>
                  <a:gd name="T48" fmla="*/ 0 w 316"/>
                  <a:gd name="T49" fmla="*/ 0 h 381"/>
                  <a:gd name="T50" fmla="*/ 0 w 316"/>
                  <a:gd name="T51" fmla="*/ 0 h 381"/>
                  <a:gd name="T52" fmla="*/ 0 w 316"/>
                  <a:gd name="T53" fmla="*/ 0 h 381"/>
                  <a:gd name="T54" fmla="*/ 0 w 316"/>
                  <a:gd name="T55" fmla="*/ 0 h 381"/>
                  <a:gd name="T56" fmla="*/ 0 w 316"/>
                  <a:gd name="T57" fmla="*/ 0 h 381"/>
                  <a:gd name="T58" fmla="*/ 0 w 316"/>
                  <a:gd name="T59" fmla="*/ 0 h 381"/>
                  <a:gd name="T60" fmla="*/ 0 w 316"/>
                  <a:gd name="T61" fmla="*/ 0 h 381"/>
                  <a:gd name="T62" fmla="*/ 0 w 316"/>
                  <a:gd name="T63" fmla="*/ 0 h 381"/>
                  <a:gd name="T64" fmla="*/ 0 w 316"/>
                  <a:gd name="T65" fmla="*/ 0 h 381"/>
                  <a:gd name="T66" fmla="*/ 0 w 316"/>
                  <a:gd name="T67" fmla="*/ 0 h 381"/>
                  <a:gd name="T68" fmla="*/ 0 w 316"/>
                  <a:gd name="T69" fmla="*/ 0 h 381"/>
                  <a:gd name="T70" fmla="*/ 0 w 316"/>
                  <a:gd name="T71" fmla="*/ 0 h 381"/>
                  <a:gd name="T72" fmla="*/ 0 w 316"/>
                  <a:gd name="T73" fmla="*/ 0 h 381"/>
                  <a:gd name="T74" fmla="*/ 0 w 316"/>
                  <a:gd name="T75" fmla="*/ 0 h 381"/>
                  <a:gd name="T76" fmla="*/ 0 w 316"/>
                  <a:gd name="T77" fmla="*/ 0 h 381"/>
                  <a:gd name="T78" fmla="*/ 0 w 316"/>
                  <a:gd name="T79" fmla="*/ 0 h 381"/>
                  <a:gd name="T80" fmla="*/ 0 w 316"/>
                  <a:gd name="T81" fmla="*/ 0 h 381"/>
                  <a:gd name="T82" fmla="*/ 0 w 316"/>
                  <a:gd name="T83" fmla="*/ 0 h 381"/>
                  <a:gd name="T84" fmla="*/ 0 w 316"/>
                  <a:gd name="T85" fmla="*/ 0 h 381"/>
                  <a:gd name="T86" fmla="*/ 0 w 316"/>
                  <a:gd name="T87" fmla="*/ 0 h 381"/>
                  <a:gd name="T88" fmla="*/ 0 w 316"/>
                  <a:gd name="T89" fmla="*/ 0 h 381"/>
                  <a:gd name="T90" fmla="*/ 0 w 316"/>
                  <a:gd name="T91" fmla="*/ 0 h 3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6"/>
                  <a:gd name="T139" fmla="*/ 0 h 381"/>
                  <a:gd name="T140" fmla="*/ 316 w 316"/>
                  <a:gd name="T141" fmla="*/ 381 h 38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6" h="381">
                    <a:moveTo>
                      <a:pt x="74" y="381"/>
                    </a:moveTo>
                    <a:lnTo>
                      <a:pt x="67" y="380"/>
                    </a:lnTo>
                    <a:lnTo>
                      <a:pt x="43" y="361"/>
                    </a:lnTo>
                    <a:lnTo>
                      <a:pt x="0" y="272"/>
                    </a:lnTo>
                    <a:lnTo>
                      <a:pt x="70" y="248"/>
                    </a:lnTo>
                    <a:lnTo>
                      <a:pt x="96" y="232"/>
                    </a:lnTo>
                    <a:lnTo>
                      <a:pt x="148" y="180"/>
                    </a:lnTo>
                    <a:lnTo>
                      <a:pt x="175" y="153"/>
                    </a:lnTo>
                    <a:lnTo>
                      <a:pt x="187" y="139"/>
                    </a:lnTo>
                    <a:lnTo>
                      <a:pt x="198" y="125"/>
                    </a:lnTo>
                    <a:lnTo>
                      <a:pt x="209" y="112"/>
                    </a:lnTo>
                    <a:lnTo>
                      <a:pt x="219" y="98"/>
                    </a:lnTo>
                    <a:lnTo>
                      <a:pt x="227" y="85"/>
                    </a:lnTo>
                    <a:lnTo>
                      <a:pt x="233" y="70"/>
                    </a:lnTo>
                    <a:lnTo>
                      <a:pt x="237" y="52"/>
                    </a:lnTo>
                    <a:lnTo>
                      <a:pt x="241" y="35"/>
                    </a:lnTo>
                    <a:lnTo>
                      <a:pt x="242" y="26"/>
                    </a:lnTo>
                    <a:lnTo>
                      <a:pt x="243" y="17"/>
                    </a:lnTo>
                    <a:lnTo>
                      <a:pt x="243" y="8"/>
                    </a:lnTo>
                    <a:lnTo>
                      <a:pt x="242" y="0"/>
                    </a:lnTo>
                    <a:lnTo>
                      <a:pt x="251" y="1"/>
                    </a:lnTo>
                    <a:lnTo>
                      <a:pt x="257" y="10"/>
                    </a:lnTo>
                    <a:lnTo>
                      <a:pt x="269" y="32"/>
                    </a:lnTo>
                    <a:lnTo>
                      <a:pt x="281" y="47"/>
                    </a:lnTo>
                    <a:lnTo>
                      <a:pt x="303" y="86"/>
                    </a:lnTo>
                    <a:lnTo>
                      <a:pt x="316" y="104"/>
                    </a:lnTo>
                    <a:lnTo>
                      <a:pt x="315" y="116"/>
                    </a:lnTo>
                    <a:lnTo>
                      <a:pt x="314" y="130"/>
                    </a:lnTo>
                    <a:lnTo>
                      <a:pt x="311" y="142"/>
                    </a:lnTo>
                    <a:lnTo>
                      <a:pt x="308" y="154"/>
                    </a:lnTo>
                    <a:lnTo>
                      <a:pt x="304" y="167"/>
                    </a:lnTo>
                    <a:lnTo>
                      <a:pt x="299" y="180"/>
                    </a:lnTo>
                    <a:lnTo>
                      <a:pt x="295" y="192"/>
                    </a:lnTo>
                    <a:lnTo>
                      <a:pt x="289" y="205"/>
                    </a:lnTo>
                    <a:lnTo>
                      <a:pt x="283" y="217"/>
                    </a:lnTo>
                    <a:lnTo>
                      <a:pt x="276" y="229"/>
                    </a:lnTo>
                    <a:lnTo>
                      <a:pt x="269" y="243"/>
                    </a:lnTo>
                    <a:lnTo>
                      <a:pt x="260" y="255"/>
                    </a:lnTo>
                    <a:lnTo>
                      <a:pt x="251" y="268"/>
                    </a:lnTo>
                    <a:lnTo>
                      <a:pt x="241" y="280"/>
                    </a:lnTo>
                    <a:lnTo>
                      <a:pt x="231" y="293"/>
                    </a:lnTo>
                    <a:lnTo>
                      <a:pt x="220" y="305"/>
                    </a:lnTo>
                    <a:lnTo>
                      <a:pt x="179" y="344"/>
                    </a:lnTo>
                    <a:lnTo>
                      <a:pt x="172" y="350"/>
                    </a:lnTo>
                    <a:lnTo>
                      <a:pt x="123" y="375"/>
                    </a:lnTo>
                    <a:lnTo>
                      <a:pt x="74" y="3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0" name="Freeform 88">
                <a:extLst>
                  <a:ext uri="{FF2B5EF4-FFF2-40B4-BE49-F238E27FC236}">
                    <a16:creationId xmlns:a16="http://schemas.microsoft.com/office/drawing/2014/main" id="{5FDD3867-05BA-6FF2-D8D0-FC07408C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1074"/>
                <a:ext cx="7" cy="4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0 h 120"/>
                  <a:gd name="T4" fmla="*/ 0 w 21"/>
                  <a:gd name="T5" fmla="*/ 0 h 120"/>
                  <a:gd name="T6" fmla="*/ 0 w 21"/>
                  <a:gd name="T7" fmla="*/ 0 h 120"/>
                  <a:gd name="T8" fmla="*/ 0 w 21"/>
                  <a:gd name="T9" fmla="*/ 0 h 120"/>
                  <a:gd name="T10" fmla="*/ 0 w 21"/>
                  <a:gd name="T11" fmla="*/ 0 h 120"/>
                  <a:gd name="T12" fmla="*/ 0 w 21"/>
                  <a:gd name="T13" fmla="*/ 0 h 120"/>
                  <a:gd name="T14" fmla="*/ 0 w 21"/>
                  <a:gd name="T15" fmla="*/ 0 h 120"/>
                  <a:gd name="T16" fmla="*/ 0 w 21"/>
                  <a:gd name="T17" fmla="*/ 0 h 120"/>
                  <a:gd name="T18" fmla="*/ 0 w 21"/>
                  <a:gd name="T19" fmla="*/ 0 h 120"/>
                  <a:gd name="T20" fmla="*/ 0 w 21"/>
                  <a:gd name="T21" fmla="*/ 0 h 120"/>
                  <a:gd name="T22" fmla="*/ 0 w 21"/>
                  <a:gd name="T23" fmla="*/ 0 h 120"/>
                  <a:gd name="T24" fmla="*/ 0 w 21"/>
                  <a:gd name="T25" fmla="*/ 0 h 120"/>
                  <a:gd name="T26" fmla="*/ 0 w 21"/>
                  <a:gd name="T27" fmla="*/ 0 h 120"/>
                  <a:gd name="T28" fmla="*/ 0 w 21"/>
                  <a:gd name="T29" fmla="*/ 0 h 120"/>
                  <a:gd name="T30" fmla="*/ 0 w 21"/>
                  <a:gd name="T31" fmla="*/ 0 h 120"/>
                  <a:gd name="T32" fmla="*/ 0 w 21"/>
                  <a:gd name="T33" fmla="*/ 0 h 120"/>
                  <a:gd name="T34" fmla="*/ 0 w 21"/>
                  <a:gd name="T35" fmla="*/ 0 h 120"/>
                  <a:gd name="T36" fmla="*/ 0 w 21"/>
                  <a:gd name="T37" fmla="*/ 0 h 120"/>
                  <a:gd name="T38" fmla="*/ 0 w 21"/>
                  <a:gd name="T39" fmla="*/ 0 h 1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"/>
                  <a:gd name="T61" fmla="*/ 0 h 120"/>
                  <a:gd name="T62" fmla="*/ 21 w 21"/>
                  <a:gd name="T63" fmla="*/ 120 h 1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" h="120">
                    <a:moveTo>
                      <a:pt x="0" y="120"/>
                    </a:moveTo>
                    <a:lnTo>
                      <a:pt x="0" y="117"/>
                    </a:lnTo>
                    <a:lnTo>
                      <a:pt x="5" y="109"/>
                    </a:lnTo>
                    <a:lnTo>
                      <a:pt x="8" y="102"/>
                    </a:lnTo>
                    <a:lnTo>
                      <a:pt x="10" y="94"/>
                    </a:lnTo>
                    <a:lnTo>
                      <a:pt x="12" y="87"/>
                    </a:lnTo>
                    <a:lnTo>
                      <a:pt x="13" y="70"/>
                    </a:lnTo>
                    <a:lnTo>
                      <a:pt x="14" y="54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7" y="10"/>
                    </a:lnTo>
                    <a:lnTo>
                      <a:pt x="19" y="23"/>
                    </a:lnTo>
                    <a:lnTo>
                      <a:pt x="21" y="37"/>
                    </a:lnTo>
                    <a:lnTo>
                      <a:pt x="21" y="51"/>
                    </a:lnTo>
                    <a:lnTo>
                      <a:pt x="21" y="64"/>
                    </a:lnTo>
                    <a:lnTo>
                      <a:pt x="20" y="78"/>
                    </a:lnTo>
                    <a:lnTo>
                      <a:pt x="18" y="92"/>
                    </a:lnTo>
                    <a:lnTo>
                      <a:pt x="14" y="105"/>
                    </a:lnTo>
                    <a:lnTo>
                      <a:pt x="10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1" name="Freeform 89">
                <a:extLst>
                  <a:ext uri="{FF2B5EF4-FFF2-40B4-BE49-F238E27FC236}">
                    <a16:creationId xmlns:a16="http://schemas.microsoft.com/office/drawing/2014/main" id="{E1DD2EAC-717F-3894-1531-0AEE082E8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1082"/>
                <a:ext cx="5" cy="31"/>
              </a:xfrm>
              <a:custGeom>
                <a:avLst/>
                <a:gdLst>
                  <a:gd name="T0" fmla="*/ 0 w 14"/>
                  <a:gd name="T1" fmla="*/ 0 h 95"/>
                  <a:gd name="T2" fmla="*/ 0 w 14"/>
                  <a:gd name="T3" fmla="*/ 0 h 95"/>
                  <a:gd name="T4" fmla="*/ 0 w 14"/>
                  <a:gd name="T5" fmla="*/ 0 h 95"/>
                  <a:gd name="T6" fmla="*/ 0 w 14"/>
                  <a:gd name="T7" fmla="*/ 0 h 95"/>
                  <a:gd name="T8" fmla="*/ 0 w 14"/>
                  <a:gd name="T9" fmla="*/ 0 h 95"/>
                  <a:gd name="T10" fmla="*/ 0 w 14"/>
                  <a:gd name="T11" fmla="*/ 0 h 95"/>
                  <a:gd name="T12" fmla="*/ 0 w 14"/>
                  <a:gd name="T13" fmla="*/ 0 h 95"/>
                  <a:gd name="T14" fmla="*/ 0 w 14"/>
                  <a:gd name="T15" fmla="*/ 0 h 95"/>
                  <a:gd name="T16" fmla="*/ 0 w 14"/>
                  <a:gd name="T17" fmla="*/ 0 h 95"/>
                  <a:gd name="T18" fmla="*/ 0 w 14"/>
                  <a:gd name="T19" fmla="*/ 0 h 95"/>
                  <a:gd name="T20" fmla="*/ 0 w 14"/>
                  <a:gd name="T21" fmla="*/ 0 h 95"/>
                  <a:gd name="T22" fmla="*/ 0 w 14"/>
                  <a:gd name="T23" fmla="*/ 0 h 95"/>
                  <a:gd name="T24" fmla="*/ 0 w 14"/>
                  <a:gd name="T25" fmla="*/ 0 h 95"/>
                  <a:gd name="T26" fmla="*/ 0 w 14"/>
                  <a:gd name="T27" fmla="*/ 0 h 95"/>
                  <a:gd name="T28" fmla="*/ 0 w 14"/>
                  <a:gd name="T29" fmla="*/ 0 h 95"/>
                  <a:gd name="T30" fmla="*/ 0 w 14"/>
                  <a:gd name="T31" fmla="*/ 0 h 95"/>
                  <a:gd name="T32" fmla="*/ 0 w 14"/>
                  <a:gd name="T33" fmla="*/ 0 h 95"/>
                  <a:gd name="T34" fmla="*/ 0 w 14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95"/>
                  <a:gd name="T56" fmla="*/ 14 w 14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95">
                    <a:moveTo>
                      <a:pt x="2" y="95"/>
                    </a:moveTo>
                    <a:lnTo>
                      <a:pt x="5" y="72"/>
                    </a:lnTo>
                    <a:lnTo>
                      <a:pt x="6" y="48"/>
                    </a:lnTo>
                    <a:lnTo>
                      <a:pt x="6" y="36"/>
                    </a:lnTo>
                    <a:lnTo>
                      <a:pt x="5" y="24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8"/>
                    </a:lnTo>
                    <a:lnTo>
                      <a:pt x="12" y="18"/>
                    </a:lnTo>
                    <a:lnTo>
                      <a:pt x="13" y="29"/>
                    </a:lnTo>
                    <a:lnTo>
                      <a:pt x="14" y="39"/>
                    </a:lnTo>
                    <a:lnTo>
                      <a:pt x="14" y="49"/>
                    </a:lnTo>
                    <a:lnTo>
                      <a:pt x="14" y="61"/>
                    </a:lnTo>
                    <a:lnTo>
                      <a:pt x="12" y="71"/>
                    </a:lnTo>
                    <a:lnTo>
                      <a:pt x="10" y="82"/>
                    </a:lnTo>
                    <a:lnTo>
                      <a:pt x="8" y="92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2" name="Freeform 90">
                <a:extLst>
                  <a:ext uri="{FF2B5EF4-FFF2-40B4-BE49-F238E27FC236}">
                    <a16:creationId xmlns:a16="http://schemas.microsoft.com/office/drawing/2014/main" id="{60E5763B-4AE2-D97B-619C-64168656E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1000"/>
                <a:ext cx="101" cy="89"/>
              </a:xfrm>
              <a:custGeom>
                <a:avLst/>
                <a:gdLst>
                  <a:gd name="T0" fmla="*/ 0 w 302"/>
                  <a:gd name="T1" fmla="*/ 0 h 267"/>
                  <a:gd name="T2" fmla="*/ 0 w 302"/>
                  <a:gd name="T3" fmla="*/ 0 h 267"/>
                  <a:gd name="T4" fmla="*/ 0 w 302"/>
                  <a:gd name="T5" fmla="*/ 0 h 267"/>
                  <a:gd name="T6" fmla="*/ 0 w 302"/>
                  <a:gd name="T7" fmla="*/ 0 h 267"/>
                  <a:gd name="T8" fmla="*/ 0 w 302"/>
                  <a:gd name="T9" fmla="*/ 0 h 267"/>
                  <a:gd name="T10" fmla="*/ 0 w 302"/>
                  <a:gd name="T11" fmla="*/ 0 h 267"/>
                  <a:gd name="T12" fmla="*/ 0 w 302"/>
                  <a:gd name="T13" fmla="*/ 0 h 267"/>
                  <a:gd name="T14" fmla="*/ 0 w 302"/>
                  <a:gd name="T15" fmla="*/ 0 h 267"/>
                  <a:gd name="T16" fmla="*/ 0 w 302"/>
                  <a:gd name="T17" fmla="*/ 0 h 267"/>
                  <a:gd name="T18" fmla="*/ 0 w 302"/>
                  <a:gd name="T19" fmla="*/ 0 h 267"/>
                  <a:gd name="T20" fmla="*/ 0 w 302"/>
                  <a:gd name="T21" fmla="*/ 0 h 267"/>
                  <a:gd name="T22" fmla="*/ 0 w 302"/>
                  <a:gd name="T23" fmla="*/ 0 h 267"/>
                  <a:gd name="T24" fmla="*/ 0 w 302"/>
                  <a:gd name="T25" fmla="*/ 0 h 267"/>
                  <a:gd name="T26" fmla="*/ 0 w 302"/>
                  <a:gd name="T27" fmla="*/ 0 h 267"/>
                  <a:gd name="T28" fmla="*/ 0 w 302"/>
                  <a:gd name="T29" fmla="*/ 0 h 267"/>
                  <a:gd name="T30" fmla="*/ 0 w 302"/>
                  <a:gd name="T31" fmla="*/ 0 h 267"/>
                  <a:gd name="T32" fmla="*/ 0 w 302"/>
                  <a:gd name="T33" fmla="*/ 0 h 267"/>
                  <a:gd name="T34" fmla="*/ 0 w 302"/>
                  <a:gd name="T35" fmla="*/ 0 h 267"/>
                  <a:gd name="T36" fmla="*/ 0 w 302"/>
                  <a:gd name="T37" fmla="*/ 0 h 267"/>
                  <a:gd name="T38" fmla="*/ 0 w 302"/>
                  <a:gd name="T39" fmla="*/ 0 h 267"/>
                  <a:gd name="T40" fmla="*/ 0 w 302"/>
                  <a:gd name="T41" fmla="*/ 0 h 267"/>
                  <a:gd name="T42" fmla="*/ 0 w 302"/>
                  <a:gd name="T43" fmla="*/ 0 h 267"/>
                  <a:gd name="T44" fmla="*/ 0 w 302"/>
                  <a:gd name="T45" fmla="*/ 0 h 267"/>
                  <a:gd name="T46" fmla="*/ 0 w 302"/>
                  <a:gd name="T47" fmla="*/ 0 h 267"/>
                  <a:gd name="T48" fmla="*/ 0 w 302"/>
                  <a:gd name="T49" fmla="*/ 0 h 267"/>
                  <a:gd name="T50" fmla="*/ 0 w 302"/>
                  <a:gd name="T51" fmla="*/ 0 h 267"/>
                  <a:gd name="T52" fmla="*/ 0 w 302"/>
                  <a:gd name="T53" fmla="*/ 0 h 267"/>
                  <a:gd name="T54" fmla="*/ 0 w 302"/>
                  <a:gd name="T55" fmla="*/ 0 h 267"/>
                  <a:gd name="T56" fmla="*/ 0 w 302"/>
                  <a:gd name="T57" fmla="*/ 0 h 267"/>
                  <a:gd name="T58" fmla="*/ 0 w 302"/>
                  <a:gd name="T59" fmla="*/ 0 h 267"/>
                  <a:gd name="T60" fmla="*/ 0 w 302"/>
                  <a:gd name="T61" fmla="*/ 0 h 267"/>
                  <a:gd name="T62" fmla="*/ 0 w 302"/>
                  <a:gd name="T63" fmla="*/ 0 h 267"/>
                  <a:gd name="T64" fmla="*/ 0 w 302"/>
                  <a:gd name="T65" fmla="*/ 0 h 267"/>
                  <a:gd name="T66" fmla="*/ 0 w 302"/>
                  <a:gd name="T67" fmla="*/ 0 h 267"/>
                  <a:gd name="T68" fmla="*/ 0 w 302"/>
                  <a:gd name="T69" fmla="*/ 0 h 267"/>
                  <a:gd name="T70" fmla="*/ 0 w 302"/>
                  <a:gd name="T71" fmla="*/ 0 h 267"/>
                  <a:gd name="T72" fmla="*/ 0 w 302"/>
                  <a:gd name="T73" fmla="*/ 0 h 267"/>
                  <a:gd name="T74" fmla="*/ 0 w 302"/>
                  <a:gd name="T75" fmla="*/ 0 h 267"/>
                  <a:gd name="T76" fmla="*/ 0 w 302"/>
                  <a:gd name="T77" fmla="*/ 0 h 2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2"/>
                  <a:gd name="T118" fmla="*/ 0 h 267"/>
                  <a:gd name="T119" fmla="*/ 302 w 302"/>
                  <a:gd name="T120" fmla="*/ 267 h 2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2" h="267">
                    <a:moveTo>
                      <a:pt x="166" y="267"/>
                    </a:moveTo>
                    <a:lnTo>
                      <a:pt x="159" y="264"/>
                    </a:lnTo>
                    <a:lnTo>
                      <a:pt x="139" y="255"/>
                    </a:lnTo>
                    <a:lnTo>
                      <a:pt x="133" y="232"/>
                    </a:lnTo>
                    <a:lnTo>
                      <a:pt x="132" y="229"/>
                    </a:lnTo>
                    <a:lnTo>
                      <a:pt x="125" y="227"/>
                    </a:lnTo>
                    <a:lnTo>
                      <a:pt x="111" y="233"/>
                    </a:lnTo>
                    <a:lnTo>
                      <a:pt x="100" y="237"/>
                    </a:lnTo>
                    <a:lnTo>
                      <a:pt x="55" y="222"/>
                    </a:lnTo>
                    <a:lnTo>
                      <a:pt x="49" y="211"/>
                    </a:lnTo>
                    <a:lnTo>
                      <a:pt x="46" y="197"/>
                    </a:lnTo>
                    <a:lnTo>
                      <a:pt x="45" y="189"/>
                    </a:lnTo>
                    <a:lnTo>
                      <a:pt x="45" y="182"/>
                    </a:lnTo>
                    <a:lnTo>
                      <a:pt x="46" y="175"/>
                    </a:lnTo>
                    <a:lnTo>
                      <a:pt x="47" y="168"/>
                    </a:lnTo>
                    <a:lnTo>
                      <a:pt x="50" y="161"/>
                    </a:lnTo>
                    <a:lnTo>
                      <a:pt x="53" y="154"/>
                    </a:lnTo>
                    <a:lnTo>
                      <a:pt x="61" y="149"/>
                    </a:lnTo>
                    <a:lnTo>
                      <a:pt x="59" y="138"/>
                    </a:lnTo>
                    <a:lnTo>
                      <a:pt x="48" y="136"/>
                    </a:lnTo>
                    <a:lnTo>
                      <a:pt x="36" y="133"/>
                    </a:lnTo>
                    <a:lnTo>
                      <a:pt x="30" y="130"/>
                    </a:lnTo>
                    <a:lnTo>
                      <a:pt x="24" y="127"/>
                    </a:lnTo>
                    <a:lnTo>
                      <a:pt x="18" y="122"/>
                    </a:lnTo>
                    <a:lnTo>
                      <a:pt x="11" y="116"/>
                    </a:lnTo>
                    <a:lnTo>
                      <a:pt x="8" y="110"/>
                    </a:lnTo>
                    <a:lnTo>
                      <a:pt x="0" y="77"/>
                    </a:lnTo>
                    <a:lnTo>
                      <a:pt x="21" y="23"/>
                    </a:lnTo>
                    <a:lnTo>
                      <a:pt x="34" y="12"/>
                    </a:lnTo>
                    <a:lnTo>
                      <a:pt x="50" y="3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6" y="4"/>
                    </a:lnTo>
                    <a:lnTo>
                      <a:pt x="104" y="7"/>
                    </a:lnTo>
                    <a:lnTo>
                      <a:pt x="111" y="11"/>
                    </a:lnTo>
                    <a:lnTo>
                      <a:pt x="124" y="15"/>
                    </a:lnTo>
                    <a:lnTo>
                      <a:pt x="159" y="55"/>
                    </a:lnTo>
                    <a:lnTo>
                      <a:pt x="170" y="60"/>
                    </a:lnTo>
                    <a:lnTo>
                      <a:pt x="180" y="64"/>
                    </a:lnTo>
                    <a:lnTo>
                      <a:pt x="190" y="66"/>
                    </a:lnTo>
                    <a:lnTo>
                      <a:pt x="200" y="68"/>
                    </a:lnTo>
                    <a:lnTo>
                      <a:pt x="211" y="68"/>
                    </a:lnTo>
                    <a:lnTo>
                      <a:pt x="222" y="67"/>
                    </a:lnTo>
                    <a:lnTo>
                      <a:pt x="232" y="65"/>
                    </a:lnTo>
                    <a:lnTo>
                      <a:pt x="242" y="62"/>
                    </a:lnTo>
                    <a:lnTo>
                      <a:pt x="247" y="59"/>
                    </a:lnTo>
                    <a:lnTo>
                      <a:pt x="252" y="59"/>
                    </a:lnTo>
                    <a:lnTo>
                      <a:pt x="258" y="61"/>
                    </a:lnTo>
                    <a:lnTo>
                      <a:pt x="263" y="63"/>
                    </a:lnTo>
                    <a:lnTo>
                      <a:pt x="269" y="66"/>
                    </a:lnTo>
                    <a:lnTo>
                      <a:pt x="275" y="70"/>
                    </a:lnTo>
                    <a:lnTo>
                      <a:pt x="281" y="75"/>
                    </a:lnTo>
                    <a:lnTo>
                      <a:pt x="292" y="86"/>
                    </a:lnTo>
                    <a:lnTo>
                      <a:pt x="297" y="98"/>
                    </a:lnTo>
                    <a:lnTo>
                      <a:pt x="300" y="110"/>
                    </a:lnTo>
                    <a:lnTo>
                      <a:pt x="301" y="121"/>
                    </a:lnTo>
                    <a:lnTo>
                      <a:pt x="302" y="132"/>
                    </a:lnTo>
                    <a:lnTo>
                      <a:pt x="301" y="145"/>
                    </a:lnTo>
                    <a:lnTo>
                      <a:pt x="299" y="156"/>
                    </a:lnTo>
                    <a:lnTo>
                      <a:pt x="295" y="167"/>
                    </a:lnTo>
                    <a:lnTo>
                      <a:pt x="289" y="178"/>
                    </a:lnTo>
                    <a:lnTo>
                      <a:pt x="273" y="192"/>
                    </a:lnTo>
                    <a:lnTo>
                      <a:pt x="255" y="199"/>
                    </a:lnTo>
                    <a:lnTo>
                      <a:pt x="248" y="207"/>
                    </a:lnTo>
                    <a:lnTo>
                      <a:pt x="247" y="219"/>
                    </a:lnTo>
                    <a:lnTo>
                      <a:pt x="245" y="225"/>
                    </a:lnTo>
                    <a:lnTo>
                      <a:pt x="244" y="231"/>
                    </a:lnTo>
                    <a:lnTo>
                      <a:pt x="241" y="237"/>
                    </a:lnTo>
                    <a:lnTo>
                      <a:pt x="237" y="243"/>
                    </a:lnTo>
                    <a:lnTo>
                      <a:pt x="232" y="251"/>
                    </a:lnTo>
                    <a:lnTo>
                      <a:pt x="226" y="257"/>
                    </a:lnTo>
                    <a:lnTo>
                      <a:pt x="213" y="262"/>
                    </a:lnTo>
                    <a:lnTo>
                      <a:pt x="205" y="264"/>
                    </a:lnTo>
                    <a:lnTo>
                      <a:pt x="176" y="267"/>
                    </a:lnTo>
                    <a:lnTo>
                      <a:pt x="166" y="267"/>
                    </a:lnTo>
                    <a:close/>
                  </a:path>
                </a:pathLst>
              </a:custGeom>
              <a:solidFill>
                <a:srgbClr val="CC9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3" name="Freeform 91">
                <a:extLst>
                  <a:ext uri="{FF2B5EF4-FFF2-40B4-BE49-F238E27FC236}">
                    <a16:creationId xmlns:a16="http://schemas.microsoft.com/office/drawing/2014/main" id="{65ADF3C0-5A34-094F-AC6A-2FE5D4852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027"/>
                <a:ext cx="7" cy="25"/>
              </a:xfrm>
              <a:custGeom>
                <a:avLst/>
                <a:gdLst>
                  <a:gd name="T0" fmla="*/ 0 w 20"/>
                  <a:gd name="T1" fmla="*/ 0 h 77"/>
                  <a:gd name="T2" fmla="*/ 0 w 20"/>
                  <a:gd name="T3" fmla="*/ 0 h 77"/>
                  <a:gd name="T4" fmla="*/ 0 w 20"/>
                  <a:gd name="T5" fmla="*/ 0 h 77"/>
                  <a:gd name="T6" fmla="*/ 0 w 20"/>
                  <a:gd name="T7" fmla="*/ 0 h 77"/>
                  <a:gd name="T8" fmla="*/ 0 w 20"/>
                  <a:gd name="T9" fmla="*/ 0 h 77"/>
                  <a:gd name="T10" fmla="*/ 0 w 20"/>
                  <a:gd name="T11" fmla="*/ 0 h 77"/>
                  <a:gd name="T12" fmla="*/ 0 w 20"/>
                  <a:gd name="T13" fmla="*/ 0 h 77"/>
                  <a:gd name="T14" fmla="*/ 0 w 20"/>
                  <a:gd name="T15" fmla="*/ 0 h 77"/>
                  <a:gd name="T16" fmla="*/ 0 w 20"/>
                  <a:gd name="T17" fmla="*/ 0 h 77"/>
                  <a:gd name="T18" fmla="*/ 0 w 20"/>
                  <a:gd name="T19" fmla="*/ 0 h 77"/>
                  <a:gd name="T20" fmla="*/ 0 w 20"/>
                  <a:gd name="T21" fmla="*/ 0 h 77"/>
                  <a:gd name="T22" fmla="*/ 0 w 20"/>
                  <a:gd name="T23" fmla="*/ 0 h 77"/>
                  <a:gd name="T24" fmla="*/ 0 w 20"/>
                  <a:gd name="T25" fmla="*/ 0 h 77"/>
                  <a:gd name="T26" fmla="*/ 0 w 20"/>
                  <a:gd name="T27" fmla="*/ 0 h 77"/>
                  <a:gd name="T28" fmla="*/ 0 w 20"/>
                  <a:gd name="T29" fmla="*/ 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77"/>
                  <a:gd name="T47" fmla="*/ 20 w 20"/>
                  <a:gd name="T48" fmla="*/ 77 h 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77">
                    <a:moveTo>
                      <a:pt x="19" y="77"/>
                    </a:moveTo>
                    <a:lnTo>
                      <a:pt x="18" y="75"/>
                    </a:lnTo>
                    <a:lnTo>
                      <a:pt x="13" y="68"/>
                    </a:lnTo>
                    <a:lnTo>
                      <a:pt x="11" y="61"/>
                    </a:lnTo>
                    <a:lnTo>
                      <a:pt x="8" y="54"/>
                    </a:lnTo>
                    <a:lnTo>
                      <a:pt x="6" y="47"/>
                    </a:lnTo>
                    <a:lnTo>
                      <a:pt x="3" y="40"/>
                    </a:lnTo>
                    <a:lnTo>
                      <a:pt x="1" y="27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8" y="37"/>
                    </a:lnTo>
                    <a:lnTo>
                      <a:pt x="14" y="56"/>
                    </a:lnTo>
                    <a:lnTo>
                      <a:pt x="19" y="62"/>
                    </a:lnTo>
                    <a:lnTo>
                      <a:pt x="20" y="70"/>
                    </a:lnTo>
                    <a:lnTo>
                      <a:pt x="19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4" name="Freeform 92">
                <a:extLst>
                  <a:ext uri="{FF2B5EF4-FFF2-40B4-BE49-F238E27FC236}">
                    <a16:creationId xmlns:a16="http://schemas.microsoft.com/office/drawing/2014/main" id="{F9FF42F0-F3E2-3892-58AC-1FE374A21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896"/>
                <a:ext cx="76" cy="151"/>
              </a:xfrm>
              <a:custGeom>
                <a:avLst/>
                <a:gdLst>
                  <a:gd name="T0" fmla="*/ 0 w 228"/>
                  <a:gd name="T1" fmla="*/ 0 h 453"/>
                  <a:gd name="T2" fmla="*/ 0 w 228"/>
                  <a:gd name="T3" fmla="*/ 0 h 453"/>
                  <a:gd name="T4" fmla="*/ 0 w 228"/>
                  <a:gd name="T5" fmla="*/ 0 h 453"/>
                  <a:gd name="T6" fmla="*/ 0 w 228"/>
                  <a:gd name="T7" fmla="*/ 0 h 453"/>
                  <a:gd name="T8" fmla="*/ 0 w 228"/>
                  <a:gd name="T9" fmla="*/ 0 h 453"/>
                  <a:gd name="T10" fmla="*/ 0 w 228"/>
                  <a:gd name="T11" fmla="*/ 0 h 453"/>
                  <a:gd name="T12" fmla="*/ 0 w 228"/>
                  <a:gd name="T13" fmla="*/ 0 h 453"/>
                  <a:gd name="T14" fmla="*/ 0 w 228"/>
                  <a:gd name="T15" fmla="*/ 0 h 453"/>
                  <a:gd name="T16" fmla="*/ 0 w 228"/>
                  <a:gd name="T17" fmla="*/ 0 h 453"/>
                  <a:gd name="T18" fmla="*/ 0 w 228"/>
                  <a:gd name="T19" fmla="*/ 0 h 453"/>
                  <a:gd name="T20" fmla="*/ 0 w 228"/>
                  <a:gd name="T21" fmla="*/ 0 h 453"/>
                  <a:gd name="T22" fmla="*/ 0 w 228"/>
                  <a:gd name="T23" fmla="*/ 0 h 453"/>
                  <a:gd name="T24" fmla="*/ 0 w 228"/>
                  <a:gd name="T25" fmla="*/ 0 h 453"/>
                  <a:gd name="T26" fmla="*/ 0 w 228"/>
                  <a:gd name="T27" fmla="*/ 0 h 453"/>
                  <a:gd name="T28" fmla="*/ 0 w 228"/>
                  <a:gd name="T29" fmla="*/ 0 h 453"/>
                  <a:gd name="T30" fmla="*/ 0 w 228"/>
                  <a:gd name="T31" fmla="*/ 0 h 453"/>
                  <a:gd name="T32" fmla="*/ 0 w 228"/>
                  <a:gd name="T33" fmla="*/ 0 h 453"/>
                  <a:gd name="T34" fmla="*/ 0 w 228"/>
                  <a:gd name="T35" fmla="*/ 0 h 453"/>
                  <a:gd name="T36" fmla="*/ 0 w 228"/>
                  <a:gd name="T37" fmla="*/ 0 h 453"/>
                  <a:gd name="T38" fmla="*/ 0 w 228"/>
                  <a:gd name="T39" fmla="*/ 0 h 453"/>
                  <a:gd name="T40" fmla="*/ 0 w 228"/>
                  <a:gd name="T41" fmla="*/ 0 h 453"/>
                  <a:gd name="T42" fmla="*/ 0 w 228"/>
                  <a:gd name="T43" fmla="*/ 0 h 453"/>
                  <a:gd name="T44" fmla="*/ 0 w 228"/>
                  <a:gd name="T45" fmla="*/ 0 h 453"/>
                  <a:gd name="T46" fmla="*/ 0 w 228"/>
                  <a:gd name="T47" fmla="*/ 0 h 453"/>
                  <a:gd name="T48" fmla="*/ 0 w 228"/>
                  <a:gd name="T49" fmla="*/ 0 h 453"/>
                  <a:gd name="T50" fmla="*/ 0 w 228"/>
                  <a:gd name="T51" fmla="*/ 0 h 453"/>
                  <a:gd name="T52" fmla="*/ 0 w 228"/>
                  <a:gd name="T53" fmla="*/ 0 h 453"/>
                  <a:gd name="T54" fmla="*/ 0 w 228"/>
                  <a:gd name="T55" fmla="*/ 0 h 453"/>
                  <a:gd name="T56" fmla="*/ 0 w 228"/>
                  <a:gd name="T57" fmla="*/ 0 h 453"/>
                  <a:gd name="T58" fmla="*/ 0 w 228"/>
                  <a:gd name="T59" fmla="*/ 0 h 453"/>
                  <a:gd name="T60" fmla="*/ 0 w 228"/>
                  <a:gd name="T61" fmla="*/ 0 h 453"/>
                  <a:gd name="T62" fmla="*/ 0 w 228"/>
                  <a:gd name="T63" fmla="*/ 0 h 453"/>
                  <a:gd name="T64" fmla="*/ 0 w 228"/>
                  <a:gd name="T65" fmla="*/ 0 h 453"/>
                  <a:gd name="T66" fmla="*/ 0 w 228"/>
                  <a:gd name="T67" fmla="*/ 0 h 453"/>
                  <a:gd name="T68" fmla="*/ 0 w 228"/>
                  <a:gd name="T69" fmla="*/ 0 h 453"/>
                  <a:gd name="T70" fmla="*/ 0 w 228"/>
                  <a:gd name="T71" fmla="*/ 0 h 453"/>
                  <a:gd name="T72" fmla="*/ 0 w 228"/>
                  <a:gd name="T73" fmla="*/ 0 h 453"/>
                  <a:gd name="T74" fmla="*/ 0 w 228"/>
                  <a:gd name="T75" fmla="*/ 0 h 4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8"/>
                  <a:gd name="T115" fmla="*/ 0 h 453"/>
                  <a:gd name="T116" fmla="*/ 228 w 228"/>
                  <a:gd name="T117" fmla="*/ 453 h 4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8" h="453">
                    <a:moveTo>
                      <a:pt x="107" y="453"/>
                    </a:moveTo>
                    <a:lnTo>
                      <a:pt x="101" y="452"/>
                    </a:lnTo>
                    <a:lnTo>
                      <a:pt x="94" y="450"/>
                    </a:lnTo>
                    <a:lnTo>
                      <a:pt x="88" y="447"/>
                    </a:lnTo>
                    <a:lnTo>
                      <a:pt x="83" y="442"/>
                    </a:lnTo>
                    <a:lnTo>
                      <a:pt x="77" y="437"/>
                    </a:lnTo>
                    <a:lnTo>
                      <a:pt x="71" y="432"/>
                    </a:lnTo>
                    <a:lnTo>
                      <a:pt x="58" y="419"/>
                    </a:lnTo>
                    <a:lnTo>
                      <a:pt x="50" y="407"/>
                    </a:lnTo>
                    <a:lnTo>
                      <a:pt x="45" y="399"/>
                    </a:lnTo>
                    <a:lnTo>
                      <a:pt x="42" y="393"/>
                    </a:lnTo>
                    <a:lnTo>
                      <a:pt x="38" y="388"/>
                    </a:lnTo>
                    <a:lnTo>
                      <a:pt x="32" y="382"/>
                    </a:lnTo>
                    <a:lnTo>
                      <a:pt x="27" y="377"/>
                    </a:lnTo>
                    <a:lnTo>
                      <a:pt x="20" y="373"/>
                    </a:lnTo>
                    <a:lnTo>
                      <a:pt x="12" y="370"/>
                    </a:lnTo>
                    <a:lnTo>
                      <a:pt x="6" y="368"/>
                    </a:lnTo>
                    <a:lnTo>
                      <a:pt x="0" y="368"/>
                    </a:lnTo>
                    <a:lnTo>
                      <a:pt x="0" y="357"/>
                    </a:lnTo>
                    <a:lnTo>
                      <a:pt x="5" y="356"/>
                    </a:lnTo>
                    <a:lnTo>
                      <a:pt x="9" y="356"/>
                    </a:lnTo>
                    <a:lnTo>
                      <a:pt x="15" y="358"/>
                    </a:lnTo>
                    <a:lnTo>
                      <a:pt x="20" y="360"/>
                    </a:lnTo>
                    <a:lnTo>
                      <a:pt x="29" y="365"/>
                    </a:lnTo>
                    <a:lnTo>
                      <a:pt x="39" y="371"/>
                    </a:lnTo>
                    <a:lnTo>
                      <a:pt x="48" y="380"/>
                    </a:lnTo>
                    <a:lnTo>
                      <a:pt x="44" y="363"/>
                    </a:lnTo>
                    <a:lnTo>
                      <a:pt x="25" y="338"/>
                    </a:lnTo>
                    <a:lnTo>
                      <a:pt x="27" y="333"/>
                    </a:lnTo>
                    <a:lnTo>
                      <a:pt x="42" y="336"/>
                    </a:lnTo>
                    <a:lnTo>
                      <a:pt x="42" y="282"/>
                    </a:lnTo>
                    <a:lnTo>
                      <a:pt x="41" y="264"/>
                    </a:lnTo>
                    <a:lnTo>
                      <a:pt x="41" y="256"/>
                    </a:lnTo>
                    <a:lnTo>
                      <a:pt x="42" y="229"/>
                    </a:lnTo>
                    <a:lnTo>
                      <a:pt x="45" y="202"/>
                    </a:lnTo>
                    <a:lnTo>
                      <a:pt x="49" y="175"/>
                    </a:lnTo>
                    <a:lnTo>
                      <a:pt x="54" y="149"/>
                    </a:lnTo>
                    <a:lnTo>
                      <a:pt x="61" y="122"/>
                    </a:lnTo>
                    <a:lnTo>
                      <a:pt x="70" y="94"/>
                    </a:lnTo>
                    <a:lnTo>
                      <a:pt x="75" y="82"/>
                    </a:lnTo>
                    <a:lnTo>
                      <a:pt x="81" y="69"/>
                    </a:lnTo>
                    <a:lnTo>
                      <a:pt x="88" y="56"/>
                    </a:lnTo>
                    <a:lnTo>
                      <a:pt x="95" y="42"/>
                    </a:lnTo>
                    <a:lnTo>
                      <a:pt x="124" y="12"/>
                    </a:lnTo>
                    <a:lnTo>
                      <a:pt x="132" y="7"/>
                    </a:lnTo>
                    <a:lnTo>
                      <a:pt x="141" y="3"/>
                    </a:lnTo>
                    <a:lnTo>
                      <a:pt x="150" y="0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8" y="2"/>
                    </a:lnTo>
                    <a:lnTo>
                      <a:pt x="175" y="5"/>
                    </a:lnTo>
                    <a:lnTo>
                      <a:pt x="183" y="9"/>
                    </a:lnTo>
                    <a:lnTo>
                      <a:pt x="190" y="15"/>
                    </a:lnTo>
                    <a:lnTo>
                      <a:pt x="196" y="21"/>
                    </a:lnTo>
                    <a:lnTo>
                      <a:pt x="202" y="27"/>
                    </a:lnTo>
                    <a:lnTo>
                      <a:pt x="206" y="34"/>
                    </a:lnTo>
                    <a:lnTo>
                      <a:pt x="209" y="40"/>
                    </a:lnTo>
                    <a:lnTo>
                      <a:pt x="212" y="50"/>
                    </a:lnTo>
                    <a:lnTo>
                      <a:pt x="218" y="73"/>
                    </a:lnTo>
                    <a:lnTo>
                      <a:pt x="222" y="96"/>
                    </a:lnTo>
                    <a:lnTo>
                      <a:pt x="225" y="120"/>
                    </a:lnTo>
                    <a:lnTo>
                      <a:pt x="227" y="143"/>
                    </a:lnTo>
                    <a:lnTo>
                      <a:pt x="228" y="167"/>
                    </a:lnTo>
                    <a:lnTo>
                      <a:pt x="228" y="190"/>
                    </a:lnTo>
                    <a:lnTo>
                      <a:pt x="228" y="214"/>
                    </a:lnTo>
                    <a:lnTo>
                      <a:pt x="226" y="237"/>
                    </a:lnTo>
                    <a:lnTo>
                      <a:pt x="223" y="261"/>
                    </a:lnTo>
                    <a:lnTo>
                      <a:pt x="220" y="284"/>
                    </a:lnTo>
                    <a:lnTo>
                      <a:pt x="213" y="308"/>
                    </a:lnTo>
                    <a:lnTo>
                      <a:pt x="208" y="331"/>
                    </a:lnTo>
                    <a:lnTo>
                      <a:pt x="200" y="355"/>
                    </a:lnTo>
                    <a:lnTo>
                      <a:pt x="192" y="378"/>
                    </a:lnTo>
                    <a:lnTo>
                      <a:pt x="183" y="401"/>
                    </a:lnTo>
                    <a:lnTo>
                      <a:pt x="172" y="425"/>
                    </a:lnTo>
                    <a:lnTo>
                      <a:pt x="152" y="444"/>
                    </a:lnTo>
                    <a:lnTo>
                      <a:pt x="140" y="450"/>
                    </a:lnTo>
                    <a:lnTo>
                      <a:pt x="107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5" name="Freeform 93">
                <a:extLst>
                  <a:ext uri="{FF2B5EF4-FFF2-40B4-BE49-F238E27FC236}">
                    <a16:creationId xmlns:a16="http://schemas.microsoft.com/office/drawing/2014/main" id="{A66B5935-9DEF-49E8-6B03-98555EB5D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" y="991"/>
                <a:ext cx="58" cy="56"/>
              </a:xfrm>
              <a:custGeom>
                <a:avLst/>
                <a:gdLst>
                  <a:gd name="T0" fmla="*/ 0 w 173"/>
                  <a:gd name="T1" fmla="*/ 0 h 168"/>
                  <a:gd name="T2" fmla="*/ 0 w 173"/>
                  <a:gd name="T3" fmla="*/ 0 h 168"/>
                  <a:gd name="T4" fmla="*/ 0 w 173"/>
                  <a:gd name="T5" fmla="*/ 0 h 168"/>
                  <a:gd name="T6" fmla="*/ 0 w 173"/>
                  <a:gd name="T7" fmla="*/ 0 h 168"/>
                  <a:gd name="T8" fmla="*/ 0 w 173"/>
                  <a:gd name="T9" fmla="*/ 0 h 168"/>
                  <a:gd name="T10" fmla="*/ 0 w 173"/>
                  <a:gd name="T11" fmla="*/ 0 h 168"/>
                  <a:gd name="T12" fmla="*/ 0 w 173"/>
                  <a:gd name="T13" fmla="*/ 0 h 168"/>
                  <a:gd name="T14" fmla="*/ 0 w 173"/>
                  <a:gd name="T15" fmla="*/ 0 h 168"/>
                  <a:gd name="T16" fmla="*/ 0 w 173"/>
                  <a:gd name="T17" fmla="*/ 0 h 168"/>
                  <a:gd name="T18" fmla="*/ 0 w 173"/>
                  <a:gd name="T19" fmla="*/ 0 h 168"/>
                  <a:gd name="T20" fmla="*/ 0 w 173"/>
                  <a:gd name="T21" fmla="*/ 0 h 168"/>
                  <a:gd name="T22" fmla="*/ 0 w 173"/>
                  <a:gd name="T23" fmla="*/ 0 h 168"/>
                  <a:gd name="T24" fmla="*/ 0 w 173"/>
                  <a:gd name="T25" fmla="*/ 0 h 168"/>
                  <a:gd name="T26" fmla="*/ 0 w 173"/>
                  <a:gd name="T27" fmla="*/ 0 h 168"/>
                  <a:gd name="T28" fmla="*/ 0 w 173"/>
                  <a:gd name="T29" fmla="*/ 0 h 168"/>
                  <a:gd name="T30" fmla="*/ 0 w 173"/>
                  <a:gd name="T31" fmla="*/ 0 h 168"/>
                  <a:gd name="T32" fmla="*/ 0 w 173"/>
                  <a:gd name="T33" fmla="*/ 0 h 168"/>
                  <a:gd name="T34" fmla="*/ 0 w 173"/>
                  <a:gd name="T35" fmla="*/ 0 h 168"/>
                  <a:gd name="T36" fmla="*/ 0 w 173"/>
                  <a:gd name="T37" fmla="*/ 0 h 168"/>
                  <a:gd name="T38" fmla="*/ 0 w 173"/>
                  <a:gd name="T39" fmla="*/ 0 h 168"/>
                  <a:gd name="T40" fmla="*/ 0 w 173"/>
                  <a:gd name="T41" fmla="*/ 0 h 168"/>
                  <a:gd name="T42" fmla="*/ 0 w 173"/>
                  <a:gd name="T43" fmla="*/ 0 h 168"/>
                  <a:gd name="T44" fmla="*/ 0 w 173"/>
                  <a:gd name="T45" fmla="*/ 0 h 168"/>
                  <a:gd name="T46" fmla="*/ 0 w 173"/>
                  <a:gd name="T47" fmla="*/ 0 h 168"/>
                  <a:gd name="T48" fmla="*/ 0 w 173"/>
                  <a:gd name="T49" fmla="*/ 0 h 168"/>
                  <a:gd name="T50" fmla="*/ 0 w 173"/>
                  <a:gd name="T51" fmla="*/ 0 h 168"/>
                  <a:gd name="T52" fmla="*/ 0 w 173"/>
                  <a:gd name="T53" fmla="*/ 0 h 168"/>
                  <a:gd name="T54" fmla="*/ 0 w 173"/>
                  <a:gd name="T55" fmla="*/ 0 h 168"/>
                  <a:gd name="T56" fmla="*/ 0 w 173"/>
                  <a:gd name="T57" fmla="*/ 0 h 168"/>
                  <a:gd name="T58" fmla="*/ 0 w 173"/>
                  <a:gd name="T59" fmla="*/ 0 h 168"/>
                  <a:gd name="T60" fmla="*/ 0 w 173"/>
                  <a:gd name="T61" fmla="*/ 0 h 168"/>
                  <a:gd name="T62" fmla="*/ 0 w 173"/>
                  <a:gd name="T63" fmla="*/ 0 h 168"/>
                  <a:gd name="T64" fmla="*/ 0 w 173"/>
                  <a:gd name="T65" fmla="*/ 0 h 168"/>
                  <a:gd name="T66" fmla="*/ 0 w 173"/>
                  <a:gd name="T67" fmla="*/ 0 h 168"/>
                  <a:gd name="T68" fmla="*/ 0 w 173"/>
                  <a:gd name="T69" fmla="*/ 0 h 168"/>
                  <a:gd name="T70" fmla="*/ 0 w 173"/>
                  <a:gd name="T71" fmla="*/ 0 h 168"/>
                  <a:gd name="T72" fmla="*/ 0 w 173"/>
                  <a:gd name="T73" fmla="*/ 0 h 168"/>
                  <a:gd name="T74" fmla="*/ 0 w 173"/>
                  <a:gd name="T75" fmla="*/ 0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3"/>
                  <a:gd name="T115" fmla="*/ 0 h 168"/>
                  <a:gd name="T116" fmla="*/ 173 w 173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3" h="168">
                    <a:moveTo>
                      <a:pt x="52" y="167"/>
                    </a:moveTo>
                    <a:lnTo>
                      <a:pt x="30" y="162"/>
                    </a:lnTo>
                    <a:lnTo>
                      <a:pt x="11" y="146"/>
                    </a:lnTo>
                    <a:lnTo>
                      <a:pt x="0" y="120"/>
                    </a:lnTo>
                    <a:lnTo>
                      <a:pt x="0" y="104"/>
                    </a:lnTo>
                    <a:lnTo>
                      <a:pt x="1" y="89"/>
                    </a:lnTo>
                    <a:lnTo>
                      <a:pt x="2" y="82"/>
                    </a:lnTo>
                    <a:lnTo>
                      <a:pt x="6" y="74"/>
                    </a:lnTo>
                    <a:lnTo>
                      <a:pt x="10" y="66"/>
                    </a:lnTo>
                    <a:lnTo>
                      <a:pt x="15" y="59"/>
                    </a:lnTo>
                    <a:lnTo>
                      <a:pt x="24" y="51"/>
                    </a:lnTo>
                    <a:lnTo>
                      <a:pt x="28" y="50"/>
                    </a:lnTo>
                    <a:lnTo>
                      <a:pt x="43" y="38"/>
                    </a:lnTo>
                    <a:lnTo>
                      <a:pt x="71" y="30"/>
                    </a:lnTo>
                    <a:lnTo>
                      <a:pt x="128" y="0"/>
                    </a:lnTo>
                    <a:lnTo>
                      <a:pt x="137" y="3"/>
                    </a:lnTo>
                    <a:lnTo>
                      <a:pt x="146" y="8"/>
                    </a:lnTo>
                    <a:lnTo>
                      <a:pt x="151" y="11"/>
                    </a:lnTo>
                    <a:lnTo>
                      <a:pt x="156" y="15"/>
                    </a:lnTo>
                    <a:lnTo>
                      <a:pt x="160" y="20"/>
                    </a:lnTo>
                    <a:lnTo>
                      <a:pt x="163" y="25"/>
                    </a:lnTo>
                    <a:lnTo>
                      <a:pt x="168" y="38"/>
                    </a:lnTo>
                    <a:lnTo>
                      <a:pt x="171" y="51"/>
                    </a:lnTo>
                    <a:lnTo>
                      <a:pt x="173" y="64"/>
                    </a:lnTo>
                    <a:lnTo>
                      <a:pt x="172" y="78"/>
                    </a:lnTo>
                    <a:lnTo>
                      <a:pt x="170" y="91"/>
                    </a:lnTo>
                    <a:lnTo>
                      <a:pt x="166" y="104"/>
                    </a:lnTo>
                    <a:lnTo>
                      <a:pt x="160" y="116"/>
                    </a:lnTo>
                    <a:lnTo>
                      <a:pt x="152" y="130"/>
                    </a:lnTo>
                    <a:lnTo>
                      <a:pt x="138" y="141"/>
                    </a:lnTo>
                    <a:lnTo>
                      <a:pt x="109" y="160"/>
                    </a:lnTo>
                    <a:lnTo>
                      <a:pt x="101" y="161"/>
                    </a:lnTo>
                    <a:lnTo>
                      <a:pt x="95" y="163"/>
                    </a:lnTo>
                    <a:lnTo>
                      <a:pt x="89" y="165"/>
                    </a:lnTo>
                    <a:lnTo>
                      <a:pt x="78" y="167"/>
                    </a:lnTo>
                    <a:lnTo>
                      <a:pt x="67" y="168"/>
                    </a:lnTo>
                    <a:lnTo>
                      <a:pt x="56" y="168"/>
                    </a:lnTo>
                    <a:lnTo>
                      <a:pt x="52" y="167"/>
                    </a:lnTo>
                    <a:close/>
                  </a:path>
                </a:pathLst>
              </a:custGeom>
              <a:solidFill>
                <a:srgbClr val="996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6" name="Freeform 94">
                <a:extLst>
                  <a:ext uri="{FF2B5EF4-FFF2-40B4-BE49-F238E27FC236}">
                    <a16:creationId xmlns:a16="http://schemas.microsoft.com/office/drawing/2014/main" id="{40330BC5-5F68-338C-3ED7-3941838BF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1027"/>
                <a:ext cx="5" cy="19"/>
              </a:xfrm>
              <a:custGeom>
                <a:avLst/>
                <a:gdLst>
                  <a:gd name="T0" fmla="*/ 0 w 15"/>
                  <a:gd name="T1" fmla="*/ 0 h 58"/>
                  <a:gd name="T2" fmla="*/ 0 w 15"/>
                  <a:gd name="T3" fmla="*/ 0 h 58"/>
                  <a:gd name="T4" fmla="*/ 0 w 15"/>
                  <a:gd name="T5" fmla="*/ 0 h 58"/>
                  <a:gd name="T6" fmla="*/ 0 w 15"/>
                  <a:gd name="T7" fmla="*/ 0 h 58"/>
                  <a:gd name="T8" fmla="*/ 0 w 15"/>
                  <a:gd name="T9" fmla="*/ 0 h 58"/>
                  <a:gd name="T10" fmla="*/ 0 w 15"/>
                  <a:gd name="T11" fmla="*/ 0 h 58"/>
                  <a:gd name="T12" fmla="*/ 0 w 15"/>
                  <a:gd name="T13" fmla="*/ 0 h 58"/>
                  <a:gd name="T14" fmla="*/ 0 w 15"/>
                  <a:gd name="T15" fmla="*/ 0 h 58"/>
                  <a:gd name="T16" fmla="*/ 0 w 15"/>
                  <a:gd name="T17" fmla="*/ 0 h 58"/>
                  <a:gd name="T18" fmla="*/ 0 w 15"/>
                  <a:gd name="T19" fmla="*/ 0 h 58"/>
                  <a:gd name="T20" fmla="*/ 0 w 15"/>
                  <a:gd name="T21" fmla="*/ 0 h 58"/>
                  <a:gd name="T22" fmla="*/ 0 w 15"/>
                  <a:gd name="T23" fmla="*/ 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58"/>
                  <a:gd name="T38" fmla="*/ 15 w 15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58">
                    <a:moveTo>
                      <a:pt x="10" y="56"/>
                    </a:moveTo>
                    <a:lnTo>
                      <a:pt x="7" y="50"/>
                    </a:lnTo>
                    <a:lnTo>
                      <a:pt x="5" y="42"/>
                    </a:lnTo>
                    <a:lnTo>
                      <a:pt x="3" y="36"/>
                    </a:lnTo>
                    <a:lnTo>
                      <a:pt x="1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1"/>
                    </a:lnTo>
                    <a:lnTo>
                      <a:pt x="10" y="42"/>
                    </a:lnTo>
                    <a:lnTo>
                      <a:pt x="15" y="58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7" name="Freeform 95">
                <a:extLst>
                  <a:ext uri="{FF2B5EF4-FFF2-40B4-BE49-F238E27FC236}">
                    <a16:creationId xmlns:a16="http://schemas.microsoft.com/office/drawing/2014/main" id="{23DB608B-57B6-9100-761A-A7FA18F5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899"/>
                <a:ext cx="57" cy="145"/>
              </a:xfrm>
              <a:custGeom>
                <a:avLst/>
                <a:gdLst>
                  <a:gd name="T0" fmla="*/ 0 w 169"/>
                  <a:gd name="T1" fmla="*/ 0 h 434"/>
                  <a:gd name="T2" fmla="*/ 0 w 169"/>
                  <a:gd name="T3" fmla="*/ 0 h 434"/>
                  <a:gd name="T4" fmla="*/ 0 w 169"/>
                  <a:gd name="T5" fmla="*/ 0 h 434"/>
                  <a:gd name="T6" fmla="*/ 0 w 169"/>
                  <a:gd name="T7" fmla="*/ 0 h 434"/>
                  <a:gd name="T8" fmla="*/ 0 w 169"/>
                  <a:gd name="T9" fmla="*/ 0 h 434"/>
                  <a:gd name="T10" fmla="*/ 0 w 169"/>
                  <a:gd name="T11" fmla="*/ 0 h 434"/>
                  <a:gd name="T12" fmla="*/ 0 w 169"/>
                  <a:gd name="T13" fmla="*/ 0 h 434"/>
                  <a:gd name="T14" fmla="*/ 0 w 169"/>
                  <a:gd name="T15" fmla="*/ 0 h 434"/>
                  <a:gd name="T16" fmla="*/ 0 w 169"/>
                  <a:gd name="T17" fmla="*/ 0 h 434"/>
                  <a:gd name="T18" fmla="*/ 0 w 169"/>
                  <a:gd name="T19" fmla="*/ 0 h 434"/>
                  <a:gd name="T20" fmla="*/ 0 w 169"/>
                  <a:gd name="T21" fmla="*/ 0 h 434"/>
                  <a:gd name="T22" fmla="*/ 0 w 169"/>
                  <a:gd name="T23" fmla="*/ 0 h 434"/>
                  <a:gd name="T24" fmla="*/ 0 w 169"/>
                  <a:gd name="T25" fmla="*/ 0 h 434"/>
                  <a:gd name="T26" fmla="*/ 0 w 169"/>
                  <a:gd name="T27" fmla="*/ 0 h 434"/>
                  <a:gd name="T28" fmla="*/ 0 w 169"/>
                  <a:gd name="T29" fmla="*/ 0 h 434"/>
                  <a:gd name="T30" fmla="*/ 0 w 169"/>
                  <a:gd name="T31" fmla="*/ 0 h 434"/>
                  <a:gd name="T32" fmla="*/ 0 w 169"/>
                  <a:gd name="T33" fmla="*/ 0 h 434"/>
                  <a:gd name="T34" fmla="*/ 0 w 169"/>
                  <a:gd name="T35" fmla="*/ 0 h 434"/>
                  <a:gd name="T36" fmla="*/ 0 w 169"/>
                  <a:gd name="T37" fmla="*/ 0 h 434"/>
                  <a:gd name="T38" fmla="*/ 0 w 169"/>
                  <a:gd name="T39" fmla="*/ 0 h 434"/>
                  <a:gd name="T40" fmla="*/ 0 w 169"/>
                  <a:gd name="T41" fmla="*/ 0 h 434"/>
                  <a:gd name="T42" fmla="*/ 0 w 169"/>
                  <a:gd name="T43" fmla="*/ 0 h 434"/>
                  <a:gd name="T44" fmla="*/ 0 w 169"/>
                  <a:gd name="T45" fmla="*/ 0 h 434"/>
                  <a:gd name="T46" fmla="*/ 0 w 169"/>
                  <a:gd name="T47" fmla="*/ 0 h 434"/>
                  <a:gd name="T48" fmla="*/ 0 w 169"/>
                  <a:gd name="T49" fmla="*/ 0 h 434"/>
                  <a:gd name="T50" fmla="*/ 0 w 169"/>
                  <a:gd name="T51" fmla="*/ 0 h 434"/>
                  <a:gd name="T52" fmla="*/ 0 w 169"/>
                  <a:gd name="T53" fmla="*/ 0 h 434"/>
                  <a:gd name="T54" fmla="*/ 0 w 169"/>
                  <a:gd name="T55" fmla="*/ 0 h 434"/>
                  <a:gd name="T56" fmla="*/ 0 w 169"/>
                  <a:gd name="T57" fmla="*/ 0 h 434"/>
                  <a:gd name="T58" fmla="*/ 0 w 169"/>
                  <a:gd name="T59" fmla="*/ 0 h 434"/>
                  <a:gd name="T60" fmla="*/ 0 w 169"/>
                  <a:gd name="T61" fmla="*/ 0 h 434"/>
                  <a:gd name="T62" fmla="*/ 0 w 169"/>
                  <a:gd name="T63" fmla="*/ 0 h 434"/>
                  <a:gd name="T64" fmla="*/ 0 w 169"/>
                  <a:gd name="T65" fmla="*/ 0 h 434"/>
                  <a:gd name="T66" fmla="*/ 0 w 169"/>
                  <a:gd name="T67" fmla="*/ 0 h 434"/>
                  <a:gd name="T68" fmla="*/ 0 w 169"/>
                  <a:gd name="T69" fmla="*/ 0 h 434"/>
                  <a:gd name="T70" fmla="*/ 0 w 169"/>
                  <a:gd name="T71" fmla="*/ 0 h 434"/>
                  <a:gd name="T72" fmla="*/ 0 w 169"/>
                  <a:gd name="T73" fmla="*/ 0 h 434"/>
                  <a:gd name="T74" fmla="*/ 0 w 169"/>
                  <a:gd name="T75" fmla="*/ 0 h 434"/>
                  <a:gd name="T76" fmla="*/ 0 w 169"/>
                  <a:gd name="T77" fmla="*/ 0 h 434"/>
                  <a:gd name="T78" fmla="*/ 0 w 169"/>
                  <a:gd name="T79" fmla="*/ 0 h 434"/>
                  <a:gd name="T80" fmla="*/ 0 w 169"/>
                  <a:gd name="T81" fmla="*/ 0 h 434"/>
                  <a:gd name="T82" fmla="*/ 0 w 169"/>
                  <a:gd name="T83" fmla="*/ 0 h 434"/>
                  <a:gd name="T84" fmla="*/ 0 w 169"/>
                  <a:gd name="T85" fmla="*/ 0 h 434"/>
                  <a:gd name="T86" fmla="*/ 0 w 169"/>
                  <a:gd name="T87" fmla="*/ 0 h 434"/>
                  <a:gd name="T88" fmla="*/ 0 w 169"/>
                  <a:gd name="T89" fmla="*/ 0 h 434"/>
                  <a:gd name="T90" fmla="*/ 0 w 169"/>
                  <a:gd name="T91" fmla="*/ 0 h 434"/>
                  <a:gd name="T92" fmla="*/ 0 w 169"/>
                  <a:gd name="T93" fmla="*/ 0 h 434"/>
                  <a:gd name="T94" fmla="*/ 0 w 169"/>
                  <a:gd name="T95" fmla="*/ 0 h 434"/>
                  <a:gd name="T96" fmla="*/ 0 w 169"/>
                  <a:gd name="T97" fmla="*/ 0 h 434"/>
                  <a:gd name="T98" fmla="*/ 0 w 169"/>
                  <a:gd name="T99" fmla="*/ 0 h 434"/>
                  <a:gd name="T100" fmla="*/ 0 w 169"/>
                  <a:gd name="T101" fmla="*/ 0 h 434"/>
                  <a:gd name="T102" fmla="*/ 0 w 169"/>
                  <a:gd name="T103" fmla="*/ 0 h 434"/>
                  <a:gd name="T104" fmla="*/ 0 w 169"/>
                  <a:gd name="T105" fmla="*/ 0 h 434"/>
                  <a:gd name="T106" fmla="*/ 0 w 169"/>
                  <a:gd name="T107" fmla="*/ 0 h 434"/>
                  <a:gd name="T108" fmla="*/ 0 w 169"/>
                  <a:gd name="T109" fmla="*/ 0 h 434"/>
                  <a:gd name="T110" fmla="*/ 0 w 169"/>
                  <a:gd name="T111" fmla="*/ 0 h 434"/>
                  <a:gd name="T112" fmla="*/ 0 w 169"/>
                  <a:gd name="T113" fmla="*/ 0 h 434"/>
                  <a:gd name="T114" fmla="*/ 0 w 169"/>
                  <a:gd name="T115" fmla="*/ 0 h 434"/>
                  <a:gd name="T116" fmla="*/ 0 w 169"/>
                  <a:gd name="T117" fmla="*/ 0 h 434"/>
                  <a:gd name="T118" fmla="*/ 0 w 169"/>
                  <a:gd name="T119" fmla="*/ 0 h 434"/>
                  <a:gd name="T120" fmla="*/ 0 w 169"/>
                  <a:gd name="T121" fmla="*/ 0 h 4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434"/>
                  <a:gd name="T185" fmla="*/ 169 w 169"/>
                  <a:gd name="T186" fmla="*/ 434 h 4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434">
                    <a:moveTo>
                      <a:pt x="63" y="433"/>
                    </a:moveTo>
                    <a:lnTo>
                      <a:pt x="57" y="432"/>
                    </a:lnTo>
                    <a:lnTo>
                      <a:pt x="50" y="430"/>
                    </a:lnTo>
                    <a:lnTo>
                      <a:pt x="44" y="427"/>
                    </a:lnTo>
                    <a:lnTo>
                      <a:pt x="38" y="422"/>
                    </a:lnTo>
                    <a:lnTo>
                      <a:pt x="33" y="417"/>
                    </a:lnTo>
                    <a:lnTo>
                      <a:pt x="27" y="411"/>
                    </a:lnTo>
                    <a:lnTo>
                      <a:pt x="17" y="399"/>
                    </a:lnTo>
                    <a:lnTo>
                      <a:pt x="11" y="392"/>
                    </a:lnTo>
                    <a:lnTo>
                      <a:pt x="5" y="358"/>
                    </a:lnTo>
                    <a:lnTo>
                      <a:pt x="1" y="323"/>
                    </a:lnTo>
                    <a:lnTo>
                      <a:pt x="0" y="288"/>
                    </a:lnTo>
                    <a:lnTo>
                      <a:pt x="0" y="254"/>
                    </a:lnTo>
                    <a:lnTo>
                      <a:pt x="3" y="219"/>
                    </a:lnTo>
                    <a:lnTo>
                      <a:pt x="7" y="184"/>
                    </a:lnTo>
                    <a:lnTo>
                      <a:pt x="13" y="150"/>
                    </a:lnTo>
                    <a:lnTo>
                      <a:pt x="21" y="115"/>
                    </a:lnTo>
                    <a:lnTo>
                      <a:pt x="26" y="101"/>
                    </a:lnTo>
                    <a:lnTo>
                      <a:pt x="31" y="86"/>
                    </a:lnTo>
                    <a:lnTo>
                      <a:pt x="36" y="72"/>
                    </a:lnTo>
                    <a:lnTo>
                      <a:pt x="43" y="58"/>
                    </a:lnTo>
                    <a:lnTo>
                      <a:pt x="51" y="45"/>
                    </a:lnTo>
                    <a:lnTo>
                      <a:pt x="60" y="30"/>
                    </a:lnTo>
                    <a:lnTo>
                      <a:pt x="67" y="24"/>
                    </a:lnTo>
                    <a:lnTo>
                      <a:pt x="73" y="17"/>
                    </a:lnTo>
                    <a:lnTo>
                      <a:pt x="80" y="11"/>
                    </a:lnTo>
                    <a:lnTo>
                      <a:pt x="87" y="5"/>
                    </a:lnTo>
                    <a:lnTo>
                      <a:pt x="96" y="2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3" y="1"/>
                    </a:lnTo>
                    <a:lnTo>
                      <a:pt x="118" y="3"/>
                    </a:lnTo>
                    <a:lnTo>
                      <a:pt x="123" y="5"/>
                    </a:lnTo>
                    <a:lnTo>
                      <a:pt x="131" y="11"/>
                    </a:lnTo>
                    <a:lnTo>
                      <a:pt x="139" y="21"/>
                    </a:lnTo>
                    <a:lnTo>
                      <a:pt x="145" y="30"/>
                    </a:lnTo>
                    <a:lnTo>
                      <a:pt x="151" y="41"/>
                    </a:lnTo>
                    <a:lnTo>
                      <a:pt x="155" y="50"/>
                    </a:lnTo>
                    <a:lnTo>
                      <a:pt x="158" y="60"/>
                    </a:lnTo>
                    <a:lnTo>
                      <a:pt x="161" y="70"/>
                    </a:lnTo>
                    <a:lnTo>
                      <a:pt x="164" y="91"/>
                    </a:lnTo>
                    <a:lnTo>
                      <a:pt x="165" y="110"/>
                    </a:lnTo>
                    <a:lnTo>
                      <a:pt x="166" y="130"/>
                    </a:lnTo>
                    <a:lnTo>
                      <a:pt x="168" y="151"/>
                    </a:lnTo>
                    <a:lnTo>
                      <a:pt x="169" y="170"/>
                    </a:lnTo>
                    <a:lnTo>
                      <a:pt x="155" y="291"/>
                    </a:lnTo>
                    <a:lnTo>
                      <a:pt x="151" y="307"/>
                    </a:lnTo>
                    <a:lnTo>
                      <a:pt x="144" y="337"/>
                    </a:lnTo>
                    <a:lnTo>
                      <a:pt x="140" y="353"/>
                    </a:lnTo>
                    <a:lnTo>
                      <a:pt x="135" y="368"/>
                    </a:lnTo>
                    <a:lnTo>
                      <a:pt x="128" y="383"/>
                    </a:lnTo>
                    <a:lnTo>
                      <a:pt x="119" y="399"/>
                    </a:lnTo>
                    <a:lnTo>
                      <a:pt x="113" y="407"/>
                    </a:lnTo>
                    <a:lnTo>
                      <a:pt x="107" y="415"/>
                    </a:lnTo>
                    <a:lnTo>
                      <a:pt x="97" y="422"/>
                    </a:lnTo>
                    <a:lnTo>
                      <a:pt x="87" y="428"/>
                    </a:lnTo>
                    <a:lnTo>
                      <a:pt x="77" y="432"/>
                    </a:lnTo>
                    <a:lnTo>
                      <a:pt x="71" y="433"/>
                    </a:lnTo>
                    <a:lnTo>
                      <a:pt x="67" y="434"/>
                    </a:lnTo>
                    <a:lnTo>
                      <a:pt x="63" y="4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8" name="Freeform 96">
                <a:extLst>
                  <a:ext uri="{FF2B5EF4-FFF2-40B4-BE49-F238E27FC236}">
                    <a16:creationId xmlns:a16="http://schemas.microsoft.com/office/drawing/2014/main" id="{14BD9879-65DA-5EC3-5B1E-667D849C0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882"/>
                <a:ext cx="68" cy="139"/>
              </a:xfrm>
              <a:custGeom>
                <a:avLst/>
                <a:gdLst>
                  <a:gd name="T0" fmla="*/ 0 w 204"/>
                  <a:gd name="T1" fmla="*/ 0 h 416"/>
                  <a:gd name="T2" fmla="*/ 0 w 204"/>
                  <a:gd name="T3" fmla="*/ 0 h 416"/>
                  <a:gd name="T4" fmla="*/ 0 w 204"/>
                  <a:gd name="T5" fmla="*/ 0 h 416"/>
                  <a:gd name="T6" fmla="*/ 0 w 204"/>
                  <a:gd name="T7" fmla="*/ 0 h 416"/>
                  <a:gd name="T8" fmla="*/ 0 w 204"/>
                  <a:gd name="T9" fmla="*/ 0 h 416"/>
                  <a:gd name="T10" fmla="*/ 0 w 204"/>
                  <a:gd name="T11" fmla="*/ 0 h 416"/>
                  <a:gd name="T12" fmla="*/ 0 w 204"/>
                  <a:gd name="T13" fmla="*/ 0 h 416"/>
                  <a:gd name="T14" fmla="*/ 0 w 204"/>
                  <a:gd name="T15" fmla="*/ 0 h 416"/>
                  <a:gd name="T16" fmla="*/ 0 w 204"/>
                  <a:gd name="T17" fmla="*/ 0 h 416"/>
                  <a:gd name="T18" fmla="*/ 0 w 204"/>
                  <a:gd name="T19" fmla="*/ 0 h 416"/>
                  <a:gd name="T20" fmla="*/ 0 w 204"/>
                  <a:gd name="T21" fmla="*/ 0 h 416"/>
                  <a:gd name="T22" fmla="*/ 0 w 204"/>
                  <a:gd name="T23" fmla="*/ 0 h 416"/>
                  <a:gd name="T24" fmla="*/ 0 w 204"/>
                  <a:gd name="T25" fmla="*/ 0 h 416"/>
                  <a:gd name="T26" fmla="*/ 0 w 204"/>
                  <a:gd name="T27" fmla="*/ 0 h 416"/>
                  <a:gd name="T28" fmla="*/ 0 w 204"/>
                  <a:gd name="T29" fmla="*/ 0 h 416"/>
                  <a:gd name="T30" fmla="*/ 0 w 204"/>
                  <a:gd name="T31" fmla="*/ 0 h 416"/>
                  <a:gd name="T32" fmla="*/ 0 w 204"/>
                  <a:gd name="T33" fmla="*/ 0 h 416"/>
                  <a:gd name="T34" fmla="*/ 0 w 204"/>
                  <a:gd name="T35" fmla="*/ 0 h 416"/>
                  <a:gd name="T36" fmla="*/ 0 w 204"/>
                  <a:gd name="T37" fmla="*/ 0 h 416"/>
                  <a:gd name="T38" fmla="*/ 0 w 204"/>
                  <a:gd name="T39" fmla="*/ 0 h 416"/>
                  <a:gd name="T40" fmla="*/ 0 w 204"/>
                  <a:gd name="T41" fmla="*/ 0 h 416"/>
                  <a:gd name="T42" fmla="*/ 0 w 204"/>
                  <a:gd name="T43" fmla="*/ 0 h 416"/>
                  <a:gd name="T44" fmla="*/ 0 w 204"/>
                  <a:gd name="T45" fmla="*/ 0 h 416"/>
                  <a:gd name="T46" fmla="*/ 0 w 204"/>
                  <a:gd name="T47" fmla="*/ 0 h 416"/>
                  <a:gd name="T48" fmla="*/ 0 w 204"/>
                  <a:gd name="T49" fmla="*/ 0 h 416"/>
                  <a:gd name="T50" fmla="*/ 0 w 204"/>
                  <a:gd name="T51" fmla="*/ 0 h 416"/>
                  <a:gd name="T52" fmla="*/ 0 w 204"/>
                  <a:gd name="T53" fmla="*/ 0 h 416"/>
                  <a:gd name="T54" fmla="*/ 0 w 204"/>
                  <a:gd name="T55" fmla="*/ 0 h 416"/>
                  <a:gd name="T56" fmla="*/ 0 w 204"/>
                  <a:gd name="T57" fmla="*/ 0 h 416"/>
                  <a:gd name="T58" fmla="*/ 0 w 204"/>
                  <a:gd name="T59" fmla="*/ 0 h 416"/>
                  <a:gd name="T60" fmla="*/ 0 w 204"/>
                  <a:gd name="T61" fmla="*/ 0 h 416"/>
                  <a:gd name="T62" fmla="*/ 0 w 204"/>
                  <a:gd name="T63" fmla="*/ 0 h 416"/>
                  <a:gd name="T64" fmla="*/ 0 w 204"/>
                  <a:gd name="T65" fmla="*/ 0 h 416"/>
                  <a:gd name="T66" fmla="*/ 0 w 204"/>
                  <a:gd name="T67" fmla="*/ 0 h 416"/>
                  <a:gd name="T68" fmla="*/ 0 w 204"/>
                  <a:gd name="T69" fmla="*/ 0 h 416"/>
                  <a:gd name="T70" fmla="*/ 0 w 204"/>
                  <a:gd name="T71" fmla="*/ 0 h 416"/>
                  <a:gd name="T72" fmla="*/ 0 w 204"/>
                  <a:gd name="T73" fmla="*/ 0 h 416"/>
                  <a:gd name="T74" fmla="*/ 0 w 204"/>
                  <a:gd name="T75" fmla="*/ 0 h 416"/>
                  <a:gd name="T76" fmla="*/ 0 w 204"/>
                  <a:gd name="T77" fmla="*/ 0 h 416"/>
                  <a:gd name="T78" fmla="*/ 0 w 204"/>
                  <a:gd name="T79" fmla="*/ 0 h 416"/>
                  <a:gd name="T80" fmla="*/ 0 w 204"/>
                  <a:gd name="T81" fmla="*/ 0 h 416"/>
                  <a:gd name="T82" fmla="*/ 0 w 204"/>
                  <a:gd name="T83" fmla="*/ 0 h 416"/>
                  <a:gd name="T84" fmla="*/ 0 w 204"/>
                  <a:gd name="T85" fmla="*/ 0 h 416"/>
                  <a:gd name="T86" fmla="*/ 0 w 204"/>
                  <a:gd name="T87" fmla="*/ 0 h 416"/>
                  <a:gd name="T88" fmla="*/ 0 w 204"/>
                  <a:gd name="T89" fmla="*/ 0 h 416"/>
                  <a:gd name="T90" fmla="*/ 0 w 204"/>
                  <a:gd name="T91" fmla="*/ 0 h 416"/>
                  <a:gd name="T92" fmla="*/ 0 w 204"/>
                  <a:gd name="T93" fmla="*/ 0 h 416"/>
                  <a:gd name="T94" fmla="*/ 0 w 204"/>
                  <a:gd name="T95" fmla="*/ 0 h 4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4"/>
                  <a:gd name="T145" fmla="*/ 0 h 416"/>
                  <a:gd name="T146" fmla="*/ 204 w 204"/>
                  <a:gd name="T147" fmla="*/ 416 h 4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4" h="416">
                    <a:moveTo>
                      <a:pt x="94" y="415"/>
                    </a:moveTo>
                    <a:lnTo>
                      <a:pt x="88" y="413"/>
                    </a:lnTo>
                    <a:lnTo>
                      <a:pt x="43" y="375"/>
                    </a:lnTo>
                    <a:lnTo>
                      <a:pt x="41" y="372"/>
                    </a:lnTo>
                    <a:lnTo>
                      <a:pt x="37" y="365"/>
                    </a:lnTo>
                    <a:lnTo>
                      <a:pt x="17" y="320"/>
                    </a:lnTo>
                    <a:lnTo>
                      <a:pt x="6" y="262"/>
                    </a:lnTo>
                    <a:lnTo>
                      <a:pt x="0" y="228"/>
                    </a:lnTo>
                    <a:lnTo>
                      <a:pt x="0" y="154"/>
                    </a:lnTo>
                    <a:lnTo>
                      <a:pt x="12" y="101"/>
                    </a:lnTo>
                    <a:lnTo>
                      <a:pt x="37" y="38"/>
                    </a:lnTo>
                    <a:lnTo>
                      <a:pt x="44" y="28"/>
                    </a:lnTo>
                    <a:lnTo>
                      <a:pt x="51" y="20"/>
                    </a:lnTo>
                    <a:lnTo>
                      <a:pt x="60" y="14"/>
                    </a:lnTo>
                    <a:lnTo>
                      <a:pt x="68" y="8"/>
                    </a:lnTo>
                    <a:lnTo>
                      <a:pt x="77" y="4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49" y="24"/>
                    </a:lnTo>
                    <a:lnTo>
                      <a:pt x="163" y="41"/>
                    </a:lnTo>
                    <a:lnTo>
                      <a:pt x="173" y="62"/>
                    </a:lnTo>
                    <a:lnTo>
                      <a:pt x="182" y="82"/>
                    </a:lnTo>
                    <a:lnTo>
                      <a:pt x="189" y="104"/>
                    </a:lnTo>
                    <a:lnTo>
                      <a:pt x="195" y="125"/>
                    </a:lnTo>
                    <a:lnTo>
                      <a:pt x="199" y="147"/>
                    </a:lnTo>
                    <a:lnTo>
                      <a:pt x="201" y="167"/>
                    </a:lnTo>
                    <a:lnTo>
                      <a:pt x="203" y="188"/>
                    </a:lnTo>
                    <a:lnTo>
                      <a:pt x="204" y="210"/>
                    </a:lnTo>
                    <a:lnTo>
                      <a:pt x="204" y="220"/>
                    </a:lnTo>
                    <a:lnTo>
                      <a:pt x="202" y="243"/>
                    </a:lnTo>
                    <a:lnTo>
                      <a:pt x="201" y="264"/>
                    </a:lnTo>
                    <a:lnTo>
                      <a:pt x="200" y="286"/>
                    </a:lnTo>
                    <a:lnTo>
                      <a:pt x="197" y="309"/>
                    </a:lnTo>
                    <a:lnTo>
                      <a:pt x="195" y="320"/>
                    </a:lnTo>
                    <a:lnTo>
                      <a:pt x="192" y="331"/>
                    </a:lnTo>
                    <a:lnTo>
                      <a:pt x="187" y="342"/>
                    </a:lnTo>
                    <a:lnTo>
                      <a:pt x="183" y="354"/>
                    </a:lnTo>
                    <a:lnTo>
                      <a:pt x="177" y="365"/>
                    </a:lnTo>
                    <a:lnTo>
                      <a:pt x="170" y="375"/>
                    </a:lnTo>
                    <a:lnTo>
                      <a:pt x="162" y="386"/>
                    </a:lnTo>
                    <a:lnTo>
                      <a:pt x="153" y="398"/>
                    </a:lnTo>
                    <a:lnTo>
                      <a:pt x="141" y="407"/>
                    </a:lnTo>
                    <a:lnTo>
                      <a:pt x="129" y="412"/>
                    </a:lnTo>
                    <a:lnTo>
                      <a:pt x="119" y="414"/>
                    </a:lnTo>
                    <a:lnTo>
                      <a:pt x="108" y="416"/>
                    </a:lnTo>
                    <a:lnTo>
                      <a:pt x="97" y="416"/>
                    </a:lnTo>
                    <a:lnTo>
                      <a:pt x="94" y="4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699" name="Freeform 97">
                <a:extLst>
                  <a:ext uri="{FF2B5EF4-FFF2-40B4-BE49-F238E27FC236}">
                    <a16:creationId xmlns:a16="http://schemas.microsoft.com/office/drawing/2014/main" id="{FFA3330E-9E17-1933-B613-EFC879AD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901"/>
                <a:ext cx="44" cy="98"/>
              </a:xfrm>
              <a:custGeom>
                <a:avLst/>
                <a:gdLst>
                  <a:gd name="T0" fmla="*/ 0 w 132"/>
                  <a:gd name="T1" fmla="*/ 0 h 295"/>
                  <a:gd name="T2" fmla="*/ 0 w 132"/>
                  <a:gd name="T3" fmla="*/ 0 h 295"/>
                  <a:gd name="T4" fmla="*/ 0 w 132"/>
                  <a:gd name="T5" fmla="*/ 0 h 295"/>
                  <a:gd name="T6" fmla="*/ 0 w 132"/>
                  <a:gd name="T7" fmla="*/ 0 h 295"/>
                  <a:gd name="T8" fmla="*/ 0 w 132"/>
                  <a:gd name="T9" fmla="*/ 0 h 295"/>
                  <a:gd name="T10" fmla="*/ 0 w 132"/>
                  <a:gd name="T11" fmla="*/ 0 h 295"/>
                  <a:gd name="T12" fmla="*/ 0 w 132"/>
                  <a:gd name="T13" fmla="*/ 0 h 295"/>
                  <a:gd name="T14" fmla="*/ 0 w 132"/>
                  <a:gd name="T15" fmla="*/ 0 h 295"/>
                  <a:gd name="T16" fmla="*/ 0 w 132"/>
                  <a:gd name="T17" fmla="*/ 0 h 295"/>
                  <a:gd name="T18" fmla="*/ 0 w 132"/>
                  <a:gd name="T19" fmla="*/ 0 h 295"/>
                  <a:gd name="T20" fmla="*/ 0 w 132"/>
                  <a:gd name="T21" fmla="*/ 0 h 295"/>
                  <a:gd name="T22" fmla="*/ 0 w 132"/>
                  <a:gd name="T23" fmla="*/ 0 h 295"/>
                  <a:gd name="T24" fmla="*/ 0 w 132"/>
                  <a:gd name="T25" fmla="*/ 0 h 295"/>
                  <a:gd name="T26" fmla="*/ 0 w 132"/>
                  <a:gd name="T27" fmla="*/ 0 h 295"/>
                  <a:gd name="T28" fmla="*/ 0 w 132"/>
                  <a:gd name="T29" fmla="*/ 0 h 295"/>
                  <a:gd name="T30" fmla="*/ 0 w 132"/>
                  <a:gd name="T31" fmla="*/ 0 h 295"/>
                  <a:gd name="T32" fmla="*/ 0 w 132"/>
                  <a:gd name="T33" fmla="*/ 0 h 295"/>
                  <a:gd name="T34" fmla="*/ 0 w 132"/>
                  <a:gd name="T35" fmla="*/ 0 h 295"/>
                  <a:gd name="T36" fmla="*/ 0 w 132"/>
                  <a:gd name="T37" fmla="*/ 0 h 295"/>
                  <a:gd name="T38" fmla="*/ 0 w 132"/>
                  <a:gd name="T39" fmla="*/ 0 h 295"/>
                  <a:gd name="T40" fmla="*/ 0 w 132"/>
                  <a:gd name="T41" fmla="*/ 0 h 295"/>
                  <a:gd name="T42" fmla="*/ 0 w 132"/>
                  <a:gd name="T43" fmla="*/ 0 h 295"/>
                  <a:gd name="T44" fmla="*/ 0 w 132"/>
                  <a:gd name="T45" fmla="*/ 0 h 295"/>
                  <a:gd name="T46" fmla="*/ 0 w 132"/>
                  <a:gd name="T47" fmla="*/ 0 h 295"/>
                  <a:gd name="T48" fmla="*/ 0 w 132"/>
                  <a:gd name="T49" fmla="*/ 0 h 295"/>
                  <a:gd name="T50" fmla="*/ 0 w 132"/>
                  <a:gd name="T51" fmla="*/ 0 h 295"/>
                  <a:gd name="T52" fmla="*/ 0 w 132"/>
                  <a:gd name="T53" fmla="*/ 0 h 295"/>
                  <a:gd name="T54" fmla="*/ 0 w 132"/>
                  <a:gd name="T55" fmla="*/ 0 h 295"/>
                  <a:gd name="T56" fmla="*/ 0 w 132"/>
                  <a:gd name="T57" fmla="*/ 0 h 295"/>
                  <a:gd name="T58" fmla="*/ 0 w 132"/>
                  <a:gd name="T59" fmla="*/ 0 h 295"/>
                  <a:gd name="T60" fmla="*/ 0 w 132"/>
                  <a:gd name="T61" fmla="*/ 0 h 295"/>
                  <a:gd name="T62" fmla="*/ 0 w 132"/>
                  <a:gd name="T63" fmla="*/ 0 h 295"/>
                  <a:gd name="T64" fmla="*/ 0 w 132"/>
                  <a:gd name="T65" fmla="*/ 0 h 295"/>
                  <a:gd name="T66" fmla="*/ 0 w 132"/>
                  <a:gd name="T67" fmla="*/ 0 h 295"/>
                  <a:gd name="T68" fmla="*/ 0 w 132"/>
                  <a:gd name="T69" fmla="*/ 0 h 295"/>
                  <a:gd name="T70" fmla="*/ 0 w 132"/>
                  <a:gd name="T71" fmla="*/ 0 h 295"/>
                  <a:gd name="T72" fmla="*/ 0 w 132"/>
                  <a:gd name="T73" fmla="*/ 0 h 2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2"/>
                  <a:gd name="T112" fmla="*/ 0 h 295"/>
                  <a:gd name="T113" fmla="*/ 132 w 132"/>
                  <a:gd name="T114" fmla="*/ 295 h 29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2" h="295">
                    <a:moveTo>
                      <a:pt x="12" y="294"/>
                    </a:moveTo>
                    <a:lnTo>
                      <a:pt x="6" y="264"/>
                    </a:lnTo>
                    <a:lnTo>
                      <a:pt x="2" y="233"/>
                    </a:lnTo>
                    <a:lnTo>
                      <a:pt x="0" y="204"/>
                    </a:lnTo>
                    <a:lnTo>
                      <a:pt x="0" y="173"/>
                    </a:lnTo>
                    <a:lnTo>
                      <a:pt x="1" y="153"/>
                    </a:lnTo>
                    <a:lnTo>
                      <a:pt x="2" y="132"/>
                    </a:lnTo>
                    <a:lnTo>
                      <a:pt x="4" y="112"/>
                    </a:lnTo>
                    <a:lnTo>
                      <a:pt x="8" y="93"/>
                    </a:lnTo>
                    <a:lnTo>
                      <a:pt x="11" y="82"/>
                    </a:lnTo>
                    <a:lnTo>
                      <a:pt x="15" y="72"/>
                    </a:lnTo>
                    <a:lnTo>
                      <a:pt x="19" y="62"/>
                    </a:lnTo>
                    <a:lnTo>
                      <a:pt x="25" y="53"/>
                    </a:lnTo>
                    <a:lnTo>
                      <a:pt x="31" y="43"/>
                    </a:lnTo>
                    <a:lnTo>
                      <a:pt x="38" y="33"/>
                    </a:lnTo>
                    <a:lnTo>
                      <a:pt x="46" y="23"/>
                    </a:lnTo>
                    <a:lnTo>
                      <a:pt x="55" y="13"/>
                    </a:lnTo>
                    <a:lnTo>
                      <a:pt x="74" y="4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3" y="4"/>
                    </a:lnTo>
                    <a:lnTo>
                      <a:pt x="107" y="7"/>
                    </a:lnTo>
                    <a:lnTo>
                      <a:pt x="111" y="11"/>
                    </a:lnTo>
                    <a:lnTo>
                      <a:pt x="118" y="19"/>
                    </a:lnTo>
                    <a:lnTo>
                      <a:pt x="132" y="54"/>
                    </a:lnTo>
                    <a:lnTo>
                      <a:pt x="132" y="60"/>
                    </a:lnTo>
                    <a:lnTo>
                      <a:pt x="121" y="90"/>
                    </a:lnTo>
                    <a:lnTo>
                      <a:pt x="109" y="119"/>
                    </a:lnTo>
                    <a:lnTo>
                      <a:pt x="97" y="149"/>
                    </a:lnTo>
                    <a:lnTo>
                      <a:pt x="83" y="177"/>
                    </a:lnTo>
                    <a:lnTo>
                      <a:pt x="68" y="207"/>
                    </a:lnTo>
                    <a:lnTo>
                      <a:pt x="52" y="236"/>
                    </a:lnTo>
                    <a:lnTo>
                      <a:pt x="35" y="265"/>
                    </a:lnTo>
                    <a:lnTo>
                      <a:pt x="15" y="295"/>
                    </a:lnTo>
                    <a:lnTo>
                      <a:pt x="12" y="2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0" name="Freeform 98">
                <a:extLst>
                  <a:ext uri="{FF2B5EF4-FFF2-40B4-BE49-F238E27FC236}">
                    <a16:creationId xmlns:a16="http://schemas.microsoft.com/office/drawing/2014/main" id="{056B5941-3750-C20D-C360-81E9105A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939"/>
                <a:ext cx="34" cy="52"/>
              </a:xfrm>
              <a:custGeom>
                <a:avLst/>
                <a:gdLst>
                  <a:gd name="T0" fmla="*/ 0 w 100"/>
                  <a:gd name="T1" fmla="*/ 0 h 158"/>
                  <a:gd name="T2" fmla="*/ 0 w 100"/>
                  <a:gd name="T3" fmla="*/ 0 h 158"/>
                  <a:gd name="T4" fmla="*/ 0 w 100"/>
                  <a:gd name="T5" fmla="*/ 0 h 158"/>
                  <a:gd name="T6" fmla="*/ 0 w 100"/>
                  <a:gd name="T7" fmla="*/ 0 h 158"/>
                  <a:gd name="T8" fmla="*/ 0 w 100"/>
                  <a:gd name="T9" fmla="*/ 0 h 158"/>
                  <a:gd name="T10" fmla="*/ 0 w 100"/>
                  <a:gd name="T11" fmla="*/ 0 h 158"/>
                  <a:gd name="T12" fmla="*/ 0 w 100"/>
                  <a:gd name="T13" fmla="*/ 0 h 158"/>
                  <a:gd name="T14" fmla="*/ 0 w 100"/>
                  <a:gd name="T15" fmla="*/ 0 h 158"/>
                  <a:gd name="T16" fmla="*/ 0 w 100"/>
                  <a:gd name="T17" fmla="*/ 0 h 158"/>
                  <a:gd name="T18" fmla="*/ 0 w 100"/>
                  <a:gd name="T19" fmla="*/ 0 h 158"/>
                  <a:gd name="T20" fmla="*/ 0 w 100"/>
                  <a:gd name="T21" fmla="*/ 0 h 158"/>
                  <a:gd name="T22" fmla="*/ 0 w 100"/>
                  <a:gd name="T23" fmla="*/ 0 h 158"/>
                  <a:gd name="T24" fmla="*/ 0 w 100"/>
                  <a:gd name="T25" fmla="*/ 0 h 158"/>
                  <a:gd name="T26" fmla="*/ 0 w 100"/>
                  <a:gd name="T27" fmla="*/ 0 h 158"/>
                  <a:gd name="T28" fmla="*/ 0 w 100"/>
                  <a:gd name="T29" fmla="*/ 0 h 158"/>
                  <a:gd name="T30" fmla="*/ 0 w 100"/>
                  <a:gd name="T31" fmla="*/ 0 h 158"/>
                  <a:gd name="T32" fmla="*/ 0 w 100"/>
                  <a:gd name="T33" fmla="*/ 0 h 158"/>
                  <a:gd name="T34" fmla="*/ 0 w 100"/>
                  <a:gd name="T35" fmla="*/ 0 h 158"/>
                  <a:gd name="T36" fmla="*/ 0 w 100"/>
                  <a:gd name="T37" fmla="*/ 0 h 158"/>
                  <a:gd name="T38" fmla="*/ 0 w 100"/>
                  <a:gd name="T39" fmla="*/ 0 h 158"/>
                  <a:gd name="T40" fmla="*/ 0 w 100"/>
                  <a:gd name="T41" fmla="*/ 0 h 158"/>
                  <a:gd name="T42" fmla="*/ 0 w 100"/>
                  <a:gd name="T43" fmla="*/ 0 h 158"/>
                  <a:gd name="T44" fmla="*/ 0 w 100"/>
                  <a:gd name="T45" fmla="*/ 0 h 158"/>
                  <a:gd name="T46" fmla="*/ 0 w 100"/>
                  <a:gd name="T47" fmla="*/ 0 h 158"/>
                  <a:gd name="T48" fmla="*/ 0 w 100"/>
                  <a:gd name="T49" fmla="*/ 0 h 158"/>
                  <a:gd name="T50" fmla="*/ 0 w 100"/>
                  <a:gd name="T51" fmla="*/ 0 h 158"/>
                  <a:gd name="T52" fmla="*/ 0 w 100"/>
                  <a:gd name="T53" fmla="*/ 0 h 158"/>
                  <a:gd name="T54" fmla="*/ 0 w 100"/>
                  <a:gd name="T55" fmla="*/ 0 h 158"/>
                  <a:gd name="T56" fmla="*/ 0 w 100"/>
                  <a:gd name="T57" fmla="*/ 0 h 158"/>
                  <a:gd name="T58" fmla="*/ 0 w 100"/>
                  <a:gd name="T59" fmla="*/ 0 h 158"/>
                  <a:gd name="T60" fmla="*/ 0 w 100"/>
                  <a:gd name="T61" fmla="*/ 0 h 158"/>
                  <a:gd name="T62" fmla="*/ 0 w 100"/>
                  <a:gd name="T63" fmla="*/ 0 h 158"/>
                  <a:gd name="T64" fmla="*/ 0 w 100"/>
                  <a:gd name="T65" fmla="*/ 0 h 158"/>
                  <a:gd name="T66" fmla="*/ 0 w 100"/>
                  <a:gd name="T67" fmla="*/ 0 h 1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0"/>
                  <a:gd name="T103" fmla="*/ 0 h 158"/>
                  <a:gd name="T104" fmla="*/ 100 w 100"/>
                  <a:gd name="T105" fmla="*/ 158 h 1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0" h="158">
                    <a:moveTo>
                      <a:pt x="91" y="158"/>
                    </a:moveTo>
                    <a:lnTo>
                      <a:pt x="89" y="152"/>
                    </a:lnTo>
                    <a:lnTo>
                      <a:pt x="78" y="136"/>
                    </a:lnTo>
                    <a:lnTo>
                      <a:pt x="60" y="124"/>
                    </a:lnTo>
                    <a:lnTo>
                      <a:pt x="33" y="114"/>
                    </a:lnTo>
                    <a:lnTo>
                      <a:pt x="17" y="117"/>
                    </a:lnTo>
                    <a:lnTo>
                      <a:pt x="17" y="108"/>
                    </a:lnTo>
                    <a:lnTo>
                      <a:pt x="31" y="104"/>
                    </a:lnTo>
                    <a:lnTo>
                      <a:pt x="33" y="102"/>
                    </a:lnTo>
                    <a:lnTo>
                      <a:pt x="32" y="93"/>
                    </a:lnTo>
                    <a:lnTo>
                      <a:pt x="26" y="69"/>
                    </a:lnTo>
                    <a:lnTo>
                      <a:pt x="26" y="61"/>
                    </a:lnTo>
                    <a:lnTo>
                      <a:pt x="28" y="51"/>
                    </a:lnTo>
                    <a:lnTo>
                      <a:pt x="28" y="42"/>
                    </a:lnTo>
                    <a:lnTo>
                      <a:pt x="29" y="19"/>
                    </a:lnTo>
                    <a:lnTo>
                      <a:pt x="18" y="11"/>
                    </a:lnTo>
                    <a:lnTo>
                      <a:pt x="5" y="11"/>
                    </a:lnTo>
                    <a:lnTo>
                      <a:pt x="0" y="9"/>
                    </a:lnTo>
                    <a:lnTo>
                      <a:pt x="5" y="1"/>
                    </a:lnTo>
                    <a:lnTo>
                      <a:pt x="20" y="0"/>
                    </a:lnTo>
                    <a:lnTo>
                      <a:pt x="28" y="4"/>
                    </a:lnTo>
                    <a:lnTo>
                      <a:pt x="36" y="9"/>
                    </a:lnTo>
                    <a:lnTo>
                      <a:pt x="43" y="15"/>
                    </a:lnTo>
                    <a:lnTo>
                      <a:pt x="51" y="23"/>
                    </a:lnTo>
                    <a:lnTo>
                      <a:pt x="57" y="29"/>
                    </a:lnTo>
                    <a:lnTo>
                      <a:pt x="62" y="36"/>
                    </a:lnTo>
                    <a:lnTo>
                      <a:pt x="66" y="43"/>
                    </a:lnTo>
                    <a:lnTo>
                      <a:pt x="70" y="50"/>
                    </a:lnTo>
                    <a:lnTo>
                      <a:pt x="79" y="69"/>
                    </a:lnTo>
                    <a:lnTo>
                      <a:pt x="80" y="80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100" y="154"/>
                    </a:lnTo>
                    <a:lnTo>
                      <a:pt x="91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1" name="Freeform 99">
                <a:extLst>
                  <a:ext uri="{FF2B5EF4-FFF2-40B4-BE49-F238E27FC236}">
                    <a16:creationId xmlns:a16="http://schemas.microsoft.com/office/drawing/2014/main" id="{58313C62-A577-3451-6B6D-8517FFCB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" y="949"/>
                <a:ext cx="16" cy="31"/>
              </a:xfrm>
              <a:custGeom>
                <a:avLst/>
                <a:gdLst>
                  <a:gd name="T0" fmla="*/ 0 w 46"/>
                  <a:gd name="T1" fmla="*/ 0 h 94"/>
                  <a:gd name="T2" fmla="*/ 0 w 46"/>
                  <a:gd name="T3" fmla="*/ 0 h 94"/>
                  <a:gd name="T4" fmla="*/ 0 w 46"/>
                  <a:gd name="T5" fmla="*/ 0 h 94"/>
                  <a:gd name="T6" fmla="*/ 0 w 46"/>
                  <a:gd name="T7" fmla="*/ 0 h 94"/>
                  <a:gd name="T8" fmla="*/ 0 w 46"/>
                  <a:gd name="T9" fmla="*/ 0 h 94"/>
                  <a:gd name="T10" fmla="*/ 0 w 46"/>
                  <a:gd name="T11" fmla="*/ 0 h 94"/>
                  <a:gd name="T12" fmla="*/ 0 w 46"/>
                  <a:gd name="T13" fmla="*/ 0 h 94"/>
                  <a:gd name="T14" fmla="*/ 0 w 46"/>
                  <a:gd name="T15" fmla="*/ 0 h 94"/>
                  <a:gd name="T16" fmla="*/ 0 w 46"/>
                  <a:gd name="T17" fmla="*/ 0 h 94"/>
                  <a:gd name="T18" fmla="*/ 0 w 46"/>
                  <a:gd name="T19" fmla="*/ 0 h 94"/>
                  <a:gd name="T20" fmla="*/ 0 w 46"/>
                  <a:gd name="T21" fmla="*/ 0 h 94"/>
                  <a:gd name="T22" fmla="*/ 0 w 46"/>
                  <a:gd name="T23" fmla="*/ 0 h 94"/>
                  <a:gd name="T24" fmla="*/ 0 w 46"/>
                  <a:gd name="T25" fmla="*/ 0 h 94"/>
                  <a:gd name="T26" fmla="*/ 0 w 46"/>
                  <a:gd name="T27" fmla="*/ 0 h 94"/>
                  <a:gd name="T28" fmla="*/ 0 w 46"/>
                  <a:gd name="T29" fmla="*/ 0 h 94"/>
                  <a:gd name="T30" fmla="*/ 0 w 46"/>
                  <a:gd name="T31" fmla="*/ 0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94"/>
                  <a:gd name="T50" fmla="*/ 46 w 46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94">
                    <a:moveTo>
                      <a:pt x="46" y="94"/>
                    </a:moveTo>
                    <a:lnTo>
                      <a:pt x="11" y="77"/>
                    </a:lnTo>
                    <a:lnTo>
                      <a:pt x="7" y="63"/>
                    </a:lnTo>
                    <a:lnTo>
                      <a:pt x="4" y="50"/>
                    </a:lnTo>
                    <a:lnTo>
                      <a:pt x="2" y="36"/>
                    </a:lnTo>
                    <a:lnTo>
                      <a:pt x="0" y="2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3" y="9"/>
                    </a:lnTo>
                    <a:lnTo>
                      <a:pt x="22" y="19"/>
                    </a:lnTo>
                    <a:lnTo>
                      <a:pt x="27" y="30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8" y="59"/>
                    </a:lnTo>
                    <a:lnTo>
                      <a:pt x="40" y="67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2" name="Freeform 100">
                <a:extLst>
                  <a:ext uri="{FF2B5EF4-FFF2-40B4-BE49-F238E27FC236}">
                    <a16:creationId xmlns:a16="http://schemas.microsoft.com/office/drawing/2014/main" id="{06B83687-D7BE-3159-4258-38F14C402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829"/>
                <a:ext cx="153" cy="151"/>
              </a:xfrm>
              <a:custGeom>
                <a:avLst/>
                <a:gdLst>
                  <a:gd name="T0" fmla="*/ 0 w 459"/>
                  <a:gd name="T1" fmla="*/ 0 h 452"/>
                  <a:gd name="T2" fmla="*/ 0 w 459"/>
                  <a:gd name="T3" fmla="*/ 0 h 452"/>
                  <a:gd name="T4" fmla="*/ 0 w 459"/>
                  <a:gd name="T5" fmla="*/ 0 h 452"/>
                  <a:gd name="T6" fmla="*/ 0 w 459"/>
                  <a:gd name="T7" fmla="*/ 0 h 452"/>
                  <a:gd name="T8" fmla="*/ 0 w 459"/>
                  <a:gd name="T9" fmla="*/ 0 h 452"/>
                  <a:gd name="T10" fmla="*/ 0 w 459"/>
                  <a:gd name="T11" fmla="*/ 0 h 452"/>
                  <a:gd name="T12" fmla="*/ 0 w 459"/>
                  <a:gd name="T13" fmla="*/ 0 h 452"/>
                  <a:gd name="T14" fmla="*/ 0 w 459"/>
                  <a:gd name="T15" fmla="*/ 0 h 452"/>
                  <a:gd name="T16" fmla="*/ 0 w 459"/>
                  <a:gd name="T17" fmla="*/ 0 h 452"/>
                  <a:gd name="T18" fmla="*/ 0 w 459"/>
                  <a:gd name="T19" fmla="*/ 0 h 452"/>
                  <a:gd name="T20" fmla="*/ 0 w 459"/>
                  <a:gd name="T21" fmla="*/ 0 h 452"/>
                  <a:gd name="T22" fmla="*/ 0 w 459"/>
                  <a:gd name="T23" fmla="*/ 0 h 452"/>
                  <a:gd name="T24" fmla="*/ 0 w 459"/>
                  <a:gd name="T25" fmla="*/ 0 h 452"/>
                  <a:gd name="T26" fmla="*/ 0 w 459"/>
                  <a:gd name="T27" fmla="*/ 0 h 452"/>
                  <a:gd name="T28" fmla="*/ 0 w 459"/>
                  <a:gd name="T29" fmla="*/ 0 h 452"/>
                  <a:gd name="T30" fmla="*/ 0 w 459"/>
                  <a:gd name="T31" fmla="*/ 0 h 452"/>
                  <a:gd name="T32" fmla="*/ 0 w 459"/>
                  <a:gd name="T33" fmla="*/ 0 h 452"/>
                  <a:gd name="T34" fmla="*/ 0 w 459"/>
                  <a:gd name="T35" fmla="*/ 0 h 452"/>
                  <a:gd name="T36" fmla="*/ 0 w 459"/>
                  <a:gd name="T37" fmla="*/ 0 h 452"/>
                  <a:gd name="T38" fmla="*/ 0 w 459"/>
                  <a:gd name="T39" fmla="*/ 0 h 452"/>
                  <a:gd name="T40" fmla="*/ 0 w 459"/>
                  <a:gd name="T41" fmla="*/ 0 h 452"/>
                  <a:gd name="T42" fmla="*/ 0 w 459"/>
                  <a:gd name="T43" fmla="*/ 0 h 452"/>
                  <a:gd name="T44" fmla="*/ 0 w 459"/>
                  <a:gd name="T45" fmla="*/ 0 h 452"/>
                  <a:gd name="T46" fmla="*/ 0 w 459"/>
                  <a:gd name="T47" fmla="*/ 0 h 452"/>
                  <a:gd name="T48" fmla="*/ 0 w 459"/>
                  <a:gd name="T49" fmla="*/ 0 h 452"/>
                  <a:gd name="T50" fmla="*/ 0 w 459"/>
                  <a:gd name="T51" fmla="*/ 0 h 452"/>
                  <a:gd name="T52" fmla="*/ 0 w 459"/>
                  <a:gd name="T53" fmla="*/ 0 h 452"/>
                  <a:gd name="T54" fmla="*/ 0 w 459"/>
                  <a:gd name="T55" fmla="*/ 0 h 452"/>
                  <a:gd name="T56" fmla="*/ 0 w 459"/>
                  <a:gd name="T57" fmla="*/ 0 h 452"/>
                  <a:gd name="T58" fmla="*/ 0 w 459"/>
                  <a:gd name="T59" fmla="*/ 0 h 452"/>
                  <a:gd name="T60" fmla="*/ 0 w 459"/>
                  <a:gd name="T61" fmla="*/ 0 h 452"/>
                  <a:gd name="T62" fmla="*/ 0 w 459"/>
                  <a:gd name="T63" fmla="*/ 0 h 452"/>
                  <a:gd name="T64" fmla="*/ 0 w 459"/>
                  <a:gd name="T65" fmla="*/ 0 h 452"/>
                  <a:gd name="T66" fmla="*/ 0 w 459"/>
                  <a:gd name="T67" fmla="*/ 0 h 452"/>
                  <a:gd name="T68" fmla="*/ 0 w 459"/>
                  <a:gd name="T69" fmla="*/ 0 h 452"/>
                  <a:gd name="T70" fmla="*/ 0 w 459"/>
                  <a:gd name="T71" fmla="*/ 0 h 452"/>
                  <a:gd name="T72" fmla="*/ 0 w 459"/>
                  <a:gd name="T73" fmla="*/ 0 h 452"/>
                  <a:gd name="T74" fmla="*/ 0 w 459"/>
                  <a:gd name="T75" fmla="*/ 0 h 452"/>
                  <a:gd name="T76" fmla="*/ 0 w 459"/>
                  <a:gd name="T77" fmla="*/ 0 h 452"/>
                  <a:gd name="T78" fmla="*/ 0 w 459"/>
                  <a:gd name="T79" fmla="*/ 0 h 452"/>
                  <a:gd name="T80" fmla="*/ 0 w 459"/>
                  <a:gd name="T81" fmla="*/ 0 h 452"/>
                  <a:gd name="T82" fmla="*/ 0 w 459"/>
                  <a:gd name="T83" fmla="*/ 0 h 452"/>
                  <a:gd name="T84" fmla="*/ 0 w 459"/>
                  <a:gd name="T85" fmla="*/ 0 h 452"/>
                  <a:gd name="T86" fmla="*/ 0 w 459"/>
                  <a:gd name="T87" fmla="*/ 0 h 452"/>
                  <a:gd name="T88" fmla="*/ 0 w 459"/>
                  <a:gd name="T89" fmla="*/ 0 h 452"/>
                  <a:gd name="T90" fmla="*/ 0 w 459"/>
                  <a:gd name="T91" fmla="*/ 0 h 452"/>
                  <a:gd name="T92" fmla="*/ 0 w 459"/>
                  <a:gd name="T93" fmla="*/ 0 h 452"/>
                  <a:gd name="T94" fmla="*/ 0 w 459"/>
                  <a:gd name="T95" fmla="*/ 0 h 452"/>
                  <a:gd name="T96" fmla="*/ 0 w 459"/>
                  <a:gd name="T97" fmla="*/ 0 h 452"/>
                  <a:gd name="T98" fmla="*/ 0 w 459"/>
                  <a:gd name="T99" fmla="*/ 0 h 452"/>
                  <a:gd name="T100" fmla="*/ 0 w 459"/>
                  <a:gd name="T101" fmla="*/ 0 h 452"/>
                  <a:gd name="T102" fmla="*/ 0 w 459"/>
                  <a:gd name="T103" fmla="*/ 0 h 452"/>
                  <a:gd name="T104" fmla="*/ 0 w 459"/>
                  <a:gd name="T105" fmla="*/ 0 h 452"/>
                  <a:gd name="T106" fmla="*/ 0 w 459"/>
                  <a:gd name="T107" fmla="*/ 0 h 452"/>
                  <a:gd name="T108" fmla="*/ 0 w 459"/>
                  <a:gd name="T109" fmla="*/ 0 h 452"/>
                  <a:gd name="T110" fmla="*/ 0 w 459"/>
                  <a:gd name="T111" fmla="*/ 0 h 4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9"/>
                  <a:gd name="T169" fmla="*/ 0 h 452"/>
                  <a:gd name="T170" fmla="*/ 459 w 459"/>
                  <a:gd name="T171" fmla="*/ 452 h 4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9" h="452">
                    <a:moveTo>
                      <a:pt x="275" y="449"/>
                    </a:moveTo>
                    <a:lnTo>
                      <a:pt x="259" y="439"/>
                    </a:lnTo>
                    <a:lnTo>
                      <a:pt x="258" y="436"/>
                    </a:lnTo>
                    <a:lnTo>
                      <a:pt x="255" y="417"/>
                    </a:lnTo>
                    <a:lnTo>
                      <a:pt x="264" y="401"/>
                    </a:lnTo>
                    <a:lnTo>
                      <a:pt x="252" y="402"/>
                    </a:lnTo>
                    <a:lnTo>
                      <a:pt x="241" y="325"/>
                    </a:lnTo>
                    <a:lnTo>
                      <a:pt x="217" y="274"/>
                    </a:lnTo>
                    <a:lnTo>
                      <a:pt x="189" y="243"/>
                    </a:lnTo>
                    <a:lnTo>
                      <a:pt x="154" y="228"/>
                    </a:lnTo>
                    <a:lnTo>
                      <a:pt x="120" y="233"/>
                    </a:lnTo>
                    <a:lnTo>
                      <a:pt x="110" y="236"/>
                    </a:lnTo>
                    <a:lnTo>
                      <a:pt x="103" y="240"/>
                    </a:lnTo>
                    <a:lnTo>
                      <a:pt x="96" y="244"/>
                    </a:lnTo>
                    <a:lnTo>
                      <a:pt x="88" y="250"/>
                    </a:lnTo>
                    <a:lnTo>
                      <a:pt x="82" y="256"/>
                    </a:lnTo>
                    <a:lnTo>
                      <a:pt x="75" y="262"/>
                    </a:lnTo>
                    <a:lnTo>
                      <a:pt x="69" y="269"/>
                    </a:lnTo>
                    <a:lnTo>
                      <a:pt x="64" y="276"/>
                    </a:lnTo>
                    <a:lnTo>
                      <a:pt x="59" y="284"/>
                    </a:lnTo>
                    <a:lnTo>
                      <a:pt x="52" y="284"/>
                    </a:lnTo>
                    <a:lnTo>
                      <a:pt x="46" y="284"/>
                    </a:lnTo>
                    <a:lnTo>
                      <a:pt x="39" y="282"/>
                    </a:lnTo>
                    <a:lnTo>
                      <a:pt x="32" y="280"/>
                    </a:lnTo>
                    <a:lnTo>
                      <a:pt x="26" y="277"/>
                    </a:lnTo>
                    <a:lnTo>
                      <a:pt x="19" y="273"/>
                    </a:lnTo>
                    <a:lnTo>
                      <a:pt x="14" y="268"/>
                    </a:lnTo>
                    <a:lnTo>
                      <a:pt x="6" y="262"/>
                    </a:lnTo>
                    <a:lnTo>
                      <a:pt x="3" y="256"/>
                    </a:lnTo>
                    <a:lnTo>
                      <a:pt x="1" y="251"/>
                    </a:lnTo>
                    <a:lnTo>
                      <a:pt x="0" y="244"/>
                    </a:lnTo>
                    <a:lnTo>
                      <a:pt x="0" y="234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1" y="214"/>
                    </a:lnTo>
                    <a:lnTo>
                      <a:pt x="9" y="192"/>
                    </a:lnTo>
                    <a:lnTo>
                      <a:pt x="19" y="185"/>
                    </a:lnTo>
                    <a:lnTo>
                      <a:pt x="42" y="176"/>
                    </a:lnTo>
                    <a:lnTo>
                      <a:pt x="42" y="170"/>
                    </a:lnTo>
                    <a:lnTo>
                      <a:pt x="29" y="155"/>
                    </a:lnTo>
                    <a:lnTo>
                      <a:pt x="19" y="129"/>
                    </a:lnTo>
                    <a:lnTo>
                      <a:pt x="16" y="126"/>
                    </a:lnTo>
                    <a:lnTo>
                      <a:pt x="18" y="116"/>
                    </a:lnTo>
                    <a:lnTo>
                      <a:pt x="17" y="106"/>
                    </a:lnTo>
                    <a:lnTo>
                      <a:pt x="19" y="97"/>
                    </a:lnTo>
                    <a:lnTo>
                      <a:pt x="21" y="86"/>
                    </a:lnTo>
                    <a:lnTo>
                      <a:pt x="24" y="77"/>
                    </a:lnTo>
                    <a:lnTo>
                      <a:pt x="29" y="67"/>
                    </a:lnTo>
                    <a:lnTo>
                      <a:pt x="35" y="58"/>
                    </a:lnTo>
                    <a:lnTo>
                      <a:pt x="44" y="49"/>
                    </a:lnTo>
                    <a:lnTo>
                      <a:pt x="53" y="41"/>
                    </a:lnTo>
                    <a:lnTo>
                      <a:pt x="69" y="32"/>
                    </a:lnTo>
                    <a:lnTo>
                      <a:pt x="85" y="30"/>
                    </a:lnTo>
                    <a:lnTo>
                      <a:pt x="92" y="30"/>
                    </a:lnTo>
                    <a:lnTo>
                      <a:pt x="100" y="31"/>
                    </a:lnTo>
                    <a:lnTo>
                      <a:pt x="106" y="32"/>
                    </a:lnTo>
                    <a:lnTo>
                      <a:pt x="114" y="35"/>
                    </a:lnTo>
                    <a:lnTo>
                      <a:pt x="121" y="38"/>
                    </a:lnTo>
                    <a:lnTo>
                      <a:pt x="128" y="43"/>
                    </a:lnTo>
                    <a:lnTo>
                      <a:pt x="135" y="47"/>
                    </a:lnTo>
                    <a:lnTo>
                      <a:pt x="142" y="53"/>
                    </a:lnTo>
                    <a:lnTo>
                      <a:pt x="148" y="57"/>
                    </a:lnTo>
                    <a:lnTo>
                      <a:pt x="158" y="63"/>
                    </a:lnTo>
                    <a:lnTo>
                      <a:pt x="164" y="72"/>
                    </a:lnTo>
                    <a:lnTo>
                      <a:pt x="167" y="75"/>
                    </a:lnTo>
                    <a:lnTo>
                      <a:pt x="168" y="77"/>
                    </a:lnTo>
                    <a:lnTo>
                      <a:pt x="172" y="81"/>
                    </a:lnTo>
                    <a:lnTo>
                      <a:pt x="174" y="81"/>
                    </a:lnTo>
                    <a:lnTo>
                      <a:pt x="178" y="72"/>
                    </a:lnTo>
                    <a:lnTo>
                      <a:pt x="182" y="63"/>
                    </a:lnTo>
                    <a:lnTo>
                      <a:pt x="187" y="54"/>
                    </a:lnTo>
                    <a:lnTo>
                      <a:pt x="193" y="46"/>
                    </a:lnTo>
                    <a:lnTo>
                      <a:pt x="198" y="36"/>
                    </a:lnTo>
                    <a:lnTo>
                      <a:pt x="206" y="28"/>
                    </a:lnTo>
                    <a:lnTo>
                      <a:pt x="213" y="19"/>
                    </a:lnTo>
                    <a:lnTo>
                      <a:pt x="223" y="10"/>
                    </a:lnTo>
                    <a:lnTo>
                      <a:pt x="251" y="0"/>
                    </a:lnTo>
                    <a:lnTo>
                      <a:pt x="261" y="1"/>
                    </a:lnTo>
                    <a:lnTo>
                      <a:pt x="272" y="2"/>
                    </a:lnTo>
                    <a:lnTo>
                      <a:pt x="283" y="5"/>
                    </a:lnTo>
                    <a:lnTo>
                      <a:pt x="293" y="8"/>
                    </a:lnTo>
                    <a:lnTo>
                      <a:pt x="303" y="13"/>
                    </a:lnTo>
                    <a:lnTo>
                      <a:pt x="313" y="20"/>
                    </a:lnTo>
                    <a:lnTo>
                      <a:pt x="322" y="29"/>
                    </a:lnTo>
                    <a:lnTo>
                      <a:pt x="327" y="34"/>
                    </a:lnTo>
                    <a:lnTo>
                      <a:pt x="331" y="41"/>
                    </a:lnTo>
                    <a:lnTo>
                      <a:pt x="334" y="50"/>
                    </a:lnTo>
                    <a:lnTo>
                      <a:pt x="337" y="53"/>
                    </a:lnTo>
                    <a:lnTo>
                      <a:pt x="356" y="30"/>
                    </a:lnTo>
                    <a:lnTo>
                      <a:pt x="362" y="27"/>
                    </a:lnTo>
                    <a:lnTo>
                      <a:pt x="370" y="25"/>
                    </a:lnTo>
                    <a:lnTo>
                      <a:pt x="383" y="23"/>
                    </a:lnTo>
                    <a:lnTo>
                      <a:pt x="396" y="23"/>
                    </a:lnTo>
                    <a:lnTo>
                      <a:pt x="409" y="23"/>
                    </a:lnTo>
                    <a:lnTo>
                      <a:pt x="423" y="29"/>
                    </a:lnTo>
                    <a:lnTo>
                      <a:pt x="434" y="36"/>
                    </a:lnTo>
                    <a:lnTo>
                      <a:pt x="445" y="46"/>
                    </a:lnTo>
                    <a:lnTo>
                      <a:pt x="449" y="51"/>
                    </a:lnTo>
                    <a:lnTo>
                      <a:pt x="454" y="57"/>
                    </a:lnTo>
                    <a:lnTo>
                      <a:pt x="459" y="67"/>
                    </a:lnTo>
                    <a:lnTo>
                      <a:pt x="449" y="79"/>
                    </a:lnTo>
                    <a:lnTo>
                      <a:pt x="440" y="89"/>
                    </a:lnTo>
                    <a:lnTo>
                      <a:pt x="433" y="101"/>
                    </a:lnTo>
                    <a:lnTo>
                      <a:pt x="428" y="111"/>
                    </a:lnTo>
                    <a:lnTo>
                      <a:pt x="416" y="129"/>
                    </a:lnTo>
                    <a:lnTo>
                      <a:pt x="400" y="123"/>
                    </a:lnTo>
                    <a:lnTo>
                      <a:pt x="394" y="121"/>
                    </a:lnTo>
                    <a:lnTo>
                      <a:pt x="388" y="120"/>
                    </a:lnTo>
                    <a:lnTo>
                      <a:pt x="382" y="119"/>
                    </a:lnTo>
                    <a:lnTo>
                      <a:pt x="375" y="119"/>
                    </a:lnTo>
                    <a:lnTo>
                      <a:pt x="362" y="121"/>
                    </a:lnTo>
                    <a:lnTo>
                      <a:pt x="349" y="125"/>
                    </a:lnTo>
                    <a:lnTo>
                      <a:pt x="347" y="132"/>
                    </a:lnTo>
                    <a:lnTo>
                      <a:pt x="355" y="130"/>
                    </a:lnTo>
                    <a:lnTo>
                      <a:pt x="364" y="129"/>
                    </a:lnTo>
                    <a:lnTo>
                      <a:pt x="373" y="129"/>
                    </a:lnTo>
                    <a:lnTo>
                      <a:pt x="381" y="129"/>
                    </a:lnTo>
                    <a:lnTo>
                      <a:pt x="390" y="131"/>
                    </a:lnTo>
                    <a:lnTo>
                      <a:pt x="398" y="134"/>
                    </a:lnTo>
                    <a:lnTo>
                      <a:pt x="406" y="138"/>
                    </a:lnTo>
                    <a:lnTo>
                      <a:pt x="414" y="145"/>
                    </a:lnTo>
                    <a:lnTo>
                      <a:pt x="421" y="151"/>
                    </a:lnTo>
                    <a:lnTo>
                      <a:pt x="427" y="158"/>
                    </a:lnTo>
                    <a:lnTo>
                      <a:pt x="430" y="164"/>
                    </a:lnTo>
                    <a:lnTo>
                      <a:pt x="434" y="170"/>
                    </a:lnTo>
                    <a:lnTo>
                      <a:pt x="435" y="177"/>
                    </a:lnTo>
                    <a:lnTo>
                      <a:pt x="436" y="183"/>
                    </a:lnTo>
                    <a:lnTo>
                      <a:pt x="436" y="189"/>
                    </a:lnTo>
                    <a:lnTo>
                      <a:pt x="435" y="196"/>
                    </a:lnTo>
                    <a:lnTo>
                      <a:pt x="429" y="209"/>
                    </a:lnTo>
                    <a:lnTo>
                      <a:pt x="436" y="218"/>
                    </a:lnTo>
                    <a:lnTo>
                      <a:pt x="439" y="224"/>
                    </a:lnTo>
                    <a:lnTo>
                      <a:pt x="441" y="229"/>
                    </a:lnTo>
                    <a:lnTo>
                      <a:pt x="442" y="234"/>
                    </a:lnTo>
                    <a:lnTo>
                      <a:pt x="442" y="240"/>
                    </a:lnTo>
                    <a:lnTo>
                      <a:pt x="442" y="251"/>
                    </a:lnTo>
                    <a:lnTo>
                      <a:pt x="441" y="262"/>
                    </a:lnTo>
                    <a:lnTo>
                      <a:pt x="428" y="279"/>
                    </a:lnTo>
                    <a:lnTo>
                      <a:pt x="403" y="289"/>
                    </a:lnTo>
                    <a:lnTo>
                      <a:pt x="398" y="286"/>
                    </a:lnTo>
                    <a:lnTo>
                      <a:pt x="388" y="290"/>
                    </a:lnTo>
                    <a:lnTo>
                      <a:pt x="395" y="301"/>
                    </a:lnTo>
                    <a:lnTo>
                      <a:pt x="405" y="312"/>
                    </a:lnTo>
                    <a:lnTo>
                      <a:pt x="408" y="325"/>
                    </a:lnTo>
                    <a:lnTo>
                      <a:pt x="409" y="331"/>
                    </a:lnTo>
                    <a:lnTo>
                      <a:pt x="410" y="337"/>
                    </a:lnTo>
                    <a:lnTo>
                      <a:pt x="409" y="344"/>
                    </a:lnTo>
                    <a:lnTo>
                      <a:pt x="408" y="351"/>
                    </a:lnTo>
                    <a:lnTo>
                      <a:pt x="405" y="358"/>
                    </a:lnTo>
                    <a:lnTo>
                      <a:pt x="401" y="364"/>
                    </a:lnTo>
                    <a:lnTo>
                      <a:pt x="388" y="376"/>
                    </a:lnTo>
                    <a:lnTo>
                      <a:pt x="380" y="379"/>
                    </a:lnTo>
                    <a:lnTo>
                      <a:pt x="359" y="380"/>
                    </a:lnTo>
                    <a:lnTo>
                      <a:pt x="353" y="375"/>
                    </a:lnTo>
                    <a:lnTo>
                      <a:pt x="352" y="371"/>
                    </a:lnTo>
                    <a:lnTo>
                      <a:pt x="346" y="370"/>
                    </a:lnTo>
                    <a:lnTo>
                      <a:pt x="341" y="375"/>
                    </a:lnTo>
                    <a:lnTo>
                      <a:pt x="343" y="380"/>
                    </a:lnTo>
                    <a:lnTo>
                      <a:pt x="343" y="386"/>
                    </a:lnTo>
                    <a:lnTo>
                      <a:pt x="343" y="391"/>
                    </a:lnTo>
                    <a:lnTo>
                      <a:pt x="343" y="397"/>
                    </a:lnTo>
                    <a:lnTo>
                      <a:pt x="342" y="404"/>
                    </a:lnTo>
                    <a:lnTo>
                      <a:pt x="340" y="409"/>
                    </a:lnTo>
                    <a:lnTo>
                      <a:pt x="337" y="415"/>
                    </a:lnTo>
                    <a:lnTo>
                      <a:pt x="334" y="420"/>
                    </a:lnTo>
                    <a:lnTo>
                      <a:pt x="331" y="426"/>
                    </a:lnTo>
                    <a:lnTo>
                      <a:pt x="324" y="432"/>
                    </a:lnTo>
                    <a:lnTo>
                      <a:pt x="316" y="437"/>
                    </a:lnTo>
                    <a:lnTo>
                      <a:pt x="278" y="452"/>
                    </a:lnTo>
                    <a:lnTo>
                      <a:pt x="275" y="449"/>
                    </a:lnTo>
                    <a:close/>
                  </a:path>
                </a:pathLst>
              </a:custGeom>
              <a:solidFill>
                <a:srgbClr val="CC9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3" name="Freeform 101">
                <a:extLst>
                  <a:ext uri="{FF2B5EF4-FFF2-40B4-BE49-F238E27FC236}">
                    <a16:creationId xmlns:a16="http://schemas.microsoft.com/office/drawing/2014/main" id="{982A131E-1E7E-6FB5-880A-16579B6AB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1" y="931"/>
                <a:ext cx="35" cy="45"/>
              </a:xfrm>
              <a:custGeom>
                <a:avLst/>
                <a:gdLst>
                  <a:gd name="T0" fmla="*/ 0 w 104"/>
                  <a:gd name="T1" fmla="*/ 0 h 135"/>
                  <a:gd name="T2" fmla="*/ 0 w 104"/>
                  <a:gd name="T3" fmla="*/ 0 h 135"/>
                  <a:gd name="T4" fmla="*/ 0 w 104"/>
                  <a:gd name="T5" fmla="*/ 0 h 135"/>
                  <a:gd name="T6" fmla="*/ 0 w 104"/>
                  <a:gd name="T7" fmla="*/ 0 h 135"/>
                  <a:gd name="T8" fmla="*/ 0 w 104"/>
                  <a:gd name="T9" fmla="*/ 0 h 135"/>
                  <a:gd name="T10" fmla="*/ 0 w 104"/>
                  <a:gd name="T11" fmla="*/ 0 h 135"/>
                  <a:gd name="T12" fmla="*/ 0 w 104"/>
                  <a:gd name="T13" fmla="*/ 0 h 135"/>
                  <a:gd name="T14" fmla="*/ 0 w 104"/>
                  <a:gd name="T15" fmla="*/ 0 h 135"/>
                  <a:gd name="T16" fmla="*/ 0 w 104"/>
                  <a:gd name="T17" fmla="*/ 0 h 135"/>
                  <a:gd name="T18" fmla="*/ 0 w 104"/>
                  <a:gd name="T19" fmla="*/ 0 h 135"/>
                  <a:gd name="T20" fmla="*/ 0 w 104"/>
                  <a:gd name="T21" fmla="*/ 0 h 135"/>
                  <a:gd name="T22" fmla="*/ 0 w 104"/>
                  <a:gd name="T23" fmla="*/ 0 h 135"/>
                  <a:gd name="T24" fmla="*/ 0 w 104"/>
                  <a:gd name="T25" fmla="*/ 0 h 135"/>
                  <a:gd name="T26" fmla="*/ 0 w 104"/>
                  <a:gd name="T27" fmla="*/ 0 h 135"/>
                  <a:gd name="T28" fmla="*/ 0 w 104"/>
                  <a:gd name="T29" fmla="*/ 0 h 135"/>
                  <a:gd name="T30" fmla="*/ 0 w 104"/>
                  <a:gd name="T31" fmla="*/ 0 h 135"/>
                  <a:gd name="T32" fmla="*/ 0 w 104"/>
                  <a:gd name="T33" fmla="*/ 0 h 135"/>
                  <a:gd name="T34" fmla="*/ 0 w 104"/>
                  <a:gd name="T35" fmla="*/ 0 h 135"/>
                  <a:gd name="T36" fmla="*/ 0 w 104"/>
                  <a:gd name="T37" fmla="*/ 0 h 135"/>
                  <a:gd name="T38" fmla="*/ 0 w 104"/>
                  <a:gd name="T39" fmla="*/ 0 h 135"/>
                  <a:gd name="T40" fmla="*/ 0 w 104"/>
                  <a:gd name="T41" fmla="*/ 0 h 135"/>
                  <a:gd name="T42" fmla="*/ 0 w 104"/>
                  <a:gd name="T43" fmla="*/ 0 h 135"/>
                  <a:gd name="T44" fmla="*/ 0 w 104"/>
                  <a:gd name="T45" fmla="*/ 0 h 135"/>
                  <a:gd name="T46" fmla="*/ 0 w 104"/>
                  <a:gd name="T47" fmla="*/ 0 h 135"/>
                  <a:gd name="T48" fmla="*/ 0 w 104"/>
                  <a:gd name="T49" fmla="*/ 0 h 135"/>
                  <a:gd name="T50" fmla="*/ 0 w 104"/>
                  <a:gd name="T51" fmla="*/ 0 h 135"/>
                  <a:gd name="T52" fmla="*/ 0 w 104"/>
                  <a:gd name="T53" fmla="*/ 0 h 135"/>
                  <a:gd name="T54" fmla="*/ 0 w 104"/>
                  <a:gd name="T55" fmla="*/ 0 h 135"/>
                  <a:gd name="T56" fmla="*/ 0 w 104"/>
                  <a:gd name="T57" fmla="*/ 0 h 135"/>
                  <a:gd name="T58" fmla="*/ 0 w 104"/>
                  <a:gd name="T59" fmla="*/ 0 h 135"/>
                  <a:gd name="T60" fmla="*/ 0 w 104"/>
                  <a:gd name="T61" fmla="*/ 0 h 135"/>
                  <a:gd name="T62" fmla="*/ 0 w 104"/>
                  <a:gd name="T63" fmla="*/ 0 h 135"/>
                  <a:gd name="T64" fmla="*/ 0 w 104"/>
                  <a:gd name="T65" fmla="*/ 0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35"/>
                  <a:gd name="T101" fmla="*/ 104 w 104"/>
                  <a:gd name="T102" fmla="*/ 135 h 1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35">
                    <a:moveTo>
                      <a:pt x="4" y="135"/>
                    </a:moveTo>
                    <a:lnTo>
                      <a:pt x="0" y="135"/>
                    </a:lnTo>
                    <a:lnTo>
                      <a:pt x="14" y="60"/>
                    </a:lnTo>
                    <a:lnTo>
                      <a:pt x="17" y="48"/>
                    </a:lnTo>
                    <a:lnTo>
                      <a:pt x="20" y="41"/>
                    </a:lnTo>
                    <a:lnTo>
                      <a:pt x="23" y="36"/>
                    </a:lnTo>
                    <a:lnTo>
                      <a:pt x="32" y="25"/>
                    </a:lnTo>
                    <a:lnTo>
                      <a:pt x="43" y="15"/>
                    </a:lnTo>
                    <a:lnTo>
                      <a:pt x="55" y="6"/>
                    </a:lnTo>
                    <a:lnTo>
                      <a:pt x="70" y="0"/>
                    </a:lnTo>
                    <a:lnTo>
                      <a:pt x="88" y="3"/>
                    </a:lnTo>
                    <a:lnTo>
                      <a:pt x="104" y="11"/>
                    </a:lnTo>
                    <a:lnTo>
                      <a:pt x="70" y="13"/>
                    </a:lnTo>
                    <a:lnTo>
                      <a:pt x="72" y="19"/>
                    </a:lnTo>
                    <a:lnTo>
                      <a:pt x="74" y="29"/>
                    </a:lnTo>
                    <a:lnTo>
                      <a:pt x="74" y="38"/>
                    </a:lnTo>
                    <a:lnTo>
                      <a:pt x="74" y="48"/>
                    </a:lnTo>
                    <a:lnTo>
                      <a:pt x="74" y="58"/>
                    </a:lnTo>
                    <a:lnTo>
                      <a:pt x="70" y="76"/>
                    </a:lnTo>
                    <a:lnTo>
                      <a:pt x="65" y="96"/>
                    </a:lnTo>
                    <a:lnTo>
                      <a:pt x="74" y="100"/>
                    </a:lnTo>
                    <a:lnTo>
                      <a:pt x="93" y="109"/>
                    </a:lnTo>
                    <a:lnTo>
                      <a:pt x="98" y="117"/>
                    </a:lnTo>
                    <a:lnTo>
                      <a:pt x="95" y="122"/>
                    </a:lnTo>
                    <a:lnTo>
                      <a:pt x="65" y="114"/>
                    </a:lnTo>
                    <a:lnTo>
                      <a:pt x="57" y="114"/>
                    </a:lnTo>
                    <a:lnTo>
                      <a:pt x="50" y="113"/>
                    </a:lnTo>
                    <a:lnTo>
                      <a:pt x="43" y="114"/>
                    </a:lnTo>
                    <a:lnTo>
                      <a:pt x="35" y="115"/>
                    </a:lnTo>
                    <a:lnTo>
                      <a:pt x="29" y="118"/>
                    </a:lnTo>
                    <a:lnTo>
                      <a:pt x="22" y="123"/>
                    </a:lnTo>
                    <a:lnTo>
                      <a:pt x="13" y="133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4" name="Freeform 102">
                <a:extLst>
                  <a:ext uri="{FF2B5EF4-FFF2-40B4-BE49-F238E27FC236}">
                    <a16:creationId xmlns:a16="http://schemas.microsoft.com/office/drawing/2014/main" id="{62DF1523-B165-693E-D781-C1221EBD9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" y="938"/>
                <a:ext cx="17" cy="30"/>
              </a:xfrm>
              <a:custGeom>
                <a:avLst/>
                <a:gdLst>
                  <a:gd name="T0" fmla="*/ 0 w 50"/>
                  <a:gd name="T1" fmla="*/ 0 h 91"/>
                  <a:gd name="T2" fmla="*/ 0 w 50"/>
                  <a:gd name="T3" fmla="*/ 0 h 91"/>
                  <a:gd name="T4" fmla="*/ 0 w 50"/>
                  <a:gd name="T5" fmla="*/ 0 h 91"/>
                  <a:gd name="T6" fmla="*/ 0 w 50"/>
                  <a:gd name="T7" fmla="*/ 0 h 91"/>
                  <a:gd name="T8" fmla="*/ 0 w 50"/>
                  <a:gd name="T9" fmla="*/ 0 h 91"/>
                  <a:gd name="T10" fmla="*/ 0 w 50"/>
                  <a:gd name="T11" fmla="*/ 0 h 91"/>
                  <a:gd name="T12" fmla="*/ 0 w 50"/>
                  <a:gd name="T13" fmla="*/ 0 h 91"/>
                  <a:gd name="T14" fmla="*/ 0 w 50"/>
                  <a:gd name="T15" fmla="*/ 0 h 91"/>
                  <a:gd name="T16" fmla="*/ 0 w 50"/>
                  <a:gd name="T17" fmla="*/ 0 h 91"/>
                  <a:gd name="T18" fmla="*/ 0 w 50"/>
                  <a:gd name="T19" fmla="*/ 0 h 91"/>
                  <a:gd name="T20" fmla="*/ 0 w 50"/>
                  <a:gd name="T21" fmla="*/ 0 h 91"/>
                  <a:gd name="T22" fmla="*/ 0 w 50"/>
                  <a:gd name="T23" fmla="*/ 0 h 91"/>
                  <a:gd name="T24" fmla="*/ 0 w 50"/>
                  <a:gd name="T25" fmla="*/ 0 h 91"/>
                  <a:gd name="T26" fmla="*/ 0 w 50"/>
                  <a:gd name="T27" fmla="*/ 0 h 91"/>
                  <a:gd name="T28" fmla="*/ 0 w 50"/>
                  <a:gd name="T29" fmla="*/ 0 h 91"/>
                  <a:gd name="T30" fmla="*/ 0 w 50"/>
                  <a:gd name="T31" fmla="*/ 0 h 91"/>
                  <a:gd name="T32" fmla="*/ 0 w 50"/>
                  <a:gd name="T33" fmla="*/ 0 h 91"/>
                  <a:gd name="T34" fmla="*/ 0 w 50"/>
                  <a:gd name="T35" fmla="*/ 0 h 91"/>
                  <a:gd name="T36" fmla="*/ 0 w 50"/>
                  <a:gd name="T37" fmla="*/ 0 h 91"/>
                  <a:gd name="T38" fmla="*/ 0 w 50"/>
                  <a:gd name="T39" fmla="*/ 0 h 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0"/>
                  <a:gd name="T61" fmla="*/ 0 h 91"/>
                  <a:gd name="T62" fmla="*/ 50 w 50"/>
                  <a:gd name="T63" fmla="*/ 91 h 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0" h="91">
                    <a:moveTo>
                      <a:pt x="0" y="91"/>
                    </a:moveTo>
                    <a:lnTo>
                      <a:pt x="0" y="81"/>
                    </a:lnTo>
                    <a:lnTo>
                      <a:pt x="2" y="70"/>
                    </a:lnTo>
                    <a:lnTo>
                      <a:pt x="4" y="60"/>
                    </a:lnTo>
                    <a:lnTo>
                      <a:pt x="7" y="51"/>
                    </a:lnTo>
                    <a:lnTo>
                      <a:pt x="12" y="40"/>
                    </a:lnTo>
                    <a:lnTo>
                      <a:pt x="17" y="31"/>
                    </a:lnTo>
                    <a:lnTo>
                      <a:pt x="25" y="19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5" y="0"/>
                    </a:lnTo>
                    <a:lnTo>
                      <a:pt x="48" y="10"/>
                    </a:lnTo>
                    <a:lnTo>
                      <a:pt x="50" y="19"/>
                    </a:lnTo>
                    <a:lnTo>
                      <a:pt x="50" y="30"/>
                    </a:lnTo>
                    <a:lnTo>
                      <a:pt x="49" y="39"/>
                    </a:lnTo>
                    <a:lnTo>
                      <a:pt x="47" y="48"/>
                    </a:lnTo>
                    <a:lnTo>
                      <a:pt x="44" y="58"/>
                    </a:lnTo>
                    <a:lnTo>
                      <a:pt x="38" y="77"/>
                    </a:lnTo>
                    <a:lnTo>
                      <a:pt x="25" y="8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5" name="Freeform 103">
                <a:extLst>
                  <a:ext uri="{FF2B5EF4-FFF2-40B4-BE49-F238E27FC236}">
                    <a16:creationId xmlns:a16="http://schemas.microsoft.com/office/drawing/2014/main" id="{6CA70C7B-CC48-FDCF-4B8E-D916CA722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807"/>
                <a:ext cx="292" cy="144"/>
              </a:xfrm>
              <a:custGeom>
                <a:avLst/>
                <a:gdLst>
                  <a:gd name="T0" fmla="*/ 0 w 874"/>
                  <a:gd name="T1" fmla="*/ 0 h 431"/>
                  <a:gd name="T2" fmla="*/ 0 w 874"/>
                  <a:gd name="T3" fmla="*/ 0 h 431"/>
                  <a:gd name="T4" fmla="*/ 0 w 874"/>
                  <a:gd name="T5" fmla="*/ 0 h 431"/>
                  <a:gd name="T6" fmla="*/ 0 w 874"/>
                  <a:gd name="T7" fmla="*/ 0 h 431"/>
                  <a:gd name="T8" fmla="*/ 0 w 874"/>
                  <a:gd name="T9" fmla="*/ 0 h 431"/>
                  <a:gd name="T10" fmla="*/ 0 w 874"/>
                  <a:gd name="T11" fmla="*/ 0 h 431"/>
                  <a:gd name="T12" fmla="*/ 0 w 874"/>
                  <a:gd name="T13" fmla="*/ 0 h 431"/>
                  <a:gd name="T14" fmla="*/ 0 w 874"/>
                  <a:gd name="T15" fmla="*/ 0 h 431"/>
                  <a:gd name="T16" fmla="*/ 0 w 874"/>
                  <a:gd name="T17" fmla="*/ 0 h 431"/>
                  <a:gd name="T18" fmla="*/ 0 w 874"/>
                  <a:gd name="T19" fmla="*/ 0 h 431"/>
                  <a:gd name="T20" fmla="*/ 0 w 874"/>
                  <a:gd name="T21" fmla="*/ 0 h 431"/>
                  <a:gd name="T22" fmla="*/ 0 w 874"/>
                  <a:gd name="T23" fmla="*/ 0 h 431"/>
                  <a:gd name="T24" fmla="*/ 0 w 874"/>
                  <a:gd name="T25" fmla="*/ 0 h 431"/>
                  <a:gd name="T26" fmla="*/ 0 w 874"/>
                  <a:gd name="T27" fmla="*/ 0 h 431"/>
                  <a:gd name="T28" fmla="*/ 0 w 874"/>
                  <a:gd name="T29" fmla="*/ 0 h 431"/>
                  <a:gd name="T30" fmla="*/ 0 w 874"/>
                  <a:gd name="T31" fmla="*/ 0 h 431"/>
                  <a:gd name="T32" fmla="*/ 0 w 874"/>
                  <a:gd name="T33" fmla="*/ 0 h 431"/>
                  <a:gd name="T34" fmla="*/ 0 w 874"/>
                  <a:gd name="T35" fmla="*/ 0 h 431"/>
                  <a:gd name="T36" fmla="*/ 0 w 874"/>
                  <a:gd name="T37" fmla="*/ 0 h 431"/>
                  <a:gd name="T38" fmla="*/ 0 w 874"/>
                  <a:gd name="T39" fmla="*/ 0 h 431"/>
                  <a:gd name="T40" fmla="*/ 0 w 874"/>
                  <a:gd name="T41" fmla="*/ 0 h 431"/>
                  <a:gd name="T42" fmla="*/ 0 w 874"/>
                  <a:gd name="T43" fmla="*/ 0 h 431"/>
                  <a:gd name="T44" fmla="*/ 0 w 874"/>
                  <a:gd name="T45" fmla="*/ 0 h 431"/>
                  <a:gd name="T46" fmla="*/ 0 w 874"/>
                  <a:gd name="T47" fmla="*/ 0 h 431"/>
                  <a:gd name="T48" fmla="*/ 0 w 874"/>
                  <a:gd name="T49" fmla="*/ 0 h 431"/>
                  <a:gd name="T50" fmla="*/ 0 w 874"/>
                  <a:gd name="T51" fmla="*/ 0 h 431"/>
                  <a:gd name="T52" fmla="*/ 0 w 874"/>
                  <a:gd name="T53" fmla="*/ 0 h 431"/>
                  <a:gd name="T54" fmla="*/ 0 w 874"/>
                  <a:gd name="T55" fmla="*/ 0 h 431"/>
                  <a:gd name="T56" fmla="*/ 0 w 874"/>
                  <a:gd name="T57" fmla="*/ 0 h 431"/>
                  <a:gd name="T58" fmla="*/ 0 w 874"/>
                  <a:gd name="T59" fmla="*/ 0 h 431"/>
                  <a:gd name="T60" fmla="*/ 0 w 874"/>
                  <a:gd name="T61" fmla="*/ 0 h 431"/>
                  <a:gd name="T62" fmla="*/ 0 w 874"/>
                  <a:gd name="T63" fmla="*/ 0 h 431"/>
                  <a:gd name="T64" fmla="*/ 0 w 874"/>
                  <a:gd name="T65" fmla="*/ 0 h 431"/>
                  <a:gd name="T66" fmla="*/ 0 w 874"/>
                  <a:gd name="T67" fmla="*/ 0 h 431"/>
                  <a:gd name="T68" fmla="*/ 0 w 874"/>
                  <a:gd name="T69" fmla="*/ 0 h 431"/>
                  <a:gd name="T70" fmla="*/ 0 w 874"/>
                  <a:gd name="T71" fmla="*/ 0 h 431"/>
                  <a:gd name="T72" fmla="*/ 0 w 874"/>
                  <a:gd name="T73" fmla="*/ 0 h 431"/>
                  <a:gd name="T74" fmla="*/ 0 w 874"/>
                  <a:gd name="T75" fmla="*/ 0 h 431"/>
                  <a:gd name="T76" fmla="*/ 0 w 874"/>
                  <a:gd name="T77" fmla="*/ 0 h 431"/>
                  <a:gd name="T78" fmla="*/ 0 w 874"/>
                  <a:gd name="T79" fmla="*/ 0 h 431"/>
                  <a:gd name="T80" fmla="*/ 0 w 874"/>
                  <a:gd name="T81" fmla="*/ 0 h 431"/>
                  <a:gd name="T82" fmla="*/ 0 w 874"/>
                  <a:gd name="T83" fmla="*/ 0 h 431"/>
                  <a:gd name="T84" fmla="*/ 0 w 874"/>
                  <a:gd name="T85" fmla="*/ 0 h 431"/>
                  <a:gd name="T86" fmla="*/ 0 w 874"/>
                  <a:gd name="T87" fmla="*/ 0 h 431"/>
                  <a:gd name="T88" fmla="*/ 0 w 874"/>
                  <a:gd name="T89" fmla="*/ 0 h 431"/>
                  <a:gd name="T90" fmla="*/ 0 w 874"/>
                  <a:gd name="T91" fmla="*/ 0 h 431"/>
                  <a:gd name="T92" fmla="*/ 0 w 874"/>
                  <a:gd name="T93" fmla="*/ 0 h 431"/>
                  <a:gd name="T94" fmla="*/ 0 w 874"/>
                  <a:gd name="T95" fmla="*/ 0 h 431"/>
                  <a:gd name="T96" fmla="*/ 0 w 874"/>
                  <a:gd name="T97" fmla="*/ 0 h 431"/>
                  <a:gd name="T98" fmla="*/ 0 w 874"/>
                  <a:gd name="T99" fmla="*/ 0 h 431"/>
                  <a:gd name="T100" fmla="*/ 0 w 874"/>
                  <a:gd name="T101" fmla="*/ 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74"/>
                  <a:gd name="T154" fmla="*/ 0 h 431"/>
                  <a:gd name="T155" fmla="*/ 874 w 874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74" h="431">
                    <a:moveTo>
                      <a:pt x="608" y="430"/>
                    </a:moveTo>
                    <a:lnTo>
                      <a:pt x="604" y="424"/>
                    </a:lnTo>
                    <a:lnTo>
                      <a:pt x="585" y="380"/>
                    </a:lnTo>
                    <a:lnTo>
                      <a:pt x="581" y="373"/>
                    </a:lnTo>
                    <a:lnTo>
                      <a:pt x="574" y="358"/>
                    </a:lnTo>
                    <a:lnTo>
                      <a:pt x="570" y="351"/>
                    </a:lnTo>
                    <a:lnTo>
                      <a:pt x="566" y="344"/>
                    </a:lnTo>
                    <a:lnTo>
                      <a:pt x="560" y="330"/>
                    </a:lnTo>
                    <a:lnTo>
                      <a:pt x="557" y="323"/>
                    </a:lnTo>
                    <a:lnTo>
                      <a:pt x="555" y="315"/>
                    </a:lnTo>
                    <a:lnTo>
                      <a:pt x="554" y="306"/>
                    </a:lnTo>
                    <a:lnTo>
                      <a:pt x="554" y="298"/>
                    </a:lnTo>
                    <a:lnTo>
                      <a:pt x="555" y="290"/>
                    </a:lnTo>
                    <a:lnTo>
                      <a:pt x="557" y="282"/>
                    </a:lnTo>
                    <a:lnTo>
                      <a:pt x="560" y="275"/>
                    </a:lnTo>
                    <a:lnTo>
                      <a:pt x="564" y="267"/>
                    </a:lnTo>
                    <a:lnTo>
                      <a:pt x="569" y="258"/>
                    </a:lnTo>
                    <a:lnTo>
                      <a:pt x="575" y="250"/>
                    </a:lnTo>
                    <a:lnTo>
                      <a:pt x="587" y="241"/>
                    </a:lnTo>
                    <a:lnTo>
                      <a:pt x="586" y="237"/>
                    </a:lnTo>
                    <a:lnTo>
                      <a:pt x="561" y="240"/>
                    </a:lnTo>
                    <a:lnTo>
                      <a:pt x="548" y="232"/>
                    </a:lnTo>
                    <a:lnTo>
                      <a:pt x="544" y="227"/>
                    </a:lnTo>
                    <a:lnTo>
                      <a:pt x="542" y="222"/>
                    </a:lnTo>
                    <a:lnTo>
                      <a:pt x="535" y="213"/>
                    </a:lnTo>
                    <a:lnTo>
                      <a:pt x="531" y="201"/>
                    </a:lnTo>
                    <a:lnTo>
                      <a:pt x="524" y="192"/>
                    </a:lnTo>
                    <a:lnTo>
                      <a:pt x="518" y="183"/>
                    </a:lnTo>
                    <a:lnTo>
                      <a:pt x="512" y="176"/>
                    </a:lnTo>
                    <a:lnTo>
                      <a:pt x="504" y="169"/>
                    </a:lnTo>
                    <a:lnTo>
                      <a:pt x="496" y="164"/>
                    </a:lnTo>
                    <a:lnTo>
                      <a:pt x="487" y="158"/>
                    </a:lnTo>
                    <a:lnTo>
                      <a:pt x="479" y="154"/>
                    </a:lnTo>
                    <a:lnTo>
                      <a:pt x="468" y="151"/>
                    </a:lnTo>
                    <a:lnTo>
                      <a:pt x="459" y="148"/>
                    </a:lnTo>
                    <a:lnTo>
                      <a:pt x="440" y="145"/>
                    </a:lnTo>
                    <a:lnTo>
                      <a:pt x="421" y="144"/>
                    </a:lnTo>
                    <a:lnTo>
                      <a:pt x="403" y="144"/>
                    </a:lnTo>
                    <a:lnTo>
                      <a:pt x="389" y="145"/>
                    </a:lnTo>
                    <a:lnTo>
                      <a:pt x="374" y="147"/>
                    </a:lnTo>
                    <a:lnTo>
                      <a:pt x="361" y="150"/>
                    </a:lnTo>
                    <a:lnTo>
                      <a:pt x="334" y="157"/>
                    </a:lnTo>
                    <a:lnTo>
                      <a:pt x="319" y="162"/>
                    </a:lnTo>
                    <a:lnTo>
                      <a:pt x="306" y="165"/>
                    </a:lnTo>
                    <a:lnTo>
                      <a:pt x="292" y="168"/>
                    </a:lnTo>
                    <a:lnTo>
                      <a:pt x="257" y="177"/>
                    </a:lnTo>
                    <a:lnTo>
                      <a:pt x="221" y="186"/>
                    </a:lnTo>
                    <a:lnTo>
                      <a:pt x="187" y="193"/>
                    </a:lnTo>
                    <a:lnTo>
                      <a:pt x="169" y="196"/>
                    </a:lnTo>
                    <a:lnTo>
                      <a:pt x="152" y="198"/>
                    </a:lnTo>
                    <a:lnTo>
                      <a:pt x="135" y="200"/>
                    </a:lnTo>
                    <a:lnTo>
                      <a:pt x="117" y="200"/>
                    </a:lnTo>
                    <a:lnTo>
                      <a:pt x="100" y="200"/>
                    </a:lnTo>
                    <a:lnTo>
                      <a:pt x="83" y="199"/>
                    </a:lnTo>
                    <a:lnTo>
                      <a:pt x="65" y="196"/>
                    </a:lnTo>
                    <a:lnTo>
                      <a:pt x="48" y="193"/>
                    </a:lnTo>
                    <a:lnTo>
                      <a:pt x="31" y="188"/>
                    </a:lnTo>
                    <a:lnTo>
                      <a:pt x="13" y="181"/>
                    </a:lnTo>
                    <a:lnTo>
                      <a:pt x="2" y="171"/>
                    </a:lnTo>
                    <a:lnTo>
                      <a:pt x="0" y="164"/>
                    </a:lnTo>
                    <a:lnTo>
                      <a:pt x="0" y="157"/>
                    </a:lnTo>
                    <a:lnTo>
                      <a:pt x="0" y="151"/>
                    </a:lnTo>
                    <a:lnTo>
                      <a:pt x="2" y="144"/>
                    </a:lnTo>
                    <a:lnTo>
                      <a:pt x="5" y="138"/>
                    </a:lnTo>
                    <a:lnTo>
                      <a:pt x="8" y="131"/>
                    </a:lnTo>
                    <a:lnTo>
                      <a:pt x="16" y="118"/>
                    </a:lnTo>
                    <a:lnTo>
                      <a:pt x="27" y="106"/>
                    </a:lnTo>
                    <a:lnTo>
                      <a:pt x="36" y="97"/>
                    </a:lnTo>
                    <a:lnTo>
                      <a:pt x="46" y="89"/>
                    </a:lnTo>
                    <a:lnTo>
                      <a:pt x="56" y="82"/>
                    </a:lnTo>
                    <a:lnTo>
                      <a:pt x="66" y="75"/>
                    </a:lnTo>
                    <a:lnTo>
                      <a:pt x="78" y="69"/>
                    </a:lnTo>
                    <a:lnTo>
                      <a:pt x="87" y="62"/>
                    </a:lnTo>
                    <a:lnTo>
                      <a:pt x="98" y="54"/>
                    </a:lnTo>
                    <a:lnTo>
                      <a:pt x="108" y="47"/>
                    </a:lnTo>
                    <a:lnTo>
                      <a:pt x="156" y="27"/>
                    </a:lnTo>
                    <a:lnTo>
                      <a:pt x="164" y="26"/>
                    </a:lnTo>
                    <a:lnTo>
                      <a:pt x="181" y="23"/>
                    </a:lnTo>
                    <a:lnTo>
                      <a:pt x="197" y="21"/>
                    </a:lnTo>
                    <a:lnTo>
                      <a:pt x="213" y="20"/>
                    </a:lnTo>
                    <a:lnTo>
                      <a:pt x="230" y="21"/>
                    </a:lnTo>
                    <a:lnTo>
                      <a:pt x="246" y="21"/>
                    </a:lnTo>
                    <a:lnTo>
                      <a:pt x="262" y="23"/>
                    </a:lnTo>
                    <a:lnTo>
                      <a:pt x="295" y="28"/>
                    </a:lnTo>
                    <a:lnTo>
                      <a:pt x="328" y="33"/>
                    </a:lnTo>
                    <a:lnTo>
                      <a:pt x="360" y="37"/>
                    </a:lnTo>
                    <a:lnTo>
                      <a:pt x="377" y="38"/>
                    </a:lnTo>
                    <a:lnTo>
                      <a:pt x="393" y="39"/>
                    </a:lnTo>
                    <a:lnTo>
                      <a:pt x="409" y="39"/>
                    </a:lnTo>
                    <a:lnTo>
                      <a:pt x="425" y="38"/>
                    </a:lnTo>
                    <a:lnTo>
                      <a:pt x="435" y="38"/>
                    </a:lnTo>
                    <a:lnTo>
                      <a:pt x="573" y="14"/>
                    </a:lnTo>
                    <a:lnTo>
                      <a:pt x="666" y="0"/>
                    </a:lnTo>
                    <a:lnTo>
                      <a:pt x="667" y="3"/>
                    </a:lnTo>
                    <a:lnTo>
                      <a:pt x="677" y="2"/>
                    </a:lnTo>
                    <a:lnTo>
                      <a:pt x="688" y="1"/>
                    </a:lnTo>
                    <a:lnTo>
                      <a:pt x="698" y="1"/>
                    </a:lnTo>
                    <a:lnTo>
                      <a:pt x="709" y="2"/>
                    </a:lnTo>
                    <a:lnTo>
                      <a:pt x="720" y="3"/>
                    </a:lnTo>
                    <a:lnTo>
                      <a:pt x="730" y="6"/>
                    </a:lnTo>
                    <a:lnTo>
                      <a:pt x="742" y="9"/>
                    </a:lnTo>
                    <a:lnTo>
                      <a:pt x="753" y="12"/>
                    </a:lnTo>
                    <a:lnTo>
                      <a:pt x="763" y="17"/>
                    </a:lnTo>
                    <a:lnTo>
                      <a:pt x="774" y="22"/>
                    </a:lnTo>
                    <a:lnTo>
                      <a:pt x="784" y="28"/>
                    </a:lnTo>
                    <a:lnTo>
                      <a:pt x="794" y="34"/>
                    </a:lnTo>
                    <a:lnTo>
                      <a:pt x="804" y="42"/>
                    </a:lnTo>
                    <a:lnTo>
                      <a:pt x="813" y="51"/>
                    </a:lnTo>
                    <a:lnTo>
                      <a:pt x="822" y="62"/>
                    </a:lnTo>
                    <a:lnTo>
                      <a:pt x="830" y="73"/>
                    </a:lnTo>
                    <a:lnTo>
                      <a:pt x="835" y="83"/>
                    </a:lnTo>
                    <a:lnTo>
                      <a:pt x="838" y="94"/>
                    </a:lnTo>
                    <a:lnTo>
                      <a:pt x="840" y="104"/>
                    </a:lnTo>
                    <a:lnTo>
                      <a:pt x="840" y="115"/>
                    </a:lnTo>
                    <a:lnTo>
                      <a:pt x="840" y="125"/>
                    </a:lnTo>
                    <a:lnTo>
                      <a:pt x="838" y="135"/>
                    </a:lnTo>
                    <a:lnTo>
                      <a:pt x="835" y="145"/>
                    </a:lnTo>
                    <a:lnTo>
                      <a:pt x="830" y="155"/>
                    </a:lnTo>
                    <a:lnTo>
                      <a:pt x="804" y="171"/>
                    </a:lnTo>
                    <a:lnTo>
                      <a:pt x="801" y="171"/>
                    </a:lnTo>
                    <a:lnTo>
                      <a:pt x="799" y="174"/>
                    </a:lnTo>
                    <a:lnTo>
                      <a:pt x="800" y="177"/>
                    </a:lnTo>
                    <a:lnTo>
                      <a:pt x="810" y="178"/>
                    </a:lnTo>
                    <a:lnTo>
                      <a:pt x="821" y="184"/>
                    </a:lnTo>
                    <a:lnTo>
                      <a:pt x="831" y="192"/>
                    </a:lnTo>
                    <a:lnTo>
                      <a:pt x="840" y="202"/>
                    </a:lnTo>
                    <a:lnTo>
                      <a:pt x="848" y="213"/>
                    </a:lnTo>
                    <a:lnTo>
                      <a:pt x="855" y="223"/>
                    </a:lnTo>
                    <a:lnTo>
                      <a:pt x="860" y="234"/>
                    </a:lnTo>
                    <a:lnTo>
                      <a:pt x="865" y="244"/>
                    </a:lnTo>
                    <a:lnTo>
                      <a:pt x="869" y="253"/>
                    </a:lnTo>
                    <a:lnTo>
                      <a:pt x="874" y="303"/>
                    </a:lnTo>
                    <a:lnTo>
                      <a:pt x="864" y="345"/>
                    </a:lnTo>
                    <a:lnTo>
                      <a:pt x="853" y="337"/>
                    </a:lnTo>
                    <a:lnTo>
                      <a:pt x="842" y="329"/>
                    </a:lnTo>
                    <a:lnTo>
                      <a:pt x="830" y="323"/>
                    </a:lnTo>
                    <a:lnTo>
                      <a:pt x="819" y="318"/>
                    </a:lnTo>
                    <a:lnTo>
                      <a:pt x="808" y="314"/>
                    </a:lnTo>
                    <a:lnTo>
                      <a:pt x="797" y="311"/>
                    </a:lnTo>
                    <a:lnTo>
                      <a:pt x="786" y="309"/>
                    </a:lnTo>
                    <a:lnTo>
                      <a:pt x="774" y="309"/>
                    </a:lnTo>
                    <a:lnTo>
                      <a:pt x="761" y="310"/>
                    </a:lnTo>
                    <a:lnTo>
                      <a:pt x="749" y="312"/>
                    </a:lnTo>
                    <a:lnTo>
                      <a:pt x="737" y="317"/>
                    </a:lnTo>
                    <a:lnTo>
                      <a:pt x="724" y="321"/>
                    </a:lnTo>
                    <a:lnTo>
                      <a:pt x="712" y="327"/>
                    </a:lnTo>
                    <a:lnTo>
                      <a:pt x="701" y="333"/>
                    </a:lnTo>
                    <a:lnTo>
                      <a:pt x="690" y="340"/>
                    </a:lnTo>
                    <a:lnTo>
                      <a:pt x="677" y="348"/>
                    </a:lnTo>
                    <a:lnTo>
                      <a:pt x="670" y="357"/>
                    </a:lnTo>
                    <a:lnTo>
                      <a:pt x="654" y="368"/>
                    </a:lnTo>
                    <a:lnTo>
                      <a:pt x="651" y="372"/>
                    </a:lnTo>
                    <a:lnTo>
                      <a:pt x="612" y="431"/>
                    </a:lnTo>
                    <a:lnTo>
                      <a:pt x="608" y="430"/>
                    </a:lnTo>
                    <a:close/>
                  </a:path>
                </a:pathLst>
              </a:custGeom>
              <a:solidFill>
                <a:srgbClr val="996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6" name="Freeform 104">
                <a:extLst>
                  <a:ext uri="{FF2B5EF4-FFF2-40B4-BE49-F238E27FC236}">
                    <a16:creationId xmlns:a16="http://schemas.microsoft.com/office/drawing/2014/main" id="{6CBB2207-A378-57E3-52C3-BFD0B9331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865"/>
                <a:ext cx="39" cy="45"/>
              </a:xfrm>
              <a:custGeom>
                <a:avLst/>
                <a:gdLst>
                  <a:gd name="T0" fmla="*/ 0 w 117"/>
                  <a:gd name="T1" fmla="*/ 0 h 136"/>
                  <a:gd name="T2" fmla="*/ 0 w 117"/>
                  <a:gd name="T3" fmla="*/ 0 h 136"/>
                  <a:gd name="T4" fmla="*/ 0 w 117"/>
                  <a:gd name="T5" fmla="*/ 0 h 136"/>
                  <a:gd name="T6" fmla="*/ 0 w 117"/>
                  <a:gd name="T7" fmla="*/ 0 h 136"/>
                  <a:gd name="T8" fmla="*/ 0 w 117"/>
                  <a:gd name="T9" fmla="*/ 0 h 136"/>
                  <a:gd name="T10" fmla="*/ 0 w 117"/>
                  <a:gd name="T11" fmla="*/ 0 h 136"/>
                  <a:gd name="T12" fmla="*/ 0 w 117"/>
                  <a:gd name="T13" fmla="*/ 0 h 136"/>
                  <a:gd name="T14" fmla="*/ 0 w 117"/>
                  <a:gd name="T15" fmla="*/ 0 h 136"/>
                  <a:gd name="T16" fmla="*/ 0 w 117"/>
                  <a:gd name="T17" fmla="*/ 0 h 136"/>
                  <a:gd name="T18" fmla="*/ 0 w 117"/>
                  <a:gd name="T19" fmla="*/ 0 h 136"/>
                  <a:gd name="T20" fmla="*/ 0 w 117"/>
                  <a:gd name="T21" fmla="*/ 0 h 136"/>
                  <a:gd name="T22" fmla="*/ 0 w 117"/>
                  <a:gd name="T23" fmla="*/ 0 h 136"/>
                  <a:gd name="T24" fmla="*/ 0 w 117"/>
                  <a:gd name="T25" fmla="*/ 0 h 136"/>
                  <a:gd name="T26" fmla="*/ 0 w 117"/>
                  <a:gd name="T27" fmla="*/ 0 h 136"/>
                  <a:gd name="T28" fmla="*/ 0 w 117"/>
                  <a:gd name="T29" fmla="*/ 0 h 136"/>
                  <a:gd name="T30" fmla="*/ 0 w 117"/>
                  <a:gd name="T31" fmla="*/ 0 h 136"/>
                  <a:gd name="T32" fmla="*/ 0 w 117"/>
                  <a:gd name="T33" fmla="*/ 0 h 136"/>
                  <a:gd name="T34" fmla="*/ 0 w 117"/>
                  <a:gd name="T35" fmla="*/ 0 h 136"/>
                  <a:gd name="T36" fmla="*/ 0 w 117"/>
                  <a:gd name="T37" fmla="*/ 0 h 136"/>
                  <a:gd name="T38" fmla="*/ 0 w 117"/>
                  <a:gd name="T39" fmla="*/ 0 h 136"/>
                  <a:gd name="T40" fmla="*/ 0 w 117"/>
                  <a:gd name="T41" fmla="*/ 0 h 136"/>
                  <a:gd name="T42" fmla="*/ 0 w 117"/>
                  <a:gd name="T43" fmla="*/ 0 h 136"/>
                  <a:gd name="T44" fmla="*/ 0 w 117"/>
                  <a:gd name="T45" fmla="*/ 0 h 136"/>
                  <a:gd name="T46" fmla="*/ 0 w 117"/>
                  <a:gd name="T47" fmla="*/ 0 h 136"/>
                  <a:gd name="T48" fmla="*/ 0 w 117"/>
                  <a:gd name="T49" fmla="*/ 0 h 136"/>
                  <a:gd name="T50" fmla="*/ 0 w 117"/>
                  <a:gd name="T51" fmla="*/ 0 h 136"/>
                  <a:gd name="T52" fmla="*/ 0 w 117"/>
                  <a:gd name="T53" fmla="*/ 0 h 136"/>
                  <a:gd name="T54" fmla="*/ 0 w 117"/>
                  <a:gd name="T55" fmla="*/ 0 h 136"/>
                  <a:gd name="T56" fmla="*/ 0 w 117"/>
                  <a:gd name="T57" fmla="*/ 0 h 136"/>
                  <a:gd name="T58" fmla="*/ 0 w 117"/>
                  <a:gd name="T59" fmla="*/ 0 h 136"/>
                  <a:gd name="T60" fmla="*/ 0 w 117"/>
                  <a:gd name="T61" fmla="*/ 0 h 136"/>
                  <a:gd name="T62" fmla="*/ 0 w 117"/>
                  <a:gd name="T63" fmla="*/ 0 h 136"/>
                  <a:gd name="T64" fmla="*/ 0 w 117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7"/>
                  <a:gd name="T100" fmla="*/ 0 h 136"/>
                  <a:gd name="T101" fmla="*/ 117 w 117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7" h="136">
                    <a:moveTo>
                      <a:pt x="0" y="134"/>
                    </a:moveTo>
                    <a:lnTo>
                      <a:pt x="2" y="118"/>
                    </a:lnTo>
                    <a:lnTo>
                      <a:pt x="6" y="102"/>
                    </a:lnTo>
                    <a:lnTo>
                      <a:pt x="11" y="84"/>
                    </a:lnTo>
                    <a:lnTo>
                      <a:pt x="17" y="67"/>
                    </a:lnTo>
                    <a:lnTo>
                      <a:pt x="21" y="59"/>
                    </a:lnTo>
                    <a:lnTo>
                      <a:pt x="25" y="51"/>
                    </a:lnTo>
                    <a:lnTo>
                      <a:pt x="31" y="43"/>
                    </a:lnTo>
                    <a:lnTo>
                      <a:pt x="37" y="34"/>
                    </a:lnTo>
                    <a:lnTo>
                      <a:pt x="44" y="27"/>
                    </a:lnTo>
                    <a:lnTo>
                      <a:pt x="51" y="19"/>
                    </a:lnTo>
                    <a:lnTo>
                      <a:pt x="59" y="12"/>
                    </a:lnTo>
                    <a:lnTo>
                      <a:pt x="68" y="5"/>
                    </a:lnTo>
                    <a:lnTo>
                      <a:pt x="71" y="3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91" y="0"/>
                    </a:lnTo>
                    <a:lnTo>
                      <a:pt x="98" y="1"/>
                    </a:lnTo>
                    <a:lnTo>
                      <a:pt x="116" y="11"/>
                    </a:lnTo>
                    <a:lnTo>
                      <a:pt x="117" y="19"/>
                    </a:lnTo>
                    <a:lnTo>
                      <a:pt x="81" y="13"/>
                    </a:lnTo>
                    <a:lnTo>
                      <a:pt x="75" y="15"/>
                    </a:lnTo>
                    <a:lnTo>
                      <a:pt x="65" y="23"/>
                    </a:lnTo>
                    <a:lnTo>
                      <a:pt x="56" y="32"/>
                    </a:lnTo>
                    <a:lnTo>
                      <a:pt x="48" y="43"/>
                    </a:lnTo>
                    <a:lnTo>
                      <a:pt x="41" y="52"/>
                    </a:lnTo>
                    <a:lnTo>
                      <a:pt x="34" y="63"/>
                    </a:lnTo>
                    <a:lnTo>
                      <a:pt x="28" y="73"/>
                    </a:lnTo>
                    <a:lnTo>
                      <a:pt x="23" y="82"/>
                    </a:lnTo>
                    <a:lnTo>
                      <a:pt x="19" y="93"/>
                    </a:lnTo>
                    <a:lnTo>
                      <a:pt x="10" y="125"/>
                    </a:lnTo>
                    <a:lnTo>
                      <a:pt x="6" y="13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7" name="Freeform 105">
                <a:extLst>
                  <a:ext uri="{FF2B5EF4-FFF2-40B4-BE49-F238E27FC236}">
                    <a16:creationId xmlns:a16="http://schemas.microsoft.com/office/drawing/2014/main" id="{A68116C0-609C-7756-DA0A-95775EEBF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867"/>
                <a:ext cx="40" cy="36"/>
              </a:xfrm>
              <a:custGeom>
                <a:avLst/>
                <a:gdLst>
                  <a:gd name="T0" fmla="*/ 0 w 119"/>
                  <a:gd name="T1" fmla="*/ 0 h 107"/>
                  <a:gd name="T2" fmla="*/ 0 w 119"/>
                  <a:gd name="T3" fmla="*/ 0 h 107"/>
                  <a:gd name="T4" fmla="*/ 0 w 119"/>
                  <a:gd name="T5" fmla="*/ 0 h 107"/>
                  <a:gd name="T6" fmla="*/ 0 w 119"/>
                  <a:gd name="T7" fmla="*/ 0 h 107"/>
                  <a:gd name="T8" fmla="*/ 0 w 119"/>
                  <a:gd name="T9" fmla="*/ 0 h 107"/>
                  <a:gd name="T10" fmla="*/ 0 w 119"/>
                  <a:gd name="T11" fmla="*/ 0 h 107"/>
                  <a:gd name="T12" fmla="*/ 0 w 119"/>
                  <a:gd name="T13" fmla="*/ 0 h 107"/>
                  <a:gd name="T14" fmla="*/ 0 w 119"/>
                  <a:gd name="T15" fmla="*/ 0 h 107"/>
                  <a:gd name="T16" fmla="*/ 0 w 119"/>
                  <a:gd name="T17" fmla="*/ 0 h 107"/>
                  <a:gd name="T18" fmla="*/ 0 w 119"/>
                  <a:gd name="T19" fmla="*/ 0 h 107"/>
                  <a:gd name="T20" fmla="*/ 0 w 119"/>
                  <a:gd name="T21" fmla="*/ 0 h 107"/>
                  <a:gd name="T22" fmla="*/ 0 w 119"/>
                  <a:gd name="T23" fmla="*/ 0 h 107"/>
                  <a:gd name="T24" fmla="*/ 0 w 119"/>
                  <a:gd name="T25" fmla="*/ 0 h 107"/>
                  <a:gd name="T26" fmla="*/ 0 w 119"/>
                  <a:gd name="T27" fmla="*/ 0 h 107"/>
                  <a:gd name="T28" fmla="*/ 0 w 119"/>
                  <a:gd name="T29" fmla="*/ 0 h 107"/>
                  <a:gd name="T30" fmla="*/ 0 w 119"/>
                  <a:gd name="T31" fmla="*/ 0 h 107"/>
                  <a:gd name="T32" fmla="*/ 0 w 119"/>
                  <a:gd name="T33" fmla="*/ 0 h 107"/>
                  <a:gd name="T34" fmla="*/ 0 w 119"/>
                  <a:gd name="T35" fmla="*/ 0 h 107"/>
                  <a:gd name="T36" fmla="*/ 0 w 119"/>
                  <a:gd name="T37" fmla="*/ 0 h 107"/>
                  <a:gd name="T38" fmla="*/ 0 w 119"/>
                  <a:gd name="T39" fmla="*/ 0 h 107"/>
                  <a:gd name="T40" fmla="*/ 0 w 119"/>
                  <a:gd name="T41" fmla="*/ 0 h 107"/>
                  <a:gd name="T42" fmla="*/ 0 w 119"/>
                  <a:gd name="T43" fmla="*/ 0 h 107"/>
                  <a:gd name="T44" fmla="*/ 0 w 119"/>
                  <a:gd name="T45" fmla="*/ 0 h 107"/>
                  <a:gd name="T46" fmla="*/ 0 w 119"/>
                  <a:gd name="T47" fmla="*/ 0 h 107"/>
                  <a:gd name="T48" fmla="*/ 0 w 119"/>
                  <a:gd name="T49" fmla="*/ 0 h 107"/>
                  <a:gd name="T50" fmla="*/ 0 w 119"/>
                  <a:gd name="T51" fmla="*/ 0 h 107"/>
                  <a:gd name="T52" fmla="*/ 0 w 119"/>
                  <a:gd name="T53" fmla="*/ 0 h 107"/>
                  <a:gd name="T54" fmla="*/ 0 w 119"/>
                  <a:gd name="T55" fmla="*/ 0 h 107"/>
                  <a:gd name="T56" fmla="*/ 0 w 119"/>
                  <a:gd name="T57" fmla="*/ 0 h 1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9"/>
                  <a:gd name="T88" fmla="*/ 0 h 107"/>
                  <a:gd name="T89" fmla="*/ 119 w 119"/>
                  <a:gd name="T90" fmla="*/ 107 h 1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9" h="107">
                    <a:moveTo>
                      <a:pt x="113" y="107"/>
                    </a:moveTo>
                    <a:lnTo>
                      <a:pt x="108" y="95"/>
                    </a:lnTo>
                    <a:lnTo>
                      <a:pt x="106" y="85"/>
                    </a:lnTo>
                    <a:lnTo>
                      <a:pt x="103" y="74"/>
                    </a:lnTo>
                    <a:lnTo>
                      <a:pt x="98" y="63"/>
                    </a:lnTo>
                    <a:lnTo>
                      <a:pt x="91" y="53"/>
                    </a:lnTo>
                    <a:lnTo>
                      <a:pt x="83" y="43"/>
                    </a:lnTo>
                    <a:lnTo>
                      <a:pt x="74" y="34"/>
                    </a:lnTo>
                    <a:lnTo>
                      <a:pt x="65" y="24"/>
                    </a:lnTo>
                    <a:lnTo>
                      <a:pt x="54" y="18"/>
                    </a:lnTo>
                    <a:lnTo>
                      <a:pt x="32" y="13"/>
                    </a:lnTo>
                    <a:lnTo>
                      <a:pt x="0" y="19"/>
                    </a:lnTo>
                    <a:lnTo>
                      <a:pt x="5" y="7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49" y="3"/>
                    </a:lnTo>
                    <a:lnTo>
                      <a:pt x="56" y="4"/>
                    </a:lnTo>
                    <a:lnTo>
                      <a:pt x="81" y="18"/>
                    </a:lnTo>
                    <a:lnTo>
                      <a:pt x="95" y="34"/>
                    </a:lnTo>
                    <a:lnTo>
                      <a:pt x="101" y="44"/>
                    </a:lnTo>
                    <a:lnTo>
                      <a:pt x="106" y="54"/>
                    </a:lnTo>
                    <a:lnTo>
                      <a:pt x="111" y="63"/>
                    </a:lnTo>
                    <a:lnTo>
                      <a:pt x="114" y="72"/>
                    </a:lnTo>
                    <a:lnTo>
                      <a:pt x="119" y="103"/>
                    </a:lnTo>
                    <a:lnTo>
                      <a:pt x="11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8" name="Freeform 106">
                <a:extLst>
                  <a:ext uri="{FF2B5EF4-FFF2-40B4-BE49-F238E27FC236}">
                    <a16:creationId xmlns:a16="http://schemas.microsoft.com/office/drawing/2014/main" id="{2EFF9C17-AC50-8C9A-A6F0-17BAC0764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" y="863"/>
                <a:ext cx="50" cy="15"/>
              </a:xfrm>
              <a:custGeom>
                <a:avLst/>
                <a:gdLst>
                  <a:gd name="T0" fmla="*/ 0 w 151"/>
                  <a:gd name="T1" fmla="*/ 0 h 45"/>
                  <a:gd name="T2" fmla="*/ 0 w 151"/>
                  <a:gd name="T3" fmla="*/ 0 h 45"/>
                  <a:gd name="T4" fmla="*/ 0 w 151"/>
                  <a:gd name="T5" fmla="*/ 0 h 45"/>
                  <a:gd name="T6" fmla="*/ 0 w 151"/>
                  <a:gd name="T7" fmla="*/ 0 h 45"/>
                  <a:gd name="T8" fmla="*/ 0 w 151"/>
                  <a:gd name="T9" fmla="*/ 0 h 45"/>
                  <a:gd name="T10" fmla="*/ 0 w 151"/>
                  <a:gd name="T11" fmla="*/ 0 h 45"/>
                  <a:gd name="T12" fmla="*/ 0 w 151"/>
                  <a:gd name="T13" fmla="*/ 0 h 45"/>
                  <a:gd name="T14" fmla="*/ 0 w 151"/>
                  <a:gd name="T15" fmla="*/ 0 h 45"/>
                  <a:gd name="T16" fmla="*/ 0 w 151"/>
                  <a:gd name="T17" fmla="*/ 0 h 45"/>
                  <a:gd name="T18" fmla="*/ 0 w 151"/>
                  <a:gd name="T19" fmla="*/ 0 h 45"/>
                  <a:gd name="T20" fmla="*/ 0 w 151"/>
                  <a:gd name="T21" fmla="*/ 0 h 45"/>
                  <a:gd name="T22" fmla="*/ 0 w 151"/>
                  <a:gd name="T23" fmla="*/ 0 h 45"/>
                  <a:gd name="T24" fmla="*/ 0 w 151"/>
                  <a:gd name="T25" fmla="*/ 0 h 45"/>
                  <a:gd name="T26" fmla="*/ 0 w 151"/>
                  <a:gd name="T27" fmla="*/ 0 h 45"/>
                  <a:gd name="T28" fmla="*/ 0 w 151"/>
                  <a:gd name="T29" fmla="*/ 0 h 45"/>
                  <a:gd name="T30" fmla="*/ 0 w 151"/>
                  <a:gd name="T31" fmla="*/ 0 h 45"/>
                  <a:gd name="T32" fmla="*/ 0 w 151"/>
                  <a:gd name="T33" fmla="*/ 0 h 45"/>
                  <a:gd name="T34" fmla="*/ 0 w 151"/>
                  <a:gd name="T35" fmla="*/ 0 h 45"/>
                  <a:gd name="T36" fmla="*/ 0 w 151"/>
                  <a:gd name="T37" fmla="*/ 0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"/>
                  <a:gd name="T58" fmla="*/ 0 h 45"/>
                  <a:gd name="T59" fmla="*/ 151 w 151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" h="45">
                    <a:moveTo>
                      <a:pt x="0" y="45"/>
                    </a:moveTo>
                    <a:lnTo>
                      <a:pt x="4" y="36"/>
                    </a:lnTo>
                    <a:lnTo>
                      <a:pt x="14" y="31"/>
                    </a:lnTo>
                    <a:lnTo>
                      <a:pt x="22" y="27"/>
                    </a:lnTo>
                    <a:lnTo>
                      <a:pt x="38" y="19"/>
                    </a:lnTo>
                    <a:lnTo>
                      <a:pt x="47" y="17"/>
                    </a:lnTo>
                    <a:lnTo>
                      <a:pt x="69" y="10"/>
                    </a:lnTo>
                    <a:lnTo>
                      <a:pt x="77" y="7"/>
                    </a:lnTo>
                    <a:lnTo>
                      <a:pt x="86" y="4"/>
                    </a:lnTo>
                    <a:lnTo>
                      <a:pt x="103" y="2"/>
                    </a:lnTo>
                    <a:lnTo>
                      <a:pt x="120" y="0"/>
                    </a:lnTo>
                    <a:lnTo>
                      <a:pt x="137" y="1"/>
                    </a:lnTo>
                    <a:lnTo>
                      <a:pt x="149" y="5"/>
                    </a:lnTo>
                    <a:lnTo>
                      <a:pt x="151" y="16"/>
                    </a:lnTo>
                    <a:lnTo>
                      <a:pt x="89" y="16"/>
                    </a:lnTo>
                    <a:lnTo>
                      <a:pt x="74" y="20"/>
                    </a:lnTo>
                    <a:lnTo>
                      <a:pt x="22" y="38"/>
                    </a:lnTo>
                    <a:lnTo>
                      <a:pt x="14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09" name="Freeform 107">
                <a:extLst>
                  <a:ext uri="{FF2B5EF4-FFF2-40B4-BE49-F238E27FC236}">
                    <a16:creationId xmlns:a16="http://schemas.microsoft.com/office/drawing/2014/main" id="{8289C280-915F-1C57-92D0-8C5BB4360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841"/>
                <a:ext cx="9" cy="35"/>
              </a:xfrm>
              <a:custGeom>
                <a:avLst/>
                <a:gdLst>
                  <a:gd name="T0" fmla="*/ 0 w 28"/>
                  <a:gd name="T1" fmla="*/ 0 h 103"/>
                  <a:gd name="T2" fmla="*/ 0 w 28"/>
                  <a:gd name="T3" fmla="*/ 0 h 103"/>
                  <a:gd name="T4" fmla="*/ 0 w 28"/>
                  <a:gd name="T5" fmla="*/ 0 h 103"/>
                  <a:gd name="T6" fmla="*/ 0 w 28"/>
                  <a:gd name="T7" fmla="*/ 0 h 103"/>
                  <a:gd name="T8" fmla="*/ 0 w 28"/>
                  <a:gd name="T9" fmla="*/ 0 h 103"/>
                  <a:gd name="T10" fmla="*/ 0 w 28"/>
                  <a:gd name="T11" fmla="*/ 0 h 103"/>
                  <a:gd name="T12" fmla="*/ 0 w 28"/>
                  <a:gd name="T13" fmla="*/ 0 h 103"/>
                  <a:gd name="T14" fmla="*/ 0 w 28"/>
                  <a:gd name="T15" fmla="*/ 0 h 103"/>
                  <a:gd name="T16" fmla="*/ 0 w 28"/>
                  <a:gd name="T17" fmla="*/ 0 h 103"/>
                  <a:gd name="T18" fmla="*/ 0 w 28"/>
                  <a:gd name="T19" fmla="*/ 0 h 103"/>
                  <a:gd name="T20" fmla="*/ 0 w 28"/>
                  <a:gd name="T21" fmla="*/ 0 h 103"/>
                  <a:gd name="T22" fmla="*/ 0 w 28"/>
                  <a:gd name="T23" fmla="*/ 0 h 103"/>
                  <a:gd name="T24" fmla="*/ 0 w 28"/>
                  <a:gd name="T25" fmla="*/ 0 h 103"/>
                  <a:gd name="T26" fmla="*/ 0 w 28"/>
                  <a:gd name="T27" fmla="*/ 0 h 103"/>
                  <a:gd name="T28" fmla="*/ 0 w 28"/>
                  <a:gd name="T29" fmla="*/ 0 h 103"/>
                  <a:gd name="T30" fmla="*/ 0 w 28"/>
                  <a:gd name="T31" fmla="*/ 0 h 103"/>
                  <a:gd name="T32" fmla="*/ 0 w 28"/>
                  <a:gd name="T33" fmla="*/ 0 h 103"/>
                  <a:gd name="T34" fmla="*/ 0 w 28"/>
                  <a:gd name="T35" fmla="*/ 0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103"/>
                  <a:gd name="T56" fmla="*/ 28 w 28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103">
                    <a:moveTo>
                      <a:pt x="1" y="103"/>
                    </a:moveTo>
                    <a:lnTo>
                      <a:pt x="0" y="93"/>
                    </a:lnTo>
                    <a:lnTo>
                      <a:pt x="0" y="82"/>
                    </a:lnTo>
                    <a:lnTo>
                      <a:pt x="1" y="72"/>
                    </a:lnTo>
                    <a:lnTo>
                      <a:pt x="2" y="61"/>
                    </a:lnTo>
                    <a:lnTo>
                      <a:pt x="7" y="39"/>
                    </a:lnTo>
                    <a:lnTo>
                      <a:pt x="12" y="17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20" y="14"/>
                    </a:lnTo>
                    <a:lnTo>
                      <a:pt x="15" y="36"/>
                    </a:lnTo>
                    <a:lnTo>
                      <a:pt x="12" y="46"/>
                    </a:lnTo>
                    <a:lnTo>
                      <a:pt x="10" y="58"/>
                    </a:lnTo>
                    <a:lnTo>
                      <a:pt x="8" y="69"/>
                    </a:lnTo>
                    <a:lnTo>
                      <a:pt x="7" y="80"/>
                    </a:lnTo>
                    <a:lnTo>
                      <a:pt x="7" y="91"/>
                    </a:lnTo>
                    <a:lnTo>
                      <a:pt x="9" y="102"/>
                    </a:lnTo>
                    <a:lnTo>
                      <a:pt x="1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0" name="Freeform 108">
                <a:extLst>
                  <a:ext uri="{FF2B5EF4-FFF2-40B4-BE49-F238E27FC236}">
                    <a16:creationId xmlns:a16="http://schemas.microsoft.com/office/drawing/2014/main" id="{B0993368-B558-F8B8-55C1-8EF03CCD6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855"/>
                <a:ext cx="2" cy="20"/>
              </a:xfrm>
              <a:custGeom>
                <a:avLst/>
                <a:gdLst>
                  <a:gd name="T0" fmla="*/ 0 w 7"/>
                  <a:gd name="T1" fmla="*/ 0 h 61"/>
                  <a:gd name="T2" fmla="*/ 0 w 7"/>
                  <a:gd name="T3" fmla="*/ 0 h 61"/>
                  <a:gd name="T4" fmla="*/ 0 w 7"/>
                  <a:gd name="T5" fmla="*/ 0 h 61"/>
                  <a:gd name="T6" fmla="*/ 0 w 7"/>
                  <a:gd name="T7" fmla="*/ 0 h 61"/>
                  <a:gd name="T8" fmla="*/ 0 w 7"/>
                  <a:gd name="T9" fmla="*/ 0 h 61"/>
                  <a:gd name="T10" fmla="*/ 0 w 7"/>
                  <a:gd name="T11" fmla="*/ 0 h 61"/>
                  <a:gd name="T12" fmla="*/ 0 w 7"/>
                  <a:gd name="T13" fmla="*/ 0 h 61"/>
                  <a:gd name="T14" fmla="*/ 0 w 7"/>
                  <a:gd name="T15" fmla="*/ 0 h 61"/>
                  <a:gd name="T16" fmla="*/ 0 w 7"/>
                  <a:gd name="T17" fmla="*/ 0 h 61"/>
                  <a:gd name="T18" fmla="*/ 0 w 7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61"/>
                  <a:gd name="T32" fmla="*/ 7 w 7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61">
                    <a:moveTo>
                      <a:pt x="2" y="59"/>
                    </a:moveTo>
                    <a:lnTo>
                      <a:pt x="1" y="53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3" y="16"/>
                    </a:lnTo>
                    <a:lnTo>
                      <a:pt x="7" y="0"/>
                    </a:lnTo>
                    <a:lnTo>
                      <a:pt x="5" y="39"/>
                    </a:lnTo>
                    <a:lnTo>
                      <a:pt x="7" y="61"/>
                    </a:lnTo>
                    <a:lnTo>
                      <a:pt x="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1" name="Freeform 109">
                <a:extLst>
                  <a:ext uri="{FF2B5EF4-FFF2-40B4-BE49-F238E27FC236}">
                    <a16:creationId xmlns:a16="http://schemas.microsoft.com/office/drawing/2014/main" id="{DAE34928-AA72-54A4-6A08-997C6C9AF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800"/>
                <a:ext cx="19" cy="34"/>
              </a:xfrm>
              <a:custGeom>
                <a:avLst/>
                <a:gdLst>
                  <a:gd name="T0" fmla="*/ 0 w 55"/>
                  <a:gd name="T1" fmla="*/ 0 h 101"/>
                  <a:gd name="T2" fmla="*/ 0 w 55"/>
                  <a:gd name="T3" fmla="*/ 0 h 101"/>
                  <a:gd name="T4" fmla="*/ 0 w 55"/>
                  <a:gd name="T5" fmla="*/ 0 h 101"/>
                  <a:gd name="T6" fmla="*/ 0 w 55"/>
                  <a:gd name="T7" fmla="*/ 0 h 101"/>
                  <a:gd name="T8" fmla="*/ 0 w 55"/>
                  <a:gd name="T9" fmla="*/ 0 h 101"/>
                  <a:gd name="T10" fmla="*/ 0 w 55"/>
                  <a:gd name="T11" fmla="*/ 0 h 101"/>
                  <a:gd name="T12" fmla="*/ 0 w 55"/>
                  <a:gd name="T13" fmla="*/ 0 h 101"/>
                  <a:gd name="T14" fmla="*/ 0 w 55"/>
                  <a:gd name="T15" fmla="*/ 0 h 101"/>
                  <a:gd name="T16" fmla="*/ 0 w 55"/>
                  <a:gd name="T17" fmla="*/ 0 h 101"/>
                  <a:gd name="T18" fmla="*/ 0 w 55"/>
                  <a:gd name="T19" fmla="*/ 0 h 101"/>
                  <a:gd name="T20" fmla="*/ 0 w 55"/>
                  <a:gd name="T21" fmla="*/ 0 h 101"/>
                  <a:gd name="T22" fmla="*/ 0 w 55"/>
                  <a:gd name="T23" fmla="*/ 0 h 101"/>
                  <a:gd name="T24" fmla="*/ 0 w 55"/>
                  <a:gd name="T25" fmla="*/ 0 h 101"/>
                  <a:gd name="T26" fmla="*/ 0 w 55"/>
                  <a:gd name="T27" fmla="*/ 0 h 101"/>
                  <a:gd name="T28" fmla="*/ 0 w 55"/>
                  <a:gd name="T29" fmla="*/ 0 h 101"/>
                  <a:gd name="T30" fmla="*/ 0 w 55"/>
                  <a:gd name="T31" fmla="*/ 0 h 101"/>
                  <a:gd name="T32" fmla="*/ 0 w 55"/>
                  <a:gd name="T33" fmla="*/ 0 h 101"/>
                  <a:gd name="T34" fmla="*/ 0 w 55"/>
                  <a:gd name="T35" fmla="*/ 0 h 101"/>
                  <a:gd name="T36" fmla="*/ 0 w 55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"/>
                  <a:gd name="T58" fmla="*/ 0 h 101"/>
                  <a:gd name="T59" fmla="*/ 55 w 55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" h="101">
                    <a:moveTo>
                      <a:pt x="55" y="101"/>
                    </a:moveTo>
                    <a:lnTo>
                      <a:pt x="52" y="83"/>
                    </a:lnTo>
                    <a:lnTo>
                      <a:pt x="48" y="74"/>
                    </a:lnTo>
                    <a:lnTo>
                      <a:pt x="46" y="65"/>
                    </a:lnTo>
                    <a:lnTo>
                      <a:pt x="43" y="57"/>
                    </a:lnTo>
                    <a:lnTo>
                      <a:pt x="37" y="44"/>
                    </a:lnTo>
                    <a:lnTo>
                      <a:pt x="32" y="37"/>
                    </a:lnTo>
                    <a:lnTo>
                      <a:pt x="9" y="14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4" y="6"/>
                    </a:lnTo>
                    <a:lnTo>
                      <a:pt x="21" y="12"/>
                    </a:lnTo>
                    <a:lnTo>
                      <a:pt x="27" y="18"/>
                    </a:lnTo>
                    <a:lnTo>
                      <a:pt x="32" y="25"/>
                    </a:lnTo>
                    <a:lnTo>
                      <a:pt x="36" y="32"/>
                    </a:lnTo>
                    <a:lnTo>
                      <a:pt x="40" y="39"/>
                    </a:lnTo>
                    <a:lnTo>
                      <a:pt x="47" y="52"/>
                    </a:lnTo>
                    <a:lnTo>
                      <a:pt x="55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2" name="Freeform 110">
                <a:extLst>
                  <a:ext uri="{FF2B5EF4-FFF2-40B4-BE49-F238E27FC236}">
                    <a16:creationId xmlns:a16="http://schemas.microsoft.com/office/drawing/2014/main" id="{8CD96FC7-7A58-771F-238D-6D4CFE2D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801"/>
                <a:ext cx="23" cy="28"/>
              </a:xfrm>
              <a:custGeom>
                <a:avLst/>
                <a:gdLst>
                  <a:gd name="T0" fmla="*/ 0 w 67"/>
                  <a:gd name="T1" fmla="*/ 0 h 83"/>
                  <a:gd name="T2" fmla="*/ 0 w 67"/>
                  <a:gd name="T3" fmla="*/ 0 h 83"/>
                  <a:gd name="T4" fmla="*/ 0 w 67"/>
                  <a:gd name="T5" fmla="*/ 0 h 83"/>
                  <a:gd name="T6" fmla="*/ 0 w 67"/>
                  <a:gd name="T7" fmla="*/ 0 h 83"/>
                  <a:gd name="T8" fmla="*/ 0 w 67"/>
                  <a:gd name="T9" fmla="*/ 0 h 83"/>
                  <a:gd name="T10" fmla="*/ 0 w 67"/>
                  <a:gd name="T11" fmla="*/ 0 h 83"/>
                  <a:gd name="T12" fmla="*/ 0 w 67"/>
                  <a:gd name="T13" fmla="*/ 0 h 83"/>
                  <a:gd name="T14" fmla="*/ 0 w 67"/>
                  <a:gd name="T15" fmla="*/ 0 h 83"/>
                  <a:gd name="T16" fmla="*/ 0 w 67"/>
                  <a:gd name="T17" fmla="*/ 0 h 83"/>
                  <a:gd name="T18" fmla="*/ 0 w 67"/>
                  <a:gd name="T19" fmla="*/ 0 h 83"/>
                  <a:gd name="T20" fmla="*/ 0 w 67"/>
                  <a:gd name="T21" fmla="*/ 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83"/>
                  <a:gd name="T35" fmla="*/ 67 w 67"/>
                  <a:gd name="T36" fmla="*/ 83 h 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83">
                    <a:moveTo>
                      <a:pt x="60" y="82"/>
                    </a:moveTo>
                    <a:lnTo>
                      <a:pt x="58" y="68"/>
                    </a:lnTo>
                    <a:lnTo>
                      <a:pt x="26" y="18"/>
                    </a:lnTo>
                    <a:lnTo>
                      <a:pt x="15" y="11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1" y="21"/>
                    </a:lnTo>
                    <a:lnTo>
                      <a:pt x="45" y="29"/>
                    </a:lnTo>
                    <a:lnTo>
                      <a:pt x="67" y="72"/>
                    </a:lnTo>
                    <a:lnTo>
                      <a:pt x="66" y="83"/>
                    </a:lnTo>
                    <a:lnTo>
                      <a:pt x="6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3" name="Freeform 111">
                <a:extLst>
                  <a:ext uri="{FF2B5EF4-FFF2-40B4-BE49-F238E27FC236}">
                    <a16:creationId xmlns:a16="http://schemas.microsoft.com/office/drawing/2014/main" id="{BC1B7166-D077-73FB-9631-CCB33E947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944"/>
                <a:ext cx="31" cy="85"/>
              </a:xfrm>
              <a:custGeom>
                <a:avLst/>
                <a:gdLst>
                  <a:gd name="T0" fmla="*/ 0 w 95"/>
                  <a:gd name="T1" fmla="*/ 0 h 254"/>
                  <a:gd name="T2" fmla="*/ 0 w 95"/>
                  <a:gd name="T3" fmla="*/ 0 h 254"/>
                  <a:gd name="T4" fmla="*/ 0 w 95"/>
                  <a:gd name="T5" fmla="*/ 0 h 254"/>
                  <a:gd name="T6" fmla="*/ 0 w 95"/>
                  <a:gd name="T7" fmla="*/ 0 h 254"/>
                  <a:gd name="T8" fmla="*/ 0 w 95"/>
                  <a:gd name="T9" fmla="*/ 0 h 254"/>
                  <a:gd name="T10" fmla="*/ 0 w 95"/>
                  <a:gd name="T11" fmla="*/ 0 h 254"/>
                  <a:gd name="T12" fmla="*/ 0 w 95"/>
                  <a:gd name="T13" fmla="*/ 0 h 254"/>
                  <a:gd name="T14" fmla="*/ 0 w 95"/>
                  <a:gd name="T15" fmla="*/ 0 h 254"/>
                  <a:gd name="T16" fmla="*/ 0 w 95"/>
                  <a:gd name="T17" fmla="*/ 0 h 254"/>
                  <a:gd name="T18" fmla="*/ 0 w 95"/>
                  <a:gd name="T19" fmla="*/ 0 h 254"/>
                  <a:gd name="T20" fmla="*/ 0 w 95"/>
                  <a:gd name="T21" fmla="*/ 0 h 254"/>
                  <a:gd name="T22" fmla="*/ 0 w 95"/>
                  <a:gd name="T23" fmla="*/ 0 h 254"/>
                  <a:gd name="T24" fmla="*/ 0 w 95"/>
                  <a:gd name="T25" fmla="*/ 0 h 254"/>
                  <a:gd name="T26" fmla="*/ 0 w 95"/>
                  <a:gd name="T27" fmla="*/ 0 h 254"/>
                  <a:gd name="T28" fmla="*/ 0 w 95"/>
                  <a:gd name="T29" fmla="*/ 0 h 254"/>
                  <a:gd name="T30" fmla="*/ 0 w 95"/>
                  <a:gd name="T31" fmla="*/ 0 h 254"/>
                  <a:gd name="T32" fmla="*/ 0 w 95"/>
                  <a:gd name="T33" fmla="*/ 0 h 254"/>
                  <a:gd name="T34" fmla="*/ 0 w 95"/>
                  <a:gd name="T35" fmla="*/ 0 h 254"/>
                  <a:gd name="T36" fmla="*/ 0 w 95"/>
                  <a:gd name="T37" fmla="*/ 0 h 254"/>
                  <a:gd name="T38" fmla="*/ 0 w 95"/>
                  <a:gd name="T39" fmla="*/ 0 h 254"/>
                  <a:gd name="T40" fmla="*/ 0 w 95"/>
                  <a:gd name="T41" fmla="*/ 0 h 254"/>
                  <a:gd name="T42" fmla="*/ 0 w 95"/>
                  <a:gd name="T43" fmla="*/ 0 h 254"/>
                  <a:gd name="T44" fmla="*/ 0 w 95"/>
                  <a:gd name="T45" fmla="*/ 0 h 254"/>
                  <a:gd name="T46" fmla="*/ 0 w 95"/>
                  <a:gd name="T47" fmla="*/ 0 h 254"/>
                  <a:gd name="T48" fmla="*/ 0 w 95"/>
                  <a:gd name="T49" fmla="*/ 0 h 254"/>
                  <a:gd name="T50" fmla="*/ 0 w 95"/>
                  <a:gd name="T51" fmla="*/ 0 h 254"/>
                  <a:gd name="T52" fmla="*/ 0 w 95"/>
                  <a:gd name="T53" fmla="*/ 0 h 254"/>
                  <a:gd name="T54" fmla="*/ 0 w 95"/>
                  <a:gd name="T55" fmla="*/ 0 h 254"/>
                  <a:gd name="T56" fmla="*/ 0 w 95"/>
                  <a:gd name="T57" fmla="*/ 0 h 254"/>
                  <a:gd name="T58" fmla="*/ 0 w 95"/>
                  <a:gd name="T59" fmla="*/ 0 h 254"/>
                  <a:gd name="T60" fmla="*/ 0 w 95"/>
                  <a:gd name="T61" fmla="*/ 0 h 254"/>
                  <a:gd name="T62" fmla="*/ 0 w 95"/>
                  <a:gd name="T63" fmla="*/ 0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254"/>
                  <a:gd name="T98" fmla="*/ 95 w 95"/>
                  <a:gd name="T99" fmla="*/ 254 h 2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254">
                    <a:moveTo>
                      <a:pt x="58" y="0"/>
                    </a:moveTo>
                    <a:lnTo>
                      <a:pt x="63" y="1"/>
                    </a:lnTo>
                    <a:lnTo>
                      <a:pt x="67" y="4"/>
                    </a:lnTo>
                    <a:lnTo>
                      <a:pt x="71" y="7"/>
                    </a:lnTo>
                    <a:lnTo>
                      <a:pt x="75" y="12"/>
                    </a:lnTo>
                    <a:lnTo>
                      <a:pt x="79" y="18"/>
                    </a:lnTo>
                    <a:lnTo>
                      <a:pt x="82" y="24"/>
                    </a:lnTo>
                    <a:lnTo>
                      <a:pt x="85" y="31"/>
                    </a:lnTo>
                    <a:lnTo>
                      <a:pt x="87" y="40"/>
                    </a:lnTo>
                    <a:lnTo>
                      <a:pt x="89" y="49"/>
                    </a:lnTo>
                    <a:lnTo>
                      <a:pt x="91" y="60"/>
                    </a:lnTo>
                    <a:lnTo>
                      <a:pt x="92" y="70"/>
                    </a:lnTo>
                    <a:lnTo>
                      <a:pt x="93" y="81"/>
                    </a:lnTo>
                    <a:lnTo>
                      <a:pt x="95" y="93"/>
                    </a:lnTo>
                    <a:lnTo>
                      <a:pt x="95" y="105"/>
                    </a:lnTo>
                    <a:lnTo>
                      <a:pt x="95" y="118"/>
                    </a:lnTo>
                    <a:lnTo>
                      <a:pt x="93" y="131"/>
                    </a:lnTo>
                    <a:lnTo>
                      <a:pt x="92" y="144"/>
                    </a:lnTo>
                    <a:lnTo>
                      <a:pt x="90" y="156"/>
                    </a:lnTo>
                    <a:lnTo>
                      <a:pt x="88" y="169"/>
                    </a:lnTo>
                    <a:lnTo>
                      <a:pt x="85" y="180"/>
                    </a:lnTo>
                    <a:lnTo>
                      <a:pt x="82" y="191"/>
                    </a:lnTo>
                    <a:lnTo>
                      <a:pt x="79" y="201"/>
                    </a:lnTo>
                    <a:lnTo>
                      <a:pt x="75" y="211"/>
                    </a:lnTo>
                    <a:lnTo>
                      <a:pt x="72" y="220"/>
                    </a:lnTo>
                    <a:lnTo>
                      <a:pt x="68" y="228"/>
                    </a:lnTo>
                    <a:lnTo>
                      <a:pt x="64" y="234"/>
                    </a:lnTo>
                    <a:lnTo>
                      <a:pt x="60" y="240"/>
                    </a:lnTo>
                    <a:lnTo>
                      <a:pt x="55" y="245"/>
                    </a:lnTo>
                    <a:lnTo>
                      <a:pt x="51" y="249"/>
                    </a:lnTo>
                    <a:lnTo>
                      <a:pt x="46" y="252"/>
                    </a:lnTo>
                    <a:lnTo>
                      <a:pt x="40" y="253"/>
                    </a:lnTo>
                    <a:lnTo>
                      <a:pt x="36" y="254"/>
                    </a:lnTo>
                    <a:lnTo>
                      <a:pt x="31" y="252"/>
                    </a:lnTo>
                    <a:lnTo>
                      <a:pt x="27" y="250"/>
                    </a:lnTo>
                    <a:lnTo>
                      <a:pt x="23" y="247"/>
                    </a:lnTo>
                    <a:lnTo>
                      <a:pt x="19" y="242"/>
                    </a:lnTo>
                    <a:lnTo>
                      <a:pt x="15" y="237"/>
                    </a:lnTo>
                    <a:lnTo>
                      <a:pt x="12" y="230"/>
                    </a:lnTo>
                    <a:lnTo>
                      <a:pt x="10" y="222"/>
                    </a:lnTo>
                    <a:lnTo>
                      <a:pt x="7" y="214"/>
                    </a:lnTo>
                    <a:lnTo>
                      <a:pt x="5" y="204"/>
                    </a:lnTo>
                    <a:lnTo>
                      <a:pt x="3" y="194"/>
                    </a:lnTo>
                    <a:lnTo>
                      <a:pt x="2" y="184"/>
                    </a:lnTo>
                    <a:lnTo>
                      <a:pt x="0" y="173"/>
                    </a:lnTo>
                    <a:lnTo>
                      <a:pt x="0" y="161"/>
                    </a:lnTo>
                    <a:lnTo>
                      <a:pt x="0" y="148"/>
                    </a:lnTo>
                    <a:lnTo>
                      <a:pt x="0" y="136"/>
                    </a:lnTo>
                    <a:lnTo>
                      <a:pt x="1" y="123"/>
                    </a:lnTo>
                    <a:lnTo>
                      <a:pt x="2" y="110"/>
                    </a:lnTo>
                    <a:lnTo>
                      <a:pt x="4" y="97"/>
                    </a:lnTo>
                    <a:lnTo>
                      <a:pt x="6" y="85"/>
                    </a:lnTo>
                    <a:lnTo>
                      <a:pt x="9" y="74"/>
                    </a:lnTo>
                    <a:lnTo>
                      <a:pt x="12" y="63"/>
                    </a:lnTo>
                    <a:lnTo>
                      <a:pt x="15" y="52"/>
                    </a:lnTo>
                    <a:lnTo>
                      <a:pt x="18" y="43"/>
                    </a:lnTo>
                    <a:lnTo>
                      <a:pt x="22" y="34"/>
                    </a:lnTo>
                    <a:lnTo>
                      <a:pt x="26" y="27"/>
                    </a:lnTo>
                    <a:lnTo>
                      <a:pt x="30" y="19"/>
                    </a:lnTo>
                    <a:lnTo>
                      <a:pt x="34" y="14"/>
                    </a:lnTo>
                    <a:lnTo>
                      <a:pt x="39" y="9"/>
                    </a:lnTo>
                    <a:lnTo>
                      <a:pt x="43" y="5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4" name="Freeform 112">
                <a:extLst>
                  <a:ext uri="{FF2B5EF4-FFF2-40B4-BE49-F238E27FC236}">
                    <a16:creationId xmlns:a16="http://schemas.microsoft.com/office/drawing/2014/main" id="{059A6F1D-F362-B104-8474-AA3A266FD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944"/>
                <a:ext cx="33" cy="85"/>
              </a:xfrm>
              <a:custGeom>
                <a:avLst/>
                <a:gdLst>
                  <a:gd name="T0" fmla="*/ 0 w 97"/>
                  <a:gd name="T1" fmla="*/ 0 h 255"/>
                  <a:gd name="T2" fmla="*/ 0 w 97"/>
                  <a:gd name="T3" fmla="*/ 0 h 255"/>
                  <a:gd name="T4" fmla="*/ 0 w 97"/>
                  <a:gd name="T5" fmla="*/ 0 h 255"/>
                  <a:gd name="T6" fmla="*/ 0 w 97"/>
                  <a:gd name="T7" fmla="*/ 0 h 255"/>
                  <a:gd name="T8" fmla="*/ 0 w 97"/>
                  <a:gd name="T9" fmla="*/ 0 h 255"/>
                  <a:gd name="T10" fmla="*/ 0 w 97"/>
                  <a:gd name="T11" fmla="*/ 0 h 255"/>
                  <a:gd name="T12" fmla="*/ 0 w 97"/>
                  <a:gd name="T13" fmla="*/ 0 h 255"/>
                  <a:gd name="T14" fmla="*/ 0 w 97"/>
                  <a:gd name="T15" fmla="*/ 0 h 255"/>
                  <a:gd name="T16" fmla="*/ 0 w 97"/>
                  <a:gd name="T17" fmla="*/ 0 h 255"/>
                  <a:gd name="T18" fmla="*/ 0 w 97"/>
                  <a:gd name="T19" fmla="*/ 0 h 255"/>
                  <a:gd name="T20" fmla="*/ 0 w 97"/>
                  <a:gd name="T21" fmla="*/ 0 h 255"/>
                  <a:gd name="T22" fmla="*/ 0 w 97"/>
                  <a:gd name="T23" fmla="*/ 0 h 255"/>
                  <a:gd name="T24" fmla="*/ 0 w 97"/>
                  <a:gd name="T25" fmla="*/ 0 h 255"/>
                  <a:gd name="T26" fmla="*/ 0 w 97"/>
                  <a:gd name="T27" fmla="*/ 0 h 255"/>
                  <a:gd name="T28" fmla="*/ 0 w 97"/>
                  <a:gd name="T29" fmla="*/ 0 h 255"/>
                  <a:gd name="T30" fmla="*/ 0 w 97"/>
                  <a:gd name="T31" fmla="*/ 0 h 255"/>
                  <a:gd name="T32" fmla="*/ 0 w 97"/>
                  <a:gd name="T33" fmla="*/ 0 h 255"/>
                  <a:gd name="T34" fmla="*/ 0 w 97"/>
                  <a:gd name="T35" fmla="*/ 0 h 255"/>
                  <a:gd name="T36" fmla="*/ 0 w 97"/>
                  <a:gd name="T37" fmla="*/ 0 h 255"/>
                  <a:gd name="T38" fmla="*/ 0 w 97"/>
                  <a:gd name="T39" fmla="*/ 0 h 255"/>
                  <a:gd name="T40" fmla="*/ 0 w 97"/>
                  <a:gd name="T41" fmla="*/ 0 h 255"/>
                  <a:gd name="T42" fmla="*/ 0 w 97"/>
                  <a:gd name="T43" fmla="*/ 0 h 255"/>
                  <a:gd name="T44" fmla="*/ 0 w 97"/>
                  <a:gd name="T45" fmla="*/ 0 h 255"/>
                  <a:gd name="T46" fmla="*/ 0 w 97"/>
                  <a:gd name="T47" fmla="*/ 0 h 255"/>
                  <a:gd name="T48" fmla="*/ 0 w 97"/>
                  <a:gd name="T49" fmla="*/ 0 h 255"/>
                  <a:gd name="T50" fmla="*/ 0 w 97"/>
                  <a:gd name="T51" fmla="*/ 0 h 255"/>
                  <a:gd name="T52" fmla="*/ 0 w 97"/>
                  <a:gd name="T53" fmla="*/ 0 h 255"/>
                  <a:gd name="T54" fmla="*/ 0 w 97"/>
                  <a:gd name="T55" fmla="*/ 0 h 255"/>
                  <a:gd name="T56" fmla="*/ 0 w 97"/>
                  <a:gd name="T57" fmla="*/ 0 h 255"/>
                  <a:gd name="T58" fmla="*/ 0 w 97"/>
                  <a:gd name="T59" fmla="*/ 0 h 255"/>
                  <a:gd name="T60" fmla="*/ 0 w 97"/>
                  <a:gd name="T61" fmla="*/ 0 h 255"/>
                  <a:gd name="T62" fmla="*/ 0 w 97"/>
                  <a:gd name="T63" fmla="*/ 0 h 255"/>
                  <a:gd name="T64" fmla="*/ 0 w 97"/>
                  <a:gd name="T65" fmla="*/ 0 h 255"/>
                  <a:gd name="T66" fmla="*/ 0 w 97"/>
                  <a:gd name="T67" fmla="*/ 0 h 255"/>
                  <a:gd name="T68" fmla="*/ 0 w 97"/>
                  <a:gd name="T69" fmla="*/ 0 h 255"/>
                  <a:gd name="T70" fmla="*/ 0 w 97"/>
                  <a:gd name="T71" fmla="*/ 0 h 255"/>
                  <a:gd name="T72" fmla="*/ 0 w 97"/>
                  <a:gd name="T73" fmla="*/ 0 h 255"/>
                  <a:gd name="T74" fmla="*/ 0 w 97"/>
                  <a:gd name="T75" fmla="*/ 0 h 255"/>
                  <a:gd name="T76" fmla="*/ 0 w 97"/>
                  <a:gd name="T77" fmla="*/ 0 h 255"/>
                  <a:gd name="T78" fmla="*/ 0 w 97"/>
                  <a:gd name="T79" fmla="*/ 0 h 255"/>
                  <a:gd name="T80" fmla="*/ 0 w 97"/>
                  <a:gd name="T81" fmla="*/ 0 h 255"/>
                  <a:gd name="T82" fmla="*/ 0 w 97"/>
                  <a:gd name="T83" fmla="*/ 0 h 255"/>
                  <a:gd name="T84" fmla="*/ 0 w 97"/>
                  <a:gd name="T85" fmla="*/ 0 h 255"/>
                  <a:gd name="T86" fmla="*/ 0 w 97"/>
                  <a:gd name="T87" fmla="*/ 0 h 255"/>
                  <a:gd name="T88" fmla="*/ 0 w 97"/>
                  <a:gd name="T89" fmla="*/ 0 h 255"/>
                  <a:gd name="T90" fmla="*/ 0 w 97"/>
                  <a:gd name="T91" fmla="*/ 0 h 255"/>
                  <a:gd name="T92" fmla="*/ 0 w 97"/>
                  <a:gd name="T93" fmla="*/ 0 h 255"/>
                  <a:gd name="T94" fmla="*/ 0 w 97"/>
                  <a:gd name="T95" fmla="*/ 0 h 255"/>
                  <a:gd name="T96" fmla="*/ 0 w 97"/>
                  <a:gd name="T97" fmla="*/ 0 h 2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255"/>
                  <a:gd name="T149" fmla="*/ 97 w 97"/>
                  <a:gd name="T150" fmla="*/ 255 h 2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255">
                    <a:moveTo>
                      <a:pt x="59" y="1"/>
                    </a:moveTo>
                    <a:lnTo>
                      <a:pt x="59" y="1"/>
                    </a:lnTo>
                    <a:lnTo>
                      <a:pt x="63" y="2"/>
                    </a:lnTo>
                    <a:lnTo>
                      <a:pt x="68" y="5"/>
                    </a:lnTo>
                    <a:lnTo>
                      <a:pt x="72" y="9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9" y="19"/>
                    </a:lnTo>
                    <a:lnTo>
                      <a:pt x="82" y="25"/>
                    </a:lnTo>
                    <a:lnTo>
                      <a:pt x="85" y="33"/>
                    </a:lnTo>
                    <a:lnTo>
                      <a:pt x="87" y="41"/>
                    </a:lnTo>
                    <a:lnTo>
                      <a:pt x="89" y="50"/>
                    </a:lnTo>
                    <a:lnTo>
                      <a:pt x="91" y="61"/>
                    </a:lnTo>
                    <a:lnTo>
                      <a:pt x="93" y="71"/>
                    </a:lnTo>
                    <a:lnTo>
                      <a:pt x="93" y="82"/>
                    </a:lnTo>
                    <a:lnTo>
                      <a:pt x="94" y="94"/>
                    </a:lnTo>
                    <a:lnTo>
                      <a:pt x="94" y="106"/>
                    </a:lnTo>
                    <a:lnTo>
                      <a:pt x="94" y="119"/>
                    </a:lnTo>
                    <a:lnTo>
                      <a:pt x="93" y="132"/>
                    </a:lnTo>
                    <a:lnTo>
                      <a:pt x="92" y="145"/>
                    </a:lnTo>
                    <a:lnTo>
                      <a:pt x="90" y="157"/>
                    </a:lnTo>
                    <a:lnTo>
                      <a:pt x="88" y="170"/>
                    </a:lnTo>
                    <a:lnTo>
                      <a:pt x="85" y="181"/>
                    </a:lnTo>
                    <a:lnTo>
                      <a:pt x="85" y="180"/>
                    </a:lnTo>
                    <a:lnTo>
                      <a:pt x="82" y="191"/>
                    </a:lnTo>
                    <a:lnTo>
                      <a:pt x="79" y="201"/>
                    </a:lnTo>
                    <a:lnTo>
                      <a:pt x="76" y="212"/>
                    </a:lnTo>
                    <a:lnTo>
                      <a:pt x="72" y="220"/>
                    </a:lnTo>
                    <a:lnTo>
                      <a:pt x="68" y="228"/>
                    </a:lnTo>
                    <a:lnTo>
                      <a:pt x="64" y="235"/>
                    </a:lnTo>
                    <a:lnTo>
                      <a:pt x="60" y="241"/>
                    </a:lnTo>
                    <a:lnTo>
                      <a:pt x="55" y="246"/>
                    </a:lnTo>
                    <a:lnTo>
                      <a:pt x="56" y="246"/>
                    </a:lnTo>
                    <a:lnTo>
                      <a:pt x="51" y="250"/>
                    </a:lnTo>
                    <a:lnTo>
                      <a:pt x="47" y="252"/>
                    </a:lnTo>
                    <a:lnTo>
                      <a:pt x="41" y="253"/>
                    </a:lnTo>
                    <a:lnTo>
                      <a:pt x="37" y="254"/>
                    </a:lnTo>
                    <a:lnTo>
                      <a:pt x="32" y="253"/>
                    </a:lnTo>
                    <a:lnTo>
                      <a:pt x="28" y="250"/>
                    </a:lnTo>
                    <a:lnTo>
                      <a:pt x="24" y="247"/>
                    </a:lnTo>
                    <a:lnTo>
                      <a:pt x="24" y="248"/>
                    </a:lnTo>
                    <a:lnTo>
                      <a:pt x="21" y="243"/>
                    </a:lnTo>
                    <a:lnTo>
                      <a:pt x="17" y="237"/>
                    </a:lnTo>
                    <a:lnTo>
                      <a:pt x="14" y="231"/>
                    </a:lnTo>
                    <a:lnTo>
                      <a:pt x="11" y="223"/>
                    </a:lnTo>
                    <a:lnTo>
                      <a:pt x="9" y="215"/>
                    </a:lnTo>
                    <a:lnTo>
                      <a:pt x="7" y="205"/>
                    </a:lnTo>
                    <a:lnTo>
                      <a:pt x="5" y="195"/>
                    </a:lnTo>
                    <a:lnTo>
                      <a:pt x="3" y="185"/>
                    </a:lnTo>
                    <a:lnTo>
                      <a:pt x="2" y="174"/>
                    </a:lnTo>
                    <a:lnTo>
                      <a:pt x="2" y="162"/>
                    </a:lnTo>
                    <a:lnTo>
                      <a:pt x="1" y="149"/>
                    </a:lnTo>
                    <a:lnTo>
                      <a:pt x="2" y="137"/>
                    </a:lnTo>
                    <a:lnTo>
                      <a:pt x="3" y="124"/>
                    </a:lnTo>
                    <a:lnTo>
                      <a:pt x="4" y="111"/>
                    </a:lnTo>
                    <a:lnTo>
                      <a:pt x="6" y="98"/>
                    </a:lnTo>
                    <a:lnTo>
                      <a:pt x="8" y="86"/>
                    </a:lnTo>
                    <a:lnTo>
                      <a:pt x="11" y="75"/>
                    </a:lnTo>
                    <a:lnTo>
                      <a:pt x="13" y="65"/>
                    </a:lnTo>
                    <a:lnTo>
                      <a:pt x="16" y="54"/>
                    </a:lnTo>
                    <a:lnTo>
                      <a:pt x="20" y="44"/>
                    </a:lnTo>
                    <a:lnTo>
                      <a:pt x="24" y="36"/>
                    </a:lnTo>
                    <a:lnTo>
                      <a:pt x="28" y="28"/>
                    </a:lnTo>
                    <a:lnTo>
                      <a:pt x="32" y="21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40" y="10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5" y="2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9" y="9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7"/>
                    </a:lnTo>
                    <a:lnTo>
                      <a:pt x="22" y="35"/>
                    </a:lnTo>
                    <a:lnTo>
                      <a:pt x="18" y="43"/>
                    </a:lnTo>
                    <a:lnTo>
                      <a:pt x="15" y="53"/>
                    </a:lnTo>
                    <a:lnTo>
                      <a:pt x="12" y="6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6" y="86"/>
                    </a:lnTo>
                    <a:lnTo>
                      <a:pt x="4" y="98"/>
                    </a:lnTo>
                    <a:lnTo>
                      <a:pt x="2" y="111"/>
                    </a:lnTo>
                    <a:lnTo>
                      <a:pt x="1" y="124"/>
                    </a:lnTo>
                    <a:lnTo>
                      <a:pt x="0" y="137"/>
                    </a:lnTo>
                    <a:lnTo>
                      <a:pt x="0" y="149"/>
                    </a:lnTo>
                    <a:lnTo>
                      <a:pt x="0" y="162"/>
                    </a:lnTo>
                    <a:lnTo>
                      <a:pt x="1" y="174"/>
                    </a:lnTo>
                    <a:lnTo>
                      <a:pt x="2" y="185"/>
                    </a:lnTo>
                    <a:lnTo>
                      <a:pt x="3" y="195"/>
                    </a:lnTo>
                    <a:lnTo>
                      <a:pt x="5" y="205"/>
                    </a:lnTo>
                    <a:lnTo>
                      <a:pt x="7" y="215"/>
                    </a:lnTo>
                    <a:lnTo>
                      <a:pt x="7" y="216"/>
                    </a:lnTo>
                    <a:lnTo>
                      <a:pt x="10" y="224"/>
                    </a:lnTo>
                    <a:lnTo>
                      <a:pt x="13" y="231"/>
                    </a:lnTo>
                    <a:lnTo>
                      <a:pt x="16" y="238"/>
                    </a:lnTo>
                    <a:lnTo>
                      <a:pt x="19" y="244"/>
                    </a:lnTo>
                    <a:lnTo>
                      <a:pt x="23" y="248"/>
                    </a:lnTo>
                    <a:lnTo>
                      <a:pt x="28" y="252"/>
                    </a:lnTo>
                    <a:lnTo>
                      <a:pt x="32" y="254"/>
                    </a:lnTo>
                    <a:lnTo>
                      <a:pt x="37" y="255"/>
                    </a:lnTo>
                    <a:lnTo>
                      <a:pt x="41" y="255"/>
                    </a:lnTo>
                    <a:lnTo>
                      <a:pt x="48" y="253"/>
                    </a:lnTo>
                    <a:lnTo>
                      <a:pt x="52" y="251"/>
                    </a:lnTo>
                    <a:lnTo>
                      <a:pt x="57" y="247"/>
                    </a:lnTo>
                    <a:lnTo>
                      <a:pt x="61" y="242"/>
                    </a:lnTo>
                    <a:lnTo>
                      <a:pt x="66" y="236"/>
                    </a:lnTo>
                    <a:lnTo>
                      <a:pt x="70" y="229"/>
                    </a:lnTo>
                    <a:lnTo>
                      <a:pt x="74" y="221"/>
                    </a:lnTo>
                    <a:lnTo>
                      <a:pt x="77" y="213"/>
                    </a:lnTo>
                    <a:lnTo>
                      <a:pt x="81" y="202"/>
                    </a:lnTo>
                    <a:lnTo>
                      <a:pt x="84" y="192"/>
                    </a:lnTo>
                    <a:lnTo>
                      <a:pt x="87" y="181"/>
                    </a:lnTo>
                    <a:lnTo>
                      <a:pt x="89" y="170"/>
                    </a:lnTo>
                    <a:lnTo>
                      <a:pt x="91" y="157"/>
                    </a:lnTo>
                    <a:lnTo>
                      <a:pt x="93" y="145"/>
                    </a:lnTo>
                    <a:lnTo>
                      <a:pt x="96" y="132"/>
                    </a:lnTo>
                    <a:lnTo>
                      <a:pt x="96" y="119"/>
                    </a:lnTo>
                    <a:lnTo>
                      <a:pt x="97" y="106"/>
                    </a:lnTo>
                    <a:lnTo>
                      <a:pt x="97" y="94"/>
                    </a:lnTo>
                    <a:lnTo>
                      <a:pt x="96" y="82"/>
                    </a:lnTo>
                    <a:lnTo>
                      <a:pt x="94" y="71"/>
                    </a:lnTo>
                    <a:lnTo>
                      <a:pt x="93" y="61"/>
                    </a:lnTo>
                    <a:lnTo>
                      <a:pt x="91" y="50"/>
                    </a:lnTo>
                    <a:lnTo>
                      <a:pt x="91" y="49"/>
                    </a:lnTo>
                    <a:lnTo>
                      <a:pt x="89" y="40"/>
                    </a:lnTo>
                    <a:lnTo>
                      <a:pt x="86" y="32"/>
                    </a:lnTo>
                    <a:lnTo>
                      <a:pt x="84" y="24"/>
                    </a:lnTo>
                    <a:lnTo>
                      <a:pt x="80" y="18"/>
                    </a:lnTo>
                    <a:lnTo>
                      <a:pt x="77" y="12"/>
                    </a:lnTo>
                    <a:lnTo>
                      <a:pt x="72" y="8"/>
                    </a:lnTo>
                    <a:lnTo>
                      <a:pt x="69" y="3"/>
                    </a:lnTo>
                    <a:lnTo>
                      <a:pt x="64" y="1"/>
                    </a:lnTo>
                    <a:lnTo>
                      <a:pt x="59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5" name="Freeform 113">
                <a:extLst>
                  <a:ext uri="{FF2B5EF4-FFF2-40B4-BE49-F238E27FC236}">
                    <a16:creationId xmlns:a16="http://schemas.microsoft.com/office/drawing/2014/main" id="{555A4695-A133-362D-8DBB-6A573A234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980"/>
                <a:ext cx="16" cy="17"/>
              </a:xfrm>
              <a:custGeom>
                <a:avLst/>
                <a:gdLst>
                  <a:gd name="T0" fmla="*/ 0 w 48"/>
                  <a:gd name="T1" fmla="*/ 0 h 50"/>
                  <a:gd name="T2" fmla="*/ 0 w 48"/>
                  <a:gd name="T3" fmla="*/ 0 h 50"/>
                  <a:gd name="T4" fmla="*/ 0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0 w 48"/>
                  <a:gd name="T11" fmla="*/ 0 h 50"/>
                  <a:gd name="T12" fmla="*/ 0 w 48"/>
                  <a:gd name="T13" fmla="*/ 0 h 50"/>
                  <a:gd name="T14" fmla="*/ 0 w 48"/>
                  <a:gd name="T15" fmla="*/ 0 h 50"/>
                  <a:gd name="T16" fmla="*/ 0 w 48"/>
                  <a:gd name="T17" fmla="*/ 0 h 50"/>
                  <a:gd name="T18" fmla="*/ 0 w 48"/>
                  <a:gd name="T19" fmla="*/ 0 h 50"/>
                  <a:gd name="T20" fmla="*/ 0 w 48"/>
                  <a:gd name="T21" fmla="*/ 0 h 50"/>
                  <a:gd name="T22" fmla="*/ 0 w 48"/>
                  <a:gd name="T23" fmla="*/ 0 h 50"/>
                  <a:gd name="T24" fmla="*/ 0 w 48"/>
                  <a:gd name="T25" fmla="*/ 0 h 50"/>
                  <a:gd name="T26" fmla="*/ 0 w 48"/>
                  <a:gd name="T27" fmla="*/ 0 h 50"/>
                  <a:gd name="T28" fmla="*/ 0 w 48"/>
                  <a:gd name="T29" fmla="*/ 0 h 50"/>
                  <a:gd name="T30" fmla="*/ 0 w 48"/>
                  <a:gd name="T31" fmla="*/ 0 h 50"/>
                  <a:gd name="T32" fmla="*/ 0 w 48"/>
                  <a:gd name="T33" fmla="*/ 0 h 50"/>
                  <a:gd name="T34" fmla="*/ 0 w 48"/>
                  <a:gd name="T35" fmla="*/ 0 h 50"/>
                  <a:gd name="T36" fmla="*/ 0 w 48"/>
                  <a:gd name="T37" fmla="*/ 0 h 50"/>
                  <a:gd name="T38" fmla="*/ 0 w 48"/>
                  <a:gd name="T39" fmla="*/ 0 h 50"/>
                  <a:gd name="T40" fmla="*/ 0 w 48"/>
                  <a:gd name="T41" fmla="*/ 0 h 50"/>
                  <a:gd name="T42" fmla="*/ 0 w 48"/>
                  <a:gd name="T43" fmla="*/ 0 h 50"/>
                  <a:gd name="T44" fmla="*/ 0 w 48"/>
                  <a:gd name="T45" fmla="*/ 0 h 50"/>
                  <a:gd name="T46" fmla="*/ 0 w 48"/>
                  <a:gd name="T47" fmla="*/ 0 h 50"/>
                  <a:gd name="T48" fmla="*/ 0 w 48"/>
                  <a:gd name="T49" fmla="*/ 0 h 50"/>
                  <a:gd name="T50" fmla="*/ 0 w 48"/>
                  <a:gd name="T51" fmla="*/ 0 h 50"/>
                  <a:gd name="T52" fmla="*/ 0 w 48"/>
                  <a:gd name="T53" fmla="*/ 0 h 50"/>
                  <a:gd name="T54" fmla="*/ 0 w 48"/>
                  <a:gd name="T55" fmla="*/ 0 h 50"/>
                  <a:gd name="T56" fmla="*/ 0 w 48"/>
                  <a:gd name="T57" fmla="*/ 0 h 50"/>
                  <a:gd name="T58" fmla="*/ 0 w 48"/>
                  <a:gd name="T59" fmla="*/ 0 h 50"/>
                  <a:gd name="T60" fmla="*/ 0 w 48"/>
                  <a:gd name="T61" fmla="*/ 0 h 50"/>
                  <a:gd name="T62" fmla="*/ 0 w 48"/>
                  <a:gd name="T63" fmla="*/ 0 h 50"/>
                  <a:gd name="T64" fmla="*/ 0 w 48"/>
                  <a:gd name="T65" fmla="*/ 0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"/>
                  <a:gd name="T100" fmla="*/ 0 h 50"/>
                  <a:gd name="T101" fmla="*/ 48 w 48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" h="50">
                    <a:moveTo>
                      <a:pt x="24" y="0"/>
                    </a:moveTo>
                    <a:lnTo>
                      <a:pt x="29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1" y="7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7" y="20"/>
                    </a:lnTo>
                    <a:lnTo>
                      <a:pt x="48" y="25"/>
                    </a:lnTo>
                    <a:lnTo>
                      <a:pt x="47" y="30"/>
                    </a:lnTo>
                    <a:lnTo>
                      <a:pt x="46" y="35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7" y="45"/>
                    </a:lnTo>
                    <a:lnTo>
                      <a:pt x="33" y="47"/>
                    </a:lnTo>
                    <a:lnTo>
                      <a:pt x="29" y="50"/>
                    </a:lnTo>
                    <a:lnTo>
                      <a:pt x="24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2" y="45"/>
                    </a:lnTo>
                    <a:lnTo>
                      <a:pt x="8" y="42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6" name="Freeform 114">
                <a:extLst>
                  <a:ext uri="{FF2B5EF4-FFF2-40B4-BE49-F238E27FC236}">
                    <a16:creationId xmlns:a16="http://schemas.microsoft.com/office/drawing/2014/main" id="{A5402C7A-C03F-5C3C-AF37-54E99E740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980"/>
                <a:ext cx="16" cy="17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w 48"/>
                  <a:gd name="T19" fmla="*/ 0 h 52"/>
                  <a:gd name="T20" fmla="*/ 0 w 48"/>
                  <a:gd name="T21" fmla="*/ 0 h 52"/>
                  <a:gd name="T22" fmla="*/ 0 w 48"/>
                  <a:gd name="T23" fmla="*/ 0 h 52"/>
                  <a:gd name="T24" fmla="*/ 0 w 48"/>
                  <a:gd name="T25" fmla="*/ 0 h 52"/>
                  <a:gd name="T26" fmla="*/ 0 w 48"/>
                  <a:gd name="T27" fmla="*/ 0 h 52"/>
                  <a:gd name="T28" fmla="*/ 0 w 48"/>
                  <a:gd name="T29" fmla="*/ 0 h 52"/>
                  <a:gd name="T30" fmla="*/ 0 w 48"/>
                  <a:gd name="T31" fmla="*/ 0 h 52"/>
                  <a:gd name="T32" fmla="*/ 0 w 48"/>
                  <a:gd name="T33" fmla="*/ 0 h 52"/>
                  <a:gd name="T34" fmla="*/ 0 w 48"/>
                  <a:gd name="T35" fmla="*/ 0 h 52"/>
                  <a:gd name="T36" fmla="*/ 0 w 48"/>
                  <a:gd name="T37" fmla="*/ 0 h 52"/>
                  <a:gd name="T38" fmla="*/ 0 w 48"/>
                  <a:gd name="T39" fmla="*/ 0 h 52"/>
                  <a:gd name="T40" fmla="*/ 0 w 48"/>
                  <a:gd name="T41" fmla="*/ 0 h 52"/>
                  <a:gd name="T42" fmla="*/ 0 w 48"/>
                  <a:gd name="T43" fmla="*/ 0 h 52"/>
                  <a:gd name="T44" fmla="*/ 0 w 48"/>
                  <a:gd name="T45" fmla="*/ 0 h 52"/>
                  <a:gd name="T46" fmla="*/ 0 w 48"/>
                  <a:gd name="T47" fmla="*/ 0 h 52"/>
                  <a:gd name="T48" fmla="*/ 0 w 48"/>
                  <a:gd name="T49" fmla="*/ 0 h 52"/>
                  <a:gd name="T50" fmla="*/ 0 w 48"/>
                  <a:gd name="T51" fmla="*/ 0 h 52"/>
                  <a:gd name="T52" fmla="*/ 0 w 48"/>
                  <a:gd name="T53" fmla="*/ 0 h 52"/>
                  <a:gd name="T54" fmla="*/ 0 w 48"/>
                  <a:gd name="T55" fmla="*/ 0 h 52"/>
                  <a:gd name="T56" fmla="*/ 0 w 48"/>
                  <a:gd name="T57" fmla="*/ 0 h 52"/>
                  <a:gd name="T58" fmla="*/ 0 w 48"/>
                  <a:gd name="T59" fmla="*/ 0 h 52"/>
                  <a:gd name="T60" fmla="*/ 0 w 48"/>
                  <a:gd name="T61" fmla="*/ 0 h 52"/>
                  <a:gd name="T62" fmla="*/ 0 w 48"/>
                  <a:gd name="T63" fmla="*/ 0 h 52"/>
                  <a:gd name="T64" fmla="*/ 0 w 48"/>
                  <a:gd name="T65" fmla="*/ 0 h 52"/>
                  <a:gd name="T66" fmla="*/ 0 w 48"/>
                  <a:gd name="T67" fmla="*/ 0 h 52"/>
                  <a:gd name="T68" fmla="*/ 0 w 48"/>
                  <a:gd name="T69" fmla="*/ 0 h 52"/>
                  <a:gd name="T70" fmla="*/ 0 w 48"/>
                  <a:gd name="T71" fmla="*/ 0 h 52"/>
                  <a:gd name="T72" fmla="*/ 0 w 48"/>
                  <a:gd name="T73" fmla="*/ 0 h 52"/>
                  <a:gd name="T74" fmla="*/ 0 w 48"/>
                  <a:gd name="T75" fmla="*/ 0 h 52"/>
                  <a:gd name="T76" fmla="*/ 0 w 48"/>
                  <a:gd name="T77" fmla="*/ 0 h 52"/>
                  <a:gd name="T78" fmla="*/ 0 w 48"/>
                  <a:gd name="T79" fmla="*/ 0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52"/>
                  <a:gd name="T122" fmla="*/ 48 w 48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52">
                    <a:moveTo>
                      <a:pt x="24" y="2"/>
                    </a:moveTo>
                    <a:lnTo>
                      <a:pt x="29" y="2"/>
                    </a:lnTo>
                    <a:lnTo>
                      <a:pt x="33" y="4"/>
                    </a:lnTo>
                    <a:lnTo>
                      <a:pt x="37" y="6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3" y="13"/>
                    </a:lnTo>
                    <a:lnTo>
                      <a:pt x="45" y="17"/>
                    </a:lnTo>
                    <a:lnTo>
                      <a:pt x="46" y="21"/>
                    </a:lnTo>
                    <a:lnTo>
                      <a:pt x="47" y="26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5" y="35"/>
                    </a:lnTo>
                    <a:lnTo>
                      <a:pt x="43" y="39"/>
                    </a:lnTo>
                    <a:lnTo>
                      <a:pt x="40" y="43"/>
                    </a:lnTo>
                    <a:lnTo>
                      <a:pt x="41" y="43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3" y="47"/>
                    </a:lnTo>
                    <a:lnTo>
                      <a:pt x="29" y="49"/>
                    </a:lnTo>
                    <a:lnTo>
                      <a:pt x="24" y="49"/>
                    </a:lnTo>
                    <a:lnTo>
                      <a:pt x="20" y="49"/>
                    </a:lnTo>
                    <a:lnTo>
                      <a:pt x="16" y="47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5" y="40"/>
                    </a:lnTo>
                    <a:lnTo>
                      <a:pt x="8" y="43"/>
                    </a:lnTo>
                    <a:lnTo>
                      <a:pt x="11" y="47"/>
                    </a:lnTo>
                    <a:lnTo>
                      <a:pt x="15" y="49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4" y="49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5" y="40"/>
                    </a:lnTo>
                    <a:lnTo>
                      <a:pt x="46" y="36"/>
                    </a:lnTo>
                    <a:lnTo>
                      <a:pt x="48" y="31"/>
                    </a:lnTo>
                    <a:lnTo>
                      <a:pt x="48" y="26"/>
                    </a:lnTo>
                    <a:lnTo>
                      <a:pt x="48" y="21"/>
                    </a:lnTo>
                    <a:lnTo>
                      <a:pt x="46" y="16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8" y="5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4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7" name="Freeform 115">
                <a:extLst>
                  <a:ext uri="{FF2B5EF4-FFF2-40B4-BE49-F238E27FC236}">
                    <a16:creationId xmlns:a16="http://schemas.microsoft.com/office/drawing/2014/main" id="{27638C0F-1458-A793-647E-1E63C21F2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932"/>
                <a:ext cx="20" cy="41"/>
              </a:xfrm>
              <a:custGeom>
                <a:avLst/>
                <a:gdLst>
                  <a:gd name="T0" fmla="*/ 0 w 59"/>
                  <a:gd name="T1" fmla="*/ 0 h 122"/>
                  <a:gd name="T2" fmla="*/ 0 w 59"/>
                  <a:gd name="T3" fmla="*/ 0 h 122"/>
                  <a:gd name="T4" fmla="*/ 0 w 59"/>
                  <a:gd name="T5" fmla="*/ 0 h 122"/>
                  <a:gd name="T6" fmla="*/ 0 w 59"/>
                  <a:gd name="T7" fmla="*/ 0 h 122"/>
                  <a:gd name="T8" fmla="*/ 0 w 59"/>
                  <a:gd name="T9" fmla="*/ 0 h 122"/>
                  <a:gd name="T10" fmla="*/ 0 w 59"/>
                  <a:gd name="T11" fmla="*/ 0 h 122"/>
                  <a:gd name="T12" fmla="*/ 0 w 59"/>
                  <a:gd name="T13" fmla="*/ 0 h 122"/>
                  <a:gd name="T14" fmla="*/ 0 w 59"/>
                  <a:gd name="T15" fmla="*/ 0 h 122"/>
                  <a:gd name="T16" fmla="*/ 0 w 59"/>
                  <a:gd name="T17" fmla="*/ 0 h 122"/>
                  <a:gd name="T18" fmla="*/ 0 w 59"/>
                  <a:gd name="T19" fmla="*/ 0 h 122"/>
                  <a:gd name="T20" fmla="*/ 0 w 59"/>
                  <a:gd name="T21" fmla="*/ 0 h 122"/>
                  <a:gd name="T22" fmla="*/ 0 w 59"/>
                  <a:gd name="T23" fmla="*/ 0 h 122"/>
                  <a:gd name="T24" fmla="*/ 0 w 59"/>
                  <a:gd name="T25" fmla="*/ 0 h 122"/>
                  <a:gd name="T26" fmla="*/ 0 w 59"/>
                  <a:gd name="T27" fmla="*/ 0 h 122"/>
                  <a:gd name="T28" fmla="*/ 0 w 59"/>
                  <a:gd name="T29" fmla="*/ 0 h 122"/>
                  <a:gd name="T30" fmla="*/ 0 w 59"/>
                  <a:gd name="T31" fmla="*/ 0 h 122"/>
                  <a:gd name="T32" fmla="*/ 0 w 59"/>
                  <a:gd name="T33" fmla="*/ 0 h 122"/>
                  <a:gd name="T34" fmla="*/ 0 w 59"/>
                  <a:gd name="T35" fmla="*/ 0 h 122"/>
                  <a:gd name="T36" fmla="*/ 0 w 59"/>
                  <a:gd name="T37" fmla="*/ 0 h 122"/>
                  <a:gd name="T38" fmla="*/ 0 w 59"/>
                  <a:gd name="T39" fmla="*/ 0 h 122"/>
                  <a:gd name="T40" fmla="*/ 0 w 59"/>
                  <a:gd name="T41" fmla="*/ 0 h 122"/>
                  <a:gd name="T42" fmla="*/ 0 w 59"/>
                  <a:gd name="T43" fmla="*/ 0 h 122"/>
                  <a:gd name="T44" fmla="*/ 0 w 59"/>
                  <a:gd name="T45" fmla="*/ 0 h 122"/>
                  <a:gd name="T46" fmla="*/ 0 w 59"/>
                  <a:gd name="T47" fmla="*/ 0 h 122"/>
                  <a:gd name="T48" fmla="*/ 0 w 59"/>
                  <a:gd name="T49" fmla="*/ 0 h 122"/>
                  <a:gd name="T50" fmla="*/ 0 w 59"/>
                  <a:gd name="T51" fmla="*/ 0 h 122"/>
                  <a:gd name="T52" fmla="*/ 0 w 59"/>
                  <a:gd name="T53" fmla="*/ 0 h 122"/>
                  <a:gd name="T54" fmla="*/ 0 w 59"/>
                  <a:gd name="T55" fmla="*/ 0 h 122"/>
                  <a:gd name="T56" fmla="*/ 0 w 59"/>
                  <a:gd name="T57" fmla="*/ 0 h 122"/>
                  <a:gd name="T58" fmla="*/ 0 w 59"/>
                  <a:gd name="T59" fmla="*/ 0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9"/>
                  <a:gd name="T91" fmla="*/ 0 h 122"/>
                  <a:gd name="T92" fmla="*/ 59 w 59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9" h="122">
                    <a:moveTo>
                      <a:pt x="59" y="26"/>
                    </a:moveTo>
                    <a:lnTo>
                      <a:pt x="54" y="15"/>
                    </a:lnTo>
                    <a:lnTo>
                      <a:pt x="48" y="5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9" y="9"/>
                    </a:lnTo>
                    <a:lnTo>
                      <a:pt x="13" y="19"/>
                    </a:lnTo>
                    <a:lnTo>
                      <a:pt x="9" y="26"/>
                    </a:lnTo>
                    <a:lnTo>
                      <a:pt x="5" y="40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2" y="88"/>
                    </a:lnTo>
                    <a:lnTo>
                      <a:pt x="2" y="92"/>
                    </a:lnTo>
                    <a:lnTo>
                      <a:pt x="3" y="100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9" y="117"/>
                    </a:lnTo>
                    <a:lnTo>
                      <a:pt x="13" y="122"/>
                    </a:lnTo>
                    <a:lnTo>
                      <a:pt x="5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8" name="Freeform 116">
                <a:extLst>
                  <a:ext uri="{FF2B5EF4-FFF2-40B4-BE49-F238E27FC236}">
                    <a16:creationId xmlns:a16="http://schemas.microsoft.com/office/drawing/2014/main" id="{E80CBC00-C9DA-43E0-5BCB-BBA80682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932"/>
                <a:ext cx="20" cy="41"/>
              </a:xfrm>
              <a:custGeom>
                <a:avLst/>
                <a:gdLst>
                  <a:gd name="T0" fmla="*/ 0 w 61"/>
                  <a:gd name="T1" fmla="*/ 0 h 124"/>
                  <a:gd name="T2" fmla="*/ 0 w 61"/>
                  <a:gd name="T3" fmla="*/ 0 h 124"/>
                  <a:gd name="T4" fmla="*/ 0 w 61"/>
                  <a:gd name="T5" fmla="*/ 0 h 124"/>
                  <a:gd name="T6" fmla="*/ 0 w 61"/>
                  <a:gd name="T7" fmla="*/ 0 h 124"/>
                  <a:gd name="T8" fmla="*/ 0 w 61"/>
                  <a:gd name="T9" fmla="*/ 0 h 124"/>
                  <a:gd name="T10" fmla="*/ 0 w 61"/>
                  <a:gd name="T11" fmla="*/ 0 h 124"/>
                  <a:gd name="T12" fmla="*/ 0 w 61"/>
                  <a:gd name="T13" fmla="*/ 0 h 124"/>
                  <a:gd name="T14" fmla="*/ 0 w 61"/>
                  <a:gd name="T15" fmla="*/ 0 h 124"/>
                  <a:gd name="T16" fmla="*/ 0 w 61"/>
                  <a:gd name="T17" fmla="*/ 0 h 124"/>
                  <a:gd name="T18" fmla="*/ 0 w 61"/>
                  <a:gd name="T19" fmla="*/ 0 h 124"/>
                  <a:gd name="T20" fmla="*/ 0 w 61"/>
                  <a:gd name="T21" fmla="*/ 0 h 124"/>
                  <a:gd name="T22" fmla="*/ 0 w 61"/>
                  <a:gd name="T23" fmla="*/ 0 h 124"/>
                  <a:gd name="T24" fmla="*/ 0 w 61"/>
                  <a:gd name="T25" fmla="*/ 0 h 124"/>
                  <a:gd name="T26" fmla="*/ 0 w 61"/>
                  <a:gd name="T27" fmla="*/ 0 h 124"/>
                  <a:gd name="T28" fmla="*/ 0 w 61"/>
                  <a:gd name="T29" fmla="*/ 0 h 124"/>
                  <a:gd name="T30" fmla="*/ 0 w 61"/>
                  <a:gd name="T31" fmla="*/ 0 h 124"/>
                  <a:gd name="T32" fmla="*/ 0 w 61"/>
                  <a:gd name="T33" fmla="*/ 0 h 124"/>
                  <a:gd name="T34" fmla="*/ 0 w 61"/>
                  <a:gd name="T35" fmla="*/ 0 h 124"/>
                  <a:gd name="T36" fmla="*/ 0 w 61"/>
                  <a:gd name="T37" fmla="*/ 0 h 124"/>
                  <a:gd name="T38" fmla="*/ 0 w 61"/>
                  <a:gd name="T39" fmla="*/ 0 h 124"/>
                  <a:gd name="T40" fmla="*/ 0 w 61"/>
                  <a:gd name="T41" fmla="*/ 0 h 124"/>
                  <a:gd name="T42" fmla="*/ 0 w 61"/>
                  <a:gd name="T43" fmla="*/ 0 h 124"/>
                  <a:gd name="T44" fmla="*/ 0 w 61"/>
                  <a:gd name="T45" fmla="*/ 0 h 124"/>
                  <a:gd name="T46" fmla="*/ 0 w 61"/>
                  <a:gd name="T47" fmla="*/ 0 h 124"/>
                  <a:gd name="T48" fmla="*/ 0 w 61"/>
                  <a:gd name="T49" fmla="*/ 0 h 124"/>
                  <a:gd name="T50" fmla="*/ 0 w 61"/>
                  <a:gd name="T51" fmla="*/ 0 h 124"/>
                  <a:gd name="T52" fmla="*/ 0 w 61"/>
                  <a:gd name="T53" fmla="*/ 0 h 124"/>
                  <a:gd name="T54" fmla="*/ 0 w 61"/>
                  <a:gd name="T55" fmla="*/ 0 h 124"/>
                  <a:gd name="T56" fmla="*/ 0 w 61"/>
                  <a:gd name="T57" fmla="*/ 0 h 124"/>
                  <a:gd name="T58" fmla="*/ 0 w 61"/>
                  <a:gd name="T59" fmla="*/ 0 h 124"/>
                  <a:gd name="T60" fmla="*/ 0 w 61"/>
                  <a:gd name="T61" fmla="*/ 0 h 124"/>
                  <a:gd name="T62" fmla="*/ 0 w 61"/>
                  <a:gd name="T63" fmla="*/ 0 h 124"/>
                  <a:gd name="T64" fmla="*/ 0 w 61"/>
                  <a:gd name="T65" fmla="*/ 0 h 124"/>
                  <a:gd name="T66" fmla="*/ 0 w 61"/>
                  <a:gd name="T67" fmla="*/ 0 h 124"/>
                  <a:gd name="T68" fmla="*/ 0 w 61"/>
                  <a:gd name="T69" fmla="*/ 0 h 1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"/>
                  <a:gd name="T106" fmla="*/ 0 h 124"/>
                  <a:gd name="T107" fmla="*/ 61 w 61"/>
                  <a:gd name="T108" fmla="*/ 124 h 1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" h="124">
                    <a:moveTo>
                      <a:pt x="61" y="27"/>
                    </a:moveTo>
                    <a:lnTo>
                      <a:pt x="55" y="16"/>
                    </a:lnTo>
                    <a:lnTo>
                      <a:pt x="49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18" y="10"/>
                    </a:lnTo>
                    <a:lnTo>
                      <a:pt x="13" y="20"/>
                    </a:lnTo>
                    <a:lnTo>
                      <a:pt x="9" y="27"/>
                    </a:lnTo>
                    <a:lnTo>
                      <a:pt x="5" y="41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1" y="83"/>
                    </a:lnTo>
                    <a:lnTo>
                      <a:pt x="1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3" y="101"/>
                    </a:lnTo>
                    <a:lnTo>
                      <a:pt x="3" y="105"/>
                    </a:lnTo>
                    <a:lnTo>
                      <a:pt x="4" y="106"/>
                    </a:lnTo>
                    <a:lnTo>
                      <a:pt x="9" y="118"/>
                    </a:lnTo>
                    <a:lnTo>
                      <a:pt x="14" y="124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13" y="122"/>
                    </a:lnTo>
                    <a:lnTo>
                      <a:pt x="15" y="122"/>
                    </a:lnTo>
                    <a:lnTo>
                      <a:pt x="11" y="117"/>
                    </a:lnTo>
                    <a:lnTo>
                      <a:pt x="5" y="106"/>
                    </a:lnTo>
                    <a:lnTo>
                      <a:pt x="5" y="105"/>
                    </a:lnTo>
                    <a:lnTo>
                      <a:pt x="5" y="101"/>
                    </a:lnTo>
                    <a:lnTo>
                      <a:pt x="3" y="93"/>
                    </a:lnTo>
                    <a:lnTo>
                      <a:pt x="3" y="89"/>
                    </a:lnTo>
                    <a:lnTo>
                      <a:pt x="3" y="86"/>
                    </a:lnTo>
                    <a:lnTo>
                      <a:pt x="2" y="83"/>
                    </a:lnTo>
                    <a:lnTo>
                      <a:pt x="2" y="80"/>
                    </a:lnTo>
                    <a:lnTo>
                      <a:pt x="1" y="76"/>
                    </a:lnTo>
                    <a:lnTo>
                      <a:pt x="1" y="69"/>
                    </a:lnTo>
                    <a:lnTo>
                      <a:pt x="2" y="62"/>
                    </a:lnTo>
                    <a:lnTo>
                      <a:pt x="2" y="59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7" y="42"/>
                    </a:lnTo>
                    <a:lnTo>
                      <a:pt x="11" y="27"/>
                    </a:lnTo>
                    <a:lnTo>
                      <a:pt x="15" y="20"/>
                    </a:lnTo>
                    <a:lnTo>
                      <a:pt x="21" y="11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31" y="2"/>
                    </a:lnTo>
                    <a:lnTo>
                      <a:pt x="36" y="1"/>
                    </a:lnTo>
                    <a:lnTo>
                      <a:pt x="41" y="1"/>
                    </a:lnTo>
                    <a:lnTo>
                      <a:pt x="48" y="7"/>
                    </a:lnTo>
                    <a:lnTo>
                      <a:pt x="54" y="16"/>
                    </a:lnTo>
                    <a:lnTo>
                      <a:pt x="59" y="27"/>
                    </a:lnTo>
                    <a:lnTo>
                      <a:pt x="6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19" name="Freeform 117">
                <a:extLst>
                  <a:ext uri="{FF2B5EF4-FFF2-40B4-BE49-F238E27FC236}">
                    <a16:creationId xmlns:a16="http://schemas.microsoft.com/office/drawing/2014/main" id="{DBA037FF-A611-65E9-8E37-CA77B02B1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926"/>
                <a:ext cx="37" cy="72"/>
              </a:xfrm>
              <a:custGeom>
                <a:avLst/>
                <a:gdLst>
                  <a:gd name="T0" fmla="*/ 0 w 111"/>
                  <a:gd name="T1" fmla="*/ 0 h 216"/>
                  <a:gd name="T2" fmla="*/ 0 w 111"/>
                  <a:gd name="T3" fmla="*/ 0 h 216"/>
                  <a:gd name="T4" fmla="*/ 0 w 111"/>
                  <a:gd name="T5" fmla="*/ 0 h 216"/>
                  <a:gd name="T6" fmla="*/ 0 w 111"/>
                  <a:gd name="T7" fmla="*/ 0 h 216"/>
                  <a:gd name="T8" fmla="*/ 0 w 111"/>
                  <a:gd name="T9" fmla="*/ 0 h 216"/>
                  <a:gd name="T10" fmla="*/ 0 w 111"/>
                  <a:gd name="T11" fmla="*/ 0 h 216"/>
                  <a:gd name="T12" fmla="*/ 0 w 111"/>
                  <a:gd name="T13" fmla="*/ 0 h 216"/>
                  <a:gd name="T14" fmla="*/ 0 w 111"/>
                  <a:gd name="T15" fmla="*/ 0 h 216"/>
                  <a:gd name="T16" fmla="*/ 0 w 111"/>
                  <a:gd name="T17" fmla="*/ 0 h 216"/>
                  <a:gd name="T18" fmla="*/ 0 w 111"/>
                  <a:gd name="T19" fmla="*/ 0 h 216"/>
                  <a:gd name="T20" fmla="*/ 0 w 111"/>
                  <a:gd name="T21" fmla="*/ 0 h 216"/>
                  <a:gd name="T22" fmla="*/ 0 w 111"/>
                  <a:gd name="T23" fmla="*/ 0 h 216"/>
                  <a:gd name="T24" fmla="*/ 0 w 111"/>
                  <a:gd name="T25" fmla="*/ 0 h 216"/>
                  <a:gd name="T26" fmla="*/ 0 w 111"/>
                  <a:gd name="T27" fmla="*/ 0 h 216"/>
                  <a:gd name="T28" fmla="*/ 0 w 111"/>
                  <a:gd name="T29" fmla="*/ 0 h 216"/>
                  <a:gd name="T30" fmla="*/ 0 w 111"/>
                  <a:gd name="T31" fmla="*/ 0 h 216"/>
                  <a:gd name="T32" fmla="*/ 0 w 111"/>
                  <a:gd name="T33" fmla="*/ 0 h 216"/>
                  <a:gd name="T34" fmla="*/ 0 w 111"/>
                  <a:gd name="T35" fmla="*/ 0 h 216"/>
                  <a:gd name="T36" fmla="*/ 0 w 111"/>
                  <a:gd name="T37" fmla="*/ 0 h 216"/>
                  <a:gd name="T38" fmla="*/ 0 w 111"/>
                  <a:gd name="T39" fmla="*/ 0 h 216"/>
                  <a:gd name="T40" fmla="*/ 0 w 111"/>
                  <a:gd name="T41" fmla="*/ 0 h 216"/>
                  <a:gd name="T42" fmla="*/ 0 w 111"/>
                  <a:gd name="T43" fmla="*/ 0 h 216"/>
                  <a:gd name="T44" fmla="*/ 0 w 111"/>
                  <a:gd name="T45" fmla="*/ 0 h 216"/>
                  <a:gd name="T46" fmla="*/ 0 w 111"/>
                  <a:gd name="T47" fmla="*/ 0 h 216"/>
                  <a:gd name="T48" fmla="*/ 0 w 111"/>
                  <a:gd name="T49" fmla="*/ 0 h 216"/>
                  <a:gd name="T50" fmla="*/ 0 w 111"/>
                  <a:gd name="T51" fmla="*/ 0 h 216"/>
                  <a:gd name="T52" fmla="*/ 0 w 111"/>
                  <a:gd name="T53" fmla="*/ 0 h 216"/>
                  <a:gd name="T54" fmla="*/ 0 w 111"/>
                  <a:gd name="T55" fmla="*/ 0 h 216"/>
                  <a:gd name="T56" fmla="*/ 0 w 111"/>
                  <a:gd name="T57" fmla="*/ 0 h 216"/>
                  <a:gd name="T58" fmla="*/ 0 w 111"/>
                  <a:gd name="T59" fmla="*/ 0 h 216"/>
                  <a:gd name="T60" fmla="*/ 0 w 111"/>
                  <a:gd name="T61" fmla="*/ 0 h 216"/>
                  <a:gd name="T62" fmla="*/ 0 w 111"/>
                  <a:gd name="T63" fmla="*/ 0 h 2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216"/>
                  <a:gd name="T98" fmla="*/ 111 w 111"/>
                  <a:gd name="T99" fmla="*/ 216 h 2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216">
                    <a:moveTo>
                      <a:pt x="49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5" y="4"/>
                    </a:lnTo>
                    <a:lnTo>
                      <a:pt x="70" y="8"/>
                    </a:lnTo>
                    <a:lnTo>
                      <a:pt x="75" y="12"/>
                    </a:lnTo>
                    <a:lnTo>
                      <a:pt x="80" y="18"/>
                    </a:lnTo>
                    <a:lnTo>
                      <a:pt x="84" y="23"/>
                    </a:lnTo>
                    <a:lnTo>
                      <a:pt x="89" y="30"/>
                    </a:lnTo>
                    <a:lnTo>
                      <a:pt x="94" y="37"/>
                    </a:lnTo>
                    <a:lnTo>
                      <a:pt x="97" y="45"/>
                    </a:lnTo>
                    <a:lnTo>
                      <a:pt x="101" y="54"/>
                    </a:lnTo>
                    <a:lnTo>
                      <a:pt x="104" y="64"/>
                    </a:lnTo>
                    <a:lnTo>
                      <a:pt x="106" y="73"/>
                    </a:lnTo>
                    <a:lnTo>
                      <a:pt x="108" y="83"/>
                    </a:lnTo>
                    <a:lnTo>
                      <a:pt x="110" y="94"/>
                    </a:lnTo>
                    <a:lnTo>
                      <a:pt x="110" y="104"/>
                    </a:lnTo>
                    <a:lnTo>
                      <a:pt x="111" y="116"/>
                    </a:lnTo>
                    <a:lnTo>
                      <a:pt x="111" y="127"/>
                    </a:lnTo>
                    <a:lnTo>
                      <a:pt x="110" y="137"/>
                    </a:lnTo>
                    <a:lnTo>
                      <a:pt x="109" y="147"/>
                    </a:lnTo>
                    <a:lnTo>
                      <a:pt x="108" y="156"/>
                    </a:lnTo>
                    <a:lnTo>
                      <a:pt x="105" y="166"/>
                    </a:lnTo>
                    <a:lnTo>
                      <a:pt x="103" y="174"/>
                    </a:lnTo>
                    <a:lnTo>
                      <a:pt x="100" y="182"/>
                    </a:lnTo>
                    <a:lnTo>
                      <a:pt x="97" y="189"/>
                    </a:lnTo>
                    <a:lnTo>
                      <a:pt x="93" y="195"/>
                    </a:lnTo>
                    <a:lnTo>
                      <a:pt x="87" y="201"/>
                    </a:lnTo>
                    <a:lnTo>
                      <a:pt x="83" y="206"/>
                    </a:lnTo>
                    <a:lnTo>
                      <a:pt x="78" y="210"/>
                    </a:lnTo>
                    <a:lnTo>
                      <a:pt x="73" y="213"/>
                    </a:lnTo>
                    <a:lnTo>
                      <a:pt x="68" y="215"/>
                    </a:lnTo>
                    <a:lnTo>
                      <a:pt x="62" y="216"/>
                    </a:lnTo>
                    <a:lnTo>
                      <a:pt x="57" y="216"/>
                    </a:lnTo>
                    <a:lnTo>
                      <a:pt x="51" y="215"/>
                    </a:lnTo>
                    <a:lnTo>
                      <a:pt x="46" y="213"/>
                    </a:lnTo>
                    <a:lnTo>
                      <a:pt x="40" y="208"/>
                    </a:lnTo>
                    <a:lnTo>
                      <a:pt x="34" y="204"/>
                    </a:lnTo>
                    <a:lnTo>
                      <a:pt x="30" y="199"/>
                    </a:lnTo>
                    <a:lnTo>
                      <a:pt x="25" y="193"/>
                    </a:lnTo>
                    <a:lnTo>
                      <a:pt x="21" y="187"/>
                    </a:lnTo>
                    <a:lnTo>
                      <a:pt x="17" y="180"/>
                    </a:lnTo>
                    <a:lnTo>
                      <a:pt x="13" y="172"/>
                    </a:lnTo>
                    <a:lnTo>
                      <a:pt x="10" y="163"/>
                    </a:lnTo>
                    <a:lnTo>
                      <a:pt x="7" y="153"/>
                    </a:lnTo>
                    <a:lnTo>
                      <a:pt x="4" y="143"/>
                    </a:lnTo>
                    <a:lnTo>
                      <a:pt x="2" y="133"/>
                    </a:lnTo>
                    <a:lnTo>
                      <a:pt x="1" y="123"/>
                    </a:lnTo>
                    <a:lnTo>
                      <a:pt x="0" y="112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2" y="70"/>
                    </a:lnTo>
                    <a:lnTo>
                      <a:pt x="3" y="61"/>
                    </a:lnTo>
                    <a:lnTo>
                      <a:pt x="6" y="51"/>
                    </a:lnTo>
                    <a:lnTo>
                      <a:pt x="8" y="42"/>
                    </a:lnTo>
                    <a:lnTo>
                      <a:pt x="11" y="35"/>
                    </a:lnTo>
                    <a:lnTo>
                      <a:pt x="14" y="28"/>
                    </a:lnTo>
                    <a:lnTo>
                      <a:pt x="18" y="21"/>
                    </a:lnTo>
                    <a:lnTo>
                      <a:pt x="22" y="16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7" y="3"/>
                    </a:lnTo>
                    <a:lnTo>
                      <a:pt x="43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20" name="Freeform 118">
                <a:extLst>
                  <a:ext uri="{FF2B5EF4-FFF2-40B4-BE49-F238E27FC236}">
                    <a16:creationId xmlns:a16="http://schemas.microsoft.com/office/drawing/2014/main" id="{1A9AC540-7583-EEE1-B304-A5DC5BC4F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926"/>
                <a:ext cx="37" cy="73"/>
              </a:xfrm>
              <a:custGeom>
                <a:avLst/>
                <a:gdLst>
                  <a:gd name="T0" fmla="*/ 0 w 113"/>
                  <a:gd name="T1" fmla="*/ 0 h 217"/>
                  <a:gd name="T2" fmla="*/ 0 w 113"/>
                  <a:gd name="T3" fmla="*/ 0 h 217"/>
                  <a:gd name="T4" fmla="*/ 0 w 113"/>
                  <a:gd name="T5" fmla="*/ 0 h 217"/>
                  <a:gd name="T6" fmla="*/ 0 w 113"/>
                  <a:gd name="T7" fmla="*/ 0 h 217"/>
                  <a:gd name="T8" fmla="*/ 0 w 113"/>
                  <a:gd name="T9" fmla="*/ 0 h 217"/>
                  <a:gd name="T10" fmla="*/ 0 w 113"/>
                  <a:gd name="T11" fmla="*/ 0 h 217"/>
                  <a:gd name="T12" fmla="*/ 0 w 113"/>
                  <a:gd name="T13" fmla="*/ 0 h 217"/>
                  <a:gd name="T14" fmla="*/ 0 w 113"/>
                  <a:gd name="T15" fmla="*/ 0 h 217"/>
                  <a:gd name="T16" fmla="*/ 0 w 113"/>
                  <a:gd name="T17" fmla="*/ 0 h 217"/>
                  <a:gd name="T18" fmla="*/ 0 w 113"/>
                  <a:gd name="T19" fmla="*/ 0 h 217"/>
                  <a:gd name="T20" fmla="*/ 0 w 113"/>
                  <a:gd name="T21" fmla="*/ 0 h 217"/>
                  <a:gd name="T22" fmla="*/ 0 w 113"/>
                  <a:gd name="T23" fmla="*/ 0 h 217"/>
                  <a:gd name="T24" fmla="*/ 0 w 113"/>
                  <a:gd name="T25" fmla="*/ 0 h 217"/>
                  <a:gd name="T26" fmla="*/ 0 w 113"/>
                  <a:gd name="T27" fmla="*/ 0 h 217"/>
                  <a:gd name="T28" fmla="*/ 0 w 113"/>
                  <a:gd name="T29" fmla="*/ 0 h 217"/>
                  <a:gd name="T30" fmla="*/ 0 w 113"/>
                  <a:gd name="T31" fmla="*/ 0 h 217"/>
                  <a:gd name="T32" fmla="*/ 0 w 113"/>
                  <a:gd name="T33" fmla="*/ 0 h 217"/>
                  <a:gd name="T34" fmla="*/ 0 w 113"/>
                  <a:gd name="T35" fmla="*/ 0 h 217"/>
                  <a:gd name="T36" fmla="*/ 0 w 113"/>
                  <a:gd name="T37" fmla="*/ 0 h 217"/>
                  <a:gd name="T38" fmla="*/ 0 w 113"/>
                  <a:gd name="T39" fmla="*/ 0 h 217"/>
                  <a:gd name="T40" fmla="*/ 0 w 113"/>
                  <a:gd name="T41" fmla="*/ 0 h 217"/>
                  <a:gd name="T42" fmla="*/ 0 w 113"/>
                  <a:gd name="T43" fmla="*/ 0 h 217"/>
                  <a:gd name="T44" fmla="*/ 0 w 113"/>
                  <a:gd name="T45" fmla="*/ 0 h 217"/>
                  <a:gd name="T46" fmla="*/ 0 w 113"/>
                  <a:gd name="T47" fmla="*/ 0 h 217"/>
                  <a:gd name="T48" fmla="*/ 0 w 113"/>
                  <a:gd name="T49" fmla="*/ 0 h 217"/>
                  <a:gd name="T50" fmla="*/ 0 w 113"/>
                  <a:gd name="T51" fmla="*/ 0 h 217"/>
                  <a:gd name="T52" fmla="*/ 0 w 113"/>
                  <a:gd name="T53" fmla="*/ 0 h 217"/>
                  <a:gd name="T54" fmla="*/ 0 w 113"/>
                  <a:gd name="T55" fmla="*/ 0 h 217"/>
                  <a:gd name="T56" fmla="*/ 0 w 113"/>
                  <a:gd name="T57" fmla="*/ 0 h 217"/>
                  <a:gd name="T58" fmla="*/ 0 w 113"/>
                  <a:gd name="T59" fmla="*/ 0 h 217"/>
                  <a:gd name="T60" fmla="*/ 0 w 113"/>
                  <a:gd name="T61" fmla="*/ 0 h 217"/>
                  <a:gd name="T62" fmla="*/ 0 w 113"/>
                  <a:gd name="T63" fmla="*/ 0 h 217"/>
                  <a:gd name="T64" fmla="*/ 0 w 113"/>
                  <a:gd name="T65" fmla="*/ 0 h 217"/>
                  <a:gd name="T66" fmla="*/ 0 w 113"/>
                  <a:gd name="T67" fmla="*/ 0 h 217"/>
                  <a:gd name="T68" fmla="*/ 0 w 113"/>
                  <a:gd name="T69" fmla="*/ 0 h 217"/>
                  <a:gd name="T70" fmla="*/ 0 w 113"/>
                  <a:gd name="T71" fmla="*/ 0 h 217"/>
                  <a:gd name="T72" fmla="*/ 0 w 113"/>
                  <a:gd name="T73" fmla="*/ 0 h 217"/>
                  <a:gd name="T74" fmla="*/ 0 w 113"/>
                  <a:gd name="T75" fmla="*/ 0 h 217"/>
                  <a:gd name="T76" fmla="*/ 0 w 113"/>
                  <a:gd name="T77" fmla="*/ 0 h 217"/>
                  <a:gd name="T78" fmla="*/ 0 w 113"/>
                  <a:gd name="T79" fmla="*/ 0 h 217"/>
                  <a:gd name="T80" fmla="*/ 0 w 113"/>
                  <a:gd name="T81" fmla="*/ 0 h 217"/>
                  <a:gd name="T82" fmla="*/ 0 w 113"/>
                  <a:gd name="T83" fmla="*/ 0 h 217"/>
                  <a:gd name="T84" fmla="*/ 0 w 113"/>
                  <a:gd name="T85" fmla="*/ 0 h 217"/>
                  <a:gd name="T86" fmla="*/ 0 w 113"/>
                  <a:gd name="T87" fmla="*/ 0 h 217"/>
                  <a:gd name="T88" fmla="*/ 0 w 113"/>
                  <a:gd name="T89" fmla="*/ 0 h 217"/>
                  <a:gd name="T90" fmla="*/ 0 w 113"/>
                  <a:gd name="T91" fmla="*/ 0 h 217"/>
                  <a:gd name="T92" fmla="*/ 0 w 113"/>
                  <a:gd name="T93" fmla="*/ 0 h 217"/>
                  <a:gd name="T94" fmla="*/ 0 w 113"/>
                  <a:gd name="T95" fmla="*/ 0 h 217"/>
                  <a:gd name="T96" fmla="*/ 0 w 113"/>
                  <a:gd name="T97" fmla="*/ 0 h 217"/>
                  <a:gd name="T98" fmla="*/ 0 w 113"/>
                  <a:gd name="T99" fmla="*/ 0 h 217"/>
                  <a:gd name="T100" fmla="*/ 0 w 113"/>
                  <a:gd name="T101" fmla="*/ 0 h 217"/>
                  <a:gd name="T102" fmla="*/ 0 w 113"/>
                  <a:gd name="T103" fmla="*/ 0 h 217"/>
                  <a:gd name="T104" fmla="*/ 0 w 113"/>
                  <a:gd name="T105" fmla="*/ 0 h 2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3"/>
                  <a:gd name="T160" fmla="*/ 0 h 217"/>
                  <a:gd name="T161" fmla="*/ 113 w 113"/>
                  <a:gd name="T162" fmla="*/ 217 h 2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3" h="217">
                    <a:moveTo>
                      <a:pt x="50" y="1"/>
                    </a:moveTo>
                    <a:lnTo>
                      <a:pt x="55" y="1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70" y="9"/>
                    </a:lnTo>
                    <a:lnTo>
                      <a:pt x="76" y="13"/>
                    </a:lnTo>
                    <a:lnTo>
                      <a:pt x="80" y="18"/>
                    </a:lnTo>
                    <a:lnTo>
                      <a:pt x="85" y="24"/>
                    </a:lnTo>
                    <a:lnTo>
                      <a:pt x="89" y="30"/>
                    </a:lnTo>
                    <a:lnTo>
                      <a:pt x="94" y="38"/>
                    </a:lnTo>
                    <a:lnTo>
                      <a:pt x="98" y="46"/>
                    </a:lnTo>
                    <a:lnTo>
                      <a:pt x="101" y="54"/>
                    </a:lnTo>
                    <a:lnTo>
                      <a:pt x="104" y="64"/>
                    </a:lnTo>
                    <a:lnTo>
                      <a:pt x="106" y="73"/>
                    </a:lnTo>
                    <a:lnTo>
                      <a:pt x="108" y="83"/>
                    </a:lnTo>
                    <a:lnTo>
                      <a:pt x="110" y="94"/>
                    </a:lnTo>
                    <a:lnTo>
                      <a:pt x="111" y="104"/>
                    </a:lnTo>
                    <a:lnTo>
                      <a:pt x="111" y="116"/>
                    </a:lnTo>
                    <a:lnTo>
                      <a:pt x="111" y="127"/>
                    </a:lnTo>
                    <a:lnTo>
                      <a:pt x="111" y="137"/>
                    </a:lnTo>
                    <a:lnTo>
                      <a:pt x="109" y="147"/>
                    </a:lnTo>
                    <a:lnTo>
                      <a:pt x="108" y="156"/>
                    </a:lnTo>
                    <a:lnTo>
                      <a:pt x="105" y="166"/>
                    </a:lnTo>
                    <a:lnTo>
                      <a:pt x="103" y="174"/>
                    </a:lnTo>
                    <a:lnTo>
                      <a:pt x="100" y="182"/>
                    </a:lnTo>
                    <a:lnTo>
                      <a:pt x="97" y="189"/>
                    </a:lnTo>
                    <a:lnTo>
                      <a:pt x="92" y="195"/>
                    </a:lnTo>
                    <a:lnTo>
                      <a:pt x="87" y="200"/>
                    </a:lnTo>
                    <a:lnTo>
                      <a:pt x="88" y="200"/>
                    </a:lnTo>
                    <a:lnTo>
                      <a:pt x="84" y="205"/>
                    </a:lnTo>
                    <a:lnTo>
                      <a:pt x="79" y="209"/>
                    </a:lnTo>
                    <a:lnTo>
                      <a:pt x="74" y="213"/>
                    </a:lnTo>
                    <a:lnTo>
                      <a:pt x="68" y="215"/>
                    </a:lnTo>
                    <a:lnTo>
                      <a:pt x="69" y="215"/>
                    </a:lnTo>
                    <a:lnTo>
                      <a:pt x="63" y="215"/>
                    </a:lnTo>
                    <a:lnTo>
                      <a:pt x="58" y="215"/>
                    </a:lnTo>
                    <a:lnTo>
                      <a:pt x="53" y="214"/>
                    </a:lnTo>
                    <a:lnTo>
                      <a:pt x="47" y="212"/>
                    </a:lnTo>
                    <a:lnTo>
                      <a:pt x="41" y="208"/>
                    </a:lnTo>
                    <a:lnTo>
                      <a:pt x="36" y="203"/>
                    </a:lnTo>
                    <a:lnTo>
                      <a:pt x="36" y="204"/>
                    </a:lnTo>
                    <a:lnTo>
                      <a:pt x="31" y="199"/>
                    </a:lnTo>
                    <a:lnTo>
                      <a:pt x="27" y="193"/>
                    </a:lnTo>
                    <a:lnTo>
                      <a:pt x="22" y="186"/>
                    </a:lnTo>
                    <a:lnTo>
                      <a:pt x="18" y="179"/>
                    </a:lnTo>
                    <a:lnTo>
                      <a:pt x="15" y="171"/>
                    </a:lnTo>
                    <a:lnTo>
                      <a:pt x="12" y="162"/>
                    </a:lnTo>
                    <a:lnTo>
                      <a:pt x="9" y="152"/>
                    </a:lnTo>
                    <a:lnTo>
                      <a:pt x="9" y="153"/>
                    </a:lnTo>
                    <a:lnTo>
                      <a:pt x="6" y="143"/>
                    </a:lnTo>
                    <a:lnTo>
                      <a:pt x="4" y="133"/>
                    </a:lnTo>
                    <a:lnTo>
                      <a:pt x="3" y="123"/>
                    </a:lnTo>
                    <a:lnTo>
                      <a:pt x="2" y="112"/>
                    </a:lnTo>
                    <a:lnTo>
                      <a:pt x="1" y="100"/>
                    </a:lnTo>
                    <a:lnTo>
                      <a:pt x="1" y="90"/>
                    </a:lnTo>
                    <a:lnTo>
                      <a:pt x="2" y="80"/>
                    </a:lnTo>
                    <a:lnTo>
                      <a:pt x="3" y="70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10" y="43"/>
                    </a:lnTo>
                    <a:lnTo>
                      <a:pt x="13" y="35"/>
                    </a:lnTo>
                    <a:lnTo>
                      <a:pt x="16" y="28"/>
                    </a:lnTo>
                    <a:lnTo>
                      <a:pt x="20" y="22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33" y="8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2"/>
                    </a:lnTo>
                    <a:lnTo>
                      <a:pt x="32" y="5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18" y="21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8" y="42"/>
                    </a:lnTo>
                    <a:lnTo>
                      <a:pt x="6" y="5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2" y="70"/>
                    </a:lnTo>
                    <a:lnTo>
                      <a:pt x="1" y="80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1" y="123"/>
                    </a:lnTo>
                    <a:lnTo>
                      <a:pt x="3" y="133"/>
                    </a:lnTo>
                    <a:lnTo>
                      <a:pt x="5" y="143"/>
                    </a:lnTo>
                    <a:lnTo>
                      <a:pt x="7" y="153"/>
                    </a:lnTo>
                    <a:lnTo>
                      <a:pt x="10" y="163"/>
                    </a:lnTo>
                    <a:lnTo>
                      <a:pt x="13" y="172"/>
                    </a:lnTo>
                    <a:lnTo>
                      <a:pt x="17" y="180"/>
                    </a:lnTo>
                    <a:lnTo>
                      <a:pt x="21" y="187"/>
                    </a:lnTo>
                    <a:lnTo>
                      <a:pt x="25" y="194"/>
                    </a:lnTo>
                    <a:lnTo>
                      <a:pt x="30" y="200"/>
                    </a:lnTo>
                    <a:lnTo>
                      <a:pt x="35" y="204"/>
                    </a:lnTo>
                    <a:lnTo>
                      <a:pt x="35" y="205"/>
                    </a:lnTo>
                    <a:lnTo>
                      <a:pt x="40" y="209"/>
                    </a:lnTo>
                    <a:lnTo>
                      <a:pt x="46" y="213"/>
                    </a:lnTo>
                    <a:lnTo>
                      <a:pt x="52" y="215"/>
                    </a:lnTo>
                    <a:lnTo>
                      <a:pt x="58" y="217"/>
                    </a:lnTo>
                    <a:lnTo>
                      <a:pt x="63" y="217"/>
                    </a:lnTo>
                    <a:lnTo>
                      <a:pt x="69" y="216"/>
                    </a:lnTo>
                    <a:lnTo>
                      <a:pt x="74" y="214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9" y="201"/>
                    </a:lnTo>
                    <a:lnTo>
                      <a:pt x="94" y="196"/>
                    </a:lnTo>
                    <a:lnTo>
                      <a:pt x="98" y="189"/>
                    </a:lnTo>
                    <a:lnTo>
                      <a:pt x="102" y="183"/>
                    </a:lnTo>
                    <a:lnTo>
                      <a:pt x="105" y="175"/>
                    </a:lnTo>
                    <a:lnTo>
                      <a:pt x="107" y="166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1" y="147"/>
                    </a:lnTo>
                    <a:lnTo>
                      <a:pt x="112" y="137"/>
                    </a:lnTo>
                    <a:lnTo>
                      <a:pt x="113" y="127"/>
                    </a:lnTo>
                    <a:lnTo>
                      <a:pt x="113" y="116"/>
                    </a:lnTo>
                    <a:lnTo>
                      <a:pt x="112" y="104"/>
                    </a:lnTo>
                    <a:lnTo>
                      <a:pt x="111" y="94"/>
                    </a:lnTo>
                    <a:lnTo>
                      <a:pt x="110" y="83"/>
                    </a:lnTo>
                    <a:lnTo>
                      <a:pt x="108" y="73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2" y="53"/>
                    </a:lnTo>
                    <a:lnTo>
                      <a:pt x="99" y="45"/>
                    </a:lnTo>
                    <a:lnTo>
                      <a:pt x="96" y="37"/>
                    </a:lnTo>
                    <a:lnTo>
                      <a:pt x="91" y="29"/>
                    </a:lnTo>
                    <a:lnTo>
                      <a:pt x="86" y="23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76" y="12"/>
                    </a:lnTo>
                    <a:lnTo>
                      <a:pt x="71" y="8"/>
                    </a:lnTo>
                    <a:lnTo>
                      <a:pt x="66" y="3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21" name="Freeform 119">
                <a:extLst>
                  <a:ext uri="{FF2B5EF4-FFF2-40B4-BE49-F238E27FC236}">
                    <a16:creationId xmlns:a16="http://schemas.microsoft.com/office/drawing/2014/main" id="{3CEE9047-8E39-5903-EF77-9687B84B9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954"/>
                <a:ext cx="14" cy="19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0 h 55"/>
                  <a:gd name="T4" fmla="*/ 0 w 44"/>
                  <a:gd name="T5" fmla="*/ 0 h 55"/>
                  <a:gd name="T6" fmla="*/ 0 w 44"/>
                  <a:gd name="T7" fmla="*/ 0 h 55"/>
                  <a:gd name="T8" fmla="*/ 0 w 44"/>
                  <a:gd name="T9" fmla="*/ 0 h 55"/>
                  <a:gd name="T10" fmla="*/ 0 w 44"/>
                  <a:gd name="T11" fmla="*/ 0 h 55"/>
                  <a:gd name="T12" fmla="*/ 0 w 44"/>
                  <a:gd name="T13" fmla="*/ 0 h 55"/>
                  <a:gd name="T14" fmla="*/ 0 w 44"/>
                  <a:gd name="T15" fmla="*/ 0 h 55"/>
                  <a:gd name="T16" fmla="*/ 0 w 44"/>
                  <a:gd name="T17" fmla="*/ 0 h 55"/>
                  <a:gd name="T18" fmla="*/ 0 w 44"/>
                  <a:gd name="T19" fmla="*/ 0 h 55"/>
                  <a:gd name="T20" fmla="*/ 0 w 44"/>
                  <a:gd name="T21" fmla="*/ 0 h 55"/>
                  <a:gd name="T22" fmla="*/ 0 w 44"/>
                  <a:gd name="T23" fmla="*/ 0 h 55"/>
                  <a:gd name="T24" fmla="*/ 0 w 44"/>
                  <a:gd name="T25" fmla="*/ 0 h 55"/>
                  <a:gd name="T26" fmla="*/ 0 w 44"/>
                  <a:gd name="T27" fmla="*/ 0 h 55"/>
                  <a:gd name="T28" fmla="*/ 0 w 44"/>
                  <a:gd name="T29" fmla="*/ 0 h 55"/>
                  <a:gd name="T30" fmla="*/ 0 w 44"/>
                  <a:gd name="T31" fmla="*/ 0 h 55"/>
                  <a:gd name="T32" fmla="*/ 0 w 44"/>
                  <a:gd name="T33" fmla="*/ 0 h 55"/>
                  <a:gd name="T34" fmla="*/ 0 w 44"/>
                  <a:gd name="T35" fmla="*/ 0 h 55"/>
                  <a:gd name="T36" fmla="*/ 0 w 44"/>
                  <a:gd name="T37" fmla="*/ 0 h 55"/>
                  <a:gd name="T38" fmla="*/ 0 w 44"/>
                  <a:gd name="T39" fmla="*/ 0 h 55"/>
                  <a:gd name="T40" fmla="*/ 0 w 44"/>
                  <a:gd name="T41" fmla="*/ 0 h 55"/>
                  <a:gd name="T42" fmla="*/ 0 w 44"/>
                  <a:gd name="T43" fmla="*/ 0 h 55"/>
                  <a:gd name="T44" fmla="*/ 0 w 44"/>
                  <a:gd name="T45" fmla="*/ 0 h 55"/>
                  <a:gd name="T46" fmla="*/ 0 w 44"/>
                  <a:gd name="T47" fmla="*/ 0 h 55"/>
                  <a:gd name="T48" fmla="*/ 0 w 44"/>
                  <a:gd name="T49" fmla="*/ 0 h 55"/>
                  <a:gd name="T50" fmla="*/ 0 w 44"/>
                  <a:gd name="T51" fmla="*/ 0 h 55"/>
                  <a:gd name="T52" fmla="*/ 0 w 44"/>
                  <a:gd name="T53" fmla="*/ 0 h 55"/>
                  <a:gd name="T54" fmla="*/ 0 w 44"/>
                  <a:gd name="T55" fmla="*/ 0 h 55"/>
                  <a:gd name="T56" fmla="*/ 0 w 44"/>
                  <a:gd name="T57" fmla="*/ 0 h 55"/>
                  <a:gd name="T58" fmla="*/ 0 w 44"/>
                  <a:gd name="T59" fmla="*/ 0 h 55"/>
                  <a:gd name="T60" fmla="*/ 0 w 44"/>
                  <a:gd name="T61" fmla="*/ 0 h 55"/>
                  <a:gd name="T62" fmla="*/ 0 w 44"/>
                  <a:gd name="T63" fmla="*/ 0 h 55"/>
                  <a:gd name="T64" fmla="*/ 0 w 44"/>
                  <a:gd name="T65" fmla="*/ 0 h 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55"/>
                  <a:gd name="T101" fmla="*/ 44 w 44"/>
                  <a:gd name="T102" fmla="*/ 55 h 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55">
                    <a:moveTo>
                      <a:pt x="21" y="0"/>
                    </a:move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40" y="12"/>
                    </a:lnTo>
                    <a:lnTo>
                      <a:pt x="42" y="16"/>
                    </a:lnTo>
                    <a:lnTo>
                      <a:pt x="43" y="21"/>
                    </a:lnTo>
                    <a:lnTo>
                      <a:pt x="44" y="28"/>
                    </a:lnTo>
                    <a:lnTo>
                      <a:pt x="43" y="33"/>
                    </a:lnTo>
                    <a:lnTo>
                      <a:pt x="42" y="38"/>
                    </a:lnTo>
                    <a:lnTo>
                      <a:pt x="40" y="43"/>
                    </a:lnTo>
                    <a:lnTo>
                      <a:pt x="37" y="47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6" y="55"/>
                    </a:lnTo>
                    <a:lnTo>
                      <a:pt x="21" y="55"/>
                    </a:lnTo>
                    <a:lnTo>
                      <a:pt x="17" y="55"/>
                    </a:lnTo>
                    <a:lnTo>
                      <a:pt x="13" y="53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4" y="43"/>
                    </a:lnTo>
                    <a:lnTo>
                      <a:pt x="2" y="38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722" name="Freeform 120">
                <a:extLst>
                  <a:ext uri="{FF2B5EF4-FFF2-40B4-BE49-F238E27FC236}">
                    <a16:creationId xmlns:a16="http://schemas.microsoft.com/office/drawing/2014/main" id="{12938174-6161-D18F-DFDF-B9C807FB0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954"/>
                <a:ext cx="15" cy="19"/>
              </a:xfrm>
              <a:custGeom>
                <a:avLst/>
                <a:gdLst>
                  <a:gd name="T0" fmla="*/ 0 w 45"/>
                  <a:gd name="T1" fmla="*/ 0 h 57"/>
                  <a:gd name="T2" fmla="*/ 0 w 45"/>
                  <a:gd name="T3" fmla="*/ 0 h 57"/>
                  <a:gd name="T4" fmla="*/ 0 w 45"/>
                  <a:gd name="T5" fmla="*/ 0 h 57"/>
                  <a:gd name="T6" fmla="*/ 0 w 45"/>
                  <a:gd name="T7" fmla="*/ 0 h 57"/>
                  <a:gd name="T8" fmla="*/ 0 w 45"/>
                  <a:gd name="T9" fmla="*/ 0 h 57"/>
                  <a:gd name="T10" fmla="*/ 0 w 45"/>
                  <a:gd name="T11" fmla="*/ 0 h 57"/>
                  <a:gd name="T12" fmla="*/ 0 w 45"/>
                  <a:gd name="T13" fmla="*/ 0 h 57"/>
                  <a:gd name="T14" fmla="*/ 0 w 45"/>
                  <a:gd name="T15" fmla="*/ 0 h 57"/>
                  <a:gd name="T16" fmla="*/ 0 w 45"/>
                  <a:gd name="T17" fmla="*/ 0 h 57"/>
                  <a:gd name="T18" fmla="*/ 0 w 45"/>
                  <a:gd name="T19" fmla="*/ 0 h 57"/>
                  <a:gd name="T20" fmla="*/ 0 w 45"/>
                  <a:gd name="T21" fmla="*/ 0 h 57"/>
                  <a:gd name="T22" fmla="*/ 0 w 45"/>
                  <a:gd name="T23" fmla="*/ 0 h 57"/>
                  <a:gd name="T24" fmla="*/ 0 w 45"/>
                  <a:gd name="T25" fmla="*/ 0 h 57"/>
                  <a:gd name="T26" fmla="*/ 0 w 45"/>
                  <a:gd name="T27" fmla="*/ 0 h 57"/>
                  <a:gd name="T28" fmla="*/ 0 w 45"/>
                  <a:gd name="T29" fmla="*/ 0 h 57"/>
                  <a:gd name="T30" fmla="*/ 0 w 45"/>
                  <a:gd name="T31" fmla="*/ 0 h 57"/>
                  <a:gd name="T32" fmla="*/ 0 w 45"/>
                  <a:gd name="T33" fmla="*/ 0 h 57"/>
                  <a:gd name="T34" fmla="*/ 0 w 45"/>
                  <a:gd name="T35" fmla="*/ 0 h 57"/>
                  <a:gd name="T36" fmla="*/ 0 w 45"/>
                  <a:gd name="T37" fmla="*/ 0 h 57"/>
                  <a:gd name="T38" fmla="*/ 0 w 45"/>
                  <a:gd name="T39" fmla="*/ 0 h 57"/>
                  <a:gd name="T40" fmla="*/ 0 w 45"/>
                  <a:gd name="T41" fmla="*/ 0 h 57"/>
                  <a:gd name="T42" fmla="*/ 0 w 45"/>
                  <a:gd name="T43" fmla="*/ 0 h 57"/>
                  <a:gd name="T44" fmla="*/ 0 w 45"/>
                  <a:gd name="T45" fmla="*/ 0 h 57"/>
                  <a:gd name="T46" fmla="*/ 0 w 45"/>
                  <a:gd name="T47" fmla="*/ 0 h 57"/>
                  <a:gd name="T48" fmla="*/ 0 w 45"/>
                  <a:gd name="T49" fmla="*/ 0 h 57"/>
                  <a:gd name="T50" fmla="*/ 0 w 45"/>
                  <a:gd name="T51" fmla="*/ 0 h 57"/>
                  <a:gd name="T52" fmla="*/ 0 w 45"/>
                  <a:gd name="T53" fmla="*/ 0 h 57"/>
                  <a:gd name="T54" fmla="*/ 0 w 45"/>
                  <a:gd name="T55" fmla="*/ 0 h 57"/>
                  <a:gd name="T56" fmla="*/ 0 w 45"/>
                  <a:gd name="T57" fmla="*/ 0 h 57"/>
                  <a:gd name="T58" fmla="*/ 0 w 45"/>
                  <a:gd name="T59" fmla="*/ 0 h 57"/>
                  <a:gd name="T60" fmla="*/ 0 w 45"/>
                  <a:gd name="T61" fmla="*/ 0 h 57"/>
                  <a:gd name="T62" fmla="*/ 0 w 45"/>
                  <a:gd name="T63" fmla="*/ 0 h 57"/>
                  <a:gd name="T64" fmla="*/ 0 w 45"/>
                  <a:gd name="T65" fmla="*/ 0 h 57"/>
                  <a:gd name="T66" fmla="*/ 0 w 45"/>
                  <a:gd name="T67" fmla="*/ 0 h 57"/>
                  <a:gd name="T68" fmla="*/ 0 w 45"/>
                  <a:gd name="T69" fmla="*/ 0 h 57"/>
                  <a:gd name="T70" fmla="*/ 0 w 45"/>
                  <a:gd name="T71" fmla="*/ 0 h 57"/>
                  <a:gd name="T72" fmla="*/ 0 w 45"/>
                  <a:gd name="T73" fmla="*/ 0 h 57"/>
                  <a:gd name="T74" fmla="*/ 0 w 45"/>
                  <a:gd name="T75" fmla="*/ 0 h 57"/>
                  <a:gd name="T76" fmla="*/ 0 w 45"/>
                  <a:gd name="T77" fmla="*/ 0 h 57"/>
                  <a:gd name="T78" fmla="*/ 0 w 45"/>
                  <a:gd name="T79" fmla="*/ 0 h 57"/>
                  <a:gd name="T80" fmla="*/ 0 w 45"/>
                  <a:gd name="T81" fmla="*/ 0 h 57"/>
                  <a:gd name="T82" fmla="*/ 0 w 45"/>
                  <a:gd name="T83" fmla="*/ 0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57"/>
                  <a:gd name="T128" fmla="*/ 45 w 45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57">
                    <a:moveTo>
                      <a:pt x="22" y="2"/>
                    </a:moveTo>
                    <a:lnTo>
                      <a:pt x="27" y="2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40" y="13"/>
                    </a:lnTo>
                    <a:lnTo>
                      <a:pt x="42" y="17"/>
                    </a:lnTo>
                    <a:lnTo>
                      <a:pt x="43" y="22"/>
                    </a:lnTo>
                    <a:lnTo>
                      <a:pt x="44" y="29"/>
                    </a:lnTo>
                    <a:lnTo>
                      <a:pt x="43" y="34"/>
                    </a:lnTo>
                    <a:lnTo>
                      <a:pt x="42" y="39"/>
                    </a:lnTo>
                    <a:lnTo>
                      <a:pt x="40" y="44"/>
                    </a:lnTo>
                    <a:lnTo>
                      <a:pt x="37" y="48"/>
                    </a:lnTo>
                    <a:lnTo>
                      <a:pt x="38" y="48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1" y="53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2" y="55"/>
                    </a:lnTo>
                    <a:lnTo>
                      <a:pt x="18" y="55"/>
                    </a:lnTo>
                    <a:lnTo>
                      <a:pt x="14" y="53"/>
                    </a:lnTo>
                    <a:lnTo>
                      <a:pt x="11" y="50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2" y="17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7" y="48"/>
                    </a:lnTo>
                    <a:lnTo>
                      <a:pt x="10" y="52"/>
                    </a:lnTo>
                    <a:lnTo>
                      <a:pt x="14" y="55"/>
                    </a:lnTo>
                    <a:lnTo>
                      <a:pt x="18" y="56"/>
                    </a:lnTo>
                    <a:lnTo>
                      <a:pt x="22" y="57"/>
                    </a:lnTo>
                    <a:lnTo>
                      <a:pt x="27" y="56"/>
                    </a:lnTo>
                    <a:lnTo>
                      <a:pt x="32" y="55"/>
                    </a:lnTo>
                    <a:lnTo>
                      <a:pt x="36" y="52"/>
                    </a:lnTo>
                    <a:lnTo>
                      <a:pt x="39" y="48"/>
                    </a:lnTo>
                    <a:lnTo>
                      <a:pt x="42" y="44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5" y="29"/>
                    </a:lnTo>
                    <a:lnTo>
                      <a:pt x="45" y="22"/>
                    </a:lnTo>
                    <a:lnTo>
                      <a:pt x="44" y="17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26659" name="WordArt 121">
              <a:extLst>
                <a:ext uri="{FF2B5EF4-FFF2-40B4-BE49-F238E27FC236}">
                  <a16:creationId xmlns:a16="http://schemas.microsoft.com/office/drawing/2014/main" id="{8D9E4AEA-06A5-F8BF-0C53-883ABC73D8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53" y="978"/>
              <a:ext cx="1240" cy="60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652204"/>
                </a:avLst>
              </a:prstTxWarp>
            </a:bodyPr>
            <a:lstStyle/>
            <a:p>
              <a:pPr algn="ctr"/>
              <a:r>
                <a:rPr lang="en-A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 panose="030F0702030302020204" pitchFamily="66" charset="0"/>
                </a:rPr>
                <a:t>Think Pair Share</a:t>
              </a:r>
            </a:p>
          </p:txBody>
        </p:sp>
      </p:grpSp>
      <p:sp>
        <p:nvSpPr>
          <p:cNvPr id="27770" name="WordArt 122">
            <a:extLst>
              <a:ext uri="{FF2B5EF4-FFF2-40B4-BE49-F238E27FC236}">
                <a16:creationId xmlns:a16="http://schemas.microsoft.com/office/drawing/2014/main" id="{17D84F5B-5158-C348-74DF-D689FD58D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0688" y="5156200"/>
            <a:ext cx="55054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halk"/>
              </a:rPr>
              <a:t>Step 1: Choose Two points</a:t>
            </a:r>
            <a:endParaRPr lang="en-AU" sz="3600" kern="10">
              <a:solidFill>
                <a:srgbClr val="FF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halk"/>
            </a:endParaRPr>
          </a:p>
        </p:txBody>
      </p:sp>
      <p:sp>
        <p:nvSpPr>
          <p:cNvPr id="27771" name="WordArt 123">
            <a:extLst>
              <a:ext uri="{FF2B5EF4-FFF2-40B4-BE49-F238E27FC236}">
                <a16:creationId xmlns:a16="http://schemas.microsoft.com/office/drawing/2014/main" id="{6A7917AB-A262-0774-2755-62EEFA2B00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5680075"/>
            <a:ext cx="45942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halk"/>
              </a:rPr>
              <a:t>Step 2: Rise Over Run</a:t>
            </a:r>
            <a:endParaRPr lang="en-AU" sz="3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halk"/>
            </a:endParaRPr>
          </a:p>
        </p:txBody>
      </p:sp>
      <p:sp>
        <p:nvSpPr>
          <p:cNvPr id="27772" name="WordArt 124">
            <a:extLst>
              <a:ext uri="{FF2B5EF4-FFF2-40B4-BE49-F238E27FC236}">
                <a16:creationId xmlns:a16="http://schemas.microsoft.com/office/drawing/2014/main" id="{E1E4CF88-4CB3-5DDA-B92B-84BBB02B1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8463" y="6184900"/>
            <a:ext cx="4767262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halk"/>
              </a:rPr>
              <a:t>Step 3: Determine Sign</a:t>
            </a:r>
          </a:p>
        </p:txBody>
      </p:sp>
      <p:sp>
        <p:nvSpPr>
          <p:cNvPr id="27773" name="Oval 125">
            <a:extLst>
              <a:ext uri="{FF2B5EF4-FFF2-40B4-BE49-F238E27FC236}">
                <a16:creationId xmlns:a16="http://schemas.microsoft.com/office/drawing/2014/main" id="{E0F36D64-2C8C-7F9C-48D5-69D4D10F2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3" y="3886200"/>
            <a:ext cx="195262" cy="195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4" name="Oval 126">
            <a:extLst>
              <a:ext uri="{FF2B5EF4-FFF2-40B4-BE49-F238E27FC236}">
                <a16:creationId xmlns:a16="http://schemas.microsoft.com/office/drawing/2014/main" id="{A6D0B747-F502-0ADA-4EC6-F9CAC764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3048000"/>
            <a:ext cx="195262" cy="195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" name="Group 127">
            <a:extLst>
              <a:ext uri="{FF2B5EF4-FFF2-40B4-BE49-F238E27FC236}">
                <a16:creationId xmlns:a16="http://schemas.microsoft.com/office/drawing/2014/main" id="{D052B69C-0D7C-75E9-254C-620272B90FE9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3171825"/>
            <a:ext cx="2109787" cy="847725"/>
            <a:chOff x="4377" y="1998"/>
            <a:chExt cx="1329" cy="534"/>
          </a:xfrm>
        </p:grpSpPr>
        <p:sp>
          <p:nvSpPr>
            <p:cNvPr id="26655" name="AutoShape 128">
              <a:extLst>
                <a:ext uri="{FF2B5EF4-FFF2-40B4-BE49-F238E27FC236}">
                  <a16:creationId xmlns:a16="http://schemas.microsoft.com/office/drawing/2014/main" id="{BF378091-69EB-7CF1-3E66-81C8F280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998"/>
              <a:ext cx="203" cy="534"/>
            </a:xfrm>
            <a:prstGeom prst="upDownArrow">
              <a:avLst>
                <a:gd name="adj1" fmla="val 50000"/>
                <a:gd name="adj2" fmla="val 52611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6" name="Text Box 129">
              <a:extLst>
                <a:ext uri="{FF2B5EF4-FFF2-40B4-BE49-F238E27FC236}">
                  <a16:creationId xmlns:a16="http://schemas.microsoft.com/office/drawing/2014/main" id="{B6ABA595-FE0A-3BC0-57A8-58F805556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2084"/>
              <a:ext cx="114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Rise  = 1</a:t>
              </a:r>
            </a:p>
          </p:txBody>
        </p:sp>
      </p:grpSp>
      <p:grpSp>
        <p:nvGrpSpPr>
          <p:cNvPr id="6" name="Group 130">
            <a:extLst>
              <a:ext uri="{FF2B5EF4-FFF2-40B4-BE49-F238E27FC236}">
                <a16:creationId xmlns:a16="http://schemas.microsoft.com/office/drawing/2014/main" id="{25740829-2880-1162-47B9-3E37F29C0EF7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2449513"/>
            <a:ext cx="2493962" cy="873125"/>
            <a:chOff x="2907" y="1543"/>
            <a:chExt cx="1571" cy="550"/>
          </a:xfrm>
        </p:grpSpPr>
        <p:sp>
          <p:nvSpPr>
            <p:cNvPr id="26653" name="AutoShape 131">
              <a:extLst>
                <a:ext uri="{FF2B5EF4-FFF2-40B4-BE49-F238E27FC236}">
                  <a16:creationId xmlns:a16="http://schemas.microsoft.com/office/drawing/2014/main" id="{FC37E085-9C15-598B-2506-7576EE76A0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91" y="1206"/>
              <a:ext cx="203" cy="1571"/>
            </a:xfrm>
            <a:prstGeom prst="upDownArrow">
              <a:avLst>
                <a:gd name="adj1" fmla="val 49759"/>
                <a:gd name="adj2" fmla="val 9061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4" name="Text Box 132">
              <a:extLst>
                <a:ext uri="{FF2B5EF4-FFF2-40B4-BE49-F238E27FC236}">
                  <a16:creationId xmlns:a16="http://schemas.microsoft.com/office/drawing/2014/main" id="{24F1C6D3-B7F9-BAB3-C553-9A8DC9C25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" y="1543"/>
              <a:ext cx="114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Run  = 3</a:t>
              </a:r>
            </a:p>
          </p:txBody>
        </p:sp>
      </p:grpSp>
      <p:grpSp>
        <p:nvGrpSpPr>
          <p:cNvPr id="7" name="Group 133">
            <a:extLst>
              <a:ext uri="{FF2B5EF4-FFF2-40B4-BE49-F238E27FC236}">
                <a16:creationId xmlns:a16="http://schemas.microsoft.com/office/drawing/2014/main" id="{13FAF090-CE3D-0B18-F616-DD839AD98328}"/>
              </a:ext>
            </a:extLst>
          </p:cNvPr>
          <p:cNvGrpSpPr>
            <a:grpSpLocks/>
          </p:cNvGrpSpPr>
          <p:nvPr/>
        </p:nvGrpSpPr>
        <p:grpSpPr bwMode="auto">
          <a:xfrm>
            <a:off x="6518275" y="4757738"/>
            <a:ext cx="2298700" cy="1985962"/>
            <a:chOff x="3763" y="3069"/>
            <a:chExt cx="1448" cy="1251"/>
          </a:xfrm>
        </p:grpSpPr>
        <p:sp>
          <p:nvSpPr>
            <p:cNvPr id="26651" name="Rectangle 134">
              <a:extLst>
                <a:ext uri="{FF2B5EF4-FFF2-40B4-BE49-F238E27FC236}">
                  <a16:creationId xmlns:a16="http://schemas.microsoft.com/office/drawing/2014/main" id="{1BFC31C2-7284-3E68-6613-7F12C39DD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" y="3069"/>
              <a:ext cx="1448" cy="125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26652" name="Object 135">
              <a:extLst>
                <a:ext uri="{FF2B5EF4-FFF2-40B4-BE49-F238E27FC236}">
                  <a16:creationId xmlns:a16="http://schemas.microsoft.com/office/drawing/2014/main" id="{DE07CDAD-87CD-87F5-A2E7-4A866B1314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54" y="3289"/>
            <a:ext cx="1064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89100" imgH="1270000" progId="Equation.3">
                    <p:embed/>
                  </p:oleObj>
                </mc:Choice>
                <mc:Fallback>
                  <p:oleObj name="Equation" r:id="rId3" imgW="1689100" imgH="1270000" progId="Equation.3">
                    <p:embed/>
                    <p:pic>
                      <p:nvPicPr>
                        <p:cNvPr id="0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" y="3289"/>
                          <a:ext cx="1064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36">
            <a:extLst>
              <a:ext uri="{FF2B5EF4-FFF2-40B4-BE49-F238E27FC236}">
                <a16:creationId xmlns:a16="http://schemas.microsoft.com/office/drawing/2014/main" id="{B047B97F-8AB6-C858-4A44-2C7193460D63}"/>
              </a:ext>
            </a:extLst>
          </p:cNvPr>
          <p:cNvGrpSpPr>
            <a:grpSpLocks/>
          </p:cNvGrpSpPr>
          <p:nvPr/>
        </p:nvGrpSpPr>
        <p:grpSpPr bwMode="auto">
          <a:xfrm>
            <a:off x="0" y="3228975"/>
            <a:ext cx="2039938" cy="1679575"/>
            <a:chOff x="6951" y="331"/>
            <a:chExt cx="1645" cy="1354"/>
          </a:xfrm>
        </p:grpSpPr>
        <p:sp>
          <p:nvSpPr>
            <p:cNvPr id="26644" name="AutoShape 137">
              <a:extLst>
                <a:ext uri="{FF2B5EF4-FFF2-40B4-BE49-F238E27FC236}">
                  <a16:creationId xmlns:a16="http://schemas.microsoft.com/office/drawing/2014/main" id="{91F8A90E-6666-8AEB-E64D-C22AC49DA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" y="331"/>
              <a:ext cx="1645" cy="13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5" name="Text Box 138">
              <a:extLst>
                <a:ext uri="{FF2B5EF4-FFF2-40B4-BE49-F238E27FC236}">
                  <a16:creationId xmlns:a16="http://schemas.microsoft.com/office/drawing/2014/main" id="{FC48EDA2-8988-52FC-1D83-AA7EF3051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5" y="570"/>
              <a:ext cx="98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Rise</a:t>
              </a:r>
            </a:p>
          </p:txBody>
        </p:sp>
        <p:sp>
          <p:nvSpPr>
            <p:cNvPr id="26646" name="Text Box 139">
              <a:extLst>
                <a:ext uri="{FF2B5EF4-FFF2-40B4-BE49-F238E27FC236}">
                  <a16:creationId xmlns:a16="http://schemas.microsoft.com/office/drawing/2014/main" id="{53002D9E-535C-6F95-6FE7-BB18ABEC6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" y="1012"/>
              <a:ext cx="816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00"/>
                  </a:solidFill>
                  <a:latin typeface="Comic Sans MS" panose="030F0702030302020204" pitchFamily="66" charset="0"/>
                </a:rPr>
                <a:t>Run</a:t>
              </a:r>
            </a:p>
          </p:txBody>
        </p:sp>
        <p:sp>
          <p:nvSpPr>
            <p:cNvPr id="26647" name="AutoShape 140">
              <a:extLst>
                <a:ext uri="{FF2B5EF4-FFF2-40B4-BE49-F238E27FC236}">
                  <a16:creationId xmlns:a16="http://schemas.microsoft.com/office/drawing/2014/main" id="{4076FD97-06A2-E28B-ACE8-C10DC875C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" y="964"/>
              <a:ext cx="1392" cy="4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8" name="AutoShape 141">
              <a:extLst>
                <a:ext uri="{FF2B5EF4-FFF2-40B4-BE49-F238E27FC236}">
                  <a16:creationId xmlns:a16="http://schemas.microsoft.com/office/drawing/2014/main" id="{8F59DE62-3110-A211-4057-3D5AED62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" y="474"/>
              <a:ext cx="189" cy="442"/>
            </a:xfrm>
            <a:prstGeom prst="upDownArrow">
              <a:avLst>
                <a:gd name="adj1" fmla="val 50000"/>
                <a:gd name="adj2" fmla="val 46772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9" name="AutoShape 142">
              <a:extLst>
                <a:ext uri="{FF2B5EF4-FFF2-40B4-BE49-F238E27FC236}">
                  <a16:creationId xmlns:a16="http://schemas.microsoft.com/office/drawing/2014/main" id="{00B1FD1B-A7E0-EB0F-58B2-8A921D6FC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004" y="1030"/>
              <a:ext cx="189" cy="441"/>
            </a:xfrm>
            <a:prstGeom prst="upDownArrow">
              <a:avLst>
                <a:gd name="adj1" fmla="val 50000"/>
                <a:gd name="adj2" fmla="val 46667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0" name="WordArt 143">
              <a:extLst>
                <a:ext uri="{FF2B5EF4-FFF2-40B4-BE49-F238E27FC236}">
                  <a16:creationId xmlns:a16="http://schemas.microsoft.com/office/drawing/2014/main" id="{C5D3B513-1A57-A5F2-2859-839774B709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183" y="915"/>
              <a:ext cx="115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Comic Sans MS" panose="030F0702030302020204" pitchFamily="66" charset="0"/>
                </a:rPr>
                <a:t>divided by</a:t>
              </a:r>
            </a:p>
          </p:txBody>
        </p:sp>
      </p:grpSp>
      <p:pic>
        <p:nvPicPr>
          <p:cNvPr id="27792" name="Picture 144" descr="Coaster">
            <a:extLst>
              <a:ext uri="{FF2B5EF4-FFF2-40B4-BE49-F238E27FC236}">
                <a16:creationId xmlns:a16="http://schemas.microsoft.com/office/drawing/2014/main" id="{76C30828-DE54-AA9F-F69A-4D06213D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122488"/>
            <a:ext cx="20510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93" name="AutoShape 145">
            <a:extLst>
              <a:ext uri="{FF2B5EF4-FFF2-40B4-BE49-F238E27FC236}">
                <a16:creationId xmlns:a16="http://schemas.microsoft.com/office/drawing/2014/main" id="{B111D8BC-7BD8-07D6-32ED-826BC60FB8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929563" y="5314950"/>
            <a:ext cx="219075" cy="555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94" name="Text Box 146">
            <a:extLst>
              <a:ext uri="{FF2B5EF4-FFF2-40B4-BE49-F238E27FC236}">
                <a16:creationId xmlns:a16="http://schemas.microsoft.com/office/drawing/2014/main" id="{E1622040-282B-015D-12F7-7F2DE0812997}"/>
              </a:ext>
            </a:extLst>
          </p:cNvPr>
          <p:cNvSpPr txBox="1">
            <a:spLocks noChangeArrowheads="1"/>
          </p:cNvSpPr>
          <p:nvPr/>
        </p:nvSpPr>
        <p:spPr bwMode="auto">
          <a:xfrm rot="1186380">
            <a:off x="-361950" y="2357438"/>
            <a:ext cx="49799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negative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G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3" grpId="0" animBg="1"/>
      <p:bldP spid="27774" grpId="0" animBg="1"/>
      <p:bldP spid="27793" grpId="0" animBg="1"/>
      <p:bldP spid="277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663DC98-8CF0-3ABA-7448-2ED1C74BC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Slope Formula</a:t>
            </a:r>
          </a:p>
        </p:txBody>
      </p:sp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82CDC14B-110F-5365-2D96-6849A55E1612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1371600"/>
          <a:ext cx="24987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3429" imgH="409489" progId="Equation.3">
                  <p:embed/>
                </p:oleObj>
              </mc:Choice>
              <mc:Fallback>
                <p:oleObj name="Equation" r:id="rId2" imgW="733429" imgH="40948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49872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6">
            <a:extLst>
              <a:ext uri="{FF2B5EF4-FFF2-40B4-BE49-F238E27FC236}">
                <a16:creationId xmlns:a16="http://schemas.microsoft.com/office/drawing/2014/main" id="{BBF331F1-094E-55F6-8272-EE0BADD9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76400"/>
            <a:ext cx="548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5.  Given (5, -3) and (-4, 2), find the slope of the line.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48D381C-EECA-0121-BD45-93D4334C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1295400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EDC20F5A-C025-A54E-70FB-2B19A946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9540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y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C9A40039-C002-EFC8-C224-BB3A1EE8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910D692B-325B-F4BC-B7F1-127FAC9E8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1295400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y</a:t>
            </a:r>
            <a:r>
              <a:rPr lang="en-US" altLang="en-US" sz="2400" baseline="-25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51C463FE-382A-EB2A-54A9-1CBFAE44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05175"/>
            <a:ext cx="830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000" i="1">
                <a:solidFill>
                  <a:srgbClr val="FF0000"/>
                </a:solidFill>
                <a:latin typeface="Times New Roman" panose="02020603050405020304" pitchFamily="18" charset="0"/>
              </a:rPr>
              <a:t> =</a:t>
            </a:r>
          </a:p>
        </p:txBody>
      </p:sp>
      <p:graphicFrame>
        <p:nvGraphicFramePr>
          <p:cNvPr id="4107" name="Object 11">
            <a:extLst>
              <a:ext uri="{FF2B5EF4-FFF2-40B4-BE49-F238E27FC236}">
                <a16:creationId xmlns:a16="http://schemas.microsoft.com/office/drawing/2014/main" id="{A9EE15E2-A1FE-FC4D-0BF2-1115CB1B79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232150"/>
          <a:ext cx="13716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3955" imgH="371429" progId="Equation.3">
                  <p:embed/>
                </p:oleObj>
              </mc:Choice>
              <mc:Fallback>
                <p:oleObj name="Equation" r:id="rId4" imgW="523955" imgH="3714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32150"/>
                        <a:ext cx="13716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221B2C0B-57A0-2036-8DB4-A177F977B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200400"/>
          <a:ext cx="9985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2543" imgH="371429" progId="Equation.3">
                  <p:embed/>
                </p:oleObj>
              </mc:Choice>
              <mc:Fallback>
                <p:oleObj name="Equation" r:id="rId6" imgW="352543" imgH="3714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00400"/>
                        <a:ext cx="9985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3" grpId="0"/>
      <p:bldP spid="4104" grpId="0"/>
      <p:bldP spid="4105" grpId="0"/>
      <p:bldP spid="4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635920E-46E1-8230-C135-15A21AE20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Slope Formula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1D7BCF75-51E7-9A14-2156-E6976E27F28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1371600"/>
          <a:ext cx="24987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3429" imgH="409489" progId="Equation.3">
                  <p:embed/>
                </p:oleObj>
              </mc:Choice>
              <mc:Fallback>
                <p:oleObj name="Equation" r:id="rId2" imgW="733429" imgH="40948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49872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>
            <a:extLst>
              <a:ext uri="{FF2B5EF4-FFF2-40B4-BE49-F238E27FC236}">
                <a16:creationId xmlns:a16="http://schemas.microsoft.com/office/drawing/2014/main" id="{D2CD6437-1AFF-2E1D-05A1-BE688306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76400"/>
            <a:ext cx="548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6.  Given (0, -2) and (4, -2), find the slope of the line.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EBD817B-DABE-EA2E-E48E-C0FFE6AC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1295400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6BD0CB0-0484-D9BF-FC20-A2CDC4A7B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9540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y</a:t>
            </a:r>
            <a:r>
              <a:rPr lang="en-US" altLang="en-US" sz="2400" baseline="-25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61116E8D-3DBB-1EB9-9079-8B5741BF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295400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x</a:t>
            </a:r>
            <a:r>
              <a:rPr lang="en-US" altLang="en-US" sz="2400" baseline="-25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498B7FB-9482-3357-95EA-4124EEC3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1295400"/>
            <a:ext cx="449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y</a:t>
            </a:r>
            <a:r>
              <a:rPr lang="en-US" altLang="en-US" sz="2400" baseline="-25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7AA3B7C1-62B0-9F31-BA8A-303DE648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05175"/>
            <a:ext cx="830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000" i="1">
                <a:solidFill>
                  <a:srgbClr val="FF0000"/>
                </a:solidFill>
                <a:latin typeface="Times New Roman" panose="02020603050405020304" pitchFamily="18" charset="0"/>
              </a:rPr>
              <a:t> =</a:t>
            </a:r>
          </a:p>
        </p:txBody>
      </p:sp>
      <p:graphicFrame>
        <p:nvGraphicFramePr>
          <p:cNvPr id="5131" name="Object 11">
            <a:extLst>
              <a:ext uri="{FF2B5EF4-FFF2-40B4-BE49-F238E27FC236}">
                <a16:creationId xmlns:a16="http://schemas.microsoft.com/office/drawing/2014/main" id="{26A14DB5-7F08-A5C8-406F-955C45B5C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725" y="3232150"/>
          <a:ext cx="165893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8140" imgH="371429" progId="Equation.3">
                  <p:embed/>
                </p:oleObj>
              </mc:Choice>
              <mc:Fallback>
                <p:oleObj name="Equation" r:id="rId4" imgW="638140" imgH="3714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3232150"/>
                        <a:ext cx="1658938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>
            <a:extLst>
              <a:ext uri="{FF2B5EF4-FFF2-40B4-BE49-F238E27FC236}">
                <a16:creationId xmlns:a16="http://schemas.microsoft.com/office/drawing/2014/main" id="{B187EFB9-72C8-0304-4C2C-F2ABF74486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9525" y="3200400"/>
          <a:ext cx="723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536" imgH="371429" progId="Equation.3">
                  <p:embed/>
                </p:oleObj>
              </mc:Choice>
              <mc:Fallback>
                <p:oleObj name="Equation" r:id="rId6" imgW="247536" imgH="3714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3200400"/>
                        <a:ext cx="723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>
            <a:extLst>
              <a:ext uri="{FF2B5EF4-FFF2-40B4-BE49-F238E27FC236}">
                <a16:creationId xmlns:a16="http://schemas.microsoft.com/office/drawing/2014/main" id="{07D3C6BC-2E75-A80C-F8DA-930E2542C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3429000"/>
          <a:ext cx="6858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192" imgH="161960" progId="Equation.3">
                  <p:embed/>
                </p:oleObj>
              </mc:Choice>
              <mc:Fallback>
                <p:oleObj name="Equation" r:id="rId8" imgW="219192" imgH="161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6858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128" grpId="0"/>
      <p:bldP spid="5129" grpId="0"/>
      <p:bldP spid="51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B928E07-3231-79AA-CDAC-D4EFC5BE6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75ACCEB-C10C-D353-43E7-6F5B0E8C4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FCC99788-0540-AE17-2B5D-2AD8D5E3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Tell your partner...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0B61CA1-0C3F-5CD3-5915-299D7B2A5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73200"/>
            <a:ext cx="777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What are the steps to find the slope of a line from a graph?</a:t>
            </a:r>
          </a:p>
        </p:txBody>
      </p:sp>
      <p:pic>
        <p:nvPicPr>
          <p:cNvPr id="30726" name="Picture 6" descr="Businessmen Talking 4">
            <a:extLst>
              <a:ext uri="{FF2B5EF4-FFF2-40B4-BE49-F238E27FC236}">
                <a16:creationId xmlns:a16="http://schemas.microsoft.com/office/drawing/2014/main" id="{F809FDE6-14AC-B43F-B104-2E79AFF0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808413"/>
            <a:ext cx="33750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7">
            <a:extLst>
              <a:ext uri="{FF2B5EF4-FFF2-40B4-BE49-F238E27FC236}">
                <a16:creationId xmlns:a16="http://schemas.microsoft.com/office/drawing/2014/main" id="{580CF38D-622A-0CA3-5BDB-47375737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3014663" cy="1303337"/>
          </a:xfrm>
          <a:prstGeom prst="wedgeRoundRectCallout">
            <a:avLst>
              <a:gd name="adj1" fmla="val 52843"/>
              <a:gd name="adj2" fmla="val 110903"/>
              <a:gd name="adj3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Calculate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rise over run.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8" name="AutoShape 8">
            <a:extLst>
              <a:ext uri="{FF2B5EF4-FFF2-40B4-BE49-F238E27FC236}">
                <a16:creationId xmlns:a16="http://schemas.microsoft.com/office/drawing/2014/main" id="{1C6D5907-EF23-E4F2-7EDE-9D98F6FB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8" y="2921000"/>
            <a:ext cx="3014662" cy="2844800"/>
          </a:xfrm>
          <a:prstGeom prst="wedgeRoundRectCallout">
            <a:avLst>
              <a:gd name="adj1" fmla="val -70486"/>
              <a:gd name="adj2" fmla="val 17801"/>
              <a:gd name="adj3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Look at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line to see if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the slope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positive 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negative.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ggi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 autoUpdateAnimBg="0"/>
      <p:bldP spid="3072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DCB5D52-A029-4838-AAE3-559DBE81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Wrap Up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89B76569-9A9A-D465-C9D9-B6C6F624B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Rate of Change (includes units)</a:t>
            </a:r>
          </a:p>
          <a:p>
            <a:pPr eaLnBrk="1" hangingPunct="1"/>
            <a:r>
              <a:rPr lang="en-US" altLang="en-US"/>
              <a:t>Slope			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Positive</a:t>
            </a:r>
          </a:p>
          <a:p>
            <a:pPr lvl="1" eaLnBrk="1" hangingPunct="1"/>
            <a:r>
              <a:rPr lang="en-US" altLang="en-US"/>
              <a:t>Negative</a:t>
            </a:r>
          </a:p>
          <a:p>
            <a:pPr lvl="1" eaLnBrk="1" hangingPunct="1"/>
            <a:r>
              <a:rPr lang="en-US" altLang="en-US"/>
              <a:t>Zero</a:t>
            </a:r>
          </a:p>
          <a:p>
            <a:pPr lvl="1" eaLnBrk="1" hangingPunct="1"/>
            <a:r>
              <a:rPr lang="en-US" altLang="en-US"/>
              <a:t>Undefined</a:t>
            </a:r>
          </a:p>
          <a:p>
            <a:pPr eaLnBrk="1" hangingPunct="1">
              <a:buFontTx/>
              <a:buNone/>
            </a:pPr>
            <a:r>
              <a:rPr lang="en-US" altLang="en-US"/>
              <a:t>HW: P. 234  #1-29 odd, 75-85 odd</a:t>
            </a:r>
          </a:p>
          <a:p>
            <a:pPr eaLnBrk="1" hangingPunct="1">
              <a:buFontTx/>
              <a:buNone/>
            </a:pPr>
            <a:r>
              <a:rPr lang="en-US" altLang="en-US"/>
              <a:t>DLUQ: What’s the difference between slope and rate of change?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0724" name="Object 2">
            <a:extLst>
              <a:ext uri="{FF2B5EF4-FFF2-40B4-BE49-F238E27FC236}">
                <a16:creationId xmlns:a16="http://schemas.microsoft.com/office/drawing/2014/main" id="{BB5891E3-3E5C-C678-9D62-8EF1416C72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30375"/>
          <a:ext cx="15668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391" imgH="406224" progId="Equation.3">
                  <p:embed/>
                </p:oleObj>
              </mc:Choice>
              <mc:Fallback>
                <p:oleObj name="Equation" r:id="rId2" imgW="482391" imgH="4062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30375"/>
                        <a:ext cx="1566863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>
            <a:extLst>
              <a:ext uri="{FF2B5EF4-FFF2-40B4-BE49-F238E27FC236}">
                <a16:creationId xmlns:a16="http://schemas.microsoft.com/office/drawing/2014/main" id="{4370751C-F755-E7BB-34B2-BFA316550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676400"/>
          <a:ext cx="249872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3429" imgH="409489" progId="Equation.3">
                  <p:embed/>
                </p:oleObj>
              </mc:Choice>
              <mc:Fallback>
                <p:oleObj name="Equation" r:id="rId4" imgW="733429" imgH="40948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249872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AD62C7A-39A3-237C-D4A9-25943E22B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Rate of Change</a:t>
            </a:r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84A921B1-C3B2-108D-F1B2-F37F4EF0AC09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122050"/>
              </p:ext>
            </p:extLst>
          </p:nvPr>
        </p:nvGraphicFramePr>
        <p:xfrm>
          <a:off x="685800" y="1532744"/>
          <a:ext cx="77724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7068" imgH="409489" progId="Equation.3">
                  <p:embed/>
                </p:oleObj>
              </mc:Choice>
              <mc:Fallback>
                <p:oleObj name="Equation" r:id="rId2" imgW="3067068" imgH="40948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2744"/>
                        <a:ext cx="77724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124" name="Object 6">
                <a:extLst>
                  <a:ext uri="{FF2B5EF4-FFF2-40B4-BE49-F238E27FC236}">
                    <a16:creationId xmlns:a16="http://schemas.microsoft.com/office/drawing/2014/main" id="{EDB9E186-C7F6-9725-142D-8177D9A11391}"/>
                  </a:ext>
                </a:extLst>
              </p:cNvPr>
              <p:cNvSpPr txBox="1"/>
              <p:nvPr/>
            </p:nvSpPr>
            <p:spPr bwMode="auto">
              <a:xfrm>
                <a:off x="5214655" y="1555535"/>
                <a:ext cx="1268035" cy="4460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24" name="Object 6">
                <a:extLst>
                  <a:ext uri="{FF2B5EF4-FFF2-40B4-BE49-F238E27FC236}">
                    <a16:creationId xmlns:a16="http://schemas.microsoft.com/office/drawing/2014/main" id="{EDB9E186-C7F6-9725-142D-8177D9A11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4655" y="1555535"/>
                <a:ext cx="1268035" cy="446087"/>
              </a:xfrm>
              <a:prstGeom prst="rect">
                <a:avLst/>
              </a:prstGeom>
              <a:blipFill>
                <a:blip r:embed="rId4"/>
                <a:stretch>
                  <a:fillRect l="-962" b="-13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Object 12">
                <a:extLst>
                  <a:ext uri="{FF2B5EF4-FFF2-40B4-BE49-F238E27FC236}">
                    <a16:creationId xmlns:a16="http://schemas.microsoft.com/office/drawing/2014/main" id="{384E9567-31AD-AA0C-E73F-9A59DA22CB5D}"/>
                  </a:ext>
                </a:extLst>
              </p:cNvPr>
              <p:cNvSpPr txBox="1"/>
              <p:nvPr/>
            </p:nvSpPr>
            <p:spPr bwMode="auto">
              <a:xfrm>
                <a:off x="5214655" y="2052650"/>
                <a:ext cx="940231" cy="446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Run</m:t>
                      </m:r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125" name="Object 12">
                <a:extLst>
                  <a:ext uri="{FF2B5EF4-FFF2-40B4-BE49-F238E27FC236}">
                    <a16:creationId xmlns:a16="http://schemas.microsoft.com/office/drawing/2014/main" id="{384E9567-31AD-AA0C-E73F-9A59DA22C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4655" y="2052650"/>
                <a:ext cx="940231" cy="446088"/>
              </a:xfrm>
              <a:prstGeom prst="rect">
                <a:avLst/>
              </a:prstGeom>
              <a:blipFill>
                <a:blip r:embed="rId5"/>
                <a:stretch>
                  <a:fillRect l="-1290" b="-13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82" name="Picture 14">
            <a:extLst>
              <a:ext uri="{FF2B5EF4-FFF2-40B4-BE49-F238E27FC236}">
                <a16:creationId xmlns:a16="http://schemas.microsoft.com/office/drawing/2014/main" id="{A72AE84B-A4B4-2864-F140-5597B112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25000" r="68695" b="33333"/>
          <a:stretch>
            <a:fillRect/>
          </a:stretch>
        </p:blipFill>
        <p:spPr bwMode="auto">
          <a:xfrm>
            <a:off x="457200" y="2667000"/>
            <a:ext cx="2347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 Box 15">
            <a:extLst>
              <a:ext uri="{FF2B5EF4-FFF2-40B4-BE49-F238E27FC236}">
                <a16:creationId xmlns:a16="http://schemas.microsoft.com/office/drawing/2014/main" id="{AC264B1B-B996-6503-2941-8C5C30A1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770" y="2623585"/>
            <a:ext cx="6096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What is the rate of change for the data to the left?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change of quantity = $15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change of time = 1 day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		</a:t>
            </a:r>
            <a:r>
              <a:rPr lang="en-US" alt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  $15  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= $15/</a:t>
            </a:r>
            <a:r>
              <a:rPr lang="en-US" alt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day</a:t>
            </a:r>
            <a:endParaRPr lang="en-US" altLang="en-US" sz="2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   </a:t>
            </a:r>
            <a:r>
              <a:rPr lang="en-US" alt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1 day</a:t>
            </a:r>
            <a:endParaRPr lang="en-US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What does the rate of change mean?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It cost $15 more to rent a computer each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1D8A0A3-6235-C2B7-C5F1-2839041A0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0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Before you leave: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C36D266E-81D2-FDD6-5D91-1EA2FA02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322388"/>
            <a:ext cx="818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1.  What type of slope is shown?  (Positive, negative, zero or undefined?)</a:t>
            </a:r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64B8A8F0-574F-1078-74F1-572FD14FB0D2}"/>
              </a:ext>
            </a:extLst>
          </p:cNvPr>
          <p:cNvGrpSpPr>
            <a:grpSpLocks/>
          </p:cNvGrpSpPr>
          <p:nvPr/>
        </p:nvGrpSpPr>
        <p:grpSpPr bwMode="auto">
          <a:xfrm>
            <a:off x="5026025" y="1928813"/>
            <a:ext cx="3370263" cy="2484437"/>
            <a:chOff x="2701" y="1216"/>
            <a:chExt cx="2123" cy="1565"/>
          </a:xfrm>
        </p:grpSpPr>
        <p:grpSp>
          <p:nvGrpSpPr>
            <p:cNvPr id="31751" name="Group 5">
              <a:extLst>
                <a:ext uri="{FF2B5EF4-FFF2-40B4-BE49-F238E27FC236}">
                  <a16:creationId xmlns:a16="http://schemas.microsoft.com/office/drawing/2014/main" id="{0171096F-8E7C-C4D0-DD30-633679FEA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1" y="1216"/>
              <a:ext cx="2123" cy="1565"/>
              <a:chOff x="600" y="504"/>
              <a:chExt cx="4752" cy="3504"/>
            </a:xfrm>
          </p:grpSpPr>
          <p:grpSp>
            <p:nvGrpSpPr>
              <p:cNvPr id="31753" name="Group 6">
                <a:extLst>
                  <a:ext uri="{FF2B5EF4-FFF2-40B4-BE49-F238E27FC236}">
                    <a16:creationId xmlns:a16="http://schemas.microsoft.com/office/drawing/2014/main" id="{95561932-277F-AE5F-3037-D7A7036200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672"/>
                <a:ext cx="4224" cy="3168"/>
                <a:chOff x="576" y="864"/>
                <a:chExt cx="4224" cy="3168"/>
              </a:xfrm>
            </p:grpSpPr>
            <p:sp>
              <p:nvSpPr>
                <p:cNvPr id="31756" name="Rectangle 7">
                  <a:extLst>
                    <a:ext uri="{FF2B5EF4-FFF2-40B4-BE49-F238E27FC236}">
                      <a16:creationId xmlns:a16="http://schemas.microsoft.com/office/drawing/2014/main" id="{06A42CEC-F229-137B-F51F-35BDEF41C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57" name="Rectangle 8">
                  <a:extLst>
                    <a:ext uri="{FF2B5EF4-FFF2-40B4-BE49-F238E27FC236}">
                      <a16:creationId xmlns:a16="http://schemas.microsoft.com/office/drawing/2014/main" id="{53990511-4494-1469-4632-3039D4026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58" name="Rectangle 9">
                  <a:extLst>
                    <a:ext uri="{FF2B5EF4-FFF2-40B4-BE49-F238E27FC236}">
                      <a16:creationId xmlns:a16="http://schemas.microsoft.com/office/drawing/2014/main" id="{E90C9611-44C8-8EB2-CAFD-9C3BA401B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59" name="Rectangle 10">
                  <a:extLst>
                    <a:ext uri="{FF2B5EF4-FFF2-40B4-BE49-F238E27FC236}">
                      <a16:creationId xmlns:a16="http://schemas.microsoft.com/office/drawing/2014/main" id="{73BAF43E-7E30-9F02-A003-18FAB3F72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0" name="Rectangle 11">
                  <a:extLst>
                    <a:ext uri="{FF2B5EF4-FFF2-40B4-BE49-F238E27FC236}">
                      <a16:creationId xmlns:a16="http://schemas.microsoft.com/office/drawing/2014/main" id="{BD380BD9-0C18-AB05-C995-AC4F917FD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1" name="Rectangle 12">
                  <a:extLst>
                    <a:ext uri="{FF2B5EF4-FFF2-40B4-BE49-F238E27FC236}">
                      <a16:creationId xmlns:a16="http://schemas.microsoft.com/office/drawing/2014/main" id="{59581BA1-2E0D-259C-45A2-6EDF05635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2" name="Rectangle 13">
                  <a:extLst>
                    <a:ext uri="{FF2B5EF4-FFF2-40B4-BE49-F238E27FC236}">
                      <a16:creationId xmlns:a16="http://schemas.microsoft.com/office/drawing/2014/main" id="{07503763-DC24-C27E-8C88-8E36C4156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3" name="Rectangle 14">
                  <a:extLst>
                    <a:ext uri="{FF2B5EF4-FFF2-40B4-BE49-F238E27FC236}">
                      <a16:creationId xmlns:a16="http://schemas.microsoft.com/office/drawing/2014/main" id="{5C4C18A7-30CA-EF35-CF75-3AB717CC93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86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4" name="Rectangle 15">
                  <a:extLst>
                    <a:ext uri="{FF2B5EF4-FFF2-40B4-BE49-F238E27FC236}">
                      <a16:creationId xmlns:a16="http://schemas.microsoft.com/office/drawing/2014/main" id="{9E3DC67D-DA0E-179F-FC6C-25F6F6BF8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5" name="Rectangle 16">
                  <a:extLst>
                    <a:ext uri="{FF2B5EF4-FFF2-40B4-BE49-F238E27FC236}">
                      <a16:creationId xmlns:a16="http://schemas.microsoft.com/office/drawing/2014/main" id="{D6DA1A76-7366-207D-8517-E7ACC97A5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6" name="Rectangle 17">
                  <a:extLst>
                    <a:ext uri="{FF2B5EF4-FFF2-40B4-BE49-F238E27FC236}">
                      <a16:creationId xmlns:a16="http://schemas.microsoft.com/office/drawing/2014/main" id="{4FEAF4A7-C5CA-BDDC-065D-AACDF09AC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7" name="Rectangle 18">
                  <a:extLst>
                    <a:ext uri="{FF2B5EF4-FFF2-40B4-BE49-F238E27FC236}">
                      <a16:creationId xmlns:a16="http://schemas.microsoft.com/office/drawing/2014/main" id="{5A68AE4C-8422-C901-9C15-09FD421EA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8" name="Rectangle 19">
                  <a:extLst>
                    <a:ext uri="{FF2B5EF4-FFF2-40B4-BE49-F238E27FC236}">
                      <a16:creationId xmlns:a16="http://schemas.microsoft.com/office/drawing/2014/main" id="{54763D69-BC08-31BF-76E0-2FF4C177D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69" name="Rectangle 20">
                  <a:extLst>
                    <a:ext uri="{FF2B5EF4-FFF2-40B4-BE49-F238E27FC236}">
                      <a16:creationId xmlns:a16="http://schemas.microsoft.com/office/drawing/2014/main" id="{7A869038-5D7B-04E2-7AB8-1FC24EE7D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0" name="Rectangle 21">
                  <a:extLst>
                    <a:ext uri="{FF2B5EF4-FFF2-40B4-BE49-F238E27FC236}">
                      <a16:creationId xmlns:a16="http://schemas.microsoft.com/office/drawing/2014/main" id="{72E43F4B-6C55-E68C-8348-5EA18B66D7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1" name="Rectangle 22">
                  <a:extLst>
                    <a:ext uri="{FF2B5EF4-FFF2-40B4-BE49-F238E27FC236}">
                      <a16:creationId xmlns:a16="http://schemas.microsoft.com/office/drawing/2014/main" id="{93F65E7C-94F1-80E1-4E6E-39D99EB85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2" name="Rectangle 23">
                  <a:extLst>
                    <a:ext uri="{FF2B5EF4-FFF2-40B4-BE49-F238E27FC236}">
                      <a16:creationId xmlns:a16="http://schemas.microsoft.com/office/drawing/2014/main" id="{C6934F3B-34F4-DD2F-89B7-9B733DC8D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3" name="Rectangle 24">
                  <a:extLst>
                    <a:ext uri="{FF2B5EF4-FFF2-40B4-BE49-F238E27FC236}">
                      <a16:creationId xmlns:a16="http://schemas.microsoft.com/office/drawing/2014/main" id="{25FA9716-411A-B290-78EB-8EF88EA88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4" name="Rectangle 25">
                  <a:extLst>
                    <a:ext uri="{FF2B5EF4-FFF2-40B4-BE49-F238E27FC236}">
                      <a16:creationId xmlns:a16="http://schemas.microsoft.com/office/drawing/2014/main" id="{53B1E07D-4FE0-8888-E849-FBDB5267E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5" name="Rectangle 26">
                  <a:extLst>
                    <a:ext uri="{FF2B5EF4-FFF2-40B4-BE49-F238E27FC236}">
                      <a16:creationId xmlns:a16="http://schemas.microsoft.com/office/drawing/2014/main" id="{1B26547C-50BE-B634-FC31-27286E79B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6" name="Rectangle 27">
                  <a:extLst>
                    <a:ext uri="{FF2B5EF4-FFF2-40B4-BE49-F238E27FC236}">
                      <a16:creationId xmlns:a16="http://schemas.microsoft.com/office/drawing/2014/main" id="{67D8E290-32FA-9705-7858-9385FC30A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7" name="Rectangle 28">
                  <a:extLst>
                    <a:ext uri="{FF2B5EF4-FFF2-40B4-BE49-F238E27FC236}">
                      <a16:creationId xmlns:a16="http://schemas.microsoft.com/office/drawing/2014/main" id="{E4A8ADCD-6E10-4D28-8D48-D91BED030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8" name="Rectangle 29">
                  <a:extLst>
                    <a:ext uri="{FF2B5EF4-FFF2-40B4-BE49-F238E27FC236}">
                      <a16:creationId xmlns:a16="http://schemas.microsoft.com/office/drawing/2014/main" id="{03FCE901-DB50-028E-BFFB-4DDDCA95E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79" name="Rectangle 30">
                  <a:extLst>
                    <a:ext uri="{FF2B5EF4-FFF2-40B4-BE49-F238E27FC236}">
                      <a16:creationId xmlns:a16="http://schemas.microsoft.com/office/drawing/2014/main" id="{229338D6-266A-D806-EE66-F94953163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920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0" name="Rectangle 31">
                  <a:extLst>
                    <a:ext uri="{FF2B5EF4-FFF2-40B4-BE49-F238E27FC236}">
                      <a16:creationId xmlns:a16="http://schemas.microsoft.com/office/drawing/2014/main" id="{2D143AF2-192C-A6B4-3768-2D279FC56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1" name="Rectangle 32">
                  <a:extLst>
                    <a:ext uri="{FF2B5EF4-FFF2-40B4-BE49-F238E27FC236}">
                      <a16:creationId xmlns:a16="http://schemas.microsoft.com/office/drawing/2014/main" id="{77971D6B-61B1-78E0-4167-E9F18A154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2" name="Rectangle 33">
                  <a:extLst>
                    <a:ext uri="{FF2B5EF4-FFF2-40B4-BE49-F238E27FC236}">
                      <a16:creationId xmlns:a16="http://schemas.microsoft.com/office/drawing/2014/main" id="{1E1857C6-36CD-1517-3CE4-B5844A551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3" name="Rectangle 34">
                  <a:extLst>
                    <a:ext uri="{FF2B5EF4-FFF2-40B4-BE49-F238E27FC236}">
                      <a16:creationId xmlns:a16="http://schemas.microsoft.com/office/drawing/2014/main" id="{E09CB58F-AA16-1A6F-9FB0-7768F76A7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4" name="Rectangle 35">
                  <a:extLst>
                    <a:ext uri="{FF2B5EF4-FFF2-40B4-BE49-F238E27FC236}">
                      <a16:creationId xmlns:a16="http://schemas.microsoft.com/office/drawing/2014/main" id="{8628212E-B66F-27E0-E6A8-7BCFC148B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5" name="Rectangle 36">
                  <a:extLst>
                    <a:ext uri="{FF2B5EF4-FFF2-40B4-BE49-F238E27FC236}">
                      <a16:creationId xmlns:a16="http://schemas.microsoft.com/office/drawing/2014/main" id="{DAF932E8-0790-3D1C-7FD3-38C680080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6" name="Rectangle 37">
                  <a:extLst>
                    <a:ext uri="{FF2B5EF4-FFF2-40B4-BE49-F238E27FC236}">
                      <a16:creationId xmlns:a16="http://schemas.microsoft.com/office/drawing/2014/main" id="{44EF64B3-B73E-624D-0983-003BCD6A4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7" name="Rectangle 38">
                  <a:extLst>
                    <a:ext uri="{FF2B5EF4-FFF2-40B4-BE49-F238E27FC236}">
                      <a16:creationId xmlns:a16="http://schemas.microsoft.com/office/drawing/2014/main" id="{02747399-1BB9-47FD-580B-FC7C7B9EB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2448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8" name="Rectangle 39">
                  <a:extLst>
                    <a:ext uri="{FF2B5EF4-FFF2-40B4-BE49-F238E27FC236}">
                      <a16:creationId xmlns:a16="http://schemas.microsoft.com/office/drawing/2014/main" id="{B5E5A522-1EAB-D6C9-A9EA-1D5E5E5E2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89" name="Rectangle 40">
                  <a:extLst>
                    <a:ext uri="{FF2B5EF4-FFF2-40B4-BE49-F238E27FC236}">
                      <a16:creationId xmlns:a16="http://schemas.microsoft.com/office/drawing/2014/main" id="{A9430AEF-7AA2-00A3-E2BA-A96B9FD24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0" name="Rectangle 41">
                  <a:extLst>
                    <a:ext uri="{FF2B5EF4-FFF2-40B4-BE49-F238E27FC236}">
                      <a16:creationId xmlns:a16="http://schemas.microsoft.com/office/drawing/2014/main" id="{95CD7914-16D9-D5DA-B9C9-EE364A357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1" name="Rectangle 42">
                  <a:extLst>
                    <a:ext uri="{FF2B5EF4-FFF2-40B4-BE49-F238E27FC236}">
                      <a16:creationId xmlns:a16="http://schemas.microsoft.com/office/drawing/2014/main" id="{0BAB8643-6410-2201-BD1A-3A9A49CC6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2" name="Rectangle 43">
                  <a:extLst>
                    <a:ext uri="{FF2B5EF4-FFF2-40B4-BE49-F238E27FC236}">
                      <a16:creationId xmlns:a16="http://schemas.microsoft.com/office/drawing/2014/main" id="{C501DACD-193D-289A-BEF0-5ED71D2DC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3" name="Rectangle 44">
                  <a:extLst>
                    <a:ext uri="{FF2B5EF4-FFF2-40B4-BE49-F238E27FC236}">
                      <a16:creationId xmlns:a16="http://schemas.microsoft.com/office/drawing/2014/main" id="{532D8A1D-3365-FBB7-B862-230337654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4" name="Rectangle 45">
                  <a:extLst>
                    <a:ext uri="{FF2B5EF4-FFF2-40B4-BE49-F238E27FC236}">
                      <a16:creationId xmlns:a16="http://schemas.microsoft.com/office/drawing/2014/main" id="{35F9C970-0283-A8DD-4540-3EF1919AD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5" name="Rectangle 46">
                  <a:extLst>
                    <a:ext uri="{FF2B5EF4-FFF2-40B4-BE49-F238E27FC236}">
                      <a16:creationId xmlns:a16="http://schemas.microsoft.com/office/drawing/2014/main" id="{9A6C4A0B-DC0E-BC24-6888-25CC1EF92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2976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6" name="Rectangle 47">
                  <a:extLst>
                    <a:ext uri="{FF2B5EF4-FFF2-40B4-BE49-F238E27FC236}">
                      <a16:creationId xmlns:a16="http://schemas.microsoft.com/office/drawing/2014/main" id="{B7CB4FF8-ED0C-A1DF-4E32-9642CA55F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7" name="Rectangle 48">
                  <a:extLst>
                    <a:ext uri="{FF2B5EF4-FFF2-40B4-BE49-F238E27FC236}">
                      <a16:creationId xmlns:a16="http://schemas.microsoft.com/office/drawing/2014/main" id="{EB08ED79-C763-0734-CE28-4FFDCB629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8" name="Rectangle 49">
                  <a:extLst>
                    <a:ext uri="{FF2B5EF4-FFF2-40B4-BE49-F238E27FC236}">
                      <a16:creationId xmlns:a16="http://schemas.microsoft.com/office/drawing/2014/main" id="{B2B2CCE5-7457-072A-8D03-C77E9C856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799" name="Rectangle 50">
                  <a:extLst>
                    <a:ext uri="{FF2B5EF4-FFF2-40B4-BE49-F238E27FC236}">
                      <a16:creationId xmlns:a16="http://schemas.microsoft.com/office/drawing/2014/main" id="{71F6396C-2510-8D10-914C-5B41500BA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800" name="Rectangle 51">
                  <a:extLst>
                    <a:ext uri="{FF2B5EF4-FFF2-40B4-BE49-F238E27FC236}">
                      <a16:creationId xmlns:a16="http://schemas.microsoft.com/office/drawing/2014/main" id="{69570918-577A-BCBD-50A2-13FA51F07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801" name="Rectangle 52">
                  <a:extLst>
                    <a:ext uri="{FF2B5EF4-FFF2-40B4-BE49-F238E27FC236}">
                      <a16:creationId xmlns:a16="http://schemas.microsoft.com/office/drawing/2014/main" id="{AFD52964-52A0-DB96-5571-8E59F5C29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802" name="Rectangle 53">
                  <a:extLst>
                    <a:ext uri="{FF2B5EF4-FFF2-40B4-BE49-F238E27FC236}">
                      <a16:creationId xmlns:a16="http://schemas.microsoft.com/office/drawing/2014/main" id="{D8C11013-5A5A-5DEF-AFB1-BB60B843A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1803" name="Rectangle 54">
                  <a:extLst>
                    <a:ext uri="{FF2B5EF4-FFF2-40B4-BE49-F238E27FC236}">
                      <a16:creationId xmlns:a16="http://schemas.microsoft.com/office/drawing/2014/main" id="{F4D25FD0-A7EE-801E-CA0F-50F103090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3504"/>
                  <a:ext cx="528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1754" name="Line 55">
                <a:extLst>
                  <a:ext uri="{FF2B5EF4-FFF2-40B4-BE49-F238E27FC236}">
                    <a16:creationId xmlns:a16="http://schemas.microsoft.com/office/drawing/2014/main" id="{FB9232D6-BBFE-3A02-1846-B6F81D2AC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" y="2256"/>
                <a:ext cx="47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55" name="Line 56">
                <a:extLst>
                  <a:ext uri="{FF2B5EF4-FFF2-40B4-BE49-F238E27FC236}">
                    <a16:creationId xmlns:a16="http://schemas.microsoft.com/office/drawing/2014/main" id="{B2B287EE-0B23-3D68-84E3-86D956EAD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504"/>
                <a:ext cx="0" cy="35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1752" name="Line 57">
              <a:extLst>
                <a:ext uri="{FF2B5EF4-FFF2-40B4-BE49-F238E27FC236}">
                  <a16:creationId xmlns:a16="http://schemas.microsoft.com/office/drawing/2014/main" id="{7C80201E-900B-58C5-65DB-E1FF0FD29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3" y="1294"/>
              <a:ext cx="1409" cy="140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1749" name="Text Box 58">
            <a:extLst>
              <a:ext uri="{FF2B5EF4-FFF2-40B4-BE49-F238E27FC236}">
                <a16:creationId xmlns:a16="http://schemas.microsoft.com/office/drawing/2014/main" id="{B6DD1ABD-B669-7892-F6DC-6427F4B68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600575"/>
            <a:ext cx="818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2.  What would a slope of -1/2 look like?  (Uphill, downhill, steep, shallow)</a:t>
            </a:r>
          </a:p>
        </p:txBody>
      </p:sp>
      <p:sp>
        <p:nvSpPr>
          <p:cNvPr id="31750" name="Text Box 59">
            <a:extLst>
              <a:ext uri="{FF2B5EF4-FFF2-40B4-BE49-F238E27FC236}">
                <a16:creationId xmlns:a16="http://schemas.microsoft.com/office/drawing/2014/main" id="{9752B7B1-1A68-03ED-4312-EF49FD451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5635625"/>
            <a:ext cx="818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3.  What is the slope of the line above?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DAB22-4F25-BD2E-0488-95E384209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0" y="1066800"/>
            <a:ext cx="9134803" cy="5181600"/>
          </a:xfrm>
        </p:spPr>
      </p:pic>
    </p:spTree>
    <p:extLst>
      <p:ext uri="{BB962C8B-B14F-4D97-AF65-F5344CB8AC3E}">
        <p14:creationId xmlns:p14="http://schemas.microsoft.com/office/powerpoint/2010/main" val="402904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6341C7A-E419-C589-14E4-D59C30BF60A4}"/>
              </a:ext>
            </a:extLst>
          </p:cNvPr>
          <p:cNvGrpSpPr>
            <a:grpSpLocks/>
          </p:cNvGrpSpPr>
          <p:nvPr/>
        </p:nvGrpSpPr>
        <p:grpSpPr bwMode="auto">
          <a:xfrm>
            <a:off x="2290763" y="0"/>
            <a:ext cx="2257425" cy="3387725"/>
            <a:chOff x="1443" y="0"/>
            <a:chExt cx="1422" cy="2134"/>
          </a:xfrm>
        </p:grpSpPr>
        <p:pic>
          <p:nvPicPr>
            <p:cNvPr id="6164" name="Picture 3" descr="magnum">
              <a:extLst>
                <a:ext uri="{FF2B5EF4-FFF2-40B4-BE49-F238E27FC236}">
                  <a16:creationId xmlns:a16="http://schemas.microsoft.com/office/drawing/2014/main" id="{4EEED057-B994-E900-3DD4-68085F439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0"/>
              <a:ext cx="1422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Text Box 4">
              <a:extLst>
                <a:ext uri="{FF2B5EF4-FFF2-40B4-BE49-F238E27FC236}">
                  <a16:creationId xmlns:a16="http://schemas.microsoft.com/office/drawing/2014/main" id="{D9ABAC9C-F55E-A5C6-E758-F4A2A0C73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7" y="0"/>
              <a:ext cx="12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The Magnum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Cedar Point, OH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B68C19F4-E1E2-D3C9-85F9-B49F129976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312988" cy="3384550"/>
            <a:chOff x="0" y="0"/>
            <a:chExt cx="1457" cy="2132"/>
          </a:xfrm>
        </p:grpSpPr>
        <p:pic>
          <p:nvPicPr>
            <p:cNvPr id="6162" name="Picture 6" descr="ghostrider">
              <a:extLst>
                <a:ext uri="{FF2B5EF4-FFF2-40B4-BE49-F238E27FC236}">
                  <a16:creationId xmlns:a16="http://schemas.microsoft.com/office/drawing/2014/main" id="{E10862C0-29EB-E3A2-FDCD-468714349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0"/>
              <a:ext cx="1422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Text Box 7">
              <a:extLst>
                <a:ext uri="{FF2B5EF4-FFF2-40B4-BE49-F238E27FC236}">
                  <a16:creationId xmlns:a16="http://schemas.microsoft.com/office/drawing/2014/main" id="{2F1BA252-3839-4A10-21E8-7D6B75CDB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02"/>
              <a:ext cx="14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Ghost Rider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Knott’s Berry Farm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5F469F53-4735-FD20-1D0F-B731A2E1539A}"/>
              </a:ext>
            </a:extLst>
          </p:cNvPr>
          <p:cNvGrpSpPr>
            <a:grpSpLocks/>
          </p:cNvGrpSpPr>
          <p:nvPr/>
        </p:nvGrpSpPr>
        <p:grpSpPr bwMode="auto">
          <a:xfrm>
            <a:off x="6808788" y="0"/>
            <a:ext cx="2335212" cy="3432175"/>
            <a:chOff x="4289" y="0"/>
            <a:chExt cx="1471" cy="2162"/>
          </a:xfrm>
        </p:grpSpPr>
        <p:pic>
          <p:nvPicPr>
            <p:cNvPr id="6160" name="Picture 9" descr="xcelratr">
              <a:extLst>
                <a:ext uri="{FF2B5EF4-FFF2-40B4-BE49-F238E27FC236}">
                  <a16:creationId xmlns:a16="http://schemas.microsoft.com/office/drawing/2014/main" id="{8A5A131A-5A07-9E25-5CD5-1FA89D838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0"/>
              <a:ext cx="1451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10">
              <a:extLst>
                <a:ext uri="{FF2B5EF4-FFF2-40B4-BE49-F238E27FC236}">
                  <a16:creationId xmlns:a16="http://schemas.microsoft.com/office/drawing/2014/main" id="{5EB86D1C-BCDC-FEF8-16BC-55B3A0166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" y="1758"/>
              <a:ext cx="14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Xcelerator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Knott’s Berry Farm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9B269802-5423-ED6E-17B9-7CD51561FE75}"/>
              </a:ext>
            </a:extLst>
          </p:cNvPr>
          <p:cNvGrpSpPr>
            <a:grpSpLocks/>
          </p:cNvGrpSpPr>
          <p:nvPr/>
        </p:nvGrpSpPr>
        <p:grpSpPr bwMode="auto">
          <a:xfrm>
            <a:off x="4541838" y="0"/>
            <a:ext cx="2274887" cy="3444875"/>
            <a:chOff x="2861" y="0"/>
            <a:chExt cx="1433" cy="2170"/>
          </a:xfrm>
        </p:grpSpPr>
        <p:pic>
          <p:nvPicPr>
            <p:cNvPr id="6158" name="Picture 12" descr="superman">
              <a:extLst>
                <a:ext uri="{FF2B5EF4-FFF2-40B4-BE49-F238E27FC236}">
                  <a16:creationId xmlns:a16="http://schemas.microsoft.com/office/drawing/2014/main" id="{708F8188-5CDB-CC83-C894-1D5F110E3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0"/>
              <a:ext cx="1422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13">
              <a:extLst>
                <a:ext uri="{FF2B5EF4-FFF2-40B4-BE49-F238E27FC236}">
                  <a16:creationId xmlns:a16="http://schemas.microsoft.com/office/drawing/2014/main" id="{B7B3DC09-8B5D-D3B3-B020-45AE5F7AD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1593"/>
              <a:ext cx="129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Superman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Comic Sans MS" panose="030F0702030302020204" pitchFamily="66" charset="0"/>
                </a:rPr>
                <a:t>6 Flags Magic Mountain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A078B5B8-8630-1A9F-EB93-D593242E8426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3382963"/>
            <a:ext cx="4640263" cy="3475037"/>
            <a:chOff x="1416" y="2131"/>
            <a:chExt cx="2923" cy="2189"/>
          </a:xfrm>
        </p:grpSpPr>
        <p:pic>
          <p:nvPicPr>
            <p:cNvPr id="6156" name="Picture 15" descr="Beast">
              <a:extLst>
                <a:ext uri="{FF2B5EF4-FFF2-40B4-BE49-F238E27FC236}">
                  <a16:creationId xmlns:a16="http://schemas.microsoft.com/office/drawing/2014/main" id="{FA0B37EE-C862-9CC7-B711-B85468ABF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2131"/>
              <a:ext cx="2918" cy="2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6">
              <a:extLst>
                <a:ext uri="{FF2B5EF4-FFF2-40B4-BE49-F238E27FC236}">
                  <a16:creationId xmlns:a16="http://schemas.microsoft.com/office/drawing/2014/main" id="{B65DC741-3B17-4381-4C9A-73BE35735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3916"/>
              <a:ext cx="192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Son of Beast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King’s Island, OH</a:t>
              </a:r>
            </a:p>
          </p:txBody>
        </p:sp>
      </p:grpSp>
      <p:sp>
        <p:nvSpPr>
          <p:cNvPr id="6151" name="Rectangle 17">
            <a:extLst>
              <a:ext uri="{FF2B5EF4-FFF2-40B4-BE49-F238E27FC236}">
                <a16:creationId xmlns:a16="http://schemas.microsoft.com/office/drawing/2014/main" id="{5BE41929-7F0F-52CD-55A2-3797E8EE8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0" y="3459163"/>
            <a:ext cx="990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700">
                <a:solidFill>
                  <a:schemeClr val="bg1"/>
                </a:solidFill>
                <a:latin typeface="Comic Sans MS" panose="030F0702030302020204" pitchFamily="66" charset="0"/>
              </a:rPr>
              <a:t>How steep is the steepest roller coaster?</a:t>
            </a: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96C3FC26-5F99-DF6E-8BC7-268BDEF77F7E}"/>
              </a:ext>
            </a:extLst>
          </p:cNvPr>
          <p:cNvGrpSpPr>
            <a:grpSpLocks/>
          </p:cNvGrpSpPr>
          <p:nvPr/>
        </p:nvGrpSpPr>
        <p:grpSpPr bwMode="auto">
          <a:xfrm>
            <a:off x="6280150" y="2346325"/>
            <a:ext cx="2863850" cy="4511675"/>
            <a:chOff x="3956" y="1478"/>
            <a:chExt cx="1804" cy="2842"/>
          </a:xfrm>
        </p:grpSpPr>
        <p:sp>
          <p:nvSpPr>
            <p:cNvPr id="6153" name="Freeform 19">
              <a:extLst>
                <a:ext uri="{FF2B5EF4-FFF2-40B4-BE49-F238E27FC236}">
                  <a16:creationId xmlns:a16="http://schemas.microsoft.com/office/drawing/2014/main" id="{C923C43F-912E-5D07-1F82-11BE9DF3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1557"/>
              <a:ext cx="690" cy="1417"/>
            </a:xfrm>
            <a:custGeom>
              <a:avLst/>
              <a:gdLst>
                <a:gd name="T0" fmla="*/ 690 w 690"/>
                <a:gd name="T1" fmla="*/ 0 h 1417"/>
                <a:gd name="T2" fmla="*/ 50 w 690"/>
                <a:gd name="T3" fmla="*/ 566 h 1417"/>
                <a:gd name="T4" fmla="*/ 391 w 690"/>
                <a:gd name="T5" fmla="*/ 918 h 1417"/>
                <a:gd name="T6" fmla="*/ 82 w 690"/>
                <a:gd name="T7" fmla="*/ 1344 h 1417"/>
                <a:gd name="T8" fmla="*/ 402 w 690"/>
                <a:gd name="T9" fmla="*/ 1355 h 1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1417"/>
                <a:gd name="T17" fmla="*/ 690 w 690"/>
                <a:gd name="T18" fmla="*/ 1417 h 1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1417">
                  <a:moveTo>
                    <a:pt x="690" y="0"/>
                  </a:moveTo>
                  <a:cubicBezTo>
                    <a:pt x="395" y="206"/>
                    <a:pt x="100" y="413"/>
                    <a:pt x="50" y="566"/>
                  </a:cubicBezTo>
                  <a:cubicBezTo>
                    <a:pt x="0" y="719"/>
                    <a:pt x="386" y="788"/>
                    <a:pt x="391" y="918"/>
                  </a:cubicBezTo>
                  <a:cubicBezTo>
                    <a:pt x="396" y="1048"/>
                    <a:pt x="80" y="1271"/>
                    <a:pt x="82" y="1344"/>
                  </a:cubicBezTo>
                  <a:cubicBezTo>
                    <a:pt x="84" y="1417"/>
                    <a:pt x="243" y="1386"/>
                    <a:pt x="402" y="1355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4" name="Freeform 20">
              <a:extLst>
                <a:ext uri="{FF2B5EF4-FFF2-40B4-BE49-F238E27FC236}">
                  <a16:creationId xmlns:a16="http://schemas.microsoft.com/office/drawing/2014/main" id="{80C4CB4B-B9C7-4600-DD7E-5F4AD5AE1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478"/>
              <a:ext cx="728" cy="1424"/>
            </a:xfrm>
            <a:custGeom>
              <a:avLst/>
              <a:gdLst>
                <a:gd name="T0" fmla="*/ 0 w 728"/>
                <a:gd name="T1" fmla="*/ 0 h 1424"/>
                <a:gd name="T2" fmla="*/ 326 w 728"/>
                <a:gd name="T3" fmla="*/ 478 h 1424"/>
                <a:gd name="T4" fmla="*/ 141 w 728"/>
                <a:gd name="T5" fmla="*/ 837 h 1424"/>
                <a:gd name="T6" fmla="*/ 717 w 728"/>
                <a:gd name="T7" fmla="*/ 946 h 1424"/>
                <a:gd name="T8" fmla="*/ 206 w 728"/>
                <a:gd name="T9" fmla="*/ 1337 h 1424"/>
                <a:gd name="T10" fmla="*/ 663 w 728"/>
                <a:gd name="T11" fmla="*/ 1424 h 14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8"/>
                <a:gd name="T19" fmla="*/ 0 h 1424"/>
                <a:gd name="T20" fmla="*/ 728 w 728"/>
                <a:gd name="T21" fmla="*/ 1424 h 14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8" h="1424">
                  <a:moveTo>
                    <a:pt x="0" y="0"/>
                  </a:moveTo>
                  <a:cubicBezTo>
                    <a:pt x="151" y="169"/>
                    <a:pt x="303" y="339"/>
                    <a:pt x="326" y="478"/>
                  </a:cubicBezTo>
                  <a:cubicBezTo>
                    <a:pt x="349" y="617"/>
                    <a:pt x="76" y="759"/>
                    <a:pt x="141" y="837"/>
                  </a:cubicBezTo>
                  <a:cubicBezTo>
                    <a:pt x="206" y="915"/>
                    <a:pt x="706" y="863"/>
                    <a:pt x="717" y="946"/>
                  </a:cubicBezTo>
                  <a:cubicBezTo>
                    <a:pt x="728" y="1029"/>
                    <a:pt x="215" y="1257"/>
                    <a:pt x="206" y="1337"/>
                  </a:cubicBezTo>
                  <a:cubicBezTo>
                    <a:pt x="197" y="1417"/>
                    <a:pt x="430" y="1420"/>
                    <a:pt x="663" y="1424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5" name="AutoShape 21">
              <a:extLst>
                <a:ext uri="{FF2B5EF4-FFF2-40B4-BE49-F238E27FC236}">
                  <a16:creationId xmlns:a16="http://schemas.microsoft.com/office/drawing/2014/main" id="{4EB52B2B-5702-6846-00E4-716253032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82"/>
              <a:ext cx="1446" cy="15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These are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completely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vertical!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48C4168-A5A5-8BAE-77D4-FED7280AE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Imagine a roller coaster moving from </a:t>
            </a:r>
            <a:r>
              <a:rPr lang="en-US" altLang="en-US">
                <a:solidFill>
                  <a:srgbClr val="FF9900"/>
                </a:solidFill>
                <a:latin typeface="Comic Sans MS" panose="030F0702030302020204" pitchFamily="66" charset="0"/>
              </a:rPr>
              <a:t>LEFT</a:t>
            </a:r>
            <a:r>
              <a:rPr lang="en-US" altLang="en-US">
                <a:latin typeface="Comic Sans MS" panose="030F0702030302020204" pitchFamily="66" charset="0"/>
              </a:rPr>
              <a:t> to 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RIGHT</a:t>
            </a:r>
            <a:endParaRPr lang="en-US" altLang="en-US">
              <a:latin typeface="Comic Sans MS" panose="030F0702030302020204" pitchFamily="66" charset="0"/>
            </a:endParaRPr>
          </a:p>
        </p:txBody>
      </p:sp>
      <p:pic>
        <p:nvPicPr>
          <p:cNvPr id="7171" name="Picture 3" descr="Roller Coaster 07">
            <a:extLst>
              <a:ext uri="{FF2B5EF4-FFF2-40B4-BE49-F238E27FC236}">
                <a16:creationId xmlns:a16="http://schemas.microsoft.com/office/drawing/2014/main" id="{CFAE9C94-439A-01BF-98A0-7B65FF45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92325"/>
            <a:ext cx="70866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4">
            <a:extLst>
              <a:ext uri="{FF2B5EF4-FFF2-40B4-BE49-F238E27FC236}">
                <a16:creationId xmlns:a16="http://schemas.microsoft.com/office/drawing/2014/main" id="{69C4636A-4C7E-4AE7-03EE-32EA5B32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53113"/>
            <a:ext cx="7924800" cy="762000"/>
          </a:xfrm>
          <a:prstGeom prst="rightArrow">
            <a:avLst>
              <a:gd name="adj1" fmla="val 50000"/>
              <a:gd name="adj2" fmla="val 260000"/>
            </a:avLst>
          </a:prstGeom>
          <a:gradFill rotWithShape="0">
            <a:gsLst>
              <a:gs pos="0">
                <a:srgbClr val="FF9900"/>
              </a:gs>
              <a:gs pos="100000">
                <a:srgbClr val="FF00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4D563C-FD1C-ECA5-EE96-AB61430BF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There are 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US" altLang="en-US">
                <a:latin typeface="Comic Sans MS" panose="030F0702030302020204" pitchFamily="66" charset="0"/>
              </a:rPr>
              <a:t> different kinds of slope the coaster could encounter...</a:t>
            </a: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3B3BB8A3-5B26-380A-4EC9-D6E7B4C2F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06775" y="2530475"/>
            <a:ext cx="2332038" cy="4098925"/>
            <a:chOff x="2146" y="1594"/>
            <a:chExt cx="1469" cy="2582"/>
          </a:xfrm>
        </p:grpSpPr>
        <p:sp>
          <p:nvSpPr>
            <p:cNvPr id="8196" name="AutoShape 4">
              <a:extLst>
                <a:ext uri="{FF2B5EF4-FFF2-40B4-BE49-F238E27FC236}">
                  <a16:creationId xmlns:a16="http://schemas.microsoft.com/office/drawing/2014/main" id="{E6C65716-D515-A8AB-F54F-7A90AC9643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46" y="1594"/>
              <a:ext cx="146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97" name="Freeform 5">
              <a:extLst>
                <a:ext uri="{FF2B5EF4-FFF2-40B4-BE49-F238E27FC236}">
                  <a16:creationId xmlns:a16="http://schemas.microsoft.com/office/drawing/2014/main" id="{5A0ACB68-FCD9-9B75-2865-0AD21484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595"/>
              <a:ext cx="1468" cy="2581"/>
            </a:xfrm>
            <a:custGeom>
              <a:avLst/>
              <a:gdLst>
                <a:gd name="T0" fmla="*/ 1 w 2937"/>
                <a:gd name="T1" fmla="*/ 0 h 5163"/>
                <a:gd name="T2" fmla="*/ 2 w 2937"/>
                <a:gd name="T3" fmla="*/ 0 h 5163"/>
                <a:gd name="T4" fmla="*/ 2 w 2937"/>
                <a:gd name="T5" fmla="*/ 0 h 5163"/>
                <a:gd name="T6" fmla="*/ 2 w 2937"/>
                <a:gd name="T7" fmla="*/ 1 h 5163"/>
                <a:gd name="T8" fmla="*/ 2 w 2937"/>
                <a:gd name="T9" fmla="*/ 1 h 5163"/>
                <a:gd name="T10" fmla="*/ 2 w 2937"/>
                <a:gd name="T11" fmla="*/ 1 h 5163"/>
                <a:gd name="T12" fmla="*/ 2 w 2937"/>
                <a:gd name="T13" fmla="*/ 1 h 5163"/>
                <a:gd name="T14" fmla="*/ 2 w 2937"/>
                <a:gd name="T15" fmla="*/ 1 h 5163"/>
                <a:gd name="T16" fmla="*/ 2 w 2937"/>
                <a:gd name="T17" fmla="*/ 1 h 5163"/>
                <a:gd name="T18" fmla="*/ 2 w 2937"/>
                <a:gd name="T19" fmla="*/ 1 h 5163"/>
                <a:gd name="T20" fmla="*/ 2 w 2937"/>
                <a:gd name="T21" fmla="*/ 1 h 5163"/>
                <a:gd name="T22" fmla="*/ 2 w 2937"/>
                <a:gd name="T23" fmla="*/ 1 h 5163"/>
                <a:gd name="T24" fmla="*/ 2 w 2937"/>
                <a:gd name="T25" fmla="*/ 2 h 5163"/>
                <a:gd name="T26" fmla="*/ 2 w 2937"/>
                <a:gd name="T27" fmla="*/ 2 h 5163"/>
                <a:gd name="T28" fmla="*/ 2 w 2937"/>
                <a:gd name="T29" fmla="*/ 3 h 5163"/>
                <a:gd name="T30" fmla="*/ 2 w 2937"/>
                <a:gd name="T31" fmla="*/ 3 h 5163"/>
                <a:gd name="T32" fmla="*/ 2 w 2937"/>
                <a:gd name="T33" fmla="*/ 5 h 5163"/>
                <a:gd name="T34" fmla="*/ 0 w 2937"/>
                <a:gd name="T35" fmla="*/ 5 h 5163"/>
                <a:gd name="T36" fmla="*/ 0 w 2937"/>
                <a:gd name="T37" fmla="*/ 4 h 5163"/>
                <a:gd name="T38" fmla="*/ 0 w 2937"/>
                <a:gd name="T39" fmla="*/ 3 h 5163"/>
                <a:gd name="T40" fmla="*/ 0 w 2937"/>
                <a:gd name="T41" fmla="*/ 2 h 5163"/>
                <a:gd name="T42" fmla="*/ 0 w 2937"/>
                <a:gd name="T43" fmla="*/ 2 h 5163"/>
                <a:gd name="T44" fmla="*/ 0 w 2937"/>
                <a:gd name="T45" fmla="*/ 2 h 5163"/>
                <a:gd name="T46" fmla="*/ 0 w 2937"/>
                <a:gd name="T47" fmla="*/ 1 h 5163"/>
                <a:gd name="T48" fmla="*/ 0 w 2937"/>
                <a:gd name="T49" fmla="*/ 1 h 5163"/>
                <a:gd name="T50" fmla="*/ 0 w 2937"/>
                <a:gd name="T51" fmla="*/ 1 h 5163"/>
                <a:gd name="T52" fmla="*/ 0 w 2937"/>
                <a:gd name="T53" fmla="*/ 1 h 5163"/>
                <a:gd name="T54" fmla="*/ 0 w 2937"/>
                <a:gd name="T55" fmla="*/ 0 h 5163"/>
                <a:gd name="T56" fmla="*/ 0 w 2937"/>
                <a:gd name="T57" fmla="*/ 0 h 5163"/>
                <a:gd name="T58" fmla="*/ 0 w 2937"/>
                <a:gd name="T59" fmla="*/ 0 h 5163"/>
                <a:gd name="T60" fmla="*/ 0 w 2937"/>
                <a:gd name="T61" fmla="*/ 0 h 5163"/>
                <a:gd name="T62" fmla="*/ 0 w 2937"/>
                <a:gd name="T63" fmla="*/ 0 h 5163"/>
                <a:gd name="T64" fmla="*/ 0 w 2937"/>
                <a:gd name="T65" fmla="*/ 0 h 5163"/>
                <a:gd name="T66" fmla="*/ 0 w 2937"/>
                <a:gd name="T67" fmla="*/ 1 h 5163"/>
                <a:gd name="T68" fmla="*/ 0 w 2937"/>
                <a:gd name="T69" fmla="*/ 1 h 5163"/>
                <a:gd name="T70" fmla="*/ 0 w 2937"/>
                <a:gd name="T71" fmla="*/ 0 h 5163"/>
                <a:gd name="T72" fmla="*/ 0 w 2937"/>
                <a:gd name="T73" fmla="*/ 1 h 5163"/>
                <a:gd name="T74" fmla="*/ 0 w 2937"/>
                <a:gd name="T75" fmla="*/ 1 h 5163"/>
                <a:gd name="T76" fmla="*/ 0 w 2937"/>
                <a:gd name="T77" fmla="*/ 1 h 5163"/>
                <a:gd name="T78" fmla="*/ 0 w 2937"/>
                <a:gd name="T79" fmla="*/ 1 h 5163"/>
                <a:gd name="T80" fmla="*/ 0 w 2937"/>
                <a:gd name="T81" fmla="*/ 0 h 5163"/>
                <a:gd name="T82" fmla="*/ 0 w 2937"/>
                <a:gd name="T83" fmla="*/ 1 h 5163"/>
                <a:gd name="T84" fmla="*/ 0 w 2937"/>
                <a:gd name="T85" fmla="*/ 1 h 5163"/>
                <a:gd name="T86" fmla="*/ 0 w 2937"/>
                <a:gd name="T87" fmla="*/ 0 h 5163"/>
                <a:gd name="T88" fmla="*/ 0 w 2937"/>
                <a:gd name="T89" fmla="*/ 0 h 5163"/>
                <a:gd name="T90" fmla="*/ 1 w 2937"/>
                <a:gd name="T91" fmla="*/ 0 h 5163"/>
                <a:gd name="T92" fmla="*/ 1 w 2937"/>
                <a:gd name="T93" fmla="*/ 0 h 5163"/>
                <a:gd name="T94" fmla="*/ 1 w 2937"/>
                <a:gd name="T95" fmla="*/ 0 h 5163"/>
                <a:gd name="T96" fmla="*/ 1 w 2937"/>
                <a:gd name="T97" fmla="*/ 0 h 5163"/>
                <a:gd name="T98" fmla="*/ 1 w 2937"/>
                <a:gd name="T99" fmla="*/ 0 h 5163"/>
                <a:gd name="T100" fmla="*/ 1 w 2937"/>
                <a:gd name="T101" fmla="*/ 0 h 5163"/>
                <a:gd name="T102" fmla="*/ 1 w 2937"/>
                <a:gd name="T103" fmla="*/ 0 h 5163"/>
                <a:gd name="T104" fmla="*/ 1 w 2937"/>
                <a:gd name="T105" fmla="*/ 0 h 5163"/>
                <a:gd name="T106" fmla="*/ 1 w 2937"/>
                <a:gd name="T107" fmla="*/ 0 h 5163"/>
                <a:gd name="T108" fmla="*/ 1 w 2937"/>
                <a:gd name="T109" fmla="*/ 0 h 5163"/>
                <a:gd name="T110" fmla="*/ 1 w 2937"/>
                <a:gd name="T111" fmla="*/ 0 h 5163"/>
                <a:gd name="T112" fmla="*/ 1 w 2937"/>
                <a:gd name="T113" fmla="*/ 1 h 5163"/>
                <a:gd name="T114" fmla="*/ 1 w 2937"/>
                <a:gd name="T115" fmla="*/ 1 h 5163"/>
                <a:gd name="T116" fmla="*/ 1 w 2937"/>
                <a:gd name="T117" fmla="*/ 1 h 5163"/>
                <a:gd name="T118" fmla="*/ 1 w 2937"/>
                <a:gd name="T119" fmla="*/ 1 h 5163"/>
                <a:gd name="T120" fmla="*/ 1 w 2937"/>
                <a:gd name="T121" fmla="*/ 0 h 5163"/>
                <a:gd name="T122" fmla="*/ 1 w 2937"/>
                <a:gd name="T123" fmla="*/ 0 h 5163"/>
                <a:gd name="T124" fmla="*/ 0 w 2937"/>
                <a:gd name="T125" fmla="*/ 0 h 5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37"/>
                <a:gd name="T190" fmla="*/ 0 h 5163"/>
                <a:gd name="T191" fmla="*/ 2937 w 2937"/>
                <a:gd name="T192" fmla="*/ 5163 h 5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37" h="5163">
                  <a:moveTo>
                    <a:pt x="1191" y="19"/>
                  </a:moveTo>
                  <a:lnTo>
                    <a:pt x="1202" y="13"/>
                  </a:lnTo>
                  <a:lnTo>
                    <a:pt x="1236" y="22"/>
                  </a:lnTo>
                  <a:lnTo>
                    <a:pt x="1270" y="30"/>
                  </a:lnTo>
                  <a:lnTo>
                    <a:pt x="1302" y="39"/>
                  </a:lnTo>
                  <a:lnTo>
                    <a:pt x="1335" y="49"/>
                  </a:lnTo>
                  <a:lnTo>
                    <a:pt x="1366" y="60"/>
                  </a:lnTo>
                  <a:lnTo>
                    <a:pt x="1399" y="71"/>
                  </a:lnTo>
                  <a:lnTo>
                    <a:pt x="1430" y="84"/>
                  </a:lnTo>
                  <a:lnTo>
                    <a:pt x="1461" y="98"/>
                  </a:lnTo>
                  <a:lnTo>
                    <a:pt x="1491" y="112"/>
                  </a:lnTo>
                  <a:lnTo>
                    <a:pt x="1522" y="128"/>
                  </a:lnTo>
                  <a:lnTo>
                    <a:pt x="1552" y="145"/>
                  </a:lnTo>
                  <a:lnTo>
                    <a:pt x="1580" y="162"/>
                  </a:lnTo>
                  <a:lnTo>
                    <a:pt x="1609" y="180"/>
                  </a:lnTo>
                  <a:lnTo>
                    <a:pt x="1637" y="200"/>
                  </a:lnTo>
                  <a:lnTo>
                    <a:pt x="1665" y="222"/>
                  </a:lnTo>
                  <a:lnTo>
                    <a:pt x="1692" y="243"/>
                  </a:lnTo>
                  <a:lnTo>
                    <a:pt x="1712" y="263"/>
                  </a:lnTo>
                  <a:lnTo>
                    <a:pt x="1732" y="283"/>
                  </a:lnTo>
                  <a:lnTo>
                    <a:pt x="1750" y="302"/>
                  </a:lnTo>
                  <a:lnTo>
                    <a:pt x="1769" y="324"/>
                  </a:lnTo>
                  <a:lnTo>
                    <a:pt x="1784" y="345"/>
                  </a:lnTo>
                  <a:lnTo>
                    <a:pt x="1800" y="368"/>
                  </a:lnTo>
                  <a:lnTo>
                    <a:pt x="1816" y="392"/>
                  </a:lnTo>
                  <a:lnTo>
                    <a:pt x="1830" y="414"/>
                  </a:lnTo>
                  <a:lnTo>
                    <a:pt x="1844" y="439"/>
                  </a:lnTo>
                  <a:lnTo>
                    <a:pt x="1857" y="463"/>
                  </a:lnTo>
                  <a:lnTo>
                    <a:pt x="1881" y="511"/>
                  </a:lnTo>
                  <a:lnTo>
                    <a:pt x="1903" y="560"/>
                  </a:lnTo>
                  <a:lnTo>
                    <a:pt x="1923" y="610"/>
                  </a:lnTo>
                  <a:lnTo>
                    <a:pt x="1935" y="603"/>
                  </a:lnTo>
                  <a:lnTo>
                    <a:pt x="1943" y="593"/>
                  </a:lnTo>
                  <a:lnTo>
                    <a:pt x="1952" y="583"/>
                  </a:lnTo>
                  <a:lnTo>
                    <a:pt x="1960" y="572"/>
                  </a:lnTo>
                  <a:lnTo>
                    <a:pt x="1976" y="549"/>
                  </a:lnTo>
                  <a:lnTo>
                    <a:pt x="1991" y="528"/>
                  </a:lnTo>
                  <a:lnTo>
                    <a:pt x="1998" y="528"/>
                  </a:lnTo>
                  <a:lnTo>
                    <a:pt x="2048" y="457"/>
                  </a:lnTo>
                  <a:lnTo>
                    <a:pt x="2098" y="388"/>
                  </a:lnTo>
                  <a:lnTo>
                    <a:pt x="2103" y="388"/>
                  </a:lnTo>
                  <a:lnTo>
                    <a:pt x="2109" y="402"/>
                  </a:lnTo>
                  <a:lnTo>
                    <a:pt x="2115" y="414"/>
                  </a:lnTo>
                  <a:lnTo>
                    <a:pt x="2123" y="443"/>
                  </a:lnTo>
                  <a:lnTo>
                    <a:pt x="2132" y="471"/>
                  </a:lnTo>
                  <a:lnTo>
                    <a:pt x="2140" y="500"/>
                  </a:lnTo>
                  <a:lnTo>
                    <a:pt x="2140" y="488"/>
                  </a:lnTo>
                  <a:lnTo>
                    <a:pt x="2140" y="480"/>
                  </a:lnTo>
                  <a:lnTo>
                    <a:pt x="2140" y="460"/>
                  </a:lnTo>
                  <a:lnTo>
                    <a:pt x="2140" y="443"/>
                  </a:lnTo>
                  <a:lnTo>
                    <a:pt x="2139" y="433"/>
                  </a:lnTo>
                  <a:lnTo>
                    <a:pt x="2137" y="423"/>
                  </a:lnTo>
                  <a:lnTo>
                    <a:pt x="2139" y="419"/>
                  </a:lnTo>
                  <a:lnTo>
                    <a:pt x="2140" y="414"/>
                  </a:lnTo>
                  <a:lnTo>
                    <a:pt x="2143" y="412"/>
                  </a:lnTo>
                  <a:lnTo>
                    <a:pt x="2146" y="412"/>
                  </a:lnTo>
                  <a:lnTo>
                    <a:pt x="2149" y="412"/>
                  </a:lnTo>
                  <a:lnTo>
                    <a:pt x="2153" y="416"/>
                  </a:lnTo>
                  <a:lnTo>
                    <a:pt x="2151" y="417"/>
                  </a:lnTo>
                  <a:lnTo>
                    <a:pt x="2153" y="420"/>
                  </a:lnTo>
                  <a:lnTo>
                    <a:pt x="2156" y="429"/>
                  </a:lnTo>
                  <a:lnTo>
                    <a:pt x="2157" y="433"/>
                  </a:lnTo>
                  <a:lnTo>
                    <a:pt x="2166" y="474"/>
                  </a:lnTo>
                  <a:lnTo>
                    <a:pt x="2174" y="515"/>
                  </a:lnTo>
                  <a:lnTo>
                    <a:pt x="2185" y="555"/>
                  </a:lnTo>
                  <a:lnTo>
                    <a:pt x="2198" y="595"/>
                  </a:lnTo>
                  <a:lnTo>
                    <a:pt x="2202" y="575"/>
                  </a:lnTo>
                  <a:lnTo>
                    <a:pt x="2204" y="555"/>
                  </a:lnTo>
                  <a:lnTo>
                    <a:pt x="2205" y="534"/>
                  </a:lnTo>
                  <a:lnTo>
                    <a:pt x="2205" y="514"/>
                  </a:lnTo>
                  <a:lnTo>
                    <a:pt x="2202" y="474"/>
                  </a:lnTo>
                  <a:lnTo>
                    <a:pt x="2198" y="436"/>
                  </a:lnTo>
                  <a:lnTo>
                    <a:pt x="2210" y="433"/>
                  </a:lnTo>
                  <a:lnTo>
                    <a:pt x="2215" y="443"/>
                  </a:lnTo>
                  <a:lnTo>
                    <a:pt x="2218" y="454"/>
                  </a:lnTo>
                  <a:lnTo>
                    <a:pt x="2222" y="464"/>
                  </a:lnTo>
                  <a:lnTo>
                    <a:pt x="2224" y="475"/>
                  </a:lnTo>
                  <a:lnTo>
                    <a:pt x="2227" y="487"/>
                  </a:lnTo>
                  <a:lnTo>
                    <a:pt x="2229" y="497"/>
                  </a:lnTo>
                  <a:lnTo>
                    <a:pt x="2235" y="507"/>
                  </a:lnTo>
                  <a:lnTo>
                    <a:pt x="2239" y="511"/>
                  </a:lnTo>
                  <a:lnTo>
                    <a:pt x="2244" y="515"/>
                  </a:lnTo>
                  <a:lnTo>
                    <a:pt x="2248" y="511"/>
                  </a:lnTo>
                  <a:lnTo>
                    <a:pt x="2251" y="504"/>
                  </a:lnTo>
                  <a:lnTo>
                    <a:pt x="2252" y="502"/>
                  </a:lnTo>
                  <a:lnTo>
                    <a:pt x="2255" y="501"/>
                  </a:lnTo>
                  <a:lnTo>
                    <a:pt x="2258" y="501"/>
                  </a:lnTo>
                  <a:lnTo>
                    <a:pt x="2262" y="502"/>
                  </a:lnTo>
                  <a:lnTo>
                    <a:pt x="2285" y="541"/>
                  </a:lnTo>
                  <a:lnTo>
                    <a:pt x="2306" y="579"/>
                  </a:lnTo>
                  <a:lnTo>
                    <a:pt x="2327" y="617"/>
                  </a:lnTo>
                  <a:lnTo>
                    <a:pt x="2347" y="657"/>
                  </a:lnTo>
                  <a:lnTo>
                    <a:pt x="2365" y="697"/>
                  </a:lnTo>
                  <a:lnTo>
                    <a:pt x="2382" y="736"/>
                  </a:lnTo>
                  <a:lnTo>
                    <a:pt x="2397" y="777"/>
                  </a:lnTo>
                  <a:lnTo>
                    <a:pt x="2409" y="819"/>
                  </a:lnTo>
                  <a:lnTo>
                    <a:pt x="2419" y="860"/>
                  </a:lnTo>
                  <a:lnTo>
                    <a:pt x="2428" y="902"/>
                  </a:lnTo>
                  <a:lnTo>
                    <a:pt x="2435" y="945"/>
                  </a:lnTo>
                  <a:lnTo>
                    <a:pt x="2436" y="967"/>
                  </a:lnTo>
                  <a:lnTo>
                    <a:pt x="2439" y="990"/>
                  </a:lnTo>
                  <a:lnTo>
                    <a:pt x="2441" y="1013"/>
                  </a:lnTo>
                  <a:lnTo>
                    <a:pt x="2441" y="1034"/>
                  </a:lnTo>
                  <a:lnTo>
                    <a:pt x="2439" y="1057"/>
                  </a:lnTo>
                  <a:lnTo>
                    <a:pt x="2436" y="1078"/>
                  </a:lnTo>
                  <a:lnTo>
                    <a:pt x="2433" y="1099"/>
                  </a:lnTo>
                  <a:lnTo>
                    <a:pt x="2429" y="1121"/>
                  </a:lnTo>
                  <a:lnTo>
                    <a:pt x="2422" y="1142"/>
                  </a:lnTo>
                  <a:lnTo>
                    <a:pt x="2415" y="1162"/>
                  </a:lnTo>
                  <a:lnTo>
                    <a:pt x="2409" y="1179"/>
                  </a:lnTo>
                  <a:lnTo>
                    <a:pt x="2405" y="1196"/>
                  </a:lnTo>
                  <a:lnTo>
                    <a:pt x="2390" y="1227"/>
                  </a:lnTo>
                  <a:lnTo>
                    <a:pt x="2375" y="1258"/>
                  </a:lnTo>
                  <a:lnTo>
                    <a:pt x="2370" y="1275"/>
                  </a:lnTo>
                  <a:lnTo>
                    <a:pt x="2365" y="1292"/>
                  </a:lnTo>
                  <a:lnTo>
                    <a:pt x="2371" y="1286"/>
                  </a:lnTo>
                  <a:lnTo>
                    <a:pt x="2377" y="1284"/>
                  </a:lnTo>
                  <a:lnTo>
                    <a:pt x="2382" y="1279"/>
                  </a:lnTo>
                  <a:lnTo>
                    <a:pt x="2391" y="1277"/>
                  </a:lnTo>
                  <a:lnTo>
                    <a:pt x="2398" y="1274"/>
                  </a:lnTo>
                  <a:lnTo>
                    <a:pt x="2407" y="1274"/>
                  </a:lnTo>
                  <a:lnTo>
                    <a:pt x="2415" y="1274"/>
                  </a:lnTo>
                  <a:lnTo>
                    <a:pt x="2422" y="1275"/>
                  </a:lnTo>
                  <a:lnTo>
                    <a:pt x="2428" y="1278"/>
                  </a:lnTo>
                  <a:lnTo>
                    <a:pt x="2431" y="1282"/>
                  </a:lnTo>
                  <a:lnTo>
                    <a:pt x="2433" y="1286"/>
                  </a:lnTo>
                  <a:lnTo>
                    <a:pt x="2436" y="1291"/>
                  </a:lnTo>
                  <a:lnTo>
                    <a:pt x="2439" y="1301"/>
                  </a:lnTo>
                  <a:lnTo>
                    <a:pt x="2441" y="1311"/>
                  </a:lnTo>
                  <a:lnTo>
                    <a:pt x="2439" y="1333"/>
                  </a:lnTo>
                  <a:lnTo>
                    <a:pt x="2438" y="1353"/>
                  </a:lnTo>
                  <a:lnTo>
                    <a:pt x="2431" y="1370"/>
                  </a:lnTo>
                  <a:lnTo>
                    <a:pt x="2424" y="1390"/>
                  </a:lnTo>
                  <a:lnTo>
                    <a:pt x="2416" y="1408"/>
                  </a:lnTo>
                  <a:lnTo>
                    <a:pt x="2407" y="1425"/>
                  </a:lnTo>
                  <a:lnTo>
                    <a:pt x="2395" y="1441"/>
                  </a:lnTo>
                  <a:lnTo>
                    <a:pt x="2390" y="1450"/>
                  </a:lnTo>
                  <a:lnTo>
                    <a:pt x="2382" y="1455"/>
                  </a:lnTo>
                  <a:lnTo>
                    <a:pt x="2374" y="1462"/>
                  </a:lnTo>
                  <a:lnTo>
                    <a:pt x="2365" y="1467"/>
                  </a:lnTo>
                  <a:lnTo>
                    <a:pt x="2357" y="1471"/>
                  </a:lnTo>
                  <a:lnTo>
                    <a:pt x="2347" y="1475"/>
                  </a:lnTo>
                  <a:lnTo>
                    <a:pt x="2326" y="1475"/>
                  </a:lnTo>
                  <a:lnTo>
                    <a:pt x="2320" y="1474"/>
                  </a:lnTo>
                  <a:lnTo>
                    <a:pt x="2316" y="1472"/>
                  </a:lnTo>
                  <a:lnTo>
                    <a:pt x="2312" y="1469"/>
                  </a:lnTo>
                  <a:lnTo>
                    <a:pt x="2309" y="1467"/>
                  </a:lnTo>
                  <a:lnTo>
                    <a:pt x="2296" y="1489"/>
                  </a:lnTo>
                  <a:lnTo>
                    <a:pt x="2283" y="1513"/>
                  </a:lnTo>
                  <a:lnTo>
                    <a:pt x="2278" y="1526"/>
                  </a:lnTo>
                  <a:lnTo>
                    <a:pt x="2272" y="1539"/>
                  </a:lnTo>
                  <a:lnTo>
                    <a:pt x="2269" y="1552"/>
                  </a:lnTo>
                  <a:lnTo>
                    <a:pt x="2265" y="1564"/>
                  </a:lnTo>
                  <a:lnTo>
                    <a:pt x="2269" y="1567"/>
                  </a:lnTo>
                  <a:lnTo>
                    <a:pt x="2270" y="1571"/>
                  </a:lnTo>
                  <a:lnTo>
                    <a:pt x="2273" y="1580"/>
                  </a:lnTo>
                  <a:lnTo>
                    <a:pt x="2273" y="1584"/>
                  </a:lnTo>
                  <a:lnTo>
                    <a:pt x="2273" y="1588"/>
                  </a:lnTo>
                  <a:lnTo>
                    <a:pt x="2275" y="1593"/>
                  </a:lnTo>
                  <a:lnTo>
                    <a:pt x="2278" y="1597"/>
                  </a:lnTo>
                  <a:lnTo>
                    <a:pt x="2297" y="1580"/>
                  </a:lnTo>
                  <a:lnTo>
                    <a:pt x="2319" y="1563"/>
                  </a:lnTo>
                  <a:lnTo>
                    <a:pt x="2364" y="1532"/>
                  </a:lnTo>
                  <a:lnTo>
                    <a:pt x="2385" y="1515"/>
                  </a:lnTo>
                  <a:lnTo>
                    <a:pt x="2395" y="1506"/>
                  </a:lnTo>
                  <a:lnTo>
                    <a:pt x="2404" y="1496"/>
                  </a:lnTo>
                  <a:lnTo>
                    <a:pt x="2412" y="1486"/>
                  </a:lnTo>
                  <a:lnTo>
                    <a:pt x="2421" y="1475"/>
                  </a:lnTo>
                  <a:lnTo>
                    <a:pt x="2428" y="1462"/>
                  </a:lnTo>
                  <a:lnTo>
                    <a:pt x="2433" y="1450"/>
                  </a:lnTo>
                  <a:lnTo>
                    <a:pt x="2441" y="1430"/>
                  </a:lnTo>
                  <a:lnTo>
                    <a:pt x="2448" y="1408"/>
                  </a:lnTo>
                  <a:lnTo>
                    <a:pt x="2452" y="1389"/>
                  </a:lnTo>
                  <a:lnTo>
                    <a:pt x="2455" y="1367"/>
                  </a:lnTo>
                  <a:lnTo>
                    <a:pt x="2458" y="1346"/>
                  </a:lnTo>
                  <a:lnTo>
                    <a:pt x="2459" y="1325"/>
                  </a:lnTo>
                  <a:lnTo>
                    <a:pt x="2459" y="1281"/>
                  </a:lnTo>
                  <a:lnTo>
                    <a:pt x="2458" y="1237"/>
                  </a:lnTo>
                  <a:lnTo>
                    <a:pt x="2450" y="1148"/>
                  </a:lnTo>
                  <a:lnTo>
                    <a:pt x="2449" y="1104"/>
                  </a:lnTo>
                  <a:lnTo>
                    <a:pt x="2452" y="1094"/>
                  </a:lnTo>
                  <a:lnTo>
                    <a:pt x="2455" y="1082"/>
                  </a:lnTo>
                  <a:lnTo>
                    <a:pt x="2458" y="1072"/>
                  </a:lnTo>
                  <a:lnTo>
                    <a:pt x="2463" y="1061"/>
                  </a:lnTo>
                  <a:lnTo>
                    <a:pt x="2467" y="1051"/>
                  </a:lnTo>
                  <a:lnTo>
                    <a:pt x="2473" y="1041"/>
                  </a:lnTo>
                  <a:lnTo>
                    <a:pt x="2480" y="1031"/>
                  </a:lnTo>
                  <a:lnTo>
                    <a:pt x="2487" y="1023"/>
                  </a:lnTo>
                  <a:lnTo>
                    <a:pt x="2503" y="1006"/>
                  </a:lnTo>
                  <a:lnTo>
                    <a:pt x="2511" y="997"/>
                  </a:lnTo>
                  <a:lnTo>
                    <a:pt x="2520" y="990"/>
                  </a:lnTo>
                  <a:lnTo>
                    <a:pt x="2530" y="984"/>
                  </a:lnTo>
                  <a:lnTo>
                    <a:pt x="2540" y="979"/>
                  </a:lnTo>
                  <a:lnTo>
                    <a:pt x="2550" y="973"/>
                  </a:lnTo>
                  <a:lnTo>
                    <a:pt x="2561" y="969"/>
                  </a:lnTo>
                  <a:lnTo>
                    <a:pt x="2567" y="972"/>
                  </a:lnTo>
                  <a:lnTo>
                    <a:pt x="2570" y="973"/>
                  </a:lnTo>
                  <a:lnTo>
                    <a:pt x="2571" y="976"/>
                  </a:lnTo>
                  <a:lnTo>
                    <a:pt x="2567" y="994"/>
                  </a:lnTo>
                  <a:lnTo>
                    <a:pt x="2560" y="1011"/>
                  </a:lnTo>
                  <a:lnTo>
                    <a:pt x="2553" y="1028"/>
                  </a:lnTo>
                  <a:lnTo>
                    <a:pt x="2543" y="1045"/>
                  </a:lnTo>
                  <a:lnTo>
                    <a:pt x="2523" y="1078"/>
                  </a:lnTo>
                  <a:lnTo>
                    <a:pt x="2503" y="1109"/>
                  </a:lnTo>
                  <a:lnTo>
                    <a:pt x="2494" y="1126"/>
                  </a:lnTo>
                  <a:lnTo>
                    <a:pt x="2486" y="1143"/>
                  </a:lnTo>
                  <a:lnTo>
                    <a:pt x="2479" y="1160"/>
                  </a:lnTo>
                  <a:lnTo>
                    <a:pt x="2475" y="1177"/>
                  </a:lnTo>
                  <a:lnTo>
                    <a:pt x="2472" y="1196"/>
                  </a:lnTo>
                  <a:lnTo>
                    <a:pt x="2472" y="1216"/>
                  </a:lnTo>
                  <a:lnTo>
                    <a:pt x="2475" y="1234"/>
                  </a:lnTo>
                  <a:lnTo>
                    <a:pt x="2477" y="1244"/>
                  </a:lnTo>
                  <a:lnTo>
                    <a:pt x="2482" y="1255"/>
                  </a:lnTo>
                  <a:lnTo>
                    <a:pt x="2493" y="1288"/>
                  </a:lnTo>
                  <a:lnTo>
                    <a:pt x="2500" y="1305"/>
                  </a:lnTo>
                  <a:lnTo>
                    <a:pt x="2506" y="1320"/>
                  </a:lnTo>
                  <a:lnTo>
                    <a:pt x="2518" y="1355"/>
                  </a:lnTo>
                  <a:lnTo>
                    <a:pt x="2523" y="1372"/>
                  </a:lnTo>
                  <a:lnTo>
                    <a:pt x="2526" y="1390"/>
                  </a:lnTo>
                  <a:lnTo>
                    <a:pt x="2535" y="1376"/>
                  </a:lnTo>
                  <a:lnTo>
                    <a:pt x="2544" y="1363"/>
                  </a:lnTo>
                  <a:lnTo>
                    <a:pt x="2551" y="1349"/>
                  </a:lnTo>
                  <a:lnTo>
                    <a:pt x="2558" y="1333"/>
                  </a:lnTo>
                  <a:lnTo>
                    <a:pt x="2564" y="1319"/>
                  </a:lnTo>
                  <a:lnTo>
                    <a:pt x="2570" y="1303"/>
                  </a:lnTo>
                  <a:lnTo>
                    <a:pt x="2574" y="1288"/>
                  </a:lnTo>
                  <a:lnTo>
                    <a:pt x="2577" y="1272"/>
                  </a:lnTo>
                  <a:lnTo>
                    <a:pt x="2579" y="1255"/>
                  </a:lnTo>
                  <a:lnTo>
                    <a:pt x="2581" y="1240"/>
                  </a:lnTo>
                  <a:lnTo>
                    <a:pt x="2584" y="1206"/>
                  </a:lnTo>
                  <a:lnTo>
                    <a:pt x="2584" y="1172"/>
                  </a:lnTo>
                  <a:lnTo>
                    <a:pt x="2581" y="1138"/>
                  </a:lnTo>
                  <a:lnTo>
                    <a:pt x="2584" y="1108"/>
                  </a:lnTo>
                  <a:lnTo>
                    <a:pt x="2585" y="1078"/>
                  </a:lnTo>
                  <a:lnTo>
                    <a:pt x="2585" y="1062"/>
                  </a:lnTo>
                  <a:lnTo>
                    <a:pt x="2587" y="1047"/>
                  </a:lnTo>
                  <a:lnTo>
                    <a:pt x="2587" y="1018"/>
                  </a:lnTo>
                  <a:lnTo>
                    <a:pt x="2589" y="989"/>
                  </a:lnTo>
                  <a:lnTo>
                    <a:pt x="2592" y="975"/>
                  </a:lnTo>
                  <a:lnTo>
                    <a:pt x="2594" y="960"/>
                  </a:lnTo>
                  <a:lnTo>
                    <a:pt x="2598" y="948"/>
                  </a:lnTo>
                  <a:lnTo>
                    <a:pt x="2602" y="935"/>
                  </a:lnTo>
                  <a:lnTo>
                    <a:pt x="2608" y="921"/>
                  </a:lnTo>
                  <a:lnTo>
                    <a:pt x="2613" y="908"/>
                  </a:lnTo>
                  <a:lnTo>
                    <a:pt x="2621" y="898"/>
                  </a:lnTo>
                  <a:lnTo>
                    <a:pt x="2628" y="888"/>
                  </a:lnTo>
                  <a:lnTo>
                    <a:pt x="2639" y="867"/>
                  </a:lnTo>
                  <a:lnTo>
                    <a:pt x="2650" y="845"/>
                  </a:lnTo>
                  <a:lnTo>
                    <a:pt x="2657" y="837"/>
                  </a:lnTo>
                  <a:lnTo>
                    <a:pt x="2666" y="828"/>
                  </a:lnTo>
                  <a:lnTo>
                    <a:pt x="2674" y="833"/>
                  </a:lnTo>
                  <a:lnTo>
                    <a:pt x="2676" y="855"/>
                  </a:lnTo>
                  <a:lnTo>
                    <a:pt x="2676" y="880"/>
                  </a:lnTo>
                  <a:lnTo>
                    <a:pt x="2676" y="902"/>
                  </a:lnTo>
                  <a:lnTo>
                    <a:pt x="2676" y="950"/>
                  </a:lnTo>
                  <a:lnTo>
                    <a:pt x="2676" y="973"/>
                  </a:lnTo>
                  <a:lnTo>
                    <a:pt x="2680" y="996"/>
                  </a:lnTo>
                  <a:lnTo>
                    <a:pt x="2684" y="1018"/>
                  </a:lnTo>
                  <a:lnTo>
                    <a:pt x="2691" y="1072"/>
                  </a:lnTo>
                  <a:lnTo>
                    <a:pt x="2696" y="1125"/>
                  </a:lnTo>
                  <a:lnTo>
                    <a:pt x="2697" y="1177"/>
                  </a:lnTo>
                  <a:lnTo>
                    <a:pt x="2697" y="1204"/>
                  </a:lnTo>
                  <a:lnTo>
                    <a:pt x="2697" y="1231"/>
                  </a:lnTo>
                  <a:lnTo>
                    <a:pt x="2696" y="1257"/>
                  </a:lnTo>
                  <a:lnTo>
                    <a:pt x="2693" y="1284"/>
                  </a:lnTo>
                  <a:lnTo>
                    <a:pt x="2690" y="1309"/>
                  </a:lnTo>
                  <a:lnTo>
                    <a:pt x="2686" y="1335"/>
                  </a:lnTo>
                  <a:lnTo>
                    <a:pt x="2680" y="1362"/>
                  </a:lnTo>
                  <a:lnTo>
                    <a:pt x="2674" y="1387"/>
                  </a:lnTo>
                  <a:lnTo>
                    <a:pt x="2667" y="1414"/>
                  </a:lnTo>
                  <a:lnTo>
                    <a:pt x="2659" y="1440"/>
                  </a:lnTo>
                  <a:lnTo>
                    <a:pt x="2653" y="1455"/>
                  </a:lnTo>
                  <a:lnTo>
                    <a:pt x="2645" y="1469"/>
                  </a:lnTo>
                  <a:lnTo>
                    <a:pt x="2636" y="1484"/>
                  </a:lnTo>
                  <a:lnTo>
                    <a:pt x="2626" y="1498"/>
                  </a:lnTo>
                  <a:lnTo>
                    <a:pt x="2616" y="1510"/>
                  </a:lnTo>
                  <a:lnTo>
                    <a:pt x="2605" y="1522"/>
                  </a:lnTo>
                  <a:lnTo>
                    <a:pt x="2592" y="1533"/>
                  </a:lnTo>
                  <a:lnTo>
                    <a:pt x="2579" y="1545"/>
                  </a:lnTo>
                  <a:lnTo>
                    <a:pt x="2554" y="1566"/>
                  </a:lnTo>
                  <a:lnTo>
                    <a:pt x="2526" y="1586"/>
                  </a:lnTo>
                  <a:lnTo>
                    <a:pt x="2496" y="1603"/>
                  </a:lnTo>
                  <a:lnTo>
                    <a:pt x="2467" y="1620"/>
                  </a:lnTo>
                  <a:lnTo>
                    <a:pt x="2465" y="1627"/>
                  </a:lnTo>
                  <a:lnTo>
                    <a:pt x="2459" y="1634"/>
                  </a:lnTo>
                  <a:lnTo>
                    <a:pt x="2452" y="1641"/>
                  </a:lnTo>
                  <a:lnTo>
                    <a:pt x="2445" y="1648"/>
                  </a:lnTo>
                  <a:lnTo>
                    <a:pt x="2436" y="1654"/>
                  </a:lnTo>
                  <a:lnTo>
                    <a:pt x="2429" y="1661"/>
                  </a:lnTo>
                  <a:lnTo>
                    <a:pt x="2415" y="1672"/>
                  </a:lnTo>
                  <a:lnTo>
                    <a:pt x="2408" y="1676"/>
                  </a:lnTo>
                  <a:lnTo>
                    <a:pt x="2402" y="1681"/>
                  </a:lnTo>
                  <a:lnTo>
                    <a:pt x="2395" y="1685"/>
                  </a:lnTo>
                  <a:lnTo>
                    <a:pt x="2392" y="1686"/>
                  </a:lnTo>
                  <a:lnTo>
                    <a:pt x="2390" y="1688"/>
                  </a:lnTo>
                  <a:lnTo>
                    <a:pt x="2397" y="1695"/>
                  </a:lnTo>
                  <a:lnTo>
                    <a:pt x="2405" y="1702"/>
                  </a:lnTo>
                  <a:lnTo>
                    <a:pt x="2415" y="1710"/>
                  </a:lnTo>
                  <a:lnTo>
                    <a:pt x="2422" y="1719"/>
                  </a:lnTo>
                  <a:lnTo>
                    <a:pt x="2432" y="1732"/>
                  </a:lnTo>
                  <a:lnTo>
                    <a:pt x="2442" y="1746"/>
                  </a:lnTo>
                  <a:lnTo>
                    <a:pt x="2458" y="1776"/>
                  </a:lnTo>
                  <a:lnTo>
                    <a:pt x="2472" y="1805"/>
                  </a:lnTo>
                  <a:lnTo>
                    <a:pt x="2484" y="1835"/>
                  </a:lnTo>
                  <a:lnTo>
                    <a:pt x="2506" y="1898"/>
                  </a:lnTo>
                  <a:lnTo>
                    <a:pt x="2528" y="1960"/>
                  </a:lnTo>
                  <a:lnTo>
                    <a:pt x="2538" y="1961"/>
                  </a:lnTo>
                  <a:lnTo>
                    <a:pt x="2550" y="1963"/>
                  </a:lnTo>
                  <a:lnTo>
                    <a:pt x="2571" y="1963"/>
                  </a:lnTo>
                  <a:lnTo>
                    <a:pt x="2591" y="1963"/>
                  </a:lnTo>
                  <a:lnTo>
                    <a:pt x="2602" y="1963"/>
                  </a:lnTo>
                  <a:lnTo>
                    <a:pt x="2612" y="1964"/>
                  </a:lnTo>
                  <a:lnTo>
                    <a:pt x="2616" y="1971"/>
                  </a:lnTo>
                  <a:lnTo>
                    <a:pt x="2618" y="1977"/>
                  </a:lnTo>
                  <a:lnTo>
                    <a:pt x="2619" y="1985"/>
                  </a:lnTo>
                  <a:lnTo>
                    <a:pt x="2618" y="1993"/>
                  </a:lnTo>
                  <a:lnTo>
                    <a:pt x="2618" y="2000"/>
                  </a:lnTo>
                  <a:lnTo>
                    <a:pt x="2618" y="2008"/>
                  </a:lnTo>
                  <a:lnTo>
                    <a:pt x="2618" y="2024"/>
                  </a:lnTo>
                  <a:lnTo>
                    <a:pt x="2618" y="2035"/>
                  </a:lnTo>
                  <a:lnTo>
                    <a:pt x="2618" y="2045"/>
                  </a:lnTo>
                  <a:lnTo>
                    <a:pt x="2618" y="2069"/>
                  </a:lnTo>
                  <a:lnTo>
                    <a:pt x="2615" y="2093"/>
                  </a:lnTo>
                  <a:lnTo>
                    <a:pt x="2615" y="2117"/>
                  </a:lnTo>
                  <a:lnTo>
                    <a:pt x="2619" y="2140"/>
                  </a:lnTo>
                  <a:lnTo>
                    <a:pt x="2622" y="2150"/>
                  </a:lnTo>
                  <a:lnTo>
                    <a:pt x="2626" y="2160"/>
                  </a:lnTo>
                  <a:lnTo>
                    <a:pt x="2632" y="2168"/>
                  </a:lnTo>
                  <a:lnTo>
                    <a:pt x="2640" y="2177"/>
                  </a:lnTo>
                  <a:lnTo>
                    <a:pt x="2649" y="2183"/>
                  </a:lnTo>
                  <a:lnTo>
                    <a:pt x="2660" y="2188"/>
                  </a:lnTo>
                  <a:lnTo>
                    <a:pt x="2666" y="2184"/>
                  </a:lnTo>
                  <a:lnTo>
                    <a:pt x="2672" y="2180"/>
                  </a:lnTo>
                  <a:lnTo>
                    <a:pt x="2677" y="2178"/>
                  </a:lnTo>
                  <a:lnTo>
                    <a:pt x="2683" y="2177"/>
                  </a:lnTo>
                  <a:lnTo>
                    <a:pt x="2689" y="2178"/>
                  </a:lnTo>
                  <a:lnTo>
                    <a:pt x="2694" y="2180"/>
                  </a:lnTo>
                  <a:lnTo>
                    <a:pt x="2706" y="2184"/>
                  </a:lnTo>
                  <a:lnTo>
                    <a:pt x="2728" y="2195"/>
                  </a:lnTo>
                  <a:lnTo>
                    <a:pt x="2740" y="2198"/>
                  </a:lnTo>
                  <a:lnTo>
                    <a:pt x="2745" y="2200"/>
                  </a:lnTo>
                  <a:lnTo>
                    <a:pt x="2751" y="2200"/>
                  </a:lnTo>
                  <a:lnTo>
                    <a:pt x="2757" y="2204"/>
                  </a:lnTo>
                  <a:lnTo>
                    <a:pt x="2762" y="2208"/>
                  </a:lnTo>
                  <a:lnTo>
                    <a:pt x="2765" y="2212"/>
                  </a:lnTo>
                  <a:lnTo>
                    <a:pt x="2768" y="2218"/>
                  </a:lnTo>
                  <a:lnTo>
                    <a:pt x="2772" y="2229"/>
                  </a:lnTo>
                  <a:lnTo>
                    <a:pt x="2775" y="2242"/>
                  </a:lnTo>
                  <a:lnTo>
                    <a:pt x="2776" y="2255"/>
                  </a:lnTo>
                  <a:lnTo>
                    <a:pt x="2776" y="2268"/>
                  </a:lnTo>
                  <a:lnTo>
                    <a:pt x="2778" y="2282"/>
                  </a:lnTo>
                  <a:lnTo>
                    <a:pt x="2779" y="2293"/>
                  </a:lnTo>
                  <a:lnTo>
                    <a:pt x="2808" y="2317"/>
                  </a:lnTo>
                  <a:lnTo>
                    <a:pt x="2836" y="2341"/>
                  </a:lnTo>
                  <a:lnTo>
                    <a:pt x="2852" y="2351"/>
                  </a:lnTo>
                  <a:lnTo>
                    <a:pt x="2867" y="2361"/>
                  </a:lnTo>
                  <a:lnTo>
                    <a:pt x="2883" y="2371"/>
                  </a:lnTo>
                  <a:lnTo>
                    <a:pt x="2900" y="2378"/>
                  </a:lnTo>
                  <a:lnTo>
                    <a:pt x="2918" y="2377"/>
                  </a:lnTo>
                  <a:lnTo>
                    <a:pt x="2925" y="2400"/>
                  </a:lnTo>
                  <a:lnTo>
                    <a:pt x="2929" y="2424"/>
                  </a:lnTo>
                  <a:lnTo>
                    <a:pt x="2932" y="2446"/>
                  </a:lnTo>
                  <a:lnTo>
                    <a:pt x="2934" y="2470"/>
                  </a:lnTo>
                  <a:lnTo>
                    <a:pt x="2934" y="2495"/>
                  </a:lnTo>
                  <a:lnTo>
                    <a:pt x="2932" y="2519"/>
                  </a:lnTo>
                  <a:lnTo>
                    <a:pt x="2929" y="2543"/>
                  </a:lnTo>
                  <a:lnTo>
                    <a:pt x="2927" y="2565"/>
                  </a:lnTo>
                  <a:lnTo>
                    <a:pt x="2931" y="2585"/>
                  </a:lnTo>
                  <a:lnTo>
                    <a:pt x="2934" y="2605"/>
                  </a:lnTo>
                  <a:lnTo>
                    <a:pt x="2935" y="2624"/>
                  </a:lnTo>
                  <a:lnTo>
                    <a:pt x="2937" y="2643"/>
                  </a:lnTo>
                  <a:lnTo>
                    <a:pt x="2937" y="2682"/>
                  </a:lnTo>
                  <a:lnTo>
                    <a:pt x="2934" y="2721"/>
                  </a:lnTo>
                  <a:lnTo>
                    <a:pt x="2927" y="2799"/>
                  </a:lnTo>
                  <a:lnTo>
                    <a:pt x="2924" y="2839"/>
                  </a:lnTo>
                  <a:lnTo>
                    <a:pt x="2921" y="2879"/>
                  </a:lnTo>
                  <a:lnTo>
                    <a:pt x="2907" y="2947"/>
                  </a:lnTo>
                  <a:lnTo>
                    <a:pt x="2898" y="2981"/>
                  </a:lnTo>
                  <a:lnTo>
                    <a:pt x="2888" y="3015"/>
                  </a:lnTo>
                  <a:lnTo>
                    <a:pt x="2878" y="3047"/>
                  </a:lnTo>
                  <a:lnTo>
                    <a:pt x="2867" y="3080"/>
                  </a:lnTo>
                  <a:lnTo>
                    <a:pt x="2856" y="3113"/>
                  </a:lnTo>
                  <a:lnTo>
                    <a:pt x="2843" y="3145"/>
                  </a:lnTo>
                  <a:lnTo>
                    <a:pt x="2830" y="3177"/>
                  </a:lnTo>
                  <a:lnTo>
                    <a:pt x="2816" y="3208"/>
                  </a:lnTo>
                  <a:lnTo>
                    <a:pt x="2801" y="3239"/>
                  </a:lnTo>
                  <a:lnTo>
                    <a:pt x="2785" y="3270"/>
                  </a:lnTo>
                  <a:lnTo>
                    <a:pt x="2768" y="3300"/>
                  </a:lnTo>
                  <a:lnTo>
                    <a:pt x="2750" y="3330"/>
                  </a:lnTo>
                  <a:lnTo>
                    <a:pt x="2730" y="3358"/>
                  </a:lnTo>
                  <a:lnTo>
                    <a:pt x="2710" y="3388"/>
                  </a:lnTo>
                  <a:lnTo>
                    <a:pt x="2703" y="3393"/>
                  </a:lnTo>
                  <a:lnTo>
                    <a:pt x="2696" y="3399"/>
                  </a:lnTo>
                  <a:lnTo>
                    <a:pt x="2684" y="3413"/>
                  </a:lnTo>
                  <a:lnTo>
                    <a:pt x="2672" y="3429"/>
                  </a:lnTo>
                  <a:lnTo>
                    <a:pt x="2664" y="3435"/>
                  </a:lnTo>
                  <a:lnTo>
                    <a:pt x="2657" y="3440"/>
                  </a:lnTo>
                  <a:lnTo>
                    <a:pt x="2638" y="3459"/>
                  </a:lnTo>
                  <a:lnTo>
                    <a:pt x="2618" y="3476"/>
                  </a:lnTo>
                  <a:lnTo>
                    <a:pt x="2596" y="3493"/>
                  </a:lnTo>
                  <a:lnTo>
                    <a:pt x="2577" y="3510"/>
                  </a:lnTo>
                  <a:lnTo>
                    <a:pt x="2533" y="3541"/>
                  </a:lnTo>
                  <a:lnTo>
                    <a:pt x="2490" y="3571"/>
                  </a:lnTo>
                  <a:lnTo>
                    <a:pt x="2492" y="3582"/>
                  </a:lnTo>
                  <a:lnTo>
                    <a:pt x="2493" y="3592"/>
                  </a:lnTo>
                  <a:lnTo>
                    <a:pt x="2493" y="3612"/>
                  </a:lnTo>
                  <a:lnTo>
                    <a:pt x="2490" y="3635"/>
                  </a:lnTo>
                  <a:lnTo>
                    <a:pt x="2490" y="3644"/>
                  </a:lnTo>
                  <a:lnTo>
                    <a:pt x="2490" y="3657"/>
                  </a:lnTo>
                  <a:lnTo>
                    <a:pt x="2487" y="3714"/>
                  </a:lnTo>
                  <a:lnTo>
                    <a:pt x="2483" y="3771"/>
                  </a:lnTo>
                  <a:lnTo>
                    <a:pt x="2479" y="3799"/>
                  </a:lnTo>
                  <a:lnTo>
                    <a:pt x="2475" y="3827"/>
                  </a:lnTo>
                  <a:lnTo>
                    <a:pt x="2469" y="3854"/>
                  </a:lnTo>
                  <a:lnTo>
                    <a:pt x="2463" y="3883"/>
                  </a:lnTo>
                  <a:lnTo>
                    <a:pt x="2462" y="3885"/>
                  </a:lnTo>
                  <a:lnTo>
                    <a:pt x="2460" y="3890"/>
                  </a:lnTo>
                  <a:lnTo>
                    <a:pt x="2455" y="3895"/>
                  </a:lnTo>
                  <a:lnTo>
                    <a:pt x="2453" y="3898"/>
                  </a:lnTo>
                  <a:lnTo>
                    <a:pt x="2453" y="3902"/>
                  </a:lnTo>
                  <a:lnTo>
                    <a:pt x="2455" y="3905"/>
                  </a:lnTo>
                  <a:lnTo>
                    <a:pt x="2458" y="3910"/>
                  </a:lnTo>
                  <a:lnTo>
                    <a:pt x="2449" y="3912"/>
                  </a:lnTo>
                  <a:lnTo>
                    <a:pt x="2450" y="3942"/>
                  </a:lnTo>
                  <a:lnTo>
                    <a:pt x="2453" y="3971"/>
                  </a:lnTo>
                  <a:lnTo>
                    <a:pt x="2458" y="4026"/>
                  </a:lnTo>
                  <a:lnTo>
                    <a:pt x="2463" y="4081"/>
                  </a:lnTo>
                  <a:lnTo>
                    <a:pt x="2466" y="4109"/>
                  </a:lnTo>
                  <a:lnTo>
                    <a:pt x="2470" y="4138"/>
                  </a:lnTo>
                  <a:lnTo>
                    <a:pt x="2530" y="4736"/>
                  </a:lnTo>
                  <a:lnTo>
                    <a:pt x="2533" y="4780"/>
                  </a:lnTo>
                  <a:lnTo>
                    <a:pt x="2538" y="4823"/>
                  </a:lnTo>
                  <a:lnTo>
                    <a:pt x="2550" y="4908"/>
                  </a:lnTo>
                  <a:lnTo>
                    <a:pt x="2560" y="4991"/>
                  </a:lnTo>
                  <a:lnTo>
                    <a:pt x="2564" y="5034"/>
                  </a:lnTo>
                  <a:lnTo>
                    <a:pt x="2568" y="5078"/>
                  </a:lnTo>
                  <a:lnTo>
                    <a:pt x="2560" y="5081"/>
                  </a:lnTo>
                  <a:lnTo>
                    <a:pt x="2560" y="5095"/>
                  </a:lnTo>
                  <a:lnTo>
                    <a:pt x="2560" y="5112"/>
                  </a:lnTo>
                  <a:lnTo>
                    <a:pt x="2560" y="5126"/>
                  </a:lnTo>
                  <a:lnTo>
                    <a:pt x="2558" y="5133"/>
                  </a:lnTo>
                  <a:lnTo>
                    <a:pt x="2557" y="5140"/>
                  </a:lnTo>
                  <a:lnTo>
                    <a:pt x="2551" y="5140"/>
                  </a:lnTo>
                  <a:lnTo>
                    <a:pt x="2547" y="5139"/>
                  </a:lnTo>
                  <a:lnTo>
                    <a:pt x="2537" y="5135"/>
                  </a:lnTo>
                  <a:lnTo>
                    <a:pt x="2527" y="5129"/>
                  </a:lnTo>
                  <a:lnTo>
                    <a:pt x="2516" y="5123"/>
                  </a:lnTo>
                  <a:lnTo>
                    <a:pt x="2490" y="5118"/>
                  </a:lnTo>
                  <a:lnTo>
                    <a:pt x="2462" y="5113"/>
                  </a:lnTo>
                  <a:lnTo>
                    <a:pt x="2435" y="5112"/>
                  </a:lnTo>
                  <a:lnTo>
                    <a:pt x="2422" y="5112"/>
                  </a:lnTo>
                  <a:lnTo>
                    <a:pt x="2408" y="5112"/>
                  </a:lnTo>
                  <a:lnTo>
                    <a:pt x="2395" y="5113"/>
                  </a:lnTo>
                  <a:lnTo>
                    <a:pt x="2382" y="5116"/>
                  </a:lnTo>
                  <a:lnTo>
                    <a:pt x="2370" y="5119"/>
                  </a:lnTo>
                  <a:lnTo>
                    <a:pt x="2357" y="5125"/>
                  </a:lnTo>
                  <a:lnTo>
                    <a:pt x="2344" y="5129"/>
                  </a:lnTo>
                  <a:lnTo>
                    <a:pt x="2333" y="5135"/>
                  </a:lnTo>
                  <a:lnTo>
                    <a:pt x="2321" y="5142"/>
                  </a:lnTo>
                  <a:lnTo>
                    <a:pt x="2310" y="5150"/>
                  </a:lnTo>
                  <a:lnTo>
                    <a:pt x="2299" y="5150"/>
                  </a:lnTo>
                  <a:lnTo>
                    <a:pt x="2299" y="5123"/>
                  </a:lnTo>
                  <a:lnTo>
                    <a:pt x="2272" y="5120"/>
                  </a:lnTo>
                  <a:lnTo>
                    <a:pt x="1502" y="5099"/>
                  </a:lnTo>
                  <a:lnTo>
                    <a:pt x="835" y="5081"/>
                  </a:lnTo>
                  <a:lnTo>
                    <a:pt x="711" y="5079"/>
                  </a:lnTo>
                  <a:lnTo>
                    <a:pt x="689" y="5147"/>
                  </a:lnTo>
                  <a:lnTo>
                    <a:pt x="686" y="5147"/>
                  </a:lnTo>
                  <a:lnTo>
                    <a:pt x="685" y="5147"/>
                  </a:lnTo>
                  <a:lnTo>
                    <a:pt x="683" y="5149"/>
                  </a:lnTo>
                  <a:lnTo>
                    <a:pt x="683" y="5152"/>
                  </a:lnTo>
                  <a:lnTo>
                    <a:pt x="680" y="5154"/>
                  </a:lnTo>
                  <a:lnTo>
                    <a:pt x="679" y="5154"/>
                  </a:lnTo>
                  <a:lnTo>
                    <a:pt x="676" y="5153"/>
                  </a:lnTo>
                  <a:lnTo>
                    <a:pt x="666" y="5145"/>
                  </a:lnTo>
                  <a:lnTo>
                    <a:pt x="655" y="5139"/>
                  </a:lnTo>
                  <a:lnTo>
                    <a:pt x="643" y="5133"/>
                  </a:lnTo>
                  <a:lnTo>
                    <a:pt x="632" y="5130"/>
                  </a:lnTo>
                  <a:lnTo>
                    <a:pt x="608" y="5125"/>
                  </a:lnTo>
                  <a:lnTo>
                    <a:pt x="584" y="5120"/>
                  </a:lnTo>
                  <a:lnTo>
                    <a:pt x="560" y="5119"/>
                  </a:lnTo>
                  <a:lnTo>
                    <a:pt x="536" y="5119"/>
                  </a:lnTo>
                  <a:lnTo>
                    <a:pt x="512" y="5122"/>
                  </a:lnTo>
                  <a:lnTo>
                    <a:pt x="488" y="5126"/>
                  </a:lnTo>
                  <a:lnTo>
                    <a:pt x="465" y="5133"/>
                  </a:lnTo>
                  <a:lnTo>
                    <a:pt x="442" y="5140"/>
                  </a:lnTo>
                  <a:lnTo>
                    <a:pt x="421" y="5152"/>
                  </a:lnTo>
                  <a:lnTo>
                    <a:pt x="401" y="5163"/>
                  </a:lnTo>
                  <a:lnTo>
                    <a:pt x="395" y="5162"/>
                  </a:lnTo>
                  <a:lnTo>
                    <a:pt x="393" y="5162"/>
                  </a:lnTo>
                  <a:lnTo>
                    <a:pt x="403" y="5113"/>
                  </a:lnTo>
                  <a:lnTo>
                    <a:pt x="415" y="5065"/>
                  </a:lnTo>
                  <a:lnTo>
                    <a:pt x="428" y="5017"/>
                  </a:lnTo>
                  <a:lnTo>
                    <a:pt x="439" y="4969"/>
                  </a:lnTo>
                  <a:lnTo>
                    <a:pt x="570" y="4492"/>
                  </a:lnTo>
                  <a:lnTo>
                    <a:pt x="608" y="4342"/>
                  </a:lnTo>
                  <a:lnTo>
                    <a:pt x="696" y="4022"/>
                  </a:lnTo>
                  <a:lnTo>
                    <a:pt x="728" y="3890"/>
                  </a:lnTo>
                  <a:lnTo>
                    <a:pt x="726" y="3891"/>
                  </a:lnTo>
                  <a:lnTo>
                    <a:pt x="723" y="3891"/>
                  </a:lnTo>
                  <a:lnTo>
                    <a:pt x="720" y="3890"/>
                  </a:lnTo>
                  <a:lnTo>
                    <a:pt x="717" y="3888"/>
                  </a:lnTo>
                  <a:lnTo>
                    <a:pt x="714" y="3883"/>
                  </a:lnTo>
                  <a:lnTo>
                    <a:pt x="711" y="3877"/>
                  </a:lnTo>
                  <a:lnTo>
                    <a:pt x="707" y="3863"/>
                  </a:lnTo>
                  <a:lnTo>
                    <a:pt x="706" y="3856"/>
                  </a:lnTo>
                  <a:lnTo>
                    <a:pt x="703" y="3849"/>
                  </a:lnTo>
                  <a:lnTo>
                    <a:pt x="704" y="3820"/>
                  </a:lnTo>
                  <a:lnTo>
                    <a:pt x="707" y="3792"/>
                  </a:lnTo>
                  <a:lnTo>
                    <a:pt x="711" y="3764"/>
                  </a:lnTo>
                  <a:lnTo>
                    <a:pt x="719" y="3737"/>
                  </a:lnTo>
                  <a:lnTo>
                    <a:pt x="731" y="3683"/>
                  </a:lnTo>
                  <a:lnTo>
                    <a:pt x="745" y="3630"/>
                  </a:lnTo>
                  <a:lnTo>
                    <a:pt x="740" y="3625"/>
                  </a:lnTo>
                  <a:lnTo>
                    <a:pt x="733" y="3620"/>
                  </a:lnTo>
                  <a:lnTo>
                    <a:pt x="726" y="3617"/>
                  </a:lnTo>
                  <a:lnTo>
                    <a:pt x="721" y="3617"/>
                  </a:lnTo>
                  <a:lnTo>
                    <a:pt x="717" y="3617"/>
                  </a:lnTo>
                  <a:lnTo>
                    <a:pt x="655" y="3576"/>
                  </a:lnTo>
                  <a:lnTo>
                    <a:pt x="594" y="3532"/>
                  </a:lnTo>
                  <a:lnTo>
                    <a:pt x="533" y="3488"/>
                  </a:lnTo>
                  <a:lnTo>
                    <a:pt x="502" y="3466"/>
                  </a:lnTo>
                  <a:lnTo>
                    <a:pt x="471" y="3442"/>
                  </a:lnTo>
                  <a:lnTo>
                    <a:pt x="422" y="3386"/>
                  </a:lnTo>
                  <a:lnTo>
                    <a:pt x="398" y="3358"/>
                  </a:lnTo>
                  <a:lnTo>
                    <a:pt x="377" y="3330"/>
                  </a:lnTo>
                  <a:lnTo>
                    <a:pt x="356" y="3301"/>
                  </a:lnTo>
                  <a:lnTo>
                    <a:pt x="347" y="3286"/>
                  </a:lnTo>
                  <a:lnTo>
                    <a:pt x="339" y="3270"/>
                  </a:lnTo>
                  <a:lnTo>
                    <a:pt x="332" y="3255"/>
                  </a:lnTo>
                  <a:lnTo>
                    <a:pt x="325" y="3237"/>
                  </a:lnTo>
                  <a:lnTo>
                    <a:pt x="317" y="3222"/>
                  </a:lnTo>
                  <a:lnTo>
                    <a:pt x="312" y="3205"/>
                  </a:lnTo>
                  <a:lnTo>
                    <a:pt x="295" y="3150"/>
                  </a:lnTo>
                  <a:lnTo>
                    <a:pt x="281" y="3093"/>
                  </a:lnTo>
                  <a:lnTo>
                    <a:pt x="269" y="3036"/>
                  </a:lnTo>
                  <a:lnTo>
                    <a:pt x="258" y="2979"/>
                  </a:lnTo>
                  <a:lnTo>
                    <a:pt x="251" y="2921"/>
                  </a:lnTo>
                  <a:lnTo>
                    <a:pt x="245" y="2862"/>
                  </a:lnTo>
                  <a:lnTo>
                    <a:pt x="241" y="2802"/>
                  </a:lnTo>
                  <a:lnTo>
                    <a:pt x="238" y="2743"/>
                  </a:lnTo>
                  <a:lnTo>
                    <a:pt x="242" y="2738"/>
                  </a:lnTo>
                  <a:lnTo>
                    <a:pt x="244" y="2734"/>
                  </a:lnTo>
                  <a:lnTo>
                    <a:pt x="244" y="2727"/>
                  </a:lnTo>
                  <a:lnTo>
                    <a:pt x="244" y="2720"/>
                  </a:lnTo>
                  <a:lnTo>
                    <a:pt x="245" y="2716"/>
                  </a:lnTo>
                  <a:lnTo>
                    <a:pt x="245" y="2711"/>
                  </a:lnTo>
                  <a:lnTo>
                    <a:pt x="238" y="2702"/>
                  </a:lnTo>
                  <a:lnTo>
                    <a:pt x="235" y="2696"/>
                  </a:lnTo>
                  <a:lnTo>
                    <a:pt x="232" y="2690"/>
                  </a:lnTo>
                  <a:lnTo>
                    <a:pt x="231" y="2685"/>
                  </a:lnTo>
                  <a:lnTo>
                    <a:pt x="230" y="2679"/>
                  </a:lnTo>
                  <a:lnTo>
                    <a:pt x="231" y="2672"/>
                  </a:lnTo>
                  <a:lnTo>
                    <a:pt x="232" y="2666"/>
                  </a:lnTo>
                  <a:lnTo>
                    <a:pt x="234" y="2649"/>
                  </a:lnTo>
                  <a:lnTo>
                    <a:pt x="235" y="2631"/>
                  </a:lnTo>
                  <a:lnTo>
                    <a:pt x="237" y="2612"/>
                  </a:lnTo>
                  <a:lnTo>
                    <a:pt x="238" y="2595"/>
                  </a:lnTo>
                  <a:lnTo>
                    <a:pt x="242" y="2578"/>
                  </a:lnTo>
                  <a:lnTo>
                    <a:pt x="245" y="2570"/>
                  </a:lnTo>
                  <a:lnTo>
                    <a:pt x="249" y="2563"/>
                  </a:lnTo>
                  <a:lnTo>
                    <a:pt x="254" y="2555"/>
                  </a:lnTo>
                  <a:lnTo>
                    <a:pt x="259" y="2550"/>
                  </a:lnTo>
                  <a:lnTo>
                    <a:pt x="266" y="2543"/>
                  </a:lnTo>
                  <a:lnTo>
                    <a:pt x="274" y="2538"/>
                  </a:lnTo>
                  <a:lnTo>
                    <a:pt x="292" y="2527"/>
                  </a:lnTo>
                  <a:lnTo>
                    <a:pt x="310" y="2516"/>
                  </a:lnTo>
                  <a:lnTo>
                    <a:pt x="327" y="2504"/>
                  </a:lnTo>
                  <a:lnTo>
                    <a:pt x="347" y="2496"/>
                  </a:lnTo>
                  <a:lnTo>
                    <a:pt x="342" y="2487"/>
                  </a:lnTo>
                  <a:lnTo>
                    <a:pt x="336" y="2477"/>
                  </a:lnTo>
                  <a:lnTo>
                    <a:pt x="330" y="2466"/>
                  </a:lnTo>
                  <a:lnTo>
                    <a:pt x="326" y="2456"/>
                  </a:lnTo>
                  <a:lnTo>
                    <a:pt x="323" y="2445"/>
                  </a:lnTo>
                  <a:lnTo>
                    <a:pt x="319" y="2434"/>
                  </a:lnTo>
                  <a:lnTo>
                    <a:pt x="317" y="2422"/>
                  </a:lnTo>
                  <a:lnTo>
                    <a:pt x="315" y="2409"/>
                  </a:lnTo>
                  <a:lnTo>
                    <a:pt x="320" y="2408"/>
                  </a:lnTo>
                  <a:lnTo>
                    <a:pt x="326" y="2397"/>
                  </a:lnTo>
                  <a:lnTo>
                    <a:pt x="332" y="2385"/>
                  </a:lnTo>
                  <a:lnTo>
                    <a:pt x="343" y="2360"/>
                  </a:lnTo>
                  <a:lnTo>
                    <a:pt x="349" y="2348"/>
                  </a:lnTo>
                  <a:lnTo>
                    <a:pt x="353" y="2344"/>
                  </a:lnTo>
                  <a:lnTo>
                    <a:pt x="359" y="2339"/>
                  </a:lnTo>
                  <a:lnTo>
                    <a:pt x="363" y="2334"/>
                  </a:lnTo>
                  <a:lnTo>
                    <a:pt x="368" y="2333"/>
                  </a:lnTo>
                  <a:lnTo>
                    <a:pt x="374" y="2330"/>
                  </a:lnTo>
                  <a:lnTo>
                    <a:pt x="381" y="2329"/>
                  </a:lnTo>
                  <a:lnTo>
                    <a:pt x="397" y="2333"/>
                  </a:lnTo>
                  <a:lnTo>
                    <a:pt x="412" y="2337"/>
                  </a:lnTo>
                  <a:lnTo>
                    <a:pt x="427" y="2343"/>
                  </a:lnTo>
                  <a:lnTo>
                    <a:pt x="442" y="2348"/>
                  </a:lnTo>
                  <a:lnTo>
                    <a:pt x="544" y="2224"/>
                  </a:lnTo>
                  <a:lnTo>
                    <a:pt x="548" y="2207"/>
                  </a:lnTo>
                  <a:lnTo>
                    <a:pt x="550" y="2190"/>
                  </a:lnTo>
                  <a:lnTo>
                    <a:pt x="551" y="2156"/>
                  </a:lnTo>
                  <a:lnTo>
                    <a:pt x="553" y="2122"/>
                  </a:lnTo>
                  <a:lnTo>
                    <a:pt x="554" y="2106"/>
                  </a:lnTo>
                  <a:lnTo>
                    <a:pt x="558" y="2089"/>
                  </a:lnTo>
                  <a:lnTo>
                    <a:pt x="561" y="2086"/>
                  </a:lnTo>
                  <a:lnTo>
                    <a:pt x="563" y="2083"/>
                  </a:lnTo>
                  <a:lnTo>
                    <a:pt x="563" y="2079"/>
                  </a:lnTo>
                  <a:lnTo>
                    <a:pt x="563" y="2073"/>
                  </a:lnTo>
                  <a:lnTo>
                    <a:pt x="577" y="2071"/>
                  </a:lnTo>
                  <a:lnTo>
                    <a:pt x="590" y="2068"/>
                  </a:lnTo>
                  <a:lnTo>
                    <a:pt x="604" y="2066"/>
                  </a:lnTo>
                  <a:lnTo>
                    <a:pt x="618" y="2066"/>
                  </a:lnTo>
                  <a:lnTo>
                    <a:pt x="636" y="2038"/>
                  </a:lnTo>
                  <a:lnTo>
                    <a:pt x="655" y="2011"/>
                  </a:lnTo>
                  <a:lnTo>
                    <a:pt x="675" y="1983"/>
                  </a:lnTo>
                  <a:lnTo>
                    <a:pt x="682" y="1968"/>
                  </a:lnTo>
                  <a:lnTo>
                    <a:pt x="689" y="1953"/>
                  </a:lnTo>
                  <a:lnTo>
                    <a:pt x="680" y="1940"/>
                  </a:lnTo>
                  <a:lnTo>
                    <a:pt x="673" y="1926"/>
                  </a:lnTo>
                  <a:lnTo>
                    <a:pt x="668" y="1910"/>
                  </a:lnTo>
                  <a:lnTo>
                    <a:pt x="663" y="1895"/>
                  </a:lnTo>
                  <a:lnTo>
                    <a:pt x="662" y="1879"/>
                  </a:lnTo>
                  <a:lnTo>
                    <a:pt x="662" y="1864"/>
                  </a:lnTo>
                  <a:lnTo>
                    <a:pt x="663" y="1848"/>
                  </a:lnTo>
                  <a:lnTo>
                    <a:pt x="666" y="1841"/>
                  </a:lnTo>
                  <a:lnTo>
                    <a:pt x="669" y="1834"/>
                  </a:lnTo>
                  <a:lnTo>
                    <a:pt x="675" y="1824"/>
                  </a:lnTo>
                  <a:lnTo>
                    <a:pt x="680" y="1817"/>
                  </a:lnTo>
                  <a:lnTo>
                    <a:pt x="687" y="1810"/>
                  </a:lnTo>
                  <a:lnTo>
                    <a:pt x="694" y="1804"/>
                  </a:lnTo>
                  <a:lnTo>
                    <a:pt x="711" y="1793"/>
                  </a:lnTo>
                  <a:lnTo>
                    <a:pt x="728" y="1783"/>
                  </a:lnTo>
                  <a:lnTo>
                    <a:pt x="728" y="1778"/>
                  </a:lnTo>
                  <a:lnTo>
                    <a:pt x="730" y="1776"/>
                  </a:lnTo>
                  <a:lnTo>
                    <a:pt x="730" y="1771"/>
                  </a:lnTo>
                  <a:lnTo>
                    <a:pt x="728" y="1771"/>
                  </a:lnTo>
                  <a:lnTo>
                    <a:pt x="726" y="1770"/>
                  </a:lnTo>
                  <a:lnTo>
                    <a:pt x="702" y="1773"/>
                  </a:lnTo>
                  <a:lnTo>
                    <a:pt x="677" y="1773"/>
                  </a:lnTo>
                  <a:lnTo>
                    <a:pt x="653" y="1773"/>
                  </a:lnTo>
                  <a:lnTo>
                    <a:pt x="641" y="1773"/>
                  </a:lnTo>
                  <a:lnTo>
                    <a:pt x="629" y="1771"/>
                  </a:lnTo>
                  <a:lnTo>
                    <a:pt x="618" y="1769"/>
                  </a:lnTo>
                  <a:lnTo>
                    <a:pt x="608" y="1764"/>
                  </a:lnTo>
                  <a:lnTo>
                    <a:pt x="597" y="1760"/>
                  </a:lnTo>
                  <a:lnTo>
                    <a:pt x="587" y="1756"/>
                  </a:lnTo>
                  <a:lnTo>
                    <a:pt x="578" y="1749"/>
                  </a:lnTo>
                  <a:lnTo>
                    <a:pt x="570" y="1740"/>
                  </a:lnTo>
                  <a:lnTo>
                    <a:pt x="561" y="1732"/>
                  </a:lnTo>
                  <a:lnTo>
                    <a:pt x="554" y="1720"/>
                  </a:lnTo>
                  <a:lnTo>
                    <a:pt x="547" y="1709"/>
                  </a:lnTo>
                  <a:lnTo>
                    <a:pt x="543" y="1696"/>
                  </a:lnTo>
                  <a:lnTo>
                    <a:pt x="540" y="1685"/>
                  </a:lnTo>
                  <a:lnTo>
                    <a:pt x="540" y="1671"/>
                  </a:lnTo>
                  <a:lnTo>
                    <a:pt x="536" y="1668"/>
                  </a:lnTo>
                  <a:lnTo>
                    <a:pt x="531" y="1666"/>
                  </a:lnTo>
                  <a:lnTo>
                    <a:pt x="526" y="1659"/>
                  </a:lnTo>
                  <a:lnTo>
                    <a:pt x="516" y="1642"/>
                  </a:lnTo>
                  <a:lnTo>
                    <a:pt x="514" y="1628"/>
                  </a:lnTo>
                  <a:lnTo>
                    <a:pt x="516" y="1613"/>
                  </a:lnTo>
                  <a:lnTo>
                    <a:pt x="516" y="1605"/>
                  </a:lnTo>
                  <a:lnTo>
                    <a:pt x="517" y="1598"/>
                  </a:lnTo>
                  <a:lnTo>
                    <a:pt x="520" y="1591"/>
                  </a:lnTo>
                  <a:lnTo>
                    <a:pt x="524" y="1586"/>
                  </a:lnTo>
                  <a:lnTo>
                    <a:pt x="529" y="1581"/>
                  </a:lnTo>
                  <a:lnTo>
                    <a:pt x="533" y="1579"/>
                  </a:lnTo>
                  <a:lnTo>
                    <a:pt x="539" y="1577"/>
                  </a:lnTo>
                  <a:lnTo>
                    <a:pt x="544" y="1576"/>
                  </a:lnTo>
                  <a:lnTo>
                    <a:pt x="548" y="1574"/>
                  </a:lnTo>
                  <a:lnTo>
                    <a:pt x="553" y="1571"/>
                  </a:lnTo>
                  <a:lnTo>
                    <a:pt x="554" y="1570"/>
                  </a:lnTo>
                  <a:lnTo>
                    <a:pt x="554" y="1567"/>
                  </a:lnTo>
                  <a:lnTo>
                    <a:pt x="554" y="1560"/>
                  </a:lnTo>
                  <a:lnTo>
                    <a:pt x="556" y="1543"/>
                  </a:lnTo>
                  <a:lnTo>
                    <a:pt x="557" y="1533"/>
                  </a:lnTo>
                  <a:lnTo>
                    <a:pt x="556" y="1526"/>
                  </a:lnTo>
                  <a:lnTo>
                    <a:pt x="553" y="1518"/>
                  </a:lnTo>
                  <a:lnTo>
                    <a:pt x="550" y="1512"/>
                  </a:lnTo>
                  <a:lnTo>
                    <a:pt x="546" y="1509"/>
                  </a:lnTo>
                  <a:lnTo>
                    <a:pt x="543" y="1506"/>
                  </a:lnTo>
                  <a:lnTo>
                    <a:pt x="539" y="1505"/>
                  </a:lnTo>
                  <a:lnTo>
                    <a:pt x="533" y="1503"/>
                  </a:lnTo>
                  <a:lnTo>
                    <a:pt x="519" y="1491"/>
                  </a:lnTo>
                  <a:lnTo>
                    <a:pt x="507" y="1476"/>
                  </a:lnTo>
                  <a:lnTo>
                    <a:pt x="496" y="1461"/>
                  </a:lnTo>
                  <a:lnTo>
                    <a:pt x="488" y="1445"/>
                  </a:lnTo>
                  <a:lnTo>
                    <a:pt x="479" y="1428"/>
                  </a:lnTo>
                  <a:lnTo>
                    <a:pt x="478" y="1420"/>
                  </a:lnTo>
                  <a:lnTo>
                    <a:pt x="475" y="1411"/>
                  </a:lnTo>
                  <a:lnTo>
                    <a:pt x="475" y="1401"/>
                  </a:lnTo>
                  <a:lnTo>
                    <a:pt x="473" y="1391"/>
                  </a:lnTo>
                  <a:lnTo>
                    <a:pt x="473" y="1381"/>
                  </a:lnTo>
                  <a:lnTo>
                    <a:pt x="475" y="1372"/>
                  </a:lnTo>
                  <a:lnTo>
                    <a:pt x="476" y="1357"/>
                  </a:lnTo>
                  <a:lnTo>
                    <a:pt x="479" y="1343"/>
                  </a:lnTo>
                  <a:lnTo>
                    <a:pt x="483" y="1329"/>
                  </a:lnTo>
                  <a:lnTo>
                    <a:pt x="488" y="1316"/>
                  </a:lnTo>
                  <a:lnTo>
                    <a:pt x="499" y="1291"/>
                  </a:lnTo>
                  <a:lnTo>
                    <a:pt x="512" y="1265"/>
                  </a:lnTo>
                  <a:lnTo>
                    <a:pt x="526" y="1241"/>
                  </a:lnTo>
                  <a:lnTo>
                    <a:pt x="541" y="1218"/>
                  </a:lnTo>
                  <a:lnTo>
                    <a:pt x="575" y="1173"/>
                  </a:lnTo>
                  <a:lnTo>
                    <a:pt x="608" y="1128"/>
                  </a:lnTo>
                  <a:lnTo>
                    <a:pt x="624" y="1104"/>
                  </a:lnTo>
                  <a:lnTo>
                    <a:pt x="638" y="1079"/>
                  </a:lnTo>
                  <a:lnTo>
                    <a:pt x="649" y="1054"/>
                  </a:lnTo>
                  <a:lnTo>
                    <a:pt x="655" y="1041"/>
                  </a:lnTo>
                  <a:lnTo>
                    <a:pt x="659" y="1027"/>
                  </a:lnTo>
                  <a:lnTo>
                    <a:pt x="663" y="1014"/>
                  </a:lnTo>
                  <a:lnTo>
                    <a:pt x="666" y="1000"/>
                  </a:lnTo>
                  <a:lnTo>
                    <a:pt x="669" y="986"/>
                  </a:lnTo>
                  <a:lnTo>
                    <a:pt x="670" y="970"/>
                  </a:lnTo>
                  <a:lnTo>
                    <a:pt x="673" y="958"/>
                  </a:lnTo>
                  <a:lnTo>
                    <a:pt x="675" y="945"/>
                  </a:lnTo>
                  <a:lnTo>
                    <a:pt x="676" y="931"/>
                  </a:lnTo>
                  <a:lnTo>
                    <a:pt x="675" y="918"/>
                  </a:lnTo>
                  <a:lnTo>
                    <a:pt x="675" y="905"/>
                  </a:lnTo>
                  <a:lnTo>
                    <a:pt x="673" y="894"/>
                  </a:lnTo>
                  <a:lnTo>
                    <a:pt x="669" y="881"/>
                  </a:lnTo>
                  <a:lnTo>
                    <a:pt x="666" y="870"/>
                  </a:lnTo>
                  <a:lnTo>
                    <a:pt x="662" y="858"/>
                  </a:lnTo>
                  <a:lnTo>
                    <a:pt x="656" y="847"/>
                  </a:lnTo>
                  <a:lnTo>
                    <a:pt x="651" y="836"/>
                  </a:lnTo>
                  <a:lnTo>
                    <a:pt x="643" y="826"/>
                  </a:lnTo>
                  <a:lnTo>
                    <a:pt x="635" y="816"/>
                  </a:lnTo>
                  <a:lnTo>
                    <a:pt x="626" y="806"/>
                  </a:lnTo>
                  <a:lnTo>
                    <a:pt x="618" y="797"/>
                  </a:lnTo>
                  <a:lnTo>
                    <a:pt x="608" y="789"/>
                  </a:lnTo>
                  <a:lnTo>
                    <a:pt x="612" y="780"/>
                  </a:lnTo>
                  <a:lnTo>
                    <a:pt x="615" y="777"/>
                  </a:lnTo>
                  <a:lnTo>
                    <a:pt x="619" y="775"/>
                  </a:lnTo>
                  <a:lnTo>
                    <a:pt x="622" y="772"/>
                  </a:lnTo>
                  <a:lnTo>
                    <a:pt x="626" y="772"/>
                  </a:lnTo>
                  <a:lnTo>
                    <a:pt x="632" y="773"/>
                  </a:lnTo>
                  <a:lnTo>
                    <a:pt x="636" y="777"/>
                  </a:lnTo>
                  <a:lnTo>
                    <a:pt x="641" y="786"/>
                  </a:lnTo>
                  <a:lnTo>
                    <a:pt x="646" y="793"/>
                  </a:lnTo>
                  <a:lnTo>
                    <a:pt x="653" y="799"/>
                  </a:lnTo>
                  <a:lnTo>
                    <a:pt x="660" y="803"/>
                  </a:lnTo>
                  <a:lnTo>
                    <a:pt x="668" y="807"/>
                  </a:lnTo>
                  <a:lnTo>
                    <a:pt x="676" y="811"/>
                  </a:lnTo>
                  <a:lnTo>
                    <a:pt x="683" y="816"/>
                  </a:lnTo>
                  <a:lnTo>
                    <a:pt x="690" y="821"/>
                  </a:lnTo>
                  <a:lnTo>
                    <a:pt x="690" y="817"/>
                  </a:lnTo>
                  <a:lnTo>
                    <a:pt x="690" y="813"/>
                  </a:lnTo>
                  <a:lnTo>
                    <a:pt x="692" y="809"/>
                  </a:lnTo>
                  <a:lnTo>
                    <a:pt x="693" y="806"/>
                  </a:lnTo>
                  <a:lnTo>
                    <a:pt x="699" y="799"/>
                  </a:lnTo>
                  <a:lnTo>
                    <a:pt x="702" y="796"/>
                  </a:lnTo>
                  <a:lnTo>
                    <a:pt x="703" y="792"/>
                  </a:lnTo>
                  <a:lnTo>
                    <a:pt x="703" y="742"/>
                  </a:lnTo>
                  <a:lnTo>
                    <a:pt x="677" y="317"/>
                  </a:lnTo>
                  <a:lnTo>
                    <a:pt x="679" y="311"/>
                  </a:lnTo>
                  <a:lnTo>
                    <a:pt x="677" y="304"/>
                  </a:lnTo>
                  <a:lnTo>
                    <a:pt x="675" y="291"/>
                  </a:lnTo>
                  <a:lnTo>
                    <a:pt x="670" y="277"/>
                  </a:lnTo>
                  <a:lnTo>
                    <a:pt x="670" y="268"/>
                  </a:lnTo>
                  <a:lnTo>
                    <a:pt x="670" y="261"/>
                  </a:lnTo>
                  <a:lnTo>
                    <a:pt x="673" y="260"/>
                  </a:lnTo>
                  <a:lnTo>
                    <a:pt x="676" y="258"/>
                  </a:lnTo>
                  <a:lnTo>
                    <a:pt x="679" y="258"/>
                  </a:lnTo>
                  <a:lnTo>
                    <a:pt x="683" y="258"/>
                  </a:lnTo>
                  <a:lnTo>
                    <a:pt x="687" y="319"/>
                  </a:lnTo>
                  <a:lnTo>
                    <a:pt x="692" y="383"/>
                  </a:lnTo>
                  <a:lnTo>
                    <a:pt x="700" y="509"/>
                  </a:lnTo>
                  <a:lnTo>
                    <a:pt x="709" y="636"/>
                  </a:lnTo>
                  <a:lnTo>
                    <a:pt x="716" y="763"/>
                  </a:lnTo>
                  <a:lnTo>
                    <a:pt x="719" y="763"/>
                  </a:lnTo>
                  <a:lnTo>
                    <a:pt x="741" y="726"/>
                  </a:lnTo>
                  <a:lnTo>
                    <a:pt x="760" y="690"/>
                  </a:lnTo>
                  <a:lnTo>
                    <a:pt x="795" y="613"/>
                  </a:lnTo>
                  <a:lnTo>
                    <a:pt x="812" y="575"/>
                  </a:lnTo>
                  <a:lnTo>
                    <a:pt x="831" y="536"/>
                  </a:lnTo>
                  <a:lnTo>
                    <a:pt x="852" y="501"/>
                  </a:lnTo>
                  <a:lnTo>
                    <a:pt x="862" y="483"/>
                  </a:lnTo>
                  <a:lnTo>
                    <a:pt x="873" y="465"/>
                  </a:lnTo>
                  <a:lnTo>
                    <a:pt x="886" y="450"/>
                  </a:lnTo>
                  <a:lnTo>
                    <a:pt x="896" y="434"/>
                  </a:lnTo>
                  <a:lnTo>
                    <a:pt x="914" y="402"/>
                  </a:lnTo>
                  <a:lnTo>
                    <a:pt x="923" y="385"/>
                  </a:lnTo>
                  <a:lnTo>
                    <a:pt x="934" y="369"/>
                  </a:lnTo>
                  <a:lnTo>
                    <a:pt x="945" y="353"/>
                  </a:lnTo>
                  <a:lnTo>
                    <a:pt x="958" y="339"/>
                  </a:lnTo>
                  <a:lnTo>
                    <a:pt x="958" y="331"/>
                  </a:lnTo>
                  <a:lnTo>
                    <a:pt x="959" y="334"/>
                  </a:lnTo>
                  <a:lnTo>
                    <a:pt x="958" y="322"/>
                  </a:lnTo>
                  <a:lnTo>
                    <a:pt x="957" y="317"/>
                  </a:lnTo>
                  <a:lnTo>
                    <a:pt x="957" y="310"/>
                  </a:lnTo>
                  <a:lnTo>
                    <a:pt x="957" y="314"/>
                  </a:lnTo>
                  <a:lnTo>
                    <a:pt x="957" y="315"/>
                  </a:lnTo>
                  <a:lnTo>
                    <a:pt x="958" y="317"/>
                  </a:lnTo>
                  <a:lnTo>
                    <a:pt x="959" y="317"/>
                  </a:lnTo>
                  <a:lnTo>
                    <a:pt x="958" y="310"/>
                  </a:lnTo>
                  <a:lnTo>
                    <a:pt x="958" y="301"/>
                  </a:lnTo>
                  <a:lnTo>
                    <a:pt x="958" y="293"/>
                  </a:lnTo>
                  <a:lnTo>
                    <a:pt x="957" y="288"/>
                  </a:lnTo>
                  <a:lnTo>
                    <a:pt x="955" y="285"/>
                  </a:lnTo>
                  <a:lnTo>
                    <a:pt x="957" y="287"/>
                  </a:lnTo>
                  <a:lnTo>
                    <a:pt x="958" y="278"/>
                  </a:lnTo>
                  <a:lnTo>
                    <a:pt x="958" y="270"/>
                  </a:lnTo>
                  <a:lnTo>
                    <a:pt x="957" y="261"/>
                  </a:lnTo>
                  <a:lnTo>
                    <a:pt x="952" y="254"/>
                  </a:lnTo>
                  <a:lnTo>
                    <a:pt x="954" y="243"/>
                  </a:lnTo>
                  <a:lnTo>
                    <a:pt x="955" y="232"/>
                  </a:lnTo>
                  <a:lnTo>
                    <a:pt x="954" y="206"/>
                  </a:lnTo>
                  <a:lnTo>
                    <a:pt x="952" y="179"/>
                  </a:lnTo>
                  <a:lnTo>
                    <a:pt x="952" y="166"/>
                  </a:lnTo>
                  <a:lnTo>
                    <a:pt x="951" y="155"/>
                  </a:lnTo>
                  <a:lnTo>
                    <a:pt x="950" y="149"/>
                  </a:lnTo>
                  <a:lnTo>
                    <a:pt x="948" y="142"/>
                  </a:lnTo>
                  <a:lnTo>
                    <a:pt x="947" y="137"/>
                  </a:lnTo>
                  <a:lnTo>
                    <a:pt x="947" y="129"/>
                  </a:lnTo>
                  <a:lnTo>
                    <a:pt x="948" y="129"/>
                  </a:lnTo>
                  <a:lnTo>
                    <a:pt x="948" y="120"/>
                  </a:lnTo>
                  <a:lnTo>
                    <a:pt x="948" y="111"/>
                  </a:lnTo>
                  <a:lnTo>
                    <a:pt x="945" y="103"/>
                  </a:lnTo>
                  <a:lnTo>
                    <a:pt x="942" y="95"/>
                  </a:lnTo>
                  <a:lnTo>
                    <a:pt x="941" y="87"/>
                  </a:lnTo>
                  <a:lnTo>
                    <a:pt x="941" y="78"/>
                  </a:lnTo>
                  <a:lnTo>
                    <a:pt x="942" y="74"/>
                  </a:lnTo>
                  <a:lnTo>
                    <a:pt x="944" y="71"/>
                  </a:lnTo>
                  <a:lnTo>
                    <a:pt x="947" y="67"/>
                  </a:lnTo>
                  <a:lnTo>
                    <a:pt x="950" y="64"/>
                  </a:lnTo>
                  <a:lnTo>
                    <a:pt x="941" y="60"/>
                  </a:lnTo>
                  <a:lnTo>
                    <a:pt x="931" y="57"/>
                  </a:lnTo>
                  <a:lnTo>
                    <a:pt x="923" y="56"/>
                  </a:lnTo>
                  <a:lnTo>
                    <a:pt x="913" y="54"/>
                  </a:lnTo>
                  <a:lnTo>
                    <a:pt x="893" y="54"/>
                  </a:lnTo>
                  <a:lnTo>
                    <a:pt x="873" y="56"/>
                  </a:lnTo>
                  <a:lnTo>
                    <a:pt x="852" y="60"/>
                  </a:lnTo>
                  <a:lnTo>
                    <a:pt x="833" y="67"/>
                  </a:lnTo>
                  <a:lnTo>
                    <a:pt x="816" y="76"/>
                  </a:lnTo>
                  <a:lnTo>
                    <a:pt x="801" y="85"/>
                  </a:lnTo>
                  <a:lnTo>
                    <a:pt x="794" y="88"/>
                  </a:lnTo>
                  <a:lnTo>
                    <a:pt x="787" y="91"/>
                  </a:lnTo>
                  <a:lnTo>
                    <a:pt x="774" y="103"/>
                  </a:lnTo>
                  <a:lnTo>
                    <a:pt x="762" y="114"/>
                  </a:lnTo>
                  <a:lnTo>
                    <a:pt x="757" y="118"/>
                  </a:lnTo>
                  <a:lnTo>
                    <a:pt x="753" y="124"/>
                  </a:lnTo>
                  <a:lnTo>
                    <a:pt x="738" y="134"/>
                  </a:lnTo>
                  <a:lnTo>
                    <a:pt x="724" y="145"/>
                  </a:lnTo>
                  <a:lnTo>
                    <a:pt x="713" y="156"/>
                  </a:lnTo>
                  <a:lnTo>
                    <a:pt x="702" y="169"/>
                  </a:lnTo>
                  <a:lnTo>
                    <a:pt x="689" y="183"/>
                  </a:lnTo>
                  <a:lnTo>
                    <a:pt x="677" y="196"/>
                  </a:lnTo>
                  <a:lnTo>
                    <a:pt x="666" y="210"/>
                  </a:lnTo>
                  <a:lnTo>
                    <a:pt x="653" y="223"/>
                  </a:lnTo>
                  <a:lnTo>
                    <a:pt x="639" y="241"/>
                  </a:lnTo>
                  <a:lnTo>
                    <a:pt x="625" y="261"/>
                  </a:lnTo>
                  <a:lnTo>
                    <a:pt x="612" y="281"/>
                  </a:lnTo>
                  <a:lnTo>
                    <a:pt x="600" y="301"/>
                  </a:lnTo>
                  <a:lnTo>
                    <a:pt x="577" y="342"/>
                  </a:lnTo>
                  <a:lnTo>
                    <a:pt x="556" y="385"/>
                  </a:lnTo>
                  <a:lnTo>
                    <a:pt x="537" y="429"/>
                  </a:lnTo>
                  <a:lnTo>
                    <a:pt x="520" y="473"/>
                  </a:lnTo>
                  <a:lnTo>
                    <a:pt x="505" y="518"/>
                  </a:lnTo>
                  <a:lnTo>
                    <a:pt x="490" y="562"/>
                  </a:lnTo>
                  <a:lnTo>
                    <a:pt x="475" y="616"/>
                  </a:lnTo>
                  <a:lnTo>
                    <a:pt x="466" y="643"/>
                  </a:lnTo>
                  <a:lnTo>
                    <a:pt x="459" y="670"/>
                  </a:lnTo>
                  <a:lnTo>
                    <a:pt x="444" y="725"/>
                  </a:lnTo>
                  <a:lnTo>
                    <a:pt x="437" y="752"/>
                  </a:lnTo>
                  <a:lnTo>
                    <a:pt x="431" y="780"/>
                  </a:lnTo>
                  <a:lnTo>
                    <a:pt x="421" y="807"/>
                  </a:lnTo>
                  <a:lnTo>
                    <a:pt x="411" y="834"/>
                  </a:lnTo>
                  <a:lnTo>
                    <a:pt x="374" y="945"/>
                  </a:lnTo>
                  <a:lnTo>
                    <a:pt x="366" y="973"/>
                  </a:lnTo>
                  <a:lnTo>
                    <a:pt x="354" y="1000"/>
                  </a:lnTo>
                  <a:lnTo>
                    <a:pt x="343" y="1027"/>
                  </a:lnTo>
                  <a:lnTo>
                    <a:pt x="330" y="1053"/>
                  </a:lnTo>
                  <a:lnTo>
                    <a:pt x="315" y="1077"/>
                  </a:lnTo>
                  <a:lnTo>
                    <a:pt x="299" y="1101"/>
                  </a:lnTo>
                  <a:lnTo>
                    <a:pt x="281" y="1122"/>
                  </a:lnTo>
                  <a:lnTo>
                    <a:pt x="271" y="1133"/>
                  </a:lnTo>
                  <a:lnTo>
                    <a:pt x="261" y="1143"/>
                  </a:lnTo>
                  <a:lnTo>
                    <a:pt x="249" y="1153"/>
                  </a:lnTo>
                  <a:lnTo>
                    <a:pt x="238" y="1162"/>
                  </a:lnTo>
                  <a:lnTo>
                    <a:pt x="225" y="1170"/>
                  </a:lnTo>
                  <a:lnTo>
                    <a:pt x="213" y="1179"/>
                  </a:lnTo>
                  <a:lnTo>
                    <a:pt x="208" y="1179"/>
                  </a:lnTo>
                  <a:lnTo>
                    <a:pt x="206" y="1180"/>
                  </a:lnTo>
                  <a:lnTo>
                    <a:pt x="198" y="1184"/>
                  </a:lnTo>
                  <a:lnTo>
                    <a:pt x="201" y="1184"/>
                  </a:lnTo>
                  <a:lnTo>
                    <a:pt x="203" y="1186"/>
                  </a:lnTo>
                  <a:lnTo>
                    <a:pt x="207" y="1186"/>
                  </a:lnTo>
                  <a:lnTo>
                    <a:pt x="210" y="1191"/>
                  </a:lnTo>
                  <a:lnTo>
                    <a:pt x="211" y="1199"/>
                  </a:lnTo>
                  <a:lnTo>
                    <a:pt x="210" y="1213"/>
                  </a:lnTo>
                  <a:lnTo>
                    <a:pt x="210" y="1225"/>
                  </a:lnTo>
                  <a:lnTo>
                    <a:pt x="210" y="1233"/>
                  </a:lnTo>
                  <a:lnTo>
                    <a:pt x="213" y="1238"/>
                  </a:lnTo>
                  <a:lnTo>
                    <a:pt x="252" y="1223"/>
                  </a:lnTo>
                  <a:lnTo>
                    <a:pt x="292" y="1206"/>
                  </a:lnTo>
                  <a:lnTo>
                    <a:pt x="310" y="1196"/>
                  </a:lnTo>
                  <a:lnTo>
                    <a:pt x="330" y="1184"/>
                  </a:lnTo>
                  <a:lnTo>
                    <a:pt x="349" y="1174"/>
                  </a:lnTo>
                  <a:lnTo>
                    <a:pt x="367" y="1162"/>
                  </a:lnTo>
                  <a:lnTo>
                    <a:pt x="370" y="1153"/>
                  </a:lnTo>
                  <a:lnTo>
                    <a:pt x="370" y="1132"/>
                  </a:lnTo>
                  <a:lnTo>
                    <a:pt x="370" y="1111"/>
                  </a:lnTo>
                  <a:lnTo>
                    <a:pt x="371" y="1071"/>
                  </a:lnTo>
                  <a:lnTo>
                    <a:pt x="371" y="1031"/>
                  </a:lnTo>
                  <a:lnTo>
                    <a:pt x="371" y="1011"/>
                  </a:lnTo>
                  <a:lnTo>
                    <a:pt x="368" y="992"/>
                  </a:lnTo>
                  <a:lnTo>
                    <a:pt x="371" y="989"/>
                  </a:lnTo>
                  <a:lnTo>
                    <a:pt x="374" y="987"/>
                  </a:lnTo>
                  <a:lnTo>
                    <a:pt x="376" y="987"/>
                  </a:lnTo>
                  <a:lnTo>
                    <a:pt x="378" y="990"/>
                  </a:lnTo>
                  <a:lnTo>
                    <a:pt x="378" y="1148"/>
                  </a:lnTo>
                  <a:lnTo>
                    <a:pt x="381" y="1150"/>
                  </a:lnTo>
                  <a:lnTo>
                    <a:pt x="401" y="1138"/>
                  </a:lnTo>
                  <a:lnTo>
                    <a:pt x="421" y="1122"/>
                  </a:lnTo>
                  <a:lnTo>
                    <a:pt x="439" y="1108"/>
                  </a:lnTo>
                  <a:lnTo>
                    <a:pt x="458" y="1092"/>
                  </a:lnTo>
                  <a:lnTo>
                    <a:pt x="492" y="1060"/>
                  </a:lnTo>
                  <a:lnTo>
                    <a:pt x="529" y="1026"/>
                  </a:lnTo>
                  <a:lnTo>
                    <a:pt x="526" y="969"/>
                  </a:lnTo>
                  <a:lnTo>
                    <a:pt x="523" y="911"/>
                  </a:lnTo>
                  <a:lnTo>
                    <a:pt x="516" y="796"/>
                  </a:lnTo>
                  <a:lnTo>
                    <a:pt x="509" y="681"/>
                  </a:lnTo>
                  <a:lnTo>
                    <a:pt x="505" y="621"/>
                  </a:lnTo>
                  <a:lnTo>
                    <a:pt x="503" y="562"/>
                  </a:lnTo>
                  <a:lnTo>
                    <a:pt x="513" y="563"/>
                  </a:lnTo>
                  <a:lnTo>
                    <a:pt x="533" y="953"/>
                  </a:lnTo>
                  <a:lnTo>
                    <a:pt x="537" y="1013"/>
                  </a:lnTo>
                  <a:lnTo>
                    <a:pt x="550" y="1001"/>
                  </a:lnTo>
                  <a:lnTo>
                    <a:pt x="561" y="990"/>
                  </a:lnTo>
                  <a:lnTo>
                    <a:pt x="571" y="977"/>
                  </a:lnTo>
                  <a:lnTo>
                    <a:pt x="581" y="965"/>
                  </a:lnTo>
                  <a:lnTo>
                    <a:pt x="601" y="938"/>
                  </a:lnTo>
                  <a:lnTo>
                    <a:pt x="618" y="909"/>
                  </a:lnTo>
                  <a:lnTo>
                    <a:pt x="642" y="887"/>
                  </a:lnTo>
                  <a:lnTo>
                    <a:pt x="645" y="889"/>
                  </a:lnTo>
                  <a:lnTo>
                    <a:pt x="646" y="891"/>
                  </a:lnTo>
                  <a:lnTo>
                    <a:pt x="646" y="895"/>
                  </a:lnTo>
                  <a:lnTo>
                    <a:pt x="645" y="899"/>
                  </a:lnTo>
                  <a:lnTo>
                    <a:pt x="642" y="906"/>
                  </a:lnTo>
                  <a:lnTo>
                    <a:pt x="638" y="912"/>
                  </a:lnTo>
                  <a:lnTo>
                    <a:pt x="612" y="943"/>
                  </a:lnTo>
                  <a:lnTo>
                    <a:pt x="588" y="975"/>
                  </a:lnTo>
                  <a:lnTo>
                    <a:pt x="564" y="1004"/>
                  </a:lnTo>
                  <a:lnTo>
                    <a:pt x="537" y="1034"/>
                  </a:lnTo>
                  <a:lnTo>
                    <a:pt x="544" y="1180"/>
                  </a:lnTo>
                  <a:lnTo>
                    <a:pt x="543" y="1182"/>
                  </a:lnTo>
                  <a:lnTo>
                    <a:pt x="540" y="1182"/>
                  </a:lnTo>
                  <a:lnTo>
                    <a:pt x="536" y="1182"/>
                  </a:lnTo>
                  <a:lnTo>
                    <a:pt x="533" y="1177"/>
                  </a:lnTo>
                  <a:lnTo>
                    <a:pt x="533" y="1143"/>
                  </a:lnTo>
                  <a:lnTo>
                    <a:pt x="533" y="1111"/>
                  </a:lnTo>
                  <a:lnTo>
                    <a:pt x="530" y="1077"/>
                  </a:lnTo>
                  <a:lnTo>
                    <a:pt x="526" y="1044"/>
                  </a:lnTo>
                  <a:lnTo>
                    <a:pt x="490" y="1077"/>
                  </a:lnTo>
                  <a:lnTo>
                    <a:pt x="455" y="1108"/>
                  </a:lnTo>
                  <a:lnTo>
                    <a:pt x="420" y="1136"/>
                  </a:lnTo>
                  <a:lnTo>
                    <a:pt x="401" y="1152"/>
                  </a:lnTo>
                  <a:lnTo>
                    <a:pt x="381" y="1165"/>
                  </a:lnTo>
                  <a:lnTo>
                    <a:pt x="380" y="1170"/>
                  </a:lnTo>
                  <a:lnTo>
                    <a:pt x="378" y="1174"/>
                  </a:lnTo>
                  <a:lnTo>
                    <a:pt x="380" y="1184"/>
                  </a:lnTo>
                  <a:lnTo>
                    <a:pt x="380" y="1194"/>
                  </a:lnTo>
                  <a:lnTo>
                    <a:pt x="378" y="1199"/>
                  </a:lnTo>
                  <a:lnTo>
                    <a:pt x="374" y="1201"/>
                  </a:lnTo>
                  <a:lnTo>
                    <a:pt x="380" y="1306"/>
                  </a:lnTo>
                  <a:lnTo>
                    <a:pt x="385" y="1411"/>
                  </a:lnTo>
                  <a:lnTo>
                    <a:pt x="390" y="1516"/>
                  </a:lnTo>
                  <a:lnTo>
                    <a:pt x="394" y="1621"/>
                  </a:lnTo>
                  <a:lnTo>
                    <a:pt x="417" y="2095"/>
                  </a:lnTo>
                  <a:lnTo>
                    <a:pt x="417" y="2110"/>
                  </a:lnTo>
                  <a:lnTo>
                    <a:pt x="418" y="2126"/>
                  </a:lnTo>
                  <a:lnTo>
                    <a:pt x="420" y="2161"/>
                  </a:lnTo>
                  <a:lnTo>
                    <a:pt x="420" y="2195"/>
                  </a:lnTo>
                  <a:lnTo>
                    <a:pt x="420" y="2212"/>
                  </a:lnTo>
                  <a:lnTo>
                    <a:pt x="418" y="2229"/>
                  </a:lnTo>
                  <a:lnTo>
                    <a:pt x="410" y="2215"/>
                  </a:lnTo>
                  <a:lnTo>
                    <a:pt x="407" y="2102"/>
                  </a:lnTo>
                  <a:lnTo>
                    <a:pt x="384" y="1655"/>
                  </a:lnTo>
                  <a:lnTo>
                    <a:pt x="366" y="1208"/>
                  </a:lnTo>
                  <a:lnTo>
                    <a:pt x="363" y="1194"/>
                  </a:lnTo>
                  <a:lnTo>
                    <a:pt x="361" y="1186"/>
                  </a:lnTo>
                  <a:lnTo>
                    <a:pt x="360" y="1180"/>
                  </a:lnTo>
                  <a:lnTo>
                    <a:pt x="325" y="1203"/>
                  </a:lnTo>
                  <a:lnTo>
                    <a:pt x="289" y="1223"/>
                  </a:lnTo>
                  <a:lnTo>
                    <a:pt x="269" y="1231"/>
                  </a:lnTo>
                  <a:lnTo>
                    <a:pt x="249" y="1240"/>
                  </a:lnTo>
                  <a:lnTo>
                    <a:pt x="231" y="1247"/>
                  </a:lnTo>
                  <a:lnTo>
                    <a:pt x="210" y="1254"/>
                  </a:lnTo>
                  <a:lnTo>
                    <a:pt x="208" y="1261"/>
                  </a:lnTo>
                  <a:lnTo>
                    <a:pt x="207" y="1269"/>
                  </a:lnTo>
                  <a:lnTo>
                    <a:pt x="208" y="1284"/>
                  </a:lnTo>
                  <a:lnTo>
                    <a:pt x="211" y="1299"/>
                  </a:lnTo>
                  <a:lnTo>
                    <a:pt x="211" y="1306"/>
                  </a:lnTo>
                  <a:lnTo>
                    <a:pt x="210" y="1313"/>
                  </a:lnTo>
                  <a:lnTo>
                    <a:pt x="230" y="1801"/>
                  </a:lnTo>
                  <a:lnTo>
                    <a:pt x="230" y="1803"/>
                  </a:lnTo>
                  <a:lnTo>
                    <a:pt x="231" y="1848"/>
                  </a:lnTo>
                  <a:lnTo>
                    <a:pt x="232" y="1895"/>
                  </a:lnTo>
                  <a:lnTo>
                    <a:pt x="237" y="1991"/>
                  </a:lnTo>
                  <a:lnTo>
                    <a:pt x="241" y="2090"/>
                  </a:lnTo>
                  <a:lnTo>
                    <a:pt x="242" y="2139"/>
                  </a:lnTo>
                  <a:lnTo>
                    <a:pt x="244" y="2185"/>
                  </a:lnTo>
                  <a:lnTo>
                    <a:pt x="241" y="2187"/>
                  </a:lnTo>
                  <a:lnTo>
                    <a:pt x="238" y="2187"/>
                  </a:lnTo>
                  <a:lnTo>
                    <a:pt x="234" y="2183"/>
                  </a:lnTo>
                  <a:lnTo>
                    <a:pt x="231" y="2045"/>
                  </a:lnTo>
                  <a:lnTo>
                    <a:pt x="194" y="1258"/>
                  </a:lnTo>
                  <a:lnTo>
                    <a:pt x="179" y="1257"/>
                  </a:lnTo>
                  <a:lnTo>
                    <a:pt x="163" y="1257"/>
                  </a:lnTo>
                  <a:lnTo>
                    <a:pt x="132" y="1260"/>
                  </a:lnTo>
                  <a:lnTo>
                    <a:pt x="116" y="1260"/>
                  </a:lnTo>
                  <a:lnTo>
                    <a:pt x="101" y="1260"/>
                  </a:lnTo>
                  <a:lnTo>
                    <a:pt x="86" y="1258"/>
                  </a:lnTo>
                  <a:lnTo>
                    <a:pt x="78" y="1257"/>
                  </a:lnTo>
                  <a:lnTo>
                    <a:pt x="71" y="1254"/>
                  </a:lnTo>
                  <a:lnTo>
                    <a:pt x="68" y="1271"/>
                  </a:lnTo>
                  <a:lnTo>
                    <a:pt x="72" y="1391"/>
                  </a:lnTo>
                  <a:lnTo>
                    <a:pt x="78" y="1513"/>
                  </a:lnTo>
                  <a:lnTo>
                    <a:pt x="89" y="1759"/>
                  </a:lnTo>
                  <a:lnTo>
                    <a:pt x="95" y="1882"/>
                  </a:lnTo>
                  <a:lnTo>
                    <a:pt x="102" y="2004"/>
                  </a:lnTo>
                  <a:lnTo>
                    <a:pt x="105" y="2063"/>
                  </a:lnTo>
                  <a:lnTo>
                    <a:pt x="108" y="2124"/>
                  </a:lnTo>
                  <a:lnTo>
                    <a:pt x="112" y="2242"/>
                  </a:lnTo>
                  <a:lnTo>
                    <a:pt x="111" y="2245"/>
                  </a:lnTo>
                  <a:lnTo>
                    <a:pt x="109" y="2246"/>
                  </a:lnTo>
                  <a:lnTo>
                    <a:pt x="106" y="2248"/>
                  </a:lnTo>
                  <a:lnTo>
                    <a:pt x="101" y="2246"/>
                  </a:lnTo>
                  <a:lnTo>
                    <a:pt x="98" y="2245"/>
                  </a:lnTo>
                  <a:lnTo>
                    <a:pt x="96" y="2151"/>
                  </a:lnTo>
                  <a:lnTo>
                    <a:pt x="57" y="1250"/>
                  </a:lnTo>
                  <a:lnTo>
                    <a:pt x="54" y="1247"/>
                  </a:lnTo>
                  <a:lnTo>
                    <a:pt x="52" y="1247"/>
                  </a:lnTo>
                  <a:lnTo>
                    <a:pt x="51" y="1247"/>
                  </a:lnTo>
                  <a:lnTo>
                    <a:pt x="50" y="1248"/>
                  </a:lnTo>
                  <a:lnTo>
                    <a:pt x="48" y="1252"/>
                  </a:lnTo>
                  <a:lnTo>
                    <a:pt x="47" y="1252"/>
                  </a:lnTo>
                  <a:lnTo>
                    <a:pt x="44" y="1254"/>
                  </a:lnTo>
                  <a:lnTo>
                    <a:pt x="38" y="1245"/>
                  </a:lnTo>
                  <a:lnTo>
                    <a:pt x="44" y="1238"/>
                  </a:lnTo>
                  <a:lnTo>
                    <a:pt x="35" y="1230"/>
                  </a:lnTo>
                  <a:lnTo>
                    <a:pt x="28" y="1220"/>
                  </a:lnTo>
                  <a:lnTo>
                    <a:pt x="21" y="1210"/>
                  </a:lnTo>
                  <a:lnTo>
                    <a:pt x="16" y="1199"/>
                  </a:lnTo>
                  <a:lnTo>
                    <a:pt x="11" y="1189"/>
                  </a:lnTo>
                  <a:lnTo>
                    <a:pt x="7" y="1177"/>
                  </a:lnTo>
                  <a:lnTo>
                    <a:pt x="4" y="1166"/>
                  </a:lnTo>
                  <a:lnTo>
                    <a:pt x="3" y="1155"/>
                  </a:lnTo>
                  <a:lnTo>
                    <a:pt x="1" y="1142"/>
                  </a:lnTo>
                  <a:lnTo>
                    <a:pt x="0" y="1130"/>
                  </a:lnTo>
                  <a:lnTo>
                    <a:pt x="1" y="1106"/>
                  </a:lnTo>
                  <a:lnTo>
                    <a:pt x="4" y="1082"/>
                  </a:lnTo>
                  <a:lnTo>
                    <a:pt x="10" y="1060"/>
                  </a:lnTo>
                  <a:lnTo>
                    <a:pt x="18" y="1031"/>
                  </a:lnTo>
                  <a:lnTo>
                    <a:pt x="28" y="1004"/>
                  </a:lnTo>
                  <a:lnTo>
                    <a:pt x="41" y="979"/>
                  </a:lnTo>
                  <a:lnTo>
                    <a:pt x="55" y="953"/>
                  </a:lnTo>
                  <a:lnTo>
                    <a:pt x="71" y="929"/>
                  </a:lnTo>
                  <a:lnTo>
                    <a:pt x="88" y="906"/>
                  </a:lnTo>
                  <a:lnTo>
                    <a:pt x="108" y="885"/>
                  </a:lnTo>
                  <a:lnTo>
                    <a:pt x="128" y="864"/>
                  </a:lnTo>
                  <a:lnTo>
                    <a:pt x="149" y="844"/>
                  </a:lnTo>
                  <a:lnTo>
                    <a:pt x="171" y="826"/>
                  </a:lnTo>
                  <a:lnTo>
                    <a:pt x="196" y="807"/>
                  </a:lnTo>
                  <a:lnTo>
                    <a:pt x="218" y="792"/>
                  </a:lnTo>
                  <a:lnTo>
                    <a:pt x="244" y="776"/>
                  </a:lnTo>
                  <a:lnTo>
                    <a:pt x="269" y="762"/>
                  </a:lnTo>
                  <a:lnTo>
                    <a:pt x="295" y="749"/>
                  </a:lnTo>
                  <a:lnTo>
                    <a:pt x="320" y="738"/>
                  </a:lnTo>
                  <a:lnTo>
                    <a:pt x="333" y="735"/>
                  </a:lnTo>
                  <a:lnTo>
                    <a:pt x="347" y="731"/>
                  </a:lnTo>
                  <a:lnTo>
                    <a:pt x="373" y="721"/>
                  </a:lnTo>
                  <a:lnTo>
                    <a:pt x="398" y="712"/>
                  </a:lnTo>
                  <a:lnTo>
                    <a:pt x="410" y="709"/>
                  </a:lnTo>
                  <a:lnTo>
                    <a:pt x="422" y="708"/>
                  </a:lnTo>
                  <a:lnTo>
                    <a:pt x="424" y="711"/>
                  </a:lnTo>
                  <a:lnTo>
                    <a:pt x="425" y="714"/>
                  </a:lnTo>
                  <a:lnTo>
                    <a:pt x="425" y="721"/>
                  </a:lnTo>
                  <a:lnTo>
                    <a:pt x="398" y="726"/>
                  </a:lnTo>
                  <a:lnTo>
                    <a:pt x="370" y="735"/>
                  </a:lnTo>
                  <a:lnTo>
                    <a:pt x="343" y="743"/>
                  </a:lnTo>
                  <a:lnTo>
                    <a:pt x="315" y="755"/>
                  </a:lnTo>
                  <a:lnTo>
                    <a:pt x="288" y="766"/>
                  </a:lnTo>
                  <a:lnTo>
                    <a:pt x="262" y="779"/>
                  </a:lnTo>
                  <a:lnTo>
                    <a:pt x="235" y="793"/>
                  </a:lnTo>
                  <a:lnTo>
                    <a:pt x="211" y="810"/>
                  </a:lnTo>
                  <a:lnTo>
                    <a:pt x="187" y="827"/>
                  </a:lnTo>
                  <a:lnTo>
                    <a:pt x="163" y="845"/>
                  </a:lnTo>
                  <a:lnTo>
                    <a:pt x="142" y="864"/>
                  </a:lnTo>
                  <a:lnTo>
                    <a:pt x="122" y="887"/>
                  </a:lnTo>
                  <a:lnTo>
                    <a:pt x="103" y="908"/>
                  </a:lnTo>
                  <a:lnTo>
                    <a:pt x="86" y="932"/>
                  </a:lnTo>
                  <a:lnTo>
                    <a:pt x="71" y="956"/>
                  </a:lnTo>
                  <a:lnTo>
                    <a:pt x="58" y="983"/>
                  </a:lnTo>
                  <a:lnTo>
                    <a:pt x="45" y="1007"/>
                  </a:lnTo>
                  <a:lnTo>
                    <a:pt x="34" y="1033"/>
                  </a:lnTo>
                  <a:lnTo>
                    <a:pt x="26" y="1060"/>
                  </a:lnTo>
                  <a:lnTo>
                    <a:pt x="21" y="1074"/>
                  </a:lnTo>
                  <a:lnTo>
                    <a:pt x="18" y="1088"/>
                  </a:lnTo>
                  <a:lnTo>
                    <a:pt x="17" y="1101"/>
                  </a:lnTo>
                  <a:lnTo>
                    <a:pt x="16" y="1115"/>
                  </a:lnTo>
                  <a:lnTo>
                    <a:pt x="14" y="1129"/>
                  </a:lnTo>
                  <a:lnTo>
                    <a:pt x="16" y="1143"/>
                  </a:lnTo>
                  <a:lnTo>
                    <a:pt x="17" y="1157"/>
                  </a:lnTo>
                  <a:lnTo>
                    <a:pt x="20" y="1172"/>
                  </a:lnTo>
                  <a:lnTo>
                    <a:pt x="24" y="1184"/>
                  </a:lnTo>
                  <a:lnTo>
                    <a:pt x="30" y="1199"/>
                  </a:lnTo>
                  <a:lnTo>
                    <a:pt x="37" y="1210"/>
                  </a:lnTo>
                  <a:lnTo>
                    <a:pt x="44" y="1220"/>
                  </a:lnTo>
                  <a:lnTo>
                    <a:pt x="52" y="1227"/>
                  </a:lnTo>
                  <a:lnTo>
                    <a:pt x="62" y="1234"/>
                  </a:lnTo>
                  <a:lnTo>
                    <a:pt x="72" y="1238"/>
                  </a:lnTo>
                  <a:lnTo>
                    <a:pt x="84" y="1243"/>
                  </a:lnTo>
                  <a:lnTo>
                    <a:pt x="95" y="1245"/>
                  </a:lnTo>
                  <a:lnTo>
                    <a:pt x="106" y="1247"/>
                  </a:lnTo>
                  <a:lnTo>
                    <a:pt x="129" y="1247"/>
                  </a:lnTo>
                  <a:lnTo>
                    <a:pt x="153" y="1245"/>
                  </a:lnTo>
                  <a:lnTo>
                    <a:pt x="177" y="1244"/>
                  </a:lnTo>
                  <a:lnTo>
                    <a:pt x="187" y="1243"/>
                  </a:lnTo>
                  <a:lnTo>
                    <a:pt x="197" y="1241"/>
                  </a:lnTo>
                  <a:lnTo>
                    <a:pt x="198" y="1228"/>
                  </a:lnTo>
                  <a:lnTo>
                    <a:pt x="200" y="1216"/>
                  </a:lnTo>
                  <a:lnTo>
                    <a:pt x="200" y="1201"/>
                  </a:lnTo>
                  <a:lnTo>
                    <a:pt x="197" y="1189"/>
                  </a:lnTo>
                  <a:lnTo>
                    <a:pt x="201" y="1186"/>
                  </a:lnTo>
                  <a:lnTo>
                    <a:pt x="197" y="1184"/>
                  </a:lnTo>
                  <a:lnTo>
                    <a:pt x="193" y="1184"/>
                  </a:lnTo>
                  <a:lnTo>
                    <a:pt x="187" y="1186"/>
                  </a:lnTo>
                  <a:lnTo>
                    <a:pt x="183" y="1186"/>
                  </a:lnTo>
                  <a:lnTo>
                    <a:pt x="177" y="1187"/>
                  </a:lnTo>
                  <a:lnTo>
                    <a:pt x="174" y="1186"/>
                  </a:lnTo>
                  <a:lnTo>
                    <a:pt x="170" y="1184"/>
                  </a:lnTo>
                  <a:lnTo>
                    <a:pt x="167" y="1180"/>
                  </a:lnTo>
                  <a:lnTo>
                    <a:pt x="169" y="1170"/>
                  </a:lnTo>
                  <a:lnTo>
                    <a:pt x="176" y="1172"/>
                  </a:lnTo>
                  <a:lnTo>
                    <a:pt x="181" y="1173"/>
                  </a:lnTo>
                  <a:lnTo>
                    <a:pt x="188" y="1172"/>
                  </a:lnTo>
                  <a:lnTo>
                    <a:pt x="194" y="1170"/>
                  </a:lnTo>
                  <a:lnTo>
                    <a:pt x="207" y="1165"/>
                  </a:lnTo>
                  <a:lnTo>
                    <a:pt x="218" y="1162"/>
                  </a:lnTo>
                  <a:lnTo>
                    <a:pt x="232" y="1152"/>
                  </a:lnTo>
                  <a:lnTo>
                    <a:pt x="245" y="1142"/>
                  </a:lnTo>
                  <a:lnTo>
                    <a:pt x="257" y="1129"/>
                  </a:lnTo>
                  <a:lnTo>
                    <a:pt x="268" y="1118"/>
                  </a:lnTo>
                  <a:lnTo>
                    <a:pt x="279" y="1105"/>
                  </a:lnTo>
                  <a:lnTo>
                    <a:pt x="289" y="1092"/>
                  </a:lnTo>
                  <a:lnTo>
                    <a:pt x="298" y="1078"/>
                  </a:lnTo>
                  <a:lnTo>
                    <a:pt x="306" y="1062"/>
                  </a:lnTo>
                  <a:lnTo>
                    <a:pt x="322" y="1033"/>
                  </a:lnTo>
                  <a:lnTo>
                    <a:pt x="336" y="1003"/>
                  </a:lnTo>
                  <a:lnTo>
                    <a:pt x="347" y="970"/>
                  </a:lnTo>
                  <a:lnTo>
                    <a:pt x="359" y="939"/>
                  </a:lnTo>
                  <a:lnTo>
                    <a:pt x="359" y="942"/>
                  </a:lnTo>
                  <a:lnTo>
                    <a:pt x="359" y="943"/>
                  </a:lnTo>
                  <a:lnTo>
                    <a:pt x="360" y="945"/>
                  </a:lnTo>
                  <a:lnTo>
                    <a:pt x="371" y="916"/>
                  </a:lnTo>
                  <a:lnTo>
                    <a:pt x="381" y="888"/>
                  </a:lnTo>
                  <a:lnTo>
                    <a:pt x="401" y="831"/>
                  </a:lnTo>
                  <a:lnTo>
                    <a:pt x="410" y="802"/>
                  </a:lnTo>
                  <a:lnTo>
                    <a:pt x="418" y="773"/>
                  </a:lnTo>
                  <a:lnTo>
                    <a:pt x="424" y="743"/>
                  </a:lnTo>
                  <a:lnTo>
                    <a:pt x="429" y="714"/>
                  </a:lnTo>
                  <a:lnTo>
                    <a:pt x="454" y="638"/>
                  </a:lnTo>
                  <a:lnTo>
                    <a:pt x="466" y="602"/>
                  </a:lnTo>
                  <a:lnTo>
                    <a:pt x="478" y="563"/>
                  </a:lnTo>
                  <a:lnTo>
                    <a:pt x="503" y="490"/>
                  </a:lnTo>
                  <a:lnTo>
                    <a:pt x="517" y="453"/>
                  </a:lnTo>
                  <a:lnTo>
                    <a:pt x="531" y="416"/>
                  </a:lnTo>
                  <a:lnTo>
                    <a:pt x="547" y="380"/>
                  </a:lnTo>
                  <a:lnTo>
                    <a:pt x="564" y="345"/>
                  </a:lnTo>
                  <a:lnTo>
                    <a:pt x="581" y="311"/>
                  </a:lnTo>
                  <a:lnTo>
                    <a:pt x="601" y="277"/>
                  </a:lnTo>
                  <a:lnTo>
                    <a:pt x="624" y="244"/>
                  </a:lnTo>
                  <a:lnTo>
                    <a:pt x="648" y="212"/>
                  </a:lnTo>
                  <a:lnTo>
                    <a:pt x="673" y="180"/>
                  </a:lnTo>
                  <a:lnTo>
                    <a:pt x="687" y="166"/>
                  </a:lnTo>
                  <a:lnTo>
                    <a:pt x="703" y="152"/>
                  </a:lnTo>
                  <a:lnTo>
                    <a:pt x="719" y="138"/>
                  </a:lnTo>
                  <a:lnTo>
                    <a:pt x="736" y="124"/>
                  </a:lnTo>
                  <a:lnTo>
                    <a:pt x="767" y="95"/>
                  </a:lnTo>
                  <a:lnTo>
                    <a:pt x="784" y="83"/>
                  </a:lnTo>
                  <a:lnTo>
                    <a:pt x="801" y="71"/>
                  </a:lnTo>
                  <a:lnTo>
                    <a:pt x="819" y="61"/>
                  </a:lnTo>
                  <a:lnTo>
                    <a:pt x="828" y="57"/>
                  </a:lnTo>
                  <a:lnTo>
                    <a:pt x="839" y="54"/>
                  </a:lnTo>
                  <a:lnTo>
                    <a:pt x="848" y="49"/>
                  </a:lnTo>
                  <a:lnTo>
                    <a:pt x="857" y="46"/>
                  </a:lnTo>
                  <a:lnTo>
                    <a:pt x="877" y="43"/>
                  </a:lnTo>
                  <a:lnTo>
                    <a:pt x="896" y="42"/>
                  </a:lnTo>
                  <a:lnTo>
                    <a:pt x="906" y="39"/>
                  </a:lnTo>
                  <a:lnTo>
                    <a:pt x="916" y="36"/>
                  </a:lnTo>
                  <a:lnTo>
                    <a:pt x="918" y="39"/>
                  </a:lnTo>
                  <a:lnTo>
                    <a:pt x="917" y="39"/>
                  </a:lnTo>
                  <a:lnTo>
                    <a:pt x="914" y="42"/>
                  </a:lnTo>
                  <a:lnTo>
                    <a:pt x="914" y="44"/>
                  </a:lnTo>
                  <a:lnTo>
                    <a:pt x="935" y="46"/>
                  </a:lnTo>
                  <a:lnTo>
                    <a:pt x="957" y="46"/>
                  </a:lnTo>
                  <a:lnTo>
                    <a:pt x="998" y="47"/>
                  </a:lnTo>
                  <a:lnTo>
                    <a:pt x="1019" y="49"/>
                  </a:lnTo>
                  <a:lnTo>
                    <a:pt x="1039" y="50"/>
                  </a:lnTo>
                  <a:lnTo>
                    <a:pt x="1060" y="56"/>
                  </a:lnTo>
                  <a:lnTo>
                    <a:pt x="1081" y="61"/>
                  </a:lnTo>
                  <a:lnTo>
                    <a:pt x="1086" y="61"/>
                  </a:lnTo>
                  <a:lnTo>
                    <a:pt x="1088" y="63"/>
                  </a:lnTo>
                  <a:lnTo>
                    <a:pt x="1093" y="64"/>
                  </a:lnTo>
                  <a:lnTo>
                    <a:pt x="1096" y="67"/>
                  </a:lnTo>
                  <a:lnTo>
                    <a:pt x="1098" y="70"/>
                  </a:lnTo>
                  <a:lnTo>
                    <a:pt x="1101" y="70"/>
                  </a:lnTo>
                  <a:lnTo>
                    <a:pt x="1104" y="70"/>
                  </a:lnTo>
                  <a:lnTo>
                    <a:pt x="1105" y="68"/>
                  </a:lnTo>
                  <a:lnTo>
                    <a:pt x="1107" y="66"/>
                  </a:lnTo>
                  <a:lnTo>
                    <a:pt x="1139" y="67"/>
                  </a:lnTo>
                  <a:lnTo>
                    <a:pt x="1171" y="68"/>
                  </a:lnTo>
                  <a:lnTo>
                    <a:pt x="1232" y="73"/>
                  </a:lnTo>
                  <a:lnTo>
                    <a:pt x="1293" y="77"/>
                  </a:lnTo>
                  <a:lnTo>
                    <a:pt x="1353" y="78"/>
                  </a:lnTo>
                  <a:lnTo>
                    <a:pt x="1356" y="81"/>
                  </a:lnTo>
                  <a:lnTo>
                    <a:pt x="1358" y="83"/>
                  </a:lnTo>
                  <a:lnTo>
                    <a:pt x="1358" y="84"/>
                  </a:lnTo>
                  <a:lnTo>
                    <a:pt x="1356" y="87"/>
                  </a:lnTo>
                  <a:lnTo>
                    <a:pt x="1352" y="94"/>
                  </a:lnTo>
                  <a:lnTo>
                    <a:pt x="1339" y="91"/>
                  </a:lnTo>
                  <a:lnTo>
                    <a:pt x="1325" y="90"/>
                  </a:lnTo>
                  <a:lnTo>
                    <a:pt x="1294" y="87"/>
                  </a:lnTo>
                  <a:lnTo>
                    <a:pt x="1264" y="85"/>
                  </a:lnTo>
                  <a:lnTo>
                    <a:pt x="1250" y="84"/>
                  </a:lnTo>
                  <a:lnTo>
                    <a:pt x="1237" y="84"/>
                  </a:lnTo>
                  <a:lnTo>
                    <a:pt x="1222" y="81"/>
                  </a:lnTo>
                  <a:lnTo>
                    <a:pt x="1208" y="78"/>
                  </a:lnTo>
                  <a:lnTo>
                    <a:pt x="1195" y="78"/>
                  </a:lnTo>
                  <a:lnTo>
                    <a:pt x="1181" y="78"/>
                  </a:lnTo>
                  <a:lnTo>
                    <a:pt x="1168" y="80"/>
                  </a:lnTo>
                  <a:lnTo>
                    <a:pt x="1154" y="81"/>
                  </a:lnTo>
                  <a:lnTo>
                    <a:pt x="1139" y="81"/>
                  </a:lnTo>
                  <a:lnTo>
                    <a:pt x="1125" y="81"/>
                  </a:lnTo>
                  <a:lnTo>
                    <a:pt x="1154" y="97"/>
                  </a:lnTo>
                  <a:lnTo>
                    <a:pt x="1168" y="105"/>
                  </a:lnTo>
                  <a:lnTo>
                    <a:pt x="1182" y="115"/>
                  </a:lnTo>
                  <a:lnTo>
                    <a:pt x="1195" y="125"/>
                  </a:lnTo>
                  <a:lnTo>
                    <a:pt x="1206" y="137"/>
                  </a:lnTo>
                  <a:lnTo>
                    <a:pt x="1217" y="149"/>
                  </a:lnTo>
                  <a:lnTo>
                    <a:pt x="1227" y="163"/>
                  </a:lnTo>
                  <a:lnTo>
                    <a:pt x="1229" y="161"/>
                  </a:lnTo>
                  <a:lnTo>
                    <a:pt x="1230" y="158"/>
                  </a:lnTo>
                  <a:lnTo>
                    <a:pt x="1236" y="155"/>
                  </a:lnTo>
                  <a:lnTo>
                    <a:pt x="1243" y="154"/>
                  </a:lnTo>
                  <a:lnTo>
                    <a:pt x="1250" y="152"/>
                  </a:lnTo>
                  <a:lnTo>
                    <a:pt x="1266" y="154"/>
                  </a:lnTo>
                  <a:lnTo>
                    <a:pt x="1274" y="154"/>
                  </a:lnTo>
                  <a:lnTo>
                    <a:pt x="1280" y="155"/>
                  </a:lnTo>
                  <a:lnTo>
                    <a:pt x="1294" y="156"/>
                  </a:lnTo>
                  <a:lnTo>
                    <a:pt x="1308" y="158"/>
                  </a:lnTo>
                  <a:lnTo>
                    <a:pt x="1336" y="159"/>
                  </a:lnTo>
                  <a:lnTo>
                    <a:pt x="1427" y="159"/>
                  </a:lnTo>
                  <a:lnTo>
                    <a:pt x="1457" y="162"/>
                  </a:lnTo>
                  <a:lnTo>
                    <a:pt x="1487" y="165"/>
                  </a:lnTo>
                  <a:lnTo>
                    <a:pt x="1501" y="168"/>
                  </a:lnTo>
                  <a:lnTo>
                    <a:pt x="1515" y="172"/>
                  </a:lnTo>
                  <a:lnTo>
                    <a:pt x="1514" y="178"/>
                  </a:lnTo>
                  <a:lnTo>
                    <a:pt x="1512" y="180"/>
                  </a:lnTo>
                  <a:lnTo>
                    <a:pt x="1509" y="182"/>
                  </a:lnTo>
                  <a:lnTo>
                    <a:pt x="1498" y="179"/>
                  </a:lnTo>
                  <a:lnTo>
                    <a:pt x="1488" y="178"/>
                  </a:lnTo>
                  <a:lnTo>
                    <a:pt x="1467" y="175"/>
                  </a:lnTo>
                  <a:lnTo>
                    <a:pt x="1444" y="172"/>
                  </a:lnTo>
                  <a:lnTo>
                    <a:pt x="1433" y="171"/>
                  </a:lnTo>
                  <a:lnTo>
                    <a:pt x="1422" y="166"/>
                  </a:lnTo>
                  <a:lnTo>
                    <a:pt x="1416" y="169"/>
                  </a:lnTo>
                  <a:lnTo>
                    <a:pt x="1412" y="171"/>
                  </a:lnTo>
                  <a:lnTo>
                    <a:pt x="1406" y="172"/>
                  </a:lnTo>
                  <a:lnTo>
                    <a:pt x="1402" y="172"/>
                  </a:lnTo>
                  <a:lnTo>
                    <a:pt x="1390" y="169"/>
                  </a:lnTo>
                  <a:lnTo>
                    <a:pt x="1380" y="166"/>
                  </a:lnTo>
                  <a:lnTo>
                    <a:pt x="1363" y="166"/>
                  </a:lnTo>
                  <a:lnTo>
                    <a:pt x="1345" y="166"/>
                  </a:lnTo>
                  <a:lnTo>
                    <a:pt x="1308" y="166"/>
                  </a:lnTo>
                  <a:lnTo>
                    <a:pt x="1270" y="165"/>
                  </a:lnTo>
                  <a:lnTo>
                    <a:pt x="1251" y="165"/>
                  </a:lnTo>
                  <a:lnTo>
                    <a:pt x="1233" y="165"/>
                  </a:lnTo>
                  <a:lnTo>
                    <a:pt x="1232" y="163"/>
                  </a:lnTo>
                  <a:lnTo>
                    <a:pt x="1232" y="168"/>
                  </a:lnTo>
                  <a:lnTo>
                    <a:pt x="1233" y="172"/>
                  </a:lnTo>
                  <a:lnTo>
                    <a:pt x="1237" y="179"/>
                  </a:lnTo>
                  <a:lnTo>
                    <a:pt x="1244" y="186"/>
                  </a:lnTo>
                  <a:lnTo>
                    <a:pt x="1246" y="190"/>
                  </a:lnTo>
                  <a:lnTo>
                    <a:pt x="1247" y="193"/>
                  </a:lnTo>
                  <a:lnTo>
                    <a:pt x="1263" y="219"/>
                  </a:lnTo>
                  <a:lnTo>
                    <a:pt x="1276" y="244"/>
                  </a:lnTo>
                  <a:lnTo>
                    <a:pt x="1287" y="270"/>
                  </a:lnTo>
                  <a:lnTo>
                    <a:pt x="1297" y="297"/>
                  </a:lnTo>
                  <a:lnTo>
                    <a:pt x="1307" y="324"/>
                  </a:lnTo>
                  <a:lnTo>
                    <a:pt x="1314" y="352"/>
                  </a:lnTo>
                  <a:lnTo>
                    <a:pt x="1319" y="380"/>
                  </a:lnTo>
                  <a:lnTo>
                    <a:pt x="1325" y="410"/>
                  </a:lnTo>
                  <a:lnTo>
                    <a:pt x="1328" y="403"/>
                  </a:lnTo>
                  <a:lnTo>
                    <a:pt x="1379" y="400"/>
                  </a:lnTo>
                  <a:lnTo>
                    <a:pt x="1429" y="399"/>
                  </a:lnTo>
                  <a:lnTo>
                    <a:pt x="1480" y="397"/>
                  </a:lnTo>
                  <a:lnTo>
                    <a:pt x="1531" y="397"/>
                  </a:lnTo>
                  <a:lnTo>
                    <a:pt x="1634" y="399"/>
                  </a:lnTo>
                  <a:lnTo>
                    <a:pt x="1738" y="402"/>
                  </a:lnTo>
                  <a:lnTo>
                    <a:pt x="1739" y="405"/>
                  </a:lnTo>
                  <a:lnTo>
                    <a:pt x="1739" y="407"/>
                  </a:lnTo>
                  <a:lnTo>
                    <a:pt x="1739" y="410"/>
                  </a:lnTo>
                  <a:lnTo>
                    <a:pt x="1739" y="414"/>
                  </a:lnTo>
                  <a:lnTo>
                    <a:pt x="1726" y="413"/>
                  </a:lnTo>
                  <a:lnTo>
                    <a:pt x="1712" y="413"/>
                  </a:lnTo>
                  <a:lnTo>
                    <a:pt x="1667" y="413"/>
                  </a:lnTo>
                  <a:lnTo>
                    <a:pt x="1653" y="412"/>
                  </a:lnTo>
                  <a:lnTo>
                    <a:pt x="1638" y="409"/>
                  </a:lnTo>
                  <a:lnTo>
                    <a:pt x="1624" y="405"/>
                  </a:lnTo>
                  <a:lnTo>
                    <a:pt x="1616" y="406"/>
                  </a:lnTo>
                  <a:lnTo>
                    <a:pt x="1607" y="407"/>
                  </a:lnTo>
                  <a:lnTo>
                    <a:pt x="1592" y="409"/>
                  </a:lnTo>
                  <a:lnTo>
                    <a:pt x="1576" y="407"/>
                  </a:lnTo>
                  <a:lnTo>
                    <a:pt x="1559" y="407"/>
                  </a:lnTo>
                  <a:lnTo>
                    <a:pt x="1555" y="407"/>
                  </a:lnTo>
                  <a:lnTo>
                    <a:pt x="1550" y="407"/>
                  </a:lnTo>
                  <a:lnTo>
                    <a:pt x="1539" y="409"/>
                  </a:lnTo>
                  <a:lnTo>
                    <a:pt x="1526" y="410"/>
                  </a:lnTo>
                  <a:lnTo>
                    <a:pt x="1522" y="409"/>
                  </a:lnTo>
                  <a:lnTo>
                    <a:pt x="1516" y="406"/>
                  </a:lnTo>
                  <a:lnTo>
                    <a:pt x="1484" y="407"/>
                  </a:lnTo>
                  <a:lnTo>
                    <a:pt x="1453" y="407"/>
                  </a:lnTo>
                  <a:lnTo>
                    <a:pt x="1422" y="409"/>
                  </a:lnTo>
                  <a:lnTo>
                    <a:pt x="1406" y="409"/>
                  </a:lnTo>
                  <a:lnTo>
                    <a:pt x="1392" y="412"/>
                  </a:lnTo>
                  <a:lnTo>
                    <a:pt x="1325" y="414"/>
                  </a:lnTo>
                  <a:lnTo>
                    <a:pt x="1328" y="450"/>
                  </a:lnTo>
                  <a:lnTo>
                    <a:pt x="1329" y="485"/>
                  </a:lnTo>
                  <a:lnTo>
                    <a:pt x="1328" y="521"/>
                  </a:lnTo>
                  <a:lnTo>
                    <a:pt x="1325" y="555"/>
                  </a:lnTo>
                  <a:lnTo>
                    <a:pt x="1338" y="559"/>
                  </a:lnTo>
                  <a:lnTo>
                    <a:pt x="1395" y="556"/>
                  </a:lnTo>
                  <a:lnTo>
                    <a:pt x="1450" y="555"/>
                  </a:lnTo>
                  <a:lnTo>
                    <a:pt x="1560" y="555"/>
                  </a:lnTo>
                  <a:lnTo>
                    <a:pt x="1670" y="556"/>
                  </a:lnTo>
                  <a:lnTo>
                    <a:pt x="1725" y="556"/>
                  </a:lnTo>
                  <a:lnTo>
                    <a:pt x="1783" y="555"/>
                  </a:lnTo>
                  <a:lnTo>
                    <a:pt x="1789" y="556"/>
                  </a:lnTo>
                  <a:lnTo>
                    <a:pt x="1796" y="558"/>
                  </a:lnTo>
                  <a:lnTo>
                    <a:pt x="1808" y="558"/>
                  </a:lnTo>
                  <a:lnTo>
                    <a:pt x="1814" y="559"/>
                  </a:lnTo>
                  <a:lnTo>
                    <a:pt x="1820" y="560"/>
                  </a:lnTo>
                  <a:lnTo>
                    <a:pt x="1824" y="565"/>
                  </a:lnTo>
                  <a:lnTo>
                    <a:pt x="1825" y="568"/>
                  </a:lnTo>
                  <a:lnTo>
                    <a:pt x="1825" y="570"/>
                  </a:lnTo>
                  <a:lnTo>
                    <a:pt x="1818" y="575"/>
                  </a:lnTo>
                  <a:lnTo>
                    <a:pt x="1811" y="576"/>
                  </a:lnTo>
                  <a:lnTo>
                    <a:pt x="1804" y="576"/>
                  </a:lnTo>
                  <a:lnTo>
                    <a:pt x="1797" y="573"/>
                  </a:lnTo>
                  <a:lnTo>
                    <a:pt x="1742" y="568"/>
                  </a:lnTo>
                  <a:lnTo>
                    <a:pt x="1715" y="565"/>
                  </a:lnTo>
                  <a:lnTo>
                    <a:pt x="1689" y="562"/>
                  </a:lnTo>
                  <a:lnTo>
                    <a:pt x="1672" y="563"/>
                  </a:lnTo>
                  <a:lnTo>
                    <a:pt x="1655" y="563"/>
                  </a:lnTo>
                  <a:lnTo>
                    <a:pt x="1620" y="563"/>
                  </a:lnTo>
                  <a:lnTo>
                    <a:pt x="1585" y="562"/>
                  </a:lnTo>
                  <a:lnTo>
                    <a:pt x="1566" y="562"/>
                  </a:lnTo>
                  <a:lnTo>
                    <a:pt x="1549" y="562"/>
                  </a:lnTo>
                  <a:lnTo>
                    <a:pt x="1549" y="565"/>
                  </a:lnTo>
                  <a:lnTo>
                    <a:pt x="1546" y="566"/>
                  </a:lnTo>
                  <a:lnTo>
                    <a:pt x="1543" y="566"/>
                  </a:lnTo>
                  <a:lnTo>
                    <a:pt x="1541" y="563"/>
                  </a:lnTo>
                  <a:lnTo>
                    <a:pt x="1538" y="562"/>
                  </a:lnTo>
                  <a:lnTo>
                    <a:pt x="1512" y="565"/>
                  </a:lnTo>
                  <a:lnTo>
                    <a:pt x="1487" y="566"/>
                  </a:lnTo>
                  <a:lnTo>
                    <a:pt x="1434" y="568"/>
                  </a:lnTo>
                  <a:lnTo>
                    <a:pt x="1380" y="569"/>
                  </a:lnTo>
                  <a:lnTo>
                    <a:pt x="1355" y="572"/>
                  </a:lnTo>
                  <a:lnTo>
                    <a:pt x="1328" y="575"/>
                  </a:lnTo>
                  <a:lnTo>
                    <a:pt x="1318" y="620"/>
                  </a:lnTo>
                  <a:lnTo>
                    <a:pt x="1314" y="643"/>
                  </a:lnTo>
                  <a:lnTo>
                    <a:pt x="1310" y="665"/>
                  </a:lnTo>
                  <a:lnTo>
                    <a:pt x="1307" y="690"/>
                  </a:lnTo>
                  <a:lnTo>
                    <a:pt x="1307" y="712"/>
                  </a:lnTo>
                  <a:lnTo>
                    <a:pt x="1307" y="725"/>
                  </a:lnTo>
                  <a:lnTo>
                    <a:pt x="1310" y="736"/>
                  </a:lnTo>
                  <a:lnTo>
                    <a:pt x="1311" y="748"/>
                  </a:lnTo>
                  <a:lnTo>
                    <a:pt x="1315" y="760"/>
                  </a:lnTo>
                  <a:lnTo>
                    <a:pt x="1314" y="768"/>
                  </a:lnTo>
                  <a:lnTo>
                    <a:pt x="1314" y="777"/>
                  </a:lnTo>
                  <a:lnTo>
                    <a:pt x="1317" y="785"/>
                  </a:lnTo>
                  <a:lnTo>
                    <a:pt x="1319" y="793"/>
                  </a:lnTo>
                  <a:lnTo>
                    <a:pt x="1322" y="802"/>
                  </a:lnTo>
                  <a:lnTo>
                    <a:pt x="1325" y="810"/>
                  </a:lnTo>
                  <a:lnTo>
                    <a:pt x="1328" y="819"/>
                  </a:lnTo>
                  <a:lnTo>
                    <a:pt x="1331" y="827"/>
                  </a:lnTo>
                  <a:lnTo>
                    <a:pt x="1335" y="814"/>
                  </a:lnTo>
                  <a:lnTo>
                    <a:pt x="1344" y="803"/>
                  </a:lnTo>
                  <a:lnTo>
                    <a:pt x="1351" y="793"/>
                  </a:lnTo>
                  <a:lnTo>
                    <a:pt x="1359" y="782"/>
                  </a:lnTo>
                  <a:lnTo>
                    <a:pt x="1376" y="762"/>
                  </a:lnTo>
                  <a:lnTo>
                    <a:pt x="1393" y="742"/>
                  </a:lnTo>
                  <a:lnTo>
                    <a:pt x="1409" y="731"/>
                  </a:lnTo>
                  <a:lnTo>
                    <a:pt x="1423" y="721"/>
                  </a:lnTo>
                  <a:lnTo>
                    <a:pt x="1440" y="711"/>
                  </a:lnTo>
                  <a:lnTo>
                    <a:pt x="1456" y="702"/>
                  </a:lnTo>
                  <a:lnTo>
                    <a:pt x="1464" y="698"/>
                  </a:lnTo>
                  <a:lnTo>
                    <a:pt x="1473" y="697"/>
                  </a:lnTo>
                  <a:lnTo>
                    <a:pt x="1481" y="695"/>
                  </a:lnTo>
                  <a:lnTo>
                    <a:pt x="1491" y="695"/>
                  </a:lnTo>
                  <a:lnTo>
                    <a:pt x="1499" y="695"/>
                  </a:lnTo>
                  <a:lnTo>
                    <a:pt x="1508" y="698"/>
                  </a:lnTo>
                  <a:lnTo>
                    <a:pt x="1516" y="702"/>
                  </a:lnTo>
                  <a:lnTo>
                    <a:pt x="1526" y="707"/>
                  </a:lnTo>
                  <a:lnTo>
                    <a:pt x="1528" y="709"/>
                  </a:lnTo>
                  <a:lnTo>
                    <a:pt x="1529" y="711"/>
                  </a:lnTo>
                  <a:lnTo>
                    <a:pt x="1533" y="712"/>
                  </a:lnTo>
                  <a:lnTo>
                    <a:pt x="1542" y="712"/>
                  </a:lnTo>
                  <a:lnTo>
                    <a:pt x="1546" y="709"/>
                  </a:lnTo>
                  <a:lnTo>
                    <a:pt x="1550" y="709"/>
                  </a:lnTo>
                  <a:lnTo>
                    <a:pt x="1560" y="709"/>
                  </a:lnTo>
                  <a:lnTo>
                    <a:pt x="1569" y="711"/>
                  </a:lnTo>
                  <a:lnTo>
                    <a:pt x="1577" y="714"/>
                  </a:lnTo>
                  <a:lnTo>
                    <a:pt x="1590" y="719"/>
                  </a:lnTo>
                  <a:lnTo>
                    <a:pt x="1602" y="726"/>
                  </a:lnTo>
                  <a:lnTo>
                    <a:pt x="1613" y="735"/>
                  </a:lnTo>
                  <a:lnTo>
                    <a:pt x="1621" y="745"/>
                  </a:lnTo>
                  <a:lnTo>
                    <a:pt x="1631" y="755"/>
                  </a:lnTo>
                  <a:lnTo>
                    <a:pt x="1638" y="768"/>
                  </a:lnTo>
                  <a:lnTo>
                    <a:pt x="1654" y="790"/>
                  </a:lnTo>
                  <a:lnTo>
                    <a:pt x="1661" y="780"/>
                  </a:lnTo>
                  <a:lnTo>
                    <a:pt x="1665" y="770"/>
                  </a:lnTo>
                  <a:lnTo>
                    <a:pt x="1670" y="759"/>
                  </a:lnTo>
                  <a:lnTo>
                    <a:pt x="1672" y="748"/>
                  </a:lnTo>
                  <a:lnTo>
                    <a:pt x="1674" y="738"/>
                  </a:lnTo>
                  <a:lnTo>
                    <a:pt x="1675" y="725"/>
                  </a:lnTo>
                  <a:lnTo>
                    <a:pt x="1675" y="702"/>
                  </a:lnTo>
                  <a:lnTo>
                    <a:pt x="1674" y="678"/>
                  </a:lnTo>
                  <a:lnTo>
                    <a:pt x="1670" y="654"/>
                  </a:lnTo>
                  <a:lnTo>
                    <a:pt x="1667" y="631"/>
                  </a:lnTo>
                  <a:lnTo>
                    <a:pt x="1662" y="610"/>
                  </a:lnTo>
                  <a:lnTo>
                    <a:pt x="1665" y="609"/>
                  </a:lnTo>
                  <a:lnTo>
                    <a:pt x="1668" y="607"/>
                  </a:lnTo>
                  <a:lnTo>
                    <a:pt x="1671" y="609"/>
                  </a:lnTo>
                  <a:lnTo>
                    <a:pt x="1674" y="609"/>
                  </a:lnTo>
                  <a:lnTo>
                    <a:pt x="1679" y="613"/>
                  </a:lnTo>
                  <a:lnTo>
                    <a:pt x="1682" y="619"/>
                  </a:lnTo>
                  <a:lnTo>
                    <a:pt x="1691" y="644"/>
                  </a:lnTo>
                  <a:lnTo>
                    <a:pt x="1699" y="668"/>
                  </a:lnTo>
                  <a:lnTo>
                    <a:pt x="1708" y="692"/>
                  </a:lnTo>
                  <a:lnTo>
                    <a:pt x="1719" y="716"/>
                  </a:lnTo>
                  <a:lnTo>
                    <a:pt x="1716" y="692"/>
                  </a:lnTo>
                  <a:lnTo>
                    <a:pt x="1713" y="667"/>
                  </a:lnTo>
                  <a:lnTo>
                    <a:pt x="1709" y="641"/>
                  </a:lnTo>
                  <a:lnTo>
                    <a:pt x="1708" y="617"/>
                  </a:lnTo>
                  <a:lnTo>
                    <a:pt x="1709" y="614"/>
                  </a:lnTo>
                  <a:lnTo>
                    <a:pt x="1712" y="612"/>
                  </a:lnTo>
                  <a:lnTo>
                    <a:pt x="1715" y="610"/>
                  </a:lnTo>
                  <a:lnTo>
                    <a:pt x="1719" y="612"/>
                  </a:lnTo>
                  <a:lnTo>
                    <a:pt x="1725" y="617"/>
                  </a:lnTo>
                  <a:lnTo>
                    <a:pt x="1729" y="624"/>
                  </a:lnTo>
                  <a:lnTo>
                    <a:pt x="1732" y="631"/>
                  </a:lnTo>
                  <a:lnTo>
                    <a:pt x="1733" y="640"/>
                  </a:lnTo>
                  <a:lnTo>
                    <a:pt x="1735" y="648"/>
                  </a:lnTo>
                  <a:lnTo>
                    <a:pt x="1738" y="655"/>
                  </a:lnTo>
                  <a:lnTo>
                    <a:pt x="1739" y="664"/>
                  </a:lnTo>
                  <a:lnTo>
                    <a:pt x="1743" y="671"/>
                  </a:lnTo>
                  <a:lnTo>
                    <a:pt x="1750" y="692"/>
                  </a:lnTo>
                  <a:lnTo>
                    <a:pt x="1757" y="714"/>
                  </a:lnTo>
                  <a:lnTo>
                    <a:pt x="1774" y="755"/>
                  </a:lnTo>
                  <a:lnTo>
                    <a:pt x="1783" y="776"/>
                  </a:lnTo>
                  <a:lnTo>
                    <a:pt x="1790" y="797"/>
                  </a:lnTo>
                  <a:lnTo>
                    <a:pt x="1796" y="819"/>
                  </a:lnTo>
                  <a:lnTo>
                    <a:pt x="1800" y="841"/>
                  </a:lnTo>
                  <a:lnTo>
                    <a:pt x="1799" y="850"/>
                  </a:lnTo>
                  <a:lnTo>
                    <a:pt x="1799" y="858"/>
                  </a:lnTo>
                  <a:lnTo>
                    <a:pt x="1799" y="877"/>
                  </a:lnTo>
                  <a:lnTo>
                    <a:pt x="1800" y="897"/>
                  </a:lnTo>
                  <a:lnTo>
                    <a:pt x="1803" y="915"/>
                  </a:lnTo>
                  <a:lnTo>
                    <a:pt x="1797" y="928"/>
                  </a:lnTo>
                  <a:lnTo>
                    <a:pt x="1793" y="940"/>
                  </a:lnTo>
                  <a:lnTo>
                    <a:pt x="1791" y="955"/>
                  </a:lnTo>
                  <a:lnTo>
                    <a:pt x="1789" y="969"/>
                  </a:lnTo>
                  <a:lnTo>
                    <a:pt x="1786" y="997"/>
                  </a:lnTo>
                  <a:lnTo>
                    <a:pt x="1784" y="1054"/>
                  </a:lnTo>
                  <a:lnTo>
                    <a:pt x="1782" y="1081"/>
                  </a:lnTo>
                  <a:lnTo>
                    <a:pt x="1780" y="1095"/>
                  </a:lnTo>
                  <a:lnTo>
                    <a:pt x="1777" y="1108"/>
                  </a:lnTo>
                  <a:lnTo>
                    <a:pt x="1773" y="1121"/>
                  </a:lnTo>
                  <a:lnTo>
                    <a:pt x="1769" y="1133"/>
                  </a:lnTo>
                  <a:lnTo>
                    <a:pt x="1770" y="1139"/>
                  </a:lnTo>
                  <a:lnTo>
                    <a:pt x="1769" y="1140"/>
                  </a:lnTo>
                  <a:lnTo>
                    <a:pt x="1767" y="1142"/>
                  </a:lnTo>
                  <a:lnTo>
                    <a:pt x="1767" y="1148"/>
                  </a:lnTo>
                  <a:lnTo>
                    <a:pt x="1767" y="1152"/>
                  </a:lnTo>
                  <a:lnTo>
                    <a:pt x="1766" y="1155"/>
                  </a:lnTo>
                  <a:lnTo>
                    <a:pt x="1765" y="1156"/>
                  </a:lnTo>
                  <a:lnTo>
                    <a:pt x="1760" y="1160"/>
                  </a:lnTo>
                  <a:lnTo>
                    <a:pt x="1757" y="1163"/>
                  </a:lnTo>
                  <a:lnTo>
                    <a:pt x="1756" y="1166"/>
                  </a:lnTo>
                  <a:lnTo>
                    <a:pt x="1755" y="1169"/>
                  </a:lnTo>
                  <a:lnTo>
                    <a:pt x="1756" y="1176"/>
                  </a:lnTo>
                  <a:lnTo>
                    <a:pt x="1759" y="1182"/>
                  </a:lnTo>
                  <a:lnTo>
                    <a:pt x="1769" y="1196"/>
                  </a:lnTo>
                  <a:lnTo>
                    <a:pt x="1772" y="1201"/>
                  </a:lnTo>
                  <a:lnTo>
                    <a:pt x="1773" y="1208"/>
                  </a:lnTo>
                  <a:lnTo>
                    <a:pt x="1773" y="1220"/>
                  </a:lnTo>
                  <a:lnTo>
                    <a:pt x="1772" y="1231"/>
                  </a:lnTo>
                  <a:lnTo>
                    <a:pt x="1770" y="1243"/>
                  </a:lnTo>
                  <a:lnTo>
                    <a:pt x="1766" y="1252"/>
                  </a:lnTo>
                  <a:lnTo>
                    <a:pt x="1762" y="1264"/>
                  </a:lnTo>
                  <a:lnTo>
                    <a:pt x="1757" y="1272"/>
                  </a:lnTo>
                  <a:lnTo>
                    <a:pt x="1750" y="1282"/>
                  </a:lnTo>
                  <a:lnTo>
                    <a:pt x="1743" y="1291"/>
                  </a:lnTo>
                  <a:lnTo>
                    <a:pt x="1747" y="1296"/>
                  </a:lnTo>
                  <a:lnTo>
                    <a:pt x="1750" y="1303"/>
                  </a:lnTo>
                  <a:lnTo>
                    <a:pt x="1753" y="1312"/>
                  </a:lnTo>
                  <a:lnTo>
                    <a:pt x="1755" y="1319"/>
                  </a:lnTo>
                  <a:lnTo>
                    <a:pt x="1756" y="1333"/>
                  </a:lnTo>
                  <a:lnTo>
                    <a:pt x="1755" y="1349"/>
                  </a:lnTo>
                  <a:lnTo>
                    <a:pt x="1750" y="1364"/>
                  </a:lnTo>
                  <a:lnTo>
                    <a:pt x="1745" y="1379"/>
                  </a:lnTo>
                  <a:lnTo>
                    <a:pt x="1739" y="1393"/>
                  </a:lnTo>
                  <a:lnTo>
                    <a:pt x="1732" y="1404"/>
                  </a:lnTo>
                  <a:lnTo>
                    <a:pt x="1726" y="1410"/>
                  </a:lnTo>
                  <a:lnTo>
                    <a:pt x="1718" y="1414"/>
                  </a:lnTo>
                  <a:lnTo>
                    <a:pt x="1709" y="1417"/>
                  </a:lnTo>
                  <a:lnTo>
                    <a:pt x="1701" y="1418"/>
                  </a:lnTo>
                  <a:lnTo>
                    <a:pt x="1692" y="1410"/>
                  </a:lnTo>
                  <a:lnTo>
                    <a:pt x="1688" y="1431"/>
                  </a:lnTo>
                  <a:lnTo>
                    <a:pt x="1684" y="1452"/>
                  </a:lnTo>
                  <a:lnTo>
                    <a:pt x="1681" y="1462"/>
                  </a:lnTo>
                  <a:lnTo>
                    <a:pt x="1677" y="1472"/>
                  </a:lnTo>
                  <a:lnTo>
                    <a:pt x="1672" y="1482"/>
                  </a:lnTo>
                  <a:lnTo>
                    <a:pt x="1665" y="1491"/>
                  </a:lnTo>
                  <a:lnTo>
                    <a:pt x="1691" y="1491"/>
                  </a:lnTo>
                  <a:lnTo>
                    <a:pt x="1715" y="1491"/>
                  </a:lnTo>
                  <a:lnTo>
                    <a:pt x="1762" y="1488"/>
                  </a:lnTo>
                  <a:lnTo>
                    <a:pt x="1807" y="1485"/>
                  </a:lnTo>
                  <a:lnTo>
                    <a:pt x="1831" y="1485"/>
                  </a:lnTo>
                  <a:lnTo>
                    <a:pt x="1854" y="1486"/>
                  </a:lnTo>
                  <a:lnTo>
                    <a:pt x="1855" y="1481"/>
                  </a:lnTo>
                  <a:lnTo>
                    <a:pt x="1855" y="1476"/>
                  </a:lnTo>
                  <a:lnTo>
                    <a:pt x="1854" y="1465"/>
                  </a:lnTo>
                  <a:lnTo>
                    <a:pt x="1852" y="1452"/>
                  </a:lnTo>
                  <a:lnTo>
                    <a:pt x="1852" y="1441"/>
                  </a:lnTo>
                  <a:lnTo>
                    <a:pt x="1841" y="1440"/>
                  </a:lnTo>
                  <a:lnTo>
                    <a:pt x="1830" y="1437"/>
                  </a:lnTo>
                  <a:lnTo>
                    <a:pt x="1820" y="1431"/>
                  </a:lnTo>
                  <a:lnTo>
                    <a:pt x="1811" y="1424"/>
                  </a:lnTo>
                  <a:lnTo>
                    <a:pt x="1803" y="1415"/>
                  </a:lnTo>
                  <a:lnTo>
                    <a:pt x="1796" y="1407"/>
                  </a:lnTo>
                  <a:lnTo>
                    <a:pt x="1789" y="1397"/>
                  </a:lnTo>
                  <a:lnTo>
                    <a:pt x="1783" y="1389"/>
                  </a:lnTo>
                  <a:lnTo>
                    <a:pt x="1782" y="1370"/>
                  </a:lnTo>
                  <a:lnTo>
                    <a:pt x="1780" y="1350"/>
                  </a:lnTo>
                  <a:lnTo>
                    <a:pt x="1779" y="1330"/>
                  </a:lnTo>
                  <a:lnTo>
                    <a:pt x="1779" y="1311"/>
                  </a:lnTo>
                  <a:lnTo>
                    <a:pt x="1779" y="1301"/>
                  </a:lnTo>
                  <a:lnTo>
                    <a:pt x="1780" y="1292"/>
                  </a:lnTo>
                  <a:lnTo>
                    <a:pt x="1783" y="1284"/>
                  </a:lnTo>
                  <a:lnTo>
                    <a:pt x="1787" y="1274"/>
                  </a:lnTo>
                  <a:lnTo>
                    <a:pt x="1791" y="1267"/>
                  </a:lnTo>
                  <a:lnTo>
                    <a:pt x="1797" y="1260"/>
                  </a:lnTo>
                  <a:lnTo>
                    <a:pt x="1804" y="1254"/>
                  </a:lnTo>
                  <a:lnTo>
                    <a:pt x="1814" y="1250"/>
                  </a:lnTo>
                  <a:lnTo>
                    <a:pt x="1823" y="1248"/>
                  </a:lnTo>
                  <a:lnTo>
                    <a:pt x="1830" y="1247"/>
                  </a:lnTo>
                  <a:lnTo>
                    <a:pt x="1834" y="1244"/>
                  </a:lnTo>
                  <a:lnTo>
                    <a:pt x="1838" y="1241"/>
                  </a:lnTo>
                  <a:lnTo>
                    <a:pt x="1841" y="1237"/>
                  </a:lnTo>
                  <a:lnTo>
                    <a:pt x="1842" y="1231"/>
                  </a:lnTo>
                  <a:lnTo>
                    <a:pt x="1844" y="1224"/>
                  </a:lnTo>
                  <a:lnTo>
                    <a:pt x="1844" y="1218"/>
                  </a:lnTo>
                  <a:lnTo>
                    <a:pt x="1844" y="1204"/>
                  </a:lnTo>
                  <a:lnTo>
                    <a:pt x="1844" y="1190"/>
                  </a:lnTo>
                  <a:lnTo>
                    <a:pt x="1844" y="1176"/>
                  </a:lnTo>
                  <a:lnTo>
                    <a:pt x="1845" y="1170"/>
                  </a:lnTo>
                  <a:lnTo>
                    <a:pt x="1847" y="1165"/>
                  </a:lnTo>
                  <a:lnTo>
                    <a:pt x="1835" y="1115"/>
                  </a:lnTo>
                  <a:lnTo>
                    <a:pt x="1824" y="1064"/>
                  </a:lnTo>
                  <a:lnTo>
                    <a:pt x="1820" y="1038"/>
                  </a:lnTo>
                  <a:lnTo>
                    <a:pt x="1816" y="1011"/>
                  </a:lnTo>
                  <a:lnTo>
                    <a:pt x="1813" y="984"/>
                  </a:lnTo>
                  <a:lnTo>
                    <a:pt x="1811" y="956"/>
                  </a:lnTo>
                  <a:lnTo>
                    <a:pt x="1806" y="949"/>
                  </a:lnTo>
                  <a:lnTo>
                    <a:pt x="1807" y="923"/>
                  </a:lnTo>
                  <a:lnTo>
                    <a:pt x="1808" y="897"/>
                  </a:lnTo>
                  <a:lnTo>
                    <a:pt x="1811" y="871"/>
                  </a:lnTo>
                  <a:lnTo>
                    <a:pt x="1817" y="844"/>
                  </a:lnTo>
                  <a:lnTo>
                    <a:pt x="1821" y="819"/>
                  </a:lnTo>
                  <a:lnTo>
                    <a:pt x="1827" y="794"/>
                  </a:lnTo>
                  <a:lnTo>
                    <a:pt x="1835" y="769"/>
                  </a:lnTo>
                  <a:lnTo>
                    <a:pt x="1844" y="745"/>
                  </a:lnTo>
                  <a:lnTo>
                    <a:pt x="1854" y="724"/>
                  </a:lnTo>
                  <a:lnTo>
                    <a:pt x="1858" y="711"/>
                  </a:lnTo>
                  <a:lnTo>
                    <a:pt x="1862" y="699"/>
                  </a:lnTo>
                  <a:lnTo>
                    <a:pt x="1865" y="687"/>
                  </a:lnTo>
                  <a:lnTo>
                    <a:pt x="1865" y="675"/>
                  </a:lnTo>
                  <a:lnTo>
                    <a:pt x="1864" y="670"/>
                  </a:lnTo>
                  <a:lnTo>
                    <a:pt x="1861" y="664"/>
                  </a:lnTo>
                  <a:lnTo>
                    <a:pt x="1859" y="657"/>
                  </a:lnTo>
                  <a:lnTo>
                    <a:pt x="1855" y="651"/>
                  </a:lnTo>
                  <a:lnTo>
                    <a:pt x="1848" y="621"/>
                  </a:lnTo>
                  <a:lnTo>
                    <a:pt x="1841" y="592"/>
                  </a:lnTo>
                  <a:lnTo>
                    <a:pt x="1834" y="562"/>
                  </a:lnTo>
                  <a:lnTo>
                    <a:pt x="1824" y="532"/>
                  </a:lnTo>
                  <a:lnTo>
                    <a:pt x="1813" y="502"/>
                  </a:lnTo>
                  <a:lnTo>
                    <a:pt x="1800" y="474"/>
                  </a:lnTo>
                  <a:lnTo>
                    <a:pt x="1784" y="446"/>
                  </a:lnTo>
                  <a:lnTo>
                    <a:pt x="1776" y="433"/>
                  </a:lnTo>
                  <a:lnTo>
                    <a:pt x="1766" y="419"/>
                  </a:lnTo>
                  <a:lnTo>
                    <a:pt x="1765" y="413"/>
                  </a:lnTo>
                  <a:lnTo>
                    <a:pt x="1763" y="406"/>
                  </a:lnTo>
                  <a:lnTo>
                    <a:pt x="1757" y="395"/>
                  </a:lnTo>
                  <a:lnTo>
                    <a:pt x="1749" y="385"/>
                  </a:lnTo>
                  <a:lnTo>
                    <a:pt x="1740" y="375"/>
                  </a:lnTo>
                  <a:lnTo>
                    <a:pt x="1723" y="355"/>
                  </a:lnTo>
                  <a:lnTo>
                    <a:pt x="1716" y="344"/>
                  </a:lnTo>
                  <a:lnTo>
                    <a:pt x="1711" y="331"/>
                  </a:lnTo>
                  <a:lnTo>
                    <a:pt x="1670" y="287"/>
                  </a:lnTo>
                  <a:lnTo>
                    <a:pt x="1628" y="243"/>
                  </a:lnTo>
                  <a:lnTo>
                    <a:pt x="1606" y="222"/>
                  </a:lnTo>
                  <a:lnTo>
                    <a:pt x="1583" y="203"/>
                  </a:lnTo>
                  <a:lnTo>
                    <a:pt x="1559" y="183"/>
                  </a:lnTo>
                  <a:lnTo>
                    <a:pt x="1533" y="165"/>
                  </a:lnTo>
                  <a:lnTo>
                    <a:pt x="1526" y="165"/>
                  </a:lnTo>
                  <a:lnTo>
                    <a:pt x="1521" y="162"/>
                  </a:lnTo>
                  <a:lnTo>
                    <a:pt x="1515" y="158"/>
                  </a:lnTo>
                  <a:lnTo>
                    <a:pt x="1509" y="152"/>
                  </a:lnTo>
                  <a:lnTo>
                    <a:pt x="1499" y="144"/>
                  </a:lnTo>
                  <a:lnTo>
                    <a:pt x="1492" y="141"/>
                  </a:lnTo>
                  <a:lnTo>
                    <a:pt x="1485" y="139"/>
                  </a:lnTo>
                  <a:lnTo>
                    <a:pt x="1467" y="127"/>
                  </a:lnTo>
                  <a:lnTo>
                    <a:pt x="1446" y="114"/>
                  </a:lnTo>
                  <a:lnTo>
                    <a:pt x="1424" y="103"/>
                  </a:lnTo>
                  <a:lnTo>
                    <a:pt x="1403" y="93"/>
                  </a:lnTo>
                  <a:lnTo>
                    <a:pt x="1380" y="83"/>
                  </a:lnTo>
                  <a:lnTo>
                    <a:pt x="1359" y="74"/>
                  </a:lnTo>
                  <a:lnTo>
                    <a:pt x="1314" y="59"/>
                  </a:lnTo>
                  <a:lnTo>
                    <a:pt x="1266" y="49"/>
                  </a:lnTo>
                  <a:lnTo>
                    <a:pt x="1217" y="39"/>
                  </a:lnTo>
                  <a:lnTo>
                    <a:pt x="1171" y="29"/>
                  </a:lnTo>
                  <a:lnTo>
                    <a:pt x="1121" y="22"/>
                  </a:lnTo>
                  <a:lnTo>
                    <a:pt x="1097" y="19"/>
                  </a:lnTo>
                  <a:lnTo>
                    <a:pt x="1073" y="16"/>
                  </a:lnTo>
                  <a:lnTo>
                    <a:pt x="1047" y="15"/>
                  </a:lnTo>
                  <a:lnTo>
                    <a:pt x="1023" y="15"/>
                  </a:lnTo>
                  <a:lnTo>
                    <a:pt x="998" y="16"/>
                  </a:lnTo>
                  <a:lnTo>
                    <a:pt x="974" y="19"/>
                  </a:lnTo>
                  <a:lnTo>
                    <a:pt x="948" y="23"/>
                  </a:lnTo>
                  <a:lnTo>
                    <a:pt x="923" y="29"/>
                  </a:lnTo>
                  <a:lnTo>
                    <a:pt x="920" y="27"/>
                  </a:lnTo>
                  <a:lnTo>
                    <a:pt x="917" y="25"/>
                  </a:lnTo>
                  <a:lnTo>
                    <a:pt x="917" y="20"/>
                  </a:lnTo>
                  <a:lnTo>
                    <a:pt x="916" y="17"/>
                  </a:lnTo>
                  <a:lnTo>
                    <a:pt x="924" y="13"/>
                  </a:lnTo>
                  <a:lnTo>
                    <a:pt x="931" y="12"/>
                  </a:lnTo>
                  <a:lnTo>
                    <a:pt x="948" y="9"/>
                  </a:lnTo>
                  <a:lnTo>
                    <a:pt x="965" y="9"/>
                  </a:lnTo>
                  <a:lnTo>
                    <a:pt x="981" y="8"/>
                  </a:lnTo>
                  <a:lnTo>
                    <a:pt x="994" y="5"/>
                  </a:lnTo>
                  <a:lnTo>
                    <a:pt x="1006" y="3"/>
                  </a:lnTo>
                  <a:lnTo>
                    <a:pt x="1033" y="0"/>
                  </a:lnTo>
                  <a:lnTo>
                    <a:pt x="1060" y="2"/>
                  </a:lnTo>
                  <a:lnTo>
                    <a:pt x="1087" y="3"/>
                  </a:lnTo>
                  <a:lnTo>
                    <a:pt x="1114" y="6"/>
                  </a:lnTo>
                  <a:lnTo>
                    <a:pt x="1139" y="10"/>
                  </a:lnTo>
                  <a:lnTo>
                    <a:pt x="1166" y="15"/>
                  </a:lnTo>
                  <a:lnTo>
                    <a:pt x="119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98" name="Freeform 6">
              <a:extLst>
                <a:ext uri="{FF2B5EF4-FFF2-40B4-BE49-F238E27FC236}">
                  <a16:creationId xmlns:a16="http://schemas.microsoft.com/office/drawing/2014/main" id="{9BBEAA62-B4A1-CEA5-307B-345281AB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625"/>
              <a:ext cx="157" cy="393"/>
            </a:xfrm>
            <a:custGeom>
              <a:avLst/>
              <a:gdLst>
                <a:gd name="T0" fmla="*/ 1 w 313"/>
                <a:gd name="T1" fmla="*/ 1 h 786"/>
                <a:gd name="T2" fmla="*/ 1 w 313"/>
                <a:gd name="T3" fmla="*/ 1 h 786"/>
                <a:gd name="T4" fmla="*/ 1 w 313"/>
                <a:gd name="T5" fmla="*/ 1 h 786"/>
                <a:gd name="T6" fmla="*/ 1 w 313"/>
                <a:gd name="T7" fmla="*/ 1 h 786"/>
                <a:gd name="T8" fmla="*/ 1 w 313"/>
                <a:gd name="T9" fmla="*/ 1 h 786"/>
                <a:gd name="T10" fmla="*/ 1 w 313"/>
                <a:gd name="T11" fmla="*/ 1 h 786"/>
                <a:gd name="T12" fmla="*/ 1 w 313"/>
                <a:gd name="T13" fmla="*/ 1 h 786"/>
                <a:gd name="T14" fmla="*/ 1 w 313"/>
                <a:gd name="T15" fmla="*/ 1 h 786"/>
                <a:gd name="T16" fmla="*/ 1 w 313"/>
                <a:gd name="T17" fmla="*/ 1 h 786"/>
                <a:gd name="T18" fmla="*/ 1 w 313"/>
                <a:gd name="T19" fmla="*/ 1 h 786"/>
                <a:gd name="T20" fmla="*/ 1 w 313"/>
                <a:gd name="T21" fmla="*/ 1 h 786"/>
                <a:gd name="T22" fmla="*/ 1 w 313"/>
                <a:gd name="T23" fmla="*/ 1 h 786"/>
                <a:gd name="T24" fmla="*/ 1 w 313"/>
                <a:gd name="T25" fmla="*/ 1 h 786"/>
                <a:gd name="T26" fmla="*/ 1 w 313"/>
                <a:gd name="T27" fmla="*/ 1 h 786"/>
                <a:gd name="T28" fmla="*/ 1 w 313"/>
                <a:gd name="T29" fmla="*/ 1 h 786"/>
                <a:gd name="T30" fmla="*/ 1 w 313"/>
                <a:gd name="T31" fmla="*/ 1 h 786"/>
                <a:gd name="T32" fmla="*/ 1 w 313"/>
                <a:gd name="T33" fmla="*/ 1 h 786"/>
                <a:gd name="T34" fmla="*/ 1 w 313"/>
                <a:gd name="T35" fmla="*/ 1 h 786"/>
                <a:gd name="T36" fmla="*/ 1 w 313"/>
                <a:gd name="T37" fmla="*/ 1 h 786"/>
                <a:gd name="T38" fmla="*/ 1 w 313"/>
                <a:gd name="T39" fmla="*/ 1 h 786"/>
                <a:gd name="T40" fmla="*/ 1 w 313"/>
                <a:gd name="T41" fmla="*/ 1 h 786"/>
                <a:gd name="T42" fmla="*/ 1 w 313"/>
                <a:gd name="T43" fmla="*/ 1 h 786"/>
                <a:gd name="T44" fmla="*/ 1 w 313"/>
                <a:gd name="T45" fmla="*/ 1 h 786"/>
                <a:gd name="T46" fmla="*/ 1 w 313"/>
                <a:gd name="T47" fmla="*/ 1 h 786"/>
                <a:gd name="T48" fmla="*/ 1 w 313"/>
                <a:gd name="T49" fmla="*/ 1 h 786"/>
                <a:gd name="T50" fmla="*/ 1 w 313"/>
                <a:gd name="T51" fmla="*/ 1 h 786"/>
                <a:gd name="T52" fmla="*/ 1 w 313"/>
                <a:gd name="T53" fmla="*/ 1 h 786"/>
                <a:gd name="T54" fmla="*/ 1 w 313"/>
                <a:gd name="T55" fmla="*/ 1 h 786"/>
                <a:gd name="T56" fmla="*/ 1 w 313"/>
                <a:gd name="T57" fmla="*/ 1 h 786"/>
                <a:gd name="T58" fmla="*/ 1 w 313"/>
                <a:gd name="T59" fmla="*/ 1 h 786"/>
                <a:gd name="T60" fmla="*/ 1 w 313"/>
                <a:gd name="T61" fmla="*/ 1 h 786"/>
                <a:gd name="T62" fmla="*/ 1 w 313"/>
                <a:gd name="T63" fmla="*/ 1 h 786"/>
                <a:gd name="T64" fmla="*/ 1 w 313"/>
                <a:gd name="T65" fmla="*/ 1 h 786"/>
                <a:gd name="T66" fmla="*/ 1 w 313"/>
                <a:gd name="T67" fmla="*/ 1 h 786"/>
                <a:gd name="T68" fmla="*/ 1 w 313"/>
                <a:gd name="T69" fmla="*/ 1 h 786"/>
                <a:gd name="T70" fmla="*/ 1 w 313"/>
                <a:gd name="T71" fmla="*/ 1 h 786"/>
                <a:gd name="T72" fmla="*/ 0 w 313"/>
                <a:gd name="T73" fmla="*/ 0 h 786"/>
                <a:gd name="T74" fmla="*/ 1 w 313"/>
                <a:gd name="T75" fmla="*/ 1 h 786"/>
                <a:gd name="T76" fmla="*/ 1 w 313"/>
                <a:gd name="T77" fmla="*/ 1 h 786"/>
                <a:gd name="T78" fmla="*/ 1 w 313"/>
                <a:gd name="T79" fmla="*/ 1 h 786"/>
                <a:gd name="T80" fmla="*/ 1 w 313"/>
                <a:gd name="T81" fmla="*/ 1 h 7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3"/>
                <a:gd name="T124" fmla="*/ 0 h 786"/>
                <a:gd name="T125" fmla="*/ 313 w 313"/>
                <a:gd name="T126" fmla="*/ 786 h 7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3" h="786">
                  <a:moveTo>
                    <a:pt x="176" y="73"/>
                  </a:moveTo>
                  <a:lnTo>
                    <a:pt x="198" y="100"/>
                  </a:lnTo>
                  <a:lnTo>
                    <a:pt x="220" y="128"/>
                  </a:lnTo>
                  <a:lnTo>
                    <a:pt x="238" y="156"/>
                  </a:lnTo>
                  <a:lnTo>
                    <a:pt x="254" y="186"/>
                  </a:lnTo>
                  <a:lnTo>
                    <a:pt x="269" y="217"/>
                  </a:lnTo>
                  <a:lnTo>
                    <a:pt x="280" y="247"/>
                  </a:lnTo>
                  <a:lnTo>
                    <a:pt x="292" y="280"/>
                  </a:lnTo>
                  <a:lnTo>
                    <a:pt x="300" y="312"/>
                  </a:lnTo>
                  <a:lnTo>
                    <a:pt x="306" y="345"/>
                  </a:lnTo>
                  <a:lnTo>
                    <a:pt x="310" y="378"/>
                  </a:lnTo>
                  <a:lnTo>
                    <a:pt x="313" y="412"/>
                  </a:lnTo>
                  <a:lnTo>
                    <a:pt x="313" y="446"/>
                  </a:lnTo>
                  <a:lnTo>
                    <a:pt x="312" y="480"/>
                  </a:lnTo>
                  <a:lnTo>
                    <a:pt x="307" y="514"/>
                  </a:lnTo>
                  <a:lnTo>
                    <a:pt x="302" y="548"/>
                  </a:lnTo>
                  <a:lnTo>
                    <a:pt x="293" y="583"/>
                  </a:lnTo>
                  <a:lnTo>
                    <a:pt x="289" y="583"/>
                  </a:lnTo>
                  <a:lnTo>
                    <a:pt x="286" y="585"/>
                  </a:lnTo>
                  <a:lnTo>
                    <a:pt x="285" y="587"/>
                  </a:lnTo>
                  <a:lnTo>
                    <a:pt x="285" y="590"/>
                  </a:lnTo>
                  <a:lnTo>
                    <a:pt x="285" y="593"/>
                  </a:lnTo>
                  <a:lnTo>
                    <a:pt x="283" y="597"/>
                  </a:lnTo>
                  <a:lnTo>
                    <a:pt x="282" y="600"/>
                  </a:lnTo>
                  <a:lnTo>
                    <a:pt x="280" y="603"/>
                  </a:lnTo>
                  <a:lnTo>
                    <a:pt x="251" y="646"/>
                  </a:lnTo>
                  <a:lnTo>
                    <a:pt x="222" y="691"/>
                  </a:lnTo>
                  <a:lnTo>
                    <a:pt x="208" y="712"/>
                  </a:lnTo>
                  <a:lnTo>
                    <a:pt x="197" y="736"/>
                  </a:lnTo>
                  <a:lnTo>
                    <a:pt x="188" y="760"/>
                  </a:lnTo>
                  <a:lnTo>
                    <a:pt x="184" y="773"/>
                  </a:lnTo>
                  <a:lnTo>
                    <a:pt x="181" y="786"/>
                  </a:lnTo>
                  <a:lnTo>
                    <a:pt x="177" y="777"/>
                  </a:lnTo>
                  <a:lnTo>
                    <a:pt x="177" y="769"/>
                  </a:lnTo>
                  <a:lnTo>
                    <a:pt x="178" y="762"/>
                  </a:lnTo>
                  <a:lnTo>
                    <a:pt x="181" y="755"/>
                  </a:lnTo>
                  <a:lnTo>
                    <a:pt x="190" y="739"/>
                  </a:lnTo>
                  <a:lnTo>
                    <a:pt x="195" y="732"/>
                  </a:lnTo>
                  <a:lnTo>
                    <a:pt x="198" y="725"/>
                  </a:lnTo>
                  <a:lnTo>
                    <a:pt x="207" y="707"/>
                  </a:lnTo>
                  <a:lnTo>
                    <a:pt x="215" y="687"/>
                  </a:lnTo>
                  <a:lnTo>
                    <a:pt x="222" y="667"/>
                  </a:lnTo>
                  <a:lnTo>
                    <a:pt x="228" y="647"/>
                  </a:lnTo>
                  <a:lnTo>
                    <a:pt x="234" y="626"/>
                  </a:lnTo>
                  <a:lnTo>
                    <a:pt x="238" y="604"/>
                  </a:lnTo>
                  <a:lnTo>
                    <a:pt x="246" y="562"/>
                  </a:lnTo>
                  <a:lnTo>
                    <a:pt x="252" y="519"/>
                  </a:lnTo>
                  <a:lnTo>
                    <a:pt x="258" y="475"/>
                  </a:lnTo>
                  <a:lnTo>
                    <a:pt x="262" y="433"/>
                  </a:lnTo>
                  <a:lnTo>
                    <a:pt x="268" y="390"/>
                  </a:lnTo>
                  <a:lnTo>
                    <a:pt x="271" y="372"/>
                  </a:lnTo>
                  <a:lnTo>
                    <a:pt x="271" y="353"/>
                  </a:lnTo>
                  <a:lnTo>
                    <a:pt x="271" y="335"/>
                  </a:lnTo>
                  <a:lnTo>
                    <a:pt x="268" y="318"/>
                  </a:lnTo>
                  <a:lnTo>
                    <a:pt x="266" y="301"/>
                  </a:lnTo>
                  <a:lnTo>
                    <a:pt x="262" y="283"/>
                  </a:lnTo>
                  <a:lnTo>
                    <a:pt x="258" y="267"/>
                  </a:lnTo>
                  <a:lnTo>
                    <a:pt x="252" y="250"/>
                  </a:lnTo>
                  <a:lnTo>
                    <a:pt x="246" y="233"/>
                  </a:lnTo>
                  <a:lnTo>
                    <a:pt x="239" y="217"/>
                  </a:lnTo>
                  <a:lnTo>
                    <a:pt x="224" y="185"/>
                  </a:lnTo>
                  <a:lnTo>
                    <a:pt x="205" y="154"/>
                  </a:lnTo>
                  <a:lnTo>
                    <a:pt x="187" y="125"/>
                  </a:lnTo>
                  <a:lnTo>
                    <a:pt x="149" y="87"/>
                  </a:lnTo>
                  <a:lnTo>
                    <a:pt x="127" y="68"/>
                  </a:lnTo>
                  <a:lnTo>
                    <a:pt x="106" y="51"/>
                  </a:lnTo>
                  <a:lnTo>
                    <a:pt x="83" y="36"/>
                  </a:lnTo>
                  <a:lnTo>
                    <a:pt x="72" y="29"/>
                  </a:lnTo>
                  <a:lnTo>
                    <a:pt x="61" y="23"/>
                  </a:lnTo>
                  <a:lnTo>
                    <a:pt x="49" y="17"/>
                  </a:lnTo>
                  <a:lnTo>
                    <a:pt x="37" y="13"/>
                  </a:lnTo>
                  <a:lnTo>
                    <a:pt x="24" y="9"/>
                  </a:lnTo>
                  <a:lnTo>
                    <a:pt x="11" y="6"/>
                  </a:lnTo>
                  <a:lnTo>
                    <a:pt x="0" y="0"/>
                  </a:lnTo>
                  <a:lnTo>
                    <a:pt x="24" y="3"/>
                  </a:lnTo>
                  <a:lnTo>
                    <a:pt x="47" y="9"/>
                  </a:lnTo>
                  <a:lnTo>
                    <a:pt x="71" y="15"/>
                  </a:lnTo>
                  <a:lnTo>
                    <a:pt x="93" y="23"/>
                  </a:lnTo>
                  <a:lnTo>
                    <a:pt x="115" y="33"/>
                  </a:lnTo>
                  <a:lnTo>
                    <a:pt x="136" y="44"/>
                  </a:lnTo>
                  <a:lnTo>
                    <a:pt x="156" y="57"/>
                  </a:lnTo>
                  <a:lnTo>
                    <a:pt x="176" y="7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5651030C-B875-A75B-FAA3-DAD15B45D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1627"/>
              <a:ext cx="281" cy="738"/>
            </a:xfrm>
            <a:custGeom>
              <a:avLst/>
              <a:gdLst>
                <a:gd name="T0" fmla="*/ 0 w 563"/>
                <a:gd name="T1" fmla="*/ 1 h 1474"/>
                <a:gd name="T2" fmla="*/ 0 w 563"/>
                <a:gd name="T3" fmla="*/ 1 h 1474"/>
                <a:gd name="T4" fmla="*/ 0 w 563"/>
                <a:gd name="T5" fmla="*/ 1 h 1474"/>
                <a:gd name="T6" fmla="*/ 0 w 563"/>
                <a:gd name="T7" fmla="*/ 1 h 1474"/>
                <a:gd name="T8" fmla="*/ 0 w 563"/>
                <a:gd name="T9" fmla="*/ 1 h 1474"/>
                <a:gd name="T10" fmla="*/ 0 w 563"/>
                <a:gd name="T11" fmla="*/ 1 h 1474"/>
                <a:gd name="T12" fmla="*/ 0 w 563"/>
                <a:gd name="T13" fmla="*/ 1 h 1474"/>
                <a:gd name="T14" fmla="*/ 0 w 563"/>
                <a:gd name="T15" fmla="*/ 1 h 1474"/>
                <a:gd name="T16" fmla="*/ 0 w 563"/>
                <a:gd name="T17" fmla="*/ 1 h 1474"/>
                <a:gd name="T18" fmla="*/ 0 w 563"/>
                <a:gd name="T19" fmla="*/ 1 h 1474"/>
                <a:gd name="T20" fmla="*/ 0 w 563"/>
                <a:gd name="T21" fmla="*/ 1 h 1474"/>
                <a:gd name="T22" fmla="*/ 0 w 563"/>
                <a:gd name="T23" fmla="*/ 1 h 1474"/>
                <a:gd name="T24" fmla="*/ 0 w 563"/>
                <a:gd name="T25" fmla="*/ 1 h 1474"/>
                <a:gd name="T26" fmla="*/ 0 w 563"/>
                <a:gd name="T27" fmla="*/ 2 h 1474"/>
                <a:gd name="T28" fmla="*/ 0 w 563"/>
                <a:gd name="T29" fmla="*/ 2 h 1474"/>
                <a:gd name="T30" fmla="*/ 0 w 563"/>
                <a:gd name="T31" fmla="*/ 2 h 1474"/>
                <a:gd name="T32" fmla="*/ 0 w 563"/>
                <a:gd name="T33" fmla="*/ 2 h 1474"/>
                <a:gd name="T34" fmla="*/ 0 w 563"/>
                <a:gd name="T35" fmla="*/ 2 h 1474"/>
                <a:gd name="T36" fmla="*/ 0 w 563"/>
                <a:gd name="T37" fmla="*/ 2 h 1474"/>
                <a:gd name="T38" fmla="*/ 0 w 563"/>
                <a:gd name="T39" fmla="*/ 2 h 1474"/>
                <a:gd name="T40" fmla="*/ 0 w 563"/>
                <a:gd name="T41" fmla="*/ 2 h 1474"/>
                <a:gd name="T42" fmla="*/ 0 w 563"/>
                <a:gd name="T43" fmla="*/ 2 h 1474"/>
                <a:gd name="T44" fmla="*/ 0 w 563"/>
                <a:gd name="T45" fmla="*/ 2 h 1474"/>
                <a:gd name="T46" fmla="*/ 0 w 563"/>
                <a:gd name="T47" fmla="*/ 2 h 1474"/>
                <a:gd name="T48" fmla="*/ 0 w 563"/>
                <a:gd name="T49" fmla="*/ 2 h 1474"/>
                <a:gd name="T50" fmla="*/ 0 w 563"/>
                <a:gd name="T51" fmla="*/ 2 h 1474"/>
                <a:gd name="T52" fmla="*/ 0 w 563"/>
                <a:gd name="T53" fmla="*/ 2 h 1474"/>
                <a:gd name="T54" fmla="*/ 0 w 563"/>
                <a:gd name="T55" fmla="*/ 1 h 1474"/>
                <a:gd name="T56" fmla="*/ 0 w 563"/>
                <a:gd name="T57" fmla="*/ 1 h 1474"/>
                <a:gd name="T58" fmla="*/ 0 w 563"/>
                <a:gd name="T59" fmla="*/ 1 h 1474"/>
                <a:gd name="T60" fmla="*/ 0 w 563"/>
                <a:gd name="T61" fmla="*/ 1 h 1474"/>
                <a:gd name="T62" fmla="*/ 0 w 563"/>
                <a:gd name="T63" fmla="*/ 1 h 1474"/>
                <a:gd name="T64" fmla="*/ 0 w 563"/>
                <a:gd name="T65" fmla="*/ 1 h 1474"/>
                <a:gd name="T66" fmla="*/ 0 w 563"/>
                <a:gd name="T67" fmla="*/ 1 h 1474"/>
                <a:gd name="T68" fmla="*/ 0 w 563"/>
                <a:gd name="T69" fmla="*/ 1 h 1474"/>
                <a:gd name="T70" fmla="*/ 0 w 563"/>
                <a:gd name="T71" fmla="*/ 1 h 1474"/>
                <a:gd name="T72" fmla="*/ 0 w 563"/>
                <a:gd name="T73" fmla="*/ 1 h 1474"/>
                <a:gd name="T74" fmla="*/ 0 w 563"/>
                <a:gd name="T75" fmla="*/ 1 h 1474"/>
                <a:gd name="T76" fmla="*/ 0 w 563"/>
                <a:gd name="T77" fmla="*/ 1 h 1474"/>
                <a:gd name="T78" fmla="*/ 0 w 563"/>
                <a:gd name="T79" fmla="*/ 1 h 1474"/>
                <a:gd name="T80" fmla="*/ 0 w 563"/>
                <a:gd name="T81" fmla="*/ 1 h 1474"/>
                <a:gd name="T82" fmla="*/ 0 w 563"/>
                <a:gd name="T83" fmla="*/ 1 h 1474"/>
                <a:gd name="T84" fmla="*/ 0 w 563"/>
                <a:gd name="T85" fmla="*/ 1 h 1474"/>
                <a:gd name="T86" fmla="*/ 0 w 563"/>
                <a:gd name="T87" fmla="*/ 1 h 1474"/>
                <a:gd name="T88" fmla="*/ 0 w 563"/>
                <a:gd name="T89" fmla="*/ 1 h 1474"/>
                <a:gd name="T90" fmla="*/ 0 w 563"/>
                <a:gd name="T91" fmla="*/ 1 h 1474"/>
                <a:gd name="T92" fmla="*/ 0 w 563"/>
                <a:gd name="T93" fmla="*/ 1 h 1474"/>
                <a:gd name="T94" fmla="*/ 0 w 563"/>
                <a:gd name="T95" fmla="*/ 1 h 1474"/>
                <a:gd name="T96" fmla="*/ 0 w 563"/>
                <a:gd name="T97" fmla="*/ 1 h 1474"/>
                <a:gd name="T98" fmla="*/ 0 w 563"/>
                <a:gd name="T99" fmla="*/ 1 h 1474"/>
                <a:gd name="T100" fmla="*/ 0 w 563"/>
                <a:gd name="T101" fmla="*/ 1 h 1474"/>
                <a:gd name="T102" fmla="*/ 0 w 563"/>
                <a:gd name="T103" fmla="*/ 1 h 1474"/>
                <a:gd name="T104" fmla="*/ 0 w 563"/>
                <a:gd name="T105" fmla="*/ 1 h 1474"/>
                <a:gd name="T106" fmla="*/ 0 w 563"/>
                <a:gd name="T107" fmla="*/ 1 h 1474"/>
                <a:gd name="T108" fmla="*/ 0 w 563"/>
                <a:gd name="T109" fmla="*/ 1 h 1474"/>
                <a:gd name="T110" fmla="*/ 0 w 563"/>
                <a:gd name="T111" fmla="*/ 1 h 1474"/>
                <a:gd name="T112" fmla="*/ 0 w 563"/>
                <a:gd name="T113" fmla="*/ 1 h 1474"/>
                <a:gd name="T114" fmla="*/ 0 w 563"/>
                <a:gd name="T115" fmla="*/ 1 h 1474"/>
                <a:gd name="T116" fmla="*/ 0 w 563"/>
                <a:gd name="T117" fmla="*/ 1 h 14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3"/>
                <a:gd name="T178" fmla="*/ 0 h 1474"/>
                <a:gd name="T179" fmla="*/ 563 w 563"/>
                <a:gd name="T180" fmla="*/ 1474 h 14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3" h="1474">
                  <a:moveTo>
                    <a:pt x="468" y="107"/>
                  </a:moveTo>
                  <a:lnTo>
                    <a:pt x="486" y="132"/>
                  </a:lnTo>
                  <a:lnTo>
                    <a:pt x="503" y="157"/>
                  </a:lnTo>
                  <a:lnTo>
                    <a:pt x="512" y="170"/>
                  </a:lnTo>
                  <a:lnTo>
                    <a:pt x="517" y="183"/>
                  </a:lnTo>
                  <a:lnTo>
                    <a:pt x="524" y="197"/>
                  </a:lnTo>
                  <a:lnTo>
                    <a:pt x="529" y="211"/>
                  </a:lnTo>
                  <a:lnTo>
                    <a:pt x="534" y="222"/>
                  </a:lnTo>
                  <a:lnTo>
                    <a:pt x="540" y="236"/>
                  </a:lnTo>
                  <a:lnTo>
                    <a:pt x="548" y="262"/>
                  </a:lnTo>
                  <a:lnTo>
                    <a:pt x="555" y="289"/>
                  </a:lnTo>
                  <a:lnTo>
                    <a:pt x="563" y="317"/>
                  </a:lnTo>
                  <a:lnTo>
                    <a:pt x="563" y="340"/>
                  </a:lnTo>
                  <a:lnTo>
                    <a:pt x="561" y="363"/>
                  </a:lnTo>
                  <a:lnTo>
                    <a:pt x="555" y="409"/>
                  </a:lnTo>
                  <a:lnTo>
                    <a:pt x="548" y="456"/>
                  </a:lnTo>
                  <a:lnTo>
                    <a:pt x="546" y="480"/>
                  </a:lnTo>
                  <a:lnTo>
                    <a:pt x="544" y="504"/>
                  </a:lnTo>
                  <a:lnTo>
                    <a:pt x="541" y="519"/>
                  </a:lnTo>
                  <a:lnTo>
                    <a:pt x="540" y="533"/>
                  </a:lnTo>
                  <a:lnTo>
                    <a:pt x="537" y="548"/>
                  </a:lnTo>
                  <a:lnTo>
                    <a:pt x="537" y="555"/>
                  </a:lnTo>
                  <a:lnTo>
                    <a:pt x="537" y="563"/>
                  </a:lnTo>
                  <a:lnTo>
                    <a:pt x="531" y="585"/>
                  </a:lnTo>
                  <a:lnTo>
                    <a:pt x="527" y="609"/>
                  </a:lnTo>
                  <a:lnTo>
                    <a:pt x="516" y="658"/>
                  </a:lnTo>
                  <a:lnTo>
                    <a:pt x="507" y="676"/>
                  </a:lnTo>
                  <a:lnTo>
                    <a:pt x="499" y="694"/>
                  </a:lnTo>
                  <a:lnTo>
                    <a:pt x="483" y="730"/>
                  </a:lnTo>
                  <a:lnTo>
                    <a:pt x="483" y="726"/>
                  </a:lnTo>
                  <a:lnTo>
                    <a:pt x="482" y="720"/>
                  </a:lnTo>
                  <a:lnTo>
                    <a:pt x="477" y="711"/>
                  </a:lnTo>
                  <a:lnTo>
                    <a:pt x="473" y="702"/>
                  </a:lnTo>
                  <a:lnTo>
                    <a:pt x="470" y="692"/>
                  </a:lnTo>
                  <a:lnTo>
                    <a:pt x="468" y="689"/>
                  </a:lnTo>
                  <a:lnTo>
                    <a:pt x="465" y="689"/>
                  </a:lnTo>
                  <a:lnTo>
                    <a:pt x="460" y="690"/>
                  </a:lnTo>
                  <a:lnTo>
                    <a:pt x="458" y="693"/>
                  </a:lnTo>
                  <a:lnTo>
                    <a:pt x="455" y="697"/>
                  </a:lnTo>
                  <a:lnTo>
                    <a:pt x="452" y="717"/>
                  </a:lnTo>
                  <a:lnTo>
                    <a:pt x="446" y="737"/>
                  </a:lnTo>
                  <a:lnTo>
                    <a:pt x="442" y="757"/>
                  </a:lnTo>
                  <a:lnTo>
                    <a:pt x="435" y="777"/>
                  </a:lnTo>
                  <a:lnTo>
                    <a:pt x="408" y="855"/>
                  </a:lnTo>
                  <a:lnTo>
                    <a:pt x="401" y="874"/>
                  </a:lnTo>
                  <a:lnTo>
                    <a:pt x="397" y="894"/>
                  </a:lnTo>
                  <a:lnTo>
                    <a:pt x="392" y="914"/>
                  </a:lnTo>
                  <a:lnTo>
                    <a:pt x="390" y="934"/>
                  </a:lnTo>
                  <a:lnTo>
                    <a:pt x="388" y="954"/>
                  </a:lnTo>
                  <a:lnTo>
                    <a:pt x="388" y="975"/>
                  </a:lnTo>
                  <a:lnTo>
                    <a:pt x="391" y="996"/>
                  </a:lnTo>
                  <a:lnTo>
                    <a:pt x="397" y="1018"/>
                  </a:lnTo>
                  <a:lnTo>
                    <a:pt x="417" y="1084"/>
                  </a:lnTo>
                  <a:lnTo>
                    <a:pt x="405" y="1128"/>
                  </a:lnTo>
                  <a:lnTo>
                    <a:pt x="394" y="1172"/>
                  </a:lnTo>
                  <a:lnTo>
                    <a:pt x="384" y="1216"/>
                  </a:lnTo>
                  <a:lnTo>
                    <a:pt x="375" y="1262"/>
                  </a:lnTo>
                  <a:lnTo>
                    <a:pt x="368" y="1306"/>
                  </a:lnTo>
                  <a:lnTo>
                    <a:pt x="360" y="1351"/>
                  </a:lnTo>
                  <a:lnTo>
                    <a:pt x="350" y="1395"/>
                  </a:lnTo>
                  <a:lnTo>
                    <a:pt x="341" y="1440"/>
                  </a:lnTo>
                  <a:lnTo>
                    <a:pt x="319" y="1443"/>
                  </a:lnTo>
                  <a:lnTo>
                    <a:pt x="307" y="1444"/>
                  </a:lnTo>
                  <a:lnTo>
                    <a:pt x="296" y="1447"/>
                  </a:lnTo>
                  <a:lnTo>
                    <a:pt x="285" y="1452"/>
                  </a:lnTo>
                  <a:lnTo>
                    <a:pt x="273" y="1457"/>
                  </a:lnTo>
                  <a:lnTo>
                    <a:pt x="265" y="1464"/>
                  </a:lnTo>
                  <a:lnTo>
                    <a:pt x="255" y="1474"/>
                  </a:lnTo>
                  <a:lnTo>
                    <a:pt x="255" y="1453"/>
                  </a:lnTo>
                  <a:lnTo>
                    <a:pt x="262" y="1452"/>
                  </a:lnTo>
                  <a:lnTo>
                    <a:pt x="266" y="1449"/>
                  </a:lnTo>
                  <a:lnTo>
                    <a:pt x="272" y="1444"/>
                  </a:lnTo>
                  <a:lnTo>
                    <a:pt x="276" y="1440"/>
                  </a:lnTo>
                  <a:lnTo>
                    <a:pt x="282" y="1432"/>
                  </a:lnTo>
                  <a:lnTo>
                    <a:pt x="288" y="1422"/>
                  </a:lnTo>
                  <a:lnTo>
                    <a:pt x="293" y="1412"/>
                  </a:lnTo>
                  <a:lnTo>
                    <a:pt x="299" y="1402"/>
                  </a:lnTo>
                  <a:lnTo>
                    <a:pt x="305" y="1392"/>
                  </a:lnTo>
                  <a:lnTo>
                    <a:pt x="313" y="1385"/>
                  </a:lnTo>
                  <a:lnTo>
                    <a:pt x="320" y="1382"/>
                  </a:lnTo>
                  <a:lnTo>
                    <a:pt x="326" y="1376"/>
                  </a:lnTo>
                  <a:lnTo>
                    <a:pt x="330" y="1371"/>
                  </a:lnTo>
                  <a:lnTo>
                    <a:pt x="334" y="1365"/>
                  </a:lnTo>
                  <a:lnTo>
                    <a:pt x="341" y="1351"/>
                  </a:lnTo>
                  <a:lnTo>
                    <a:pt x="350" y="1338"/>
                  </a:lnTo>
                  <a:lnTo>
                    <a:pt x="353" y="1325"/>
                  </a:lnTo>
                  <a:lnTo>
                    <a:pt x="354" y="1314"/>
                  </a:lnTo>
                  <a:lnTo>
                    <a:pt x="354" y="1301"/>
                  </a:lnTo>
                  <a:lnTo>
                    <a:pt x="353" y="1290"/>
                  </a:lnTo>
                  <a:lnTo>
                    <a:pt x="350" y="1279"/>
                  </a:lnTo>
                  <a:lnTo>
                    <a:pt x="346" y="1267"/>
                  </a:lnTo>
                  <a:lnTo>
                    <a:pt x="341" y="1256"/>
                  </a:lnTo>
                  <a:lnTo>
                    <a:pt x="336" y="1246"/>
                  </a:lnTo>
                  <a:lnTo>
                    <a:pt x="322" y="1226"/>
                  </a:lnTo>
                  <a:lnTo>
                    <a:pt x="306" y="1206"/>
                  </a:lnTo>
                  <a:lnTo>
                    <a:pt x="289" y="1186"/>
                  </a:lnTo>
                  <a:lnTo>
                    <a:pt x="272" y="1169"/>
                  </a:lnTo>
                  <a:lnTo>
                    <a:pt x="269" y="1164"/>
                  </a:lnTo>
                  <a:lnTo>
                    <a:pt x="266" y="1158"/>
                  </a:lnTo>
                  <a:lnTo>
                    <a:pt x="266" y="1152"/>
                  </a:lnTo>
                  <a:lnTo>
                    <a:pt x="266" y="1147"/>
                  </a:lnTo>
                  <a:lnTo>
                    <a:pt x="269" y="1137"/>
                  </a:lnTo>
                  <a:lnTo>
                    <a:pt x="273" y="1125"/>
                  </a:lnTo>
                  <a:lnTo>
                    <a:pt x="278" y="1114"/>
                  </a:lnTo>
                  <a:lnTo>
                    <a:pt x="282" y="1103"/>
                  </a:lnTo>
                  <a:lnTo>
                    <a:pt x="283" y="1091"/>
                  </a:lnTo>
                  <a:lnTo>
                    <a:pt x="283" y="1086"/>
                  </a:lnTo>
                  <a:lnTo>
                    <a:pt x="282" y="1079"/>
                  </a:lnTo>
                  <a:lnTo>
                    <a:pt x="283" y="1060"/>
                  </a:lnTo>
                  <a:lnTo>
                    <a:pt x="282" y="1040"/>
                  </a:lnTo>
                  <a:lnTo>
                    <a:pt x="279" y="1021"/>
                  </a:lnTo>
                  <a:lnTo>
                    <a:pt x="273" y="1002"/>
                  </a:lnTo>
                  <a:lnTo>
                    <a:pt x="268" y="985"/>
                  </a:lnTo>
                  <a:lnTo>
                    <a:pt x="259" y="968"/>
                  </a:lnTo>
                  <a:lnTo>
                    <a:pt x="251" y="951"/>
                  </a:lnTo>
                  <a:lnTo>
                    <a:pt x="239" y="934"/>
                  </a:lnTo>
                  <a:lnTo>
                    <a:pt x="228" y="918"/>
                  </a:lnTo>
                  <a:lnTo>
                    <a:pt x="215" y="903"/>
                  </a:lnTo>
                  <a:lnTo>
                    <a:pt x="190" y="873"/>
                  </a:lnTo>
                  <a:lnTo>
                    <a:pt x="161" y="846"/>
                  </a:lnTo>
                  <a:lnTo>
                    <a:pt x="132" y="821"/>
                  </a:lnTo>
                  <a:lnTo>
                    <a:pt x="101" y="802"/>
                  </a:lnTo>
                  <a:lnTo>
                    <a:pt x="68" y="787"/>
                  </a:lnTo>
                  <a:lnTo>
                    <a:pt x="34" y="770"/>
                  </a:lnTo>
                  <a:lnTo>
                    <a:pt x="0" y="755"/>
                  </a:lnTo>
                  <a:lnTo>
                    <a:pt x="4" y="754"/>
                  </a:lnTo>
                  <a:lnTo>
                    <a:pt x="7" y="755"/>
                  </a:lnTo>
                  <a:lnTo>
                    <a:pt x="10" y="757"/>
                  </a:lnTo>
                  <a:lnTo>
                    <a:pt x="15" y="762"/>
                  </a:lnTo>
                  <a:lnTo>
                    <a:pt x="20" y="762"/>
                  </a:lnTo>
                  <a:lnTo>
                    <a:pt x="23" y="761"/>
                  </a:lnTo>
                  <a:lnTo>
                    <a:pt x="24" y="760"/>
                  </a:lnTo>
                  <a:lnTo>
                    <a:pt x="27" y="757"/>
                  </a:lnTo>
                  <a:lnTo>
                    <a:pt x="24" y="751"/>
                  </a:lnTo>
                  <a:lnTo>
                    <a:pt x="23" y="745"/>
                  </a:lnTo>
                  <a:lnTo>
                    <a:pt x="23" y="740"/>
                  </a:lnTo>
                  <a:lnTo>
                    <a:pt x="24" y="736"/>
                  </a:lnTo>
                  <a:lnTo>
                    <a:pt x="27" y="726"/>
                  </a:lnTo>
                  <a:lnTo>
                    <a:pt x="32" y="716"/>
                  </a:lnTo>
                  <a:lnTo>
                    <a:pt x="38" y="706"/>
                  </a:lnTo>
                  <a:lnTo>
                    <a:pt x="44" y="696"/>
                  </a:lnTo>
                  <a:lnTo>
                    <a:pt x="48" y="686"/>
                  </a:lnTo>
                  <a:lnTo>
                    <a:pt x="51" y="676"/>
                  </a:lnTo>
                  <a:lnTo>
                    <a:pt x="57" y="669"/>
                  </a:lnTo>
                  <a:lnTo>
                    <a:pt x="61" y="662"/>
                  </a:lnTo>
                  <a:lnTo>
                    <a:pt x="68" y="646"/>
                  </a:lnTo>
                  <a:lnTo>
                    <a:pt x="81" y="621"/>
                  </a:lnTo>
                  <a:lnTo>
                    <a:pt x="93" y="597"/>
                  </a:lnTo>
                  <a:lnTo>
                    <a:pt x="113" y="544"/>
                  </a:lnTo>
                  <a:lnTo>
                    <a:pt x="125" y="519"/>
                  </a:lnTo>
                  <a:lnTo>
                    <a:pt x="136" y="493"/>
                  </a:lnTo>
                  <a:lnTo>
                    <a:pt x="149" y="469"/>
                  </a:lnTo>
                  <a:lnTo>
                    <a:pt x="156" y="456"/>
                  </a:lnTo>
                  <a:lnTo>
                    <a:pt x="164" y="445"/>
                  </a:lnTo>
                  <a:lnTo>
                    <a:pt x="171" y="431"/>
                  </a:lnTo>
                  <a:lnTo>
                    <a:pt x="178" y="418"/>
                  </a:lnTo>
                  <a:lnTo>
                    <a:pt x="195" y="391"/>
                  </a:lnTo>
                  <a:lnTo>
                    <a:pt x="212" y="363"/>
                  </a:lnTo>
                  <a:lnTo>
                    <a:pt x="221" y="348"/>
                  </a:lnTo>
                  <a:lnTo>
                    <a:pt x="229" y="333"/>
                  </a:lnTo>
                  <a:lnTo>
                    <a:pt x="237" y="324"/>
                  </a:lnTo>
                  <a:lnTo>
                    <a:pt x="244" y="313"/>
                  </a:lnTo>
                  <a:lnTo>
                    <a:pt x="252" y="303"/>
                  </a:lnTo>
                  <a:lnTo>
                    <a:pt x="258" y="299"/>
                  </a:lnTo>
                  <a:lnTo>
                    <a:pt x="262" y="296"/>
                  </a:lnTo>
                  <a:lnTo>
                    <a:pt x="268" y="384"/>
                  </a:lnTo>
                  <a:lnTo>
                    <a:pt x="269" y="384"/>
                  </a:lnTo>
                  <a:lnTo>
                    <a:pt x="271" y="384"/>
                  </a:lnTo>
                  <a:lnTo>
                    <a:pt x="271" y="388"/>
                  </a:lnTo>
                  <a:lnTo>
                    <a:pt x="271" y="394"/>
                  </a:lnTo>
                  <a:lnTo>
                    <a:pt x="272" y="398"/>
                  </a:lnTo>
                  <a:lnTo>
                    <a:pt x="272" y="397"/>
                  </a:lnTo>
                  <a:lnTo>
                    <a:pt x="272" y="395"/>
                  </a:lnTo>
                  <a:lnTo>
                    <a:pt x="272" y="392"/>
                  </a:lnTo>
                  <a:lnTo>
                    <a:pt x="271" y="391"/>
                  </a:lnTo>
                  <a:lnTo>
                    <a:pt x="269" y="398"/>
                  </a:lnTo>
                  <a:lnTo>
                    <a:pt x="269" y="405"/>
                  </a:lnTo>
                  <a:lnTo>
                    <a:pt x="269" y="418"/>
                  </a:lnTo>
                  <a:lnTo>
                    <a:pt x="271" y="432"/>
                  </a:lnTo>
                  <a:lnTo>
                    <a:pt x="272" y="445"/>
                  </a:lnTo>
                  <a:lnTo>
                    <a:pt x="273" y="442"/>
                  </a:lnTo>
                  <a:lnTo>
                    <a:pt x="273" y="439"/>
                  </a:lnTo>
                  <a:lnTo>
                    <a:pt x="273" y="432"/>
                  </a:lnTo>
                  <a:lnTo>
                    <a:pt x="275" y="463"/>
                  </a:lnTo>
                  <a:lnTo>
                    <a:pt x="278" y="496"/>
                  </a:lnTo>
                  <a:lnTo>
                    <a:pt x="282" y="560"/>
                  </a:lnTo>
                  <a:lnTo>
                    <a:pt x="283" y="591"/>
                  </a:lnTo>
                  <a:lnTo>
                    <a:pt x="285" y="622"/>
                  </a:lnTo>
                  <a:lnTo>
                    <a:pt x="285" y="653"/>
                  </a:lnTo>
                  <a:lnTo>
                    <a:pt x="282" y="684"/>
                  </a:lnTo>
                  <a:lnTo>
                    <a:pt x="288" y="745"/>
                  </a:lnTo>
                  <a:lnTo>
                    <a:pt x="289" y="748"/>
                  </a:lnTo>
                  <a:lnTo>
                    <a:pt x="293" y="751"/>
                  </a:lnTo>
                  <a:lnTo>
                    <a:pt x="296" y="753"/>
                  </a:lnTo>
                  <a:lnTo>
                    <a:pt x="300" y="753"/>
                  </a:lnTo>
                  <a:lnTo>
                    <a:pt x="302" y="741"/>
                  </a:lnTo>
                  <a:lnTo>
                    <a:pt x="302" y="730"/>
                  </a:lnTo>
                  <a:lnTo>
                    <a:pt x="302" y="720"/>
                  </a:lnTo>
                  <a:lnTo>
                    <a:pt x="300" y="709"/>
                  </a:lnTo>
                  <a:lnTo>
                    <a:pt x="293" y="601"/>
                  </a:lnTo>
                  <a:lnTo>
                    <a:pt x="286" y="493"/>
                  </a:lnTo>
                  <a:lnTo>
                    <a:pt x="280" y="385"/>
                  </a:lnTo>
                  <a:lnTo>
                    <a:pt x="273" y="276"/>
                  </a:lnTo>
                  <a:lnTo>
                    <a:pt x="293" y="256"/>
                  </a:lnTo>
                  <a:lnTo>
                    <a:pt x="315" y="236"/>
                  </a:lnTo>
                  <a:lnTo>
                    <a:pt x="336" y="218"/>
                  </a:lnTo>
                  <a:lnTo>
                    <a:pt x="357" y="201"/>
                  </a:lnTo>
                  <a:lnTo>
                    <a:pt x="380" y="184"/>
                  </a:lnTo>
                  <a:lnTo>
                    <a:pt x="404" y="170"/>
                  </a:lnTo>
                  <a:lnTo>
                    <a:pt x="429" y="157"/>
                  </a:lnTo>
                  <a:lnTo>
                    <a:pt x="455" y="146"/>
                  </a:lnTo>
                  <a:lnTo>
                    <a:pt x="456" y="144"/>
                  </a:lnTo>
                  <a:lnTo>
                    <a:pt x="458" y="143"/>
                  </a:lnTo>
                  <a:lnTo>
                    <a:pt x="458" y="139"/>
                  </a:lnTo>
                  <a:lnTo>
                    <a:pt x="458" y="134"/>
                  </a:lnTo>
                  <a:lnTo>
                    <a:pt x="456" y="130"/>
                  </a:lnTo>
                  <a:lnTo>
                    <a:pt x="443" y="130"/>
                  </a:lnTo>
                  <a:lnTo>
                    <a:pt x="431" y="136"/>
                  </a:lnTo>
                  <a:lnTo>
                    <a:pt x="419" y="141"/>
                  </a:lnTo>
                  <a:lnTo>
                    <a:pt x="397" y="154"/>
                  </a:lnTo>
                  <a:lnTo>
                    <a:pt x="374" y="168"/>
                  </a:lnTo>
                  <a:lnTo>
                    <a:pt x="354" y="185"/>
                  </a:lnTo>
                  <a:lnTo>
                    <a:pt x="313" y="221"/>
                  </a:lnTo>
                  <a:lnTo>
                    <a:pt x="273" y="256"/>
                  </a:lnTo>
                  <a:lnTo>
                    <a:pt x="271" y="225"/>
                  </a:lnTo>
                  <a:lnTo>
                    <a:pt x="268" y="192"/>
                  </a:lnTo>
                  <a:lnTo>
                    <a:pt x="265" y="127"/>
                  </a:lnTo>
                  <a:lnTo>
                    <a:pt x="262" y="63"/>
                  </a:lnTo>
                  <a:lnTo>
                    <a:pt x="259" y="0"/>
                  </a:lnTo>
                  <a:lnTo>
                    <a:pt x="288" y="7"/>
                  </a:lnTo>
                  <a:lnTo>
                    <a:pt x="316" y="15"/>
                  </a:lnTo>
                  <a:lnTo>
                    <a:pt x="343" y="27"/>
                  </a:lnTo>
                  <a:lnTo>
                    <a:pt x="370" y="39"/>
                  </a:lnTo>
                  <a:lnTo>
                    <a:pt x="395" y="54"/>
                  </a:lnTo>
                  <a:lnTo>
                    <a:pt x="419" y="71"/>
                  </a:lnTo>
                  <a:lnTo>
                    <a:pt x="445" y="88"/>
                  </a:lnTo>
                  <a:lnTo>
                    <a:pt x="46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:a16="http://schemas.microsoft.com/office/drawing/2014/main" id="{A6715A6F-7259-667D-EFCC-4AACA5DF6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682"/>
              <a:ext cx="172" cy="247"/>
            </a:xfrm>
            <a:custGeom>
              <a:avLst/>
              <a:gdLst>
                <a:gd name="T0" fmla="*/ 1 w 343"/>
                <a:gd name="T1" fmla="*/ 1 h 493"/>
                <a:gd name="T2" fmla="*/ 1 w 343"/>
                <a:gd name="T3" fmla="*/ 1 h 493"/>
                <a:gd name="T4" fmla="*/ 1 w 343"/>
                <a:gd name="T5" fmla="*/ 1 h 493"/>
                <a:gd name="T6" fmla="*/ 1 w 343"/>
                <a:gd name="T7" fmla="*/ 1 h 493"/>
                <a:gd name="T8" fmla="*/ 1 w 343"/>
                <a:gd name="T9" fmla="*/ 1 h 493"/>
                <a:gd name="T10" fmla="*/ 1 w 343"/>
                <a:gd name="T11" fmla="*/ 1 h 493"/>
                <a:gd name="T12" fmla="*/ 1 w 343"/>
                <a:gd name="T13" fmla="*/ 1 h 493"/>
                <a:gd name="T14" fmla="*/ 1 w 343"/>
                <a:gd name="T15" fmla="*/ 1 h 493"/>
                <a:gd name="T16" fmla="*/ 1 w 343"/>
                <a:gd name="T17" fmla="*/ 1 h 493"/>
                <a:gd name="T18" fmla="*/ 1 w 343"/>
                <a:gd name="T19" fmla="*/ 1 h 493"/>
                <a:gd name="T20" fmla="*/ 1 w 343"/>
                <a:gd name="T21" fmla="*/ 1 h 493"/>
                <a:gd name="T22" fmla="*/ 1 w 343"/>
                <a:gd name="T23" fmla="*/ 1 h 493"/>
                <a:gd name="T24" fmla="*/ 1 w 343"/>
                <a:gd name="T25" fmla="*/ 1 h 493"/>
                <a:gd name="T26" fmla="*/ 1 w 343"/>
                <a:gd name="T27" fmla="*/ 1 h 493"/>
                <a:gd name="T28" fmla="*/ 1 w 343"/>
                <a:gd name="T29" fmla="*/ 1 h 493"/>
                <a:gd name="T30" fmla="*/ 1 w 343"/>
                <a:gd name="T31" fmla="*/ 1 h 493"/>
                <a:gd name="T32" fmla="*/ 1 w 343"/>
                <a:gd name="T33" fmla="*/ 1 h 493"/>
                <a:gd name="T34" fmla="*/ 1 w 343"/>
                <a:gd name="T35" fmla="*/ 1 h 493"/>
                <a:gd name="T36" fmla="*/ 1 w 343"/>
                <a:gd name="T37" fmla="*/ 1 h 493"/>
                <a:gd name="T38" fmla="*/ 1 w 343"/>
                <a:gd name="T39" fmla="*/ 1 h 493"/>
                <a:gd name="T40" fmla="*/ 1 w 343"/>
                <a:gd name="T41" fmla="*/ 1 h 493"/>
                <a:gd name="T42" fmla="*/ 1 w 343"/>
                <a:gd name="T43" fmla="*/ 1 h 493"/>
                <a:gd name="T44" fmla="*/ 1 w 343"/>
                <a:gd name="T45" fmla="*/ 1 h 493"/>
                <a:gd name="T46" fmla="*/ 1 w 343"/>
                <a:gd name="T47" fmla="*/ 1 h 493"/>
                <a:gd name="T48" fmla="*/ 1 w 343"/>
                <a:gd name="T49" fmla="*/ 1 h 493"/>
                <a:gd name="T50" fmla="*/ 1 w 343"/>
                <a:gd name="T51" fmla="*/ 1 h 493"/>
                <a:gd name="T52" fmla="*/ 1 w 343"/>
                <a:gd name="T53" fmla="*/ 1 h 493"/>
                <a:gd name="T54" fmla="*/ 1 w 343"/>
                <a:gd name="T55" fmla="*/ 1 h 493"/>
                <a:gd name="T56" fmla="*/ 0 w 343"/>
                <a:gd name="T57" fmla="*/ 0 h 493"/>
                <a:gd name="T58" fmla="*/ 1 w 343"/>
                <a:gd name="T59" fmla="*/ 1 h 493"/>
                <a:gd name="T60" fmla="*/ 1 w 343"/>
                <a:gd name="T61" fmla="*/ 1 h 493"/>
                <a:gd name="T62" fmla="*/ 1 w 343"/>
                <a:gd name="T63" fmla="*/ 1 h 493"/>
                <a:gd name="T64" fmla="*/ 1 w 343"/>
                <a:gd name="T65" fmla="*/ 1 h 493"/>
                <a:gd name="T66" fmla="*/ 1 w 343"/>
                <a:gd name="T67" fmla="*/ 1 h 493"/>
                <a:gd name="T68" fmla="*/ 1 w 343"/>
                <a:gd name="T69" fmla="*/ 1 h 493"/>
                <a:gd name="T70" fmla="*/ 1 w 343"/>
                <a:gd name="T71" fmla="*/ 1 h 493"/>
                <a:gd name="T72" fmla="*/ 1 w 343"/>
                <a:gd name="T73" fmla="*/ 1 h 493"/>
                <a:gd name="T74" fmla="*/ 1 w 343"/>
                <a:gd name="T75" fmla="*/ 1 h 493"/>
                <a:gd name="T76" fmla="*/ 1 w 343"/>
                <a:gd name="T77" fmla="*/ 1 h 4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3"/>
                <a:gd name="T118" fmla="*/ 0 h 493"/>
                <a:gd name="T119" fmla="*/ 343 w 343"/>
                <a:gd name="T120" fmla="*/ 493 h 4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3" h="493">
                  <a:moveTo>
                    <a:pt x="210" y="193"/>
                  </a:moveTo>
                  <a:lnTo>
                    <a:pt x="230" y="222"/>
                  </a:lnTo>
                  <a:lnTo>
                    <a:pt x="250" y="254"/>
                  </a:lnTo>
                  <a:lnTo>
                    <a:pt x="267" y="285"/>
                  </a:lnTo>
                  <a:lnTo>
                    <a:pt x="284" y="316"/>
                  </a:lnTo>
                  <a:lnTo>
                    <a:pt x="298" y="349"/>
                  </a:lnTo>
                  <a:lnTo>
                    <a:pt x="312" y="381"/>
                  </a:lnTo>
                  <a:lnTo>
                    <a:pt x="325" y="414"/>
                  </a:lnTo>
                  <a:lnTo>
                    <a:pt x="338" y="448"/>
                  </a:lnTo>
                  <a:lnTo>
                    <a:pt x="343" y="448"/>
                  </a:lnTo>
                  <a:lnTo>
                    <a:pt x="309" y="493"/>
                  </a:lnTo>
                  <a:lnTo>
                    <a:pt x="305" y="472"/>
                  </a:lnTo>
                  <a:lnTo>
                    <a:pt x="301" y="451"/>
                  </a:lnTo>
                  <a:lnTo>
                    <a:pt x="295" y="428"/>
                  </a:lnTo>
                  <a:lnTo>
                    <a:pt x="288" y="407"/>
                  </a:lnTo>
                  <a:lnTo>
                    <a:pt x="271" y="361"/>
                  </a:lnTo>
                  <a:lnTo>
                    <a:pt x="255" y="317"/>
                  </a:lnTo>
                  <a:lnTo>
                    <a:pt x="246" y="295"/>
                  </a:lnTo>
                  <a:lnTo>
                    <a:pt x="234" y="272"/>
                  </a:lnTo>
                  <a:lnTo>
                    <a:pt x="221" y="249"/>
                  </a:lnTo>
                  <a:lnTo>
                    <a:pt x="209" y="228"/>
                  </a:lnTo>
                  <a:lnTo>
                    <a:pt x="195" y="207"/>
                  </a:lnTo>
                  <a:lnTo>
                    <a:pt x="179" y="186"/>
                  </a:lnTo>
                  <a:lnTo>
                    <a:pt x="163" y="166"/>
                  </a:lnTo>
                  <a:lnTo>
                    <a:pt x="148" y="146"/>
                  </a:lnTo>
                  <a:lnTo>
                    <a:pt x="112" y="106"/>
                  </a:lnTo>
                  <a:lnTo>
                    <a:pt x="77" y="69"/>
                  </a:lnTo>
                  <a:lnTo>
                    <a:pt x="39" y="32"/>
                  </a:lnTo>
                  <a:lnTo>
                    <a:pt x="0" y="0"/>
                  </a:lnTo>
                  <a:lnTo>
                    <a:pt x="30" y="20"/>
                  </a:lnTo>
                  <a:lnTo>
                    <a:pt x="60" y="40"/>
                  </a:lnTo>
                  <a:lnTo>
                    <a:pt x="88" y="61"/>
                  </a:lnTo>
                  <a:lnTo>
                    <a:pt x="117" y="83"/>
                  </a:lnTo>
                  <a:lnTo>
                    <a:pt x="142" y="108"/>
                  </a:lnTo>
                  <a:lnTo>
                    <a:pt x="166" y="133"/>
                  </a:lnTo>
                  <a:lnTo>
                    <a:pt x="179" y="147"/>
                  </a:lnTo>
                  <a:lnTo>
                    <a:pt x="189" y="161"/>
                  </a:lnTo>
                  <a:lnTo>
                    <a:pt x="200" y="177"/>
                  </a:lnTo>
                  <a:lnTo>
                    <a:pt x="210" y="19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id="{99FBB0D0-EDDC-21C2-5657-5EBCE37B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727"/>
              <a:ext cx="168" cy="11"/>
            </a:xfrm>
            <a:custGeom>
              <a:avLst/>
              <a:gdLst>
                <a:gd name="T0" fmla="*/ 0 w 337"/>
                <a:gd name="T1" fmla="*/ 1 h 21"/>
                <a:gd name="T2" fmla="*/ 0 w 337"/>
                <a:gd name="T3" fmla="*/ 1 h 21"/>
                <a:gd name="T4" fmla="*/ 0 w 337"/>
                <a:gd name="T5" fmla="*/ 1 h 21"/>
                <a:gd name="T6" fmla="*/ 0 w 337"/>
                <a:gd name="T7" fmla="*/ 1 h 21"/>
                <a:gd name="T8" fmla="*/ 0 w 337"/>
                <a:gd name="T9" fmla="*/ 1 h 21"/>
                <a:gd name="T10" fmla="*/ 0 w 337"/>
                <a:gd name="T11" fmla="*/ 1 h 21"/>
                <a:gd name="T12" fmla="*/ 0 w 337"/>
                <a:gd name="T13" fmla="*/ 1 h 21"/>
                <a:gd name="T14" fmla="*/ 0 w 337"/>
                <a:gd name="T15" fmla="*/ 1 h 21"/>
                <a:gd name="T16" fmla="*/ 0 w 337"/>
                <a:gd name="T17" fmla="*/ 1 h 21"/>
                <a:gd name="T18" fmla="*/ 0 w 337"/>
                <a:gd name="T19" fmla="*/ 1 h 21"/>
                <a:gd name="T20" fmla="*/ 0 w 337"/>
                <a:gd name="T21" fmla="*/ 1 h 21"/>
                <a:gd name="T22" fmla="*/ 0 w 337"/>
                <a:gd name="T23" fmla="*/ 1 h 21"/>
                <a:gd name="T24" fmla="*/ 0 w 337"/>
                <a:gd name="T25" fmla="*/ 1 h 21"/>
                <a:gd name="T26" fmla="*/ 0 w 337"/>
                <a:gd name="T27" fmla="*/ 1 h 21"/>
                <a:gd name="T28" fmla="*/ 0 w 337"/>
                <a:gd name="T29" fmla="*/ 1 h 21"/>
                <a:gd name="T30" fmla="*/ 0 w 337"/>
                <a:gd name="T31" fmla="*/ 1 h 21"/>
                <a:gd name="T32" fmla="*/ 0 w 337"/>
                <a:gd name="T33" fmla="*/ 1 h 21"/>
                <a:gd name="T34" fmla="*/ 0 w 337"/>
                <a:gd name="T35" fmla="*/ 1 h 21"/>
                <a:gd name="T36" fmla="*/ 0 w 337"/>
                <a:gd name="T37" fmla="*/ 1 h 21"/>
                <a:gd name="T38" fmla="*/ 0 w 337"/>
                <a:gd name="T39" fmla="*/ 1 h 21"/>
                <a:gd name="T40" fmla="*/ 0 w 337"/>
                <a:gd name="T41" fmla="*/ 1 h 21"/>
                <a:gd name="T42" fmla="*/ 0 w 337"/>
                <a:gd name="T43" fmla="*/ 1 h 21"/>
                <a:gd name="T44" fmla="*/ 0 w 337"/>
                <a:gd name="T45" fmla="*/ 1 h 21"/>
                <a:gd name="T46" fmla="*/ 0 w 337"/>
                <a:gd name="T47" fmla="*/ 1 h 21"/>
                <a:gd name="T48" fmla="*/ 0 w 337"/>
                <a:gd name="T49" fmla="*/ 1 h 21"/>
                <a:gd name="T50" fmla="*/ 0 w 337"/>
                <a:gd name="T51" fmla="*/ 1 h 21"/>
                <a:gd name="T52" fmla="*/ 0 w 337"/>
                <a:gd name="T53" fmla="*/ 1 h 21"/>
                <a:gd name="T54" fmla="*/ 0 w 337"/>
                <a:gd name="T55" fmla="*/ 1 h 21"/>
                <a:gd name="T56" fmla="*/ 0 w 337"/>
                <a:gd name="T57" fmla="*/ 1 h 21"/>
                <a:gd name="T58" fmla="*/ 0 w 337"/>
                <a:gd name="T59" fmla="*/ 1 h 21"/>
                <a:gd name="T60" fmla="*/ 0 w 337"/>
                <a:gd name="T61" fmla="*/ 0 h 21"/>
                <a:gd name="T62" fmla="*/ 0 w 337"/>
                <a:gd name="T63" fmla="*/ 0 h 21"/>
                <a:gd name="T64" fmla="*/ 0 w 337"/>
                <a:gd name="T65" fmla="*/ 1 h 21"/>
                <a:gd name="T66" fmla="*/ 0 w 337"/>
                <a:gd name="T67" fmla="*/ 0 h 21"/>
                <a:gd name="T68" fmla="*/ 0 w 337"/>
                <a:gd name="T69" fmla="*/ 0 h 21"/>
                <a:gd name="T70" fmla="*/ 0 w 337"/>
                <a:gd name="T71" fmla="*/ 1 h 21"/>
                <a:gd name="T72" fmla="*/ 0 w 337"/>
                <a:gd name="T73" fmla="*/ 1 h 21"/>
                <a:gd name="T74" fmla="*/ 0 w 337"/>
                <a:gd name="T75" fmla="*/ 1 h 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21"/>
                <a:gd name="T116" fmla="*/ 337 w 337"/>
                <a:gd name="T117" fmla="*/ 21 h 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21">
                  <a:moveTo>
                    <a:pt x="334" y="5"/>
                  </a:moveTo>
                  <a:lnTo>
                    <a:pt x="336" y="8"/>
                  </a:lnTo>
                  <a:lnTo>
                    <a:pt x="337" y="11"/>
                  </a:lnTo>
                  <a:lnTo>
                    <a:pt x="337" y="14"/>
                  </a:lnTo>
                  <a:lnTo>
                    <a:pt x="336" y="17"/>
                  </a:lnTo>
                  <a:lnTo>
                    <a:pt x="334" y="19"/>
                  </a:lnTo>
                  <a:lnTo>
                    <a:pt x="331" y="21"/>
                  </a:lnTo>
                  <a:lnTo>
                    <a:pt x="327" y="21"/>
                  </a:lnTo>
                  <a:lnTo>
                    <a:pt x="323" y="19"/>
                  </a:lnTo>
                  <a:lnTo>
                    <a:pt x="319" y="17"/>
                  </a:lnTo>
                  <a:lnTo>
                    <a:pt x="276" y="15"/>
                  </a:lnTo>
                  <a:lnTo>
                    <a:pt x="232" y="12"/>
                  </a:lnTo>
                  <a:lnTo>
                    <a:pt x="188" y="12"/>
                  </a:lnTo>
                  <a:lnTo>
                    <a:pt x="141" y="12"/>
                  </a:lnTo>
                  <a:lnTo>
                    <a:pt x="130" y="11"/>
                  </a:lnTo>
                  <a:lnTo>
                    <a:pt x="117" y="11"/>
                  </a:lnTo>
                  <a:lnTo>
                    <a:pt x="105" y="11"/>
                  </a:lnTo>
                  <a:lnTo>
                    <a:pt x="90" y="11"/>
                  </a:lnTo>
                  <a:lnTo>
                    <a:pt x="62" y="12"/>
                  </a:lnTo>
                  <a:lnTo>
                    <a:pt x="34" y="14"/>
                  </a:lnTo>
                  <a:lnTo>
                    <a:pt x="17" y="19"/>
                  </a:lnTo>
                  <a:lnTo>
                    <a:pt x="10" y="19"/>
                  </a:lnTo>
                  <a:lnTo>
                    <a:pt x="1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27" y="2"/>
                  </a:lnTo>
                  <a:lnTo>
                    <a:pt x="51" y="1"/>
                  </a:lnTo>
                  <a:lnTo>
                    <a:pt x="75" y="0"/>
                  </a:lnTo>
                  <a:lnTo>
                    <a:pt x="126" y="0"/>
                  </a:lnTo>
                  <a:lnTo>
                    <a:pt x="150" y="1"/>
                  </a:lnTo>
                  <a:lnTo>
                    <a:pt x="199" y="0"/>
                  </a:lnTo>
                  <a:lnTo>
                    <a:pt x="232" y="0"/>
                  </a:lnTo>
                  <a:lnTo>
                    <a:pt x="266" y="1"/>
                  </a:lnTo>
                  <a:lnTo>
                    <a:pt x="300" y="2"/>
                  </a:lnTo>
                  <a:lnTo>
                    <a:pt x="33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2" name="Freeform 10">
              <a:extLst>
                <a:ext uri="{FF2B5EF4-FFF2-40B4-BE49-F238E27FC236}">
                  <a16:creationId xmlns:a16="http://schemas.microsoft.com/office/drawing/2014/main" id="{5F72E2C1-FD33-B1AC-4FAD-78AA9B986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05"/>
              <a:ext cx="297" cy="463"/>
            </a:xfrm>
            <a:custGeom>
              <a:avLst/>
              <a:gdLst>
                <a:gd name="T0" fmla="*/ 1 w 592"/>
                <a:gd name="T1" fmla="*/ 0 h 927"/>
                <a:gd name="T2" fmla="*/ 1 w 592"/>
                <a:gd name="T3" fmla="*/ 0 h 927"/>
                <a:gd name="T4" fmla="*/ 1 w 592"/>
                <a:gd name="T5" fmla="*/ 0 h 927"/>
                <a:gd name="T6" fmla="*/ 1 w 592"/>
                <a:gd name="T7" fmla="*/ 0 h 927"/>
                <a:gd name="T8" fmla="*/ 1 w 592"/>
                <a:gd name="T9" fmla="*/ 0 h 927"/>
                <a:gd name="T10" fmla="*/ 1 w 592"/>
                <a:gd name="T11" fmla="*/ 0 h 927"/>
                <a:gd name="T12" fmla="*/ 1 w 592"/>
                <a:gd name="T13" fmla="*/ 0 h 927"/>
                <a:gd name="T14" fmla="*/ 1 w 592"/>
                <a:gd name="T15" fmla="*/ 0 h 927"/>
                <a:gd name="T16" fmla="*/ 1 w 592"/>
                <a:gd name="T17" fmla="*/ 0 h 927"/>
                <a:gd name="T18" fmla="*/ 1 w 592"/>
                <a:gd name="T19" fmla="*/ 0 h 927"/>
                <a:gd name="T20" fmla="*/ 1 w 592"/>
                <a:gd name="T21" fmla="*/ 0 h 927"/>
                <a:gd name="T22" fmla="*/ 1 w 592"/>
                <a:gd name="T23" fmla="*/ 0 h 927"/>
                <a:gd name="T24" fmla="*/ 1 w 592"/>
                <a:gd name="T25" fmla="*/ 0 h 927"/>
                <a:gd name="T26" fmla="*/ 1 w 592"/>
                <a:gd name="T27" fmla="*/ 0 h 927"/>
                <a:gd name="T28" fmla="*/ 1 w 592"/>
                <a:gd name="T29" fmla="*/ 0 h 927"/>
                <a:gd name="T30" fmla="*/ 1 w 592"/>
                <a:gd name="T31" fmla="*/ 0 h 927"/>
                <a:gd name="T32" fmla="*/ 1 w 592"/>
                <a:gd name="T33" fmla="*/ 0 h 927"/>
                <a:gd name="T34" fmla="*/ 1 w 592"/>
                <a:gd name="T35" fmla="*/ 0 h 927"/>
                <a:gd name="T36" fmla="*/ 1 w 592"/>
                <a:gd name="T37" fmla="*/ 0 h 927"/>
                <a:gd name="T38" fmla="*/ 1 w 592"/>
                <a:gd name="T39" fmla="*/ 0 h 927"/>
                <a:gd name="T40" fmla="*/ 1 w 592"/>
                <a:gd name="T41" fmla="*/ 0 h 927"/>
                <a:gd name="T42" fmla="*/ 1 w 592"/>
                <a:gd name="T43" fmla="*/ 0 h 927"/>
                <a:gd name="T44" fmla="*/ 1 w 592"/>
                <a:gd name="T45" fmla="*/ 0 h 927"/>
                <a:gd name="T46" fmla="*/ 1 w 592"/>
                <a:gd name="T47" fmla="*/ 0 h 927"/>
                <a:gd name="T48" fmla="*/ 1 w 592"/>
                <a:gd name="T49" fmla="*/ 0 h 927"/>
                <a:gd name="T50" fmla="*/ 1 w 592"/>
                <a:gd name="T51" fmla="*/ 0 h 927"/>
                <a:gd name="T52" fmla="*/ 1 w 592"/>
                <a:gd name="T53" fmla="*/ 0 h 927"/>
                <a:gd name="T54" fmla="*/ 1 w 592"/>
                <a:gd name="T55" fmla="*/ 0 h 927"/>
                <a:gd name="T56" fmla="*/ 1 w 592"/>
                <a:gd name="T57" fmla="*/ 0 h 927"/>
                <a:gd name="T58" fmla="*/ 1 w 592"/>
                <a:gd name="T59" fmla="*/ 0 h 927"/>
                <a:gd name="T60" fmla="*/ 1 w 592"/>
                <a:gd name="T61" fmla="*/ 0 h 927"/>
                <a:gd name="T62" fmla="*/ 1 w 592"/>
                <a:gd name="T63" fmla="*/ 0 h 927"/>
                <a:gd name="T64" fmla="*/ 1 w 592"/>
                <a:gd name="T65" fmla="*/ 0 h 927"/>
                <a:gd name="T66" fmla="*/ 1 w 592"/>
                <a:gd name="T67" fmla="*/ 0 h 927"/>
                <a:gd name="T68" fmla="*/ 1 w 592"/>
                <a:gd name="T69" fmla="*/ 0 h 927"/>
                <a:gd name="T70" fmla="*/ 1 w 592"/>
                <a:gd name="T71" fmla="*/ 0 h 927"/>
                <a:gd name="T72" fmla="*/ 1 w 592"/>
                <a:gd name="T73" fmla="*/ 0 h 927"/>
                <a:gd name="T74" fmla="*/ 1 w 592"/>
                <a:gd name="T75" fmla="*/ 0 h 927"/>
                <a:gd name="T76" fmla="*/ 1 w 592"/>
                <a:gd name="T77" fmla="*/ 0 h 927"/>
                <a:gd name="T78" fmla="*/ 1 w 592"/>
                <a:gd name="T79" fmla="*/ 0 h 927"/>
                <a:gd name="T80" fmla="*/ 1 w 592"/>
                <a:gd name="T81" fmla="*/ 0 h 927"/>
                <a:gd name="T82" fmla="*/ 1 w 592"/>
                <a:gd name="T83" fmla="*/ 0 h 927"/>
                <a:gd name="T84" fmla="*/ 1 w 592"/>
                <a:gd name="T85" fmla="*/ 0 h 927"/>
                <a:gd name="T86" fmla="*/ 1 w 592"/>
                <a:gd name="T87" fmla="*/ 0 h 927"/>
                <a:gd name="T88" fmla="*/ 1 w 592"/>
                <a:gd name="T89" fmla="*/ 0 h 927"/>
                <a:gd name="T90" fmla="*/ 1 w 592"/>
                <a:gd name="T91" fmla="*/ 0 h 927"/>
                <a:gd name="T92" fmla="*/ 1 w 592"/>
                <a:gd name="T93" fmla="*/ 0 h 927"/>
                <a:gd name="T94" fmla="*/ 1 w 592"/>
                <a:gd name="T95" fmla="*/ 0 h 927"/>
                <a:gd name="T96" fmla="*/ 1 w 592"/>
                <a:gd name="T97" fmla="*/ 0 h 927"/>
                <a:gd name="T98" fmla="*/ 1 w 592"/>
                <a:gd name="T99" fmla="*/ 0 h 927"/>
                <a:gd name="T100" fmla="*/ 1 w 592"/>
                <a:gd name="T101" fmla="*/ 0 h 927"/>
                <a:gd name="T102" fmla="*/ 1 w 592"/>
                <a:gd name="T103" fmla="*/ 0 h 9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2"/>
                <a:gd name="T157" fmla="*/ 0 h 927"/>
                <a:gd name="T158" fmla="*/ 592 w 592"/>
                <a:gd name="T159" fmla="*/ 927 h 9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2" h="927">
                  <a:moveTo>
                    <a:pt x="300" y="149"/>
                  </a:moveTo>
                  <a:lnTo>
                    <a:pt x="303" y="150"/>
                  </a:lnTo>
                  <a:lnTo>
                    <a:pt x="305" y="155"/>
                  </a:lnTo>
                  <a:lnTo>
                    <a:pt x="306" y="158"/>
                  </a:lnTo>
                  <a:lnTo>
                    <a:pt x="307" y="160"/>
                  </a:lnTo>
                  <a:lnTo>
                    <a:pt x="309" y="163"/>
                  </a:lnTo>
                  <a:lnTo>
                    <a:pt x="310" y="166"/>
                  </a:lnTo>
                  <a:lnTo>
                    <a:pt x="313" y="166"/>
                  </a:lnTo>
                  <a:lnTo>
                    <a:pt x="317" y="166"/>
                  </a:lnTo>
                  <a:lnTo>
                    <a:pt x="322" y="153"/>
                  </a:lnTo>
                  <a:lnTo>
                    <a:pt x="324" y="139"/>
                  </a:lnTo>
                  <a:lnTo>
                    <a:pt x="327" y="125"/>
                  </a:lnTo>
                  <a:lnTo>
                    <a:pt x="327" y="119"/>
                  </a:lnTo>
                  <a:lnTo>
                    <a:pt x="329" y="112"/>
                  </a:lnTo>
                  <a:lnTo>
                    <a:pt x="336" y="126"/>
                  </a:lnTo>
                  <a:lnTo>
                    <a:pt x="341" y="140"/>
                  </a:lnTo>
                  <a:lnTo>
                    <a:pt x="347" y="155"/>
                  </a:lnTo>
                  <a:lnTo>
                    <a:pt x="351" y="170"/>
                  </a:lnTo>
                  <a:lnTo>
                    <a:pt x="354" y="186"/>
                  </a:lnTo>
                  <a:lnTo>
                    <a:pt x="357" y="201"/>
                  </a:lnTo>
                  <a:lnTo>
                    <a:pt x="361" y="234"/>
                  </a:lnTo>
                  <a:lnTo>
                    <a:pt x="366" y="238"/>
                  </a:lnTo>
                  <a:lnTo>
                    <a:pt x="371" y="231"/>
                  </a:lnTo>
                  <a:lnTo>
                    <a:pt x="375" y="224"/>
                  </a:lnTo>
                  <a:lnTo>
                    <a:pt x="378" y="216"/>
                  </a:lnTo>
                  <a:lnTo>
                    <a:pt x="381" y="207"/>
                  </a:lnTo>
                  <a:lnTo>
                    <a:pt x="388" y="170"/>
                  </a:lnTo>
                  <a:lnTo>
                    <a:pt x="392" y="129"/>
                  </a:lnTo>
                  <a:lnTo>
                    <a:pt x="395" y="89"/>
                  </a:lnTo>
                  <a:lnTo>
                    <a:pt x="405" y="109"/>
                  </a:lnTo>
                  <a:lnTo>
                    <a:pt x="417" y="131"/>
                  </a:lnTo>
                  <a:lnTo>
                    <a:pt x="424" y="152"/>
                  </a:lnTo>
                  <a:lnTo>
                    <a:pt x="431" y="175"/>
                  </a:lnTo>
                  <a:lnTo>
                    <a:pt x="436" y="196"/>
                  </a:lnTo>
                  <a:lnTo>
                    <a:pt x="441" y="220"/>
                  </a:lnTo>
                  <a:lnTo>
                    <a:pt x="443" y="244"/>
                  </a:lnTo>
                  <a:lnTo>
                    <a:pt x="443" y="268"/>
                  </a:lnTo>
                  <a:lnTo>
                    <a:pt x="446" y="271"/>
                  </a:lnTo>
                  <a:lnTo>
                    <a:pt x="449" y="274"/>
                  </a:lnTo>
                  <a:lnTo>
                    <a:pt x="452" y="274"/>
                  </a:lnTo>
                  <a:lnTo>
                    <a:pt x="455" y="272"/>
                  </a:lnTo>
                  <a:lnTo>
                    <a:pt x="455" y="271"/>
                  </a:lnTo>
                  <a:lnTo>
                    <a:pt x="458" y="265"/>
                  </a:lnTo>
                  <a:lnTo>
                    <a:pt x="459" y="260"/>
                  </a:lnTo>
                  <a:lnTo>
                    <a:pt x="460" y="247"/>
                  </a:lnTo>
                  <a:lnTo>
                    <a:pt x="459" y="234"/>
                  </a:lnTo>
                  <a:lnTo>
                    <a:pt x="459" y="223"/>
                  </a:lnTo>
                  <a:lnTo>
                    <a:pt x="458" y="210"/>
                  </a:lnTo>
                  <a:lnTo>
                    <a:pt x="455" y="197"/>
                  </a:lnTo>
                  <a:lnTo>
                    <a:pt x="449" y="175"/>
                  </a:lnTo>
                  <a:lnTo>
                    <a:pt x="443" y="152"/>
                  </a:lnTo>
                  <a:lnTo>
                    <a:pt x="438" y="129"/>
                  </a:lnTo>
                  <a:lnTo>
                    <a:pt x="466" y="183"/>
                  </a:lnTo>
                  <a:lnTo>
                    <a:pt x="493" y="238"/>
                  </a:lnTo>
                  <a:lnTo>
                    <a:pt x="520" y="294"/>
                  </a:lnTo>
                  <a:lnTo>
                    <a:pt x="533" y="321"/>
                  </a:lnTo>
                  <a:lnTo>
                    <a:pt x="544" y="349"/>
                  </a:lnTo>
                  <a:lnTo>
                    <a:pt x="554" y="379"/>
                  </a:lnTo>
                  <a:lnTo>
                    <a:pt x="564" y="407"/>
                  </a:lnTo>
                  <a:lnTo>
                    <a:pt x="572" y="437"/>
                  </a:lnTo>
                  <a:lnTo>
                    <a:pt x="580" y="468"/>
                  </a:lnTo>
                  <a:lnTo>
                    <a:pt x="585" y="498"/>
                  </a:lnTo>
                  <a:lnTo>
                    <a:pt x="588" y="530"/>
                  </a:lnTo>
                  <a:lnTo>
                    <a:pt x="591" y="562"/>
                  </a:lnTo>
                  <a:lnTo>
                    <a:pt x="591" y="594"/>
                  </a:lnTo>
                  <a:lnTo>
                    <a:pt x="592" y="611"/>
                  </a:lnTo>
                  <a:lnTo>
                    <a:pt x="591" y="627"/>
                  </a:lnTo>
                  <a:lnTo>
                    <a:pt x="588" y="658"/>
                  </a:lnTo>
                  <a:lnTo>
                    <a:pt x="582" y="689"/>
                  </a:lnTo>
                  <a:lnTo>
                    <a:pt x="574" y="720"/>
                  </a:lnTo>
                  <a:lnTo>
                    <a:pt x="565" y="752"/>
                  </a:lnTo>
                  <a:lnTo>
                    <a:pt x="553" y="781"/>
                  </a:lnTo>
                  <a:lnTo>
                    <a:pt x="540" y="810"/>
                  </a:lnTo>
                  <a:lnTo>
                    <a:pt x="526" y="838"/>
                  </a:lnTo>
                  <a:lnTo>
                    <a:pt x="526" y="844"/>
                  </a:lnTo>
                  <a:lnTo>
                    <a:pt x="524" y="847"/>
                  </a:lnTo>
                  <a:lnTo>
                    <a:pt x="521" y="854"/>
                  </a:lnTo>
                  <a:lnTo>
                    <a:pt x="517" y="861"/>
                  </a:lnTo>
                  <a:lnTo>
                    <a:pt x="514" y="864"/>
                  </a:lnTo>
                  <a:lnTo>
                    <a:pt x="514" y="868"/>
                  </a:lnTo>
                  <a:lnTo>
                    <a:pt x="513" y="875"/>
                  </a:lnTo>
                  <a:lnTo>
                    <a:pt x="510" y="882"/>
                  </a:lnTo>
                  <a:lnTo>
                    <a:pt x="504" y="898"/>
                  </a:lnTo>
                  <a:lnTo>
                    <a:pt x="499" y="912"/>
                  </a:lnTo>
                  <a:lnTo>
                    <a:pt x="496" y="919"/>
                  </a:lnTo>
                  <a:lnTo>
                    <a:pt x="494" y="927"/>
                  </a:lnTo>
                  <a:lnTo>
                    <a:pt x="496" y="906"/>
                  </a:lnTo>
                  <a:lnTo>
                    <a:pt x="500" y="886"/>
                  </a:lnTo>
                  <a:lnTo>
                    <a:pt x="504" y="866"/>
                  </a:lnTo>
                  <a:lnTo>
                    <a:pt x="510" y="847"/>
                  </a:lnTo>
                  <a:lnTo>
                    <a:pt x="517" y="827"/>
                  </a:lnTo>
                  <a:lnTo>
                    <a:pt x="523" y="808"/>
                  </a:lnTo>
                  <a:lnTo>
                    <a:pt x="529" y="788"/>
                  </a:lnTo>
                  <a:lnTo>
                    <a:pt x="533" y="769"/>
                  </a:lnTo>
                  <a:lnTo>
                    <a:pt x="538" y="723"/>
                  </a:lnTo>
                  <a:lnTo>
                    <a:pt x="541" y="676"/>
                  </a:lnTo>
                  <a:lnTo>
                    <a:pt x="543" y="630"/>
                  </a:lnTo>
                  <a:lnTo>
                    <a:pt x="543" y="606"/>
                  </a:lnTo>
                  <a:lnTo>
                    <a:pt x="541" y="583"/>
                  </a:lnTo>
                  <a:lnTo>
                    <a:pt x="538" y="559"/>
                  </a:lnTo>
                  <a:lnTo>
                    <a:pt x="536" y="535"/>
                  </a:lnTo>
                  <a:lnTo>
                    <a:pt x="531" y="512"/>
                  </a:lnTo>
                  <a:lnTo>
                    <a:pt x="526" y="489"/>
                  </a:lnTo>
                  <a:lnTo>
                    <a:pt x="520" y="467"/>
                  </a:lnTo>
                  <a:lnTo>
                    <a:pt x="513" y="445"/>
                  </a:lnTo>
                  <a:lnTo>
                    <a:pt x="503" y="424"/>
                  </a:lnTo>
                  <a:lnTo>
                    <a:pt x="493" y="406"/>
                  </a:lnTo>
                  <a:lnTo>
                    <a:pt x="486" y="379"/>
                  </a:lnTo>
                  <a:lnTo>
                    <a:pt x="482" y="366"/>
                  </a:lnTo>
                  <a:lnTo>
                    <a:pt x="477" y="353"/>
                  </a:lnTo>
                  <a:lnTo>
                    <a:pt x="472" y="340"/>
                  </a:lnTo>
                  <a:lnTo>
                    <a:pt x="463" y="330"/>
                  </a:lnTo>
                  <a:lnTo>
                    <a:pt x="459" y="326"/>
                  </a:lnTo>
                  <a:lnTo>
                    <a:pt x="455" y="322"/>
                  </a:lnTo>
                  <a:lnTo>
                    <a:pt x="449" y="319"/>
                  </a:lnTo>
                  <a:lnTo>
                    <a:pt x="442" y="316"/>
                  </a:lnTo>
                  <a:lnTo>
                    <a:pt x="435" y="313"/>
                  </a:lnTo>
                  <a:lnTo>
                    <a:pt x="429" y="313"/>
                  </a:lnTo>
                  <a:lnTo>
                    <a:pt x="424" y="315"/>
                  </a:lnTo>
                  <a:lnTo>
                    <a:pt x="419" y="316"/>
                  </a:lnTo>
                  <a:lnTo>
                    <a:pt x="409" y="321"/>
                  </a:lnTo>
                  <a:lnTo>
                    <a:pt x="400" y="328"/>
                  </a:lnTo>
                  <a:lnTo>
                    <a:pt x="380" y="352"/>
                  </a:lnTo>
                  <a:lnTo>
                    <a:pt x="368" y="363"/>
                  </a:lnTo>
                  <a:lnTo>
                    <a:pt x="356" y="373"/>
                  </a:lnTo>
                  <a:lnTo>
                    <a:pt x="343" y="382"/>
                  </a:lnTo>
                  <a:lnTo>
                    <a:pt x="329" y="389"/>
                  </a:lnTo>
                  <a:lnTo>
                    <a:pt x="322" y="391"/>
                  </a:lnTo>
                  <a:lnTo>
                    <a:pt x="314" y="393"/>
                  </a:lnTo>
                  <a:lnTo>
                    <a:pt x="306" y="394"/>
                  </a:lnTo>
                  <a:lnTo>
                    <a:pt x="299" y="394"/>
                  </a:lnTo>
                  <a:lnTo>
                    <a:pt x="280" y="394"/>
                  </a:lnTo>
                  <a:lnTo>
                    <a:pt x="265" y="393"/>
                  </a:lnTo>
                  <a:lnTo>
                    <a:pt x="249" y="389"/>
                  </a:lnTo>
                  <a:lnTo>
                    <a:pt x="234" y="382"/>
                  </a:lnTo>
                  <a:lnTo>
                    <a:pt x="218" y="374"/>
                  </a:lnTo>
                  <a:lnTo>
                    <a:pt x="204" y="367"/>
                  </a:lnTo>
                  <a:lnTo>
                    <a:pt x="174" y="350"/>
                  </a:lnTo>
                  <a:lnTo>
                    <a:pt x="169" y="343"/>
                  </a:lnTo>
                  <a:lnTo>
                    <a:pt x="163" y="336"/>
                  </a:lnTo>
                  <a:lnTo>
                    <a:pt x="157" y="329"/>
                  </a:lnTo>
                  <a:lnTo>
                    <a:pt x="153" y="326"/>
                  </a:lnTo>
                  <a:lnTo>
                    <a:pt x="149" y="325"/>
                  </a:lnTo>
                  <a:lnTo>
                    <a:pt x="142" y="330"/>
                  </a:lnTo>
                  <a:lnTo>
                    <a:pt x="135" y="338"/>
                  </a:lnTo>
                  <a:lnTo>
                    <a:pt x="123" y="352"/>
                  </a:lnTo>
                  <a:lnTo>
                    <a:pt x="115" y="367"/>
                  </a:lnTo>
                  <a:lnTo>
                    <a:pt x="106" y="384"/>
                  </a:lnTo>
                  <a:lnTo>
                    <a:pt x="92" y="420"/>
                  </a:lnTo>
                  <a:lnTo>
                    <a:pt x="85" y="437"/>
                  </a:lnTo>
                  <a:lnTo>
                    <a:pt x="76" y="452"/>
                  </a:lnTo>
                  <a:lnTo>
                    <a:pt x="66" y="484"/>
                  </a:lnTo>
                  <a:lnTo>
                    <a:pt x="59" y="516"/>
                  </a:lnTo>
                  <a:lnTo>
                    <a:pt x="52" y="547"/>
                  </a:lnTo>
                  <a:lnTo>
                    <a:pt x="48" y="580"/>
                  </a:lnTo>
                  <a:lnTo>
                    <a:pt x="44" y="614"/>
                  </a:lnTo>
                  <a:lnTo>
                    <a:pt x="41" y="647"/>
                  </a:lnTo>
                  <a:lnTo>
                    <a:pt x="40" y="681"/>
                  </a:lnTo>
                  <a:lnTo>
                    <a:pt x="38" y="716"/>
                  </a:lnTo>
                  <a:lnTo>
                    <a:pt x="25" y="658"/>
                  </a:lnTo>
                  <a:lnTo>
                    <a:pt x="14" y="600"/>
                  </a:lnTo>
                  <a:lnTo>
                    <a:pt x="10" y="572"/>
                  </a:lnTo>
                  <a:lnTo>
                    <a:pt x="6" y="542"/>
                  </a:lnTo>
                  <a:lnTo>
                    <a:pt x="3" y="512"/>
                  </a:lnTo>
                  <a:lnTo>
                    <a:pt x="0" y="481"/>
                  </a:lnTo>
                  <a:lnTo>
                    <a:pt x="3" y="458"/>
                  </a:lnTo>
                  <a:lnTo>
                    <a:pt x="7" y="435"/>
                  </a:lnTo>
                  <a:lnTo>
                    <a:pt x="11" y="413"/>
                  </a:lnTo>
                  <a:lnTo>
                    <a:pt x="17" y="390"/>
                  </a:lnTo>
                  <a:lnTo>
                    <a:pt x="24" y="369"/>
                  </a:lnTo>
                  <a:lnTo>
                    <a:pt x="31" y="346"/>
                  </a:lnTo>
                  <a:lnTo>
                    <a:pt x="40" y="326"/>
                  </a:lnTo>
                  <a:lnTo>
                    <a:pt x="49" y="305"/>
                  </a:lnTo>
                  <a:lnTo>
                    <a:pt x="52" y="289"/>
                  </a:lnTo>
                  <a:lnTo>
                    <a:pt x="68" y="264"/>
                  </a:lnTo>
                  <a:lnTo>
                    <a:pt x="86" y="240"/>
                  </a:lnTo>
                  <a:lnTo>
                    <a:pt x="105" y="216"/>
                  </a:lnTo>
                  <a:lnTo>
                    <a:pt x="123" y="190"/>
                  </a:lnTo>
                  <a:lnTo>
                    <a:pt x="122" y="197"/>
                  </a:lnTo>
                  <a:lnTo>
                    <a:pt x="120" y="204"/>
                  </a:lnTo>
                  <a:lnTo>
                    <a:pt x="116" y="218"/>
                  </a:lnTo>
                  <a:lnTo>
                    <a:pt x="115" y="226"/>
                  </a:lnTo>
                  <a:lnTo>
                    <a:pt x="115" y="234"/>
                  </a:lnTo>
                  <a:lnTo>
                    <a:pt x="117" y="241"/>
                  </a:lnTo>
                  <a:lnTo>
                    <a:pt x="120" y="244"/>
                  </a:lnTo>
                  <a:lnTo>
                    <a:pt x="123" y="247"/>
                  </a:lnTo>
                  <a:lnTo>
                    <a:pt x="126" y="244"/>
                  </a:lnTo>
                  <a:lnTo>
                    <a:pt x="129" y="240"/>
                  </a:lnTo>
                  <a:lnTo>
                    <a:pt x="130" y="235"/>
                  </a:lnTo>
                  <a:lnTo>
                    <a:pt x="130" y="231"/>
                  </a:lnTo>
                  <a:lnTo>
                    <a:pt x="132" y="221"/>
                  </a:lnTo>
                  <a:lnTo>
                    <a:pt x="133" y="217"/>
                  </a:lnTo>
                  <a:lnTo>
                    <a:pt x="135" y="211"/>
                  </a:lnTo>
                  <a:lnTo>
                    <a:pt x="139" y="197"/>
                  </a:lnTo>
                  <a:lnTo>
                    <a:pt x="144" y="183"/>
                  </a:lnTo>
                  <a:lnTo>
                    <a:pt x="150" y="169"/>
                  </a:lnTo>
                  <a:lnTo>
                    <a:pt x="159" y="155"/>
                  </a:lnTo>
                  <a:lnTo>
                    <a:pt x="167" y="142"/>
                  </a:lnTo>
                  <a:lnTo>
                    <a:pt x="176" y="129"/>
                  </a:lnTo>
                  <a:lnTo>
                    <a:pt x="195" y="105"/>
                  </a:lnTo>
                  <a:lnTo>
                    <a:pt x="237" y="54"/>
                  </a:lnTo>
                  <a:lnTo>
                    <a:pt x="255" y="28"/>
                  </a:lnTo>
                  <a:lnTo>
                    <a:pt x="263" y="16"/>
                  </a:lnTo>
                  <a:lnTo>
                    <a:pt x="271" y="0"/>
                  </a:lnTo>
                  <a:lnTo>
                    <a:pt x="279" y="37"/>
                  </a:lnTo>
                  <a:lnTo>
                    <a:pt x="288" y="74"/>
                  </a:lnTo>
                  <a:lnTo>
                    <a:pt x="296" y="111"/>
                  </a:lnTo>
                  <a:lnTo>
                    <a:pt x="299" y="129"/>
                  </a:lnTo>
                  <a:lnTo>
                    <a:pt x="300" y="149"/>
                  </a:lnTo>
                  <a:close/>
                </a:path>
              </a:pathLst>
            </a:custGeom>
            <a:solidFill>
              <a:srgbClr val="A57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3" name="Freeform 11">
              <a:extLst>
                <a:ext uri="{FF2B5EF4-FFF2-40B4-BE49-F238E27FC236}">
                  <a16:creationId xmlns:a16="http://schemas.microsoft.com/office/drawing/2014/main" id="{A8C3A9A7-D5F6-909F-B284-E69D57DB8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941"/>
              <a:ext cx="336" cy="266"/>
            </a:xfrm>
            <a:custGeom>
              <a:avLst/>
              <a:gdLst>
                <a:gd name="T0" fmla="*/ 1 w 671"/>
                <a:gd name="T1" fmla="*/ 0 h 533"/>
                <a:gd name="T2" fmla="*/ 1 w 671"/>
                <a:gd name="T3" fmla="*/ 0 h 533"/>
                <a:gd name="T4" fmla="*/ 1 w 671"/>
                <a:gd name="T5" fmla="*/ 0 h 533"/>
                <a:gd name="T6" fmla="*/ 1 w 671"/>
                <a:gd name="T7" fmla="*/ 0 h 533"/>
                <a:gd name="T8" fmla="*/ 1 w 671"/>
                <a:gd name="T9" fmla="*/ 0 h 533"/>
                <a:gd name="T10" fmla="*/ 1 w 671"/>
                <a:gd name="T11" fmla="*/ 0 h 533"/>
                <a:gd name="T12" fmla="*/ 1 w 671"/>
                <a:gd name="T13" fmla="*/ 0 h 533"/>
                <a:gd name="T14" fmla="*/ 1 w 671"/>
                <a:gd name="T15" fmla="*/ 0 h 533"/>
                <a:gd name="T16" fmla="*/ 1 w 671"/>
                <a:gd name="T17" fmla="*/ 0 h 533"/>
                <a:gd name="T18" fmla="*/ 1 w 671"/>
                <a:gd name="T19" fmla="*/ 0 h 533"/>
                <a:gd name="T20" fmla="*/ 1 w 671"/>
                <a:gd name="T21" fmla="*/ 0 h 533"/>
                <a:gd name="T22" fmla="*/ 1 w 671"/>
                <a:gd name="T23" fmla="*/ 0 h 533"/>
                <a:gd name="T24" fmla="*/ 1 w 671"/>
                <a:gd name="T25" fmla="*/ 0 h 533"/>
                <a:gd name="T26" fmla="*/ 1 w 671"/>
                <a:gd name="T27" fmla="*/ 0 h 533"/>
                <a:gd name="T28" fmla="*/ 1 w 671"/>
                <a:gd name="T29" fmla="*/ 0 h 533"/>
                <a:gd name="T30" fmla="*/ 1 w 671"/>
                <a:gd name="T31" fmla="*/ 0 h 533"/>
                <a:gd name="T32" fmla="*/ 1 w 671"/>
                <a:gd name="T33" fmla="*/ 0 h 533"/>
                <a:gd name="T34" fmla="*/ 1 w 671"/>
                <a:gd name="T35" fmla="*/ 0 h 533"/>
                <a:gd name="T36" fmla="*/ 1 w 671"/>
                <a:gd name="T37" fmla="*/ 0 h 533"/>
                <a:gd name="T38" fmla="*/ 1 w 671"/>
                <a:gd name="T39" fmla="*/ 0 h 533"/>
                <a:gd name="T40" fmla="*/ 1 w 671"/>
                <a:gd name="T41" fmla="*/ 0 h 533"/>
                <a:gd name="T42" fmla="*/ 1 w 671"/>
                <a:gd name="T43" fmla="*/ 0 h 533"/>
                <a:gd name="T44" fmla="*/ 1 w 671"/>
                <a:gd name="T45" fmla="*/ 0 h 533"/>
                <a:gd name="T46" fmla="*/ 1 w 671"/>
                <a:gd name="T47" fmla="*/ 0 h 533"/>
                <a:gd name="T48" fmla="*/ 1 w 671"/>
                <a:gd name="T49" fmla="*/ 0 h 533"/>
                <a:gd name="T50" fmla="*/ 1 w 671"/>
                <a:gd name="T51" fmla="*/ 0 h 533"/>
                <a:gd name="T52" fmla="*/ 1 w 671"/>
                <a:gd name="T53" fmla="*/ 0 h 533"/>
                <a:gd name="T54" fmla="*/ 1 w 671"/>
                <a:gd name="T55" fmla="*/ 0 h 533"/>
                <a:gd name="T56" fmla="*/ 1 w 671"/>
                <a:gd name="T57" fmla="*/ 0 h 533"/>
                <a:gd name="T58" fmla="*/ 1 w 671"/>
                <a:gd name="T59" fmla="*/ 0 h 533"/>
                <a:gd name="T60" fmla="*/ 1 w 671"/>
                <a:gd name="T61" fmla="*/ 0 h 533"/>
                <a:gd name="T62" fmla="*/ 1 w 671"/>
                <a:gd name="T63" fmla="*/ 0 h 533"/>
                <a:gd name="T64" fmla="*/ 1 w 671"/>
                <a:gd name="T65" fmla="*/ 0 h 533"/>
                <a:gd name="T66" fmla="*/ 1 w 671"/>
                <a:gd name="T67" fmla="*/ 0 h 533"/>
                <a:gd name="T68" fmla="*/ 1 w 671"/>
                <a:gd name="T69" fmla="*/ 0 h 533"/>
                <a:gd name="T70" fmla="*/ 1 w 671"/>
                <a:gd name="T71" fmla="*/ 0 h 533"/>
                <a:gd name="T72" fmla="*/ 1 w 671"/>
                <a:gd name="T73" fmla="*/ 0 h 533"/>
                <a:gd name="T74" fmla="*/ 1 w 671"/>
                <a:gd name="T75" fmla="*/ 0 h 533"/>
                <a:gd name="T76" fmla="*/ 1 w 671"/>
                <a:gd name="T77" fmla="*/ 0 h 533"/>
                <a:gd name="T78" fmla="*/ 1 w 671"/>
                <a:gd name="T79" fmla="*/ 0 h 533"/>
                <a:gd name="T80" fmla="*/ 1 w 671"/>
                <a:gd name="T81" fmla="*/ 0 h 533"/>
                <a:gd name="T82" fmla="*/ 1 w 671"/>
                <a:gd name="T83" fmla="*/ 0 h 533"/>
                <a:gd name="T84" fmla="*/ 1 w 671"/>
                <a:gd name="T85" fmla="*/ 0 h 533"/>
                <a:gd name="T86" fmla="*/ 1 w 671"/>
                <a:gd name="T87" fmla="*/ 0 h 533"/>
                <a:gd name="T88" fmla="*/ 1 w 671"/>
                <a:gd name="T89" fmla="*/ 0 h 533"/>
                <a:gd name="T90" fmla="*/ 1 w 671"/>
                <a:gd name="T91" fmla="*/ 0 h 533"/>
                <a:gd name="T92" fmla="*/ 1 w 671"/>
                <a:gd name="T93" fmla="*/ 0 h 533"/>
                <a:gd name="T94" fmla="*/ 1 w 671"/>
                <a:gd name="T95" fmla="*/ 0 h 533"/>
                <a:gd name="T96" fmla="*/ 1 w 671"/>
                <a:gd name="T97" fmla="*/ 0 h 533"/>
                <a:gd name="T98" fmla="*/ 1 w 671"/>
                <a:gd name="T99" fmla="*/ 0 h 533"/>
                <a:gd name="T100" fmla="*/ 1 w 671"/>
                <a:gd name="T101" fmla="*/ 0 h 533"/>
                <a:gd name="T102" fmla="*/ 1 w 671"/>
                <a:gd name="T103" fmla="*/ 0 h 533"/>
                <a:gd name="T104" fmla="*/ 1 w 671"/>
                <a:gd name="T105" fmla="*/ 0 h 533"/>
                <a:gd name="T106" fmla="*/ 1 w 671"/>
                <a:gd name="T107" fmla="*/ 0 h 533"/>
                <a:gd name="T108" fmla="*/ 1 w 671"/>
                <a:gd name="T109" fmla="*/ 0 h 533"/>
                <a:gd name="T110" fmla="*/ 1 w 671"/>
                <a:gd name="T111" fmla="*/ 0 h 533"/>
                <a:gd name="T112" fmla="*/ 1 w 671"/>
                <a:gd name="T113" fmla="*/ 0 h 533"/>
                <a:gd name="T114" fmla="*/ 1 w 671"/>
                <a:gd name="T115" fmla="*/ 0 h 533"/>
                <a:gd name="T116" fmla="*/ 1 w 671"/>
                <a:gd name="T117" fmla="*/ 0 h 533"/>
                <a:gd name="T118" fmla="*/ 1 w 671"/>
                <a:gd name="T119" fmla="*/ 0 h 5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71"/>
                <a:gd name="T181" fmla="*/ 0 h 533"/>
                <a:gd name="T182" fmla="*/ 671 w 671"/>
                <a:gd name="T183" fmla="*/ 533 h 5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71" h="533">
                  <a:moveTo>
                    <a:pt x="205" y="186"/>
                  </a:moveTo>
                  <a:lnTo>
                    <a:pt x="206" y="189"/>
                  </a:lnTo>
                  <a:lnTo>
                    <a:pt x="208" y="190"/>
                  </a:lnTo>
                  <a:lnTo>
                    <a:pt x="214" y="190"/>
                  </a:lnTo>
                  <a:lnTo>
                    <a:pt x="218" y="190"/>
                  </a:lnTo>
                  <a:lnTo>
                    <a:pt x="219" y="192"/>
                  </a:lnTo>
                  <a:lnTo>
                    <a:pt x="222" y="192"/>
                  </a:lnTo>
                  <a:lnTo>
                    <a:pt x="225" y="189"/>
                  </a:lnTo>
                  <a:lnTo>
                    <a:pt x="228" y="185"/>
                  </a:lnTo>
                  <a:lnTo>
                    <a:pt x="231" y="176"/>
                  </a:lnTo>
                  <a:lnTo>
                    <a:pt x="231" y="165"/>
                  </a:lnTo>
                  <a:lnTo>
                    <a:pt x="232" y="156"/>
                  </a:lnTo>
                  <a:lnTo>
                    <a:pt x="242" y="136"/>
                  </a:lnTo>
                  <a:lnTo>
                    <a:pt x="252" y="118"/>
                  </a:lnTo>
                  <a:lnTo>
                    <a:pt x="263" y="100"/>
                  </a:lnTo>
                  <a:lnTo>
                    <a:pt x="276" y="81"/>
                  </a:lnTo>
                  <a:lnTo>
                    <a:pt x="292" y="66"/>
                  </a:lnTo>
                  <a:lnTo>
                    <a:pt x="299" y="58"/>
                  </a:lnTo>
                  <a:lnTo>
                    <a:pt x="307" y="51"/>
                  </a:lnTo>
                  <a:lnTo>
                    <a:pt x="317" y="46"/>
                  </a:lnTo>
                  <a:lnTo>
                    <a:pt x="326" y="41"/>
                  </a:lnTo>
                  <a:lnTo>
                    <a:pt x="335" y="37"/>
                  </a:lnTo>
                  <a:lnTo>
                    <a:pt x="347" y="34"/>
                  </a:lnTo>
                  <a:lnTo>
                    <a:pt x="357" y="32"/>
                  </a:lnTo>
                  <a:lnTo>
                    <a:pt x="367" y="29"/>
                  </a:lnTo>
                  <a:lnTo>
                    <a:pt x="377" y="27"/>
                  </a:lnTo>
                  <a:lnTo>
                    <a:pt x="388" y="29"/>
                  </a:lnTo>
                  <a:lnTo>
                    <a:pt x="406" y="46"/>
                  </a:lnTo>
                  <a:lnTo>
                    <a:pt x="420" y="41"/>
                  </a:lnTo>
                  <a:lnTo>
                    <a:pt x="433" y="39"/>
                  </a:lnTo>
                  <a:lnTo>
                    <a:pt x="439" y="39"/>
                  </a:lnTo>
                  <a:lnTo>
                    <a:pt x="446" y="39"/>
                  </a:lnTo>
                  <a:lnTo>
                    <a:pt x="453" y="40"/>
                  </a:lnTo>
                  <a:lnTo>
                    <a:pt x="460" y="44"/>
                  </a:lnTo>
                  <a:lnTo>
                    <a:pt x="472" y="49"/>
                  </a:lnTo>
                  <a:lnTo>
                    <a:pt x="481" y="56"/>
                  </a:lnTo>
                  <a:lnTo>
                    <a:pt x="491" y="66"/>
                  </a:lnTo>
                  <a:lnTo>
                    <a:pt x="500" y="76"/>
                  </a:lnTo>
                  <a:lnTo>
                    <a:pt x="507" y="85"/>
                  </a:lnTo>
                  <a:lnTo>
                    <a:pt x="514" y="97"/>
                  </a:lnTo>
                  <a:lnTo>
                    <a:pt x="528" y="118"/>
                  </a:lnTo>
                  <a:lnTo>
                    <a:pt x="527" y="122"/>
                  </a:lnTo>
                  <a:lnTo>
                    <a:pt x="528" y="127"/>
                  </a:lnTo>
                  <a:lnTo>
                    <a:pt x="530" y="128"/>
                  </a:lnTo>
                  <a:lnTo>
                    <a:pt x="532" y="129"/>
                  </a:lnTo>
                  <a:lnTo>
                    <a:pt x="540" y="129"/>
                  </a:lnTo>
                  <a:lnTo>
                    <a:pt x="547" y="128"/>
                  </a:lnTo>
                  <a:lnTo>
                    <a:pt x="557" y="115"/>
                  </a:lnTo>
                  <a:lnTo>
                    <a:pt x="564" y="100"/>
                  </a:lnTo>
                  <a:lnTo>
                    <a:pt x="569" y="84"/>
                  </a:lnTo>
                  <a:lnTo>
                    <a:pt x="574" y="68"/>
                  </a:lnTo>
                  <a:lnTo>
                    <a:pt x="576" y="51"/>
                  </a:lnTo>
                  <a:lnTo>
                    <a:pt x="579" y="36"/>
                  </a:lnTo>
                  <a:lnTo>
                    <a:pt x="581" y="22"/>
                  </a:lnTo>
                  <a:lnTo>
                    <a:pt x="582" y="7"/>
                  </a:lnTo>
                  <a:lnTo>
                    <a:pt x="588" y="20"/>
                  </a:lnTo>
                  <a:lnTo>
                    <a:pt x="592" y="32"/>
                  </a:lnTo>
                  <a:lnTo>
                    <a:pt x="598" y="56"/>
                  </a:lnTo>
                  <a:lnTo>
                    <a:pt x="602" y="81"/>
                  </a:lnTo>
                  <a:lnTo>
                    <a:pt x="608" y="107"/>
                  </a:lnTo>
                  <a:lnTo>
                    <a:pt x="612" y="110"/>
                  </a:lnTo>
                  <a:lnTo>
                    <a:pt x="615" y="111"/>
                  </a:lnTo>
                  <a:lnTo>
                    <a:pt x="617" y="111"/>
                  </a:lnTo>
                  <a:lnTo>
                    <a:pt x="622" y="107"/>
                  </a:lnTo>
                  <a:lnTo>
                    <a:pt x="625" y="101"/>
                  </a:lnTo>
                  <a:lnTo>
                    <a:pt x="626" y="95"/>
                  </a:lnTo>
                  <a:lnTo>
                    <a:pt x="626" y="90"/>
                  </a:lnTo>
                  <a:lnTo>
                    <a:pt x="627" y="77"/>
                  </a:lnTo>
                  <a:lnTo>
                    <a:pt x="626" y="66"/>
                  </a:lnTo>
                  <a:lnTo>
                    <a:pt x="623" y="40"/>
                  </a:lnTo>
                  <a:lnTo>
                    <a:pt x="623" y="27"/>
                  </a:lnTo>
                  <a:lnTo>
                    <a:pt x="625" y="15"/>
                  </a:lnTo>
                  <a:lnTo>
                    <a:pt x="639" y="47"/>
                  </a:lnTo>
                  <a:lnTo>
                    <a:pt x="650" y="80"/>
                  </a:lnTo>
                  <a:lnTo>
                    <a:pt x="656" y="97"/>
                  </a:lnTo>
                  <a:lnTo>
                    <a:pt x="660" y="115"/>
                  </a:lnTo>
                  <a:lnTo>
                    <a:pt x="667" y="151"/>
                  </a:lnTo>
                  <a:lnTo>
                    <a:pt x="670" y="169"/>
                  </a:lnTo>
                  <a:lnTo>
                    <a:pt x="671" y="188"/>
                  </a:lnTo>
                  <a:lnTo>
                    <a:pt x="671" y="205"/>
                  </a:lnTo>
                  <a:lnTo>
                    <a:pt x="671" y="223"/>
                  </a:lnTo>
                  <a:lnTo>
                    <a:pt x="670" y="241"/>
                  </a:lnTo>
                  <a:lnTo>
                    <a:pt x="667" y="258"/>
                  </a:lnTo>
                  <a:lnTo>
                    <a:pt x="663" y="275"/>
                  </a:lnTo>
                  <a:lnTo>
                    <a:pt x="657" y="292"/>
                  </a:lnTo>
                  <a:lnTo>
                    <a:pt x="657" y="315"/>
                  </a:lnTo>
                  <a:lnTo>
                    <a:pt x="657" y="339"/>
                  </a:lnTo>
                  <a:lnTo>
                    <a:pt x="656" y="363"/>
                  </a:lnTo>
                  <a:lnTo>
                    <a:pt x="653" y="387"/>
                  </a:lnTo>
                  <a:lnTo>
                    <a:pt x="649" y="412"/>
                  </a:lnTo>
                  <a:lnTo>
                    <a:pt x="643" y="434"/>
                  </a:lnTo>
                  <a:lnTo>
                    <a:pt x="636" y="457"/>
                  </a:lnTo>
                  <a:lnTo>
                    <a:pt x="627" y="478"/>
                  </a:lnTo>
                  <a:lnTo>
                    <a:pt x="625" y="480"/>
                  </a:lnTo>
                  <a:lnTo>
                    <a:pt x="622" y="478"/>
                  </a:lnTo>
                  <a:lnTo>
                    <a:pt x="619" y="477"/>
                  </a:lnTo>
                  <a:lnTo>
                    <a:pt x="615" y="473"/>
                  </a:lnTo>
                  <a:lnTo>
                    <a:pt x="612" y="471"/>
                  </a:lnTo>
                  <a:lnTo>
                    <a:pt x="609" y="470"/>
                  </a:lnTo>
                  <a:lnTo>
                    <a:pt x="605" y="471"/>
                  </a:lnTo>
                  <a:lnTo>
                    <a:pt x="600" y="473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86" y="468"/>
                  </a:lnTo>
                  <a:lnTo>
                    <a:pt x="582" y="463"/>
                  </a:lnTo>
                  <a:lnTo>
                    <a:pt x="578" y="456"/>
                  </a:lnTo>
                  <a:lnTo>
                    <a:pt x="575" y="448"/>
                  </a:lnTo>
                  <a:lnTo>
                    <a:pt x="572" y="440"/>
                  </a:lnTo>
                  <a:lnTo>
                    <a:pt x="569" y="431"/>
                  </a:lnTo>
                  <a:lnTo>
                    <a:pt x="566" y="387"/>
                  </a:lnTo>
                  <a:lnTo>
                    <a:pt x="565" y="343"/>
                  </a:lnTo>
                  <a:lnTo>
                    <a:pt x="565" y="322"/>
                  </a:lnTo>
                  <a:lnTo>
                    <a:pt x="566" y="300"/>
                  </a:lnTo>
                  <a:lnTo>
                    <a:pt x="569" y="278"/>
                  </a:lnTo>
                  <a:lnTo>
                    <a:pt x="572" y="257"/>
                  </a:lnTo>
                  <a:lnTo>
                    <a:pt x="569" y="254"/>
                  </a:lnTo>
                  <a:lnTo>
                    <a:pt x="568" y="253"/>
                  </a:lnTo>
                  <a:lnTo>
                    <a:pt x="561" y="251"/>
                  </a:lnTo>
                  <a:lnTo>
                    <a:pt x="554" y="251"/>
                  </a:lnTo>
                  <a:lnTo>
                    <a:pt x="548" y="250"/>
                  </a:lnTo>
                  <a:lnTo>
                    <a:pt x="534" y="240"/>
                  </a:lnTo>
                  <a:lnTo>
                    <a:pt x="520" y="230"/>
                  </a:lnTo>
                  <a:lnTo>
                    <a:pt x="508" y="217"/>
                  </a:lnTo>
                  <a:lnTo>
                    <a:pt x="498" y="203"/>
                  </a:lnTo>
                  <a:lnTo>
                    <a:pt x="489" y="188"/>
                  </a:lnTo>
                  <a:lnTo>
                    <a:pt x="481" y="172"/>
                  </a:lnTo>
                  <a:lnTo>
                    <a:pt x="476" y="155"/>
                  </a:lnTo>
                  <a:lnTo>
                    <a:pt x="473" y="138"/>
                  </a:lnTo>
                  <a:lnTo>
                    <a:pt x="469" y="135"/>
                  </a:lnTo>
                  <a:lnTo>
                    <a:pt x="464" y="134"/>
                  </a:lnTo>
                  <a:lnTo>
                    <a:pt x="460" y="134"/>
                  </a:lnTo>
                  <a:lnTo>
                    <a:pt x="457" y="136"/>
                  </a:lnTo>
                  <a:lnTo>
                    <a:pt x="443" y="155"/>
                  </a:lnTo>
                  <a:lnTo>
                    <a:pt x="436" y="163"/>
                  </a:lnTo>
                  <a:lnTo>
                    <a:pt x="429" y="173"/>
                  </a:lnTo>
                  <a:lnTo>
                    <a:pt x="420" y="182"/>
                  </a:lnTo>
                  <a:lnTo>
                    <a:pt x="412" y="189"/>
                  </a:lnTo>
                  <a:lnTo>
                    <a:pt x="403" y="195"/>
                  </a:lnTo>
                  <a:lnTo>
                    <a:pt x="394" y="199"/>
                  </a:lnTo>
                  <a:lnTo>
                    <a:pt x="386" y="200"/>
                  </a:lnTo>
                  <a:lnTo>
                    <a:pt x="382" y="200"/>
                  </a:lnTo>
                  <a:lnTo>
                    <a:pt x="377" y="199"/>
                  </a:lnTo>
                  <a:lnTo>
                    <a:pt x="372" y="197"/>
                  </a:lnTo>
                  <a:lnTo>
                    <a:pt x="364" y="192"/>
                  </a:lnTo>
                  <a:lnTo>
                    <a:pt x="358" y="185"/>
                  </a:lnTo>
                  <a:lnTo>
                    <a:pt x="352" y="178"/>
                  </a:lnTo>
                  <a:lnTo>
                    <a:pt x="347" y="169"/>
                  </a:lnTo>
                  <a:lnTo>
                    <a:pt x="341" y="159"/>
                  </a:lnTo>
                  <a:lnTo>
                    <a:pt x="337" y="151"/>
                  </a:lnTo>
                  <a:lnTo>
                    <a:pt x="335" y="146"/>
                  </a:lnTo>
                  <a:lnTo>
                    <a:pt x="334" y="142"/>
                  </a:lnTo>
                  <a:lnTo>
                    <a:pt x="330" y="139"/>
                  </a:lnTo>
                  <a:lnTo>
                    <a:pt x="326" y="138"/>
                  </a:lnTo>
                  <a:lnTo>
                    <a:pt x="300" y="175"/>
                  </a:lnTo>
                  <a:lnTo>
                    <a:pt x="273" y="210"/>
                  </a:lnTo>
                  <a:lnTo>
                    <a:pt x="259" y="227"/>
                  </a:lnTo>
                  <a:lnTo>
                    <a:pt x="243" y="244"/>
                  </a:lnTo>
                  <a:lnTo>
                    <a:pt x="228" y="260"/>
                  </a:lnTo>
                  <a:lnTo>
                    <a:pt x="211" y="277"/>
                  </a:lnTo>
                  <a:lnTo>
                    <a:pt x="202" y="301"/>
                  </a:lnTo>
                  <a:lnTo>
                    <a:pt x="192" y="325"/>
                  </a:lnTo>
                  <a:lnTo>
                    <a:pt x="174" y="375"/>
                  </a:lnTo>
                  <a:lnTo>
                    <a:pt x="165" y="399"/>
                  </a:lnTo>
                  <a:lnTo>
                    <a:pt x="158" y="424"/>
                  </a:lnTo>
                  <a:lnTo>
                    <a:pt x="153" y="451"/>
                  </a:lnTo>
                  <a:lnTo>
                    <a:pt x="151" y="464"/>
                  </a:lnTo>
                  <a:lnTo>
                    <a:pt x="151" y="478"/>
                  </a:lnTo>
                  <a:lnTo>
                    <a:pt x="133" y="487"/>
                  </a:lnTo>
                  <a:lnTo>
                    <a:pt x="124" y="492"/>
                  </a:lnTo>
                  <a:lnTo>
                    <a:pt x="116" y="498"/>
                  </a:lnTo>
                  <a:lnTo>
                    <a:pt x="109" y="505"/>
                  </a:lnTo>
                  <a:lnTo>
                    <a:pt x="103" y="514"/>
                  </a:lnTo>
                  <a:lnTo>
                    <a:pt x="97" y="521"/>
                  </a:lnTo>
                  <a:lnTo>
                    <a:pt x="95" y="531"/>
                  </a:lnTo>
                  <a:lnTo>
                    <a:pt x="90" y="533"/>
                  </a:lnTo>
                  <a:lnTo>
                    <a:pt x="87" y="533"/>
                  </a:lnTo>
                  <a:lnTo>
                    <a:pt x="83" y="532"/>
                  </a:lnTo>
                  <a:lnTo>
                    <a:pt x="80" y="531"/>
                  </a:lnTo>
                  <a:lnTo>
                    <a:pt x="73" y="526"/>
                  </a:lnTo>
                  <a:lnTo>
                    <a:pt x="68" y="521"/>
                  </a:lnTo>
                  <a:lnTo>
                    <a:pt x="53" y="504"/>
                  </a:lnTo>
                  <a:lnTo>
                    <a:pt x="42" y="485"/>
                  </a:lnTo>
                  <a:lnTo>
                    <a:pt x="34" y="464"/>
                  </a:lnTo>
                  <a:lnTo>
                    <a:pt x="25" y="444"/>
                  </a:lnTo>
                  <a:lnTo>
                    <a:pt x="18" y="423"/>
                  </a:lnTo>
                  <a:lnTo>
                    <a:pt x="12" y="402"/>
                  </a:lnTo>
                  <a:lnTo>
                    <a:pt x="1" y="358"/>
                  </a:lnTo>
                  <a:lnTo>
                    <a:pt x="2" y="348"/>
                  </a:lnTo>
                  <a:lnTo>
                    <a:pt x="2" y="338"/>
                  </a:lnTo>
                  <a:lnTo>
                    <a:pt x="1" y="318"/>
                  </a:lnTo>
                  <a:lnTo>
                    <a:pt x="0" y="300"/>
                  </a:lnTo>
                  <a:lnTo>
                    <a:pt x="1" y="291"/>
                  </a:lnTo>
                  <a:lnTo>
                    <a:pt x="5" y="281"/>
                  </a:lnTo>
                  <a:lnTo>
                    <a:pt x="1" y="274"/>
                  </a:lnTo>
                  <a:lnTo>
                    <a:pt x="12" y="241"/>
                  </a:lnTo>
                  <a:lnTo>
                    <a:pt x="25" y="209"/>
                  </a:lnTo>
                  <a:lnTo>
                    <a:pt x="39" y="176"/>
                  </a:lnTo>
                  <a:lnTo>
                    <a:pt x="51" y="144"/>
                  </a:lnTo>
                  <a:lnTo>
                    <a:pt x="56" y="162"/>
                  </a:lnTo>
                  <a:lnTo>
                    <a:pt x="60" y="180"/>
                  </a:lnTo>
                  <a:lnTo>
                    <a:pt x="63" y="200"/>
                  </a:lnTo>
                  <a:lnTo>
                    <a:pt x="68" y="219"/>
                  </a:lnTo>
                  <a:lnTo>
                    <a:pt x="78" y="241"/>
                  </a:lnTo>
                  <a:lnTo>
                    <a:pt x="87" y="263"/>
                  </a:lnTo>
                  <a:lnTo>
                    <a:pt x="99" y="284"/>
                  </a:lnTo>
                  <a:lnTo>
                    <a:pt x="112" y="304"/>
                  </a:lnTo>
                  <a:lnTo>
                    <a:pt x="114" y="304"/>
                  </a:lnTo>
                  <a:lnTo>
                    <a:pt x="117" y="304"/>
                  </a:lnTo>
                  <a:lnTo>
                    <a:pt x="121" y="307"/>
                  </a:lnTo>
                  <a:lnTo>
                    <a:pt x="124" y="308"/>
                  </a:lnTo>
                  <a:lnTo>
                    <a:pt x="126" y="308"/>
                  </a:lnTo>
                  <a:lnTo>
                    <a:pt x="129" y="307"/>
                  </a:lnTo>
                  <a:lnTo>
                    <a:pt x="131" y="305"/>
                  </a:lnTo>
                  <a:lnTo>
                    <a:pt x="133" y="302"/>
                  </a:lnTo>
                  <a:lnTo>
                    <a:pt x="133" y="298"/>
                  </a:lnTo>
                  <a:lnTo>
                    <a:pt x="131" y="294"/>
                  </a:lnTo>
                  <a:lnTo>
                    <a:pt x="129" y="290"/>
                  </a:lnTo>
                  <a:lnTo>
                    <a:pt x="126" y="288"/>
                  </a:lnTo>
                  <a:lnTo>
                    <a:pt x="124" y="285"/>
                  </a:lnTo>
                  <a:lnTo>
                    <a:pt x="120" y="281"/>
                  </a:lnTo>
                  <a:lnTo>
                    <a:pt x="117" y="277"/>
                  </a:lnTo>
                  <a:lnTo>
                    <a:pt x="114" y="273"/>
                  </a:lnTo>
                  <a:lnTo>
                    <a:pt x="107" y="260"/>
                  </a:lnTo>
                  <a:lnTo>
                    <a:pt x="102" y="246"/>
                  </a:lnTo>
                  <a:lnTo>
                    <a:pt x="99" y="230"/>
                  </a:lnTo>
                  <a:lnTo>
                    <a:pt x="96" y="216"/>
                  </a:lnTo>
                  <a:lnTo>
                    <a:pt x="93" y="186"/>
                  </a:lnTo>
                  <a:lnTo>
                    <a:pt x="92" y="172"/>
                  </a:lnTo>
                  <a:lnTo>
                    <a:pt x="89" y="158"/>
                  </a:lnTo>
                  <a:lnTo>
                    <a:pt x="93" y="146"/>
                  </a:lnTo>
                  <a:lnTo>
                    <a:pt x="97" y="135"/>
                  </a:lnTo>
                  <a:lnTo>
                    <a:pt x="100" y="124"/>
                  </a:lnTo>
                  <a:lnTo>
                    <a:pt x="103" y="111"/>
                  </a:lnTo>
                  <a:lnTo>
                    <a:pt x="177" y="0"/>
                  </a:lnTo>
                  <a:lnTo>
                    <a:pt x="177" y="23"/>
                  </a:lnTo>
                  <a:lnTo>
                    <a:pt x="177" y="47"/>
                  </a:lnTo>
                  <a:lnTo>
                    <a:pt x="178" y="70"/>
                  </a:lnTo>
                  <a:lnTo>
                    <a:pt x="181" y="94"/>
                  </a:lnTo>
                  <a:lnTo>
                    <a:pt x="185" y="118"/>
                  </a:lnTo>
                  <a:lnTo>
                    <a:pt x="191" y="142"/>
                  </a:lnTo>
                  <a:lnTo>
                    <a:pt x="198" y="165"/>
                  </a:lnTo>
                  <a:lnTo>
                    <a:pt x="205" y="186"/>
                  </a:lnTo>
                  <a:close/>
                </a:path>
              </a:pathLst>
            </a:custGeom>
            <a:solidFill>
              <a:srgbClr val="E2B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4" name="Freeform 12">
              <a:extLst>
                <a:ext uri="{FF2B5EF4-FFF2-40B4-BE49-F238E27FC236}">
                  <a16:creationId xmlns:a16="http://schemas.microsoft.com/office/drawing/2014/main" id="{7E160E67-46EE-425B-6954-DC73BC5EA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966"/>
              <a:ext cx="167" cy="94"/>
            </a:xfrm>
            <a:custGeom>
              <a:avLst/>
              <a:gdLst>
                <a:gd name="T0" fmla="*/ 1 w 333"/>
                <a:gd name="T1" fmla="*/ 0 h 189"/>
                <a:gd name="T2" fmla="*/ 1 w 333"/>
                <a:gd name="T3" fmla="*/ 0 h 189"/>
                <a:gd name="T4" fmla="*/ 1 w 333"/>
                <a:gd name="T5" fmla="*/ 0 h 189"/>
                <a:gd name="T6" fmla="*/ 1 w 333"/>
                <a:gd name="T7" fmla="*/ 0 h 189"/>
                <a:gd name="T8" fmla="*/ 1 w 333"/>
                <a:gd name="T9" fmla="*/ 0 h 189"/>
                <a:gd name="T10" fmla="*/ 1 w 333"/>
                <a:gd name="T11" fmla="*/ 0 h 189"/>
                <a:gd name="T12" fmla="*/ 1 w 333"/>
                <a:gd name="T13" fmla="*/ 0 h 189"/>
                <a:gd name="T14" fmla="*/ 1 w 333"/>
                <a:gd name="T15" fmla="*/ 0 h 189"/>
                <a:gd name="T16" fmla="*/ 1 w 333"/>
                <a:gd name="T17" fmla="*/ 0 h 189"/>
                <a:gd name="T18" fmla="*/ 1 w 333"/>
                <a:gd name="T19" fmla="*/ 0 h 189"/>
                <a:gd name="T20" fmla="*/ 1 w 333"/>
                <a:gd name="T21" fmla="*/ 0 h 189"/>
                <a:gd name="T22" fmla="*/ 1 w 333"/>
                <a:gd name="T23" fmla="*/ 0 h 189"/>
                <a:gd name="T24" fmla="*/ 1 w 333"/>
                <a:gd name="T25" fmla="*/ 0 h 189"/>
                <a:gd name="T26" fmla="*/ 1 w 333"/>
                <a:gd name="T27" fmla="*/ 0 h 189"/>
                <a:gd name="T28" fmla="*/ 1 w 333"/>
                <a:gd name="T29" fmla="*/ 0 h 189"/>
                <a:gd name="T30" fmla="*/ 1 w 333"/>
                <a:gd name="T31" fmla="*/ 0 h 189"/>
                <a:gd name="T32" fmla="*/ 1 w 333"/>
                <a:gd name="T33" fmla="*/ 0 h 189"/>
                <a:gd name="T34" fmla="*/ 1 w 333"/>
                <a:gd name="T35" fmla="*/ 0 h 189"/>
                <a:gd name="T36" fmla="*/ 1 w 333"/>
                <a:gd name="T37" fmla="*/ 0 h 189"/>
                <a:gd name="T38" fmla="*/ 1 w 333"/>
                <a:gd name="T39" fmla="*/ 0 h 189"/>
                <a:gd name="T40" fmla="*/ 1 w 333"/>
                <a:gd name="T41" fmla="*/ 0 h 189"/>
                <a:gd name="T42" fmla="*/ 1 w 333"/>
                <a:gd name="T43" fmla="*/ 0 h 189"/>
                <a:gd name="T44" fmla="*/ 1 w 333"/>
                <a:gd name="T45" fmla="*/ 0 h 189"/>
                <a:gd name="T46" fmla="*/ 1 w 333"/>
                <a:gd name="T47" fmla="*/ 0 h 189"/>
                <a:gd name="T48" fmla="*/ 1 w 333"/>
                <a:gd name="T49" fmla="*/ 0 h 189"/>
                <a:gd name="T50" fmla="*/ 1 w 333"/>
                <a:gd name="T51" fmla="*/ 0 h 189"/>
                <a:gd name="T52" fmla="*/ 1 w 333"/>
                <a:gd name="T53" fmla="*/ 0 h 189"/>
                <a:gd name="T54" fmla="*/ 1 w 333"/>
                <a:gd name="T55" fmla="*/ 0 h 189"/>
                <a:gd name="T56" fmla="*/ 1 w 333"/>
                <a:gd name="T57" fmla="*/ 0 h 189"/>
                <a:gd name="T58" fmla="*/ 1 w 333"/>
                <a:gd name="T59" fmla="*/ 0 h 189"/>
                <a:gd name="T60" fmla="*/ 1 w 333"/>
                <a:gd name="T61" fmla="*/ 0 h 189"/>
                <a:gd name="T62" fmla="*/ 1 w 333"/>
                <a:gd name="T63" fmla="*/ 0 h 189"/>
                <a:gd name="T64" fmla="*/ 1 w 333"/>
                <a:gd name="T65" fmla="*/ 0 h 189"/>
                <a:gd name="T66" fmla="*/ 1 w 333"/>
                <a:gd name="T67" fmla="*/ 0 h 189"/>
                <a:gd name="T68" fmla="*/ 1 w 333"/>
                <a:gd name="T69" fmla="*/ 0 h 189"/>
                <a:gd name="T70" fmla="*/ 1 w 333"/>
                <a:gd name="T71" fmla="*/ 0 h 189"/>
                <a:gd name="T72" fmla="*/ 1 w 333"/>
                <a:gd name="T73" fmla="*/ 0 h 189"/>
                <a:gd name="T74" fmla="*/ 0 w 333"/>
                <a:gd name="T75" fmla="*/ 0 h 189"/>
                <a:gd name="T76" fmla="*/ 0 w 333"/>
                <a:gd name="T77" fmla="*/ 0 h 189"/>
                <a:gd name="T78" fmla="*/ 0 w 333"/>
                <a:gd name="T79" fmla="*/ 0 h 189"/>
                <a:gd name="T80" fmla="*/ 1 w 333"/>
                <a:gd name="T81" fmla="*/ 0 h 189"/>
                <a:gd name="T82" fmla="*/ 1 w 333"/>
                <a:gd name="T83" fmla="*/ 0 h 189"/>
                <a:gd name="T84" fmla="*/ 1 w 333"/>
                <a:gd name="T85" fmla="*/ 0 h 189"/>
                <a:gd name="T86" fmla="*/ 1 w 333"/>
                <a:gd name="T87" fmla="*/ 0 h 189"/>
                <a:gd name="T88" fmla="*/ 1 w 333"/>
                <a:gd name="T89" fmla="*/ 0 h 189"/>
                <a:gd name="T90" fmla="*/ 1 w 333"/>
                <a:gd name="T91" fmla="*/ 0 h 189"/>
                <a:gd name="T92" fmla="*/ 1 w 333"/>
                <a:gd name="T93" fmla="*/ 0 h 189"/>
                <a:gd name="T94" fmla="*/ 1 w 333"/>
                <a:gd name="T95" fmla="*/ 0 h 189"/>
                <a:gd name="T96" fmla="*/ 1 w 333"/>
                <a:gd name="T97" fmla="*/ 0 h 1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3"/>
                <a:gd name="T148" fmla="*/ 0 h 189"/>
                <a:gd name="T149" fmla="*/ 333 w 333"/>
                <a:gd name="T150" fmla="*/ 189 h 1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3" h="189">
                  <a:moveTo>
                    <a:pt x="163" y="50"/>
                  </a:moveTo>
                  <a:lnTo>
                    <a:pt x="187" y="63"/>
                  </a:lnTo>
                  <a:lnTo>
                    <a:pt x="209" y="77"/>
                  </a:lnTo>
                  <a:lnTo>
                    <a:pt x="232" y="91"/>
                  </a:lnTo>
                  <a:lnTo>
                    <a:pt x="253" y="108"/>
                  </a:lnTo>
                  <a:lnTo>
                    <a:pt x="275" y="125"/>
                  </a:lnTo>
                  <a:lnTo>
                    <a:pt x="294" y="144"/>
                  </a:lnTo>
                  <a:lnTo>
                    <a:pt x="314" y="163"/>
                  </a:lnTo>
                  <a:lnTo>
                    <a:pt x="333" y="182"/>
                  </a:lnTo>
                  <a:lnTo>
                    <a:pt x="333" y="189"/>
                  </a:lnTo>
                  <a:lnTo>
                    <a:pt x="328" y="188"/>
                  </a:lnTo>
                  <a:lnTo>
                    <a:pt x="324" y="188"/>
                  </a:lnTo>
                  <a:lnTo>
                    <a:pt x="320" y="189"/>
                  </a:lnTo>
                  <a:lnTo>
                    <a:pt x="317" y="189"/>
                  </a:lnTo>
                  <a:lnTo>
                    <a:pt x="304" y="175"/>
                  </a:lnTo>
                  <a:lnTo>
                    <a:pt x="292" y="162"/>
                  </a:lnTo>
                  <a:lnTo>
                    <a:pt x="277" y="148"/>
                  </a:lnTo>
                  <a:lnTo>
                    <a:pt x="263" y="135"/>
                  </a:lnTo>
                  <a:lnTo>
                    <a:pt x="249" y="122"/>
                  </a:lnTo>
                  <a:lnTo>
                    <a:pt x="233" y="110"/>
                  </a:lnTo>
                  <a:lnTo>
                    <a:pt x="218" y="100"/>
                  </a:lnTo>
                  <a:lnTo>
                    <a:pt x="202" y="90"/>
                  </a:lnTo>
                  <a:lnTo>
                    <a:pt x="198" y="90"/>
                  </a:lnTo>
                  <a:lnTo>
                    <a:pt x="195" y="87"/>
                  </a:lnTo>
                  <a:lnTo>
                    <a:pt x="189" y="84"/>
                  </a:lnTo>
                  <a:lnTo>
                    <a:pt x="185" y="83"/>
                  </a:lnTo>
                  <a:lnTo>
                    <a:pt x="144" y="59"/>
                  </a:lnTo>
                  <a:lnTo>
                    <a:pt x="123" y="49"/>
                  </a:lnTo>
                  <a:lnTo>
                    <a:pt x="102" y="39"/>
                  </a:lnTo>
                  <a:lnTo>
                    <a:pt x="79" y="32"/>
                  </a:lnTo>
                  <a:lnTo>
                    <a:pt x="55" y="25"/>
                  </a:lnTo>
                  <a:lnTo>
                    <a:pt x="32" y="20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32" y="2"/>
                  </a:lnTo>
                  <a:lnTo>
                    <a:pt x="52" y="6"/>
                  </a:lnTo>
                  <a:lnTo>
                    <a:pt x="72" y="12"/>
                  </a:lnTo>
                  <a:lnTo>
                    <a:pt x="90" y="17"/>
                  </a:lnTo>
                  <a:lnTo>
                    <a:pt x="127" y="34"/>
                  </a:lnTo>
                  <a:lnTo>
                    <a:pt x="1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5" name="Freeform 13">
              <a:extLst>
                <a:ext uri="{FF2B5EF4-FFF2-40B4-BE49-F238E27FC236}">
                  <a16:creationId xmlns:a16="http://schemas.microsoft.com/office/drawing/2014/main" id="{D67B850B-E6B0-6C75-4E0B-64FC8D80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970"/>
              <a:ext cx="278" cy="503"/>
            </a:xfrm>
            <a:custGeom>
              <a:avLst/>
              <a:gdLst>
                <a:gd name="T0" fmla="*/ 0 w 557"/>
                <a:gd name="T1" fmla="*/ 0 h 1007"/>
                <a:gd name="T2" fmla="*/ 0 w 557"/>
                <a:gd name="T3" fmla="*/ 0 h 1007"/>
                <a:gd name="T4" fmla="*/ 0 w 557"/>
                <a:gd name="T5" fmla="*/ 0 h 1007"/>
                <a:gd name="T6" fmla="*/ 0 w 557"/>
                <a:gd name="T7" fmla="*/ 0 h 1007"/>
                <a:gd name="T8" fmla="*/ 0 w 557"/>
                <a:gd name="T9" fmla="*/ 0 h 1007"/>
                <a:gd name="T10" fmla="*/ 0 w 557"/>
                <a:gd name="T11" fmla="*/ 0 h 1007"/>
                <a:gd name="T12" fmla="*/ 0 w 557"/>
                <a:gd name="T13" fmla="*/ 0 h 1007"/>
                <a:gd name="T14" fmla="*/ 0 w 557"/>
                <a:gd name="T15" fmla="*/ 0 h 1007"/>
                <a:gd name="T16" fmla="*/ 0 w 557"/>
                <a:gd name="T17" fmla="*/ 0 h 1007"/>
                <a:gd name="T18" fmla="*/ 0 w 557"/>
                <a:gd name="T19" fmla="*/ 0 h 1007"/>
                <a:gd name="T20" fmla="*/ 0 w 557"/>
                <a:gd name="T21" fmla="*/ 0 h 1007"/>
                <a:gd name="T22" fmla="*/ 0 w 557"/>
                <a:gd name="T23" fmla="*/ 0 h 1007"/>
                <a:gd name="T24" fmla="*/ 0 w 557"/>
                <a:gd name="T25" fmla="*/ 0 h 1007"/>
                <a:gd name="T26" fmla="*/ 0 w 557"/>
                <a:gd name="T27" fmla="*/ 0 h 1007"/>
                <a:gd name="T28" fmla="*/ 0 w 557"/>
                <a:gd name="T29" fmla="*/ 0 h 1007"/>
                <a:gd name="T30" fmla="*/ 0 w 557"/>
                <a:gd name="T31" fmla="*/ 0 h 1007"/>
                <a:gd name="T32" fmla="*/ 0 w 557"/>
                <a:gd name="T33" fmla="*/ 0 h 1007"/>
                <a:gd name="T34" fmla="*/ 0 w 557"/>
                <a:gd name="T35" fmla="*/ 0 h 1007"/>
                <a:gd name="T36" fmla="*/ 0 w 557"/>
                <a:gd name="T37" fmla="*/ 0 h 1007"/>
                <a:gd name="T38" fmla="*/ 0 w 557"/>
                <a:gd name="T39" fmla="*/ 0 h 1007"/>
                <a:gd name="T40" fmla="*/ 0 w 557"/>
                <a:gd name="T41" fmla="*/ 0 h 1007"/>
                <a:gd name="T42" fmla="*/ 0 w 557"/>
                <a:gd name="T43" fmla="*/ 0 h 1007"/>
                <a:gd name="T44" fmla="*/ 0 w 557"/>
                <a:gd name="T45" fmla="*/ 0 h 1007"/>
                <a:gd name="T46" fmla="*/ 0 w 557"/>
                <a:gd name="T47" fmla="*/ 0 h 1007"/>
                <a:gd name="T48" fmla="*/ 0 w 557"/>
                <a:gd name="T49" fmla="*/ 0 h 1007"/>
                <a:gd name="T50" fmla="*/ 0 w 557"/>
                <a:gd name="T51" fmla="*/ 0 h 1007"/>
                <a:gd name="T52" fmla="*/ 0 w 557"/>
                <a:gd name="T53" fmla="*/ 0 h 1007"/>
                <a:gd name="T54" fmla="*/ 0 w 557"/>
                <a:gd name="T55" fmla="*/ 0 h 1007"/>
                <a:gd name="T56" fmla="*/ 0 w 557"/>
                <a:gd name="T57" fmla="*/ 0 h 1007"/>
                <a:gd name="T58" fmla="*/ 0 w 557"/>
                <a:gd name="T59" fmla="*/ 0 h 1007"/>
                <a:gd name="T60" fmla="*/ 0 w 557"/>
                <a:gd name="T61" fmla="*/ 0 h 1007"/>
                <a:gd name="T62" fmla="*/ 0 w 557"/>
                <a:gd name="T63" fmla="*/ 0 h 1007"/>
                <a:gd name="T64" fmla="*/ 0 w 557"/>
                <a:gd name="T65" fmla="*/ 0 h 1007"/>
                <a:gd name="T66" fmla="*/ 0 w 557"/>
                <a:gd name="T67" fmla="*/ 0 h 1007"/>
                <a:gd name="T68" fmla="*/ 0 w 557"/>
                <a:gd name="T69" fmla="*/ 0 h 1007"/>
                <a:gd name="T70" fmla="*/ 0 w 557"/>
                <a:gd name="T71" fmla="*/ 0 h 1007"/>
                <a:gd name="T72" fmla="*/ 0 w 557"/>
                <a:gd name="T73" fmla="*/ 0 h 1007"/>
                <a:gd name="T74" fmla="*/ 0 w 557"/>
                <a:gd name="T75" fmla="*/ 0 h 1007"/>
                <a:gd name="T76" fmla="*/ 0 w 557"/>
                <a:gd name="T77" fmla="*/ 0 h 1007"/>
                <a:gd name="T78" fmla="*/ 0 w 557"/>
                <a:gd name="T79" fmla="*/ 0 h 1007"/>
                <a:gd name="T80" fmla="*/ 0 w 557"/>
                <a:gd name="T81" fmla="*/ 0 h 1007"/>
                <a:gd name="T82" fmla="*/ 0 w 557"/>
                <a:gd name="T83" fmla="*/ 0 h 1007"/>
                <a:gd name="T84" fmla="*/ 0 w 557"/>
                <a:gd name="T85" fmla="*/ 0 h 1007"/>
                <a:gd name="T86" fmla="*/ 0 w 557"/>
                <a:gd name="T87" fmla="*/ 0 h 1007"/>
                <a:gd name="T88" fmla="*/ 0 w 557"/>
                <a:gd name="T89" fmla="*/ 0 h 1007"/>
                <a:gd name="T90" fmla="*/ 0 w 557"/>
                <a:gd name="T91" fmla="*/ 0 h 1007"/>
                <a:gd name="T92" fmla="*/ 0 w 557"/>
                <a:gd name="T93" fmla="*/ 0 h 1007"/>
                <a:gd name="T94" fmla="*/ 0 w 557"/>
                <a:gd name="T95" fmla="*/ 0 h 1007"/>
                <a:gd name="T96" fmla="*/ 0 w 557"/>
                <a:gd name="T97" fmla="*/ 0 h 1007"/>
                <a:gd name="T98" fmla="*/ 0 w 557"/>
                <a:gd name="T99" fmla="*/ 0 h 1007"/>
                <a:gd name="T100" fmla="*/ 0 w 557"/>
                <a:gd name="T101" fmla="*/ 0 h 1007"/>
                <a:gd name="T102" fmla="*/ 0 w 557"/>
                <a:gd name="T103" fmla="*/ 0 h 1007"/>
                <a:gd name="T104" fmla="*/ 0 w 557"/>
                <a:gd name="T105" fmla="*/ 0 h 1007"/>
                <a:gd name="T106" fmla="*/ 0 w 557"/>
                <a:gd name="T107" fmla="*/ 0 h 1007"/>
                <a:gd name="T108" fmla="*/ 0 w 557"/>
                <a:gd name="T109" fmla="*/ 0 h 1007"/>
                <a:gd name="T110" fmla="*/ 0 w 557"/>
                <a:gd name="T111" fmla="*/ 0 h 1007"/>
                <a:gd name="T112" fmla="*/ 0 w 557"/>
                <a:gd name="T113" fmla="*/ 0 h 1007"/>
                <a:gd name="T114" fmla="*/ 0 w 557"/>
                <a:gd name="T115" fmla="*/ 0 h 1007"/>
                <a:gd name="T116" fmla="*/ 0 w 557"/>
                <a:gd name="T117" fmla="*/ 0 h 1007"/>
                <a:gd name="T118" fmla="*/ 0 w 557"/>
                <a:gd name="T119" fmla="*/ 0 h 1007"/>
                <a:gd name="T120" fmla="*/ 0 w 557"/>
                <a:gd name="T121" fmla="*/ 0 h 10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7"/>
                <a:gd name="T184" fmla="*/ 0 h 1007"/>
                <a:gd name="T185" fmla="*/ 557 w 557"/>
                <a:gd name="T186" fmla="*/ 1007 h 10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7" h="1007">
                  <a:moveTo>
                    <a:pt x="448" y="86"/>
                  </a:moveTo>
                  <a:lnTo>
                    <a:pt x="459" y="105"/>
                  </a:lnTo>
                  <a:lnTo>
                    <a:pt x="467" y="127"/>
                  </a:lnTo>
                  <a:lnTo>
                    <a:pt x="476" y="148"/>
                  </a:lnTo>
                  <a:lnTo>
                    <a:pt x="482" y="169"/>
                  </a:lnTo>
                  <a:lnTo>
                    <a:pt x="487" y="192"/>
                  </a:lnTo>
                  <a:lnTo>
                    <a:pt x="490" y="216"/>
                  </a:lnTo>
                  <a:lnTo>
                    <a:pt x="492" y="239"/>
                  </a:lnTo>
                  <a:lnTo>
                    <a:pt x="494" y="263"/>
                  </a:lnTo>
                  <a:lnTo>
                    <a:pt x="494" y="285"/>
                  </a:lnTo>
                  <a:lnTo>
                    <a:pt x="493" y="310"/>
                  </a:lnTo>
                  <a:lnTo>
                    <a:pt x="490" y="358"/>
                  </a:lnTo>
                  <a:lnTo>
                    <a:pt x="486" y="405"/>
                  </a:lnTo>
                  <a:lnTo>
                    <a:pt x="480" y="451"/>
                  </a:lnTo>
                  <a:lnTo>
                    <a:pt x="477" y="461"/>
                  </a:lnTo>
                  <a:lnTo>
                    <a:pt x="476" y="473"/>
                  </a:lnTo>
                  <a:lnTo>
                    <a:pt x="469" y="493"/>
                  </a:lnTo>
                  <a:lnTo>
                    <a:pt x="462" y="514"/>
                  </a:lnTo>
                  <a:lnTo>
                    <a:pt x="455" y="534"/>
                  </a:lnTo>
                  <a:lnTo>
                    <a:pt x="449" y="555"/>
                  </a:lnTo>
                  <a:lnTo>
                    <a:pt x="446" y="565"/>
                  </a:lnTo>
                  <a:lnTo>
                    <a:pt x="445" y="575"/>
                  </a:lnTo>
                  <a:lnTo>
                    <a:pt x="445" y="586"/>
                  </a:lnTo>
                  <a:lnTo>
                    <a:pt x="446" y="596"/>
                  </a:lnTo>
                  <a:lnTo>
                    <a:pt x="448" y="607"/>
                  </a:lnTo>
                  <a:lnTo>
                    <a:pt x="450" y="619"/>
                  </a:lnTo>
                  <a:lnTo>
                    <a:pt x="455" y="620"/>
                  </a:lnTo>
                  <a:lnTo>
                    <a:pt x="459" y="620"/>
                  </a:lnTo>
                  <a:lnTo>
                    <a:pt x="462" y="620"/>
                  </a:lnTo>
                  <a:lnTo>
                    <a:pt x="465" y="619"/>
                  </a:lnTo>
                  <a:lnTo>
                    <a:pt x="469" y="616"/>
                  </a:lnTo>
                  <a:lnTo>
                    <a:pt x="473" y="610"/>
                  </a:lnTo>
                  <a:lnTo>
                    <a:pt x="479" y="596"/>
                  </a:lnTo>
                  <a:lnTo>
                    <a:pt x="482" y="590"/>
                  </a:lnTo>
                  <a:lnTo>
                    <a:pt x="486" y="585"/>
                  </a:lnTo>
                  <a:lnTo>
                    <a:pt x="492" y="578"/>
                  </a:lnTo>
                  <a:lnTo>
                    <a:pt x="499" y="570"/>
                  </a:lnTo>
                  <a:lnTo>
                    <a:pt x="504" y="562"/>
                  </a:lnTo>
                  <a:lnTo>
                    <a:pt x="513" y="555"/>
                  </a:lnTo>
                  <a:lnTo>
                    <a:pt x="520" y="549"/>
                  </a:lnTo>
                  <a:lnTo>
                    <a:pt x="528" y="546"/>
                  </a:lnTo>
                  <a:lnTo>
                    <a:pt x="533" y="545"/>
                  </a:lnTo>
                  <a:lnTo>
                    <a:pt x="538" y="545"/>
                  </a:lnTo>
                  <a:lnTo>
                    <a:pt x="543" y="545"/>
                  </a:lnTo>
                  <a:lnTo>
                    <a:pt x="548" y="546"/>
                  </a:lnTo>
                  <a:lnTo>
                    <a:pt x="552" y="556"/>
                  </a:lnTo>
                  <a:lnTo>
                    <a:pt x="555" y="568"/>
                  </a:lnTo>
                  <a:lnTo>
                    <a:pt x="557" y="579"/>
                  </a:lnTo>
                  <a:lnTo>
                    <a:pt x="555" y="590"/>
                  </a:lnTo>
                  <a:lnTo>
                    <a:pt x="552" y="603"/>
                  </a:lnTo>
                  <a:lnTo>
                    <a:pt x="551" y="613"/>
                  </a:lnTo>
                  <a:lnTo>
                    <a:pt x="544" y="636"/>
                  </a:lnTo>
                  <a:lnTo>
                    <a:pt x="540" y="647"/>
                  </a:lnTo>
                  <a:lnTo>
                    <a:pt x="533" y="660"/>
                  </a:lnTo>
                  <a:lnTo>
                    <a:pt x="526" y="671"/>
                  </a:lnTo>
                  <a:lnTo>
                    <a:pt x="517" y="682"/>
                  </a:lnTo>
                  <a:lnTo>
                    <a:pt x="507" y="691"/>
                  </a:lnTo>
                  <a:lnTo>
                    <a:pt x="496" y="700"/>
                  </a:lnTo>
                  <a:lnTo>
                    <a:pt x="483" y="705"/>
                  </a:lnTo>
                  <a:lnTo>
                    <a:pt x="476" y="707"/>
                  </a:lnTo>
                  <a:lnTo>
                    <a:pt x="469" y="708"/>
                  </a:lnTo>
                  <a:lnTo>
                    <a:pt x="466" y="709"/>
                  </a:lnTo>
                  <a:lnTo>
                    <a:pt x="463" y="708"/>
                  </a:lnTo>
                  <a:lnTo>
                    <a:pt x="462" y="708"/>
                  </a:lnTo>
                  <a:lnTo>
                    <a:pt x="460" y="705"/>
                  </a:lnTo>
                  <a:lnTo>
                    <a:pt x="457" y="700"/>
                  </a:lnTo>
                  <a:lnTo>
                    <a:pt x="456" y="698"/>
                  </a:lnTo>
                  <a:lnTo>
                    <a:pt x="455" y="695"/>
                  </a:lnTo>
                  <a:lnTo>
                    <a:pt x="456" y="685"/>
                  </a:lnTo>
                  <a:lnTo>
                    <a:pt x="460" y="675"/>
                  </a:lnTo>
                  <a:lnTo>
                    <a:pt x="460" y="671"/>
                  </a:lnTo>
                  <a:lnTo>
                    <a:pt x="462" y="665"/>
                  </a:lnTo>
                  <a:lnTo>
                    <a:pt x="460" y="661"/>
                  </a:lnTo>
                  <a:lnTo>
                    <a:pt x="457" y="657"/>
                  </a:lnTo>
                  <a:lnTo>
                    <a:pt x="449" y="661"/>
                  </a:lnTo>
                  <a:lnTo>
                    <a:pt x="443" y="668"/>
                  </a:lnTo>
                  <a:lnTo>
                    <a:pt x="438" y="677"/>
                  </a:lnTo>
                  <a:lnTo>
                    <a:pt x="433" y="685"/>
                  </a:lnTo>
                  <a:lnTo>
                    <a:pt x="428" y="705"/>
                  </a:lnTo>
                  <a:lnTo>
                    <a:pt x="423" y="714"/>
                  </a:lnTo>
                  <a:lnTo>
                    <a:pt x="419" y="724"/>
                  </a:lnTo>
                  <a:lnTo>
                    <a:pt x="402" y="755"/>
                  </a:lnTo>
                  <a:lnTo>
                    <a:pt x="388" y="786"/>
                  </a:lnTo>
                  <a:lnTo>
                    <a:pt x="381" y="802"/>
                  </a:lnTo>
                  <a:lnTo>
                    <a:pt x="372" y="817"/>
                  </a:lnTo>
                  <a:lnTo>
                    <a:pt x="358" y="850"/>
                  </a:lnTo>
                  <a:lnTo>
                    <a:pt x="343" y="881"/>
                  </a:lnTo>
                  <a:lnTo>
                    <a:pt x="326" y="912"/>
                  </a:lnTo>
                  <a:lnTo>
                    <a:pt x="317" y="926"/>
                  </a:lnTo>
                  <a:lnTo>
                    <a:pt x="306" y="942"/>
                  </a:lnTo>
                  <a:lnTo>
                    <a:pt x="296" y="956"/>
                  </a:lnTo>
                  <a:lnTo>
                    <a:pt x="283" y="970"/>
                  </a:lnTo>
                  <a:lnTo>
                    <a:pt x="269" y="980"/>
                  </a:lnTo>
                  <a:lnTo>
                    <a:pt x="255" y="990"/>
                  </a:lnTo>
                  <a:lnTo>
                    <a:pt x="238" y="997"/>
                  </a:lnTo>
                  <a:lnTo>
                    <a:pt x="222" y="1003"/>
                  </a:lnTo>
                  <a:lnTo>
                    <a:pt x="204" y="1007"/>
                  </a:lnTo>
                  <a:lnTo>
                    <a:pt x="195" y="1007"/>
                  </a:lnTo>
                  <a:lnTo>
                    <a:pt x="187" y="1007"/>
                  </a:lnTo>
                  <a:lnTo>
                    <a:pt x="178" y="1006"/>
                  </a:lnTo>
                  <a:lnTo>
                    <a:pt x="168" y="1004"/>
                  </a:lnTo>
                  <a:lnTo>
                    <a:pt x="160" y="1002"/>
                  </a:lnTo>
                  <a:lnTo>
                    <a:pt x="151" y="999"/>
                  </a:lnTo>
                  <a:lnTo>
                    <a:pt x="139" y="992"/>
                  </a:lnTo>
                  <a:lnTo>
                    <a:pt x="129" y="983"/>
                  </a:lnTo>
                  <a:lnTo>
                    <a:pt x="119" y="975"/>
                  </a:lnTo>
                  <a:lnTo>
                    <a:pt x="109" y="966"/>
                  </a:lnTo>
                  <a:lnTo>
                    <a:pt x="92" y="948"/>
                  </a:lnTo>
                  <a:lnTo>
                    <a:pt x="78" y="928"/>
                  </a:lnTo>
                  <a:lnTo>
                    <a:pt x="65" y="907"/>
                  </a:lnTo>
                  <a:lnTo>
                    <a:pt x="54" y="885"/>
                  </a:lnTo>
                  <a:lnTo>
                    <a:pt x="45" y="863"/>
                  </a:lnTo>
                  <a:lnTo>
                    <a:pt x="37" y="838"/>
                  </a:lnTo>
                  <a:lnTo>
                    <a:pt x="31" y="814"/>
                  </a:lnTo>
                  <a:lnTo>
                    <a:pt x="25" y="790"/>
                  </a:lnTo>
                  <a:lnTo>
                    <a:pt x="17" y="741"/>
                  </a:lnTo>
                  <a:lnTo>
                    <a:pt x="14" y="715"/>
                  </a:lnTo>
                  <a:lnTo>
                    <a:pt x="11" y="691"/>
                  </a:lnTo>
                  <a:lnTo>
                    <a:pt x="4" y="643"/>
                  </a:lnTo>
                  <a:lnTo>
                    <a:pt x="1" y="623"/>
                  </a:lnTo>
                  <a:lnTo>
                    <a:pt x="1" y="603"/>
                  </a:lnTo>
                  <a:lnTo>
                    <a:pt x="0" y="583"/>
                  </a:lnTo>
                  <a:lnTo>
                    <a:pt x="1" y="563"/>
                  </a:lnTo>
                  <a:lnTo>
                    <a:pt x="4" y="524"/>
                  </a:lnTo>
                  <a:lnTo>
                    <a:pt x="12" y="444"/>
                  </a:lnTo>
                  <a:lnTo>
                    <a:pt x="17" y="405"/>
                  </a:lnTo>
                  <a:lnTo>
                    <a:pt x="20" y="363"/>
                  </a:lnTo>
                  <a:lnTo>
                    <a:pt x="20" y="344"/>
                  </a:lnTo>
                  <a:lnTo>
                    <a:pt x="20" y="322"/>
                  </a:lnTo>
                  <a:lnTo>
                    <a:pt x="21" y="300"/>
                  </a:lnTo>
                  <a:lnTo>
                    <a:pt x="22" y="278"/>
                  </a:lnTo>
                  <a:lnTo>
                    <a:pt x="25" y="257"/>
                  </a:lnTo>
                  <a:lnTo>
                    <a:pt x="31" y="236"/>
                  </a:lnTo>
                  <a:lnTo>
                    <a:pt x="29" y="229"/>
                  </a:lnTo>
                  <a:lnTo>
                    <a:pt x="29" y="222"/>
                  </a:lnTo>
                  <a:lnTo>
                    <a:pt x="31" y="215"/>
                  </a:lnTo>
                  <a:lnTo>
                    <a:pt x="37" y="200"/>
                  </a:lnTo>
                  <a:lnTo>
                    <a:pt x="42" y="186"/>
                  </a:lnTo>
                  <a:lnTo>
                    <a:pt x="44" y="179"/>
                  </a:lnTo>
                  <a:lnTo>
                    <a:pt x="48" y="169"/>
                  </a:lnTo>
                  <a:lnTo>
                    <a:pt x="52" y="159"/>
                  </a:lnTo>
                  <a:lnTo>
                    <a:pt x="59" y="138"/>
                  </a:lnTo>
                  <a:lnTo>
                    <a:pt x="65" y="115"/>
                  </a:lnTo>
                  <a:lnTo>
                    <a:pt x="69" y="93"/>
                  </a:lnTo>
                  <a:lnTo>
                    <a:pt x="76" y="86"/>
                  </a:lnTo>
                  <a:lnTo>
                    <a:pt x="83" y="76"/>
                  </a:lnTo>
                  <a:lnTo>
                    <a:pt x="90" y="56"/>
                  </a:lnTo>
                  <a:lnTo>
                    <a:pt x="95" y="46"/>
                  </a:lnTo>
                  <a:lnTo>
                    <a:pt x="99" y="36"/>
                  </a:lnTo>
                  <a:lnTo>
                    <a:pt x="106" y="27"/>
                  </a:lnTo>
                  <a:lnTo>
                    <a:pt x="113" y="19"/>
                  </a:lnTo>
                  <a:lnTo>
                    <a:pt x="137" y="36"/>
                  </a:lnTo>
                  <a:lnTo>
                    <a:pt x="161" y="52"/>
                  </a:lnTo>
                  <a:lnTo>
                    <a:pt x="175" y="57"/>
                  </a:lnTo>
                  <a:lnTo>
                    <a:pt x="188" y="64"/>
                  </a:lnTo>
                  <a:lnTo>
                    <a:pt x="201" y="69"/>
                  </a:lnTo>
                  <a:lnTo>
                    <a:pt x="215" y="73"/>
                  </a:lnTo>
                  <a:lnTo>
                    <a:pt x="229" y="76"/>
                  </a:lnTo>
                  <a:lnTo>
                    <a:pt x="242" y="77"/>
                  </a:lnTo>
                  <a:lnTo>
                    <a:pt x="256" y="78"/>
                  </a:lnTo>
                  <a:lnTo>
                    <a:pt x="270" y="77"/>
                  </a:lnTo>
                  <a:lnTo>
                    <a:pt x="283" y="74"/>
                  </a:lnTo>
                  <a:lnTo>
                    <a:pt x="297" y="71"/>
                  </a:lnTo>
                  <a:lnTo>
                    <a:pt x="312" y="66"/>
                  </a:lnTo>
                  <a:lnTo>
                    <a:pt x="324" y="57"/>
                  </a:lnTo>
                  <a:lnTo>
                    <a:pt x="330" y="53"/>
                  </a:lnTo>
                  <a:lnTo>
                    <a:pt x="336" y="49"/>
                  </a:lnTo>
                  <a:lnTo>
                    <a:pt x="347" y="37"/>
                  </a:lnTo>
                  <a:lnTo>
                    <a:pt x="357" y="26"/>
                  </a:lnTo>
                  <a:lnTo>
                    <a:pt x="367" y="15"/>
                  </a:lnTo>
                  <a:lnTo>
                    <a:pt x="372" y="10"/>
                  </a:lnTo>
                  <a:lnTo>
                    <a:pt x="378" y="6"/>
                  </a:lnTo>
                  <a:lnTo>
                    <a:pt x="382" y="3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1" y="2"/>
                  </a:lnTo>
                  <a:lnTo>
                    <a:pt x="408" y="3"/>
                  </a:lnTo>
                  <a:lnTo>
                    <a:pt x="415" y="9"/>
                  </a:lnTo>
                  <a:lnTo>
                    <a:pt x="421" y="18"/>
                  </a:lnTo>
                  <a:lnTo>
                    <a:pt x="425" y="27"/>
                  </a:lnTo>
                  <a:lnTo>
                    <a:pt x="433" y="46"/>
                  </a:lnTo>
                  <a:lnTo>
                    <a:pt x="440" y="67"/>
                  </a:lnTo>
                  <a:lnTo>
                    <a:pt x="448" y="86"/>
                  </a:lnTo>
                  <a:close/>
                </a:path>
              </a:pathLst>
            </a:custGeom>
            <a:solidFill>
              <a:srgbClr val="FF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6" name="Freeform 14">
              <a:extLst>
                <a:ext uri="{FF2B5EF4-FFF2-40B4-BE49-F238E27FC236}">
                  <a16:creationId xmlns:a16="http://schemas.microsoft.com/office/drawing/2014/main" id="{B3041E6E-3446-4C97-3F5F-33E630CC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1973"/>
              <a:ext cx="98" cy="191"/>
            </a:xfrm>
            <a:custGeom>
              <a:avLst/>
              <a:gdLst>
                <a:gd name="T0" fmla="*/ 0 w 197"/>
                <a:gd name="T1" fmla="*/ 0 h 383"/>
                <a:gd name="T2" fmla="*/ 0 w 197"/>
                <a:gd name="T3" fmla="*/ 0 h 383"/>
                <a:gd name="T4" fmla="*/ 0 w 197"/>
                <a:gd name="T5" fmla="*/ 0 h 383"/>
                <a:gd name="T6" fmla="*/ 0 w 197"/>
                <a:gd name="T7" fmla="*/ 0 h 383"/>
                <a:gd name="T8" fmla="*/ 0 w 197"/>
                <a:gd name="T9" fmla="*/ 0 h 383"/>
                <a:gd name="T10" fmla="*/ 0 w 197"/>
                <a:gd name="T11" fmla="*/ 0 h 383"/>
                <a:gd name="T12" fmla="*/ 0 w 197"/>
                <a:gd name="T13" fmla="*/ 0 h 383"/>
                <a:gd name="T14" fmla="*/ 0 w 197"/>
                <a:gd name="T15" fmla="*/ 0 h 383"/>
                <a:gd name="T16" fmla="*/ 0 w 197"/>
                <a:gd name="T17" fmla="*/ 0 h 383"/>
                <a:gd name="T18" fmla="*/ 0 w 197"/>
                <a:gd name="T19" fmla="*/ 0 h 383"/>
                <a:gd name="T20" fmla="*/ 0 w 197"/>
                <a:gd name="T21" fmla="*/ 0 h 383"/>
                <a:gd name="T22" fmla="*/ 0 w 197"/>
                <a:gd name="T23" fmla="*/ 0 h 383"/>
                <a:gd name="T24" fmla="*/ 0 w 197"/>
                <a:gd name="T25" fmla="*/ 0 h 383"/>
                <a:gd name="T26" fmla="*/ 0 w 197"/>
                <a:gd name="T27" fmla="*/ 0 h 383"/>
                <a:gd name="T28" fmla="*/ 0 w 197"/>
                <a:gd name="T29" fmla="*/ 0 h 383"/>
                <a:gd name="T30" fmla="*/ 0 w 197"/>
                <a:gd name="T31" fmla="*/ 0 h 383"/>
                <a:gd name="T32" fmla="*/ 0 w 197"/>
                <a:gd name="T33" fmla="*/ 0 h 383"/>
                <a:gd name="T34" fmla="*/ 0 w 197"/>
                <a:gd name="T35" fmla="*/ 0 h 383"/>
                <a:gd name="T36" fmla="*/ 0 w 197"/>
                <a:gd name="T37" fmla="*/ 0 h 383"/>
                <a:gd name="T38" fmla="*/ 0 w 197"/>
                <a:gd name="T39" fmla="*/ 0 h 383"/>
                <a:gd name="T40" fmla="*/ 0 w 197"/>
                <a:gd name="T41" fmla="*/ 0 h 383"/>
                <a:gd name="T42" fmla="*/ 0 w 197"/>
                <a:gd name="T43" fmla="*/ 0 h 383"/>
                <a:gd name="T44" fmla="*/ 0 w 197"/>
                <a:gd name="T45" fmla="*/ 0 h 383"/>
                <a:gd name="T46" fmla="*/ 0 w 197"/>
                <a:gd name="T47" fmla="*/ 0 h 383"/>
                <a:gd name="T48" fmla="*/ 0 w 197"/>
                <a:gd name="T49" fmla="*/ 0 h 383"/>
                <a:gd name="T50" fmla="*/ 0 w 197"/>
                <a:gd name="T51" fmla="*/ 0 h 383"/>
                <a:gd name="T52" fmla="*/ 0 w 197"/>
                <a:gd name="T53" fmla="*/ 0 h 383"/>
                <a:gd name="T54" fmla="*/ 0 w 197"/>
                <a:gd name="T55" fmla="*/ 0 h 383"/>
                <a:gd name="T56" fmla="*/ 0 w 197"/>
                <a:gd name="T57" fmla="*/ 0 h 383"/>
                <a:gd name="T58" fmla="*/ 0 w 197"/>
                <a:gd name="T59" fmla="*/ 0 h 383"/>
                <a:gd name="T60" fmla="*/ 0 w 197"/>
                <a:gd name="T61" fmla="*/ 0 h 383"/>
                <a:gd name="T62" fmla="*/ 0 w 197"/>
                <a:gd name="T63" fmla="*/ 0 h 383"/>
                <a:gd name="T64" fmla="*/ 0 w 197"/>
                <a:gd name="T65" fmla="*/ 0 h 383"/>
                <a:gd name="T66" fmla="*/ 0 w 197"/>
                <a:gd name="T67" fmla="*/ 0 h 383"/>
                <a:gd name="T68" fmla="*/ 0 w 197"/>
                <a:gd name="T69" fmla="*/ 0 h 383"/>
                <a:gd name="T70" fmla="*/ 0 w 197"/>
                <a:gd name="T71" fmla="*/ 0 h 383"/>
                <a:gd name="T72" fmla="*/ 0 w 197"/>
                <a:gd name="T73" fmla="*/ 0 h 383"/>
                <a:gd name="T74" fmla="*/ 0 w 197"/>
                <a:gd name="T75" fmla="*/ 0 h 383"/>
                <a:gd name="T76" fmla="*/ 0 w 197"/>
                <a:gd name="T77" fmla="*/ 0 h 383"/>
                <a:gd name="T78" fmla="*/ 0 w 197"/>
                <a:gd name="T79" fmla="*/ 0 h 383"/>
                <a:gd name="T80" fmla="*/ 0 w 197"/>
                <a:gd name="T81" fmla="*/ 0 h 383"/>
                <a:gd name="T82" fmla="*/ 0 w 197"/>
                <a:gd name="T83" fmla="*/ 0 h 383"/>
                <a:gd name="T84" fmla="*/ 0 w 197"/>
                <a:gd name="T85" fmla="*/ 0 h 383"/>
                <a:gd name="T86" fmla="*/ 0 w 197"/>
                <a:gd name="T87" fmla="*/ 0 h 383"/>
                <a:gd name="T88" fmla="*/ 0 w 197"/>
                <a:gd name="T89" fmla="*/ 0 h 383"/>
                <a:gd name="T90" fmla="*/ 0 w 197"/>
                <a:gd name="T91" fmla="*/ 0 h 383"/>
                <a:gd name="T92" fmla="*/ 0 w 197"/>
                <a:gd name="T93" fmla="*/ 0 h 383"/>
                <a:gd name="T94" fmla="*/ 0 w 197"/>
                <a:gd name="T95" fmla="*/ 0 h 383"/>
                <a:gd name="T96" fmla="*/ 0 w 197"/>
                <a:gd name="T97" fmla="*/ 0 h 383"/>
                <a:gd name="T98" fmla="*/ 0 w 197"/>
                <a:gd name="T99" fmla="*/ 0 h 383"/>
                <a:gd name="T100" fmla="*/ 0 w 197"/>
                <a:gd name="T101" fmla="*/ 0 h 383"/>
                <a:gd name="T102" fmla="*/ 0 w 197"/>
                <a:gd name="T103" fmla="*/ 0 h 383"/>
                <a:gd name="T104" fmla="*/ 0 w 197"/>
                <a:gd name="T105" fmla="*/ 0 h 383"/>
                <a:gd name="T106" fmla="*/ 0 w 197"/>
                <a:gd name="T107" fmla="*/ 0 h 383"/>
                <a:gd name="T108" fmla="*/ 0 w 197"/>
                <a:gd name="T109" fmla="*/ 0 h 383"/>
                <a:gd name="T110" fmla="*/ 0 w 197"/>
                <a:gd name="T111" fmla="*/ 0 h 383"/>
                <a:gd name="T112" fmla="*/ 0 w 197"/>
                <a:gd name="T113" fmla="*/ 0 h 383"/>
                <a:gd name="T114" fmla="*/ 0 w 197"/>
                <a:gd name="T115" fmla="*/ 0 h 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383"/>
                <a:gd name="T176" fmla="*/ 197 w 197"/>
                <a:gd name="T177" fmla="*/ 383 h 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383">
                  <a:moveTo>
                    <a:pt x="197" y="4"/>
                  </a:moveTo>
                  <a:lnTo>
                    <a:pt x="191" y="13"/>
                  </a:lnTo>
                  <a:lnTo>
                    <a:pt x="184" y="21"/>
                  </a:lnTo>
                  <a:lnTo>
                    <a:pt x="167" y="36"/>
                  </a:lnTo>
                  <a:lnTo>
                    <a:pt x="150" y="50"/>
                  </a:lnTo>
                  <a:lnTo>
                    <a:pt x="143" y="57"/>
                  </a:lnTo>
                  <a:lnTo>
                    <a:pt x="136" y="67"/>
                  </a:lnTo>
                  <a:lnTo>
                    <a:pt x="119" y="84"/>
                  </a:lnTo>
                  <a:lnTo>
                    <a:pt x="105" y="101"/>
                  </a:lnTo>
                  <a:lnTo>
                    <a:pt x="91" y="121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67" y="159"/>
                  </a:lnTo>
                  <a:lnTo>
                    <a:pt x="57" y="179"/>
                  </a:lnTo>
                  <a:lnTo>
                    <a:pt x="53" y="189"/>
                  </a:lnTo>
                  <a:lnTo>
                    <a:pt x="48" y="199"/>
                  </a:lnTo>
                  <a:lnTo>
                    <a:pt x="38" y="219"/>
                  </a:lnTo>
                  <a:lnTo>
                    <a:pt x="31" y="237"/>
                  </a:lnTo>
                  <a:lnTo>
                    <a:pt x="24" y="255"/>
                  </a:lnTo>
                  <a:lnTo>
                    <a:pt x="20" y="274"/>
                  </a:lnTo>
                  <a:lnTo>
                    <a:pt x="16" y="294"/>
                  </a:lnTo>
                  <a:lnTo>
                    <a:pt x="14" y="314"/>
                  </a:lnTo>
                  <a:lnTo>
                    <a:pt x="16" y="333"/>
                  </a:lnTo>
                  <a:lnTo>
                    <a:pt x="17" y="353"/>
                  </a:lnTo>
                  <a:lnTo>
                    <a:pt x="23" y="373"/>
                  </a:lnTo>
                  <a:lnTo>
                    <a:pt x="20" y="373"/>
                  </a:lnTo>
                  <a:lnTo>
                    <a:pt x="17" y="374"/>
                  </a:lnTo>
                  <a:lnTo>
                    <a:pt x="16" y="379"/>
                  </a:lnTo>
                  <a:lnTo>
                    <a:pt x="14" y="383"/>
                  </a:lnTo>
                  <a:lnTo>
                    <a:pt x="11" y="383"/>
                  </a:lnTo>
                  <a:lnTo>
                    <a:pt x="9" y="383"/>
                  </a:lnTo>
                  <a:lnTo>
                    <a:pt x="4" y="367"/>
                  </a:lnTo>
                  <a:lnTo>
                    <a:pt x="2" y="350"/>
                  </a:lnTo>
                  <a:lnTo>
                    <a:pt x="0" y="333"/>
                  </a:lnTo>
                  <a:lnTo>
                    <a:pt x="0" y="315"/>
                  </a:lnTo>
                  <a:lnTo>
                    <a:pt x="2" y="298"/>
                  </a:lnTo>
                  <a:lnTo>
                    <a:pt x="3" y="281"/>
                  </a:lnTo>
                  <a:lnTo>
                    <a:pt x="9" y="264"/>
                  </a:lnTo>
                  <a:lnTo>
                    <a:pt x="14" y="248"/>
                  </a:lnTo>
                  <a:lnTo>
                    <a:pt x="20" y="233"/>
                  </a:lnTo>
                  <a:lnTo>
                    <a:pt x="24" y="216"/>
                  </a:lnTo>
                  <a:lnTo>
                    <a:pt x="31" y="200"/>
                  </a:lnTo>
                  <a:lnTo>
                    <a:pt x="37" y="183"/>
                  </a:lnTo>
                  <a:lnTo>
                    <a:pt x="45" y="167"/>
                  </a:lnTo>
                  <a:lnTo>
                    <a:pt x="53" y="152"/>
                  </a:lnTo>
                  <a:lnTo>
                    <a:pt x="62" y="138"/>
                  </a:lnTo>
                  <a:lnTo>
                    <a:pt x="71" y="122"/>
                  </a:lnTo>
                  <a:lnTo>
                    <a:pt x="82" y="108"/>
                  </a:lnTo>
                  <a:lnTo>
                    <a:pt x="92" y="94"/>
                  </a:lnTo>
                  <a:lnTo>
                    <a:pt x="116" y="65"/>
                  </a:lnTo>
                  <a:lnTo>
                    <a:pt x="142" y="40"/>
                  </a:lnTo>
                  <a:lnTo>
                    <a:pt x="169" y="16"/>
                  </a:lnTo>
                  <a:lnTo>
                    <a:pt x="174" y="10"/>
                  </a:lnTo>
                  <a:lnTo>
                    <a:pt x="182" y="3"/>
                  </a:lnTo>
                  <a:lnTo>
                    <a:pt x="186" y="2"/>
                  </a:lnTo>
                  <a:lnTo>
                    <a:pt x="189" y="0"/>
                  </a:lnTo>
                  <a:lnTo>
                    <a:pt x="193" y="2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7" name="Freeform 15">
              <a:extLst>
                <a:ext uri="{FF2B5EF4-FFF2-40B4-BE49-F238E27FC236}">
                  <a16:creationId xmlns:a16="http://schemas.microsoft.com/office/drawing/2014/main" id="{F07749FF-52FF-AD67-0282-28CADCB7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008"/>
              <a:ext cx="205" cy="253"/>
            </a:xfrm>
            <a:custGeom>
              <a:avLst/>
              <a:gdLst>
                <a:gd name="T0" fmla="*/ 1 w 410"/>
                <a:gd name="T1" fmla="*/ 1 h 506"/>
                <a:gd name="T2" fmla="*/ 1 w 410"/>
                <a:gd name="T3" fmla="*/ 1 h 506"/>
                <a:gd name="T4" fmla="*/ 1 w 410"/>
                <a:gd name="T5" fmla="*/ 1 h 506"/>
                <a:gd name="T6" fmla="*/ 1 w 410"/>
                <a:gd name="T7" fmla="*/ 1 h 506"/>
                <a:gd name="T8" fmla="*/ 1 w 410"/>
                <a:gd name="T9" fmla="*/ 1 h 506"/>
                <a:gd name="T10" fmla="*/ 1 w 410"/>
                <a:gd name="T11" fmla="*/ 1 h 506"/>
                <a:gd name="T12" fmla="*/ 1 w 410"/>
                <a:gd name="T13" fmla="*/ 1 h 506"/>
                <a:gd name="T14" fmla="*/ 1 w 410"/>
                <a:gd name="T15" fmla="*/ 1 h 506"/>
                <a:gd name="T16" fmla="*/ 1 w 410"/>
                <a:gd name="T17" fmla="*/ 1 h 506"/>
                <a:gd name="T18" fmla="*/ 1 w 410"/>
                <a:gd name="T19" fmla="*/ 1 h 506"/>
                <a:gd name="T20" fmla="*/ 1 w 410"/>
                <a:gd name="T21" fmla="*/ 1 h 506"/>
                <a:gd name="T22" fmla="*/ 1 w 410"/>
                <a:gd name="T23" fmla="*/ 1 h 506"/>
                <a:gd name="T24" fmla="*/ 1 w 410"/>
                <a:gd name="T25" fmla="*/ 1 h 506"/>
                <a:gd name="T26" fmla="*/ 1 w 410"/>
                <a:gd name="T27" fmla="*/ 1 h 506"/>
                <a:gd name="T28" fmla="*/ 1 w 410"/>
                <a:gd name="T29" fmla="*/ 1 h 506"/>
                <a:gd name="T30" fmla="*/ 1 w 410"/>
                <a:gd name="T31" fmla="*/ 1 h 506"/>
                <a:gd name="T32" fmla="*/ 1 w 410"/>
                <a:gd name="T33" fmla="*/ 1 h 506"/>
                <a:gd name="T34" fmla="*/ 1 w 410"/>
                <a:gd name="T35" fmla="*/ 1 h 506"/>
                <a:gd name="T36" fmla="*/ 1 w 410"/>
                <a:gd name="T37" fmla="*/ 1 h 506"/>
                <a:gd name="T38" fmla="*/ 1 w 410"/>
                <a:gd name="T39" fmla="*/ 1 h 506"/>
                <a:gd name="T40" fmla="*/ 1 w 410"/>
                <a:gd name="T41" fmla="*/ 1 h 506"/>
                <a:gd name="T42" fmla="*/ 1 w 410"/>
                <a:gd name="T43" fmla="*/ 1 h 506"/>
                <a:gd name="T44" fmla="*/ 1 w 410"/>
                <a:gd name="T45" fmla="*/ 1 h 506"/>
                <a:gd name="T46" fmla="*/ 1 w 410"/>
                <a:gd name="T47" fmla="*/ 1 h 506"/>
                <a:gd name="T48" fmla="*/ 1 w 410"/>
                <a:gd name="T49" fmla="*/ 1 h 506"/>
                <a:gd name="T50" fmla="*/ 1 w 410"/>
                <a:gd name="T51" fmla="*/ 1 h 506"/>
                <a:gd name="T52" fmla="*/ 1 w 410"/>
                <a:gd name="T53" fmla="*/ 1 h 506"/>
                <a:gd name="T54" fmla="*/ 1 w 410"/>
                <a:gd name="T55" fmla="*/ 1 h 506"/>
                <a:gd name="T56" fmla="*/ 1 w 410"/>
                <a:gd name="T57" fmla="*/ 1 h 506"/>
                <a:gd name="T58" fmla="*/ 1 w 410"/>
                <a:gd name="T59" fmla="*/ 1 h 506"/>
                <a:gd name="T60" fmla="*/ 1 w 410"/>
                <a:gd name="T61" fmla="*/ 1 h 506"/>
                <a:gd name="T62" fmla="*/ 1 w 410"/>
                <a:gd name="T63" fmla="*/ 1 h 506"/>
                <a:gd name="T64" fmla="*/ 1 w 410"/>
                <a:gd name="T65" fmla="*/ 1 h 506"/>
                <a:gd name="T66" fmla="*/ 1 w 410"/>
                <a:gd name="T67" fmla="*/ 1 h 506"/>
                <a:gd name="T68" fmla="*/ 1 w 410"/>
                <a:gd name="T69" fmla="*/ 1 h 506"/>
                <a:gd name="T70" fmla="*/ 1 w 410"/>
                <a:gd name="T71" fmla="*/ 1 h 506"/>
                <a:gd name="T72" fmla="*/ 1 w 410"/>
                <a:gd name="T73" fmla="*/ 1 h 506"/>
                <a:gd name="T74" fmla="*/ 1 w 410"/>
                <a:gd name="T75" fmla="*/ 1 h 506"/>
                <a:gd name="T76" fmla="*/ 1 w 410"/>
                <a:gd name="T77" fmla="*/ 1 h 506"/>
                <a:gd name="T78" fmla="*/ 1 w 410"/>
                <a:gd name="T79" fmla="*/ 1 h 506"/>
                <a:gd name="T80" fmla="*/ 1 w 410"/>
                <a:gd name="T81" fmla="*/ 1 h 506"/>
                <a:gd name="T82" fmla="*/ 1 w 410"/>
                <a:gd name="T83" fmla="*/ 1 h 506"/>
                <a:gd name="T84" fmla="*/ 1 w 410"/>
                <a:gd name="T85" fmla="*/ 1 h 506"/>
                <a:gd name="T86" fmla="*/ 1 w 410"/>
                <a:gd name="T87" fmla="*/ 1 h 506"/>
                <a:gd name="T88" fmla="*/ 1 w 410"/>
                <a:gd name="T89" fmla="*/ 1 h 506"/>
                <a:gd name="T90" fmla="*/ 1 w 410"/>
                <a:gd name="T91" fmla="*/ 1 h 506"/>
                <a:gd name="T92" fmla="*/ 1 w 410"/>
                <a:gd name="T93" fmla="*/ 1 h 506"/>
                <a:gd name="T94" fmla="*/ 1 w 410"/>
                <a:gd name="T95" fmla="*/ 1 h 506"/>
                <a:gd name="T96" fmla="*/ 1 w 410"/>
                <a:gd name="T97" fmla="*/ 1 h 506"/>
                <a:gd name="T98" fmla="*/ 1 w 410"/>
                <a:gd name="T99" fmla="*/ 1 h 506"/>
                <a:gd name="T100" fmla="*/ 1 w 410"/>
                <a:gd name="T101" fmla="*/ 1 h 506"/>
                <a:gd name="T102" fmla="*/ 1 w 410"/>
                <a:gd name="T103" fmla="*/ 1 h 506"/>
                <a:gd name="T104" fmla="*/ 1 w 410"/>
                <a:gd name="T105" fmla="*/ 0 h 5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0"/>
                <a:gd name="T160" fmla="*/ 0 h 506"/>
                <a:gd name="T161" fmla="*/ 410 w 410"/>
                <a:gd name="T162" fmla="*/ 506 h 5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0" h="506">
                  <a:moveTo>
                    <a:pt x="360" y="3"/>
                  </a:moveTo>
                  <a:lnTo>
                    <a:pt x="360" y="9"/>
                  </a:lnTo>
                  <a:lnTo>
                    <a:pt x="353" y="10"/>
                  </a:lnTo>
                  <a:lnTo>
                    <a:pt x="346" y="13"/>
                  </a:lnTo>
                  <a:lnTo>
                    <a:pt x="339" y="14"/>
                  </a:lnTo>
                  <a:lnTo>
                    <a:pt x="332" y="17"/>
                  </a:lnTo>
                  <a:lnTo>
                    <a:pt x="321" y="26"/>
                  </a:lnTo>
                  <a:lnTo>
                    <a:pt x="311" y="36"/>
                  </a:lnTo>
                  <a:lnTo>
                    <a:pt x="301" y="47"/>
                  </a:lnTo>
                  <a:lnTo>
                    <a:pt x="292" y="60"/>
                  </a:lnTo>
                  <a:lnTo>
                    <a:pt x="285" y="71"/>
                  </a:lnTo>
                  <a:lnTo>
                    <a:pt x="280" y="84"/>
                  </a:lnTo>
                  <a:lnTo>
                    <a:pt x="275" y="104"/>
                  </a:lnTo>
                  <a:lnTo>
                    <a:pt x="273" y="122"/>
                  </a:lnTo>
                  <a:lnTo>
                    <a:pt x="268" y="139"/>
                  </a:lnTo>
                  <a:lnTo>
                    <a:pt x="267" y="159"/>
                  </a:lnTo>
                  <a:lnTo>
                    <a:pt x="261" y="214"/>
                  </a:lnTo>
                  <a:lnTo>
                    <a:pt x="266" y="214"/>
                  </a:lnTo>
                  <a:lnTo>
                    <a:pt x="268" y="213"/>
                  </a:lnTo>
                  <a:lnTo>
                    <a:pt x="274" y="208"/>
                  </a:lnTo>
                  <a:lnTo>
                    <a:pt x="280" y="203"/>
                  </a:lnTo>
                  <a:lnTo>
                    <a:pt x="283" y="196"/>
                  </a:lnTo>
                  <a:lnTo>
                    <a:pt x="287" y="189"/>
                  </a:lnTo>
                  <a:lnTo>
                    <a:pt x="290" y="182"/>
                  </a:lnTo>
                  <a:lnTo>
                    <a:pt x="295" y="174"/>
                  </a:lnTo>
                  <a:lnTo>
                    <a:pt x="301" y="169"/>
                  </a:lnTo>
                  <a:lnTo>
                    <a:pt x="315" y="162"/>
                  </a:lnTo>
                  <a:lnTo>
                    <a:pt x="328" y="156"/>
                  </a:lnTo>
                  <a:lnTo>
                    <a:pt x="336" y="153"/>
                  </a:lnTo>
                  <a:lnTo>
                    <a:pt x="343" y="153"/>
                  </a:lnTo>
                  <a:lnTo>
                    <a:pt x="351" y="155"/>
                  </a:lnTo>
                  <a:lnTo>
                    <a:pt x="359" y="157"/>
                  </a:lnTo>
                  <a:lnTo>
                    <a:pt x="368" y="163"/>
                  </a:lnTo>
                  <a:lnTo>
                    <a:pt x="376" y="170"/>
                  </a:lnTo>
                  <a:lnTo>
                    <a:pt x="383" y="179"/>
                  </a:lnTo>
                  <a:lnTo>
                    <a:pt x="389" y="186"/>
                  </a:lnTo>
                  <a:lnTo>
                    <a:pt x="394" y="196"/>
                  </a:lnTo>
                  <a:lnTo>
                    <a:pt x="399" y="206"/>
                  </a:lnTo>
                  <a:lnTo>
                    <a:pt x="402" y="216"/>
                  </a:lnTo>
                  <a:lnTo>
                    <a:pt x="404" y="226"/>
                  </a:lnTo>
                  <a:lnTo>
                    <a:pt x="409" y="248"/>
                  </a:lnTo>
                  <a:lnTo>
                    <a:pt x="410" y="269"/>
                  </a:lnTo>
                  <a:lnTo>
                    <a:pt x="409" y="291"/>
                  </a:lnTo>
                  <a:lnTo>
                    <a:pt x="407" y="311"/>
                  </a:lnTo>
                  <a:lnTo>
                    <a:pt x="404" y="291"/>
                  </a:lnTo>
                  <a:lnTo>
                    <a:pt x="400" y="271"/>
                  </a:lnTo>
                  <a:lnTo>
                    <a:pt x="399" y="251"/>
                  </a:lnTo>
                  <a:lnTo>
                    <a:pt x="394" y="231"/>
                  </a:lnTo>
                  <a:lnTo>
                    <a:pt x="389" y="213"/>
                  </a:lnTo>
                  <a:lnTo>
                    <a:pt x="386" y="204"/>
                  </a:lnTo>
                  <a:lnTo>
                    <a:pt x="377" y="187"/>
                  </a:lnTo>
                  <a:lnTo>
                    <a:pt x="370" y="180"/>
                  </a:lnTo>
                  <a:lnTo>
                    <a:pt x="365" y="173"/>
                  </a:lnTo>
                  <a:lnTo>
                    <a:pt x="356" y="167"/>
                  </a:lnTo>
                  <a:lnTo>
                    <a:pt x="351" y="165"/>
                  </a:lnTo>
                  <a:lnTo>
                    <a:pt x="343" y="165"/>
                  </a:lnTo>
                  <a:lnTo>
                    <a:pt x="338" y="165"/>
                  </a:lnTo>
                  <a:lnTo>
                    <a:pt x="332" y="166"/>
                  </a:lnTo>
                  <a:lnTo>
                    <a:pt x="321" y="170"/>
                  </a:lnTo>
                  <a:lnTo>
                    <a:pt x="311" y="176"/>
                  </a:lnTo>
                  <a:lnTo>
                    <a:pt x="302" y="184"/>
                  </a:lnTo>
                  <a:lnTo>
                    <a:pt x="294" y="194"/>
                  </a:lnTo>
                  <a:lnTo>
                    <a:pt x="288" y="207"/>
                  </a:lnTo>
                  <a:lnTo>
                    <a:pt x="283" y="218"/>
                  </a:lnTo>
                  <a:lnTo>
                    <a:pt x="291" y="235"/>
                  </a:lnTo>
                  <a:lnTo>
                    <a:pt x="302" y="252"/>
                  </a:lnTo>
                  <a:lnTo>
                    <a:pt x="312" y="268"/>
                  </a:lnTo>
                  <a:lnTo>
                    <a:pt x="324" y="284"/>
                  </a:lnTo>
                  <a:lnTo>
                    <a:pt x="336" y="299"/>
                  </a:lnTo>
                  <a:lnTo>
                    <a:pt x="349" y="313"/>
                  </a:lnTo>
                  <a:lnTo>
                    <a:pt x="363" y="328"/>
                  </a:lnTo>
                  <a:lnTo>
                    <a:pt x="379" y="342"/>
                  </a:lnTo>
                  <a:lnTo>
                    <a:pt x="382" y="340"/>
                  </a:lnTo>
                  <a:lnTo>
                    <a:pt x="385" y="342"/>
                  </a:lnTo>
                  <a:lnTo>
                    <a:pt x="389" y="343"/>
                  </a:lnTo>
                  <a:lnTo>
                    <a:pt x="389" y="347"/>
                  </a:lnTo>
                  <a:lnTo>
                    <a:pt x="389" y="356"/>
                  </a:lnTo>
                  <a:lnTo>
                    <a:pt x="387" y="363"/>
                  </a:lnTo>
                  <a:lnTo>
                    <a:pt x="382" y="380"/>
                  </a:lnTo>
                  <a:lnTo>
                    <a:pt x="375" y="396"/>
                  </a:lnTo>
                  <a:lnTo>
                    <a:pt x="365" y="410"/>
                  </a:lnTo>
                  <a:lnTo>
                    <a:pt x="353" y="423"/>
                  </a:lnTo>
                  <a:lnTo>
                    <a:pt x="341" y="434"/>
                  </a:lnTo>
                  <a:lnTo>
                    <a:pt x="326" y="444"/>
                  </a:lnTo>
                  <a:lnTo>
                    <a:pt x="311" y="451"/>
                  </a:lnTo>
                  <a:lnTo>
                    <a:pt x="305" y="451"/>
                  </a:lnTo>
                  <a:lnTo>
                    <a:pt x="300" y="450"/>
                  </a:lnTo>
                  <a:lnTo>
                    <a:pt x="288" y="445"/>
                  </a:lnTo>
                  <a:lnTo>
                    <a:pt x="278" y="437"/>
                  </a:lnTo>
                  <a:lnTo>
                    <a:pt x="268" y="428"/>
                  </a:lnTo>
                  <a:lnTo>
                    <a:pt x="275" y="448"/>
                  </a:lnTo>
                  <a:lnTo>
                    <a:pt x="280" y="458"/>
                  </a:lnTo>
                  <a:lnTo>
                    <a:pt x="284" y="468"/>
                  </a:lnTo>
                  <a:lnTo>
                    <a:pt x="290" y="478"/>
                  </a:lnTo>
                  <a:lnTo>
                    <a:pt x="297" y="486"/>
                  </a:lnTo>
                  <a:lnTo>
                    <a:pt x="304" y="495"/>
                  </a:lnTo>
                  <a:lnTo>
                    <a:pt x="312" y="501"/>
                  </a:lnTo>
                  <a:lnTo>
                    <a:pt x="342" y="499"/>
                  </a:lnTo>
                  <a:lnTo>
                    <a:pt x="334" y="503"/>
                  </a:lnTo>
                  <a:lnTo>
                    <a:pt x="324" y="506"/>
                  </a:lnTo>
                  <a:lnTo>
                    <a:pt x="314" y="506"/>
                  </a:lnTo>
                  <a:lnTo>
                    <a:pt x="302" y="505"/>
                  </a:lnTo>
                  <a:lnTo>
                    <a:pt x="292" y="493"/>
                  </a:lnTo>
                  <a:lnTo>
                    <a:pt x="284" y="484"/>
                  </a:lnTo>
                  <a:lnTo>
                    <a:pt x="275" y="471"/>
                  </a:lnTo>
                  <a:lnTo>
                    <a:pt x="268" y="458"/>
                  </a:lnTo>
                  <a:lnTo>
                    <a:pt x="257" y="433"/>
                  </a:lnTo>
                  <a:lnTo>
                    <a:pt x="247" y="407"/>
                  </a:lnTo>
                  <a:lnTo>
                    <a:pt x="246" y="416"/>
                  </a:lnTo>
                  <a:lnTo>
                    <a:pt x="244" y="425"/>
                  </a:lnTo>
                  <a:lnTo>
                    <a:pt x="240" y="445"/>
                  </a:lnTo>
                  <a:lnTo>
                    <a:pt x="236" y="454"/>
                  </a:lnTo>
                  <a:lnTo>
                    <a:pt x="231" y="461"/>
                  </a:lnTo>
                  <a:lnTo>
                    <a:pt x="227" y="464"/>
                  </a:lnTo>
                  <a:lnTo>
                    <a:pt x="224" y="467"/>
                  </a:lnTo>
                  <a:lnTo>
                    <a:pt x="220" y="468"/>
                  </a:lnTo>
                  <a:lnTo>
                    <a:pt x="214" y="469"/>
                  </a:lnTo>
                  <a:lnTo>
                    <a:pt x="205" y="474"/>
                  </a:lnTo>
                  <a:lnTo>
                    <a:pt x="195" y="475"/>
                  </a:lnTo>
                  <a:lnTo>
                    <a:pt x="185" y="474"/>
                  </a:lnTo>
                  <a:lnTo>
                    <a:pt x="176" y="472"/>
                  </a:lnTo>
                  <a:lnTo>
                    <a:pt x="158" y="465"/>
                  </a:lnTo>
                  <a:lnTo>
                    <a:pt x="139" y="458"/>
                  </a:lnTo>
                  <a:lnTo>
                    <a:pt x="134" y="452"/>
                  </a:lnTo>
                  <a:lnTo>
                    <a:pt x="129" y="444"/>
                  </a:lnTo>
                  <a:lnTo>
                    <a:pt x="127" y="437"/>
                  </a:lnTo>
                  <a:lnTo>
                    <a:pt x="127" y="428"/>
                  </a:lnTo>
                  <a:lnTo>
                    <a:pt x="127" y="420"/>
                  </a:lnTo>
                  <a:lnTo>
                    <a:pt x="129" y="411"/>
                  </a:lnTo>
                  <a:lnTo>
                    <a:pt x="134" y="396"/>
                  </a:lnTo>
                  <a:lnTo>
                    <a:pt x="132" y="394"/>
                  </a:lnTo>
                  <a:lnTo>
                    <a:pt x="134" y="391"/>
                  </a:lnTo>
                  <a:lnTo>
                    <a:pt x="132" y="390"/>
                  </a:lnTo>
                  <a:lnTo>
                    <a:pt x="132" y="389"/>
                  </a:lnTo>
                  <a:lnTo>
                    <a:pt x="124" y="403"/>
                  </a:lnTo>
                  <a:lnTo>
                    <a:pt x="115" y="417"/>
                  </a:lnTo>
                  <a:lnTo>
                    <a:pt x="104" y="430"/>
                  </a:lnTo>
                  <a:lnTo>
                    <a:pt x="93" y="441"/>
                  </a:lnTo>
                  <a:lnTo>
                    <a:pt x="80" y="451"/>
                  </a:lnTo>
                  <a:lnTo>
                    <a:pt x="67" y="461"/>
                  </a:lnTo>
                  <a:lnTo>
                    <a:pt x="53" y="469"/>
                  </a:lnTo>
                  <a:lnTo>
                    <a:pt x="39" y="478"/>
                  </a:lnTo>
                  <a:lnTo>
                    <a:pt x="37" y="478"/>
                  </a:lnTo>
                  <a:lnTo>
                    <a:pt x="36" y="476"/>
                  </a:lnTo>
                  <a:lnTo>
                    <a:pt x="34" y="475"/>
                  </a:lnTo>
                  <a:lnTo>
                    <a:pt x="34" y="469"/>
                  </a:lnTo>
                  <a:lnTo>
                    <a:pt x="54" y="459"/>
                  </a:lnTo>
                  <a:lnTo>
                    <a:pt x="73" y="445"/>
                  </a:lnTo>
                  <a:lnTo>
                    <a:pt x="83" y="438"/>
                  </a:lnTo>
                  <a:lnTo>
                    <a:pt x="91" y="431"/>
                  </a:lnTo>
                  <a:lnTo>
                    <a:pt x="100" y="421"/>
                  </a:lnTo>
                  <a:lnTo>
                    <a:pt x="107" y="411"/>
                  </a:lnTo>
                  <a:lnTo>
                    <a:pt x="105" y="410"/>
                  </a:lnTo>
                  <a:lnTo>
                    <a:pt x="104" y="410"/>
                  </a:lnTo>
                  <a:lnTo>
                    <a:pt x="101" y="411"/>
                  </a:lnTo>
                  <a:lnTo>
                    <a:pt x="97" y="413"/>
                  </a:lnTo>
                  <a:lnTo>
                    <a:pt x="91" y="416"/>
                  </a:lnTo>
                  <a:lnTo>
                    <a:pt x="78" y="416"/>
                  </a:lnTo>
                  <a:lnTo>
                    <a:pt x="66" y="413"/>
                  </a:lnTo>
                  <a:lnTo>
                    <a:pt x="53" y="408"/>
                  </a:lnTo>
                  <a:lnTo>
                    <a:pt x="42" y="401"/>
                  </a:lnTo>
                  <a:lnTo>
                    <a:pt x="30" y="393"/>
                  </a:lnTo>
                  <a:lnTo>
                    <a:pt x="22" y="384"/>
                  </a:lnTo>
                  <a:lnTo>
                    <a:pt x="13" y="374"/>
                  </a:lnTo>
                  <a:lnTo>
                    <a:pt x="6" y="363"/>
                  </a:lnTo>
                  <a:lnTo>
                    <a:pt x="2" y="356"/>
                  </a:lnTo>
                  <a:lnTo>
                    <a:pt x="0" y="347"/>
                  </a:lnTo>
                  <a:lnTo>
                    <a:pt x="0" y="339"/>
                  </a:lnTo>
                  <a:lnTo>
                    <a:pt x="2" y="336"/>
                  </a:lnTo>
                  <a:lnTo>
                    <a:pt x="3" y="332"/>
                  </a:lnTo>
                  <a:lnTo>
                    <a:pt x="12" y="338"/>
                  </a:lnTo>
                  <a:lnTo>
                    <a:pt x="32" y="322"/>
                  </a:lnTo>
                  <a:lnTo>
                    <a:pt x="50" y="302"/>
                  </a:lnTo>
                  <a:lnTo>
                    <a:pt x="69" y="282"/>
                  </a:lnTo>
                  <a:lnTo>
                    <a:pt x="104" y="241"/>
                  </a:lnTo>
                  <a:lnTo>
                    <a:pt x="122" y="221"/>
                  </a:lnTo>
                  <a:lnTo>
                    <a:pt x="141" y="201"/>
                  </a:lnTo>
                  <a:lnTo>
                    <a:pt x="159" y="183"/>
                  </a:lnTo>
                  <a:lnTo>
                    <a:pt x="159" y="187"/>
                  </a:lnTo>
                  <a:lnTo>
                    <a:pt x="158" y="191"/>
                  </a:lnTo>
                  <a:lnTo>
                    <a:pt x="155" y="196"/>
                  </a:lnTo>
                  <a:lnTo>
                    <a:pt x="151" y="200"/>
                  </a:lnTo>
                  <a:lnTo>
                    <a:pt x="148" y="204"/>
                  </a:lnTo>
                  <a:lnTo>
                    <a:pt x="146" y="208"/>
                  </a:lnTo>
                  <a:lnTo>
                    <a:pt x="146" y="214"/>
                  </a:lnTo>
                  <a:lnTo>
                    <a:pt x="149" y="217"/>
                  </a:lnTo>
                  <a:lnTo>
                    <a:pt x="151" y="218"/>
                  </a:lnTo>
                  <a:lnTo>
                    <a:pt x="154" y="247"/>
                  </a:lnTo>
                  <a:lnTo>
                    <a:pt x="155" y="261"/>
                  </a:lnTo>
                  <a:lnTo>
                    <a:pt x="158" y="275"/>
                  </a:lnTo>
                  <a:lnTo>
                    <a:pt x="161" y="269"/>
                  </a:lnTo>
                  <a:lnTo>
                    <a:pt x="166" y="227"/>
                  </a:lnTo>
                  <a:lnTo>
                    <a:pt x="169" y="184"/>
                  </a:lnTo>
                  <a:lnTo>
                    <a:pt x="171" y="163"/>
                  </a:lnTo>
                  <a:lnTo>
                    <a:pt x="169" y="142"/>
                  </a:lnTo>
                  <a:lnTo>
                    <a:pt x="168" y="119"/>
                  </a:lnTo>
                  <a:lnTo>
                    <a:pt x="166" y="98"/>
                  </a:lnTo>
                  <a:lnTo>
                    <a:pt x="163" y="85"/>
                  </a:lnTo>
                  <a:lnTo>
                    <a:pt x="159" y="75"/>
                  </a:lnTo>
                  <a:lnTo>
                    <a:pt x="152" y="67"/>
                  </a:lnTo>
                  <a:lnTo>
                    <a:pt x="144" y="58"/>
                  </a:lnTo>
                  <a:lnTo>
                    <a:pt x="135" y="50"/>
                  </a:lnTo>
                  <a:lnTo>
                    <a:pt x="125" y="44"/>
                  </a:lnTo>
                  <a:lnTo>
                    <a:pt x="115" y="37"/>
                  </a:lnTo>
                  <a:lnTo>
                    <a:pt x="105" y="33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87" y="28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8" y="21"/>
                  </a:lnTo>
                  <a:lnTo>
                    <a:pt x="91" y="21"/>
                  </a:lnTo>
                  <a:lnTo>
                    <a:pt x="93" y="20"/>
                  </a:lnTo>
                  <a:lnTo>
                    <a:pt x="101" y="20"/>
                  </a:lnTo>
                  <a:lnTo>
                    <a:pt x="108" y="21"/>
                  </a:lnTo>
                  <a:lnTo>
                    <a:pt x="122" y="26"/>
                  </a:lnTo>
                  <a:lnTo>
                    <a:pt x="135" y="33"/>
                  </a:lnTo>
                  <a:lnTo>
                    <a:pt x="146" y="41"/>
                  </a:lnTo>
                  <a:lnTo>
                    <a:pt x="156" y="53"/>
                  </a:lnTo>
                  <a:lnTo>
                    <a:pt x="165" y="64"/>
                  </a:lnTo>
                  <a:lnTo>
                    <a:pt x="172" y="77"/>
                  </a:lnTo>
                  <a:lnTo>
                    <a:pt x="178" y="91"/>
                  </a:lnTo>
                  <a:lnTo>
                    <a:pt x="180" y="112"/>
                  </a:lnTo>
                  <a:lnTo>
                    <a:pt x="180" y="133"/>
                  </a:lnTo>
                  <a:lnTo>
                    <a:pt x="182" y="155"/>
                  </a:lnTo>
                  <a:lnTo>
                    <a:pt x="180" y="176"/>
                  </a:lnTo>
                  <a:lnTo>
                    <a:pt x="179" y="217"/>
                  </a:lnTo>
                  <a:lnTo>
                    <a:pt x="173" y="258"/>
                  </a:lnTo>
                  <a:lnTo>
                    <a:pt x="168" y="299"/>
                  </a:lnTo>
                  <a:lnTo>
                    <a:pt x="159" y="339"/>
                  </a:lnTo>
                  <a:lnTo>
                    <a:pt x="139" y="420"/>
                  </a:lnTo>
                  <a:lnTo>
                    <a:pt x="139" y="425"/>
                  </a:lnTo>
                  <a:lnTo>
                    <a:pt x="141" y="431"/>
                  </a:lnTo>
                  <a:lnTo>
                    <a:pt x="145" y="441"/>
                  </a:lnTo>
                  <a:lnTo>
                    <a:pt x="152" y="450"/>
                  </a:lnTo>
                  <a:lnTo>
                    <a:pt x="159" y="457"/>
                  </a:lnTo>
                  <a:lnTo>
                    <a:pt x="166" y="459"/>
                  </a:lnTo>
                  <a:lnTo>
                    <a:pt x="173" y="462"/>
                  </a:lnTo>
                  <a:lnTo>
                    <a:pt x="182" y="464"/>
                  </a:lnTo>
                  <a:lnTo>
                    <a:pt x="190" y="464"/>
                  </a:lnTo>
                  <a:lnTo>
                    <a:pt x="199" y="464"/>
                  </a:lnTo>
                  <a:lnTo>
                    <a:pt x="207" y="461"/>
                  </a:lnTo>
                  <a:lnTo>
                    <a:pt x="214" y="458"/>
                  </a:lnTo>
                  <a:lnTo>
                    <a:pt x="222" y="455"/>
                  </a:lnTo>
                  <a:lnTo>
                    <a:pt x="231" y="430"/>
                  </a:lnTo>
                  <a:lnTo>
                    <a:pt x="239" y="386"/>
                  </a:lnTo>
                  <a:lnTo>
                    <a:pt x="241" y="342"/>
                  </a:lnTo>
                  <a:lnTo>
                    <a:pt x="246" y="296"/>
                  </a:lnTo>
                  <a:lnTo>
                    <a:pt x="248" y="251"/>
                  </a:lnTo>
                  <a:lnTo>
                    <a:pt x="251" y="206"/>
                  </a:lnTo>
                  <a:lnTo>
                    <a:pt x="256" y="162"/>
                  </a:lnTo>
                  <a:lnTo>
                    <a:pt x="261" y="118"/>
                  </a:lnTo>
                  <a:lnTo>
                    <a:pt x="266" y="96"/>
                  </a:lnTo>
                  <a:lnTo>
                    <a:pt x="271" y="77"/>
                  </a:lnTo>
                  <a:lnTo>
                    <a:pt x="277" y="62"/>
                  </a:lnTo>
                  <a:lnTo>
                    <a:pt x="284" y="48"/>
                  </a:lnTo>
                  <a:lnTo>
                    <a:pt x="294" y="37"/>
                  </a:lnTo>
                  <a:lnTo>
                    <a:pt x="304" y="26"/>
                  </a:lnTo>
                  <a:lnTo>
                    <a:pt x="315" y="16"/>
                  </a:lnTo>
                  <a:lnTo>
                    <a:pt x="328" y="9"/>
                  </a:lnTo>
                  <a:lnTo>
                    <a:pt x="342" y="3"/>
                  </a:lnTo>
                  <a:lnTo>
                    <a:pt x="349" y="0"/>
                  </a:lnTo>
                  <a:lnTo>
                    <a:pt x="358" y="0"/>
                  </a:lnTo>
                  <a:lnTo>
                    <a:pt x="36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8" name="Freeform 16">
              <a:extLst>
                <a:ext uri="{FF2B5EF4-FFF2-40B4-BE49-F238E27FC236}">
                  <a16:creationId xmlns:a16="http://schemas.microsoft.com/office/drawing/2014/main" id="{CCBF3A9A-4933-D350-33B1-939BA57E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012"/>
              <a:ext cx="203" cy="324"/>
            </a:xfrm>
            <a:custGeom>
              <a:avLst/>
              <a:gdLst>
                <a:gd name="T0" fmla="*/ 0 w 407"/>
                <a:gd name="T1" fmla="*/ 1 h 646"/>
                <a:gd name="T2" fmla="*/ 0 w 407"/>
                <a:gd name="T3" fmla="*/ 1 h 646"/>
                <a:gd name="T4" fmla="*/ 0 w 407"/>
                <a:gd name="T5" fmla="*/ 1 h 646"/>
                <a:gd name="T6" fmla="*/ 0 w 407"/>
                <a:gd name="T7" fmla="*/ 1 h 646"/>
                <a:gd name="T8" fmla="*/ 0 w 407"/>
                <a:gd name="T9" fmla="*/ 1 h 646"/>
                <a:gd name="T10" fmla="*/ 0 w 407"/>
                <a:gd name="T11" fmla="*/ 1 h 646"/>
                <a:gd name="T12" fmla="*/ 0 w 407"/>
                <a:gd name="T13" fmla="*/ 1 h 646"/>
                <a:gd name="T14" fmla="*/ 0 w 407"/>
                <a:gd name="T15" fmla="*/ 1 h 646"/>
                <a:gd name="T16" fmla="*/ 0 w 407"/>
                <a:gd name="T17" fmla="*/ 1 h 646"/>
                <a:gd name="T18" fmla="*/ 0 w 407"/>
                <a:gd name="T19" fmla="*/ 1 h 646"/>
                <a:gd name="T20" fmla="*/ 0 w 407"/>
                <a:gd name="T21" fmla="*/ 1 h 646"/>
                <a:gd name="T22" fmla="*/ 0 w 407"/>
                <a:gd name="T23" fmla="*/ 1 h 646"/>
                <a:gd name="T24" fmla="*/ 0 w 407"/>
                <a:gd name="T25" fmla="*/ 1 h 646"/>
                <a:gd name="T26" fmla="*/ 0 w 407"/>
                <a:gd name="T27" fmla="*/ 1 h 646"/>
                <a:gd name="T28" fmla="*/ 0 w 407"/>
                <a:gd name="T29" fmla="*/ 1 h 646"/>
                <a:gd name="T30" fmla="*/ 0 w 407"/>
                <a:gd name="T31" fmla="*/ 1 h 646"/>
                <a:gd name="T32" fmla="*/ 0 w 407"/>
                <a:gd name="T33" fmla="*/ 1 h 646"/>
                <a:gd name="T34" fmla="*/ 0 w 407"/>
                <a:gd name="T35" fmla="*/ 1 h 646"/>
                <a:gd name="T36" fmla="*/ 0 w 407"/>
                <a:gd name="T37" fmla="*/ 1 h 646"/>
                <a:gd name="T38" fmla="*/ 0 w 407"/>
                <a:gd name="T39" fmla="*/ 1 h 646"/>
                <a:gd name="T40" fmla="*/ 0 w 407"/>
                <a:gd name="T41" fmla="*/ 1 h 646"/>
                <a:gd name="T42" fmla="*/ 0 w 407"/>
                <a:gd name="T43" fmla="*/ 1 h 646"/>
                <a:gd name="T44" fmla="*/ 0 w 407"/>
                <a:gd name="T45" fmla="*/ 1 h 646"/>
                <a:gd name="T46" fmla="*/ 0 w 407"/>
                <a:gd name="T47" fmla="*/ 1 h 646"/>
                <a:gd name="T48" fmla="*/ 0 w 407"/>
                <a:gd name="T49" fmla="*/ 1 h 646"/>
                <a:gd name="T50" fmla="*/ 0 w 407"/>
                <a:gd name="T51" fmla="*/ 1 h 646"/>
                <a:gd name="T52" fmla="*/ 0 w 407"/>
                <a:gd name="T53" fmla="*/ 1 h 646"/>
                <a:gd name="T54" fmla="*/ 0 w 407"/>
                <a:gd name="T55" fmla="*/ 1 h 646"/>
                <a:gd name="T56" fmla="*/ 0 w 407"/>
                <a:gd name="T57" fmla="*/ 1 h 646"/>
                <a:gd name="T58" fmla="*/ 0 w 407"/>
                <a:gd name="T59" fmla="*/ 1 h 646"/>
                <a:gd name="T60" fmla="*/ 0 w 407"/>
                <a:gd name="T61" fmla="*/ 1 h 646"/>
                <a:gd name="T62" fmla="*/ 0 w 407"/>
                <a:gd name="T63" fmla="*/ 1 h 646"/>
                <a:gd name="T64" fmla="*/ 0 w 407"/>
                <a:gd name="T65" fmla="*/ 1 h 646"/>
                <a:gd name="T66" fmla="*/ 0 w 407"/>
                <a:gd name="T67" fmla="*/ 1 h 646"/>
                <a:gd name="T68" fmla="*/ 0 w 407"/>
                <a:gd name="T69" fmla="*/ 1 h 646"/>
                <a:gd name="T70" fmla="*/ 0 w 407"/>
                <a:gd name="T71" fmla="*/ 1 h 646"/>
                <a:gd name="T72" fmla="*/ 0 w 407"/>
                <a:gd name="T73" fmla="*/ 1 h 646"/>
                <a:gd name="T74" fmla="*/ 0 w 407"/>
                <a:gd name="T75" fmla="*/ 1 h 646"/>
                <a:gd name="T76" fmla="*/ 0 w 407"/>
                <a:gd name="T77" fmla="*/ 1 h 646"/>
                <a:gd name="T78" fmla="*/ 0 w 407"/>
                <a:gd name="T79" fmla="*/ 1 h 646"/>
                <a:gd name="T80" fmla="*/ 0 w 407"/>
                <a:gd name="T81" fmla="*/ 1 h 646"/>
                <a:gd name="T82" fmla="*/ 0 w 407"/>
                <a:gd name="T83" fmla="*/ 1 h 646"/>
                <a:gd name="T84" fmla="*/ 0 w 407"/>
                <a:gd name="T85" fmla="*/ 1 h 646"/>
                <a:gd name="T86" fmla="*/ 0 w 407"/>
                <a:gd name="T87" fmla="*/ 1 h 646"/>
                <a:gd name="T88" fmla="*/ 0 w 407"/>
                <a:gd name="T89" fmla="*/ 1 h 646"/>
                <a:gd name="T90" fmla="*/ 0 w 407"/>
                <a:gd name="T91" fmla="*/ 1 h 646"/>
                <a:gd name="T92" fmla="*/ 0 w 407"/>
                <a:gd name="T93" fmla="*/ 1 h 646"/>
                <a:gd name="T94" fmla="*/ 0 w 407"/>
                <a:gd name="T95" fmla="*/ 1 h 646"/>
                <a:gd name="T96" fmla="*/ 0 w 407"/>
                <a:gd name="T97" fmla="*/ 1 h 646"/>
                <a:gd name="T98" fmla="*/ 0 w 407"/>
                <a:gd name="T99" fmla="*/ 1 h 646"/>
                <a:gd name="T100" fmla="*/ 0 w 407"/>
                <a:gd name="T101" fmla="*/ 1 h 6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7"/>
                <a:gd name="T154" fmla="*/ 0 h 646"/>
                <a:gd name="T155" fmla="*/ 407 w 407"/>
                <a:gd name="T156" fmla="*/ 646 h 6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7" h="646">
                  <a:moveTo>
                    <a:pt x="88" y="11"/>
                  </a:moveTo>
                  <a:lnTo>
                    <a:pt x="105" y="24"/>
                  </a:lnTo>
                  <a:lnTo>
                    <a:pt x="125" y="35"/>
                  </a:lnTo>
                  <a:lnTo>
                    <a:pt x="164" y="59"/>
                  </a:lnTo>
                  <a:lnTo>
                    <a:pt x="205" y="85"/>
                  </a:lnTo>
                  <a:lnTo>
                    <a:pt x="225" y="99"/>
                  </a:lnTo>
                  <a:lnTo>
                    <a:pt x="244" y="113"/>
                  </a:lnTo>
                  <a:lnTo>
                    <a:pt x="262" y="127"/>
                  </a:lnTo>
                  <a:lnTo>
                    <a:pt x="279" y="144"/>
                  </a:lnTo>
                  <a:lnTo>
                    <a:pt x="293" y="161"/>
                  </a:lnTo>
                  <a:lnTo>
                    <a:pt x="306" y="180"/>
                  </a:lnTo>
                  <a:lnTo>
                    <a:pt x="310" y="190"/>
                  </a:lnTo>
                  <a:lnTo>
                    <a:pt x="316" y="199"/>
                  </a:lnTo>
                  <a:lnTo>
                    <a:pt x="319" y="211"/>
                  </a:lnTo>
                  <a:lnTo>
                    <a:pt x="323" y="222"/>
                  </a:lnTo>
                  <a:lnTo>
                    <a:pt x="324" y="232"/>
                  </a:lnTo>
                  <a:lnTo>
                    <a:pt x="326" y="245"/>
                  </a:lnTo>
                  <a:lnTo>
                    <a:pt x="327" y="258"/>
                  </a:lnTo>
                  <a:lnTo>
                    <a:pt x="326" y="270"/>
                  </a:lnTo>
                  <a:lnTo>
                    <a:pt x="330" y="285"/>
                  </a:lnTo>
                  <a:lnTo>
                    <a:pt x="332" y="299"/>
                  </a:lnTo>
                  <a:lnTo>
                    <a:pt x="333" y="313"/>
                  </a:lnTo>
                  <a:lnTo>
                    <a:pt x="332" y="327"/>
                  </a:lnTo>
                  <a:lnTo>
                    <a:pt x="327" y="358"/>
                  </a:lnTo>
                  <a:lnTo>
                    <a:pt x="324" y="372"/>
                  </a:lnTo>
                  <a:lnTo>
                    <a:pt x="322" y="387"/>
                  </a:lnTo>
                  <a:lnTo>
                    <a:pt x="319" y="402"/>
                  </a:lnTo>
                  <a:lnTo>
                    <a:pt x="317" y="416"/>
                  </a:lnTo>
                  <a:lnTo>
                    <a:pt x="317" y="429"/>
                  </a:lnTo>
                  <a:lnTo>
                    <a:pt x="319" y="443"/>
                  </a:lnTo>
                  <a:lnTo>
                    <a:pt x="323" y="456"/>
                  </a:lnTo>
                  <a:lnTo>
                    <a:pt x="329" y="469"/>
                  </a:lnTo>
                  <a:lnTo>
                    <a:pt x="333" y="475"/>
                  </a:lnTo>
                  <a:lnTo>
                    <a:pt x="337" y="480"/>
                  </a:lnTo>
                  <a:lnTo>
                    <a:pt x="343" y="484"/>
                  </a:lnTo>
                  <a:lnTo>
                    <a:pt x="349" y="490"/>
                  </a:lnTo>
                  <a:lnTo>
                    <a:pt x="356" y="490"/>
                  </a:lnTo>
                  <a:lnTo>
                    <a:pt x="356" y="486"/>
                  </a:lnTo>
                  <a:lnTo>
                    <a:pt x="356" y="483"/>
                  </a:lnTo>
                  <a:lnTo>
                    <a:pt x="353" y="480"/>
                  </a:lnTo>
                  <a:lnTo>
                    <a:pt x="350" y="477"/>
                  </a:lnTo>
                  <a:lnTo>
                    <a:pt x="346" y="476"/>
                  </a:lnTo>
                  <a:lnTo>
                    <a:pt x="343" y="473"/>
                  </a:lnTo>
                  <a:lnTo>
                    <a:pt x="341" y="469"/>
                  </a:lnTo>
                  <a:lnTo>
                    <a:pt x="341" y="463"/>
                  </a:lnTo>
                  <a:lnTo>
                    <a:pt x="337" y="459"/>
                  </a:lnTo>
                  <a:lnTo>
                    <a:pt x="334" y="453"/>
                  </a:lnTo>
                  <a:lnTo>
                    <a:pt x="333" y="446"/>
                  </a:lnTo>
                  <a:lnTo>
                    <a:pt x="333" y="439"/>
                  </a:lnTo>
                  <a:lnTo>
                    <a:pt x="332" y="424"/>
                  </a:lnTo>
                  <a:lnTo>
                    <a:pt x="332" y="411"/>
                  </a:lnTo>
                  <a:lnTo>
                    <a:pt x="341" y="424"/>
                  </a:lnTo>
                  <a:lnTo>
                    <a:pt x="353" y="438"/>
                  </a:lnTo>
                  <a:lnTo>
                    <a:pt x="366" y="450"/>
                  </a:lnTo>
                  <a:lnTo>
                    <a:pt x="377" y="465"/>
                  </a:lnTo>
                  <a:lnTo>
                    <a:pt x="388" y="479"/>
                  </a:lnTo>
                  <a:lnTo>
                    <a:pt x="398" y="496"/>
                  </a:lnTo>
                  <a:lnTo>
                    <a:pt x="401" y="503"/>
                  </a:lnTo>
                  <a:lnTo>
                    <a:pt x="404" y="511"/>
                  </a:lnTo>
                  <a:lnTo>
                    <a:pt x="405" y="521"/>
                  </a:lnTo>
                  <a:lnTo>
                    <a:pt x="407" y="531"/>
                  </a:lnTo>
                  <a:lnTo>
                    <a:pt x="405" y="540"/>
                  </a:lnTo>
                  <a:lnTo>
                    <a:pt x="404" y="550"/>
                  </a:lnTo>
                  <a:lnTo>
                    <a:pt x="401" y="560"/>
                  </a:lnTo>
                  <a:lnTo>
                    <a:pt x="397" y="571"/>
                  </a:lnTo>
                  <a:lnTo>
                    <a:pt x="393" y="579"/>
                  </a:lnTo>
                  <a:lnTo>
                    <a:pt x="387" y="589"/>
                  </a:lnTo>
                  <a:lnTo>
                    <a:pt x="380" y="598"/>
                  </a:lnTo>
                  <a:lnTo>
                    <a:pt x="371" y="604"/>
                  </a:lnTo>
                  <a:lnTo>
                    <a:pt x="367" y="589"/>
                  </a:lnTo>
                  <a:lnTo>
                    <a:pt x="364" y="581"/>
                  </a:lnTo>
                  <a:lnTo>
                    <a:pt x="360" y="575"/>
                  </a:lnTo>
                  <a:lnTo>
                    <a:pt x="356" y="568"/>
                  </a:lnTo>
                  <a:lnTo>
                    <a:pt x="350" y="564"/>
                  </a:lnTo>
                  <a:lnTo>
                    <a:pt x="343" y="560"/>
                  </a:lnTo>
                  <a:lnTo>
                    <a:pt x="334" y="557"/>
                  </a:lnTo>
                  <a:lnTo>
                    <a:pt x="324" y="558"/>
                  </a:lnTo>
                  <a:lnTo>
                    <a:pt x="316" y="561"/>
                  </a:lnTo>
                  <a:lnTo>
                    <a:pt x="307" y="565"/>
                  </a:lnTo>
                  <a:lnTo>
                    <a:pt x="300" y="572"/>
                  </a:lnTo>
                  <a:lnTo>
                    <a:pt x="298" y="575"/>
                  </a:lnTo>
                  <a:lnTo>
                    <a:pt x="295" y="579"/>
                  </a:lnTo>
                  <a:lnTo>
                    <a:pt x="290" y="589"/>
                  </a:lnTo>
                  <a:lnTo>
                    <a:pt x="289" y="598"/>
                  </a:lnTo>
                  <a:lnTo>
                    <a:pt x="288" y="608"/>
                  </a:lnTo>
                  <a:lnTo>
                    <a:pt x="288" y="628"/>
                  </a:lnTo>
                  <a:lnTo>
                    <a:pt x="286" y="636"/>
                  </a:lnTo>
                  <a:lnTo>
                    <a:pt x="282" y="646"/>
                  </a:lnTo>
                  <a:lnTo>
                    <a:pt x="281" y="632"/>
                  </a:lnTo>
                  <a:lnTo>
                    <a:pt x="281" y="619"/>
                  </a:lnTo>
                  <a:lnTo>
                    <a:pt x="281" y="605"/>
                  </a:lnTo>
                  <a:lnTo>
                    <a:pt x="282" y="592"/>
                  </a:lnTo>
                  <a:lnTo>
                    <a:pt x="285" y="578"/>
                  </a:lnTo>
                  <a:lnTo>
                    <a:pt x="289" y="565"/>
                  </a:lnTo>
                  <a:lnTo>
                    <a:pt x="295" y="554"/>
                  </a:lnTo>
                  <a:lnTo>
                    <a:pt x="300" y="541"/>
                  </a:lnTo>
                  <a:lnTo>
                    <a:pt x="300" y="538"/>
                  </a:lnTo>
                  <a:lnTo>
                    <a:pt x="299" y="536"/>
                  </a:lnTo>
                  <a:lnTo>
                    <a:pt x="298" y="534"/>
                  </a:lnTo>
                  <a:lnTo>
                    <a:pt x="296" y="533"/>
                  </a:lnTo>
                  <a:lnTo>
                    <a:pt x="290" y="531"/>
                  </a:lnTo>
                  <a:lnTo>
                    <a:pt x="288" y="530"/>
                  </a:lnTo>
                  <a:lnTo>
                    <a:pt x="285" y="528"/>
                  </a:lnTo>
                  <a:lnTo>
                    <a:pt x="278" y="520"/>
                  </a:lnTo>
                  <a:lnTo>
                    <a:pt x="272" y="510"/>
                  </a:lnTo>
                  <a:lnTo>
                    <a:pt x="261" y="490"/>
                  </a:lnTo>
                  <a:lnTo>
                    <a:pt x="256" y="479"/>
                  </a:lnTo>
                  <a:lnTo>
                    <a:pt x="251" y="469"/>
                  </a:lnTo>
                  <a:lnTo>
                    <a:pt x="241" y="449"/>
                  </a:lnTo>
                  <a:lnTo>
                    <a:pt x="237" y="449"/>
                  </a:lnTo>
                  <a:lnTo>
                    <a:pt x="251" y="441"/>
                  </a:lnTo>
                  <a:lnTo>
                    <a:pt x="261" y="429"/>
                  </a:lnTo>
                  <a:lnTo>
                    <a:pt x="271" y="416"/>
                  </a:lnTo>
                  <a:lnTo>
                    <a:pt x="278" y="404"/>
                  </a:lnTo>
                  <a:lnTo>
                    <a:pt x="282" y="389"/>
                  </a:lnTo>
                  <a:lnTo>
                    <a:pt x="285" y="375"/>
                  </a:lnTo>
                  <a:lnTo>
                    <a:pt x="288" y="360"/>
                  </a:lnTo>
                  <a:lnTo>
                    <a:pt x="289" y="344"/>
                  </a:lnTo>
                  <a:lnTo>
                    <a:pt x="288" y="329"/>
                  </a:lnTo>
                  <a:lnTo>
                    <a:pt x="288" y="313"/>
                  </a:lnTo>
                  <a:lnTo>
                    <a:pt x="282" y="280"/>
                  </a:lnTo>
                  <a:lnTo>
                    <a:pt x="276" y="249"/>
                  </a:lnTo>
                  <a:lnTo>
                    <a:pt x="273" y="234"/>
                  </a:lnTo>
                  <a:lnTo>
                    <a:pt x="271" y="219"/>
                  </a:lnTo>
                  <a:lnTo>
                    <a:pt x="249" y="150"/>
                  </a:lnTo>
                  <a:lnTo>
                    <a:pt x="247" y="148"/>
                  </a:lnTo>
                  <a:lnTo>
                    <a:pt x="245" y="147"/>
                  </a:lnTo>
                  <a:lnTo>
                    <a:pt x="242" y="144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39" y="164"/>
                  </a:lnTo>
                  <a:lnTo>
                    <a:pt x="244" y="181"/>
                  </a:lnTo>
                  <a:lnTo>
                    <a:pt x="249" y="197"/>
                  </a:lnTo>
                  <a:lnTo>
                    <a:pt x="254" y="214"/>
                  </a:lnTo>
                  <a:lnTo>
                    <a:pt x="264" y="248"/>
                  </a:lnTo>
                  <a:lnTo>
                    <a:pt x="271" y="283"/>
                  </a:lnTo>
                  <a:lnTo>
                    <a:pt x="273" y="300"/>
                  </a:lnTo>
                  <a:lnTo>
                    <a:pt x="275" y="317"/>
                  </a:lnTo>
                  <a:lnTo>
                    <a:pt x="275" y="334"/>
                  </a:lnTo>
                  <a:lnTo>
                    <a:pt x="275" y="351"/>
                  </a:lnTo>
                  <a:lnTo>
                    <a:pt x="272" y="368"/>
                  </a:lnTo>
                  <a:lnTo>
                    <a:pt x="268" y="385"/>
                  </a:lnTo>
                  <a:lnTo>
                    <a:pt x="262" y="401"/>
                  </a:lnTo>
                  <a:lnTo>
                    <a:pt x="254" y="418"/>
                  </a:lnTo>
                  <a:lnTo>
                    <a:pt x="228" y="438"/>
                  </a:lnTo>
                  <a:lnTo>
                    <a:pt x="221" y="442"/>
                  </a:lnTo>
                  <a:lnTo>
                    <a:pt x="214" y="443"/>
                  </a:lnTo>
                  <a:lnTo>
                    <a:pt x="207" y="445"/>
                  </a:lnTo>
                  <a:lnTo>
                    <a:pt x="198" y="443"/>
                  </a:lnTo>
                  <a:lnTo>
                    <a:pt x="187" y="436"/>
                  </a:lnTo>
                  <a:lnTo>
                    <a:pt x="176" y="428"/>
                  </a:lnTo>
                  <a:lnTo>
                    <a:pt x="164" y="416"/>
                  </a:lnTo>
                  <a:lnTo>
                    <a:pt x="160" y="411"/>
                  </a:lnTo>
                  <a:lnTo>
                    <a:pt x="156" y="405"/>
                  </a:lnTo>
                  <a:lnTo>
                    <a:pt x="171" y="391"/>
                  </a:lnTo>
                  <a:lnTo>
                    <a:pt x="186" y="375"/>
                  </a:lnTo>
                  <a:lnTo>
                    <a:pt x="198" y="360"/>
                  </a:lnTo>
                  <a:lnTo>
                    <a:pt x="208" y="341"/>
                  </a:lnTo>
                  <a:lnTo>
                    <a:pt x="217" y="321"/>
                  </a:lnTo>
                  <a:lnTo>
                    <a:pt x="221" y="312"/>
                  </a:lnTo>
                  <a:lnTo>
                    <a:pt x="224" y="302"/>
                  </a:lnTo>
                  <a:lnTo>
                    <a:pt x="225" y="292"/>
                  </a:lnTo>
                  <a:lnTo>
                    <a:pt x="227" y="280"/>
                  </a:lnTo>
                  <a:lnTo>
                    <a:pt x="227" y="270"/>
                  </a:lnTo>
                  <a:lnTo>
                    <a:pt x="225" y="259"/>
                  </a:lnTo>
                  <a:lnTo>
                    <a:pt x="224" y="249"/>
                  </a:lnTo>
                  <a:lnTo>
                    <a:pt x="222" y="238"/>
                  </a:lnTo>
                  <a:lnTo>
                    <a:pt x="221" y="214"/>
                  </a:lnTo>
                  <a:lnTo>
                    <a:pt x="220" y="201"/>
                  </a:lnTo>
                  <a:lnTo>
                    <a:pt x="217" y="190"/>
                  </a:lnTo>
                  <a:lnTo>
                    <a:pt x="213" y="178"/>
                  </a:lnTo>
                  <a:lnTo>
                    <a:pt x="210" y="174"/>
                  </a:lnTo>
                  <a:lnTo>
                    <a:pt x="205" y="170"/>
                  </a:lnTo>
                  <a:lnTo>
                    <a:pt x="204" y="174"/>
                  </a:lnTo>
                  <a:lnTo>
                    <a:pt x="203" y="177"/>
                  </a:lnTo>
                  <a:lnTo>
                    <a:pt x="204" y="184"/>
                  </a:lnTo>
                  <a:lnTo>
                    <a:pt x="207" y="191"/>
                  </a:lnTo>
                  <a:lnTo>
                    <a:pt x="207" y="195"/>
                  </a:lnTo>
                  <a:lnTo>
                    <a:pt x="207" y="198"/>
                  </a:lnTo>
                  <a:lnTo>
                    <a:pt x="210" y="224"/>
                  </a:lnTo>
                  <a:lnTo>
                    <a:pt x="213" y="249"/>
                  </a:lnTo>
                  <a:lnTo>
                    <a:pt x="213" y="275"/>
                  </a:lnTo>
                  <a:lnTo>
                    <a:pt x="211" y="287"/>
                  </a:lnTo>
                  <a:lnTo>
                    <a:pt x="208" y="300"/>
                  </a:lnTo>
                  <a:lnTo>
                    <a:pt x="207" y="312"/>
                  </a:lnTo>
                  <a:lnTo>
                    <a:pt x="203" y="324"/>
                  </a:lnTo>
                  <a:lnTo>
                    <a:pt x="198" y="336"/>
                  </a:lnTo>
                  <a:lnTo>
                    <a:pt x="193" y="347"/>
                  </a:lnTo>
                  <a:lnTo>
                    <a:pt x="187" y="357"/>
                  </a:lnTo>
                  <a:lnTo>
                    <a:pt x="180" y="367"/>
                  </a:lnTo>
                  <a:lnTo>
                    <a:pt x="171" y="377"/>
                  </a:lnTo>
                  <a:lnTo>
                    <a:pt x="161" y="384"/>
                  </a:lnTo>
                  <a:lnTo>
                    <a:pt x="153" y="389"/>
                  </a:lnTo>
                  <a:lnTo>
                    <a:pt x="146" y="395"/>
                  </a:lnTo>
                  <a:lnTo>
                    <a:pt x="139" y="399"/>
                  </a:lnTo>
                  <a:lnTo>
                    <a:pt x="130" y="402"/>
                  </a:lnTo>
                  <a:lnTo>
                    <a:pt x="122" y="405"/>
                  </a:lnTo>
                  <a:lnTo>
                    <a:pt x="112" y="408"/>
                  </a:lnTo>
                  <a:lnTo>
                    <a:pt x="93" y="409"/>
                  </a:lnTo>
                  <a:lnTo>
                    <a:pt x="99" y="394"/>
                  </a:lnTo>
                  <a:lnTo>
                    <a:pt x="105" y="378"/>
                  </a:lnTo>
                  <a:lnTo>
                    <a:pt x="112" y="363"/>
                  </a:lnTo>
                  <a:lnTo>
                    <a:pt x="116" y="346"/>
                  </a:lnTo>
                  <a:lnTo>
                    <a:pt x="120" y="329"/>
                  </a:lnTo>
                  <a:lnTo>
                    <a:pt x="122" y="312"/>
                  </a:lnTo>
                  <a:lnTo>
                    <a:pt x="120" y="294"/>
                  </a:lnTo>
                  <a:lnTo>
                    <a:pt x="120" y="286"/>
                  </a:lnTo>
                  <a:lnTo>
                    <a:pt x="118" y="276"/>
                  </a:lnTo>
                  <a:lnTo>
                    <a:pt x="113" y="276"/>
                  </a:lnTo>
                  <a:lnTo>
                    <a:pt x="110" y="306"/>
                  </a:lnTo>
                  <a:lnTo>
                    <a:pt x="106" y="334"/>
                  </a:lnTo>
                  <a:lnTo>
                    <a:pt x="103" y="348"/>
                  </a:lnTo>
                  <a:lnTo>
                    <a:pt x="101" y="361"/>
                  </a:lnTo>
                  <a:lnTo>
                    <a:pt x="95" y="375"/>
                  </a:lnTo>
                  <a:lnTo>
                    <a:pt x="88" y="387"/>
                  </a:lnTo>
                  <a:lnTo>
                    <a:pt x="84" y="384"/>
                  </a:lnTo>
                  <a:lnTo>
                    <a:pt x="79" y="381"/>
                  </a:lnTo>
                  <a:lnTo>
                    <a:pt x="71" y="371"/>
                  </a:lnTo>
                  <a:lnTo>
                    <a:pt x="65" y="360"/>
                  </a:lnTo>
                  <a:lnTo>
                    <a:pt x="58" y="350"/>
                  </a:lnTo>
                  <a:lnTo>
                    <a:pt x="58" y="334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8" y="289"/>
                  </a:lnTo>
                  <a:lnTo>
                    <a:pt x="67" y="287"/>
                  </a:lnTo>
                  <a:lnTo>
                    <a:pt x="65" y="286"/>
                  </a:lnTo>
                  <a:lnTo>
                    <a:pt x="61" y="285"/>
                  </a:lnTo>
                  <a:lnTo>
                    <a:pt x="51" y="285"/>
                  </a:lnTo>
                  <a:lnTo>
                    <a:pt x="37" y="302"/>
                  </a:lnTo>
                  <a:lnTo>
                    <a:pt x="23" y="320"/>
                  </a:lnTo>
                  <a:lnTo>
                    <a:pt x="11" y="340"/>
                  </a:lnTo>
                  <a:lnTo>
                    <a:pt x="1" y="360"/>
                  </a:lnTo>
                  <a:lnTo>
                    <a:pt x="0" y="355"/>
                  </a:lnTo>
                  <a:lnTo>
                    <a:pt x="0" y="351"/>
                  </a:lnTo>
                  <a:lnTo>
                    <a:pt x="3" y="341"/>
                  </a:lnTo>
                  <a:lnTo>
                    <a:pt x="6" y="336"/>
                  </a:lnTo>
                  <a:lnTo>
                    <a:pt x="7" y="330"/>
                  </a:lnTo>
                  <a:lnTo>
                    <a:pt x="10" y="320"/>
                  </a:lnTo>
                  <a:lnTo>
                    <a:pt x="8" y="319"/>
                  </a:lnTo>
                  <a:lnTo>
                    <a:pt x="6" y="317"/>
                  </a:lnTo>
                  <a:lnTo>
                    <a:pt x="3" y="317"/>
                  </a:lnTo>
                  <a:lnTo>
                    <a:pt x="1" y="317"/>
                  </a:lnTo>
                  <a:lnTo>
                    <a:pt x="8" y="304"/>
                  </a:lnTo>
                  <a:lnTo>
                    <a:pt x="14" y="290"/>
                  </a:lnTo>
                  <a:lnTo>
                    <a:pt x="28" y="260"/>
                  </a:lnTo>
                  <a:lnTo>
                    <a:pt x="44" y="231"/>
                  </a:lnTo>
                  <a:lnTo>
                    <a:pt x="52" y="215"/>
                  </a:lnTo>
                  <a:lnTo>
                    <a:pt x="61" y="202"/>
                  </a:lnTo>
                  <a:lnTo>
                    <a:pt x="67" y="178"/>
                  </a:lnTo>
                  <a:lnTo>
                    <a:pt x="71" y="153"/>
                  </a:lnTo>
                  <a:lnTo>
                    <a:pt x="74" y="127"/>
                  </a:lnTo>
                  <a:lnTo>
                    <a:pt x="75" y="100"/>
                  </a:lnTo>
                  <a:lnTo>
                    <a:pt x="74" y="75"/>
                  </a:lnTo>
                  <a:lnTo>
                    <a:pt x="71" y="48"/>
                  </a:lnTo>
                  <a:lnTo>
                    <a:pt x="65" y="24"/>
                  </a:lnTo>
                  <a:lnTo>
                    <a:pt x="62" y="12"/>
                  </a:lnTo>
                  <a:lnTo>
                    <a:pt x="58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D6A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09" name="Freeform 17">
              <a:extLst>
                <a:ext uri="{FF2B5EF4-FFF2-40B4-BE49-F238E27FC236}">
                  <a16:creationId xmlns:a16="http://schemas.microsoft.com/office/drawing/2014/main" id="{E29E6B8A-1E6A-4214-6322-57C680E3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025"/>
              <a:ext cx="202" cy="400"/>
            </a:xfrm>
            <a:custGeom>
              <a:avLst/>
              <a:gdLst>
                <a:gd name="T0" fmla="*/ 1 w 402"/>
                <a:gd name="T1" fmla="*/ 1 h 800"/>
                <a:gd name="T2" fmla="*/ 1 w 402"/>
                <a:gd name="T3" fmla="*/ 1 h 800"/>
                <a:gd name="T4" fmla="*/ 1 w 402"/>
                <a:gd name="T5" fmla="*/ 1 h 800"/>
                <a:gd name="T6" fmla="*/ 1 w 402"/>
                <a:gd name="T7" fmla="*/ 1 h 800"/>
                <a:gd name="T8" fmla="*/ 1 w 402"/>
                <a:gd name="T9" fmla="*/ 1 h 800"/>
                <a:gd name="T10" fmla="*/ 1 w 402"/>
                <a:gd name="T11" fmla="*/ 1 h 800"/>
                <a:gd name="T12" fmla="*/ 1 w 402"/>
                <a:gd name="T13" fmla="*/ 1 h 800"/>
                <a:gd name="T14" fmla="*/ 1 w 402"/>
                <a:gd name="T15" fmla="*/ 1 h 800"/>
                <a:gd name="T16" fmla="*/ 1 w 402"/>
                <a:gd name="T17" fmla="*/ 1 h 800"/>
                <a:gd name="T18" fmla="*/ 1 w 402"/>
                <a:gd name="T19" fmla="*/ 1 h 800"/>
                <a:gd name="T20" fmla="*/ 1 w 402"/>
                <a:gd name="T21" fmla="*/ 1 h 800"/>
                <a:gd name="T22" fmla="*/ 1 w 402"/>
                <a:gd name="T23" fmla="*/ 1 h 800"/>
                <a:gd name="T24" fmla="*/ 1 w 402"/>
                <a:gd name="T25" fmla="*/ 1 h 800"/>
                <a:gd name="T26" fmla="*/ 1 w 402"/>
                <a:gd name="T27" fmla="*/ 1 h 800"/>
                <a:gd name="T28" fmla="*/ 1 w 402"/>
                <a:gd name="T29" fmla="*/ 1 h 800"/>
                <a:gd name="T30" fmla="*/ 1 w 402"/>
                <a:gd name="T31" fmla="*/ 1 h 800"/>
                <a:gd name="T32" fmla="*/ 1 w 402"/>
                <a:gd name="T33" fmla="*/ 1 h 800"/>
                <a:gd name="T34" fmla="*/ 1 w 402"/>
                <a:gd name="T35" fmla="*/ 1 h 800"/>
                <a:gd name="T36" fmla="*/ 1 w 402"/>
                <a:gd name="T37" fmla="*/ 1 h 800"/>
                <a:gd name="T38" fmla="*/ 1 w 402"/>
                <a:gd name="T39" fmla="*/ 1 h 800"/>
                <a:gd name="T40" fmla="*/ 1 w 402"/>
                <a:gd name="T41" fmla="*/ 1 h 800"/>
                <a:gd name="T42" fmla="*/ 1 w 402"/>
                <a:gd name="T43" fmla="*/ 1 h 800"/>
                <a:gd name="T44" fmla="*/ 1 w 402"/>
                <a:gd name="T45" fmla="*/ 1 h 800"/>
                <a:gd name="T46" fmla="*/ 1 w 402"/>
                <a:gd name="T47" fmla="*/ 1 h 800"/>
                <a:gd name="T48" fmla="*/ 1 w 402"/>
                <a:gd name="T49" fmla="*/ 1 h 800"/>
                <a:gd name="T50" fmla="*/ 1 w 402"/>
                <a:gd name="T51" fmla="*/ 1 h 800"/>
                <a:gd name="T52" fmla="*/ 1 w 402"/>
                <a:gd name="T53" fmla="*/ 1 h 800"/>
                <a:gd name="T54" fmla="*/ 1 w 402"/>
                <a:gd name="T55" fmla="*/ 1 h 800"/>
                <a:gd name="T56" fmla="*/ 1 w 402"/>
                <a:gd name="T57" fmla="*/ 1 h 800"/>
                <a:gd name="T58" fmla="*/ 1 w 402"/>
                <a:gd name="T59" fmla="*/ 1 h 800"/>
                <a:gd name="T60" fmla="*/ 1 w 402"/>
                <a:gd name="T61" fmla="*/ 1 h 800"/>
                <a:gd name="T62" fmla="*/ 1 w 402"/>
                <a:gd name="T63" fmla="*/ 1 h 800"/>
                <a:gd name="T64" fmla="*/ 1 w 402"/>
                <a:gd name="T65" fmla="*/ 1 h 800"/>
                <a:gd name="T66" fmla="*/ 1 w 402"/>
                <a:gd name="T67" fmla="*/ 1 h 800"/>
                <a:gd name="T68" fmla="*/ 1 w 402"/>
                <a:gd name="T69" fmla="*/ 1 h 800"/>
                <a:gd name="T70" fmla="*/ 1 w 402"/>
                <a:gd name="T71" fmla="*/ 1 h 800"/>
                <a:gd name="T72" fmla="*/ 1 w 402"/>
                <a:gd name="T73" fmla="*/ 1 h 800"/>
                <a:gd name="T74" fmla="*/ 1 w 402"/>
                <a:gd name="T75" fmla="*/ 1 h 800"/>
                <a:gd name="T76" fmla="*/ 1 w 402"/>
                <a:gd name="T77" fmla="*/ 1 h 800"/>
                <a:gd name="T78" fmla="*/ 1 w 402"/>
                <a:gd name="T79" fmla="*/ 1 h 800"/>
                <a:gd name="T80" fmla="*/ 1 w 402"/>
                <a:gd name="T81" fmla="*/ 1 h 800"/>
                <a:gd name="T82" fmla="*/ 1 w 402"/>
                <a:gd name="T83" fmla="*/ 1 h 800"/>
                <a:gd name="T84" fmla="*/ 1 w 402"/>
                <a:gd name="T85" fmla="*/ 1 h 800"/>
                <a:gd name="T86" fmla="*/ 1 w 402"/>
                <a:gd name="T87" fmla="*/ 1 h 800"/>
                <a:gd name="T88" fmla="*/ 1 w 402"/>
                <a:gd name="T89" fmla="*/ 1 h 800"/>
                <a:gd name="T90" fmla="*/ 1 w 402"/>
                <a:gd name="T91" fmla="*/ 1 h 800"/>
                <a:gd name="T92" fmla="*/ 1 w 402"/>
                <a:gd name="T93" fmla="*/ 1 h 800"/>
                <a:gd name="T94" fmla="*/ 1 w 402"/>
                <a:gd name="T95" fmla="*/ 1 h 800"/>
                <a:gd name="T96" fmla="*/ 1 w 402"/>
                <a:gd name="T97" fmla="*/ 1 h 800"/>
                <a:gd name="T98" fmla="*/ 1 w 402"/>
                <a:gd name="T99" fmla="*/ 1 h 800"/>
                <a:gd name="T100" fmla="*/ 1 w 402"/>
                <a:gd name="T101" fmla="*/ 1 h 800"/>
                <a:gd name="T102" fmla="*/ 1 w 402"/>
                <a:gd name="T103" fmla="*/ 1 h 800"/>
                <a:gd name="T104" fmla="*/ 1 w 402"/>
                <a:gd name="T105" fmla="*/ 1 h 800"/>
                <a:gd name="T106" fmla="*/ 1 w 402"/>
                <a:gd name="T107" fmla="*/ 1 h 800"/>
                <a:gd name="T108" fmla="*/ 1 w 402"/>
                <a:gd name="T109" fmla="*/ 1 h 800"/>
                <a:gd name="T110" fmla="*/ 1 w 402"/>
                <a:gd name="T111" fmla="*/ 1 h 800"/>
                <a:gd name="T112" fmla="*/ 1 w 402"/>
                <a:gd name="T113" fmla="*/ 1 h 800"/>
                <a:gd name="T114" fmla="*/ 1 w 402"/>
                <a:gd name="T115" fmla="*/ 0 h 800"/>
                <a:gd name="T116" fmla="*/ 1 w 402"/>
                <a:gd name="T117" fmla="*/ 1 h 8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2"/>
                <a:gd name="T178" fmla="*/ 0 h 800"/>
                <a:gd name="T179" fmla="*/ 402 w 402"/>
                <a:gd name="T180" fmla="*/ 800 h 8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2" h="800">
                  <a:moveTo>
                    <a:pt x="209" y="57"/>
                  </a:moveTo>
                  <a:lnTo>
                    <a:pt x="216" y="57"/>
                  </a:lnTo>
                  <a:lnTo>
                    <a:pt x="222" y="55"/>
                  </a:lnTo>
                  <a:lnTo>
                    <a:pt x="235" y="53"/>
                  </a:lnTo>
                  <a:lnTo>
                    <a:pt x="246" y="47"/>
                  </a:lnTo>
                  <a:lnTo>
                    <a:pt x="256" y="40"/>
                  </a:lnTo>
                  <a:lnTo>
                    <a:pt x="266" y="30"/>
                  </a:lnTo>
                  <a:lnTo>
                    <a:pt x="276" y="21"/>
                  </a:lnTo>
                  <a:lnTo>
                    <a:pt x="285" y="11"/>
                  </a:lnTo>
                  <a:lnTo>
                    <a:pt x="292" y="2"/>
                  </a:lnTo>
                  <a:lnTo>
                    <a:pt x="297" y="17"/>
                  </a:lnTo>
                  <a:lnTo>
                    <a:pt x="304" y="31"/>
                  </a:lnTo>
                  <a:lnTo>
                    <a:pt x="313" y="47"/>
                  </a:lnTo>
                  <a:lnTo>
                    <a:pt x="323" y="61"/>
                  </a:lnTo>
                  <a:lnTo>
                    <a:pt x="336" y="74"/>
                  </a:lnTo>
                  <a:lnTo>
                    <a:pt x="348" y="84"/>
                  </a:lnTo>
                  <a:lnTo>
                    <a:pt x="364" y="94"/>
                  </a:lnTo>
                  <a:lnTo>
                    <a:pt x="371" y="97"/>
                  </a:lnTo>
                  <a:lnTo>
                    <a:pt x="379" y="99"/>
                  </a:lnTo>
                  <a:lnTo>
                    <a:pt x="375" y="121"/>
                  </a:lnTo>
                  <a:lnTo>
                    <a:pt x="374" y="142"/>
                  </a:lnTo>
                  <a:lnTo>
                    <a:pt x="374" y="162"/>
                  </a:lnTo>
                  <a:lnTo>
                    <a:pt x="377" y="183"/>
                  </a:lnTo>
                  <a:lnTo>
                    <a:pt x="378" y="204"/>
                  </a:lnTo>
                  <a:lnTo>
                    <a:pt x="381" y="224"/>
                  </a:lnTo>
                  <a:lnTo>
                    <a:pt x="382" y="245"/>
                  </a:lnTo>
                  <a:lnTo>
                    <a:pt x="382" y="268"/>
                  </a:lnTo>
                  <a:lnTo>
                    <a:pt x="374" y="275"/>
                  </a:lnTo>
                  <a:lnTo>
                    <a:pt x="364" y="282"/>
                  </a:lnTo>
                  <a:lnTo>
                    <a:pt x="353" y="287"/>
                  </a:lnTo>
                  <a:lnTo>
                    <a:pt x="341" y="288"/>
                  </a:lnTo>
                  <a:lnTo>
                    <a:pt x="330" y="285"/>
                  </a:lnTo>
                  <a:lnTo>
                    <a:pt x="319" y="281"/>
                  </a:lnTo>
                  <a:lnTo>
                    <a:pt x="309" y="275"/>
                  </a:lnTo>
                  <a:lnTo>
                    <a:pt x="299" y="269"/>
                  </a:lnTo>
                  <a:lnTo>
                    <a:pt x="287" y="264"/>
                  </a:lnTo>
                  <a:lnTo>
                    <a:pt x="277" y="260"/>
                  </a:lnTo>
                  <a:lnTo>
                    <a:pt x="266" y="258"/>
                  </a:lnTo>
                  <a:lnTo>
                    <a:pt x="260" y="258"/>
                  </a:lnTo>
                  <a:lnTo>
                    <a:pt x="253" y="258"/>
                  </a:lnTo>
                  <a:lnTo>
                    <a:pt x="249" y="262"/>
                  </a:lnTo>
                  <a:lnTo>
                    <a:pt x="246" y="269"/>
                  </a:lnTo>
                  <a:lnTo>
                    <a:pt x="245" y="275"/>
                  </a:lnTo>
                  <a:lnTo>
                    <a:pt x="245" y="282"/>
                  </a:lnTo>
                  <a:lnTo>
                    <a:pt x="248" y="295"/>
                  </a:lnTo>
                  <a:lnTo>
                    <a:pt x="249" y="302"/>
                  </a:lnTo>
                  <a:lnTo>
                    <a:pt x="250" y="308"/>
                  </a:lnTo>
                  <a:lnTo>
                    <a:pt x="259" y="332"/>
                  </a:lnTo>
                  <a:lnTo>
                    <a:pt x="270" y="356"/>
                  </a:lnTo>
                  <a:lnTo>
                    <a:pt x="282" y="380"/>
                  </a:lnTo>
                  <a:lnTo>
                    <a:pt x="296" y="403"/>
                  </a:lnTo>
                  <a:lnTo>
                    <a:pt x="303" y="406"/>
                  </a:lnTo>
                  <a:lnTo>
                    <a:pt x="309" y="410"/>
                  </a:lnTo>
                  <a:lnTo>
                    <a:pt x="316" y="411"/>
                  </a:lnTo>
                  <a:lnTo>
                    <a:pt x="320" y="411"/>
                  </a:lnTo>
                  <a:lnTo>
                    <a:pt x="323" y="411"/>
                  </a:lnTo>
                  <a:lnTo>
                    <a:pt x="316" y="406"/>
                  </a:lnTo>
                  <a:lnTo>
                    <a:pt x="309" y="400"/>
                  </a:lnTo>
                  <a:lnTo>
                    <a:pt x="302" y="394"/>
                  </a:lnTo>
                  <a:lnTo>
                    <a:pt x="296" y="387"/>
                  </a:lnTo>
                  <a:lnTo>
                    <a:pt x="287" y="372"/>
                  </a:lnTo>
                  <a:lnTo>
                    <a:pt x="279" y="356"/>
                  </a:lnTo>
                  <a:lnTo>
                    <a:pt x="273" y="339"/>
                  </a:lnTo>
                  <a:lnTo>
                    <a:pt x="267" y="322"/>
                  </a:lnTo>
                  <a:lnTo>
                    <a:pt x="263" y="304"/>
                  </a:lnTo>
                  <a:lnTo>
                    <a:pt x="259" y="287"/>
                  </a:lnTo>
                  <a:lnTo>
                    <a:pt x="258" y="272"/>
                  </a:lnTo>
                  <a:lnTo>
                    <a:pt x="262" y="272"/>
                  </a:lnTo>
                  <a:lnTo>
                    <a:pt x="265" y="274"/>
                  </a:lnTo>
                  <a:lnTo>
                    <a:pt x="269" y="277"/>
                  </a:lnTo>
                  <a:lnTo>
                    <a:pt x="275" y="278"/>
                  </a:lnTo>
                  <a:lnTo>
                    <a:pt x="276" y="278"/>
                  </a:lnTo>
                  <a:lnTo>
                    <a:pt x="279" y="277"/>
                  </a:lnTo>
                  <a:lnTo>
                    <a:pt x="289" y="281"/>
                  </a:lnTo>
                  <a:lnTo>
                    <a:pt x="299" y="287"/>
                  </a:lnTo>
                  <a:lnTo>
                    <a:pt x="319" y="299"/>
                  </a:lnTo>
                  <a:lnTo>
                    <a:pt x="330" y="304"/>
                  </a:lnTo>
                  <a:lnTo>
                    <a:pt x="336" y="305"/>
                  </a:lnTo>
                  <a:lnTo>
                    <a:pt x="340" y="305"/>
                  </a:lnTo>
                  <a:lnTo>
                    <a:pt x="345" y="304"/>
                  </a:lnTo>
                  <a:lnTo>
                    <a:pt x="350" y="302"/>
                  </a:lnTo>
                  <a:lnTo>
                    <a:pt x="355" y="299"/>
                  </a:lnTo>
                  <a:lnTo>
                    <a:pt x="360" y="295"/>
                  </a:lnTo>
                  <a:lnTo>
                    <a:pt x="364" y="294"/>
                  </a:lnTo>
                  <a:lnTo>
                    <a:pt x="367" y="292"/>
                  </a:lnTo>
                  <a:lnTo>
                    <a:pt x="372" y="287"/>
                  </a:lnTo>
                  <a:lnTo>
                    <a:pt x="378" y="281"/>
                  </a:lnTo>
                  <a:lnTo>
                    <a:pt x="384" y="275"/>
                  </a:lnTo>
                  <a:lnTo>
                    <a:pt x="385" y="282"/>
                  </a:lnTo>
                  <a:lnTo>
                    <a:pt x="387" y="289"/>
                  </a:lnTo>
                  <a:lnTo>
                    <a:pt x="394" y="302"/>
                  </a:lnTo>
                  <a:lnTo>
                    <a:pt x="399" y="316"/>
                  </a:lnTo>
                  <a:lnTo>
                    <a:pt x="401" y="323"/>
                  </a:lnTo>
                  <a:lnTo>
                    <a:pt x="402" y="332"/>
                  </a:lnTo>
                  <a:lnTo>
                    <a:pt x="402" y="342"/>
                  </a:lnTo>
                  <a:lnTo>
                    <a:pt x="401" y="352"/>
                  </a:lnTo>
                  <a:lnTo>
                    <a:pt x="396" y="372"/>
                  </a:lnTo>
                  <a:lnTo>
                    <a:pt x="395" y="382"/>
                  </a:lnTo>
                  <a:lnTo>
                    <a:pt x="394" y="390"/>
                  </a:lnTo>
                  <a:lnTo>
                    <a:pt x="395" y="400"/>
                  </a:lnTo>
                  <a:lnTo>
                    <a:pt x="398" y="411"/>
                  </a:lnTo>
                  <a:lnTo>
                    <a:pt x="396" y="421"/>
                  </a:lnTo>
                  <a:lnTo>
                    <a:pt x="396" y="440"/>
                  </a:lnTo>
                  <a:lnTo>
                    <a:pt x="394" y="451"/>
                  </a:lnTo>
                  <a:lnTo>
                    <a:pt x="391" y="467"/>
                  </a:lnTo>
                  <a:lnTo>
                    <a:pt x="388" y="484"/>
                  </a:lnTo>
                  <a:lnTo>
                    <a:pt x="387" y="516"/>
                  </a:lnTo>
                  <a:lnTo>
                    <a:pt x="387" y="533"/>
                  </a:lnTo>
                  <a:lnTo>
                    <a:pt x="384" y="549"/>
                  </a:lnTo>
                  <a:lnTo>
                    <a:pt x="379" y="566"/>
                  </a:lnTo>
                  <a:lnTo>
                    <a:pt x="377" y="573"/>
                  </a:lnTo>
                  <a:lnTo>
                    <a:pt x="372" y="580"/>
                  </a:lnTo>
                  <a:lnTo>
                    <a:pt x="348" y="624"/>
                  </a:lnTo>
                  <a:lnTo>
                    <a:pt x="326" y="669"/>
                  </a:lnTo>
                  <a:lnTo>
                    <a:pt x="303" y="715"/>
                  </a:lnTo>
                  <a:lnTo>
                    <a:pt x="280" y="760"/>
                  </a:lnTo>
                  <a:lnTo>
                    <a:pt x="270" y="770"/>
                  </a:lnTo>
                  <a:lnTo>
                    <a:pt x="260" y="779"/>
                  </a:lnTo>
                  <a:lnTo>
                    <a:pt x="250" y="787"/>
                  </a:lnTo>
                  <a:lnTo>
                    <a:pt x="239" y="793"/>
                  </a:lnTo>
                  <a:lnTo>
                    <a:pt x="226" y="797"/>
                  </a:lnTo>
                  <a:lnTo>
                    <a:pt x="214" y="800"/>
                  </a:lnTo>
                  <a:lnTo>
                    <a:pt x="201" y="800"/>
                  </a:lnTo>
                  <a:lnTo>
                    <a:pt x="188" y="797"/>
                  </a:lnTo>
                  <a:lnTo>
                    <a:pt x="177" y="796"/>
                  </a:lnTo>
                  <a:lnTo>
                    <a:pt x="165" y="791"/>
                  </a:lnTo>
                  <a:lnTo>
                    <a:pt x="156" y="786"/>
                  </a:lnTo>
                  <a:lnTo>
                    <a:pt x="146" y="780"/>
                  </a:lnTo>
                  <a:lnTo>
                    <a:pt x="137" y="771"/>
                  </a:lnTo>
                  <a:lnTo>
                    <a:pt x="129" y="763"/>
                  </a:lnTo>
                  <a:lnTo>
                    <a:pt x="120" y="753"/>
                  </a:lnTo>
                  <a:lnTo>
                    <a:pt x="113" y="743"/>
                  </a:lnTo>
                  <a:lnTo>
                    <a:pt x="107" y="729"/>
                  </a:lnTo>
                  <a:lnTo>
                    <a:pt x="102" y="715"/>
                  </a:lnTo>
                  <a:lnTo>
                    <a:pt x="95" y="682"/>
                  </a:lnTo>
                  <a:lnTo>
                    <a:pt x="92" y="666"/>
                  </a:lnTo>
                  <a:lnTo>
                    <a:pt x="87" y="651"/>
                  </a:lnTo>
                  <a:lnTo>
                    <a:pt x="82" y="635"/>
                  </a:lnTo>
                  <a:lnTo>
                    <a:pt x="75" y="621"/>
                  </a:lnTo>
                  <a:lnTo>
                    <a:pt x="65" y="601"/>
                  </a:lnTo>
                  <a:lnTo>
                    <a:pt x="55" y="581"/>
                  </a:lnTo>
                  <a:lnTo>
                    <a:pt x="45" y="560"/>
                  </a:lnTo>
                  <a:lnTo>
                    <a:pt x="36" y="539"/>
                  </a:lnTo>
                  <a:lnTo>
                    <a:pt x="28" y="518"/>
                  </a:lnTo>
                  <a:lnTo>
                    <a:pt x="21" y="495"/>
                  </a:lnTo>
                  <a:lnTo>
                    <a:pt x="15" y="474"/>
                  </a:lnTo>
                  <a:lnTo>
                    <a:pt x="10" y="451"/>
                  </a:lnTo>
                  <a:lnTo>
                    <a:pt x="5" y="428"/>
                  </a:lnTo>
                  <a:lnTo>
                    <a:pt x="2" y="404"/>
                  </a:lnTo>
                  <a:lnTo>
                    <a:pt x="1" y="382"/>
                  </a:lnTo>
                  <a:lnTo>
                    <a:pt x="0" y="357"/>
                  </a:lnTo>
                  <a:lnTo>
                    <a:pt x="0" y="335"/>
                  </a:lnTo>
                  <a:lnTo>
                    <a:pt x="1" y="311"/>
                  </a:lnTo>
                  <a:lnTo>
                    <a:pt x="4" y="287"/>
                  </a:lnTo>
                  <a:lnTo>
                    <a:pt x="10" y="262"/>
                  </a:lnTo>
                  <a:lnTo>
                    <a:pt x="17" y="247"/>
                  </a:lnTo>
                  <a:lnTo>
                    <a:pt x="22" y="230"/>
                  </a:lnTo>
                  <a:lnTo>
                    <a:pt x="31" y="194"/>
                  </a:lnTo>
                  <a:lnTo>
                    <a:pt x="36" y="177"/>
                  </a:lnTo>
                  <a:lnTo>
                    <a:pt x="41" y="159"/>
                  </a:lnTo>
                  <a:lnTo>
                    <a:pt x="48" y="143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58" y="118"/>
                  </a:lnTo>
                  <a:lnTo>
                    <a:pt x="61" y="114"/>
                  </a:lnTo>
                  <a:lnTo>
                    <a:pt x="62" y="109"/>
                  </a:lnTo>
                  <a:lnTo>
                    <a:pt x="69" y="102"/>
                  </a:lnTo>
                  <a:lnTo>
                    <a:pt x="76" y="95"/>
                  </a:lnTo>
                  <a:lnTo>
                    <a:pt x="85" y="87"/>
                  </a:lnTo>
                  <a:lnTo>
                    <a:pt x="93" y="79"/>
                  </a:lnTo>
                  <a:lnTo>
                    <a:pt x="100" y="71"/>
                  </a:lnTo>
                  <a:lnTo>
                    <a:pt x="105" y="62"/>
                  </a:lnTo>
                  <a:lnTo>
                    <a:pt x="154" y="0"/>
                  </a:lnTo>
                  <a:lnTo>
                    <a:pt x="165" y="16"/>
                  </a:lnTo>
                  <a:lnTo>
                    <a:pt x="178" y="31"/>
                  </a:lnTo>
                  <a:lnTo>
                    <a:pt x="194" y="44"/>
                  </a:lnTo>
                  <a:lnTo>
                    <a:pt x="209" y="57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0" name="Freeform 18">
              <a:extLst>
                <a:ext uri="{FF2B5EF4-FFF2-40B4-BE49-F238E27FC236}">
                  <a16:creationId xmlns:a16="http://schemas.microsoft.com/office/drawing/2014/main" id="{DF7A2335-F1FA-5D3E-33A9-CC69D5DB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025"/>
              <a:ext cx="12" cy="19"/>
            </a:xfrm>
            <a:custGeom>
              <a:avLst/>
              <a:gdLst>
                <a:gd name="T0" fmla="*/ 0 w 26"/>
                <a:gd name="T1" fmla="*/ 1 h 38"/>
                <a:gd name="T2" fmla="*/ 0 w 26"/>
                <a:gd name="T3" fmla="*/ 0 h 38"/>
                <a:gd name="T4" fmla="*/ 0 w 26"/>
                <a:gd name="T5" fmla="*/ 1 h 38"/>
                <a:gd name="T6" fmla="*/ 0 w 26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8"/>
                <a:gd name="T14" fmla="*/ 26 w 2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8">
                  <a:moveTo>
                    <a:pt x="0" y="38"/>
                  </a:moveTo>
                  <a:lnTo>
                    <a:pt x="26" y="0"/>
                  </a:lnTo>
                  <a:lnTo>
                    <a:pt x="26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1" name="Freeform 19">
              <a:extLst>
                <a:ext uri="{FF2B5EF4-FFF2-40B4-BE49-F238E27FC236}">
                  <a16:creationId xmlns:a16="http://schemas.microsoft.com/office/drawing/2014/main" id="{3C4D3842-26D6-1996-44EC-61B98E854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047"/>
              <a:ext cx="30" cy="48"/>
            </a:xfrm>
            <a:custGeom>
              <a:avLst/>
              <a:gdLst>
                <a:gd name="T0" fmla="*/ 1 w 60"/>
                <a:gd name="T1" fmla="*/ 0 h 96"/>
                <a:gd name="T2" fmla="*/ 1 w 60"/>
                <a:gd name="T3" fmla="*/ 1 h 96"/>
                <a:gd name="T4" fmla="*/ 1 w 60"/>
                <a:gd name="T5" fmla="*/ 1 h 96"/>
                <a:gd name="T6" fmla="*/ 1 w 60"/>
                <a:gd name="T7" fmla="*/ 1 h 96"/>
                <a:gd name="T8" fmla="*/ 1 w 60"/>
                <a:gd name="T9" fmla="*/ 1 h 96"/>
                <a:gd name="T10" fmla="*/ 1 w 60"/>
                <a:gd name="T11" fmla="*/ 1 h 96"/>
                <a:gd name="T12" fmla="*/ 1 w 60"/>
                <a:gd name="T13" fmla="*/ 1 h 96"/>
                <a:gd name="T14" fmla="*/ 1 w 60"/>
                <a:gd name="T15" fmla="*/ 1 h 96"/>
                <a:gd name="T16" fmla="*/ 1 w 60"/>
                <a:gd name="T17" fmla="*/ 1 h 96"/>
                <a:gd name="T18" fmla="*/ 1 w 60"/>
                <a:gd name="T19" fmla="*/ 1 h 96"/>
                <a:gd name="T20" fmla="*/ 1 w 60"/>
                <a:gd name="T21" fmla="*/ 1 h 96"/>
                <a:gd name="T22" fmla="*/ 1 w 60"/>
                <a:gd name="T23" fmla="*/ 1 h 96"/>
                <a:gd name="T24" fmla="*/ 1 w 60"/>
                <a:gd name="T25" fmla="*/ 1 h 96"/>
                <a:gd name="T26" fmla="*/ 1 w 60"/>
                <a:gd name="T27" fmla="*/ 1 h 96"/>
                <a:gd name="T28" fmla="*/ 1 w 60"/>
                <a:gd name="T29" fmla="*/ 1 h 96"/>
                <a:gd name="T30" fmla="*/ 1 w 60"/>
                <a:gd name="T31" fmla="*/ 1 h 96"/>
                <a:gd name="T32" fmla="*/ 0 w 60"/>
                <a:gd name="T33" fmla="*/ 1 h 96"/>
                <a:gd name="T34" fmla="*/ 1 w 60"/>
                <a:gd name="T35" fmla="*/ 1 h 96"/>
                <a:gd name="T36" fmla="*/ 1 w 60"/>
                <a:gd name="T37" fmla="*/ 1 h 96"/>
                <a:gd name="T38" fmla="*/ 1 w 60"/>
                <a:gd name="T39" fmla="*/ 1 h 96"/>
                <a:gd name="T40" fmla="*/ 1 w 60"/>
                <a:gd name="T41" fmla="*/ 1 h 96"/>
                <a:gd name="T42" fmla="*/ 1 w 60"/>
                <a:gd name="T43" fmla="*/ 1 h 96"/>
                <a:gd name="T44" fmla="*/ 1 w 60"/>
                <a:gd name="T45" fmla="*/ 1 h 96"/>
                <a:gd name="T46" fmla="*/ 1 w 60"/>
                <a:gd name="T47" fmla="*/ 1 h 96"/>
                <a:gd name="T48" fmla="*/ 1 w 60"/>
                <a:gd name="T49" fmla="*/ 1 h 96"/>
                <a:gd name="T50" fmla="*/ 1 w 60"/>
                <a:gd name="T51" fmla="*/ 1 h 96"/>
                <a:gd name="T52" fmla="*/ 1 w 60"/>
                <a:gd name="T53" fmla="*/ 1 h 96"/>
                <a:gd name="T54" fmla="*/ 1 w 60"/>
                <a:gd name="T55" fmla="*/ 1 h 96"/>
                <a:gd name="T56" fmla="*/ 1 w 60"/>
                <a:gd name="T57" fmla="*/ 1 h 96"/>
                <a:gd name="T58" fmla="*/ 1 w 60"/>
                <a:gd name="T59" fmla="*/ 0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96"/>
                <a:gd name="T92" fmla="*/ 60 w 60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96">
                  <a:moveTo>
                    <a:pt x="57" y="0"/>
                  </a:moveTo>
                  <a:lnTo>
                    <a:pt x="57" y="9"/>
                  </a:lnTo>
                  <a:lnTo>
                    <a:pt x="58" y="18"/>
                  </a:lnTo>
                  <a:lnTo>
                    <a:pt x="60" y="40"/>
                  </a:lnTo>
                  <a:lnTo>
                    <a:pt x="60" y="48"/>
                  </a:lnTo>
                  <a:lnTo>
                    <a:pt x="58" y="53"/>
                  </a:lnTo>
                  <a:lnTo>
                    <a:pt x="57" y="55"/>
                  </a:lnTo>
                  <a:lnTo>
                    <a:pt x="54" y="60"/>
                  </a:lnTo>
                  <a:lnTo>
                    <a:pt x="51" y="62"/>
                  </a:lnTo>
                  <a:lnTo>
                    <a:pt x="47" y="64"/>
                  </a:lnTo>
                  <a:lnTo>
                    <a:pt x="43" y="65"/>
                  </a:lnTo>
                  <a:lnTo>
                    <a:pt x="38" y="71"/>
                  </a:lnTo>
                  <a:lnTo>
                    <a:pt x="27" y="78"/>
                  </a:lnTo>
                  <a:lnTo>
                    <a:pt x="21" y="81"/>
                  </a:lnTo>
                  <a:lnTo>
                    <a:pt x="10" y="88"/>
                  </a:lnTo>
                  <a:lnTo>
                    <a:pt x="6" y="92"/>
                  </a:lnTo>
                  <a:lnTo>
                    <a:pt x="0" y="96"/>
                  </a:lnTo>
                  <a:lnTo>
                    <a:pt x="2" y="77"/>
                  </a:lnTo>
                  <a:lnTo>
                    <a:pt x="4" y="58"/>
                  </a:lnTo>
                  <a:lnTo>
                    <a:pt x="9" y="41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8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2" name="Freeform 20">
              <a:extLst>
                <a:ext uri="{FF2B5EF4-FFF2-40B4-BE49-F238E27FC236}">
                  <a16:creationId xmlns:a16="http://schemas.microsoft.com/office/drawing/2014/main" id="{79A333B3-6C5C-AA46-DCF2-7D41A5D41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051"/>
              <a:ext cx="5" cy="30"/>
            </a:xfrm>
            <a:custGeom>
              <a:avLst/>
              <a:gdLst>
                <a:gd name="T0" fmla="*/ 1 w 10"/>
                <a:gd name="T1" fmla="*/ 0 h 61"/>
                <a:gd name="T2" fmla="*/ 1 w 10"/>
                <a:gd name="T3" fmla="*/ 0 h 61"/>
                <a:gd name="T4" fmla="*/ 1 w 10"/>
                <a:gd name="T5" fmla="*/ 0 h 61"/>
                <a:gd name="T6" fmla="*/ 1 w 10"/>
                <a:gd name="T7" fmla="*/ 0 h 61"/>
                <a:gd name="T8" fmla="*/ 1 w 10"/>
                <a:gd name="T9" fmla="*/ 0 h 61"/>
                <a:gd name="T10" fmla="*/ 0 w 10"/>
                <a:gd name="T11" fmla="*/ 0 h 61"/>
                <a:gd name="T12" fmla="*/ 1 w 10"/>
                <a:gd name="T13" fmla="*/ 0 h 61"/>
                <a:gd name="T14" fmla="*/ 1 w 10"/>
                <a:gd name="T15" fmla="*/ 0 h 61"/>
                <a:gd name="T16" fmla="*/ 1 w 10"/>
                <a:gd name="T17" fmla="*/ 0 h 61"/>
                <a:gd name="T18" fmla="*/ 1 w 10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1"/>
                <a:gd name="T32" fmla="*/ 10 w 10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1">
                  <a:moveTo>
                    <a:pt x="10" y="58"/>
                  </a:moveTo>
                  <a:lnTo>
                    <a:pt x="7" y="61"/>
                  </a:lnTo>
                  <a:lnTo>
                    <a:pt x="6" y="60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0" y="0"/>
                  </a:lnTo>
                  <a:lnTo>
                    <a:pt x="4" y="16"/>
                  </a:lnTo>
                  <a:lnTo>
                    <a:pt x="7" y="30"/>
                  </a:lnTo>
                  <a:lnTo>
                    <a:pt x="10" y="44"/>
                  </a:lnTo>
                  <a:lnTo>
                    <a:pt x="1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3" name="Freeform 21">
              <a:extLst>
                <a:ext uri="{FF2B5EF4-FFF2-40B4-BE49-F238E27FC236}">
                  <a16:creationId xmlns:a16="http://schemas.microsoft.com/office/drawing/2014/main" id="{839F9EE6-846F-20DD-BC0A-22B95BB5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057"/>
              <a:ext cx="13" cy="117"/>
            </a:xfrm>
            <a:custGeom>
              <a:avLst/>
              <a:gdLst>
                <a:gd name="T0" fmla="*/ 1 w 25"/>
                <a:gd name="T1" fmla="*/ 1 h 234"/>
                <a:gd name="T2" fmla="*/ 1 w 25"/>
                <a:gd name="T3" fmla="*/ 1 h 234"/>
                <a:gd name="T4" fmla="*/ 0 w 25"/>
                <a:gd name="T5" fmla="*/ 1 h 234"/>
                <a:gd name="T6" fmla="*/ 1 w 25"/>
                <a:gd name="T7" fmla="*/ 1 h 234"/>
                <a:gd name="T8" fmla="*/ 1 w 25"/>
                <a:gd name="T9" fmla="*/ 1 h 234"/>
                <a:gd name="T10" fmla="*/ 1 w 25"/>
                <a:gd name="T11" fmla="*/ 1 h 234"/>
                <a:gd name="T12" fmla="*/ 1 w 25"/>
                <a:gd name="T13" fmla="*/ 1 h 234"/>
                <a:gd name="T14" fmla="*/ 1 w 25"/>
                <a:gd name="T15" fmla="*/ 1 h 234"/>
                <a:gd name="T16" fmla="*/ 1 w 25"/>
                <a:gd name="T17" fmla="*/ 1 h 234"/>
                <a:gd name="T18" fmla="*/ 1 w 25"/>
                <a:gd name="T19" fmla="*/ 0 h 234"/>
                <a:gd name="T20" fmla="*/ 1 w 25"/>
                <a:gd name="T21" fmla="*/ 1 h 234"/>
                <a:gd name="T22" fmla="*/ 1 w 25"/>
                <a:gd name="T23" fmla="*/ 1 h 234"/>
                <a:gd name="T24" fmla="*/ 1 w 25"/>
                <a:gd name="T25" fmla="*/ 1 h 234"/>
                <a:gd name="T26" fmla="*/ 1 w 25"/>
                <a:gd name="T27" fmla="*/ 1 h 234"/>
                <a:gd name="T28" fmla="*/ 1 w 25"/>
                <a:gd name="T29" fmla="*/ 1 h 234"/>
                <a:gd name="T30" fmla="*/ 1 w 25"/>
                <a:gd name="T31" fmla="*/ 1 h 234"/>
                <a:gd name="T32" fmla="*/ 1 w 25"/>
                <a:gd name="T33" fmla="*/ 1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4"/>
                <a:gd name="T53" fmla="*/ 25 w 25"/>
                <a:gd name="T54" fmla="*/ 234 h 2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4">
                  <a:moveTo>
                    <a:pt x="11" y="228"/>
                  </a:moveTo>
                  <a:lnTo>
                    <a:pt x="7" y="234"/>
                  </a:lnTo>
                  <a:lnTo>
                    <a:pt x="0" y="228"/>
                  </a:lnTo>
                  <a:lnTo>
                    <a:pt x="1" y="201"/>
                  </a:lnTo>
                  <a:lnTo>
                    <a:pt x="1" y="174"/>
                  </a:lnTo>
                  <a:lnTo>
                    <a:pt x="3" y="125"/>
                  </a:lnTo>
                  <a:lnTo>
                    <a:pt x="6" y="75"/>
                  </a:lnTo>
                  <a:lnTo>
                    <a:pt x="8" y="50"/>
                  </a:lnTo>
                  <a:lnTo>
                    <a:pt x="11" y="24"/>
                  </a:lnTo>
                  <a:lnTo>
                    <a:pt x="25" y="0"/>
                  </a:lnTo>
                  <a:lnTo>
                    <a:pt x="17" y="57"/>
                  </a:lnTo>
                  <a:lnTo>
                    <a:pt x="14" y="85"/>
                  </a:lnTo>
                  <a:lnTo>
                    <a:pt x="11" y="113"/>
                  </a:lnTo>
                  <a:lnTo>
                    <a:pt x="10" y="143"/>
                  </a:lnTo>
                  <a:lnTo>
                    <a:pt x="10" y="171"/>
                  </a:lnTo>
                  <a:lnTo>
                    <a:pt x="10" y="200"/>
                  </a:lnTo>
                  <a:lnTo>
                    <a:pt x="11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4" name="Freeform 22">
              <a:extLst>
                <a:ext uri="{FF2B5EF4-FFF2-40B4-BE49-F238E27FC236}">
                  <a16:creationId xmlns:a16="http://schemas.microsoft.com/office/drawing/2014/main" id="{213D4FCE-D18F-AE2F-E288-5E9545AE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075"/>
              <a:ext cx="75" cy="152"/>
            </a:xfrm>
            <a:custGeom>
              <a:avLst/>
              <a:gdLst>
                <a:gd name="T0" fmla="*/ 0 w 151"/>
                <a:gd name="T1" fmla="*/ 0 h 305"/>
                <a:gd name="T2" fmla="*/ 0 w 151"/>
                <a:gd name="T3" fmla="*/ 0 h 305"/>
                <a:gd name="T4" fmla="*/ 0 w 151"/>
                <a:gd name="T5" fmla="*/ 0 h 305"/>
                <a:gd name="T6" fmla="*/ 0 w 151"/>
                <a:gd name="T7" fmla="*/ 0 h 305"/>
                <a:gd name="T8" fmla="*/ 0 w 151"/>
                <a:gd name="T9" fmla="*/ 0 h 305"/>
                <a:gd name="T10" fmla="*/ 0 w 151"/>
                <a:gd name="T11" fmla="*/ 0 h 305"/>
                <a:gd name="T12" fmla="*/ 0 w 151"/>
                <a:gd name="T13" fmla="*/ 0 h 305"/>
                <a:gd name="T14" fmla="*/ 0 w 151"/>
                <a:gd name="T15" fmla="*/ 0 h 305"/>
                <a:gd name="T16" fmla="*/ 0 w 151"/>
                <a:gd name="T17" fmla="*/ 0 h 305"/>
                <a:gd name="T18" fmla="*/ 0 w 151"/>
                <a:gd name="T19" fmla="*/ 0 h 305"/>
                <a:gd name="T20" fmla="*/ 0 w 151"/>
                <a:gd name="T21" fmla="*/ 0 h 305"/>
                <a:gd name="T22" fmla="*/ 0 w 151"/>
                <a:gd name="T23" fmla="*/ 0 h 305"/>
                <a:gd name="T24" fmla="*/ 0 w 151"/>
                <a:gd name="T25" fmla="*/ 0 h 305"/>
                <a:gd name="T26" fmla="*/ 0 w 151"/>
                <a:gd name="T27" fmla="*/ 0 h 305"/>
                <a:gd name="T28" fmla="*/ 0 w 151"/>
                <a:gd name="T29" fmla="*/ 0 h 305"/>
                <a:gd name="T30" fmla="*/ 0 w 151"/>
                <a:gd name="T31" fmla="*/ 0 h 305"/>
                <a:gd name="T32" fmla="*/ 0 w 151"/>
                <a:gd name="T33" fmla="*/ 0 h 305"/>
                <a:gd name="T34" fmla="*/ 0 w 151"/>
                <a:gd name="T35" fmla="*/ 0 h 305"/>
                <a:gd name="T36" fmla="*/ 0 w 151"/>
                <a:gd name="T37" fmla="*/ 0 h 305"/>
                <a:gd name="T38" fmla="*/ 0 w 151"/>
                <a:gd name="T39" fmla="*/ 0 h 305"/>
                <a:gd name="T40" fmla="*/ 0 w 151"/>
                <a:gd name="T41" fmla="*/ 0 h 305"/>
                <a:gd name="T42" fmla="*/ 0 w 151"/>
                <a:gd name="T43" fmla="*/ 0 h 305"/>
                <a:gd name="T44" fmla="*/ 0 w 151"/>
                <a:gd name="T45" fmla="*/ 0 h 305"/>
                <a:gd name="T46" fmla="*/ 0 w 151"/>
                <a:gd name="T47" fmla="*/ 0 h 305"/>
                <a:gd name="T48" fmla="*/ 0 w 151"/>
                <a:gd name="T49" fmla="*/ 0 h 305"/>
                <a:gd name="T50" fmla="*/ 0 w 151"/>
                <a:gd name="T51" fmla="*/ 0 h 305"/>
                <a:gd name="T52" fmla="*/ 0 w 151"/>
                <a:gd name="T53" fmla="*/ 0 h 305"/>
                <a:gd name="T54" fmla="*/ 0 w 151"/>
                <a:gd name="T55" fmla="*/ 0 h 305"/>
                <a:gd name="T56" fmla="*/ 0 w 151"/>
                <a:gd name="T57" fmla="*/ 0 h 305"/>
                <a:gd name="T58" fmla="*/ 0 w 151"/>
                <a:gd name="T59" fmla="*/ 0 h 305"/>
                <a:gd name="T60" fmla="*/ 0 w 151"/>
                <a:gd name="T61" fmla="*/ 0 h 305"/>
                <a:gd name="T62" fmla="*/ 0 w 151"/>
                <a:gd name="T63" fmla="*/ 0 h 305"/>
                <a:gd name="T64" fmla="*/ 0 w 151"/>
                <a:gd name="T65" fmla="*/ 0 h 305"/>
                <a:gd name="T66" fmla="*/ 0 w 151"/>
                <a:gd name="T67" fmla="*/ 0 h 305"/>
                <a:gd name="T68" fmla="*/ 0 w 151"/>
                <a:gd name="T69" fmla="*/ 0 h 305"/>
                <a:gd name="T70" fmla="*/ 0 w 151"/>
                <a:gd name="T71" fmla="*/ 0 h 305"/>
                <a:gd name="T72" fmla="*/ 0 w 151"/>
                <a:gd name="T73" fmla="*/ 0 h 305"/>
                <a:gd name="T74" fmla="*/ 0 w 151"/>
                <a:gd name="T75" fmla="*/ 0 h 305"/>
                <a:gd name="T76" fmla="*/ 0 w 151"/>
                <a:gd name="T77" fmla="*/ 0 h 305"/>
                <a:gd name="T78" fmla="*/ 0 w 151"/>
                <a:gd name="T79" fmla="*/ 0 h 305"/>
                <a:gd name="T80" fmla="*/ 0 w 151"/>
                <a:gd name="T81" fmla="*/ 0 h 305"/>
                <a:gd name="T82" fmla="*/ 0 w 151"/>
                <a:gd name="T83" fmla="*/ 0 h 305"/>
                <a:gd name="T84" fmla="*/ 0 w 151"/>
                <a:gd name="T85" fmla="*/ 0 h 305"/>
                <a:gd name="T86" fmla="*/ 0 w 151"/>
                <a:gd name="T87" fmla="*/ 0 h 305"/>
                <a:gd name="T88" fmla="*/ 0 w 151"/>
                <a:gd name="T89" fmla="*/ 0 h 3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"/>
                <a:gd name="T136" fmla="*/ 0 h 305"/>
                <a:gd name="T137" fmla="*/ 151 w 151"/>
                <a:gd name="T138" fmla="*/ 305 h 3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" h="305">
                  <a:moveTo>
                    <a:pt x="141" y="6"/>
                  </a:moveTo>
                  <a:lnTo>
                    <a:pt x="139" y="12"/>
                  </a:lnTo>
                  <a:lnTo>
                    <a:pt x="139" y="17"/>
                  </a:lnTo>
                  <a:lnTo>
                    <a:pt x="139" y="24"/>
                  </a:lnTo>
                  <a:lnTo>
                    <a:pt x="141" y="30"/>
                  </a:lnTo>
                  <a:lnTo>
                    <a:pt x="141" y="37"/>
                  </a:lnTo>
                  <a:lnTo>
                    <a:pt x="141" y="43"/>
                  </a:lnTo>
                  <a:lnTo>
                    <a:pt x="138" y="46"/>
                  </a:lnTo>
                  <a:lnTo>
                    <a:pt x="135" y="47"/>
                  </a:lnTo>
                  <a:lnTo>
                    <a:pt x="132" y="50"/>
                  </a:lnTo>
                  <a:lnTo>
                    <a:pt x="131" y="46"/>
                  </a:lnTo>
                  <a:lnTo>
                    <a:pt x="129" y="44"/>
                  </a:lnTo>
                  <a:lnTo>
                    <a:pt x="128" y="43"/>
                  </a:lnTo>
                  <a:lnTo>
                    <a:pt x="115" y="64"/>
                  </a:lnTo>
                  <a:lnTo>
                    <a:pt x="101" y="84"/>
                  </a:lnTo>
                  <a:lnTo>
                    <a:pt x="87" y="104"/>
                  </a:lnTo>
                  <a:lnTo>
                    <a:pt x="73" y="125"/>
                  </a:lnTo>
                  <a:lnTo>
                    <a:pt x="60" y="145"/>
                  </a:lnTo>
                  <a:lnTo>
                    <a:pt x="56" y="156"/>
                  </a:lnTo>
                  <a:lnTo>
                    <a:pt x="50" y="168"/>
                  </a:lnTo>
                  <a:lnTo>
                    <a:pt x="47" y="178"/>
                  </a:lnTo>
                  <a:lnTo>
                    <a:pt x="44" y="189"/>
                  </a:lnTo>
                  <a:lnTo>
                    <a:pt x="43" y="202"/>
                  </a:lnTo>
                  <a:lnTo>
                    <a:pt x="43" y="214"/>
                  </a:lnTo>
                  <a:lnTo>
                    <a:pt x="50" y="210"/>
                  </a:lnTo>
                  <a:lnTo>
                    <a:pt x="57" y="206"/>
                  </a:lnTo>
                  <a:lnTo>
                    <a:pt x="70" y="195"/>
                  </a:lnTo>
                  <a:lnTo>
                    <a:pt x="76" y="189"/>
                  </a:lnTo>
                  <a:lnTo>
                    <a:pt x="81" y="183"/>
                  </a:lnTo>
                  <a:lnTo>
                    <a:pt x="93" y="172"/>
                  </a:lnTo>
                  <a:lnTo>
                    <a:pt x="98" y="168"/>
                  </a:lnTo>
                  <a:lnTo>
                    <a:pt x="105" y="163"/>
                  </a:lnTo>
                  <a:lnTo>
                    <a:pt x="112" y="159"/>
                  </a:lnTo>
                  <a:lnTo>
                    <a:pt x="120" y="155"/>
                  </a:lnTo>
                  <a:lnTo>
                    <a:pt x="127" y="151"/>
                  </a:lnTo>
                  <a:lnTo>
                    <a:pt x="131" y="145"/>
                  </a:lnTo>
                  <a:lnTo>
                    <a:pt x="132" y="142"/>
                  </a:lnTo>
                  <a:lnTo>
                    <a:pt x="134" y="138"/>
                  </a:lnTo>
                  <a:lnTo>
                    <a:pt x="134" y="134"/>
                  </a:lnTo>
                  <a:lnTo>
                    <a:pt x="132" y="129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37" y="136"/>
                  </a:lnTo>
                  <a:lnTo>
                    <a:pt x="139" y="142"/>
                  </a:lnTo>
                  <a:lnTo>
                    <a:pt x="141" y="144"/>
                  </a:lnTo>
                  <a:lnTo>
                    <a:pt x="142" y="144"/>
                  </a:lnTo>
                  <a:lnTo>
                    <a:pt x="144" y="142"/>
                  </a:lnTo>
                  <a:lnTo>
                    <a:pt x="146" y="141"/>
                  </a:lnTo>
                  <a:lnTo>
                    <a:pt x="149" y="144"/>
                  </a:lnTo>
                  <a:lnTo>
                    <a:pt x="151" y="146"/>
                  </a:lnTo>
                  <a:lnTo>
                    <a:pt x="151" y="151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6" y="155"/>
                  </a:lnTo>
                  <a:lnTo>
                    <a:pt x="145" y="156"/>
                  </a:lnTo>
                  <a:lnTo>
                    <a:pt x="142" y="159"/>
                  </a:lnTo>
                  <a:lnTo>
                    <a:pt x="134" y="197"/>
                  </a:lnTo>
                  <a:lnTo>
                    <a:pt x="129" y="217"/>
                  </a:lnTo>
                  <a:lnTo>
                    <a:pt x="124" y="237"/>
                  </a:lnTo>
                  <a:lnTo>
                    <a:pt x="117" y="256"/>
                  </a:lnTo>
                  <a:lnTo>
                    <a:pt x="108" y="274"/>
                  </a:lnTo>
                  <a:lnTo>
                    <a:pt x="98" y="291"/>
                  </a:lnTo>
                  <a:lnTo>
                    <a:pt x="93" y="298"/>
                  </a:lnTo>
                  <a:lnTo>
                    <a:pt x="86" y="305"/>
                  </a:lnTo>
                  <a:lnTo>
                    <a:pt x="83" y="304"/>
                  </a:lnTo>
                  <a:lnTo>
                    <a:pt x="81" y="302"/>
                  </a:lnTo>
                  <a:lnTo>
                    <a:pt x="80" y="301"/>
                  </a:lnTo>
                  <a:lnTo>
                    <a:pt x="80" y="300"/>
                  </a:lnTo>
                  <a:lnTo>
                    <a:pt x="83" y="297"/>
                  </a:lnTo>
                  <a:lnTo>
                    <a:pt x="86" y="292"/>
                  </a:lnTo>
                  <a:lnTo>
                    <a:pt x="94" y="285"/>
                  </a:lnTo>
                  <a:lnTo>
                    <a:pt x="97" y="283"/>
                  </a:lnTo>
                  <a:lnTo>
                    <a:pt x="98" y="277"/>
                  </a:lnTo>
                  <a:lnTo>
                    <a:pt x="108" y="257"/>
                  </a:lnTo>
                  <a:lnTo>
                    <a:pt x="115" y="237"/>
                  </a:lnTo>
                  <a:lnTo>
                    <a:pt x="131" y="196"/>
                  </a:lnTo>
                  <a:lnTo>
                    <a:pt x="129" y="193"/>
                  </a:lnTo>
                  <a:lnTo>
                    <a:pt x="128" y="190"/>
                  </a:lnTo>
                  <a:lnTo>
                    <a:pt x="128" y="185"/>
                  </a:lnTo>
                  <a:lnTo>
                    <a:pt x="128" y="180"/>
                  </a:lnTo>
                  <a:lnTo>
                    <a:pt x="127" y="173"/>
                  </a:lnTo>
                  <a:lnTo>
                    <a:pt x="103" y="188"/>
                  </a:lnTo>
                  <a:lnTo>
                    <a:pt x="80" y="202"/>
                  </a:lnTo>
                  <a:lnTo>
                    <a:pt x="70" y="210"/>
                  </a:lnTo>
                  <a:lnTo>
                    <a:pt x="60" y="219"/>
                  </a:lnTo>
                  <a:lnTo>
                    <a:pt x="51" y="230"/>
                  </a:lnTo>
                  <a:lnTo>
                    <a:pt x="44" y="241"/>
                  </a:lnTo>
                  <a:lnTo>
                    <a:pt x="40" y="241"/>
                  </a:lnTo>
                  <a:lnTo>
                    <a:pt x="39" y="240"/>
                  </a:lnTo>
                  <a:lnTo>
                    <a:pt x="36" y="239"/>
                  </a:lnTo>
                  <a:lnTo>
                    <a:pt x="30" y="239"/>
                  </a:lnTo>
                  <a:lnTo>
                    <a:pt x="23" y="239"/>
                  </a:lnTo>
                  <a:lnTo>
                    <a:pt x="19" y="239"/>
                  </a:lnTo>
                  <a:lnTo>
                    <a:pt x="16" y="237"/>
                  </a:lnTo>
                  <a:lnTo>
                    <a:pt x="12" y="233"/>
                  </a:lnTo>
                  <a:lnTo>
                    <a:pt x="6" y="230"/>
                  </a:lnTo>
                  <a:lnTo>
                    <a:pt x="2" y="224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5" y="220"/>
                  </a:lnTo>
                  <a:lnTo>
                    <a:pt x="9" y="222"/>
                  </a:lnTo>
                  <a:lnTo>
                    <a:pt x="13" y="224"/>
                  </a:lnTo>
                  <a:lnTo>
                    <a:pt x="17" y="227"/>
                  </a:lnTo>
                  <a:lnTo>
                    <a:pt x="22" y="229"/>
                  </a:lnTo>
                  <a:lnTo>
                    <a:pt x="26" y="230"/>
                  </a:lnTo>
                  <a:lnTo>
                    <a:pt x="32" y="229"/>
                  </a:lnTo>
                  <a:lnTo>
                    <a:pt x="36" y="226"/>
                  </a:lnTo>
                  <a:lnTo>
                    <a:pt x="22" y="212"/>
                  </a:lnTo>
                  <a:lnTo>
                    <a:pt x="30" y="209"/>
                  </a:lnTo>
                  <a:lnTo>
                    <a:pt x="36" y="188"/>
                  </a:lnTo>
                  <a:lnTo>
                    <a:pt x="43" y="165"/>
                  </a:lnTo>
                  <a:lnTo>
                    <a:pt x="59" y="122"/>
                  </a:lnTo>
                  <a:lnTo>
                    <a:pt x="54" y="125"/>
                  </a:lnTo>
                  <a:lnTo>
                    <a:pt x="50" y="128"/>
                  </a:lnTo>
                  <a:lnTo>
                    <a:pt x="42" y="138"/>
                  </a:lnTo>
                  <a:lnTo>
                    <a:pt x="37" y="142"/>
                  </a:lnTo>
                  <a:lnTo>
                    <a:pt x="32" y="145"/>
                  </a:lnTo>
                  <a:lnTo>
                    <a:pt x="26" y="146"/>
                  </a:lnTo>
                  <a:lnTo>
                    <a:pt x="22" y="146"/>
                  </a:lnTo>
                  <a:lnTo>
                    <a:pt x="33" y="132"/>
                  </a:lnTo>
                  <a:lnTo>
                    <a:pt x="44" y="118"/>
                  </a:lnTo>
                  <a:lnTo>
                    <a:pt x="70" y="93"/>
                  </a:lnTo>
                  <a:lnTo>
                    <a:pt x="93" y="67"/>
                  </a:lnTo>
                  <a:lnTo>
                    <a:pt x="103" y="53"/>
                  </a:lnTo>
                  <a:lnTo>
                    <a:pt x="112" y="37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20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7" y="19"/>
                  </a:lnTo>
                  <a:lnTo>
                    <a:pt x="131" y="9"/>
                  </a:lnTo>
                  <a:lnTo>
                    <a:pt x="134" y="5"/>
                  </a:lnTo>
                  <a:lnTo>
                    <a:pt x="138" y="0"/>
                  </a:lnTo>
                  <a:lnTo>
                    <a:pt x="14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5" name="Freeform 23">
              <a:extLst>
                <a:ext uri="{FF2B5EF4-FFF2-40B4-BE49-F238E27FC236}">
                  <a16:creationId xmlns:a16="http://schemas.microsoft.com/office/drawing/2014/main" id="{3E7B7BD8-9038-F634-BFCF-F5F9C2DC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076"/>
              <a:ext cx="49" cy="87"/>
            </a:xfrm>
            <a:custGeom>
              <a:avLst/>
              <a:gdLst>
                <a:gd name="T0" fmla="*/ 1 w 98"/>
                <a:gd name="T1" fmla="*/ 1 h 173"/>
                <a:gd name="T2" fmla="*/ 1 w 98"/>
                <a:gd name="T3" fmla="*/ 1 h 173"/>
                <a:gd name="T4" fmla="*/ 1 w 98"/>
                <a:gd name="T5" fmla="*/ 1 h 173"/>
                <a:gd name="T6" fmla="*/ 1 w 98"/>
                <a:gd name="T7" fmla="*/ 1 h 173"/>
                <a:gd name="T8" fmla="*/ 1 w 98"/>
                <a:gd name="T9" fmla="*/ 1 h 173"/>
                <a:gd name="T10" fmla="*/ 1 w 98"/>
                <a:gd name="T11" fmla="*/ 1 h 173"/>
                <a:gd name="T12" fmla="*/ 1 w 98"/>
                <a:gd name="T13" fmla="*/ 1 h 173"/>
                <a:gd name="T14" fmla="*/ 1 w 98"/>
                <a:gd name="T15" fmla="*/ 1 h 173"/>
                <a:gd name="T16" fmla="*/ 1 w 98"/>
                <a:gd name="T17" fmla="*/ 1 h 173"/>
                <a:gd name="T18" fmla="*/ 1 w 98"/>
                <a:gd name="T19" fmla="*/ 1 h 173"/>
                <a:gd name="T20" fmla="*/ 1 w 98"/>
                <a:gd name="T21" fmla="*/ 1 h 173"/>
                <a:gd name="T22" fmla="*/ 1 w 98"/>
                <a:gd name="T23" fmla="*/ 1 h 173"/>
                <a:gd name="T24" fmla="*/ 1 w 98"/>
                <a:gd name="T25" fmla="*/ 1 h 173"/>
                <a:gd name="T26" fmla="*/ 1 w 98"/>
                <a:gd name="T27" fmla="*/ 1 h 173"/>
                <a:gd name="T28" fmla="*/ 1 w 98"/>
                <a:gd name="T29" fmla="*/ 1 h 173"/>
                <a:gd name="T30" fmla="*/ 1 w 98"/>
                <a:gd name="T31" fmla="*/ 1 h 173"/>
                <a:gd name="T32" fmla="*/ 1 w 98"/>
                <a:gd name="T33" fmla="*/ 1 h 173"/>
                <a:gd name="T34" fmla="*/ 1 w 98"/>
                <a:gd name="T35" fmla="*/ 1 h 173"/>
                <a:gd name="T36" fmla="*/ 1 w 98"/>
                <a:gd name="T37" fmla="*/ 1 h 173"/>
                <a:gd name="T38" fmla="*/ 1 w 98"/>
                <a:gd name="T39" fmla="*/ 1 h 173"/>
                <a:gd name="T40" fmla="*/ 1 w 98"/>
                <a:gd name="T41" fmla="*/ 1 h 173"/>
                <a:gd name="T42" fmla="*/ 1 w 98"/>
                <a:gd name="T43" fmla="*/ 1 h 173"/>
                <a:gd name="T44" fmla="*/ 1 w 98"/>
                <a:gd name="T45" fmla="*/ 1 h 173"/>
                <a:gd name="T46" fmla="*/ 1 w 98"/>
                <a:gd name="T47" fmla="*/ 1 h 173"/>
                <a:gd name="T48" fmla="*/ 1 w 98"/>
                <a:gd name="T49" fmla="*/ 1 h 173"/>
                <a:gd name="T50" fmla="*/ 1 w 98"/>
                <a:gd name="T51" fmla="*/ 1 h 173"/>
                <a:gd name="T52" fmla="*/ 0 w 98"/>
                <a:gd name="T53" fmla="*/ 1 h 173"/>
                <a:gd name="T54" fmla="*/ 1 w 98"/>
                <a:gd name="T55" fmla="*/ 0 h 173"/>
                <a:gd name="T56" fmla="*/ 1 w 98"/>
                <a:gd name="T57" fmla="*/ 0 h 173"/>
                <a:gd name="T58" fmla="*/ 1 w 98"/>
                <a:gd name="T59" fmla="*/ 0 h 173"/>
                <a:gd name="T60" fmla="*/ 1 w 98"/>
                <a:gd name="T61" fmla="*/ 1 h 173"/>
                <a:gd name="T62" fmla="*/ 1 w 98"/>
                <a:gd name="T63" fmla="*/ 1 h 173"/>
                <a:gd name="T64" fmla="*/ 1 w 98"/>
                <a:gd name="T65" fmla="*/ 1 h 173"/>
                <a:gd name="T66" fmla="*/ 1 w 98"/>
                <a:gd name="T67" fmla="*/ 1 h 173"/>
                <a:gd name="T68" fmla="*/ 1 w 98"/>
                <a:gd name="T69" fmla="*/ 1 h 173"/>
                <a:gd name="T70" fmla="*/ 1 w 98"/>
                <a:gd name="T71" fmla="*/ 1 h 173"/>
                <a:gd name="T72" fmla="*/ 1 w 98"/>
                <a:gd name="T73" fmla="*/ 1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8"/>
                <a:gd name="T112" fmla="*/ 0 h 173"/>
                <a:gd name="T113" fmla="*/ 98 w 98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8" h="173">
                  <a:moveTo>
                    <a:pt x="18" y="34"/>
                  </a:moveTo>
                  <a:lnTo>
                    <a:pt x="31" y="50"/>
                  </a:lnTo>
                  <a:lnTo>
                    <a:pt x="47" y="65"/>
                  </a:lnTo>
                  <a:lnTo>
                    <a:pt x="61" y="80"/>
                  </a:lnTo>
                  <a:lnTo>
                    <a:pt x="75" y="95"/>
                  </a:lnTo>
                  <a:lnTo>
                    <a:pt x="81" y="104"/>
                  </a:lnTo>
                  <a:lnTo>
                    <a:pt x="86" y="112"/>
                  </a:lnTo>
                  <a:lnTo>
                    <a:pt x="91" y="121"/>
                  </a:lnTo>
                  <a:lnTo>
                    <a:pt x="95" y="131"/>
                  </a:lnTo>
                  <a:lnTo>
                    <a:pt x="96" y="141"/>
                  </a:lnTo>
                  <a:lnTo>
                    <a:pt x="98" y="150"/>
                  </a:lnTo>
                  <a:lnTo>
                    <a:pt x="98" y="160"/>
                  </a:lnTo>
                  <a:lnTo>
                    <a:pt x="96" y="173"/>
                  </a:lnTo>
                  <a:lnTo>
                    <a:pt x="92" y="166"/>
                  </a:lnTo>
                  <a:lnTo>
                    <a:pt x="89" y="160"/>
                  </a:lnTo>
                  <a:lnTo>
                    <a:pt x="86" y="145"/>
                  </a:lnTo>
                  <a:lnTo>
                    <a:pt x="83" y="131"/>
                  </a:lnTo>
                  <a:lnTo>
                    <a:pt x="79" y="116"/>
                  </a:lnTo>
                  <a:lnTo>
                    <a:pt x="68" y="102"/>
                  </a:lnTo>
                  <a:lnTo>
                    <a:pt x="54" y="90"/>
                  </a:lnTo>
                  <a:lnTo>
                    <a:pt x="41" y="77"/>
                  </a:lnTo>
                  <a:lnTo>
                    <a:pt x="27" y="63"/>
                  </a:lnTo>
                  <a:lnTo>
                    <a:pt x="15" y="50"/>
                  </a:lnTo>
                  <a:lnTo>
                    <a:pt x="7" y="34"/>
                  </a:lnTo>
                  <a:lnTo>
                    <a:pt x="4" y="27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1" y="9"/>
                  </a:lnTo>
                  <a:lnTo>
                    <a:pt x="13" y="14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14" y="30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6" name="Freeform 24">
              <a:extLst>
                <a:ext uri="{FF2B5EF4-FFF2-40B4-BE49-F238E27FC236}">
                  <a16:creationId xmlns:a16="http://schemas.microsoft.com/office/drawing/2014/main" id="{255C4B7B-9630-8FBB-9CCB-6A775469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080"/>
              <a:ext cx="70" cy="84"/>
            </a:xfrm>
            <a:custGeom>
              <a:avLst/>
              <a:gdLst>
                <a:gd name="T0" fmla="*/ 1 w 139"/>
                <a:gd name="T1" fmla="*/ 0 h 169"/>
                <a:gd name="T2" fmla="*/ 1 w 139"/>
                <a:gd name="T3" fmla="*/ 0 h 169"/>
                <a:gd name="T4" fmla="*/ 1 w 139"/>
                <a:gd name="T5" fmla="*/ 0 h 169"/>
                <a:gd name="T6" fmla="*/ 1 w 139"/>
                <a:gd name="T7" fmla="*/ 0 h 169"/>
                <a:gd name="T8" fmla="*/ 1 w 139"/>
                <a:gd name="T9" fmla="*/ 0 h 169"/>
                <a:gd name="T10" fmla="*/ 1 w 139"/>
                <a:gd name="T11" fmla="*/ 0 h 169"/>
                <a:gd name="T12" fmla="*/ 1 w 139"/>
                <a:gd name="T13" fmla="*/ 0 h 169"/>
                <a:gd name="T14" fmla="*/ 1 w 139"/>
                <a:gd name="T15" fmla="*/ 0 h 169"/>
                <a:gd name="T16" fmla="*/ 1 w 139"/>
                <a:gd name="T17" fmla="*/ 0 h 169"/>
                <a:gd name="T18" fmla="*/ 1 w 139"/>
                <a:gd name="T19" fmla="*/ 0 h 169"/>
                <a:gd name="T20" fmla="*/ 1 w 139"/>
                <a:gd name="T21" fmla="*/ 0 h 169"/>
                <a:gd name="T22" fmla="*/ 1 w 139"/>
                <a:gd name="T23" fmla="*/ 0 h 169"/>
                <a:gd name="T24" fmla="*/ 1 w 139"/>
                <a:gd name="T25" fmla="*/ 0 h 169"/>
                <a:gd name="T26" fmla="*/ 1 w 139"/>
                <a:gd name="T27" fmla="*/ 0 h 169"/>
                <a:gd name="T28" fmla="*/ 1 w 139"/>
                <a:gd name="T29" fmla="*/ 0 h 169"/>
                <a:gd name="T30" fmla="*/ 1 w 139"/>
                <a:gd name="T31" fmla="*/ 0 h 169"/>
                <a:gd name="T32" fmla="*/ 1 w 139"/>
                <a:gd name="T33" fmla="*/ 0 h 169"/>
                <a:gd name="T34" fmla="*/ 1 w 139"/>
                <a:gd name="T35" fmla="*/ 0 h 169"/>
                <a:gd name="T36" fmla="*/ 1 w 139"/>
                <a:gd name="T37" fmla="*/ 0 h 169"/>
                <a:gd name="T38" fmla="*/ 1 w 139"/>
                <a:gd name="T39" fmla="*/ 0 h 169"/>
                <a:gd name="T40" fmla="*/ 1 w 139"/>
                <a:gd name="T41" fmla="*/ 0 h 169"/>
                <a:gd name="T42" fmla="*/ 1 w 139"/>
                <a:gd name="T43" fmla="*/ 0 h 169"/>
                <a:gd name="T44" fmla="*/ 1 w 139"/>
                <a:gd name="T45" fmla="*/ 0 h 169"/>
                <a:gd name="T46" fmla="*/ 1 w 139"/>
                <a:gd name="T47" fmla="*/ 0 h 169"/>
                <a:gd name="T48" fmla="*/ 1 w 139"/>
                <a:gd name="T49" fmla="*/ 0 h 169"/>
                <a:gd name="T50" fmla="*/ 0 w 139"/>
                <a:gd name="T51" fmla="*/ 0 h 169"/>
                <a:gd name="T52" fmla="*/ 1 w 139"/>
                <a:gd name="T53" fmla="*/ 0 h 169"/>
                <a:gd name="T54" fmla="*/ 1 w 139"/>
                <a:gd name="T55" fmla="*/ 0 h 169"/>
                <a:gd name="T56" fmla="*/ 1 w 139"/>
                <a:gd name="T57" fmla="*/ 0 h 169"/>
                <a:gd name="T58" fmla="*/ 1 w 139"/>
                <a:gd name="T59" fmla="*/ 0 h 169"/>
                <a:gd name="T60" fmla="*/ 1 w 139"/>
                <a:gd name="T61" fmla="*/ 0 h 169"/>
                <a:gd name="T62" fmla="*/ 1 w 139"/>
                <a:gd name="T63" fmla="*/ 0 h 169"/>
                <a:gd name="T64" fmla="*/ 1 w 139"/>
                <a:gd name="T65" fmla="*/ 0 h 169"/>
                <a:gd name="T66" fmla="*/ 1 w 139"/>
                <a:gd name="T67" fmla="*/ 0 h 169"/>
                <a:gd name="T68" fmla="*/ 1 w 139"/>
                <a:gd name="T69" fmla="*/ 0 h 169"/>
                <a:gd name="T70" fmla="*/ 1 w 139"/>
                <a:gd name="T71" fmla="*/ 0 h 169"/>
                <a:gd name="T72" fmla="*/ 1 w 139"/>
                <a:gd name="T73" fmla="*/ 0 h 169"/>
                <a:gd name="T74" fmla="*/ 1 w 139"/>
                <a:gd name="T75" fmla="*/ 0 h 169"/>
                <a:gd name="T76" fmla="*/ 1 w 139"/>
                <a:gd name="T77" fmla="*/ 0 h 169"/>
                <a:gd name="T78" fmla="*/ 1 w 139"/>
                <a:gd name="T79" fmla="*/ 0 h 169"/>
                <a:gd name="T80" fmla="*/ 1 w 139"/>
                <a:gd name="T81" fmla="*/ 0 h 169"/>
                <a:gd name="T82" fmla="*/ 1 w 139"/>
                <a:gd name="T83" fmla="*/ 0 h 169"/>
                <a:gd name="T84" fmla="*/ 1 w 139"/>
                <a:gd name="T85" fmla="*/ 0 h 169"/>
                <a:gd name="T86" fmla="*/ 1 w 139"/>
                <a:gd name="T87" fmla="*/ 0 h 169"/>
                <a:gd name="T88" fmla="*/ 1 w 139"/>
                <a:gd name="T89" fmla="*/ 0 h 169"/>
                <a:gd name="T90" fmla="*/ 1 w 139"/>
                <a:gd name="T91" fmla="*/ 0 h 169"/>
                <a:gd name="T92" fmla="*/ 1 w 139"/>
                <a:gd name="T93" fmla="*/ 0 h 169"/>
                <a:gd name="T94" fmla="*/ 1 w 139"/>
                <a:gd name="T95" fmla="*/ 0 h 169"/>
                <a:gd name="T96" fmla="*/ 1 w 139"/>
                <a:gd name="T97" fmla="*/ 0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"/>
                <a:gd name="T148" fmla="*/ 0 h 169"/>
                <a:gd name="T149" fmla="*/ 139 w 139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" h="169">
                  <a:moveTo>
                    <a:pt x="139" y="33"/>
                  </a:moveTo>
                  <a:lnTo>
                    <a:pt x="135" y="36"/>
                  </a:lnTo>
                  <a:lnTo>
                    <a:pt x="131" y="33"/>
                  </a:lnTo>
                  <a:lnTo>
                    <a:pt x="126" y="29"/>
                  </a:lnTo>
                  <a:lnTo>
                    <a:pt x="122" y="24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8" y="13"/>
                  </a:lnTo>
                  <a:lnTo>
                    <a:pt x="105" y="13"/>
                  </a:lnTo>
                  <a:lnTo>
                    <a:pt x="102" y="13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85" y="22"/>
                  </a:lnTo>
                  <a:lnTo>
                    <a:pt x="75" y="29"/>
                  </a:lnTo>
                  <a:lnTo>
                    <a:pt x="67" y="36"/>
                  </a:lnTo>
                  <a:lnTo>
                    <a:pt x="60" y="44"/>
                  </a:lnTo>
                  <a:lnTo>
                    <a:pt x="53" y="53"/>
                  </a:lnTo>
                  <a:lnTo>
                    <a:pt x="46" y="63"/>
                  </a:lnTo>
                  <a:lnTo>
                    <a:pt x="34" y="83"/>
                  </a:lnTo>
                  <a:lnTo>
                    <a:pt x="24" y="102"/>
                  </a:lnTo>
                  <a:lnTo>
                    <a:pt x="17" y="125"/>
                  </a:lnTo>
                  <a:lnTo>
                    <a:pt x="12" y="146"/>
                  </a:lnTo>
                  <a:lnTo>
                    <a:pt x="9" y="169"/>
                  </a:lnTo>
                  <a:lnTo>
                    <a:pt x="3" y="169"/>
                  </a:lnTo>
                  <a:lnTo>
                    <a:pt x="2" y="162"/>
                  </a:lnTo>
                  <a:lnTo>
                    <a:pt x="0" y="155"/>
                  </a:lnTo>
                  <a:lnTo>
                    <a:pt x="2" y="141"/>
                  </a:lnTo>
                  <a:lnTo>
                    <a:pt x="6" y="128"/>
                  </a:lnTo>
                  <a:lnTo>
                    <a:pt x="10" y="115"/>
                  </a:lnTo>
                  <a:lnTo>
                    <a:pt x="16" y="104"/>
                  </a:lnTo>
                  <a:lnTo>
                    <a:pt x="22" y="91"/>
                  </a:lnTo>
                  <a:lnTo>
                    <a:pt x="26" y="78"/>
                  </a:lnTo>
                  <a:lnTo>
                    <a:pt x="31" y="65"/>
                  </a:lnTo>
                  <a:lnTo>
                    <a:pt x="37" y="56"/>
                  </a:lnTo>
                  <a:lnTo>
                    <a:pt x="44" y="46"/>
                  </a:lnTo>
                  <a:lnTo>
                    <a:pt x="51" y="36"/>
                  </a:lnTo>
                  <a:lnTo>
                    <a:pt x="60" y="27"/>
                  </a:lnTo>
                  <a:lnTo>
                    <a:pt x="70" y="19"/>
                  </a:lnTo>
                  <a:lnTo>
                    <a:pt x="80" y="12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7" y="3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9" y="14"/>
                  </a:lnTo>
                  <a:lnTo>
                    <a:pt x="132" y="20"/>
                  </a:lnTo>
                  <a:lnTo>
                    <a:pt x="13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" name="Freeform 25">
              <a:extLst>
                <a:ext uri="{FF2B5EF4-FFF2-40B4-BE49-F238E27FC236}">
                  <a16:creationId xmlns:a16="http://schemas.microsoft.com/office/drawing/2014/main" id="{81E61F9E-968D-9E70-D474-53121114E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2082"/>
              <a:ext cx="35" cy="59"/>
            </a:xfrm>
            <a:custGeom>
              <a:avLst/>
              <a:gdLst>
                <a:gd name="T0" fmla="*/ 1 w 69"/>
                <a:gd name="T1" fmla="*/ 1 h 118"/>
                <a:gd name="T2" fmla="*/ 1 w 69"/>
                <a:gd name="T3" fmla="*/ 1 h 118"/>
                <a:gd name="T4" fmla="*/ 1 w 69"/>
                <a:gd name="T5" fmla="*/ 1 h 118"/>
                <a:gd name="T6" fmla="*/ 1 w 69"/>
                <a:gd name="T7" fmla="*/ 1 h 118"/>
                <a:gd name="T8" fmla="*/ 1 w 69"/>
                <a:gd name="T9" fmla="*/ 1 h 118"/>
                <a:gd name="T10" fmla="*/ 1 w 69"/>
                <a:gd name="T11" fmla="*/ 1 h 118"/>
                <a:gd name="T12" fmla="*/ 1 w 69"/>
                <a:gd name="T13" fmla="*/ 1 h 118"/>
                <a:gd name="T14" fmla="*/ 0 w 69"/>
                <a:gd name="T15" fmla="*/ 1 h 118"/>
                <a:gd name="T16" fmla="*/ 0 w 69"/>
                <a:gd name="T17" fmla="*/ 1 h 118"/>
                <a:gd name="T18" fmla="*/ 1 w 69"/>
                <a:gd name="T19" fmla="*/ 1 h 118"/>
                <a:gd name="T20" fmla="*/ 1 w 69"/>
                <a:gd name="T21" fmla="*/ 1 h 118"/>
                <a:gd name="T22" fmla="*/ 1 w 69"/>
                <a:gd name="T23" fmla="*/ 1 h 118"/>
                <a:gd name="T24" fmla="*/ 1 w 69"/>
                <a:gd name="T25" fmla="*/ 1 h 118"/>
                <a:gd name="T26" fmla="*/ 1 w 69"/>
                <a:gd name="T27" fmla="*/ 1 h 118"/>
                <a:gd name="T28" fmla="*/ 1 w 69"/>
                <a:gd name="T29" fmla="*/ 1 h 118"/>
                <a:gd name="T30" fmla="*/ 1 w 69"/>
                <a:gd name="T31" fmla="*/ 1 h 118"/>
                <a:gd name="T32" fmla="*/ 1 w 69"/>
                <a:gd name="T33" fmla="*/ 1 h 118"/>
                <a:gd name="T34" fmla="*/ 1 w 69"/>
                <a:gd name="T35" fmla="*/ 1 h 118"/>
                <a:gd name="T36" fmla="*/ 1 w 69"/>
                <a:gd name="T37" fmla="*/ 1 h 118"/>
                <a:gd name="T38" fmla="*/ 1 w 69"/>
                <a:gd name="T39" fmla="*/ 1 h 118"/>
                <a:gd name="T40" fmla="*/ 1 w 69"/>
                <a:gd name="T41" fmla="*/ 1 h 118"/>
                <a:gd name="T42" fmla="*/ 1 w 69"/>
                <a:gd name="T43" fmla="*/ 1 h 118"/>
                <a:gd name="T44" fmla="*/ 1 w 69"/>
                <a:gd name="T45" fmla="*/ 1 h 118"/>
                <a:gd name="T46" fmla="*/ 1 w 69"/>
                <a:gd name="T47" fmla="*/ 1 h 118"/>
                <a:gd name="T48" fmla="*/ 1 w 69"/>
                <a:gd name="T49" fmla="*/ 0 h 118"/>
                <a:gd name="T50" fmla="*/ 1 w 69"/>
                <a:gd name="T51" fmla="*/ 1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118"/>
                <a:gd name="T80" fmla="*/ 69 w 69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118">
                  <a:moveTo>
                    <a:pt x="69" y="48"/>
                  </a:moveTo>
                  <a:lnTo>
                    <a:pt x="59" y="57"/>
                  </a:lnTo>
                  <a:lnTo>
                    <a:pt x="51" y="64"/>
                  </a:lnTo>
                  <a:lnTo>
                    <a:pt x="41" y="72"/>
                  </a:lnTo>
                  <a:lnTo>
                    <a:pt x="31" y="81"/>
                  </a:lnTo>
                  <a:lnTo>
                    <a:pt x="14" y="99"/>
                  </a:lnTo>
                  <a:lnTo>
                    <a:pt x="6" y="109"/>
                  </a:lnTo>
                  <a:lnTo>
                    <a:pt x="0" y="118"/>
                  </a:lnTo>
                  <a:lnTo>
                    <a:pt x="0" y="103"/>
                  </a:lnTo>
                  <a:lnTo>
                    <a:pt x="1" y="88"/>
                  </a:lnTo>
                  <a:lnTo>
                    <a:pt x="1" y="74"/>
                  </a:lnTo>
                  <a:lnTo>
                    <a:pt x="4" y="59"/>
                  </a:lnTo>
                  <a:lnTo>
                    <a:pt x="7" y="47"/>
                  </a:lnTo>
                  <a:lnTo>
                    <a:pt x="10" y="41"/>
                  </a:lnTo>
                  <a:lnTo>
                    <a:pt x="14" y="35"/>
                  </a:lnTo>
                  <a:lnTo>
                    <a:pt x="17" y="30"/>
                  </a:lnTo>
                  <a:lnTo>
                    <a:pt x="23" y="24"/>
                  </a:lnTo>
                  <a:lnTo>
                    <a:pt x="28" y="21"/>
                  </a:lnTo>
                  <a:lnTo>
                    <a:pt x="35" y="17"/>
                  </a:lnTo>
                  <a:lnTo>
                    <a:pt x="41" y="16"/>
                  </a:lnTo>
                  <a:lnTo>
                    <a:pt x="44" y="13"/>
                  </a:lnTo>
                  <a:lnTo>
                    <a:pt x="49" y="8"/>
                  </a:lnTo>
                  <a:lnTo>
                    <a:pt x="52" y="7"/>
                  </a:lnTo>
                  <a:lnTo>
                    <a:pt x="55" y="4"/>
                  </a:lnTo>
                  <a:lnTo>
                    <a:pt x="62" y="0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" name="Freeform 26">
              <a:extLst>
                <a:ext uri="{FF2B5EF4-FFF2-40B4-BE49-F238E27FC236}">
                  <a16:creationId xmlns:a16="http://schemas.microsoft.com/office/drawing/2014/main" id="{6973D2C2-D070-FCA3-0C81-AE581B1E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091"/>
              <a:ext cx="20" cy="20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1 h 40"/>
                <a:gd name="T6" fmla="*/ 1 w 40"/>
                <a:gd name="T7" fmla="*/ 1 h 40"/>
                <a:gd name="T8" fmla="*/ 1 w 40"/>
                <a:gd name="T9" fmla="*/ 1 h 40"/>
                <a:gd name="T10" fmla="*/ 0 w 40"/>
                <a:gd name="T11" fmla="*/ 1 h 40"/>
                <a:gd name="T12" fmla="*/ 1 w 40"/>
                <a:gd name="T13" fmla="*/ 0 h 40"/>
                <a:gd name="T14" fmla="*/ 1 w 40"/>
                <a:gd name="T15" fmla="*/ 1 h 40"/>
                <a:gd name="T16" fmla="*/ 1 w 40"/>
                <a:gd name="T17" fmla="*/ 1 h 40"/>
                <a:gd name="T18" fmla="*/ 1 w 40"/>
                <a:gd name="T19" fmla="*/ 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21" y="40"/>
                  </a:moveTo>
                  <a:lnTo>
                    <a:pt x="16" y="38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31" y="20"/>
                  </a:lnTo>
                  <a:lnTo>
                    <a:pt x="27" y="3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9" name="Freeform 27">
              <a:extLst>
                <a:ext uri="{FF2B5EF4-FFF2-40B4-BE49-F238E27FC236}">
                  <a16:creationId xmlns:a16="http://schemas.microsoft.com/office/drawing/2014/main" id="{B5CC99D7-29CC-5D2C-C1D4-567DA44D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108"/>
              <a:ext cx="22" cy="28"/>
            </a:xfrm>
            <a:custGeom>
              <a:avLst/>
              <a:gdLst>
                <a:gd name="T0" fmla="*/ 1 w 44"/>
                <a:gd name="T1" fmla="*/ 0 h 57"/>
                <a:gd name="T2" fmla="*/ 1 w 44"/>
                <a:gd name="T3" fmla="*/ 0 h 57"/>
                <a:gd name="T4" fmla="*/ 1 w 44"/>
                <a:gd name="T5" fmla="*/ 0 h 57"/>
                <a:gd name="T6" fmla="*/ 1 w 44"/>
                <a:gd name="T7" fmla="*/ 0 h 57"/>
                <a:gd name="T8" fmla="*/ 1 w 44"/>
                <a:gd name="T9" fmla="*/ 0 h 57"/>
                <a:gd name="T10" fmla="*/ 1 w 44"/>
                <a:gd name="T11" fmla="*/ 0 h 57"/>
                <a:gd name="T12" fmla="*/ 1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1 w 44"/>
                <a:gd name="T19" fmla="*/ 0 h 57"/>
                <a:gd name="T20" fmla="*/ 1 w 44"/>
                <a:gd name="T21" fmla="*/ 0 h 57"/>
                <a:gd name="T22" fmla="*/ 1 w 44"/>
                <a:gd name="T23" fmla="*/ 0 h 57"/>
                <a:gd name="T24" fmla="*/ 1 w 44"/>
                <a:gd name="T25" fmla="*/ 0 h 57"/>
                <a:gd name="T26" fmla="*/ 1 w 44"/>
                <a:gd name="T27" fmla="*/ 0 h 57"/>
                <a:gd name="T28" fmla="*/ 1 w 44"/>
                <a:gd name="T29" fmla="*/ 0 h 57"/>
                <a:gd name="T30" fmla="*/ 1 w 44"/>
                <a:gd name="T31" fmla="*/ 0 h 57"/>
                <a:gd name="T32" fmla="*/ 1 w 44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57"/>
                <a:gd name="T53" fmla="*/ 44 w 44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57">
                  <a:moveTo>
                    <a:pt x="44" y="20"/>
                  </a:moveTo>
                  <a:lnTo>
                    <a:pt x="22" y="57"/>
                  </a:lnTo>
                  <a:lnTo>
                    <a:pt x="18" y="52"/>
                  </a:lnTo>
                  <a:lnTo>
                    <a:pt x="14" y="50"/>
                  </a:lnTo>
                  <a:lnTo>
                    <a:pt x="8" y="45"/>
                  </a:lnTo>
                  <a:lnTo>
                    <a:pt x="4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4" y="27"/>
                  </a:lnTo>
                  <a:lnTo>
                    <a:pt x="5" y="24"/>
                  </a:lnTo>
                  <a:lnTo>
                    <a:pt x="25" y="0"/>
                  </a:lnTo>
                  <a:lnTo>
                    <a:pt x="28" y="7"/>
                  </a:lnTo>
                  <a:lnTo>
                    <a:pt x="32" y="13"/>
                  </a:lnTo>
                  <a:lnTo>
                    <a:pt x="38" y="17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0" name="Freeform 28">
              <a:extLst>
                <a:ext uri="{FF2B5EF4-FFF2-40B4-BE49-F238E27FC236}">
                  <a16:creationId xmlns:a16="http://schemas.microsoft.com/office/drawing/2014/main" id="{053C37DC-1D68-E710-4B38-501DEB181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114"/>
              <a:ext cx="43" cy="85"/>
            </a:xfrm>
            <a:custGeom>
              <a:avLst/>
              <a:gdLst>
                <a:gd name="T0" fmla="*/ 1 w 86"/>
                <a:gd name="T1" fmla="*/ 1 h 170"/>
                <a:gd name="T2" fmla="*/ 1 w 86"/>
                <a:gd name="T3" fmla="*/ 1 h 170"/>
                <a:gd name="T4" fmla="*/ 1 w 86"/>
                <a:gd name="T5" fmla="*/ 1 h 170"/>
                <a:gd name="T6" fmla="*/ 1 w 86"/>
                <a:gd name="T7" fmla="*/ 1 h 170"/>
                <a:gd name="T8" fmla="*/ 1 w 86"/>
                <a:gd name="T9" fmla="*/ 1 h 170"/>
                <a:gd name="T10" fmla="*/ 1 w 86"/>
                <a:gd name="T11" fmla="*/ 1 h 170"/>
                <a:gd name="T12" fmla="*/ 1 w 86"/>
                <a:gd name="T13" fmla="*/ 1 h 170"/>
                <a:gd name="T14" fmla="*/ 1 w 86"/>
                <a:gd name="T15" fmla="*/ 1 h 170"/>
                <a:gd name="T16" fmla="*/ 0 w 86"/>
                <a:gd name="T17" fmla="*/ 1 h 170"/>
                <a:gd name="T18" fmla="*/ 0 w 86"/>
                <a:gd name="T19" fmla="*/ 1 h 170"/>
                <a:gd name="T20" fmla="*/ 1 w 86"/>
                <a:gd name="T21" fmla="*/ 1 h 170"/>
                <a:gd name="T22" fmla="*/ 1 w 86"/>
                <a:gd name="T23" fmla="*/ 1 h 170"/>
                <a:gd name="T24" fmla="*/ 1 w 86"/>
                <a:gd name="T25" fmla="*/ 1 h 170"/>
                <a:gd name="T26" fmla="*/ 1 w 86"/>
                <a:gd name="T27" fmla="*/ 0 h 170"/>
                <a:gd name="T28" fmla="*/ 1 w 86"/>
                <a:gd name="T29" fmla="*/ 1 h 170"/>
                <a:gd name="T30" fmla="*/ 1 w 86"/>
                <a:gd name="T31" fmla="*/ 1 h 170"/>
                <a:gd name="T32" fmla="*/ 1 w 86"/>
                <a:gd name="T33" fmla="*/ 1 h 170"/>
                <a:gd name="T34" fmla="*/ 1 w 86"/>
                <a:gd name="T35" fmla="*/ 1 h 170"/>
                <a:gd name="T36" fmla="*/ 1 w 86"/>
                <a:gd name="T37" fmla="*/ 1 h 170"/>
                <a:gd name="T38" fmla="*/ 1 w 86"/>
                <a:gd name="T39" fmla="*/ 1 h 170"/>
                <a:gd name="T40" fmla="*/ 1 w 86"/>
                <a:gd name="T41" fmla="*/ 1 h 170"/>
                <a:gd name="T42" fmla="*/ 1 w 86"/>
                <a:gd name="T43" fmla="*/ 1 h 170"/>
                <a:gd name="T44" fmla="*/ 1 w 86"/>
                <a:gd name="T45" fmla="*/ 1 h 170"/>
                <a:gd name="T46" fmla="*/ 1 w 86"/>
                <a:gd name="T47" fmla="*/ 1 h 170"/>
                <a:gd name="T48" fmla="*/ 1 w 86"/>
                <a:gd name="T49" fmla="*/ 1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170"/>
                <a:gd name="T77" fmla="*/ 86 w 86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170">
                  <a:moveTo>
                    <a:pt x="64" y="109"/>
                  </a:moveTo>
                  <a:lnTo>
                    <a:pt x="51" y="126"/>
                  </a:lnTo>
                  <a:lnTo>
                    <a:pt x="37" y="142"/>
                  </a:lnTo>
                  <a:lnTo>
                    <a:pt x="6" y="170"/>
                  </a:lnTo>
                  <a:lnTo>
                    <a:pt x="4" y="161"/>
                  </a:lnTo>
                  <a:lnTo>
                    <a:pt x="3" y="151"/>
                  </a:lnTo>
                  <a:lnTo>
                    <a:pt x="1" y="130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16" y="64"/>
                  </a:lnTo>
                  <a:lnTo>
                    <a:pt x="33" y="41"/>
                  </a:lnTo>
                  <a:lnTo>
                    <a:pt x="54" y="20"/>
                  </a:lnTo>
                  <a:lnTo>
                    <a:pt x="75" y="0"/>
                  </a:lnTo>
                  <a:lnTo>
                    <a:pt x="77" y="13"/>
                  </a:lnTo>
                  <a:lnTo>
                    <a:pt x="79" y="28"/>
                  </a:lnTo>
                  <a:lnTo>
                    <a:pt x="84" y="42"/>
                  </a:lnTo>
                  <a:lnTo>
                    <a:pt x="85" y="59"/>
                  </a:lnTo>
                  <a:lnTo>
                    <a:pt x="86" y="73"/>
                  </a:lnTo>
                  <a:lnTo>
                    <a:pt x="85" y="81"/>
                  </a:lnTo>
                  <a:lnTo>
                    <a:pt x="84" y="88"/>
                  </a:lnTo>
                  <a:lnTo>
                    <a:pt x="81" y="93"/>
                  </a:lnTo>
                  <a:lnTo>
                    <a:pt x="77" y="99"/>
                  </a:lnTo>
                  <a:lnTo>
                    <a:pt x="71" y="105"/>
                  </a:lnTo>
                  <a:lnTo>
                    <a:pt x="64" y="109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1" name="Freeform 29">
              <a:extLst>
                <a:ext uri="{FF2B5EF4-FFF2-40B4-BE49-F238E27FC236}">
                  <a16:creationId xmlns:a16="http://schemas.microsoft.com/office/drawing/2014/main" id="{A0573221-364C-FC3F-1A86-CC83D05CF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119"/>
              <a:ext cx="60" cy="88"/>
            </a:xfrm>
            <a:custGeom>
              <a:avLst/>
              <a:gdLst>
                <a:gd name="T0" fmla="*/ 0 w 121"/>
                <a:gd name="T1" fmla="*/ 1 h 175"/>
                <a:gd name="T2" fmla="*/ 0 w 121"/>
                <a:gd name="T3" fmla="*/ 1 h 175"/>
                <a:gd name="T4" fmla="*/ 0 w 121"/>
                <a:gd name="T5" fmla="*/ 1 h 175"/>
                <a:gd name="T6" fmla="*/ 0 w 121"/>
                <a:gd name="T7" fmla="*/ 1 h 175"/>
                <a:gd name="T8" fmla="*/ 0 w 121"/>
                <a:gd name="T9" fmla="*/ 1 h 175"/>
                <a:gd name="T10" fmla="*/ 0 w 121"/>
                <a:gd name="T11" fmla="*/ 1 h 175"/>
                <a:gd name="T12" fmla="*/ 0 w 121"/>
                <a:gd name="T13" fmla="*/ 1 h 175"/>
                <a:gd name="T14" fmla="*/ 0 w 121"/>
                <a:gd name="T15" fmla="*/ 1 h 175"/>
                <a:gd name="T16" fmla="*/ 0 w 121"/>
                <a:gd name="T17" fmla="*/ 1 h 175"/>
                <a:gd name="T18" fmla="*/ 0 w 121"/>
                <a:gd name="T19" fmla="*/ 1 h 175"/>
                <a:gd name="T20" fmla="*/ 0 w 121"/>
                <a:gd name="T21" fmla="*/ 1 h 175"/>
                <a:gd name="T22" fmla="*/ 0 w 121"/>
                <a:gd name="T23" fmla="*/ 1 h 175"/>
                <a:gd name="T24" fmla="*/ 0 w 121"/>
                <a:gd name="T25" fmla="*/ 1 h 175"/>
                <a:gd name="T26" fmla="*/ 0 w 121"/>
                <a:gd name="T27" fmla="*/ 1 h 175"/>
                <a:gd name="T28" fmla="*/ 0 w 121"/>
                <a:gd name="T29" fmla="*/ 1 h 175"/>
                <a:gd name="T30" fmla="*/ 0 w 121"/>
                <a:gd name="T31" fmla="*/ 1 h 175"/>
                <a:gd name="T32" fmla="*/ 0 w 121"/>
                <a:gd name="T33" fmla="*/ 1 h 175"/>
                <a:gd name="T34" fmla="*/ 0 w 121"/>
                <a:gd name="T35" fmla="*/ 1 h 175"/>
                <a:gd name="T36" fmla="*/ 0 w 121"/>
                <a:gd name="T37" fmla="*/ 1 h 175"/>
                <a:gd name="T38" fmla="*/ 0 w 121"/>
                <a:gd name="T39" fmla="*/ 1 h 175"/>
                <a:gd name="T40" fmla="*/ 0 w 121"/>
                <a:gd name="T41" fmla="*/ 1 h 175"/>
                <a:gd name="T42" fmla="*/ 0 w 121"/>
                <a:gd name="T43" fmla="*/ 1 h 175"/>
                <a:gd name="T44" fmla="*/ 0 w 121"/>
                <a:gd name="T45" fmla="*/ 0 h 175"/>
                <a:gd name="T46" fmla="*/ 0 w 121"/>
                <a:gd name="T47" fmla="*/ 1 h 175"/>
                <a:gd name="T48" fmla="*/ 0 w 121"/>
                <a:gd name="T49" fmla="*/ 1 h 175"/>
                <a:gd name="T50" fmla="*/ 0 w 121"/>
                <a:gd name="T51" fmla="*/ 1 h 175"/>
                <a:gd name="T52" fmla="*/ 0 w 121"/>
                <a:gd name="T53" fmla="*/ 1 h 175"/>
                <a:gd name="T54" fmla="*/ 0 w 121"/>
                <a:gd name="T55" fmla="*/ 1 h 175"/>
                <a:gd name="T56" fmla="*/ 0 w 121"/>
                <a:gd name="T57" fmla="*/ 1 h 175"/>
                <a:gd name="T58" fmla="*/ 0 w 121"/>
                <a:gd name="T59" fmla="*/ 1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1"/>
                <a:gd name="T91" fmla="*/ 0 h 175"/>
                <a:gd name="T92" fmla="*/ 121 w 121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1" h="175">
                  <a:moveTo>
                    <a:pt x="114" y="130"/>
                  </a:moveTo>
                  <a:lnTo>
                    <a:pt x="112" y="139"/>
                  </a:lnTo>
                  <a:lnTo>
                    <a:pt x="111" y="144"/>
                  </a:lnTo>
                  <a:lnTo>
                    <a:pt x="106" y="151"/>
                  </a:lnTo>
                  <a:lnTo>
                    <a:pt x="102" y="157"/>
                  </a:lnTo>
                  <a:lnTo>
                    <a:pt x="88" y="166"/>
                  </a:lnTo>
                  <a:lnTo>
                    <a:pt x="81" y="170"/>
                  </a:lnTo>
                  <a:lnTo>
                    <a:pt x="74" y="173"/>
                  </a:lnTo>
                  <a:lnTo>
                    <a:pt x="65" y="174"/>
                  </a:lnTo>
                  <a:lnTo>
                    <a:pt x="58" y="175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4" y="170"/>
                  </a:lnTo>
                  <a:lnTo>
                    <a:pt x="27" y="166"/>
                  </a:lnTo>
                  <a:lnTo>
                    <a:pt x="14" y="154"/>
                  </a:lnTo>
                  <a:lnTo>
                    <a:pt x="7" y="149"/>
                  </a:lnTo>
                  <a:lnTo>
                    <a:pt x="3" y="141"/>
                  </a:lnTo>
                  <a:lnTo>
                    <a:pt x="0" y="134"/>
                  </a:lnTo>
                  <a:lnTo>
                    <a:pt x="0" y="127"/>
                  </a:lnTo>
                  <a:lnTo>
                    <a:pt x="28" y="96"/>
                  </a:lnTo>
                  <a:lnTo>
                    <a:pt x="57" y="65"/>
                  </a:lnTo>
                  <a:lnTo>
                    <a:pt x="84" y="32"/>
                  </a:lnTo>
                  <a:lnTo>
                    <a:pt x="114" y="0"/>
                  </a:lnTo>
                  <a:lnTo>
                    <a:pt x="118" y="17"/>
                  </a:lnTo>
                  <a:lnTo>
                    <a:pt x="119" y="32"/>
                  </a:lnTo>
                  <a:lnTo>
                    <a:pt x="121" y="49"/>
                  </a:lnTo>
                  <a:lnTo>
                    <a:pt x="121" y="65"/>
                  </a:lnTo>
                  <a:lnTo>
                    <a:pt x="118" y="98"/>
                  </a:lnTo>
                  <a:lnTo>
                    <a:pt x="115" y="115"/>
                  </a:lnTo>
                  <a:lnTo>
                    <a:pt x="114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2" name="Freeform 30">
              <a:extLst>
                <a:ext uri="{FF2B5EF4-FFF2-40B4-BE49-F238E27FC236}">
                  <a16:creationId xmlns:a16="http://schemas.microsoft.com/office/drawing/2014/main" id="{19D2E764-063B-127E-34A6-7BF137F52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2119"/>
              <a:ext cx="7" cy="32"/>
            </a:xfrm>
            <a:custGeom>
              <a:avLst/>
              <a:gdLst>
                <a:gd name="T0" fmla="*/ 1 w 13"/>
                <a:gd name="T1" fmla="*/ 1 h 62"/>
                <a:gd name="T2" fmla="*/ 0 w 13"/>
                <a:gd name="T3" fmla="*/ 1 h 62"/>
                <a:gd name="T4" fmla="*/ 1 w 13"/>
                <a:gd name="T5" fmla="*/ 0 h 62"/>
                <a:gd name="T6" fmla="*/ 1 w 13"/>
                <a:gd name="T7" fmla="*/ 1 h 62"/>
                <a:gd name="T8" fmla="*/ 1 w 13"/>
                <a:gd name="T9" fmla="*/ 1 h 62"/>
                <a:gd name="T10" fmla="*/ 1 w 13"/>
                <a:gd name="T11" fmla="*/ 1 h 62"/>
                <a:gd name="T12" fmla="*/ 1 w 13"/>
                <a:gd name="T13" fmla="*/ 1 h 62"/>
                <a:gd name="T14" fmla="*/ 1 w 13"/>
                <a:gd name="T15" fmla="*/ 1 h 62"/>
                <a:gd name="T16" fmla="*/ 1 w 13"/>
                <a:gd name="T17" fmla="*/ 1 h 62"/>
                <a:gd name="T18" fmla="*/ 1 w 13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2"/>
                <a:gd name="T32" fmla="*/ 13 w 13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2">
                  <a:moveTo>
                    <a:pt x="13" y="17"/>
                  </a:moveTo>
                  <a:lnTo>
                    <a:pt x="0" y="62"/>
                  </a:lnTo>
                  <a:lnTo>
                    <a:pt x="1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3" y="18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3" name="Freeform 31">
              <a:extLst>
                <a:ext uri="{FF2B5EF4-FFF2-40B4-BE49-F238E27FC236}">
                  <a16:creationId xmlns:a16="http://schemas.microsoft.com/office/drawing/2014/main" id="{D5CAADFE-7FA2-AAC1-F0BA-BBFCFD519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135"/>
              <a:ext cx="58" cy="89"/>
            </a:xfrm>
            <a:custGeom>
              <a:avLst/>
              <a:gdLst>
                <a:gd name="T0" fmla="*/ 1 w 116"/>
                <a:gd name="T1" fmla="*/ 0 h 179"/>
                <a:gd name="T2" fmla="*/ 1 w 116"/>
                <a:gd name="T3" fmla="*/ 0 h 179"/>
                <a:gd name="T4" fmla="*/ 1 w 116"/>
                <a:gd name="T5" fmla="*/ 0 h 179"/>
                <a:gd name="T6" fmla="*/ 1 w 116"/>
                <a:gd name="T7" fmla="*/ 0 h 179"/>
                <a:gd name="T8" fmla="*/ 1 w 116"/>
                <a:gd name="T9" fmla="*/ 0 h 179"/>
                <a:gd name="T10" fmla="*/ 1 w 116"/>
                <a:gd name="T11" fmla="*/ 0 h 179"/>
                <a:gd name="T12" fmla="*/ 1 w 116"/>
                <a:gd name="T13" fmla="*/ 0 h 179"/>
                <a:gd name="T14" fmla="*/ 1 w 116"/>
                <a:gd name="T15" fmla="*/ 0 h 179"/>
                <a:gd name="T16" fmla="*/ 1 w 116"/>
                <a:gd name="T17" fmla="*/ 0 h 179"/>
                <a:gd name="T18" fmla="*/ 1 w 116"/>
                <a:gd name="T19" fmla="*/ 0 h 179"/>
                <a:gd name="T20" fmla="*/ 1 w 116"/>
                <a:gd name="T21" fmla="*/ 0 h 179"/>
                <a:gd name="T22" fmla="*/ 1 w 116"/>
                <a:gd name="T23" fmla="*/ 0 h 179"/>
                <a:gd name="T24" fmla="*/ 1 w 116"/>
                <a:gd name="T25" fmla="*/ 0 h 179"/>
                <a:gd name="T26" fmla="*/ 1 w 116"/>
                <a:gd name="T27" fmla="*/ 0 h 179"/>
                <a:gd name="T28" fmla="*/ 1 w 116"/>
                <a:gd name="T29" fmla="*/ 0 h 179"/>
                <a:gd name="T30" fmla="*/ 1 w 116"/>
                <a:gd name="T31" fmla="*/ 0 h 179"/>
                <a:gd name="T32" fmla="*/ 1 w 116"/>
                <a:gd name="T33" fmla="*/ 0 h 179"/>
                <a:gd name="T34" fmla="*/ 1 w 116"/>
                <a:gd name="T35" fmla="*/ 0 h 179"/>
                <a:gd name="T36" fmla="*/ 1 w 116"/>
                <a:gd name="T37" fmla="*/ 0 h 179"/>
                <a:gd name="T38" fmla="*/ 0 w 116"/>
                <a:gd name="T39" fmla="*/ 0 h 179"/>
                <a:gd name="T40" fmla="*/ 0 w 116"/>
                <a:gd name="T41" fmla="*/ 0 h 179"/>
                <a:gd name="T42" fmla="*/ 1 w 116"/>
                <a:gd name="T43" fmla="*/ 0 h 179"/>
                <a:gd name="T44" fmla="*/ 1 w 116"/>
                <a:gd name="T45" fmla="*/ 0 h 179"/>
                <a:gd name="T46" fmla="*/ 1 w 116"/>
                <a:gd name="T47" fmla="*/ 0 h 179"/>
                <a:gd name="T48" fmla="*/ 1 w 116"/>
                <a:gd name="T49" fmla="*/ 0 h 179"/>
                <a:gd name="T50" fmla="*/ 1 w 116"/>
                <a:gd name="T51" fmla="*/ 0 h 179"/>
                <a:gd name="T52" fmla="*/ 1 w 116"/>
                <a:gd name="T53" fmla="*/ 0 h 179"/>
                <a:gd name="T54" fmla="*/ 1 w 116"/>
                <a:gd name="T55" fmla="*/ 0 h 179"/>
                <a:gd name="T56" fmla="*/ 1 w 116"/>
                <a:gd name="T57" fmla="*/ 0 h 179"/>
                <a:gd name="T58" fmla="*/ 1 w 116"/>
                <a:gd name="T59" fmla="*/ 0 h 179"/>
                <a:gd name="T60" fmla="*/ 1 w 116"/>
                <a:gd name="T61" fmla="*/ 0 h 1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6"/>
                <a:gd name="T94" fmla="*/ 0 h 179"/>
                <a:gd name="T95" fmla="*/ 116 w 116"/>
                <a:gd name="T96" fmla="*/ 179 h 1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6" h="179">
                  <a:moveTo>
                    <a:pt x="116" y="98"/>
                  </a:moveTo>
                  <a:lnTo>
                    <a:pt x="114" y="109"/>
                  </a:lnTo>
                  <a:lnTo>
                    <a:pt x="109" y="119"/>
                  </a:lnTo>
                  <a:lnTo>
                    <a:pt x="104" y="129"/>
                  </a:lnTo>
                  <a:lnTo>
                    <a:pt x="98" y="137"/>
                  </a:lnTo>
                  <a:lnTo>
                    <a:pt x="84" y="154"/>
                  </a:lnTo>
                  <a:lnTo>
                    <a:pt x="77" y="162"/>
                  </a:lnTo>
                  <a:lnTo>
                    <a:pt x="70" y="170"/>
                  </a:lnTo>
                  <a:lnTo>
                    <a:pt x="65" y="174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48" y="179"/>
                  </a:lnTo>
                  <a:lnTo>
                    <a:pt x="37" y="179"/>
                  </a:lnTo>
                  <a:lnTo>
                    <a:pt x="27" y="177"/>
                  </a:lnTo>
                  <a:lnTo>
                    <a:pt x="19" y="169"/>
                  </a:lnTo>
                  <a:lnTo>
                    <a:pt x="13" y="159"/>
                  </a:lnTo>
                  <a:lnTo>
                    <a:pt x="7" y="149"/>
                  </a:lnTo>
                  <a:lnTo>
                    <a:pt x="5" y="137"/>
                  </a:lnTo>
                  <a:lnTo>
                    <a:pt x="2" y="126"/>
                  </a:lnTo>
                  <a:lnTo>
                    <a:pt x="0" y="115"/>
                  </a:lnTo>
                  <a:lnTo>
                    <a:pt x="0" y="103"/>
                  </a:lnTo>
                  <a:lnTo>
                    <a:pt x="2" y="91"/>
                  </a:lnTo>
                  <a:lnTo>
                    <a:pt x="5" y="67"/>
                  </a:lnTo>
                  <a:lnTo>
                    <a:pt x="10" y="42"/>
                  </a:lnTo>
                  <a:lnTo>
                    <a:pt x="16" y="20"/>
                  </a:lnTo>
                  <a:lnTo>
                    <a:pt x="22" y="0"/>
                  </a:lnTo>
                  <a:lnTo>
                    <a:pt x="33" y="13"/>
                  </a:lnTo>
                  <a:lnTo>
                    <a:pt x="43" y="27"/>
                  </a:lnTo>
                  <a:lnTo>
                    <a:pt x="67" y="52"/>
                  </a:lnTo>
                  <a:lnTo>
                    <a:pt x="91" y="75"/>
                  </a:lnTo>
                  <a:lnTo>
                    <a:pt x="116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4" name="Freeform 32">
              <a:extLst>
                <a:ext uri="{FF2B5EF4-FFF2-40B4-BE49-F238E27FC236}">
                  <a16:creationId xmlns:a16="http://schemas.microsoft.com/office/drawing/2014/main" id="{F31C722B-47C7-8B41-C0F0-87FB1EB9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136"/>
              <a:ext cx="47" cy="56"/>
            </a:xfrm>
            <a:custGeom>
              <a:avLst/>
              <a:gdLst>
                <a:gd name="T0" fmla="*/ 0 w 95"/>
                <a:gd name="T1" fmla="*/ 1 h 112"/>
                <a:gd name="T2" fmla="*/ 0 w 95"/>
                <a:gd name="T3" fmla="*/ 1 h 112"/>
                <a:gd name="T4" fmla="*/ 0 w 95"/>
                <a:gd name="T5" fmla="*/ 1 h 112"/>
                <a:gd name="T6" fmla="*/ 0 w 95"/>
                <a:gd name="T7" fmla="*/ 1 h 112"/>
                <a:gd name="T8" fmla="*/ 0 w 95"/>
                <a:gd name="T9" fmla="*/ 1 h 112"/>
                <a:gd name="T10" fmla="*/ 0 w 95"/>
                <a:gd name="T11" fmla="*/ 1 h 112"/>
                <a:gd name="T12" fmla="*/ 0 w 95"/>
                <a:gd name="T13" fmla="*/ 1 h 112"/>
                <a:gd name="T14" fmla="*/ 0 w 95"/>
                <a:gd name="T15" fmla="*/ 1 h 112"/>
                <a:gd name="T16" fmla="*/ 0 w 95"/>
                <a:gd name="T17" fmla="*/ 1 h 112"/>
                <a:gd name="T18" fmla="*/ 0 w 95"/>
                <a:gd name="T19" fmla="*/ 1 h 112"/>
                <a:gd name="T20" fmla="*/ 0 w 95"/>
                <a:gd name="T21" fmla="*/ 1 h 112"/>
                <a:gd name="T22" fmla="*/ 0 w 95"/>
                <a:gd name="T23" fmla="*/ 1 h 112"/>
                <a:gd name="T24" fmla="*/ 0 w 95"/>
                <a:gd name="T25" fmla="*/ 1 h 112"/>
                <a:gd name="T26" fmla="*/ 0 w 95"/>
                <a:gd name="T27" fmla="*/ 1 h 112"/>
                <a:gd name="T28" fmla="*/ 0 w 95"/>
                <a:gd name="T29" fmla="*/ 1 h 112"/>
                <a:gd name="T30" fmla="*/ 0 w 95"/>
                <a:gd name="T31" fmla="*/ 1 h 112"/>
                <a:gd name="T32" fmla="*/ 0 w 95"/>
                <a:gd name="T33" fmla="*/ 1 h 112"/>
                <a:gd name="T34" fmla="*/ 0 w 95"/>
                <a:gd name="T35" fmla="*/ 1 h 112"/>
                <a:gd name="T36" fmla="*/ 0 w 95"/>
                <a:gd name="T37" fmla="*/ 1 h 112"/>
                <a:gd name="T38" fmla="*/ 0 w 95"/>
                <a:gd name="T39" fmla="*/ 1 h 112"/>
                <a:gd name="T40" fmla="*/ 0 w 95"/>
                <a:gd name="T41" fmla="*/ 0 h 112"/>
                <a:gd name="T42" fmla="*/ 0 w 95"/>
                <a:gd name="T43" fmla="*/ 1 h 112"/>
                <a:gd name="T44" fmla="*/ 0 w 95"/>
                <a:gd name="T45" fmla="*/ 1 h 112"/>
                <a:gd name="T46" fmla="*/ 0 w 95"/>
                <a:gd name="T47" fmla="*/ 1 h 112"/>
                <a:gd name="T48" fmla="*/ 0 w 95"/>
                <a:gd name="T49" fmla="*/ 1 h 112"/>
                <a:gd name="T50" fmla="*/ 0 w 95"/>
                <a:gd name="T51" fmla="*/ 1 h 112"/>
                <a:gd name="T52" fmla="*/ 0 w 95"/>
                <a:gd name="T53" fmla="*/ 1 h 112"/>
                <a:gd name="T54" fmla="*/ 0 w 95"/>
                <a:gd name="T55" fmla="*/ 1 h 112"/>
                <a:gd name="T56" fmla="*/ 0 w 95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12"/>
                <a:gd name="T89" fmla="*/ 95 w 95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12">
                  <a:moveTo>
                    <a:pt x="42" y="94"/>
                  </a:moveTo>
                  <a:lnTo>
                    <a:pt x="49" y="97"/>
                  </a:lnTo>
                  <a:lnTo>
                    <a:pt x="55" y="98"/>
                  </a:lnTo>
                  <a:lnTo>
                    <a:pt x="82" y="101"/>
                  </a:lnTo>
                  <a:lnTo>
                    <a:pt x="89" y="102"/>
                  </a:lnTo>
                  <a:lnTo>
                    <a:pt x="95" y="104"/>
                  </a:lnTo>
                  <a:lnTo>
                    <a:pt x="90" y="112"/>
                  </a:lnTo>
                  <a:lnTo>
                    <a:pt x="75" y="112"/>
                  </a:lnTo>
                  <a:lnTo>
                    <a:pt x="56" y="109"/>
                  </a:lnTo>
                  <a:lnTo>
                    <a:pt x="48" y="108"/>
                  </a:lnTo>
                  <a:lnTo>
                    <a:pt x="39" y="105"/>
                  </a:lnTo>
                  <a:lnTo>
                    <a:pt x="32" y="101"/>
                  </a:lnTo>
                  <a:lnTo>
                    <a:pt x="25" y="95"/>
                  </a:lnTo>
                  <a:lnTo>
                    <a:pt x="17" y="85"/>
                  </a:lnTo>
                  <a:lnTo>
                    <a:pt x="10" y="75"/>
                  </a:lnTo>
                  <a:lnTo>
                    <a:pt x="4" y="63"/>
                  </a:lnTo>
                  <a:lnTo>
                    <a:pt x="1" y="51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1" y="0"/>
                  </a:lnTo>
                  <a:lnTo>
                    <a:pt x="5" y="13"/>
                  </a:lnTo>
                  <a:lnTo>
                    <a:pt x="8" y="26"/>
                  </a:lnTo>
                  <a:lnTo>
                    <a:pt x="14" y="50"/>
                  </a:lnTo>
                  <a:lnTo>
                    <a:pt x="18" y="63"/>
                  </a:lnTo>
                  <a:lnTo>
                    <a:pt x="24" y="74"/>
                  </a:lnTo>
                  <a:lnTo>
                    <a:pt x="31" y="85"/>
                  </a:lnTo>
                  <a:lnTo>
                    <a:pt x="36" y="90"/>
                  </a:lnTo>
                  <a:lnTo>
                    <a:pt x="4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5" name="Freeform 33">
              <a:extLst>
                <a:ext uri="{FF2B5EF4-FFF2-40B4-BE49-F238E27FC236}">
                  <a16:creationId xmlns:a16="http://schemas.microsoft.com/office/drawing/2014/main" id="{BFAD59C6-FACC-7585-491A-FE6FFE2B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138"/>
              <a:ext cx="12" cy="30"/>
            </a:xfrm>
            <a:custGeom>
              <a:avLst/>
              <a:gdLst>
                <a:gd name="T0" fmla="*/ 1 w 24"/>
                <a:gd name="T1" fmla="*/ 0 h 61"/>
                <a:gd name="T2" fmla="*/ 1 w 24"/>
                <a:gd name="T3" fmla="*/ 0 h 61"/>
                <a:gd name="T4" fmla="*/ 1 w 24"/>
                <a:gd name="T5" fmla="*/ 0 h 61"/>
                <a:gd name="T6" fmla="*/ 1 w 24"/>
                <a:gd name="T7" fmla="*/ 0 h 61"/>
                <a:gd name="T8" fmla="*/ 1 w 24"/>
                <a:gd name="T9" fmla="*/ 0 h 61"/>
                <a:gd name="T10" fmla="*/ 1 w 24"/>
                <a:gd name="T11" fmla="*/ 0 h 61"/>
                <a:gd name="T12" fmla="*/ 1 w 24"/>
                <a:gd name="T13" fmla="*/ 0 h 61"/>
                <a:gd name="T14" fmla="*/ 1 w 24"/>
                <a:gd name="T15" fmla="*/ 0 h 61"/>
                <a:gd name="T16" fmla="*/ 1 w 24"/>
                <a:gd name="T17" fmla="*/ 0 h 61"/>
                <a:gd name="T18" fmla="*/ 1 w 24"/>
                <a:gd name="T19" fmla="*/ 0 h 61"/>
                <a:gd name="T20" fmla="*/ 1 w 24"/>
                <a:gd name="T21" fmla="*/ 0 h 61"/>
                <a:gd name="T22" fmla="*/ 1 w 24"/>
                <a:gd name="T23" fmla="*/ 0 h 61"/>
                <a:gd name="T24" fmla="*/ 1 w 24"/>
                <a:gd name="T25" fmla="*/ 0 h 61"/>
                <a:gd name="T26" fmla="*/ 0 w 24"/>
                <a:gd name="T27" fmla="*/ 0 h 61"/>
                <a:gd name="T28" fmla="*/ 0 w 24"/>
                <a:gd name="T29" fmla="*/ 0 h 61"/>
                <a:gd name="T30" fmla="*/ 0 w 24"/>
                <a:gd name="T31" fmla="*/ 0 h 61"/>
                <a:gd name="T32" fmla="*/ 1 w 24"/>
                <a:gd name="T33" fmla="*/ 0 h 61"/>
                <a:gd name="T34" fmla="*/ 1 w 24"/>
                <a:gd name="T35" fmla="*/ 0 h 61"/>
                <a:gd name="T36" fmla="*/ 1 w 24"/>
                <a:gd name="T37" fmla="*/ 0 h 61"/>
                <a:gd name="T38" fmla="*/ 1 w 24"/>
                <a:gd name="T39" fmla="*/ 0 h 61"/>
                <a:gd name="T40" fmla="*/ 1 w 24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61"/>
                <a:gd name="T65" fmla="*/ 24 w 24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61">
                  <a:moveTo>
                    <a:pt x="10" y="7"/>
                  </a:moveTo>
                  <a:lnTo>
                    <a:pt x="14" y="7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18" y="21"/>
                  </a:lnTo>
                  <a:lnTo>
                    <a:pt x="11" y="34"/>
                  </a:lnTo>
                  <a:lnTo>
                    <a:pt x="4" y="46"/>
                  </a:lnTo>
                  <a:lnTo>
                    <a:pt x="3" y="53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0" y="29"/>
                  </a:lnTo>
                  <a:lnTo>
                    <a:pt x="1" y="14"/>
                  </a:lnTo>
                  <a:lnTo>
                    <a:pt x="3" y="7"/>
                  </a:lnTo>
                  <a:lnTo>
                    <a:pt x="4" y="0"/>
                  </a:lnTo>
                  <a:lnTo>
                    <a:pt x="7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6" name="Freeform 34">
              <a:extLst>
                <a:ext uri="{FF2B5EF4-FFF2-40B4-BE49-F238E27FC236}">
                  <a16:creationId xmlns:a16="http://schemas.microsoft.com/office/drawing/2014/main" id="{08B6B1BE-7E01-2723-458B-62AB00559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160"/>
              <a:ext cx="71" cy="183"/>
            </a:xfrm>
            <a:custGeom>
              <a:avLst/>
              <a:gdLst>
                <a:gd name="T0" fmla="*/ 1 w 141"/>
                <a:gd name="T1" fmla="*/ 1 h 366"/>
                <a:gd name="T2" fmla="*/ 1 w 141"/>
                <a:gd name="T3" fmla="*/ 1 h 366"/>
                <a:gd name="T4" fmla="*/ 1 w 141"/>
                <a:gd name="T5" fmla="*/ 1 h 366"/>
                <a:gd name="T6" fmla="*/ 1 w 141"/>
                <a:gd name="T7" fmla="*/ 1 h 366"/>
                <a:gd name="T8" fmla="*/ 1 w 141"/>
                <a:gd name="T9" fmla="*/ 1 h 366"/>
                <a:gd name="T10" fmla="*/ 1 w 141"/>
                <a:gd name="T11" fmla="*/ 1 h 366"/>
                <a:gd name="T12" fmla="*/ 1 w 141"/>
                <a:gd name="T13" fmla="*/ 1 h 366"/>
                <a:gd name="T14" fmla="*/ 1 w 141"/>
                <a:gd name="T15" fmla="*/ 1 h 366"/>
                <a:gd name="T16" fmla="*/ 1 w 141"/>
                <a:gd name="T17" fmla="*/ 1 h 366"/>
                <a:gd name="T18" fmla="*/ 1 w 141"/>
                <a:gd name="T19" fmla="*/ 1 h 366"/>
                <a:gd name="T20" fmla="*/ 1 w 141"/>
                <a:gd name="T21" fmla="*/ 1 h 366"/>
                <a:gd name="T22" fmla="*/ 1 w 141"/>
                <a:gd name="T23" fmla="*/ 1 h 366"/>
                <a:gd name="T24" fmla="*/ 1 w 141"/>
                <a:gd name="T25" fmla="*/ 1 h 366"/>
                <a:gd name="T26" fmla="*/ 1 w 141"/>
                <a:gd name="T27" fmla="*/ 1 h 366"/>
                <a:gd name="T28" fmla="*/ 1 w 141"/>
                <a:gd name="T29" fmla="*/ 1 h 366"/>
                <a:gd name="T30" fmla="*/ 1 w 141"/>
                <a:gd name="T31" fmla="*/ 1 h 366"/>
                <a:gd name="T32" fmla="*/ 1 w 141"/>
                <a:gd name="T33" fmla="*/ 1 h 366"/>
                <a:gd name="T34" fmla="*/ 1 w 141"/>
                <a:gd name="T35" fmla="*/ 1 h 366"/>
                <a:gd name="T36" fmla="*/ 1 w 141"/>
                <a:gd name="T37" fmla="*/ 1 h 366"/>
                <a:gd name="T38" fmla="*/ 1 w 141"/>
                <a:gd name="T39" fmla="*/ 1 h 366"/>
                <a:gd name="T40" fmla="*/ 1 w 141"/>
                <a:gd name="T41" fmla="*/ 1 h 366"/>
                <a:gd name="T42" fmla="*/ 1 w 141"/>
                <a:gd name="T43" fmla="*/ 1 h 366"/>
                <a:gd name="T44" fmla="*/ 1 w 141"/>
                <a:gd name="T45" fmla="*/ 1 h 366"/>
                <a:gd name="T46" fmla="*/ 1 w 141"/>
                <a:gd name="T47" fmla="*/ 1 h 366"/>
                <a:gd name="T48" fmla="*/ 1 w 141"/>
                <a:gd name="T49" fmla="*/ 1 h 366"/>
                <a:gd name="T50" fmla="*/ 1 w 141"/>
                <a:gd name="T51" fmla="*/ 1 h 366"/>
                <a:gd name="T52" fmla="*/ 1 w 141"/>
                <a:gd name="T53" fmla="*/ 1 h 366"/>
                <a:gd name="T54" fmla="*/ 1 w 141"/>
                <a:gd name="T55" fmla="*/ 1 h 366"/>
                <a:gd name="T56" fmla="*/ 1 w 141"/>
                <a:gd name="T57" fmla="*/ 1 h 366"/>
                <a:gd name="T58" fmla="*/ 1 w 141"/>
                <a:gd name="T59" fmla="*/ 1 h 366"/>
                <a:gd name="T60" fmla="*/ 1 w 141"/>
                <a:gd name="T61" fmla="*/ 1 h 366"/>
                <a:gd name="T62" fmla="*/ 1 w 141"/>
                <a:gd name="T63" fmla="*/ 1 h 366"/>
                <a:gd name="T64" fmla="*/ 1 w 141"/>
                <a:gd name="T65" fmla="*/ 1 h 366"/>
                <a:gd name="T66" fmla="*/ 1 w 141"/>
                <a:gd name="T67" fmla="*/ 1 h 366"/>
                <a:gd name="T68" fmla="*/ 1 w 141"/>
                <a:gd name="T69" fmla="*/ 1 h 366"/>
                <a:gd name="T70" fmla="*/ 1 w 141"/>
                <a:gd name="T71" fmla="*/ 1 h 366"/>
                <a:gd name="T72" fmla="*/ 1 w 141"/>
                <a:gd name="T73" fmla="*/ 1 h 366"/>
                <a:gd name="T74" fmla="*/ 1 w 141"/>
                <a:gd name="T75" fmla="*/ 1 h 366"/>
                <a:gd name="T76" fmla="*/ 1 w 141"/>
                <a:gd name="T77" fmla="*/ 1 h 366"/>
                <a:gd name="T78" fmla="*/ 1 w 141"/>
                <a:gd name="T79" fmla="*/ 1 h 366"/>
                <a:gd name="T80" fmla="*/ 1 w 141"/>
                <a:gd name="T81" fmla="*/ 1 h 366"/>
                <a:gd name="T82" fmla="*/ 1 w 141"/>
                <a:gd name="T83" fmla="*/ 1 h 366"/>
                <a:gd name="T84" fmla="*/ 1 w 141"/>
                <a:gd name="T85" fmla="*/ 1 h 366"/>
                <a:gd name="T86" fmla="*/ 1 w 141"/>
                <a:gd name="T87" fmla="*/ 1 h 366"/>
                <a:gd name="T88" fmla="*/ 1 w 141"/>
                <a:gd name="T89" fmla="*/ 1 h 366"/>
                <a:gd name="T90" fmla="*/ 1 w 141"/>
                <a:gd name="T91" fmla="*/ 1 h 366"/>
                <a:gd name="T92" fmla="*/ 1 w 141"/>
                <a:gd name="T93" fmla="*/ 1 h 366"/>
                <a:gd name="T94" fmla="*/ 1 w 141"/>
                <a:gd name="T95" fmla="*/ 1 h 366"/>
                <a:gd name="T96" fmla="*/ 1 w 141"/>
                <a:gd name="T97" fmla="*/ 1 h 366"/>
                <a:gd name="T98" fmla="*/ 1 w 141"/>
                <a:gd name="T99" fmla="*/ 1 h 3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1"/>
                <a:gd name="T151" fmla="*/ 0 h 366"/>
                <a:gd name="T152" fmla="*/ 141 w 141"/>
                <a:gd name="T153" fmla="*/ 366 h 3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1" h="366">
                  <a:moveTo>
                    <a:pt x="45" y="74"/>
                  </a:moveTo>
                  <a:lnTo>
                    <a:pt x="51" y="78"/>
                  </a:lnTo>
                  <a:lnTo>
                    <a:pt x="38" y="171"/>
                  </a:lnTo>
                  <a:lnTo>
                    <a:pt x="45" y="176"/>
                  </a:lnTo>
                  <a:lnTo>
                    <a:pt x="52" y="179"/>
                  </a:lnTo>
                  <a:lnTo>
                    <a:pt x="59" y="181"/>
                  </a:lnTo>
                  <a:lnTo>
                    <a:pt x="66" y="181"/>
                  </a:lnTo>
                  <a:lnTo>
                    <a:pt x="83" y="181"/>
                  </a:lnTo>
                  <a:lnTo>
                    <a:pt x="99" y="181"/>
                  </a:lnTo>
                  <a:lnTo>
                    <a:pt x="103" y="179"/>
                  </a:lnTo>
                  <a:lnTo>
                    <a:pt x="106" y="176"/>
                  </a:lnTo>
                  <a:lnTo>
                    <a:pt x="112" y="169"/>
                  </a:lnTo>
                  <a:lnTo>
                    <a:pt x="114" y="160"/>
                  </a:lnTo>
                  <a:lnTo>
                    <a:pt x="116" y="152"/>
                  </a:lnTo>
                  <a:lnTo>
                    <a:pt x="114" y="135"/>
                  </a:lnTo>
                  <a:lnTo>
                    <a:pt x="114" y="129"/>
                  </a:lnTo>
                  <a:lnTo>
                    <a:pt x="114" y="125"/>
                  </a:lnTo>
                  <a:lnTo>
                    <a:pt x="114" y="118"/>
                  </a:lnTo>
                  <a:lnTo>
                    <a:pt x="113" y="106"/>
                  </a:lnTo>
                  <a:lnTo>
                    <a:pt x="112" y="95"/>
                  </a:lnTo>
                  <a:lnTo>
                    <a:pt x="107" y="74"/>
                  </a:lnTo>
                  <a:lnTo>
                    <a:pt x="106" y="64"/>
                  </a:lnTo>
                  <a:lnTo>
                    <a:pt x="104" y="52"/>
                  </a:lnTo>
                  <a:lnTo>
                    <a:pt x="106" y="42"/>
                  </a:lnTo>
                  <a:lnTo>
                    <a:pt x="110" y="33"/>
                  </a:lnTo>
                  <a:lnTo>
                    <a:pt x="116" y="65"/>
                  </a:lnTo>
                  <a:lnTo>
                    <a:pt x="120" y="98"/>
                  </a:lnTo>
                  <a:lnTo>
                    <a:pt x="126" y="129"/>
                  </a:lnTo>
                  <a:lnTo>
                    <a:pt x="130" y="163"/>
                  </a:lnTo>
                  <a:lnTo>
                    <a:pt x="127" y="173"/>
                  </a:lnTo>
                  <a:lnTo>
                    <a:pt x="123" y="183"/>
                  </a:lnTo>
                  <a:lnTo>
                    <a:pt x="117" y="193"/>
                  </a:lnTo>
                  <a:lnTo>
                    <a:pt x="113" y="197"/>
                  </a:lnTo>
                  <a:lnTo>
                    <a:pt x="110" y="200"/>
                  </a:lnTo>
                  <a:lnTo>
                    <a:pt x="97" y="201"/>
                  </a:lnTo>
                  <a:lnTo>
                    <a:pt x="83" y="203"/>
                  </a:lnTo>
                  <a:lnTo>
                    <a:pt x="69" y="201"/>
                  </a:lnTo>
                  <a:lnTo>
                    <a:pt x="62" y="200"/>
                  </a:lnTo>
                  <a:lnTo>
                    <a:pt x="55" y="198"/>
                  </a:lnTo>
                  <a:lnTo>
                    <a:pt x="52" y="200"/>
                  </a:lnTo>
                  <a:lnTo>
                    <a:pt x="51" y="201"/>
                  </a:lnTo>
                  <a:lnTo>
                    <a:pt x="49" y="205"/>
                  </a:lnTo>
                  <a:lnTo>
                    <a:pt x="49" y="215"/>
                  </a:lnTo>
                  <a:lnTo>
                    <a:pt x="45" y="224"/>
                  </a:lnTo>
                  <a:lnTo>
                    <a:pt x="41" y="232"/>
                  </a:lnTo>
                  <a:lnTo>
                    <a:pt x="36" y="241"/>
                  </a:lnTo>
                  <a:lnTo>
                    <a:pt x="31" y="249"/>
                  </a:lnTo>
                  <a:lnTo>
                    <a:pt x="27" y="258"/>
                  </a:lnTo>
                  <a:lnTo>
                    <a:pt x="24" y="268"/>
                  </a:lnTo>
                  <a:lnTo>
                    <a:pt x="21" y="278"/>
                  </a:lnTo>
                  <a:lnTo>
                    <a:pt x="19" y="288"/>
                  </a:lnTo>
                  <a:lnTo>
                    <a:pt x="136" y="279"/>
                  </a:lnTo>
                  <a:lnTo>
                    <a:pt x="138" y="283"/>
                  </a:lnTo>
                  <a:lnTo>
                    <a:pt x="140" y="286"/>
                  </a:lnTo>
                  <a:lnTo>
                    <a:pt x="141" y="293"/>
                  </a:lnTo>
                  <a:lnTo>
                    <a:pt x="140" y="300"/>
                  </a:lnTo>
                  <a:lnTo>
                    <a:pt x="138" y="309"/>
                  </a:lnTo>
                  <a:lnTo>
                    <a:pt x="137" y="316"/>
                  </a:lnTo>
                  <a:lnTo>
                    <a:pt x="136" y="323"/>
                  </a:lnTo>
                  <a:lnTo>
                    <a:pt x="137" y="330"/>
                  </a:lnTo>
                  <a:lnTo>
                    <a:pt x="138" y="335"/>
                  </a:lnTo>
                  <a:lnTo>
                    <a:pt x="141" y="337"/>
                  </a:lnTo>
                  <a:lnTo>
                    <a:pt x="141" y="346"/>
                  </a:lnTo>
                  <a:lnTo>
                    <a:pt x="127" y="352"/>
                  </a:lnTo>
                  <a:lnTo>
                    <a:pt x="113" y="357"/>
                  </a:lnTo>
                  <a:lnTo>
                    <a:pt x="107" y="360"/>
                  </a:lnTo>
                  <a:lnTo>
                    <a:pt x="100" y="361"/>
                  </a:lnTo>
                  <a:lnTo>
                    <a:pt x="95" y="361"/>
                  </a:lnTo>
                  <a:lnTo>
                    <a:pt x="89" y="361"/>
                  </a:lnTo>
                  <a:lnTo>
                    <a:pt x="69" y="366"/>
                  </a:lnTo>
                  <a:lnTo>
                    <a:pt x="58" y="366"/>
                  </a:lnTo>
                  <a:lnTo>
                    <a:pt x="46" y="366"/>
                  </a:lnTo>
                  <a:lnTo>
                    <a:pt x="36" y="364"/>
                  </a:lnTo>
                  <a:lnTo>
                    <a:pt x="25" y="363"/>
                  </a:lnTo>
                  <a:lnTo>
                    <a:pt x="15" y="359"/>
                  </a:lnTo>
                  <a:lnTo>
                    <a:pt x="7" y="353"/>
                  </a:lnTo>
                  <a:lnTo>
                    <a:pt x="7" y="339"/>
                  </a:lnTo>
                  <a:lnTo>
                    <a:pt x="7" y="326"/>
                  </a:lnTo>
                  <a:lnTo>
                    <a:pt x="4" y="315"/>
                  </a:lnTo>
                  <a:lnTo>
                    <a:pt x="2" y="309"/>
                  </a:lnTo>
                  <a:lnTo>
                    <a:pt x="0" y="302"/>
                  </a:lnTo>
                  <a:lnTo>
                    <a:pt x="2" y="288"/>
                  </a:lnTo>
                  <a:lnTo>
                    <a:pt x="5" y="275"/>
                  </a:lnTo>
                  <a:lnTo>
                    <a:pt x="17" y="248"/>
                  </a:lnTo>
                  <a:lnTo>
                    <a:pt x="29" y="223"/>
                  </a:lnTo>
                  <a:lnTo>
                    <a:pt x="34" y="208"/>
                  </a:lnTo>
                  <a:lnTo>
                    <a:pt x="38" y="194"/>
                  </a:lnTo>
                  <a:lnTo>
                    <a:pt x="34" y="194"/>
                  </a:lnTo>
                  <a:lnTo>
                    <a:pt x="31" y="193"/>
                  </a:lnTo>
                  <a:lnTo>
                    <a:pt x="25" y="188"/>
                  </a:lnTo>
                  <a:lnTo>
                    <a:pt x="22" y="181"/>
                  </a:lnTo>
                  <a:lnTo>
                    <a:pt x="21" y="174"/>
                  </a:lnTo>
                  <a:lnTo>
                    <a:pt x="34" y="88"/>
                  </a:lnTo>
                  <a:lnTo>
                    <a:pt x="39" y="44"/>
                  </a:lnTo>
                  <a:lnTo>
                    <a:pt x="48" y="0"/>
                  </a:lnTo>
                  <a:lnTo>
                    <a:pt x="49" y="10"/>
                  </a:lnTo>
                  <a:lnTo>
                    <a:pt x="49" y="18"/>
                  </a:lnTo>
                  <a:lnTo>
                    <a:pt x="49" y="38"/>
                  </a:lnTo>
                  <a:lnTo>
                    <a:pt x="46" y="55"/>
                  </a:lnTo>
                  <a:lnTo>
                    <a:pt x="4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7" name="Freeform 35">
              <a:extLst>
                <a:ext uri="{FF2B5EF4-FFF2-40B4-BE49-F238E27FC236}">
                  <a16:creationId xmlns:a16="http://schemas.microsoft.com/office/drawing/2014/main" id="{6D1E9E92-92BD-7A25-7B00-591901B9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165"/>
              <a:ext cx="29" cy="41"/>
            </a:xfrm>
            <a:custGeom>
              <a:avLst/>
              <a:gdLst>
                <a:gd name="T0" fmla="*/ 1 w 58"/>
                <a:gd name="T1" fmla="*/ 1 h 81"/>
                <a:gd name="T2" fmla="*/ 1 w 58"/>
                <a:gd name="T3" fmla="*/ 1 h 81"/>
                <a:gd name="T4" fmla="*/ 1 w 58"/>
                <a:gd name="T5" fmla="*/ 1 h 81"/>
                <a:gd name="T6" fmla="*/ 1 w 58"/>
                <a:gd name="T7" fmla="*/ 1 h 81"/>
                <a:gd name="T8" fmla="*/ 1 w 58"/>
                <a:gd name="T9" fmla="*/ 1 h 81"/>
                <a:gd name="T10" fmla="*/ 1 w 58"/>
                <a:gd name="T11" fmla="*/ 1 h 81"/>
                <a:gd name="T12" fmla="*/ 1 w 58"/>
                <a:gd name="T13" fmla="*/ 1 h 81"/>
                <a:gd name="T14" fmla="*/ 1 w 58"/>
                <a:gd name="T15" fmla="*/ 1 h 81"/>
                <a:gd name="T16" fmla="*/ 1 w 58"/>
                <a:gd name="T17" fmla="*/ 1 h 81"/>
                <a:gd name="T18" fmla="*/ 1 w 58"/>
                <a:gd name="T19" fmla="*/ 1 h 81"/>
                <a:gd name="T20" fmla="*/ 1 w 58"/>
                <a:gd name="T21" fmla="*/ 1 h 81"/>
                <a:gd name="T22" fmla="*/ 1 w 58"/>
                <a:gd name="T23" fmla="*/ 1 h 81"/>
                <a:gd name="T24" fmla="*/ 1 w 58"/>
                <a:gd name="T25" fmla="*/ 1 h 81"/>
                <a:gd name="T26" fmla="*/ 1 w 58"/>
                <a:gd name="T27" fmla="*/ 1 h 81"/>
                <a:gd name="T28" fmla="*/ 1 w 58"/>
                <a:gd name="T29" fmla="*/ 1 h 81"/>
                <a:gd name="T30" fmla="*/ 0 w 58"/>
                <a:gd name="T31" fmla="*/ 1 h 81"/>
                <a:gd name="T32" fmla="*/ 1 w 58"/>
                <a:gd name="T33" fmla="*/ 1 h 81"/>
                <a:gd name="T34" fmla="*/ 1 w 58"/>
                <a:gd name="T35" fmla="*/ 1 h 81"/>
                <a:gd name="T36" fmla="*/ 1 w 58"/>
                <a:gd name="T37" fmla="*/ 1 h 81"/>
                <a:gd name="T38" fmla="*/ 1 w 58"/>
                <a:gd name="T39" fmla="*/ 1 h 81"/>
                <a:gd name="T40" fmla="*/ 1 w 58"/>
                <a:gd name="T41" fmla="*/ 1 h 81"/>
                <a:gd name="T42" fmla="*/ 1 w 58"/>
                <a:gd name="T43" fmla="*/ 1 h 81"/>
                <a:gd name="T44" fmla="*/ 1 w 58"/>
                <a:gd name="T45" fmla="*/ 1 h 81"/>
                <a:gd name="T46" fmla="*/ 1 w 58"/>
                <a:gd name="T47" fmla="*/ 1 h 81"/>
                <a:gd name="T48" fmla="*/ 1 w 58"/>
                <a:gd name="T49" fmla="*/ 1 h 81"/>
                <a:gd name="T50" fmla="*/ 1 w 58"/>
                <a:gd name="T51" fmla="*/ 0 h 81"/>
                <a:gd name="T52" fmla="*/ 1 w 58"/>
                <a:gd name="T53" fmla="*/ 1 h 81"/>
                <a:gd name="T54" fmla="*/ 1 w 58"/>
                <a:gd name="T55" fmla="*/ 1 h 81"/>
                <a:gd name="T56" fmla="*/ 1 w 58"/>
                <a:gd name="T57" fmla="*/ 1 h 81"/>
                <a:gd name="T58" fmla="*/ 1 w 58"/>
                <a:gd name="T59" fmla="*/ 1 h 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81"/>
                <a:gd name="T92" fmla="*/ 58 w 58"/>
                <a:gd name="T93" fmla="*/ 81 h 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81">
                  <a:moveTo>
                    <a:pt x="58" y="11"/>
                  </a:moveTo>
                  <a:lnTo>
                    <a:pt x="58" y="21"/>
                  </a:lnTo>
                  <a:lnTo>
                    <a:pt x="56" y="31"/>
                  </a:lnTo>
                  <a:lnTo>
                    <a:pt x="55" y="41"/>
                  </a:lnTo>
                  <a:lnTo>
                    <a:pt x="51" y="51"/>
                  </a:lnTo>
                  <a:lnTo>
                    <a:pt x="45" y="59"/>
                  </a:lnTo>
                  <a:lnTo>
                    <a:pt x="39" y="68"/>
                  </a:lnTo>
                  <a:lnTo>
                    <a:pt x="31" y="75"/>
                  </a:lnTo>
                  <a:lnTo>
                    <a:pt x="22" y="81"/>
                  </a:lnTo>
                  <a:lnTo>
                    <a:pt x="20" y="79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4" y="72"/>
                  </a:lnTo>
                  <a:lnTo>
                    <a:pt x="1" y="66"/>
                  </a:lnTo>
                  <a:lnTo>
                    <a:pt x="1" y="61"/>
                  </a:lnTo>
                  <a:lnTo>
                    <a:pt x="0" y="55"/>
                  </a:lnTo>
                  <a:lnTo>
                    <a:pt x="1" y="42"/>
                  </a:lnTo>
                  <a:lnTo>
                    <a:pt x="3" y="32"/>
                  </a:lnTo>
                  <a:lnTo>
                    <a:pt x="5" y="27"/>
                  </a:lnTo>
                  <a:lnTo>
                    <a:pt x="10" y="21"/>
                  </a:lnTo>
                  <a:lnTo>
                    <a:pt x="14" y="15"/>
                  </a:lnTo>
                  <a:lnTo>
                    <a:pt x="18" y="11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8" name="Freeform 36">
              <a:extLst>
                <a:ext uri="{FF2B5EF4-FFF2-40B4-BE49-F238E27FC236}">
                  <a16:creationId xmlns:a16="http://schemas.microsoft.com/office/drawing/2014/main" id="{23117BB4-46D1-7494-3E5B-4A4D15E7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166"/>
              <a:ext cx="56" cy="99"/>
            </a:xfrm>
            <a:custGeom>
              <a:avLst/>
              <a:gdLst>
                <a:gd name="T0" fmla="*/ 1 w 111"/>
                <a:gd name="T1" fmla="*/ 0 h 199"/>
                <a:gd name="T2" fmla="*/ 1 w 111"/>
                <a:gd name="T3" fmla="*/ 0 h 199"/>
                <a:gd name="T4" fmla="*/ 1 w 111"/>
                <a:gd name="T5" fmla="*/ 0 h 199"/>
                <a:gd name="T6" fmla="*/ 1 w 111"/>
                <a:gd name="T7" fmla="*/ 0 h 199"/>
                <a:gd name="T8" fmla="*/ 1 w 111"/>
                <a:gd name="T9" fmla="*/ 0 h 199"/>
                <a:gd name="T10" fmla="*/ 1 w 111"/>
                <a:gd name="T11" fmla="*/ 0 h 199"/>
                <a:gd name="T12" fmla="*/ 1 w 111"/>
                <a:gd name="T13" fmla="*/ 0 h 199"/>
                <a:gd name="T14" fmla="*/ 1 w 111"/>
                <a:gd name="T15" fmla="*/ 0 h 199"/>
                <a:gd name="T16" fmla="*/ 0 w 111"/>
                <a:gd name="T17" fmla="*/ 0 h 199"/>
                <a:gd name="T18" fmla="*/ 1 w 111"/>
                <a:gd name="T19" fmla="*/ 0 h 199"/>
                <a:gd name="T20" fmla="*/ 1 w 111"/>
                <a:gd name="T21" fmla="*/ 0 h 199"/>
                <a:gd name="T22" fmla="*/ 1 w 111"/>
                <a:gd name="T23" fmla="*/ 0 h 199"/>
                <a:gd name="T24" fmla="*/ 1 w 111"/>
                <a:gd name="T25" fmla="*/ 0 h 199"/>
                <a:gd name="T26" fmla="*/ 1 w 111"/>
                <a:gd name="T27" fmla="*/ 0 h 199"/>
                <a:gd name="T28" fmla="*/ 1 w 111"/>
                <a:gd name="T29" fmla="*/ 0 h 199"/>
                <a:gd name="T30" fmla="*/ 1 w 111"/>
                <a:gd name="T31" fmla="*/ 0 h 199"/>
                <a:gd name="T32" fmla="*/ 1 w 111"/>
                <a:gd name="T33" fmla="*/ 0 h 199"/>
                <a:gd name="T34" fmla="*/ 1 w 111"/>
                <a:gd name="T35" fmla="*/ 0 h 199"/>
                <a:gd name="T36" fmla="*/ 1 w 111"/>
                <a:gd name="T37" fmla="*/ 0 h 199"/>
                <a:gd name="T38" fmla="*/ 1 w 111"/>
                <a:gd name="T39" fmla="*/ 0 h 199"/>
                <a:gd name="T40" fmla="*/ 1 w 111"/>
                <a:gd name="T41" fmla="*/ 0 h 199"/>
                <a:gd name="T42" fmla="*/ 1 w 111"/>
                <a:gd name="T43" fmla="*/ 0 h 199"/>
                <a:gd name="T44" fmla="*/ 1 w 111"/>
                <a:gd name="T45" fmla="*/ 0 h 199"/>
                <a:gd name="T46" fmla="*/ 1 w 111"/>
                <a:gd name="T47" fmla="*/ 0 h 1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1"/>
                <a:gd name="T73" fmla="*/ 0 h 199"/>
                <a:gd name="T74" fmla="*/ 111 w 111"/>
                <a:gd name="T75" fmla="*/ 199 h 1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1" h="199">
                  <a:moveTo>
                    <a:pt x="109" y="115"/>
                  </a:moveTo>
                  <a:lnTo>
                    <a:pt x="99" y="129"/>
                  </a:lnTo>
                  <a:lnTo>
                    <a:pt x="89" y="142"/>
                  </a:lnTo>
                  <a:lnTo>
                    <a:pt x="76" y="155"/>
                  </a:lnTo>
                  <a:lnTo>
                    <a:pt x="62" y="165"/>
                  </a:lnTo>
                  <a:lnTo>
                    <a:pt x="46" y="175"/>
                  </a:lnTo>
                  <a:lnTo>
                    <a:pt x="31" y="183"/>
                  </a:lnTo>
                  <a:lnTo>
                    <a:pt x="15" y="192"/>
                  </a:lnTo>
                  <a:lnTo>
                    <a:pt x="0" y="199"/>
                  </a:lnTo>
                  <a:lnTo>
                    <a:pt x="4" y="186"/>
                  </a:lnTo>
                  <a:lnTo>
                    <a:pt x="8" y="175"/>
                  </a:lnTo>
                  <a:lnTo>
                    <a:pt x="12" y="160"/>
                  </a:lnTo>
                  <a:lnTo>
                    <a:pt x="17" y="146"/>
                  </a:lnTo>
                  <a:lnTo>
                    <a:pt x="22" y="117"/>
                  </a:lnTo>
                  <a:lnTo>
                    <a:pt x="25" y="102"/>
                  </a:lnTo>
                  <a:lnTo>
                    <a:pt x="25" y="87"/>
                  </a:lnTo>
                  <a:lnTo>
                    <a:pt x="49" y="68"/>
                  </a:lnTo>
                  <a:lnTo>
                    <a:pt x="73" y="48"/>
                  </a:lnTo>
                  <a:lnTo>
                    <a:pt x="85" y="39"/>
                  </a:lnTo>
                  <a:lnTo>
                    <a:pt x="96" y="27"/>
                  </a:lnTo>
                  <a:lnTo>
                    <a:pt x="104" y="14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09" y="115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29" name="Freeform 37">
              <a:extLst>
                <a:ext uri="{FF2B5EF4-FFF2-40B4-BE49-F238E27FC236}">
                  <a16:creationId xmlns:a16="http://schemas.microsoft.com/office/drawing/2014/main" id="{1C8EA77C-EB70-D8BB-AC69-02C16C2B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71"/>
              <a:ext cx="61" cy="92"/>
            </a:xfrm>
            <a:custGeom>
              <a:avLst/>
              <a:gdLst>
                <a:gd name="T0" fmla="*/ 1 w 121"/>
                <a:gd name="T1" fmla="*/ 1 h 183"/>
                <a:gd name="T2" fmla="*/ 1 w 121"/>
                <a:gd name="T3" fmla="*/ 1 h 183"/>
                <a:gd name="T4" fmla="*/ 1 w 121"/>
                <a:gd name="T5" fmla="*/ 1 h 183"/>
                <a:gd name="T6" fmla="*/ 1 w 121"/>
                <a:gd name="T7" fmla="*/ 1 h 183"/>
                <a:gd name="T8" fmla="*/ 1 w 121"/>
                <a:gd name="T9" fmla="*/ 1 h 183"/>
                <a:gd name="T10" fmla="*/ 1 w 121"/>
                <a:gd name="T11" fmla="*/ 1 h 183"/>
                <a:gd name="T12" fmla="*/ 1 w 121"/>
                <a:gd name="T13" fmla="*/ 1 h 183"/>
                <a:gd name="T14" fmla="*/ 1 w 121"/>
                <a:gd name="T15" fmla="*/ 1 h 183"/>
                <a:gd name="T16" fmla="*/ 1 w 121"/>
                <a:gd name="T17" fmla="*/ 1 h 183"/>
                <a:gd name="T18" fmla="*/ 0 w 121"/>
                <a:gd name="T19" fmla="*/ 1 h 183"/>
                <a:gd name="T20" fmla="*/ 0 w 121"/>
                <a:gd name="T21" fmla="*/ 1 h 183"/>
                <a:gd name="T22" fmla="*/ 0 w 121"/>
                <a:gd name="T23" fmla="*/ 1 h 183"/>
                <a:gd name="T24" fmla="*/ 1 w 121"/>
                <a:gd name="T25" fmla="*/ 1 h 183"/>
                <a:gd name="T26" fmla="*/ 1 w 121"/>
                <a:gd name="T27" fmla="*/ 1 h 183"/>
                <a:gd name="T28" fmla="*/ 1 w 121"/>
                <a:gd name="T29" fmla="*/ 1 h 183"/>
                <a:gd name="T30" fmla="*/ 1 w 121"/>
                <a:gd name="T31" fmla="*/ 1 h 183"/>
                <a:gd name="T32" fmla="*/ 1 w 121"/>
                <a:gd name="T33" fmla="*/ 1 h 183"/>
                <a:gd name="T34" fmla="*/ 1 w 121"/>
                <a:gd name="T35" fmla="*/ 1 h 183"/>
                <a:gd name="T36" fmla="*/ 1 w 121"/>
                <a:gd name="T37" fmla="*/ 1 h 183"/>
                <a:gd name="T38" fmla="*/ 1 w 121"/>
                <a:gd name="T39" fmla="*/ 1 h 183"/>
                <a:gd name="T40" fmla="*/ 1 w 121"/>
                <a:gd name="T41" fmla="*/ 1 h 183"/>
                <a:gd name="T42" fmla="*/ 1 w 121"/>
                <a:gd name="T43" fmla="*/ 1 h 183"/>
                <a:gd name="T44" fmla="*/ 1 w 121"/>
                <a:gd name="T45" fmla="*/ 1 h 183"/>
                <a:gd name="T46" fmla="*/ 1 w 121"/>
                <a:gd name="T47" fmla="*/ 1 h 183"/>
                <a:gd name="T48" fmla="*/ 1 w 121"/>
                <a:gd name="T49" fmla="*/ 1 h 183"/>
                <a:gd name="T50" fmla="*/ 1 w 121"/>
                <a:gd name="T51" fmla="*/ 1 h 183"/>
                <a:gd name="T52" fmla="*/ 1 w 121"/>
                <a:gd name="T53" fmla="*/ 1 h 183"/>
                <a:gd name="T54" fmla="*/ 1 w 121"/>
                <a:gd name="T55" fmla="*/ 1 h 183"/>
                <a:gd name="T56" fmla="*/ 1 w 121"/>
                <a:gd name="T57" fmla="*/ 1 h 183"/>
                <a:gd name="T58" fmla="*/ 1 w 121"/>
                <a:gd name="T59" fmla="*/ 1 h 183"/>
                <a:gd name="T60" fmla="*/ 1 w 121"/>
                <a:gd name="T61" fmla="*/ 1 h 183"/>
                <a:gd name="T62" fmla="*/ 1 w 121"/>
                <a:gd name="T63" fmla="*/ 1 h 183"/>
                <a:gd name="T64" fmla="*/ 1 w 121"/>
                <a:gd name="T65" fmla="*/ 1 h 183"/>
                <a:gd name="T66" fmla="*/ 1 w 121"/>
                <a:gd name="T67" fmla="*/ 0 h 183"/>
                <a:gd name="T68" fmla="*/ 1 w 121"/>
                <a:gd name="T69" fmla="*/ 1 h 183"/>
                <a:gd name="T70" fmla="*/ 1 w 121"/>
                <a:gd name="T71" fmla="*/ 1 h 183"/>
                <a:gd name="T72" fmla="*/ 1 w 121"/>
                <a:gd name="T73" fmla="*/ 1 h 183"/>
                <a:gd name="T74" fmla="*/ 1 w 121"/>
                <a:gd name="T75" fmla="*/ 1 h 183"/>
                <a:gd name="T76" fmla="*/ 1 w 121"/>
                <a:gd name="T77" fmla="*/ 1 h 183"/>
                <a:gd name="T78" fmla="*/ 1 w 121"/>
                <a:gd name="T79" fmla="*/ 1 h 183"/>
                <a:gd name="T80" fmla="*/ 1 w 121"/>
                <a:gd name="T81" fmla="*/ 1 h 183"/>
                <a:gd name="T82" fmla="*/ 1 w 121"/>
                <a:gd name="T83" fmla="*/ 1 h 183"/>
                <a:gd name="T84" fmla="*/ 1 w 121"/>
                <a:gd name="T85" fmla="*/ 1 h 183"/>
                <a:gd name="T86" fmla="*/ 1 w 121"/>
                <a:gd name="T87" fmla="*/ 1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1"/>
                <a:gd name="T133" fmla="*/ 0 h 183"/>
                <a:gd name="T134" fmla="*/ 121 w 121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1" h="183">
                  <a:moveTo>
                    <a:pt x="121" y="85"/>
                  </a:moveTo>
                  <a:lnTo>
                    <a:pt x="116" y="94"/>
                  </a:lnTo>
                  <a:lnTo>
                    <a:pt x="110" y="101"/>
                  </a:lnTo>
                  <a:lnTo>
                    <a:pt x="96" y="115"/>
                  </a:lnTo>
                  <a:lnTo>
                    <a:pt x="80" y="126"/>
                  </a:lnTo>
                  <a:lnTo>
                    <a:pt x="63" y="138"/>
                  </a:lnTo>
                  <a:lnTo>
                    <a:pt x="46" y="148"/>
                  </a:lnTo>
                  <a:lnTo>
                    <a:pt x="29" y="159"/>
                  </a:lnTo>
                  <a:lnTo>
                    <a:pt x="14" y="170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0" y="148"/>
                  </a:lnTo>
                  <a:lnTo>
                    <a:pt x="2" y="131"/>
                  </a:lnTo>
                  <a:lnTo>
                    <a:pt x="5" y="114"/>
                  </a:lnTo>
                  <a:lnTo>
                    <a:pt x="14" y="81"/>
                  </a:lnTo>
                  <a:lnTo>
                    <a:pt x="22" y="48"/>
                  </a:lnTo>
                  <a:lnTo>
                    <a:pt x="28" y="37"/>
                  </a:lnTo>
                  <a:lnTo>
                    <a:pt x="29" y="33"/>
                  </a:lnTo>
                  <a:lnTo>
                    <a:pt x="29" y="27"/>
                  </a:lnTo>
                  <a:lnTo>
                    <a:pt x="31" y="36"/>
                  </a:lnTo>
                  <a:lnTo>
                    <a:pt x="31" y="43"/>
                  </a:lnTo>
                  <a:lnTo>
                    <a:pt x="32" y="57"/>
                  </a:lnTo>
                  <a:lnTo>
                    <a:pt x="32" y="65"/>
                  </a:lnTo>
                  <a:lnTo>
                    <a:pt x="34" y="72"/>
                  </a:lnTo>
                  <a:lnTo>
                    <a:pt x="38" y="78"/>
                  </a:lnTo>
                  <a:lnTo>
                    <a:pt x="44" y="84"/>
                  </a:lnTo>
                  <a:lnTo>
                    <a:pt x="48" y="84"/>
                  </a:lnTo>
                  <a:lnTo>
                    <a:pt x="51" y="80"/>
                  </a:lnTo>
                  <a:lnTo>
                    <a:pt x="52" y="77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9" y="53"/>
                  </a:lnTo>
                  <a:lnTo>
                    <a:pt x="68" y="36"/>
                  </a:lnTo>
                  <a:lnTo>
                    <a:pt x="86" y="0"/>
                  </a:lnTo>
                  <a:lnTo>
                    <a:pt x="85" y="7"/>
                  </a:lnTo>
                  <a:lnTo>
                    <a:pt x="83" y="13"/>
                  </a:lnTo>
                  <a:lnTo>
                    <a:pt x="83" y="19"/>
                  </a:lnTo>
                  <a:lnTo>
                    <a:pt x="85" y="26"/>
                  </a:lnTo>
                  <a:lnTo>
                    <a:pt x="87" y="36"/>
                  </a:lnTo>
                  <a:lnTo>
                    <a:pt x="93" y="47"/>
                  </a:lnTo>
                  <a:lnTo>
                    <a:pt x="100" y="57"/>
                  </a:lnTo>
                  <a:lnTo>
                    <a:pt x="107" y="67"/>
                  </a:lnTo>
                  <a:lnTo>
                    <a:pt x="114" y="75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D6A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0" name="Freeform 38">
              <a:extLst>
                <a:ext uri="{FF2B5EF4-FFF2-40B4-BE49-F238E27FC236}">
                  <a16:creationId xmlns:a16="http://schemas.microsoft.com/office/drawing/2014/main" id="{261BA501-71C1-4876-5598-E7FB774E6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177"/>
              <a:ext cx="50" cy="162"/>
            </a:xfrm>
            <a:custGeom>
              <a:avLst/>
              <a:gdLst>
                <a:gd name="T0" fmla="*/ 0 w 101"/>
                <a:gd name="T1" fmla="*/ 1 h 324"/>
                <a:gd name="T2" fmla="*/ 0 w 101"/>
                <a:gd name="T3" fmla="*/ 1 h 324"/>
                <a:gd name="T4" fmla="*/ 0 w 101"/>
                <a:gd name="T5" fmla="*/ 1 h 324"/>
                <a:gd name="T6" fmla="*/ 0 w 101"/>
                <a:gd name="T7" fmla="*/ 1 h 324"/>
                <a:gd name="T8" fmla="*/ 0 w 101"/>
                <a:gd name="T9" fmla="*/ 1 h 324"/>
                <a:gd name="T10" fmla="*/ 0 w 101"/>
                <a:gd name="T11" fmla="*/ 1 h 324"/>
                <a:gd name="T12" fmla="*/ 0 w 101"/>
                <a:gd name="T13" fmla="*/ 1 h 324"/>
                <a:gd name="T14" fmla="*/ 0 w 101"/>
                <a:gd name="T15" fmla="*/ 1 h 324"/>
                <a:gd name="T16" fmla="*/ 0 w 101"/>
                <a:gd name="T17" fmla="*/ 1 h 324"/>
                <a:gd name="T18" fmla="*/ 0 w 101"/>
                <a:gd name="T19" fmla="*/ 1 h 324"/>
                <a:gd name="T20" fmla="*/ 0 w 101"/>
                <a:gd name="T21" fmla="*/ 1 h 324"/>
                <a:gd name="T22" fmla="*/ 0 w 101"/>
                <a:gd name="T23" fmla="*/ 1 h 324"/>
                <a:gd name="T24" fmla="*/ 0 w 101"/>
                <a:gd name="T25" fmla="*/ 1 h 324"/>
                <a:gd name="T26" fmla="*/ 0 w 101"/>
                <a:gd name="T27" fmla="*/ 1 h 324"/>
                <a:gd name="T28" fmla="*/ 0 w 101"/>
                <a:gd name="T29" fmla="*/ 1 h 324"/>
                <a:gd name="T30" fmla="*/ 0 w 101"/>
                <a:gd name="T31" fmla="*/ 1 h 324"/>
                <a:gd name="T32" fmla="*/ 0 w 101"/>
                <a:gd name="T33" fmla="*/ 1 h 324"/>
                <a:gd name="T34" fmla="*/ 0 w 101"/>
                <a:gd name="T35" fmla="*/ 1 h 324"/>
                <a:gd name="T36" fmla="*/ 0 w 101"/>
                <a:gd name="T37" fmla="*/ 1 h 324"/>
                <a:gd name="T38" fmla="*/ 0 w 101"/>
                <a:gd name="T39" fmla="*/ 1 h 324"/>
                <a:gd name="T40" fmla="*/ 0 w 101"/>
                <a:gd name="T41" fmla="*/ 1 h 324"/>
                <a:gd name="T42" fmla="*/ 0 w 101"/>
                <a:gd name="T43" fmla="*/ 1 h 324"/>
                <a:gd name="T44" fmla="*/ 0 w 101"/>
                <a:gd name="T45" fmla="*/ 1 h 324"/>
                <a:gd name="T46" fmla="*/ 0 w 101"/>
                <a:gd name="T47" fmla="*/ 1 h 324"/>
                <a:gd name="T48" fmla="*/ 0 w 101"/>
                <a:gd name="T49" fmla="*/ 1 h 324"/>
                <a:gd name="T50" fmla="*/ 0 w 101"/>
                <a:gd name="T51" fmla="*/ 1 h 324"/>
                <a:gd name="T52" fmla="*/ 0 w 101"/>
                <a:gd name="T53" fmla="*/ 1 h 324"/>
                <a:gd name="T54" fmla="*/ 0 w 101"/>
                <a:gd name="T55" fmla="*/ 1 h 324"/>
                <a:gd name="T56" fmla="*/ 0 w 101"/>
                <a:gd name="T57" fmla="*/ 1 h 324"/>
                <a:gd name="T58" fmla="*/ 0 w 101"/>
                <a:gd name="T59" fmla="*/ 1 h 324"/>
                <a:gd name="T60" fmla="*/ 0 w 101"/>
                <a:gd name="T61" fmla="*/ 1 h 324"/>
                <a:gd name="T62" fmla="*/ 0 w 101"/>
                <a:gd name="T63" fmla="*/ 1 h 324"/>
                <a:gd name="T64" fmla="*/ 0 w 101"/>
                <a:gd name="T65" fmla="*/ 0 h 324"/>
                <a:gd name="T66" fmla="*/ 0 w 101"/>
                <a:gd name="T67" fmla="*/ 1 h 324"/>
                <a:gd name="T68" fmla="*/ 0 w 101"/>
                <a:gd name="T69" fmla="*/ 1 h 324"/>
                <a:gd name="T70" fmla="*/ 0 w 101"/>
                <a:gd name="T71" fmla="*/ 1 h 324"/>
                <a:gd name="T72" fmla="*/ 0 w 101"/>
                <a:gd name="T73" fmla="*/ 1 h 324"/>
                <a:gd name="T74" fmla="*/ 0 w 101"/>
                <a:gd name="T75" fmla="*/ 1 h 324"/>
                <a:gd name="T76" fmla="*/ 0 w 101"/>
                <a:gd name="T77" fmla="*/ 1 h 324"/>
                <a:gd name="T78" fmla="*/ 0 w 101"/>
                <a:gd name="T79" fmla="*/ 1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324"/>
                <a:gd name="T122" fmla="*/ 101 w 101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324">
                  <a:moveTo>
                    <a:pt x="43" y="228"/>
                  </a:moveTo>
                  <a:lnTo>
                    <a:pt x="43" y="239"/>
                  </a:lnTo>
                  <a:lnTo>
                    <a:pt x="42" y="250"/>
                  </a:lnTo>
                  <a:lnTo>
                    <a:pt x="40" y="262"/>
                  </a:lnTo>
                  <a:lnTo>
                    <a:pt x="40" y="273"/>
                  </a:lnTo>
                  <a:lnTo>
                    <a:pt x="40" y="285"/>
                  </a:lnTo>
                  <a:lnTo>
                    <a:pt x="43" y="296"/>
                  </a:lnTo>
                  <a:lnTo>
                    <a:pt x="44" y="300"/>
                  </a:lnTo>
                  <a:lnTo>
                    <a:pt x="47" y="304"/>
                  </a:lnTo>
                  <a:lnTo>
                    <a:pt x="50" y="310"/>
                  </a:lnTo>
                  <a:lnTo>
                    <a:pt x="54" y="314"/>
                  </a:lnTo>
                  <a:lnTo>
                    <a:pt x="56" y="324"/>
                  </a:lnTo>
                  <a:lnTo>
                    <a:pt x="49" y="321"/>
                  </a:lnTo>
                  <a:lnTo>
                    <a:pt x="43" y="317"/>
                  </a:lnTo>
                  <a:lnTo>
                    <a:pt x="37" y="313"/>
                  </a:lnTo>
                  <a:lnTo>
                    <a:pt x="33" y="307"/>
                  </a:lnTo>
                  <a:lnTo>
                    <a:pt x="25" y="296"/>
                  </a:lnTo>
                  <a:lnTo>
                    <a:pt x="19" y="283"/>
                  </a:lnTo>
                  <a:lnTo>
                    <a:pt x="13" y="270"/>
                  </a:lnTo>
                  <a:lnTo>
                    <a:pt x="9" y="256"/>
                  </a:lnTo>
                  <a:lnTo>
                    <a:pt x="2" y="228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2" y="177"/>
                  </a:lnTo>
                  <a:lnTo>
                    <a:pt x="5" y="164"/>
                  </a:lnTo>
                  <a:lnTo>
                    <a:pt x="9" y="153"/>
                  </a:lnTo>
                  <a:lnTo>
                    <a:pt x="17" y="130"/>
                  </a:lnTo>
                  <a:lnTo>
                    <a:pt x="29" y="109"/>
                  </a:lnTo>
                  <a:lnTo>
                    <a:pt x="42" y="87"/>
                  </a:lnTo>
                  <a:lnTo>
                    <a:pt x="54" y="66"/>
                  </a:lnTo>
                  <a:lnTo>
                    <a:pt x="67" y="45"/>
                  </a:lnTo>
                  <a:lnTo>
                    <a:pt x="101" y="0"/>
                  </a:lnTo>
                  <a:lnTo>
                    <a:pt x="90" y="26"/>
                  </a:lnTo>
                  <a:lnTo>
                    <a:pt x="80" y="55"/>
                  </a:lnTo>
                  <a:lnTo>
                    <a:pt x="70" y="82"/>
                  </a:lnTo>
                  <a:lnTo>
                    <a:pt x="63" y="112"/>
                  </a:lnTo>
                  <a:lnTo>
                    <a:pt x="57" y="140"/>
                  </a:lnTo>
                  <a:lnTo>
                    <a:pt x="51" y="170"/>
                  </a:lnTo>
                  <a:lnTo>
                    <a:pt x="43" y="228"/>
                  </a:lnTo>
                  <a:close/>
                </a:path>
              </a:pathLst>
            </a:custGeom>
            <a:solidFill>
              <a:srgbClr val="D6A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1" name="Freeform 39">
              <a:extLst>
                <a:ext uri="{FF2B5EF4-FFF2-40B4-BE49-F238E27FC236}">
                  <a16:creationId xmlns:a16="http://schemas.microsoft.com/office/drawing/2014/main" id="{B6195523-B5A1-AA54-DE6D-EC3DDCED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177"/>
              <a:ext cx="51" cy="170"/>
            </a:xfrm>
            <a:custGeom>
              <a:avLst/>
              <a:gdLst>
                <a:gd name="T0" fmla="*/ 1 w 102"/>
                <a:gd name="T1" fmla="*/ 1 h 340"/>
                <a:gd name="T2" fmla="*/ 1 w 102"/>
                <a:gd name="T3" fmla="*/ 1 h 340"/>
                <a:gd name="T4" fmla="*/ 1 w 102"/>
                <a:gd name="T5" fmla="*/ 1 h 340"/>
                <a:gd name="T6" fmla="*/ 1 w 102"/>
                <a:gd name="T7" fmla="*/ 1 h 340"/>
                <a:gd name="T8" fmla="*/ 1 w 102"/>
                <a:gd name="T9" fmla="*/ 1 h 340"/>
                <a:gd name="T10" fmla="*/ 1 w 102"/>
                <a:gd name="T11" fmla="*/ 1 h 340"/>
                <a:gd name="T12" fmla="*/ 0 w 102"/>
                <a:gd name="T13" fmla="*/ 1 h 340"/>
                <a:gd name="T14" fmla="*/ 0 w 102"/>
                <a:gd name="T15" fmla="*/ 1 h 340"/>
                <a:gd name="T16" fmla="*/ 1 w 102"/>
                <a:gd name="T17" fmla="*/ 1 h 340"/>
                <a:gd name="T18" fmla="*/ 1 w 102"/>
                <a:gd name="T19" fmla="*/ 1 h 340"/>
                <a:gd name="T20" fmla="*/ 1 w 102"/>
                <a:gd name="T21" fmla="*/ 1 h 340"/>
                <a:gd name="T22" fmla="*/ 1 w 102"/>
                <a:gd name="T23" fmla="*/ 1 h 340"/>
                <a:gd name="T24" fmla="*/ 1 w 102"/>
                <a:gd name="T25" fmla="*/ 1 h 340"/>
                <a:gd name="T26" fmla="*/ 1 w 102"/>
                <a:gd name="T27" fmla="*/ 1 h 340"/>
                <a:gd name="T28" fmla="*/ 1 w 102"/>
                <a:gd name="T29" fmla="*/ 1 h 340"/>
                <a:gd name="T30" fmla="*/ 1 w 102"/>
                <a:gd name="T31" fmla="*/ 0 h 340"/>
                <a:gd name="T32" fmla="*/ 1 w 102"/>
                <a:gd name="T33" fmla="*/ 1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340"/>
                <a:gd name="T53" fmla="*/ 102 w 102"/>
                <a:gd name="T54" fmla="*/ 340 h 3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340">
                  <a:moveTo>
                    <a:pt x="102" y="48"/>
                  </a:moveTo>
                  <a:lnTo>
                    <a:pt x="94" y="82"/>
                  </a:lnTo>
                  <a:lnTo>
                    <a:pt x="86" y="119"/>
                  </a:lnTo>
                  <a:lnTo>
                    <a:pt x="71" y="191"/>
                  </a:lnTo>
                  <a:lnTo>
                    <a:pt x="57" y="263"/>
                  </a:lnTo>
                  <a:lnTo>
                    <a:pt x="40" y="337"/>
                  </a:lnTo>
                  <a:lnTo>
                    <a:pt x="0" y="338"/>
                  </a:lnTo>
                  <a:lnTo>
                    <a:pt x="0" y="340"/>
                  </a:lnTo>
                  <a:lnTo>
                    <a:pt x="10" y="297"/>
                  </a:lnTo>
                  <a:lnTo>
                    <a:pt x="18" y="255"/>
                  </a:lnTo>
                  <a:lnTo>
                    <a:pt x="26" y="212"/>
                  </a:lnTo>
                  <a:lnTo>
                    <a:pt x="33" y="168"/>
                  </a:lnTo>
                  <a:lnTo>
                    <a:pt x="41" y="126"/>
                  </a:lnTo>
                  <a:lnTo>
                    <a:pt x="50" y="83"/>
                  </a:lnTo>
                  <a:lnTo>
                    <a:pt x="60" y="41"/>
                  </a:lnTo>
                  <a:lnTo>
                    <a:pt x="72" y="0"/>
                  </a:lnTo>
                  <a:lnTo>
                    <a:pt x="102" y="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2" name="Freeform 40">
              <a:extLst>
                <a:ext uri="{FF2B5EF4-FFF2-40B4-BE49-F238E27FC236}">
                  <a16:creationId xmlns:a16="http://schemas.microsoft.com/office/drawing/2014/main" id="{7D65058B-B391-F467-3C82-F3CB2AB1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180"/>
              <a:ext cx="29" cy="40"/>
            </a:xfrm>
            <a:custGeom>
              <a:avLst/>
              <a:gdLst>
                <a:gd name="T0" fmla="*/ 1 w 58"/>
                <a:gd name="T1" fmla="*/ 0 h 81"/>
                <a:gd name="T2" fmla="*/ 1 w 58"/>
                <a:gd name="T3" fmla="*/ 0 h 81"/>
                <a:gd name="T4" fmla="*/ 1 w 58"/>
                <a:gd name="T5" fmla="*/ 0 h 81"/>
                <a:gd name="T6" fmla="*/ 1 w 58"/>
                <a:gd name="T7" fmla="*/ 0 h 81"/>
                <a:gd name="T8" fmla="*/ 1 w 58"/>
                <a:gd name="T9" fmla="*/ 0 h 81"/>
                <a:gd name="T10" fmla="*/ 1 w 58"/>
                <a:gd name="T11" fmla="*/ 0 h 81"/>
                <a:gd name="T12" fmla="*/ 1 w 58"/>
                <a:gd name="T13" fmla="*/ 0 h 81"/>
                <a:gd name="T14" fmla="*/ 1 w 58"/>
                <a:gd name="T15" fmla="*/ 0 h 81"/>
                <a:gd name="T16" fmla="*/ 1 w 58"/>
                <a:gd name="T17" fmla="*/ 0 h 81"/>
                <a:gd name="T18" fmla="*/ 1 w 58"/>
                <a:gd name="T19" fmla="*/ 0 h 81"/>
                <a:gd name="T20" fmla="*/ 1 w 58"/>
                <a:gd name="T21" fmla="*/ 0 h 81"/>
                <a:gd name="T22" fmla="*/ 1 w 58"/>
                <a:gd name="T23" fmla="*/ 0 h 81"/>
                <a:gd name="T24" fmla="*/ 1 w 58"/>
                <a:gd name="T25" fmla="*/ 0 h 81"/>
                <a:gd name="T26" fmla="*/ 1 w 58"/>
                <a:gd name="T27" fmla="*/ 0 h 81"/>
                <a:gd name="T28" fmla="*/ 1 w 58"/>
                <a:gd name="T29" fmla="*/ 0 h 81"/>
                <a:gd name="T30" fmla="*/ 1 w 58"/>
                <a:gd name="T31" fmla="*/ 0 h 81"/>
                <a:gd name="T32" fmla="*/ 0 w 58"/>
                <a:gd name="T33" fmla="*/ 0 h 81"/>
                <a:gd name="T34" fmla="*/ 1 w 58"/>
                <a:gd name="T35" fmla="*/ 0 h 81"/>
                <a:gd name="T36" fmla="*/ 1 w 58"/>
                <a:gd name="T37" fmla="*/ 0 h 81"/>
                <a:gd name="T38" fmla="*/ 1 w 58"/>
                <a:gd name="T39" fmla="*/ 0 h 81"/>
                <a:gd name="T40" fmla="*/ 1 w 58"/>
                <a:gd name="T41" fmla="*/ 0 h 81"/>
                <a:gd name="T42" fmla="*/ 1 w 58"/>
                <a:gd name="T43" fmla="*/ 0 h 81"/>
                <a:gd name="T44" fmla="*/ 1 w 58"/>
                <a:gd name="T45" fmla="*/ 0 h 81"/>
                <a:gd name="T46" fmla="*/ 1 w 58"/>
                <a:gd name="T47" fmla="*/ 0 h 81"/>
                <a:gd name="T48" fmla="*/ 1 w 58"/>
                <a:gd name="T49" fmla="*/ 0 h 81"/>
                <a:gd name="T50" fmla="*/ 1 w 58"/>
                <a:gd name="T51" fmla="*/ 0 h 81"/>
                <a:gd name="T52" fmla="*/ 1 w 58"/>
                <a:gd name="T53" fmla="*/ 0 h 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81"/>
                <a:gd name="T83" fmla="*/ 58 w 58"/>
                <a:gd name="T84" fmla="*/ 81 h 8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81">
                  <a:moveTo>
                    <a:pt x="48" y="7"/>
                  </a:moveTo>
                  <a:lnTo>
                    <a:pt x="52" y="13"/>
                  </a:lnTo>
                  <a:lnTo>
                    <a:pt x="55" y="19"/>
                  </a:lnTo>
                  <a:lnTo>
                    <a:pt x="57" y="26"/>
                  </a:lnTo>
                  <a:lnTo>
                    <a:pt x="58" y="33"/>
                  </a:lnTo>
                  <a:lnTo>
                    <a:pt x="58" y="47"/>
                  </a:lnTo>
                  <a:lnTo>
                    <a:pt x="57" y="60"/>
                  </a:lnTo>
                  <a:lnTo>
                    <a:pt x="48" y="68"/>
                  </a:lnTo>
                  <a:lnTo>
                    <a:pt x="38" y="75"/>
                  </a:lnTo>
                  <a:lnTo>
                    <a:pt x="27" y="80"/>
                  </a:lnTo>
                  <a:lnTo>
                    <a:pt x="20" y="81"/>
                  </a:lnTo>
                  <a:lnTo>
                    <a:pt x="14" y="81"/>
                  </a:lnTo>
                  <a:lnTo>
                    <a:pt x="9" y="77"/>
                  </a:lnTo>
                  <a:lnTo>
                    <a:pt x="6" y="73"/>
                  </a:lnTo>
                  <a:lnTo>
                    <a:pt x="3" y="67"/>
                  </a:lnTo>
                  <a:lnTo>
                    <a:pt x="1" y="60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6" y="24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41" y="4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3" name="Freeform 41">
              <a:extLst>
                <a:ext uri="{FF2B5EF4-FFF2-40B4-BE49-F238E27FC236}">
                  <a16:creationId xmlns:a16="http://schemas.microsoft.com/office/drawing/2014/main" id="{69059018-DD37-0477-99A8-5178B4472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182"/>
              <a:ext cx="22" cy="4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1 w 44"/>
                <a:gd name="T5" fmla="*/ 1 h 95"/>
                <a:gd name="T6" fmla="*/ 1 w 44"/>
                <a:gd name="T7" fmla="*/ 1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0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0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95"/>
                <a:gd name="T71" fmla="*/ 44 w 44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95">
                  <a:moveTo>
                    <a:pt x="42" y="23"/>
                  </a:moveTo>
                  <a:lnTo>
                    <a:pt x="43" y="41"/>
                  </a:lnTo>
                  <a:lnTo>
                    <a:pt x="44" y="51"/>
                  </a:lnTo>
                  <a:lnTo>
                    <a:pt x="44" y="62"/>
                  </a:lnTo>
                  <a:lnTo>
                    <a:pt x="43" y="72"/>
                  </a:lnTo>
                  <a:lnTo>
                    <a:pt x="40" y="81"/>
                  </a:lnTo>
                  <a:lnTo>
                    <a:pt x="37" y="85"/>
                  </a:lnTo>
                  <a:lnTo>
                    <a:pt x="34" y="88"/>
                  </a:lnTo>
                  <a:lnTo>
                    <a:pt x="30" y="91"/>
                  </a:lnTo>
                  <a:lnTo>
                    <a:pt x="26" y="95"/>
                  </a:lnTo>
                  <a:lnTo>
                    <a:pt x="19" y="93"/>
                  </a:lnTo>
                  <a:lnTo>
                    <a:pt x="13" y="93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0" y="95"/>
                  </a:lnTo>
                  <a:lnTo>
                    <a:pt x="6" y="48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4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4" name="Freeform 42">
              <a:extLst>
                <a:ext uri="{FF2B5EF4-FFF2-40B4-BE49-F238E27FC236}">
                  <a16:creationId xmlns:a16="http://schemas.microsoft.com/office/drawing/2014/main" id="{E5B4867D-4426-D586-6F58-1866DD3A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190"/>
              <a:ext cx="21" cy="48"/>
            </a:xfrm>
            <a:custGeom>
              <a:avLst/>
              <a:gdLst>
                <a:gd name="T0" fmla="*/ 1 w 41"/>
                <a:gd name="T1" fmla="*/ 0 h 98"/>
                <a:gd name="T2" fmla="*/ 1 w 41"/>
                <a:gd name="T3" fmla="*/ 0 h 98"/>
                <a:gd name="T4" fmla="*/ 1 w 41"/>
                <a:gd name="T5" fmla="*/ 0 h 98"/>
                <a:gd name="T6" fmla="*/ 1 w 41"/>
                <a:gd name="T7" fmla="*/ 0 h 98"/>
                <a:gd name="T8" fmla="*/ 1 w 41"/>
                <a:gd name="T9" fmla="*/ 0 h 98"/>
                <a:gd name="T10" fmla="*/ 0 w 41"/>
                <a:gd name="T11" fmla="*/ 0 h 98"/>
                <a:gd name="T12" fmla="*/ 0 w 41"/>
                <a:gd name="T13" fmla="*/ 0 h 98"/>
                <a:gd name="T14" fmla="*/ 0 w 41"/>
                <a:gd name="T15" fmla="*/ 0 h 98"/>
                <a:gd name="T16" fmla="*/ 1 w 41"/>
                <a:gd name="T17" fmla="*/ 0 h 98"/>
                <a:gd name="T18" fmla="*/ 1 w 41"/>
                <a:gd name="T19" fmla="*/ 0 h 98"/>
                <a:gd name="T20" fmla="*/ 1 w 41"/>
                <a:gd name="T21" fmla="*/ 0 h 98"/>
                <a:gd name="T22" fmla="*/ 1 w 41"/>
                <a:gd name="T23" fmla="*/ 0 h 98"/>
                <a:gd name="T24" fmla="*/ 1 w 41"/>
                <a:gd name="T25" fmla="*/ 0 h 98"/>
                <a:gd name="T26" fmla="*/ 1 w 41"/>
                <a:gd name="T27" fmla="*/ 0 h 98"/>
                <a:gd name="T28" fmla="*/ 1 w 41"/>
                <a:gd name="T29" fmla="*/ 0 h 98"/>
                <a:gd name="T30" fmla="*/ 1 w 41"/>
                <a:gd name="T31" fmla="*/ 0 h 98"/>
                <a:gd name="T32" fmla="*/ 1 w 41"/>
                <a:gd name="T33" fmla="*/ 0 h 98"/>
                <a:gd name="T34" fmla="*/ 1 w 41"/>
                <a:gd name="T35" fmla="*/ 0 h 98"/>
                <a:gd name="T36" fmla="*/ 1 w 41"/>
                <a:gd name="T37" fmla="*/ 0 h 98"/>
                <a:gd name="T38" fmla="*/ 1 w 41"/>
                <a:gd name="T39" fmla="*/ 0 h 98"/>
                <a:gd name="T40" fmla="*/ 1 w 41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98"/>
                <a:gd name="T65" fmla="*/ 41 w 41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98">
                  <a:moveTo>
                    <a:pt x="39" y="88"/>
                  </a:moveTo>
                  <a:lnTo>
                    <a:pt x="16" y="78"/>
                  </a:lnTo>
                  <a:lnTo>
                    <a:pt x="7" y="98"/>
                  </a:lnTo>
                  <a:lnTo>
                    <a:pt x="5" y="91"/>
                  </a:lnTo>
                  <a:lnTo>
                    <a:pt x="2" y="82"/>
                  </a:lnTo>
                  <a:lnTo>
                    <a:pt x="0" y="74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4" y="21"/>
                  </a:lnTo>
                  <a:lnTo>
                    <a:pt x="22" y="13"/>
                  </a:lnTo>
                  <a:lnTo>
                    <a:pt x="30" y="6"/>
                  </a:lnTo>
                  <a:lnTo>
                    <a:pt x="41" y="0"/>
                  </a:lnTo>
                  <a:lnTo>
                    <a:pt x="40" y="10"/>
                  </a:lnTo>
                  <a:lnTo>
                    <a:pt x="39" y="20"/>
                  </a:lnTo>
                  <a:lnTo>
                    <a:pt x="37" y="43"/>
                  </a:lnTo>
                  <a:lnTo>
                    <a:pt x="37" y="67"/>
                  </a:lnTo>
                  <a:lnTo>
                    <a:pt x="39" y="77"/>
                  </a:lnTo>
                  <a:lnTo>
                    <a:pt x="39" y="8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5" name="Freeform 43">
              <a:extLst>
                <a:ext uri="{FF2B5EF4-FFF2-40B4-BE49-F238E27FC236}">
                  <a16:creationId xmlns:a16="http://schemas.microsoft.com/office/drawing/2014/main" id="{827D757F-B97D-4EE2-6CA1-2776B045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2211"/>
              <a:ext cx="110" cy="134"/>
            </a:xfrm>
            <a:custGeom>
              <a:avLst/>
              <a:gdLst>
                <a:gd name="T0" fmla="*/ 0 w 221"/>
                <a:gd name="T1" fmla="*/ 0 h 269"/>
                <a:gd name="T2" fmla="*/ 0 w 221"/>
                <a:gd name="T3" fmla="*/ 0 h 269"/>
                <a:gd name="T4" fmla="*/ 0 w 221"/>
                <a:gd name="T5" fmla="*/ 0 h 269"/>
                <a:gd name="T6" fmla="*/ 0 w 221"/>
                <a:gd name="T7" fmla="*/ 0 h 269"/>
                <a:gd name="T8" fmla="*/ 0 w 221"/>
                <a:gd name="T9" fmla="*/ 0 h 269"/>
                <a:gd name="T10" fmla="*/ 0 w 221"/>
                <a:gd name="T11" fmla="*/ 0 h 269"/>
                <a:gd name="T12" fmla="*/ 0 w 221"/>
                <a:gd name="T13" fmla="*/ 0 h 269"/>
                <a:gd name="T14" fmla="*/ 0 w 221"/>
                <a:gd name="T15" fmla="*/ 0 h 269"/>
                <a:gd name="T16" fmla="*/ 0 w 221"/>
                <a:gd name="T17" fmla="*/ 0 h 269"/>
                <a:gd name="T18" fmla="*/ 0 w 221"/>
                <a:gd name="T19" fmla="*/ 0 h 269"/>
                <a:gd name="T20" fmla="*/ 0 w 221"/>
                <a:gd name="T21" fmla="*/ 0 h 269"/>
                <a:gd name="T22" fmla="*/ 0 w 221"/>
                <a:gd name="T23" fmla="*/ 0 h 269"/>
                <a:gd name="T24" fmla="*/ 0 w 221"/>
                <a:gd name="T25" fmla="*/ 0 h 269"/>
                <a:gd name="T26" fmla="*/ 0 w 221"/>
                <a:gd name="T27" fmla="*/ 0 h 269"/>
                <a:gd name="T28" fmla="*/ 0 w 221"/>
                <a:gd name="T29" fmla="*/ 0 h 269"/>
                <a:gd name="T30" fmla="*/ 0 w 221"/>
                <a:gd name="T31" fmla="*/ 0 h 269"/>
                <a:gd name="T32" fmla="*/ 0 w 221"/>
                <a:gd name="T33" fmla="*/ 0 h 269"/>
                <a:gd name="T34" fmla="*/ 0 w 221"/>
                <a:gd name="T35" fmla="*/ 0 h 269"/>
                <a:gd name="T36" fmla="*/ 0 w 221"/>
                <a:gd name="T37" fmla="*/ 0 h 269"/>
                <a:gd name="T38" fmla="*/ 0 w 221"/>
                <a:gd name="T39" fmla="*/ 0 h 269"/>
                <a:gd name="T40" fmla="*/ 0 w 221"/>
                <a:gd name="T41" fmla="*/ 0 h 269"/>
                <a:gd name="T42" fmla="*/ 0 w 221"/>
                <a:gd name="T43" fmla="*/ 0 h 269"/>
                <a:gd name="T44" fmla="*/ 0 w 221"/>
                <a:gd name="T45" fmla="*/ 0 h 269"/>
                <a:gd name="T46" fmla="*/ 0 w 221"/>
                <a:gd name="T47" fmla="*/ 0 h 269"/>
                <a:gd name="T48" fmla="*/ 0 w 221"/>
                <a:gd name="T49" fmla="*/ 0 h 269"/>
                <a:gd name="T50" fmla="*/ 0 w 221"/>
                <a:gd name="T51" fmla="*/ 0 h 269"/>
                <a:gd name="T52" fmla="*/ 0 w 221"/>
                <a:gd name="T53" fmla="*/ 0 h 269"/>
                <a:gd name="T54" fmla="*/ 0 w 221"/>
                <a:gd name="T55" fmla="*/ 0 h 269"/>
                <a:gd name="T56" fmla="*/ 0 w 221"/>
                <a:gd name="T57" fmla="*/ 0 h 269"/>
                <a:gd name="T58" fmla="*/ 0 w 221"/>
                <a:gd name="T59" fmla="*/ 0 h 269"/>
                <a:gd name="T60" fmla="*/ 0 w 221"/>
                <a:gd name="T61" fmla="*/ 0 h 269"/>
                <a:gd name="T62" fmla="*/ 0 w 221"/>
                <a:gd name="T63" fmla="*/ 0 h 269"/>
                <a:gd name="T64" fmla="*/ 0 w 221"/>
                <a:gd name="T65" fmla="*/ 0 h 269"/>
                <a:gd name="T66" fmla="*/ 0 w 221"/>
                <a:gd name="T67" fmla="*/ 0 h 269"/>
                <a:gd name="T68" fmla="*/ 0 w 221"/>
                <a:gd name="T69" fmla="*/ 0 h 269"/>
                <a:gd name="T70" fmla="*/ 0 w 221"/>
                <a:gd name="T71" fmla="*/ 0 h 269"/>
                <a:gd name="T72" fmla="*/ 0 w 221"/>
                <a:gd name="T73" fmla="*/ 0 h 269"/>
                <a:gd name="T74" fmla="*/ 0 w 221"/>
                <a:gd name="T75" fmla="*/ 0 h 269"/>
                <a:gd name="T76" fmla="*/ 0 w 221"/>
                <a:gd name="T77" fmla="*/ 0 h 269"/>
                <a:gd name="T78" fmla="*/ 0 w 221"/>
                <a:gd name="T79" fmla="*/ 0 h 269"/>
                <a:gd name="T80" fmla="*/ 0 w 221"/>
                <a:gd name="T81" fmla="*/ 0 h 269"/>
                <a:gd name="T82" fmla="*/ 0 w 221"/>
                <a:gd name="T83" fmla="*/ 0 h 269"/>
                <a:gd name="T84" fmla="*/ 0 w 221"/>
                <a:gd name="T85" fmla="*/ 0 h 269"/>
                <a:gd name="T86" fmla="*/ 0 w 221"/>
                <a:gd name="T87" fmla="*/ 0 h 269"/>
                <a:gd name="T88" fmla="*/ 0 w 221"/>
                <a:gd name="T89" fmla="*/ 0 h 269"/>
                <a:gd name="T90" fmla="*/ 0 w 221"/>
                <a:gd name="T91" fmla="*/ 0 h 269"/>
                <a:gd name="T92" fmla="*/ 0 w 221"/>
                <a:gd name="T93" fmla="*/ 0 h 269"/>
                <a:gd name="T94" fmla="*/ 0 w 221"/>
                <a:gd name="T95" fmla="*/ 0 h 269"/>
                <a:gd name="T96" fmla="*/ 0 w 221"/>
                <a:gd name="T97" fmla="*/ 0 h 269"/>
                <a:gd name="T98" fmla="*/ 0 w 221"/>
                <a:gd name="T99" fmla="*/ 0 h 269"/>
                <a:gd name="T100" fmla="*/ 0 w 221"/>
                <a:gd name="T101" fmla="*/ 0 h 269"/>
                <a:gd name="T102" fmla="*/ 0 w 221"/>
                <a:gd name="T103" fmla="*/ 0 h 269"/>
                <a:gd name="T104" fmla="*/ 0 w 221"/>
                <a:gd name="T105" fmla="*/ 0 h 269"/>
                <a:gd name="T106" fmla="*/ 0 w 221"/>
                <a:gd name="T107" fmla="*/ 0 h 269"/>
                <a:gd name="T108" fmla="*/ 0 w 221"/>
                <a:gd name="T109" fmla="*/ 0 h 269"/>
                <a:gd name="T110" fmla="*/ 0 w 221"/>
                <a:gd name="T111" fmla="*/ 0 h 269"/>
                <a:gd name="T112" fmla="*/ 0 w 221"/>
                <a:gd name="T113" fmla="*/ 0 h 269"/>
                <a:gd name="T114" fmla="*/ 0 w 221"/>
                <a:gd name="T115" fmla="*/ 0 h 269"/>
                <a:gd name="T116" fmla="*/ 0 w 221"/>
                <a:gd name="T117" fmla="*/ 0 h 269"/>
                <a:gd name="T118" fmla="*/ 0 w 221"/>
                <a:gd name="T119" fmla="*/ 0 h 269"/>
                <a:gd name="T120" fmla="*/ 0 w 221"/>
                <a:gd name="T121" fmla="*/ 0 h 269"/>
                <a:gd name="T122" fmla="*/ 0 w 221"/>
                <a:gd name="T123" fmla="*/ 0 h 269"/>
                <a:gd name="T124" fmla="*/ 0 w 221"/>
                <a:gd name="T125" fmla="*/ 0 h 2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1"/>
                <a:gd name="T190" fmla="*/ 0 h 269"/>
                <a:gd name="T191" fmla="*/ 221 w 221"/>
                <a:gd name="T192" fmla="*/ 269 h 2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1" h="269">
                  <a:moveTo>
                    <a:pt x="80" y="12"/>
                  </a:moveTo>
                  <a:lnTo>
                    <a:pt x="78" y="18"/>
                  </a:lnTo>
                  <a:lnTo>
                    <a:pt x="77" y="24"/>
                  </a:lnTo>
                  <a:lnTo>
                    <a:pt x="78" y="29"/>
                  </a:lnTo>
                  <a:lnTo>
                    <a:pt x="78" y="34"/>
                  </a:lnTo>
                  <a:lnTo>
                    <a:pt x="82" y="45"/>
                  </a:lnTo>
                  <a:lnTo>
                    <a:pt x="88" y="53"/>
                  </a:lnTo>
                  <a:lnTo>
                    <a:pt x="92" y="63"/>
                  </a:lnTo>
                  <a:lnTo>
                    <a:pt x="94" y="73"/>
                  </a:lnTo>
                  <a:lnTo>
                    <a:pt x="94" y="79"/>
                  </a:lnTo>
                  <a:lnTo>
                    <a:pt x="92" y="83"/>
                  </a:lnTo>
                  <a:lnTo>
                    <a:pt x="91" y="89"/>
                  </a:lnTo>
                  <a:lnTo>
                    <a:pt x="87" y="93"/>
                  </a:lnTo>
                  <a:lnTo>
                    <a:pt x="85" y="104"/>
                  </a:lnTo>
                  <a:lnTo>
                    <a:pt x="85" y="114"/>
                  </a:lnTo>
                  <a:lnTo>
                    <a:pt x="87" y="126"/>
                  </a:lnTo>
                  <a:lnTo>
                    <a:pt x="89" y="136"/>
                  </a:lnTo>
                  <a:lnTo>
                    <a:pt x="92" y="146"/>
                  </a:lnTo>
                  <a:lnTo>
                    <a:pt x="97" y="156"/>
                  </a:lnTo>
                  <a:lnTo>
                    <a:pt x="102" y="164"/>
                  </a:lnTo>
                  <a:lnTo>
                    <a:pt x="108" y="174"/>
                  </a:lnTo>
                  <a:lnTo>
                    <a:pt x="116" y="178"/>
                  </a:lnTo>
                  <a:lnTo>
                    <a:pt x="125" y="182"/>
                  </a:lnTo>
                  <a:lnTo>
                    <a:pt x="133" y="184"/>
                  </a:lnTo>
                  <a:lnTo>
                    <a:pt x="138" y="184"/>
                  </a:lnTo>
                  <a:lnTo>
                    <a:pt x="142" y="184"/>
                  </a:lnTo>
                  <a:lnTo>
                    <a:pt x="146" y="182"/>
                  </a:lnTo>
                  <a:lnTo>
                    <a:pt x="150" y="180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5" y="164"/>
                  </a:lnTo>
                  <a:lnTo>
                    <a:pt x="172" y="157"/>
                  </a:lnTo>
                  <a:lnTo>
                    <a:pt x="190" y="198"/>
                  </a:lnTo>
                  <a:lnTo>
                    <a:pt x="172" y="198"/>
                  </a:lnTo>
                  <a:lnTo>
                    <a:pt x="152" y="199"/>
                  </a:lnTo>
                  <a:lnTo>
                    <a:pt x="111" y="201"/>
                  </a:lnTo>
                  <a:lnTo>
                    <a:pt x="68" y="202"/>
                  </a:lnTo>
                  <a:lnTo>
                    <a:pt x="48" y="202"/>
                  </a:lnTo>
                  <a:lnTo>
                    <a:pt x="30" y="201"/>
                  </a:lnTo>
                  <a:lnTo>
                    <a:pt x="27" y="204"/>
                  </a:lnTo>
                  <a:lnTo>
                    <a:pt x="24" y="207"/>
                  </a:lnTo>
                  <a:lnTo>
                    <a:pt x="23" y="209"/>
                  </a:lnTo>
                  <a:lnTo>
                    <a:pt x="23" y="211"/>
                  </a:lnTo>
                  <a:lnTo>
                    <a:pt x="24" y="214"/>
                  </a:lnTo>
                  <a:lnTo>
                    <a:pt x="26" y="215"/>
                  </a:lnTo>
                  <a:lnTo>
                    <a:pt x="27" y="217"/>
                  </a:lnTo>
                  <a:lnTo>
                    <a:pt x="30" y="218"/>
                  </a:lnTo>
                  <a:lnTo>
                    <a:pt x="51" y="215"/>
                  </a:lnTo>
                  <a:lnTo>
                    <a:pt x="71" y="214"/>
                  </a:lnTo>
                  <a:lnTo>
                    <a:pt x="112" y="212"/>
                  </a:lnTo>
                  <a:lnTo>
                    <a:pt x="153" y="214"/>
                  </a:lnTo>
                  <a:lnTo>
                    <a:pt x="196" y="215"/>
                  </a:lnTo>
                  <a:lnTo>
                    <a:pt x="221" y="262"/>
                  </a:lnTo>
                  <a:lnTo>
                    <a:pt x="166" y="265"/>
                  </a:lnTo>
                  <a:lnTo>
                    <a:pt x="111" y="266"/>
                  </a:lnTo>
                  <a:lnTo>
                    <a:pt x="54" y="266"/>
                  </a:lnTo>
                  <a:lnTo>
                    <a:pt x="0" y="269"/>
                  </a:lnTo>
                  <a:lnTo>
                    <a:pt x="14" y="201"/>
                  </a:lnTo>
                  <a:lnTo>
                    <a:pt x="28" y="133"/>
                  </a:lnTo>
                  <a:lnTo>
                    <a:pt x="44" y="65"/>
                  </a:lnTo>
                  <a:lnTo>
                    <a:pt x="61" y="0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6" name="Freeform 44">
              <a:extLst>
                <a:ext uri="{FF2B5EF4-FFF2-40B4-BE49-F238E27FC236}">
                  <a16:creationId xmlns:a16="http://schemas.microsoft.com/office/drawing/2014/main" id="{FFC29EE5-BFEC-4B1D-11A3-761FCD6A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219"/>
              <a:ext cx="210" cy="253"/>
            </a:xfrm>
            <a:custGeom>
              <a:avLst/>
              <a:gdLst>
                <a:gd name="T0" fmla="*/ 1 w 419"/>
                <a:gd name="T1" fmla="*/ 1 h 504"/>
                <a:gd name="T2" fmla="*/ 1 w 419"/>
                <a:gd name="T3" fmla="*/ 1 h 504"/>
                <a:gd name="T4" fmla="*/ 1 w 419"/>
                <a:gd name="T5" fmla="*/ 1 h 504"/>
                <a:gd name="T6" fmla="*/ 1 w 419"/>
                <a:gd name="T7" fmla="*/ 1 h 504"/>
                <a:gd name="T8" fmla="*/ 1 w 419"/>
                <a:gd name="T9" fmla="*/ 1 h 504"/>
                <a:gd name="T10" fmla="*/ 1 w 419"/>
                <a:gd name="T11" fmla="*/ 1 h 504"/>
                <a:gd name="T12" fmla="*/ 1 w 419"/>
                <a:gd name="T13" fmla="*/ 1 h 504"/>
                <a:gd name="T14" fmla="*/ 1 w 419"/>
                <a:gd name="T15" fmla="*/ 1 h 504"/>
                <a:gd name="T16" fmla="*/ 1 w 419"/>
                <a:gd name="T17" fmla="*/ 1 h 504"/>
                <a:gd name="T18" fmla="*/ 1 w 419"/>
                <a:gd name="T19" fmla="*/ 1 h 504"/>
                <a:gd name="T20" fmla="*/ 1 w 419"/>
                <a:gd name="T21" fmla="*/ 1 h 504"/>
                <a:gd name="T22" fmla="*/ 1 w 419"/>
                <a:gd name="T23" fmla="*/ 1 h 504"/>
                <a:gd name="T24" fmla="*/ 1 w 419"/>
                <a:gd name="T25" fmla="*/ 1 h 504"/>
                <a:gd name="T26" fmla="*/ 1 w 419"/>
                <a:gd name="T27" fmla="*/ 1 h 504"/>
                <a:gd name="T28" fmla="*/ 1 w 419"/>
                <a:gd name="T29" fmla="*/ 1 h 504"/>
                <a:gd name="T30" fmla="*/ 1 w 419"/>
                <a:gd name="T31" fmla="*/ 1 h 504"/>
                <a:gd name="T32" fmla="*/ 1 w 419"/>
                <a:gd name="T33" fmla="*/ 1 h 504"/>
                <a:gd name="T34" fmla="*/ 1 w 419"/>
                <a:gd name="T35" fmla="*/ 1 h 504"/>
                <a:gd name="T36" fmla="*/ 1 w 419"/>
                <a:gd name="T37" fmla="*/ 1 h 504"/>
                <a:gd name="T38" fmla="*/ 1 w 419"/>
                <a:gd name="T39" fmla="*/ 1 h 504"/>
                <a:gd name="T40" fmla="*/ 1 w 419"/>
                <a:gd name="T41" fmla="*/ 1 h 504"/>
                <a:gd name="T42" fmla="*/ 1 w 419"/>
                <a:gd name="T43" fmla="*/ 1 h 504"/>
                <a:gd name="T44" fmla="*/ 1 w 419"/>
                <a:gd name="T45" fmla="*/ 1 h 504"/>
                <a:gd name="T46" fmla="*/ 1 w 419"/>
                <a:gd name="T47" fmla="*/ 1 h 504"/>
                <a:gd name="T48" fmla="*/ 1 w 419"/>
                <a:gd name="T49" fmla="*/ 1 h 504"/>
                <a:gd name="T50" fmla="*/ 1 w 419"/>
                <a:gd name="T51" fmla="*/ 1 h 504"/>
                <a:gd name="T52" fmla="*/ 1 w 419"/>
                <a:gd name="T53" fmla="*/ 1 h 504"/>
                <a:gd name="T54" fmla="*/ 1 w 419"/>
                <a:gd name="T55" fmla="*/ 1 h 504"/>
                <a:gd name="T56" fmla="*/ 1 w 419"/>
                <a:gd name="T57" fmla="*/ 1 h 504"/>
                <a:gd name="T58" fmla="*/ 1 w 419"/>
                <a:gd name="T59" fmla="*/ 1 h 504"/>
                <a:gd name="T60" fmla="*/ 1 w 419"/>
                <a:gd name="T61" fmla="*/ 1 h 504"/>
                <a:gd name="T62" fmla="*/ 1 w 419"/>
                <a:gd name="T63" fmla="*/ 1 h 504"/>
                <a:gd name="T64" fmla="*/ 1 w 419"/>
                <a:gd name="T65" fmla="*/ 1 h 504"/>
                <a:gd name="T66" fmla="*/ 1 w 419"/>
                <a:gd name="T67" fmla="*/ 1 h 504"/>
                <a:gd name="T68" fmla="*/ 1 w 419"/>
                <a:gd name="T69" fmla="*/ 1 h 504"/>
                <a:gd name="T70" fmla="*/ 1 w 419"/>
                <a:gd name="T71" fmla="*/ 1 h 504"/>
                <a:gd name="T72" fmla="*/ 1 w 419"/>
                <a:gd name="T73" fmla="*/ 1 h 504"/>
                <a:gd name="T74" fmla="*/ 1 w 419"/>
                <a:gd name="T75" fmla="*/ 1 h 504"/>
                <a:gd name="T76" fmla="*/ 1 w 419"/>
                <a:gd name="T77" fmla="*/ 1 h 504"/>
                <a:gd name="T78" fmla="*/ 1 w 419"/>
                <a:gd name="T79" fmla="*/ 1 h 504"/>
                <a:gd name="T80" fmla="*/ 1 w 419"/>
                <a:gd name="T81" fmla="*/ 1 h 504"/>
                <a:gd name="T82" fmla="*/ 1 w 419"/>
                <a:gd name="T83" fmla="*/ 1 h 504"/>
                <a:gd name="T84" fmla="*/ 1 w 419"/>
                <a:gd name="T85" fmla="*/ 1 h 504"/>
                <a:gd name="T86" fmla="*/ 1 w 419"/>
                <a:gd name="T87" fmla="*/ 1 h 504"/>
                <a:gd name="T88" fmla="*/ 1 w 419"/>
                <a:gd name="T89" fmla="*/ 1 h 504"/>
                <a:gd name="T90" fmla="*/ 0 w 419"/>
                <a:gd name="T91" fmla="*/ 1 h 504"/>
                <a:gd name="T92" fmla="*/ 1 w 419"/>
                <a:gd name="T93" fmla="*/ 1 h 504"/>
                <a:gd name="T94" fmla="*/ 1 w 419"/>
                <a:gd name="T95" fmla="*/ 1 h 504"/>
                <a:gd name="T96" fmla="*/ 1 w 419"/>
                <a:gd name="T97" fmla="*/ 1 h 504"/>
                <a:gd name="T98" fmla="*/ 1 w 419"/>
                <a:gd name="T99" fmla="*/ 1 h 504"/>
                <a:gd name="T100" fmla="*/ 1 w 419"/>
                <a:gd name="T101" fmla="*/ 1 h 504"/>
                <a:gd name="T102" fmla="*/ 1 w 419"/>
                <a:gd name="T103" fmla="*/ 1 h 504"/>
                <a:gd name="T104" fmla="*/ 1 w 419"/>
                <a:gd name="T105" fmla="*/ 1 h 504"/>
                <a:gd name="T106" fmla="*/ 1 w 419"/>
                <a:gd name="T107" fmla="*/ 1 h 504"/>
                <a:gd name="T108" fmla="*/ 1 w 419"/>
                <a:gd name="T109" fmla="*/ 1 h 504"/>
                <a:gd name="T110" fmla="*/ 1 w 419"/>
                <a:gd name="T111" fmla="*/ 0 h 5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9"/>
                <a:gd name="T169" fmla="*/ 0 h 504"/>
                <a:gd name="T170" fmla="*/ 419 w 419"/>
                <a:gd name="T171" fmla="*/ 504 h 5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9" h="504">
                  <a:moveTo>
                    <a:pt x="201" y="0"/>
                  </a:moveTo>
                  <a:lnTo>
                    <a:pt x="211" y="8"/>
                  </a:lnTo>
                  <a:lnTo>
                    <a:pt x="220" y="18"/>
                  </a:lnTo>
                  <a:lnTo>
                    <a:pt x="230" y="28"/>
                  </a:lnTo>
                  <a:lnTo>
                    <a:pt x="240" y="36"/>
                  </a:lnTo>
                  <a:lnTo>
                    <a:pt x="249" y="44"/>
                  </a:lnTo>
                  <a:lnTo>
                    <a:pt x="255" y="46"/>
                  </a:lnTo>
                  <a:lnTo>
                    <a:pt x="261" y="48"/>
                  </a:lnTo>
                  <a:lnTo>
                    <a:pt x="268" y="48"/>
                  </a:lnTo>
                  <a:lnTo>
                    <a:pt x="274" y="48"/>
                  </a:lnTo>
                  <a:lnTo>
                    <a:pt x="281" y="45"/>
                  </a:lnTo>
                  <a:lnTo>
                    <a:pt x="286" y="42"/>
                  </a:lnTo>
                  <a:lnTo>
                    <a:pt x="285" y="44"/>
                  </a:lnTo>
                  <a:lnTo>
                    <a:pt x="286" y="46"/>
                  </a:lnTo>
                  <a:lnTo>
                    <a:pt x="289" y="51"/>
                  </a:lnTo>
                  <a:lnTo>
                    <a:pt x="295" y="58"/>
                  </a:lnTo>
                  <a:lnTo>
                    <a:pt x="298" y="63"/>
                  </a:lnTo>
                  <a:lnTo>
                    <a:pt x="308" y="79"/>
                  </a:lnTo>
                  <a:lnTo>
                    <a:pt x="310" y="87"/>
                  </a:lnTo>
                  <a:lnTo>
                    <a:pt x="316" y="96"/>
                  </a:lnTo>
                  <a:lnTo>
                    <a:pt x="325" y="112"/>
                  </a:lnTo>
                  <a:lnTo>
                    <a:pt x="330" y="119"/>
                  </a:lnTo>
                  <a:lnTo>
                    <a:pt x="337" y="126"/>
                  </a:lnTo>
                  <a:lnTo>
                    <a:pt x="330" y="156"/>
                  </a:lnTo>
                  <a:lnTo>
                    <a:pt x="327" y="171"/>
                  </a:lnTo>
                  <a:lnTo>
                    <a:pt x="325" y="185"/>
                  </a:lnTo>
                  <a:lnTo>
                    <a:pt x="323" y="201"/>
                  </a:lnTo>
                  <a:lnTo>
                    <a:pt x="323" y="217"/>
                  </a:lnTo>
                  <a:lnTo>
                    <a:pt x="326" y="231"/>
                  </a:lnTo>
                  <a:lnTo>
                    <a:pt x="330" y="246"/>
                  </a:lnTo>
                  <a:lnTo>
                    <a:pt x="336" y="249"/>
                  </a:lnTo>
                  <a:lnTo>
                    <a:pt x="343" y="249"/>
                  </a:lnTo>
                  <a:lnTo>
                    <a:pt x="349" y="249"/>
                  </a:lnTo>
                  <a:lnTo>
                    <a:pt x="354" y="246"/>
                  </a:lnTo>
                  <a:lnTo>
                    <a:pt x="359" y="241"/>
                  </a:lnTo>
                  <a:lnTo>
                    <a:pt x="360" y="236"/>
                  </a:lnTo>
                  <a:lnTo>
                    <a:pt x="363" y="226"/>
                  </a:lnTo>
                  <a:lnTo>
                    <a:pt x="364" y="217"/>
                  </a:lnTo>
                  <a:lnTo>
                    <a:pt x="366" y="211"/>
                  </a:lnTo>
                  <a:lnTo>
                    <a:pt x="370" y="207"/>
                  </a:lnTo>
                  <a:lnTo>
                    <a:pt x="368" y="204"/>
                  </a:lnTo>
                  <a:lnTo>
                    <a:pt x="367" y="200"/>
                  </a:lnTo>
                  <a:lnTo>
                    <a:pt x="366" y="192"/>
                  </a:lnTo>
                  <a:lnTo>
                    <a:pt x="367" y="185"/>
                  </a:lnTo>
                  <a:lnTo>
                    <a:pt x="368" y="178"/>
                  </a:lnTo>
                  <a:lnTo>
                    <a:pt x="374" y="170"/>
                  </a:lnTo>
                  <a:lnTo>
                    <a:pt x="378" y="165"/>
                  </a:lnTo>
                  <a:lnTo>
                    <a:pt x="383" y="163"/>
                  </a:lnTo>
                  <a:lnTo>
                    <a:pt x="387" y="160"/>
                  </a:lnTo>
                  <a:lnTo>
                    <a:pt x="393" y="160"/>
                  </a:lnTo>
                  <a:lnTo>
                    <a:pt x="397" y="160"/>
                  </a:lnTo>
                  <a:lnTo>
                    <a:pt x="401" y="164"/>
                  </a:lnTo>
                  <a:lnTo>
                    <a:pt x="410" y="174"/>
                  </a:lnTo>
                  <a:lnTo>
                    <a:pt x="415" y="184"/>
                  </a:lnTo>
                  <a:lnTo>
                    <a:pt x="418" y="197"/>
                  </a:lnTo>
                  <a:lnTo>
                    <a:pt x="419" y="202"/>
                  </a:lnTo>
                  <a:lnTo>
                    <a:pt x="419" y="209"/>
                  </a:lnTo>
                  <a:lnTo>
                    <a:pt x="419" y="215"/>
                  </a:lnTo>
                  <a:lnTo>
                    <a:pt x="418" y="219"/>
                  </a:lnTo>
                  <a:lnTo>
                    <a:pt x="414" y="229"/>
                  </a:lnTo>
                  <a:lnTo>
                    <a:pt x="408" y="238"/>
                  </a:lnTo>
                  <a:lnTo>
                    <a:pt x="402" y="246"/>
                  </a:lnTo>
                  <a:lnTo>
                    <a:pt x="401" y="248"/>
                  </a:lnTo>
                  <a:lnTo>
                    <a:pt x="398" y="251"/>
                  </a:lnTo>
                  <a:lnTo>
                    <a:pt x="394" y="252"/>
                  </a:lnTo>
                  <a:lnTo>
                    <a:pt x="390" y="251"/>
                  </a:lnTo>
                  <a:lnTo>
                    <a:pt x="385" y="248"/>
                  </a:lnTo>
                  <a:lnTo>
                    <a:pt x="381" y="246"/>
                  </a:lnTo>
                  <a:lnTo>
                    <a:pt x="377" y="246"/>
                  </a:lnTo>
                  <a:lnTo>
                    <a:pt x="374" y="246"/>
                  </a:lnTo>
                  <a:lnTo>
                    <a:pt x="373" y="248"/>
                  </a:lnTo>
                  <a:lnTo>
                    <a:pt x="371" y="249"/>
                  </a:lnTo>
                  <a:lnTo>
                    <a:pt x="370" y="253"/>
                  </a:lnTo>
                  <a:lnTo>
                    <a:pt x="373" y="270"/>
                  </a:lnTo>
                  <a:lnTo>
                    <a:pt x="373" y="289"/>
                  </a:lnTo>
                  <a:lnTo>
                    <a:pt x="373" y="307"/>
                  </a:lnTo>
                  <a:lnTo>
                    <a:pt x="371" y="324"/>
                  </a:lnTo>
                  <a:lnTo>
                    <a:pt x="367" y="341"/>
                  </a:lnTo>
                  <a:lnTo>
                    <a:pt x="363" y="357"/>
                  </a:lnTo>
                  <a:lnTo>
                    <a:pt x="356" y="372"/>
                  </a:lnTo>
                  <a:lnTo>
                    <a:pt x="346" y="387"/>
                  </a:lnTo>
                  <a:lnTo>
                    <a:pt x="332" y="399"/>
                  </a:lnTo>
                  <a:lnTo>
                    <a:pt x="316" y="412"/>
                  </a:lnTo>
                  <a:lnTo>
                    <a:pt x="288" y="439"/>
                  </a:lnTo>
                  <a:lnTo>
                    <a:pt x="274" y="453"/>
                  </a:lnTo>
                  <a:lnTo>
                    <a:pt x="258" y="465"/>
                  </a:lnTo>
                  <a:lnTo>
                    <a:pt x="242" y="476"/>
                  </a:lnTo>
                  <a:lnTo>
                    <a:pt x="227" y="486"/>
                  </a:lnTo>
                  <a:lnTo>
                    <a:pt x="222" y="490"/>
                  </a:lnTo>
                  <a:lnTo>
                    <a:pt x="218" y="494"/>
                  </a:lnTo>
                  <a:lnTo>
                    <a:pt x="211" y="499"/>
                  </a:lnTo>
                  <a:lnTo>
                    <a:pt x="205" y="500"/>
                  </a:lnTo>
                  <a:lnTo>
                    <a:pt x="193" y="503"/>
                  </a:lnTo>
                  <a:lnTo>
                    <a:pt x="180" y="504"/>
                  </a:lnTo>
                  <a:lnTo>
                    <a:pt x="174" y="503"/>
                  </a:lnTo>
                  <a:lnTo>
                    <a:pt x="167" y="502"/>
                  </a:lnTo>
                  <a:lnTo>
                    <a:pt x="160" y="500"/>
                  </a:lnTo>
                  <a:lnTo>
                    <a:pt x="153" y="500"/>
                  </a:lnTo>
                  <a:lnTo>
                    <a:pt x="140" y="503"/>
                  </a:lnTo>
                  <a:lnTo>
                    <a:pt x="126" y="504"/>
                  </a:lnTo>
                  <a:lnTo>
                    <a:pt x="112" y="504"/>
                  </a:lnTo>
                  <a:lnTo>
                    <a:pt x="99" y="503"/>
                  </a:lnTo>
                  <a:lnTo>
                    <a:pt x="85" y="500"/>
                  </a:lnTo>
                  <a:lnTo>
                    <a:pt x="72" y="496"/>
                  </a:lnTo>
                  <a:lnTo>
                    <a:pt x="60" y="492"/>
                  </a:lnTo>
                  <a:lnTo>
                    <a:pt x="48" y="485"/>
                  </a:lnTo>
                  <a:lnTo>
                    <a:pt x="40" y="479"/>
                  </a:lnTo>
                  <a:lnTo>
                    <a:pt x="34" y="472"/>
                  </a:lnTo>
                  <a:lnTo>
                    <a:pt x="28" y="466"/>
                  </a:lnTo>
                  <a:lnTo>
                    <a:pt x="23" y="459"/>
                  </a:lnTo>
                  <a:lnTo>
                    <a:pt x="18" y="452"/>
                  </a:lnTo>
                  <a:lnTo>
                    <a:pt x="14" y="443"/>
                  </a:lnTo>
                  <a:lnTo>
                    <a:pt x="10" y="428"/>
                  </a:lnTo>
                  <a:lnTo>
                    <a:pt x="7" y="411"/>
                  </a:lnTo>
                  <a:lnTo>
                    <a:pt x="6" y="392"/>
                  </a:lnTo>
                  <a:lnTo>
                    <a:pt x="7" y="375"/>
                  </a:lnTo>
                  <a:lnTo>
                    <a:pt x="8" y="357"/>
                  </a:lnTo>
                  <a:lnTo>
                    <a:pt x="13" y="353"/>
                  </a:lnTo>
                  <a:lnTo>
                    <a:pt x="16" y="347"/>
                  </a:lnTo>
                  <a:lnTo>
                    <a:pt x="16" y="344"/>
                  </a:lnTo>
                  <a:lnTo>
                    <a:pt x="16" y="341"/>
                  </a:lnTo>
                  <a:lnTo>
                    <a:pt x="14" y="340"/>
                  </a:lnTo>
                  <a:lnTo>
                    <a:pt x="13" y="337"/>
                  </a:lnTo>
                  <a:lnTo>
                    <a:pt x="17" y="326"/>
                  </a:lnTo>
                  <a:lnTo>
                    <a:pt x="21" y="312"/>
                  </a:lnTo>
                  <a:lnTo>
                    <a:pt x="23" y="297"/>
                  </a:lnTo>
                  <a:lnTo>
                    <a:pt x="24" y="283"/>
                  </a:lnTo>
                  <a:lnTo>
                    <a:pt x="23" y="270"/>
                  </a:lnTo>
                  <a:lnTo>
                    <a:pt x="21" y="256"/>
                  </a:lnTo>
                  <a:lnTo>
                    <a:pt x="17" y="243"/>
                  </a:lnTo>
                  <a:lnTo>
                    <a:pt x="11" y="232"/>
                  </a:lnTo>
                  <a:lnTo>
                    <a:pt x="8" y="229"/>
                  </a:lnTo>
                  <a:lnTo>
                    <a:pt x="7" y="225"/>
                  </a:lnTo>
                  <a:lnTo>
                    <a:pt x="7" y="215"/>
                  </a:lnTo>
                  <a:lnTo>
                    <a:pt x="6" y="211"/>
                  </a:lnTo>
                  <a:lnTo>
                    <a:pt x="4" y="207"/>
                  </a:lnTo>
                  <a:lnTo>
                    <a:pt x="3" y="205"/>
                  </a:lnTo>
                  <a:lnTo>
                    <a:pt x="0" y="202"/>
                  </a:lnTo>
                  <a:lnTo>
                    <a:pt x="0" y="192"/>
                  </a:lnTo>
                  <a:lnTo>
                    <a:pt x="1" y="180"/>
                  </a:lnTo>
                  <a:lnTo>
                    <a:pt x="1" y="157"/>
                  </a:lnTo>
                  <a:lnTo>
                    <a:pt x="1" y="146"/>
                  </a:lnTo>
                  <a:lnTo>
                    <a:pt x="4" y="136"/>
                  </a:lnTo>
                  <a:lnTo>
                    <a:pt x="8" y="124"/>
                  </a:lnTo>
                  <a:lnTo>
                    <a:pt x="14" y="114"/>
                  </a:lnTo>
                  <a:lnTo>
                    <a:pt x="27" y="99"/>
                  </a:lnTo>
                  <a:lnTo>
                    <a:pt x="41" y="85"/>
                  </a:lnTo>
                  <a:lnTo>
                    <a:pt x="48" y="79"/>
                  </a:lnTo>
                  <a:lnTo>
                    <a:pt x="55" y="73"/>
                  </a:lnTo>
                  <a:lnTo>
                    <a:pt x="64" y="68"/>
                  </a:lnTo>
                  <a:lnTo>
                    <a:pt x="72" y="63"/>
                  </a:lnTo>
                  <a:lnTo>
                    <a:pt x="77" y="69"/>
                  </a:lnTo>
                  <a:lnTo>
                    <a:pt x="86" y="58"/>
                  </a:lnTo>
                  <a:lnTo>
                    <a:pt x="98" y="49"/>
                  </a:lnTo>
                  <a:lnTo>
                    <a:pt x="111" y="42"/>
                  </a:lnTo>
                  <a:lnTo>
                    <a:pt x="122" y="35"/>
                  </a:lnTo>
                  <a:lnTo>
                    <a:pt x="146" y="22"/>
                  </a:lnTo>
                  <a:lnTo>
                    <a:pt x="159" y="15"/>
                  </a:lnTo>
                  <a:lnTo>
                    <a:pt x="169" y="8"/>
                  </a:lnTo>
                  <a:lnTo>
                    <a:pt x="173" y="10"/>
                  </a:lnTo>
                  <a:lnTo>
                    <a:pt x="176" y="10"/>
                  </a:lnTo>
                  <a:lnTo>
                    <a:pt x="179" y="8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6" y="5"/>
                  </a:lnTo>
                  <a:lnTo>
                    <a:pt x="190" y="4"/>
                  </a:lnTo>
                  <a:lnTo>
                    <a:pt x="196" y="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7" name="Freeform 45">
              <a:extLst>
                <a:ext uri="{FF2B5EF4-FFF2-40B4-BE49-F238E27FC236}">
                  <a16:creationId xmlns:a16="http://schemas.microsoft.com/office/drawing/2014/main" id="{4FC52B85-C24B-18FE-7BEC-401A66A9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228"/>
              <a:ext cx="30" cy="75"/>
            </a:xfrm>
            <a:custGeom>
              <a:avLst/>
              <a:gdLst>
                <a:gd name="T0" fmla="*/ 1 w 59"/>
                <a:gd name="T1" fmla="*/ 1 h 150"/>
                <a:gd name="T2" fmla="*/ 1 w 59"/>
                <a:gd name="T3" fmla="*/ 1 h 150"/>
                <a:gd name="T4" fmla="*/ 1 w 59"/>
                <a:gd name="T5" fmla="*/ 1 h 150"/>
                <a:gd name="T6" fmla="*/ 1 w 59"/>
                <a:gd name="T7" fmla="*/ 1 h 150"/>
                <a:gd name="T8" fmla="*/ 1 w 59"/>
                <a:gd name="T9" fmla="*/ 1 h 150"/>
                <a:gd name="T10" fmla="*/ 1 w 59"/>
                <a:gd name="T11" fmla="*/ 1 h 150"/>
                <a:gd name="T12" fmla="*/ 1 w 59"/>
                <a:gd name="T13" fmla="*/ 1 h 150"/>
                <a:gd name="T14" fmla="*/ 1 w 59"/>
                <a:gd name="T15" fmla="*/ 1 h 150"/>
                <a:gd name="T16" fmla="*/ 1 w 59"/>
                <a:gd name="T17" fmla="*/ 1 h 150"/>
                <a:gd name="T18" fmla="*/ 1 w 59"/>
                <a:gd name="T19" fmla="*/ 1 h 150"/>
                <a:gd name="T20" fmla="*/ 1 w 59"/>
                <a:gd name="T21" fmla="*/ 1 h 150"/>
                <a:gd name="T22" fmla="*/ 1 w 59"/>
                <a:gd name="T23" fmla="*/ 1 h 150"/>
                <a:gd name="T24" fmla="*/ 1 w 59"/>
                <a:gd name="T25" fmla="*/ 1 h 150"/>
                <a:gd name="T26" fmla="*/ 1 w 59"/>
                <a:gd name="T27" fmla="*/ 1 h 150"/>
                <a:gd name="T28" fmla="*/ 1 w 59"/>
                <a:gd name="T29" fmla="*/ 1 h 150"/>
                <a:gd name="T30" fmla="*/ 1 w 59"/>
                <a:gd name="T31" fmla="*/ 1 h 150"/>
                <a:gd name="T32" fmla="*/ 1 w 59"/>
                <a:gd name="T33" fmla="*/ 1 h 150"/>
                <a:gd name="T34" fmla="*/ 1 w 59"/>
                <a:gd name="T35" fmla="*/ 1 h 150"/>
                <a:gd name="T36" fmla="*/ 1 w 59"/>
                <a:gd name="T37" fmla="*/ 1 h 150"/>
                <a:gd name="T38" fmla="*/ 1 w 59"/>
                <a:gd name="T39" fmla="*/ 1 h 150"/>
                <a:gd name="T40" fmla="*/ 1 w 59"/>
                <a:gd name="T41" fmla="*/ 1 h 150"/>
                <a:gd name="T42" fmla="*/ 1 w 59"/>
                <a:gd name="T43" fmla="*/ 1 h 150"/>
                <a:gd name="T44" fmla="*/ 1 w 59"/>
                <a:gd name="T45" fmla="*/ 1 h 150"/>
                <a:gd name="T46" fmla="*/ 1 w 59"/>
                <a:gd name="T47" fmla="*/ 1 h 150"/>
                <a:gd name="T48" fmla="*/ 1 w 59"/>
                <a:gd name="T49" fmla="*/ 1 h 150"/>
                <a:gd name="T50" fmla="*/ 1 w 59"/>
                <a:gd name="T51" fmla="*/ 1 h 150"/>
                <a:gd name="T52" fmla="*/ 1 w 59"/>
                <a:gd name="T53" fmla="*/ 1 h 150"/>
                <a:gd name="T54" fmla="*/ 1 w 59"/>
                <a:gd name="T55" fmla="*/ 1 h 150"/>
                <a:gd name="T56" fmla="*/ 1 w 59"/>
                <a:gd name="T57" fmla="*/ 1 h 150"/>
                <a:gd name="T58" fmla="*/ 0 w 59"/>
                <a:gd name="T59" fmla="*/ 1 h 150"/>
                <a:gd name="T60" fmla="*/ 0 w 59"/>
                <a:gd name="T61" fmla="*/ 1 h 150"/>
                <a:gd name="T62" fmla="*/ 0 w 59"/>
                <a:gd name="T63" fmla="*/ 1 h 150"/>
                <a:gd name="T64" fmla="*/ 1 w 59"/>
                <a:gd name="T65" fmla="*/ 1 h 150"/>
                <a:gd name="T66" fmla="*/ 1 w 59"/>
                <a:gd name="T67" fmla="*/ 1 h 150"/>
                <a:gd name="T68" fmla="*/ 1 w 59"/>
                <a:gd name="T69" fmla="*/ 1 h 150"/>
                <a:gd name="T70" fmla="*/ 1 w 59"/>
                <a:gd name="T71" fmla="*/ 1 h 150"/>
                <a:gd name="T72" fmla="*/ 1 w 59"/>
                <a:gd name="T73" fmla="*/ 1 h 150"/>
                <a:gd name="T74" fmla="*/ 1 w 59"/>
                <a:gd name="T75" fmla="*/ 1 h 150"/>
                <a:gd name="T76" fmla="*/ 1 w 59"/>
                <a:gd name="T77" fmla="*/ 0 h 150"/>
                <a:gd name="T78" fmla="*/ 1 w 59"/>
                <a:gd name="T79" fmla="*/ 0 h 150"/>
                <a:gd name="T80" fmla="*/ 1 w 59"/>
                <a:gd name="T81" fmla="*/ 0 h 150"/>
                <a:gd name="T82" fmla="*/ 1 w 59"/>
                <a:gd name="T83" fmla="*/ 1 h 150"/>
                <a:gd name="T84" fmla="*/ 1 w 59"/>
                <a:gd name="T85" fmla="*/ 1 h 150"/>
                <a:gd name="T86" fmla="*/ 1 w 59"/>
                <a:gd name="T87" fmla="*/ 1 h 150"/>
                <a:gd name="T88" fmla="*/ 1 w 59"/>
                <a:gd name="T89" fmla="*/ 1 h 150"/>
                <a:gd name="T90" fmla="*/ 1 w 59"/>
                <a:gd name="T91" fmla="*/ 1 h 1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"/>
                <a:gd name="T139" fmla="*/ 0 h 150"/>
                <a:gd name="T140" fmla="*/ 59 w 59"/>
                <a:gd name="T141" fmla="*/ 150 h 1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" h="150">
                  <a:moveTo>
                    <a:pt x="55" y="15"/>
                  </a:moveTo>
                  <a:lnTo>
                    <a:pt x="55" y="21"/>
                  </a:lnTo>
                  <a:lnTo>
                    <a:pt x="51" y="21"/>
                  </a:lnTo>
                  <a:lnTo>
                    <a:pt x="48" y="21"/>
                  </a:lnTo>
                  <a:lnTo>
                    <a:pt x="41" y="22"/>
                  </a:lnTo>
                  <a:lnTo>
                    <a:pt x="37" y="27"/>
                  </a:lnTo>
                  <a:lnTo>
                    <a:pt x="31" y="31"/>
                  </a:lnTo>
                  <a:lnTo>
                    <a:pt x="24" y="44"/>
                  </a:lnTo>
                  <a:lnTo>
                    <a:pt x="20" y="49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8" y="63"/>
                  </a:lnTo>
                  <a:lnTo>
                    <a:pt x="21" y="66"/>
                  </a:lnTo>
                  <a:lnTo>
                    <a:pt x="24" y="68"/>
                  </a:lnTo>
                  <a:lnTo>
                    <a:pt x="28" y="66"/>
                  </a:lnTo>
                  <a:lnTo>
                    <a:pt x="32" y="62"/>
                  </a:lnTo>
                  <a:lnTo>
                    <a:pt x="38" y="53"/>
                  </a:lnTo>
                  <a:lnTo>
                    <a:pt x="44" y="45"/>
                  </a:lnTo>
                  <a:lnTo>
                    <a:pt x="48" y="41"/>
                  </a:lnTo>
                  <a:lnTo>
                    <a:pt x="52" y="39"/>
                  </a:lnTo>
                  <a:lnTo>
                    <a:pt x="59" y="133"/>
                  </a:lnTo>
                  <a:lnTo>
                    <a:pt x="49" y="150"/>
                  </a:lnTo>
                  <a:lnTo>
                    <a:pt x="42" y="148"/>
                  </a:lnTo>
                  <a:lnTo>
                    <a:pt x="35" y="147"/>
                  </a:lnTo>
                  <a:lnTo>
                    <a:pt x="29" y="143"/>
                  </a:lnTo>
                  <a:lnTo>
                    <a:pt x="24" y="139"/>
                  </a:lnTo>
                  <a:lnTo>
                    <a:pt x="14" y="129"/>
                  </a:lnTo>
                  <a:lnTo>
                    <a:pt x="4" y="119"/>
                  </a:lnTo>
                  <a:lnTo>
                    <a:pt x="1" y="107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48"/>
                  </a:lnTo>
                  <a:lnTo>
                    <a:pt x="3" y="36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7" y="5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8" name="Freeform 46">
              <a:extLst>
                <a:ext uri="{FF2B5EF4-FFF2-40B4-BE49-F238E27FC236}">
                  <a16:creationId xmlns:a16="http://schemas.microsoft.com/office/drawing/2014/main" id="{6AF634A7-0A48-F038-0725-A0367923C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237"/>
              <a:ext cx="21" cy="56"/>
            </a:xfrm>
            <a:custGeom>
              <a:avLst/>
              <a:gdLst>
                <a:gd name="T0" fmla="*/ 1 w 41"/>
                <a:gd name="T1" fmla="*/ 1 h 112"/>
                <a:gd name="T2" fmla="*/ 1 w 41"/>
                <a:gd name="T3" fmla="*/ 1 h 112"/>
                <a:gd name="T4" fmla="*/ 1 w 41"/>
                <a:gd name="T5" fmla="*/ 1 h 112"/>
                <a:gd name="T6" fmla="*/ 1 w 41"/>
                <a:gd name="T7" fmla="*/ 1 h 112"/>
                <a:gd name="T8" fmla="*/ 1 w 41"/>
                <a:gd name="T9" fmla="*/ 1 h 112"/>
                <a:gd name="T10" fmla="*/ 1 w 41"/>
                <a:gd name="T11" fmla="*/ 1 h 112"/>
                <a:gd name="T12" fmla="*/ 1 w 41"/>
                <a:gd name="T13" fmla="*/ 1 h 112"/>
                <a:gd name="T14" fmla="*/ 1 w 41"/>
                <a:gd name="T15" fmla="*/ 1 h 112"/>
                <a:gd name="T16" fmla="*/ 1 w 41"/>
                <a:gd name="T17" fmla="*/ 1 h 112"/>
                <a:gd name="T18" fmla="*/ 1 w 41"/>
                <a:gd name="T19" fmla="*/ 1 h 112"/>
                <a:gd name="T20" fmla="*/ 1 w 41"/>
                <a:gd name="T21" fmla="*/ 1 h 112"/>
                <a:gd name="T22" fmla="*/ 0 w 41"/>
                <a:gd name="T23" fmla="*/ 1 h 112"/>
                <a:gd name="T24" fmla="*/ 0 w 41"/>
                <a:gd name="T25" fmla="*/ 1 h 112"/>
                <a:gd name="T26" fmla="*/ 0 w 41"/>
                <a:gd name="T27" fmla="*/ 1 h 112"/>
                <a:gd name="T28" fmla="*/ 1 w 41"/>
                <a:gd name="T29" fmla="*/ 1 h 112"/>
                <a:gd name="T30" fmla="*/ 1 w 41"/>
                <a:gd name="T31" fmla="*/ 1 h 112"/>
                <a:gd name="T32" fmla="*/ 1 w 41"/>
                <a:gd name="T33" fmla="*/ 1 h 112"/>
                <a:gd name="T34" fmla="*/ 1 w 41"/>
                <a:gd name="T35" fmla="*/ 1 h 112"/>
                <a:gd name="T36" fmla="*/ 1 w 41"/>
                <a:gd name="T37" fmla="*/ 1 h 112"/>
                <a:gd name="T38" fmla="*/ 1 w 41"/>
                <a:gd name="T39" fmla="*/ 1 h 112"/>
                <a:gd name="T40" fmla="*/ 1 w 41"/>
                <a:gd name="T41" fmla="*/ 0 h 112"/>
                <a:gd name="T42" fmla="*/ 1 w 41"/>
                <a:gd name="T43" fmla="*/ 1 h 112"/>
                <a:gd name="T44" fmla="*/ 1 w 41"/>
                <a:gd name="T45" fmla="*/ 1 h 112"/>
                <a:gd name="T46" fmla="*/ 1 w 41"/>
                <a:gd name="T47" fmla="*/ 1 h 112"/>
                <a:gd name="T48" fmla="*/ 1 w 41"/>
                <a:gd name="T49" fmla="*/ 1 h 112"/>
                <a:gd name="T50" fmla="*/ 1 w 41"/>
                <a:gd name="T51" fmla="*/ 1 h 112"/>
                <a:gd name="T52" fmla="*/ 1 w 41"/>
                <a:gd name="T53" fmla="*/ 1 h 112"/>
                <a:gd name="T54" fmla="*/ 1 w 41"/>
                <a:gd name="T55" fmla="*/ 1 h 112"/>
                <a:gd name="T56" fmla="*/ 1 w 41"/>
                <a:gd name="T57" fmla="*/ 1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12"/>
                <a:gd name="T89" fmla="*/ 41 w 41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12">
                  <a:moveTo>
                    <a:pt x="37" y="89"/>
                  </a:moveTo>
                  <a:lnTo>
                    <a:pt x="34" y="96"/>
                  </a:lnTo>
                  <a:lnTo>
                    <a:pt x="30" y="105"/>
                  </a:lnTo>
                  <a:lnTo>
                    <a:pt x="28" y="108"/>
                  </a:lnTo>
                  <a:lnTo>
                    <a:pt x="25" y="111"/>
                  </a:lnTo>
                  <a:lnTo>
                    <a:pt x="21" y="112"/>
                  </a:lnTo>
                  <a:lnTo>
                    <a:pt x="17" y="112"/>
                  </a:lnTo>
                  <a:lnTo>
                    <a:pt x="13" y="108"/>
                  </a:lnTo>
                  <a:lnTo>
                    <a:pt x="10" y="105"/>
                  </a:lnTo>
                  <a:lnTo>
                    <a:pt x="4" y="96"/>
                  </a:lnTo>
                  <a:lnTo>
                    <a:pt x="1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3" y="38"/>
                  </a:lnTo>
                  <a:lnTo>
                    <a:pt x="7" y="28"/>
                  </a:lnTo>
                  <a:lnTo>
                    <a:pt x="8" y="23"/>
                  </a:lnTo>
                  <a:lnTo>
                    <a:pt x="10" y="18"/>
                  </a:lnTo>
                  <a:lnTo>
                    <a:pt x="14" y="9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8" y="10"/>
                  </a:lnTo>
                  <a:lnTo>
                    <a:pt x="33" y="20"/>
                  </a:lnTo>
                  <a:lnTo>
                    <a:pt x="37" y="31"/>
                  </a:lnTo>
                  <a:lnTo>
                    <a:pt x="40" y="43"/>
                  </a:lnTo>
                  <a:lnTo>
                    <a:pt x="41" y="54"/>
                  </a:lnTo>
                  <a:lnTo>
                    <a:pt x="41" y="67"/>
                  </a:lnTo>
                  <a:lnTo>
                    <a:pt x="40" y="78"/>
                  </a:lnTo>
                  <a:lnTo>
                    <a:pt x="37" y="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39" name="Freeform 47">
              <a:extLst>
                <a:ext uri="{FF2B5EF4-FFF2-40B4-BE49-F238E27FC236}">
                  <a16:creationId xmlns:a16="http://schemas.microsoft.com/office/drawing/2014/main" id="{D1D1A511-64CD-998D-776F-7034E9A61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240"/>
              <a:ext cx="17" cy="43"/>
            </a:xfrm>
            <a:custGeom>
              <a:avLst/>
              <a:gdLst>
                <a:gd name="T0" fmla="*/ 1 w 34"/>
                <a:gd name="T1" fmla="*/ 1 h 86"/>
                <a:gd name="T2" fmla="*/ 1 w 34"/>
                <a:gd name="T3" fmla="*/ 1 h 86"/>
                <a:gd name="T4" fmla="*/ 1 w 34"/>
                <a:gd name="T5" fmla="*/ 1 h 86"/>
                <a:gd name="T6" fmla="*/ 1 w 34"/>
                <a:gd name="T7" fmla="*/ 1 h 86"/>
                <a:gd name="T8" fmla="*/ 1 w 34"/>
                <a:gd name="T9" fmla="*/ 1 h 86"/>
                <a:gd name="T10" fmla="*/ 1 w 34"/>
                <a:gd name="T11" fmla="*/ 1 h 86"/>
                <a:gd name="T12" fmla="*/ 1 w 34"/>
                <a:gd name="T13" fmla="*/ 1 h 86"/>
                <a:gd name="T14" fmla="*/ 0 w 34"/>
                <a:gd name="T15" fmla="*/ 1 h 86"/>
                <a:gd name="T16" fmla="*/ 1 w 34"/>
                <a:gd name="T17" fmla="*/ 1 h 86"/>
                <a:gd name="T18" fmla="*/ 1 w 34"/>
                <a:gd name="T19" fmla="*/ 1 h 86"/>
                <a:gd name="T20" fmla="*/ 1 w 34"/>
                <a:gd name="T21" fmla="*/ 1 h 86"/>
                <a:gd name="T22" fmla="*/ 1 w 34"/>
                <a:gd name="T23" fmla="*/ 0 h 86"/>
                <a:gd name="T24" fmla="*/ 1 w 34"/>
                <a:gd name="T25" fmla="*/ 1 h 86"/>
                <a:gd name="T26" fmla="*/ 1 w 34"/>
                <a:gd name="T27" fmla="*/ 1 h 86"/>
                <a:gd name="T28" fmla="*/ 1 w 34"/>
                <a:gd name="T29" fmla="*/ 1 h 86"/>
                <a:gd name="T30" fmla="*/ 1 w 34"/>
                <a:gd name="T31" fmla="*/ 1 h 86"/>
                <a:gd name="T32" fmla="*/ 1 w 34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86"/>
                <a:gd name="T53" fmla="*/ 34 w 3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86">
                  <a:moveTo>
                    <a:pt x="34" y="76"/>
                  </a:moveTo>
                  <a:lnTo>
                    <a:pt x="32" y="79"/>
                  </a:lnTo>
                  <a:lnTo>
                    <a:pt x="27" y="82"/>
                  </a:lnTo>
                  <a:lnTo>
                    <a:pt x="23" y="83"/>
                  </a:lnTo>
                  <a:lnTo>
                    <a:pt x="19" y="85"/>
                  </a:lnTo>
                  <a:lnTo>
                    <a:pt x="15" y="85"/>
                  </a:lnTo>
                  <a:lnTo>
                    <a:pt x="9" y="85"/>
                  </a:lnTo>
                  <a:lnTo>
                    <a:pt x="0" y="86"/>
                  </a:lnTo>
                  <a:lnTo>
                    <a:pt x="3" y="65"/>
                  </a:lnTo>
                  <a:lnTo>
                    <a:pt x="6" y="44"/>
                  </a:lnTo>
                  <a:lnTo>
                    <a:pt x="8" y="21"/>
                  </a:lnTo>
                  <a:lnTo>
                    <a:pt x="8" y="0"/>
                  </a:lnTo>
                  <a:lnTo>
                    <a:pt x="15" y="17"/>
                  </a:lnTo>
                  <a:lnTo>
                    <a:pt x="23" y="37"/>
                  </a:lnTo>
                  <a:lnTo>
                    <a:pt x="30" y="55"/>
                  </a:lnTo>
                  <a:lnTo>
                    <a:pt x="32" y="65"/>
                  </a:lnTo>
                  <a:lnTo>
                    <a:pt x="34" y="76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0" name="Freeform 48">
              <a:extLst>
                <a:ext uri="{FF2B5EF4-FFF2-40B4-BE49-F238E27FC236}">
                  <a16:creationId xmlns:a16="http://schemas.microsoft.com/office/drawing/2014/main" id="{04C37C9D-86F7-2999-0606-EA4D149B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2240"/>
              <a:ext cx="88" cy="84"/>
            </a:xfrm>
            <a:custGeom>
              <a:avLst/>
              <a:gdLst>
                <a:gd name="T0" fmla="*/ 1 w 175"/>
                <a:gd name="T1" fmla="*/ 1 h 168"/>
                <a:gd name="T2" fmla="*/ 1 w 175"/>
                <a:gd name="T3" fmla="*/ 1 h 168"/>
                <a:gd name="T4" fmla="*/ 1 w 175"/>
                <a:gd name="T5" fmla="*/ 1 h 168"/>
                <a:gd name="T6" fmla="*/ 1 w 175"/>
                <a:gd name="T7" fmla="*/ 1 h 168"/>
                <a:gd name="T8" fmla="*/ 1 w 175"/>
                <a:gd name="T9" fmla="*/ 1 h 168"/>
                <a:gd name="T10" fmla="*/ 1 w 175"/>
                <a:gd name="T11" fmla="*/ 1 h 168"/>
                <a:gd name="T12" fmla="*/ 1 w 175"/>
                <a:gd name="T13" fmla="*/ 1 h 168"/>
                <a:gd name="T14" fmla="*/ 1 w 175"/>
                <a:gd name="T15" fmla="*/ 1 h 168"/>
                <a:gd name="T16" fmla="*/ 0 w 175"/>
                <a:gd name="T17" fmla="*/ 1 h 168"/>
                <a:gd name="T18" fmla="*/ 1 w 175"/>
                <a:gd name="T19" fmla="*/ 1 h 168"/>
                <a:gd name="T20" fmla="*/ 1 w 175"/>
                <a:gd name="T21" fmla="*/ 1 h 168"/>
                <a:gd name="T22" fmla="*/ 1 w 175"/>
                <a:gd name="T23" fmla="*/ 1 h 168"/>
                <a:gd name="T24" fmla="*/ 1 w 175"/>
                <a:gd name="T25" fmla="*/ 1 h 168"/>
                <a:gd name="T26" fmla="*/ 1 w 175"/>
                <a:gd name="T27" fmla="*/ 1 h 168"/>
                <a:gd name="T28" fmla="*/ 1 w 175"/>
                <a:gd name="T29" fmla="*/ 1 h 168"/>
                <a:gd name="T30" fmla="*/ 1 w 175"/>
                <a:gd name="T31" fmla="*/ 1 h 168"/>
                <a:gd name="T32" fmla="*/ 1 w 175"/>
                <a:gd name="T33" fmla="*/ 1 h 168"/>
                <a:gd name="T34" fmla="*/ 1 w 175"/>
                <a:gd name="T35" fmla="*/ 1 h 168"/>
                <a:gd name="T36" fmla="*/ 1 w 175"/>
                <a:gd name="T37" fmla="*/ 1 h 168"/>
                <a:gd name="T38" fmla="*/ 1 w 175"/>
                <a:gd name="T39" fmla="*/ 1 h 168"/>
                <a:gd name="T40" fmla="*/ 1 w 175"/>
                <a:gd name="T41" fmla="*/ 1 h 168"/>
                <a:gd name="T42" fmla="*/ 1 w 175"/>
                <a:gd name="T43" fmla="*/ 1 h 168"/>
                <a:gd name="T44" fmla="*/ 1 w 175"/>
                <a:gd name="T45" fmla="*/ 0 h 168"/>
                <a:gd name="T46" fmla="*/ 1 w 175"/>
                <a:gd name="T47" fmla="*/ 1 h 168"/>
                <a:gd name="T48" fmla="*/ 1 w 175"/>
                <a:gd name="T49" fmla="*/ 1 h 168"/>
                <a:gd name="T50" fmla="*/ 1 w 175"/>
                <a:gd name="T51" fmla="*/ 1 h 168"/>
                <a:gd name="T52" fmla="*/ 1 w 175"/>
                <a:gd name="T53" fmla="*/ 1 h 168"/>
                <a:gd name="T54" fmla="*/ 1 w 175"/>
                <a:gd name="T55" fmla="*/ 1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5"/>
                <a:gd name="T85" fmla="*/ 0 h 168"/>
                <a:gd name="T86" fmla="*/ 175 w 175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5" h="168">
                  <a:moveTo>
                    <a:pt x="160" y="98"/>
                  </a:moveTo>
                  <a:lnTo>
                    <a:pt x="151" y="105"/>
                  </a:lnTo>
                  <a:lnTo>
                    <a:pt x="143" y="112"/>
                  </a:lnTo>
                  <a:lnTo>
                    <a:pt x="123" y="123"/>
                  </a:lnTo>
                  <a:lnTo>
                    <a:pt x="103" y="133"/>
                  </a:lnTo>
                  <a:lnTo>
                    <a:pt x="83" y="141"/>
                  </a:lnTo>
                  <a:lnTo>
                    <a:pt x="62" y="150"/>
                  </a:lnTo>
                  <a:lnTo>
                    <a:pt x="42" y="156"/>
                  </a:lnTo>
                  <a:lnTo>
                    <a:pt x="0" y="168"/>
                  </a:lnTo>
                  <a:lnTo>
                    <a:pt x="17" y="146"/>
                  </a:lnTo>
                  <a:lnTo>
                    <a:pt x="31" y="122"/>
                  </a:lnTo>
                  <a:lnTo>
                    <a:pt x="45" y="98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8" y="72"/>
                  </a:lnTo>
                  <a:lnTo>
                    <a:pt x="68" y="69"/>
                  </a:lnTo>
                  <a:lnTo>
                    <a:pt x="96" y="54"/>
                  </a:lnTo>
                  <a:lnTo>
                    <a:pt x="124" y="38"/>
                  </a:lnTo>
                  <a:lnTo>
                    <a:pt x="139" y="29"/>
                  </a:lnTo>
                  <a:lnTo>
                    <a:pt x="151" y="21"/>
                  </a:lnTo>
                  <a:lnTo>
                    <a:pt x="164" y="11"/>
                  </a:lnTo>
                  <a:lnTo>
                    <a:pt x="175" y="0"/>
                  </a:lnTo>
                  <a:lnTo>
                    <a:pt x="175" y="11"/>
                  </a:lnTo>
                  <a:lnTo>
                    <a:pt x="174" y="24"/>
                  </a:lnTo>
                  <a:lnTo>
                    <a:pt x="170" y="48"/>
                  </a:lnTo>
                  <a:lnTo>
                    <a:pt x="165" y="73"/>
                  </a:lnTo>
                  <a:lnTo>
                    <a:pt x="160" y="9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1" name="Freeform 49">
              <a:extLst>
                <a:ext uri="{FF2B5EF4-FFF2-40B4-BE49-F238E27FC236}">
                  <a16:creationId xmlns:a16="http://schemas.microsoft.com/office/drawing/2014/main" id="{110C15B5-BE33-3618-2FC6-93BA3F45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240"/>
              <a:ext cx="22" cy="53"/>
            </a:xfrm>
            <a:custGeom>
              <a:avLst/>
              <a:gdLst>
                <a:gd name="T0" fmla="*/ 0 w 46"/>
                <a:gd name="T1" fmla="*/ 1 h 106"/>
                <a:gd name="T2" fmla="*/ 0 w 46"/>
                <a:gd name="T3" fmla="*/ 1 h 106"/>
                <a:gd name="T4" fmla="*/ 0 w 46"/>
                <a:gd name="T5" fmla="*/ 1 h 106"/>
                <a:gd name="T6" fmla="*/ 0 w 46"/>
                <a:gd name="T7" fmla="*/ 1 h 106"/>
                <a:gd name="T8" fmla="*/ 0 w 46"/>
                <a:gd name="T9" fmla="*/ 1 h 106"/>
                <a:gd name="T10" fmla="*/ 0 w 46"/>
                <a:gd name="T11" fmla="*/ 1 h 106"/>
                <a:gd name="T12" fmla="*/ 0 w 46"/>
                <a:gd name="T13" fmla="*/ 1 h 106"/>
                <a:gd name="T14" fmla="*/ 0 w 46"/>
                <a:gd name="T15" fmla="*/ 1 h 106"/>
                <a:gd name="T16" fmla="*/ 0 w 46"/>
                <a:gd name="T17" fmla="*/ 1 h 106"/>
                <a:gd name="T18" fmla="*/ 0 w 46"/>
                <a:gd name="T19" fmla="*/ 1 h 106"/>
                <a:gd name="T20" fmla="*/ 0 w 46"/>
                <a:gd name="T21" fmla="*/ 1 h 106"/>
                <a:gd name="T22" fmla="*/ 0 w 46"/>
                <a:gd name="T23" fmla="*/ 1 h 106"/>
                <a:gd name="T24" fmla="*/ 0 w 46"/>
                <a:gd name="T25" fmla="*/ 1 h 106"/>
                <a:gd name="T26" fmla="*/ 0 w 46"/>
                <a:gd name="T27" fmla="*/ 1 h 106"/>
                <a:gd name="T28" fmla="*/ 0 w 46"/>
                <a:gd name="T29" fmla="*/ 1 h 106"/>
                <a:gd name="T30" fmla="*/ 0 w 46"/>
                <a:gd name="T31" fmla="*/ 1 h 106"/>
                <a:gd name="T32" fmla="*/ 0 w 46"/>
                <a:gd name="T33" fmla="*/ 1 h 106"/>
                <a:gd name="T34" fmla="*/ 0 w 46"/>
                <a:gd name="T35" fmla="*/ 1 h 106"/>
                <a:gd name="T36" fmla="*/ 0 w 46"/>
                <a:gd name="T37" fmla="*/ 1 h 106"/>
                <a:gd name="T38" fmla="*/ 0 w 46"/>
                <a:gd name="T39" fmla="*/ 1 h 106"/>
                <a:gd name="T40" fmla="*/ 0 w 46"/>
                <a:gd name="T41" fmla="*/ 1 h 106"/>
                <a:gd name="T42" fmla="*/ 0 w 46"/>
                <a:gd name="T43" fmla="*/ 1 h 106"/>
                <a:gd name="T44" fmla="*/ 0 w 46"/>
                <a:gd name="T45" fmla="*/ 1 h 106"/>
                <a:gd name="T46" fmla="*/ 0 w 46"/>
                <a:gd name="T47" fmla="*/ 1 h 106"/>
                <a:gd name="T48" fmla="*/ 0 w 46"/>
                <a:gd name="T49" fmla="*/ 1 h 106"/>
                <a:gd name="T50" fmla="*/ 0 w 46"/>
                <a:gd name="T51" fmla="*/ 1 h 106"/>
                <a:gd name="T52" fmla="*/ 0 w 46"/>
                <a:gd name="T53" fmla="*/ 1 h 106"/>
                <a:gd name="T54" fmla="*/ 0 w 46"/>
                <a:gd name="T55" fmla="*/ 1 h 106"/>
                <a:gd name="T56" fmla="*/ 0 w 46"/>
                <a:gd name="T57" fmla="*/ 1 h 106"/>
                <a:gd name="T58" fmla="*/ 0 w 46"/>
                <a:gd name="T59" fmla="*/ 1 h 106"/>
                <a:gd name="T60" fmla="*/ 0 w 46"/>
                <a:gd name="T61" fmla="*/ 1 h 106"/>
                <a:gd name="T62" fmla="*/ 0 w 46"/>
                <a:gd name="T63" fmla="*/ 0 h 106"/>
                <a:gd name="T64" fmla="*/ 0 w 46"/>
                <a:gd name="T65" fmla="*/ 1 h 106"/>
                <a:gd name="T66" fmla="*/ 0 w 46"/>
                <a:gd name="T67" fmla="*/ 1 h 106"/>
                <a:gd name="T68" fmla="*/ 0 w 46"/>
                <a:gd name="T69" fmla="*/ 1 h 106"/>
                <a:gd name="T70" fmla="*/ 0 w 46"/>
                <a:gd name="T71" fmla="*/ 1 h 106"/>
                <a:gd name="T72" fmla="*/ 0 w 46"/>
                <a:gd name="T73" fmla="*/ 1 h 106"/>
                <a:gd name="T74" fmla="*/ 0 w 46"/>
                <a:gd name="T75" fmla="*/ 1 h 106"/>
                <a:gd name="T76" fmla="*/ 0 w 46"/>
                <a:gd name="T77" fmla="*/ 1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106"/>
                <a:gd name="T119" fmla="*/ 46 w 46"/>
                <a:gd name="T120" fmla="*/ 106 h 1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106">
                  <a:moveTo>
                    <a:pt x="46" y="42"/>
                  </a:moveTo>
                  <a:lnTo>
                    <a:pt x="46" y="51"/>
                  </a:lnTo>
                  <a:lnTo>
                    <a:pt x="44" y="61"/>
                  </a:lnTo>
                  <a:lnTo>
                    <a:pt x="41" y="69"/>
                  </a:lnTo>
                  <a:lnTo>
                    <a:pt x="37" y="78"/>
                  </a:lnTo>
                  <a:lnTo>
                    <a:pt x="34" y="86"/>
                  </a:lnTo>
                  <a:lnTo>
                    <a:pt x="29" y="93"/>
                  </a:lnTo>
                  <a:lnTo>
                    <a:pt x="24" y="100"/>
                  </a:lnTo>
                  <a:lnTo>
                    <a:pt x="19" y="106"/>
                  </a:lnTo>
                  <a:lnTo>
                    <a:pt x="15" y="105"/>
                  </a:lnTo>
                  <a:lnTo>
                    <a:pt x="10" y="102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6" y="89"/>
                  </a:lnTo>
                  <a:lnTo>
                    <a:pt x="3" y="79"/>
                  </a:lnTo>
                  <a:lnTo>
                    <a:pt x="0" y="76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20" y="11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41" y="22"/>
                  </a:lnTo>
                  <a:lnTo>
                    <a:pt x="44" y="3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2" name="Freeform 50">
              <a:extLst>
                <a:ext uri="{FF2B5EF4-FFF2-40B4-BE49-F238E27FC236}">
                  <a16:creationId xmlns:a16="http://schemas.microsoft.com/office/drawing/2014/main" id="{6DABC09D-A779-D8AB-4854-D781EC348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243"/>
              <a:ext cx="34" cy="12"/>
            </a:xfrm>
            <a:custGeom>
              <a:avLst/>
              <a:gdLst>
                <a:gd name="T0" fmla="*/ 1 w 68"/>
                <a:gd name="T1" fmla="*/ 1 h 24"/>
                <a:gd name="T2" fmla="*/ 1 w 68"/>
                <a:gd name="T3" fmla="*/ 1 h 24"/>
                <a:gd name="T4" fmla="*/ 1 w 68"/>
                <a:gd name="T5" fmla="*/ 1 h 24"/>
                <a:gd name="T6" fmla="*/ 1 w 68"/>
                <a:gd name="T7" fmla="*/ 1 h 24"/>
                <a:gd name="T8" fmla="*/ 1 w 68"/>
                <a:gd name="T9" fmla="*/ 1 h 24"/>
                <a:gd name="T10" fmla="*/ 1 w 68"/>
                <a:gd name="T11" fmla="*/ 1 h 24"/>
                <a:gd name="T12" fmla="*/ 1 w 68"/>
                <a:gd name="T13" fmla="*/ 1 h 24"/>
                <a:gd name="T14" fmla="*/ 1 w 68"/>
                <a:gd name="T15" fmla="*/ 1 h 24"/>
                <a:gd name="T16" fmla="*/ 1 w 68"/>
                <a:gd name="T17" fmla="*/ 1 h 24"/>
                <a:gd name="T18" fmla="*/ 1 w 68"/>
                <a:gd name="T19" fmla="*/ 1 h 24"/>
                <a:gd name="T20" fmla="*/ 1 w 68"/>
                <a:gd name="T21" fmla="*/ 1 h 24"/>
                <a:gd name="T22" fmla="*/ 0 w 68"/>
                <a:gd name="T23" fmla="*/ 1 h 24"/>
                <a:gd name="T24" fmla="*/ 1 w 68"/>
                <a:gd name="T25" fmla="*/ 1 h 24"/>
                <a:gd name="T26" fmla="*/ 1 w 68"/>
                <a:gd name="T27" fmla="*/ 1 h 24"/>
                <a:gd name="T28" fmla="*/ 1 w 68"/>
                <a:gd name="T29" fmla="*/ 1 h 24"/>
                <a:gd name="T30" fmla="*/ 1 w 68"/>
                <a:gd name="T31" fmla="*/ 1 h 24"/>
                <a:gd name="T32" fmla="*/ 1 w 68"/>
                <a:gd name="T33" fmla="*/ 0 h 24"/>
                <a:gd name="T34" fmla="*/ 1 w 68"/>
                <a:gd name="T35" fmla="*/ 1 h 24"/>
                <a:gd name="T36" fmla="*/ 1 w 68"/>
                <a:gd name="T37" fmla="*/ 1 h 24"/>
                <a:gd name="T38" fmla="*/ 1 w 68"/>
                <a:gd name="T39" fmla="*/ 1 h 24"/>
                <a:gd name="T40" fmla="*/ 1 w 68"/>
                <a:gd name="T41" fmla="*/ 1 h 24"/>
                <a:gd name="T42" fmla="*/ 1 w 68"/>
                <a:gd name="T43" fmla="*/ 1 h 24"/>
                <a:gd name="T44" fmla="*/ 1 w 68"/>
                <a:gd name="T45" fmla="*/ 1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"/>
                <a:gd name="T70" fmla="*/ 0 h 24"/>
                <a:gd name="T71" fmla="*/ 68 w 68"/>
                <a:gd name="T72" fmla="*/ 24 h 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" h="24">
                  <a:moveTo>
                    <a:pt x="68" y="23"/>
                  </a:moveTo>
                  <a:lnTo>
                    <a:pt x="61" y="20"/>
                  </a:lnTo>
                  <a:lnTo>
                    <a:pt x="54" y="17"/>
                  </a:lnTo>
                  <a:lnTo>
                    <a:pt x="38" y="13"/>
                  </a:lnTo>
                  <a:lnTo>
                    <a:pt x="30" y="12"/>
                  </a:lnTo>
                  <a:lnTo>
                    <a:pt x="23" y="13"/>
                  </a:lnTo>
                  <a:lnTo>
                    <a:pt x="16" y="16"/>
                  </a:lnTo>
                  <a:lnTo>
                    <a:pt x="9" y="20"/>
                  </a:lnTo>
                  <a:lnTo>
                    <a:pt x="9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33" y="2"/>
                  </a:lnTo>
                  <a:lnTo>
                    <a:pt x="47" y="5"/>
                  </a:lnTo>
                  <a:lnTo>
                    <a:pt x="54" y="7"/>
                  </a:lnTo>
                  <a:lnTo>
                    <a:pt x="60" y="10"/>
                  </a:lnTo>
                  <a:lnTo>
                    <a:pt x="65" y="16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3" name="Freeform 51">
              <a:extLst>
                <a:ext uri="{FF2B5EF4-FFF2-40B4-BE49-F238E27FC236}">
                  <a16:creationId xmlns:a16="http://schemas.microsoft.com/office/drawing/2014/main" id="{01B8E9E5-ABCE-DFC5-1A11-92D49EAE0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261"/>
              <a:ext cx="17" cy="26"/>
            </a:xfrm>
            <a:custGeom>
              <a:avLst/>
              <a:gdLst>
                <a:gd name="T0" fmla="*/ 1 w 34"/>
                <a:gd name="T1" fmla="*/ 0 h 53"/>
                <a:gd name="T2" fmla="*/ 1 w 34"/>
                <a:gd name="T3" fmla="*/ 0 h 53"/>
                <a:gd name="T4" fmla="*/ 1 w 34"/>
                <a:gd name="T5" fmla="*/ 0 h 53"/>
                <a:gd name="T6" fmla="*/ 1 w 34"/>
                <a:gd name="T7" fmla="*/ 0 h 53"/>
                <a:gd name="T8" fmla="*/ 1 w 34"/>
                <a:gd name="T9" fmla="*/ 0 h 53"/>
                <a:gd name="T10" fmla="*/ 1 w 34"/>
                <a:gd name="T11" fmla="*/ 0 h 53"/>
                <a:gd name="T12" fmla="*/ 1 w 34"/>
                <a:gd name="T13" fmla="*/ 0 h 53"/>
                <a:gd name="T14" fmla="*/ 1 w 34"/>
                <a:gd name="T15" fmla="*/ 0 h 53"/>
                <a:gd name="T16" fmla="*/ 1 w 34"/>
                <a:gd name="T17" fmla="*/ 0 h 53"/>
                <a:gd name="T18" fmla="*/ 1 w 34"/>
                <a:gd name="T19" fmla="*/ 0 h 53"/>
                <a:gd name="T20" fmla="*/ 1 w 34"/>
                <a:gd name="T21" fmla="*/ 0 h 53"/>
                <a:gd name="T22" fmla="*/ 1 w 34"/>
                <a:gd name="T23" fmla="*/ 0 h 53"/>
                <a:gd name="T24" fmla="*/ 1 w 34"/>
                <a:gd name="T25" fmla="*/ 0 h 53"/>
                <a:gd name="T26" fmla="*/ 1 w 34"/>
                <a:gd name="T27" fmla="*/ 0 h 53"/>
                <a:gd name="T28" fmla="*/ 0 w 34"/>
                <a:gd name="T29" fmla="*/ 0 h 53"/>
                <a:gd name="T30" fmla="*/ 0 w 34"/>
                <a:gd name="T31" fmla="*/ 0 h 53"/>
                <a:gd name="T32" fmla="*/ 1 w 34"/>
                <a:gd name="T33" fmla="*/ 0 h 53"/>
                <a:gd name="T34" fmla="*/ 1 w 34"/>
                <a:gd name="T35" fmla="*/ 0 h 53"/>
                <a:gd name="T36" fmla="*/ 1 w 34"/>
                <a:gd name="T37" fmla="*/ 0 h 53"/>
                <a:gd name="T38" fmla="*/ 1 w 34"/>
                <a:gd name="T39" fmla="*/ 0 h 53"/>
                <a:gd name="T40" fmla="*/ 1 w 34"/>
                <a:gd name="T41" fmla="*/ 0 h 53"/>
                <a:gd name="T42" fmla="*/ 1 w 34"/>
                <a:gd name="T43" fmla="*/ 0 h 53"/>
                <a:gd name="T44" fmla="*/ 1 w 34"/>
                <a:gd name="T45" fmla="*/ 0 h 53"/>
                <a:gd name="T46" fmla="*/ 1 w 34"/>
                <a:gd name="T47" fmla="*/ 0 h 53"/>
                <a:gd name="T48" fmla="*/ 1 w 34"/>
                <a:gd name="T49" fmla="*/ 0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3"/>
                <a:gd name="T77" fmla="*/ 34 w 34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3">
                  <a:moveTo>
                    <a:pt x="34" y="26"/>
                  </a:moveTo>
                  <a:lnTo>
                    <a:pt x="30" y="47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3" y="47"/>
                  </a:lnTo>
                  <a:lnTo>
                    <a:pt x="21" y="50"/>
                  </a:lnTo>
                  <a:lnTo>
                    <a:pt x="18" y="53"/>
                  </a:lnTo>
                  <a:lnTo>
                    <a:pt x="14" y="48"/>
                  </a:lnTo>
                  <a:lnTo>
                    <a:pt x="13" y="43"/>
                  </a:lnTo>
                  <a:lnTo>
                    <a:pt x="13" y="30"/>
                  </a:lnTo>
                  <a:lnTo>
                    <a:pt x="11" y="26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3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4" name="Freeform 52">
              <a:extLst>
                <a:ext uri="{FF2B5EF4-FFF2-40B4-BE49-F238E27FC236}">
                  <a16:creationId xmlns:a16="http://schemas.microsoft.com/office/drawing/2014/main" id="{471F6392-DBC9-D8C9-9312-ADC8A761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2265"/>
              <a:ext cx="3" cy="3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1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5" name="Freeform 53">
              <a:extLst>
                <a:ext uri="{FF2B5EF4-FFF2-40B4-BE49-F238E27FC236}">
                  <a16:creationId xmlns:a16="http://schemas.microsoft.com/office/drawing/2014/main" id="{A5FABD14-93CA-C128-5A2A-244726567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2265"/>
              <a:ext cx="46" cy="76"/>
            </a:xfrm>
            <a:custGeom>
              <a:avLst/>
              <a:gdLst>
                <a:gd name="T0" fmla="*/ 0 w 94"/>
                <a:gd name="T1" fmla="*/ 1 h 151"/>
                <a:gd name="T2" fmla="*/ 0 w 94"/>
                <a:gd name="T3" fmla="*/ 1 h 151"/>
                <a:gd name="T4" fmla="*/ 0 w 94"/>
                <a:gd name="T5" fmla="*/ 1 h 151"/>
                <a:gd name="T6" fmla="*/ 0 w 94"/>
                <a:gd name="T7" fmla="*/ 1 h 151"/>
                <a:gd name="T8" fmla="*/ 0 w 94"/>
                <a:gd name="T9" fmla="*/ 1 h 151"/>
                <a:gd name="T10" fmla="*/ 0 w 94"/>
                <a:gd name="T11" fmla="*/ 1 h 151"/>
                <a:gd name="T12" fmla="*/ 0 w 94"/>
                <a:gd name="T13" fmla="*/ 1 h 151"/>
                <a:gd name="T14" fmla="*/ 0 w 94"/>
                <a:gd name="T15" fmla="*/ 1 h 151"/>
                <a:gd name="T16" fmla="*/ 0 w 94"/>
                <a:gd name="T17" fmla="*/ 1 h 151"/>
                <a:gd name="T18" fmla="*/ 0 w 94"/>
                <a:gd name="T19" fmla="*/ 1 h 151"/>
                <a:gd name="T20" fmla="*/ 0 w 94"/>
                <a:gd name="T21" fmla="*/ 1 h 151"/>
                <a:gd name="T22" fmla="*/ 0 w 94"/>
                <a:gd name="T23" fmla="*/ 1 h 151"/>
                <a:gd name="T24" fmla="*/ 0 w 94"/>
                <a:gd name="T25" fmla="*/ 1 h 151"/>
                <a:gd name="T26" fmla="*/ 0 w 94"/>
                <a:gd name="T27" fmla="*/ 1 h 151"/>
                <a:gd name="T28" fmla="*/ 0 w 94"/>
                <a:gd name="T29" fmla="*/ 1 h 151"/>
                <a:gd name="T30" fmla="*/ 0 w 94"/>
                <a:gd name="T31" fmla="*/ 1 h 151"/>
                <a:gd name="T32" fmla="*/ 0 w 94"/>
                <a:gd name="T33" fmla="*/ 1 h 151"/>
                <a:gd name="T34" fmla="*/ 0 w 94"/>
                <a:gd name="T35" fmla="*/ 1 h 151"/>
                <a:gd name="T36" fmla="*/ 0 w 94"/>
                <a:gd name="T37" fmla="*/ 1 h 151"/>
                <a:gd name="T38" fmla="*/ 0 w 94"/>
                <a:gd name="T39" fmla="*/ 1 h 151"/>
                <a:gd name="T40" fmla="*/ 0 w 94"/>
                <a:gd name="T41" fmla="*/ 1 h 151"/>
                <a:gd name="T42" fmla="*/ 0 w 94"/>
                <a:gd name="T43" fmla="*/ 1 h 151"/>
                <a:gd name="T44" fmla="*/ 0 w 94"/>
                <a:gd name="T45" fmla="*/ 1 h 151"/>
                <a:gd name="T46" fmla="*/ 0 w 94"/>
                <a:gd name="T47" fmla="*/ 1 h 151"/>
                <a:gd name="T48" fmla="*/ 0 w 94"/>
                <a:gd name="T49" fmla="*/ 1 h 151"/>
                <a:gd name="T50" fmla="*/ 0 w 94"/>
                <a:gd name="T51" fmla="*/ 1 h 151"/>
                <a:gd name="T52" fmla="*/ 0 w 94"/>
                <a:gd name="T53" fmla="*/ 1 h 151"/>
                <a:gd name="T54" fmla="*/ 0 w 94"/>
                <a:gd name="T55" fmla="*/ 1 h 151"/>
                <a:gd name="T56" fmla="*/ 0 w 94"/>
                <a:gd name="T57" fmla="*/ 1 h 151"/>
                <a:gd name="T58" fmla="*/ 0 w 94"/>
                <a:gd name="T59" fmla="*/ 0 h 151"/>
                <a:gd name="T60" fmla="*/ 0 w 94"/>
                <a:gd name="T61" fmla="*/ 0 h 151"/>
                <a:gd name="T62" fmla="*/ 0 w 94"/>
                <a:gd name="T63" fmla="*/ 1 h 151"/>
                <a:gd name="T64" fmla="*/ 0 w 94"/>
                <a:gd name="T65" fmla="*/ 1 h 151"/>
                <a:gd name="T66" fmla="*/ 0 w 94"/>
                <a:gd name="T67" fmla="*/ 1 h 151"/>
                <a:gd name="T68" fmla="*/ 0 w 94"/>
                <a:gd name="T69" fmla="*/ 1 h 151"/>
                <a:gd name="T70" fmla="*/ 0 w 94"/>
                <a:gd name="T71" fmla="*/ 1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4"/>
                <a:gd name="T109" fmla="*/ 0 h 151"/>
                <a:gd name="T110" fmla="*/ 94 w 94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4" h="151">
                  <a:moveTo>
                    <a:pt x="91" y="31"/>
                  </a:moveTo>
                  <a:lnTo>
                    <a:pt x="94" y="47"/>
                  </a:lnTo>
                  <a:lnTo>
                    <a:pt x="94" y="64"/>
                  </a:lnTo>
                  <a:lnTo>
                    <a:pt x="94" y="81"/>
                  </a:lnTo>
                  <a:lnTo>
                    <a:pt x="89" y="96"/>
                  </a:lnTo>
                  <a:lnTo>
                    <a:pt x="85" y="112"/>
                  </a:lnTo>
                  <a:lnTo>
                    <a:pt x="80" y="127"/>
                  </a:lnTo>
                  <a:lnTo>
                    <a:pt x="70" y="140"/>
                  </a:lnTo>
                  <a:lnTo>
                    <a:pt x="65" y="146"/>
                  </a:lnTo>
                  <a:lnTo>
                    <a:pt x="58" y="151"/>
                  </a:lnTo>
                  <a:lnTo>
                    <a:pt x="54" y="151"/>
                  </a:lnTo>
                  <a:lnTo>
                    <a:pt x="48" y="151"/>
                  </a:lnTo>
                  <a:lnTo>
                    <a:pt x="40" y="149"/>
                  </a:lnTo>
                  <a:lnTo>
                    <a:pt x="31" y="144"/>
                  </a:lnTo>
                  <a:lnTo>
                    <a:pt x="21" y="140"/>
                  </a:lnTo>
                  <a:lnTo>
                    <a:pt x="11" y="122"/>
                  </a:lnTo>
                  <a:lnTo>
                    <a:pt x="7" y="113"/>
                  </a:lnTo>
                  <a:lnTo>
                    <a:pt x="4" y="105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9" y="45"/>
                  </a:lnTo>
                  <a:lnTo>
                    <a:pt x="14" y="34"/>
                  </a:lnTo>
                  <a:lnTo>
                    <a:pt x="19" y="25"/>
                  </a:lnTo>
                  <a:lnTo>
                    <a:pt x="26" y="17"/>
                  </a:lnTo>
                  <a:lnTo>
                    <a:pt x="34" y="8"/>
                  </a:lnTo>
                  <a:lnTo>
                    <a:pt x="43" y="3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71" y="5"/>
                  </a:lnTo>
                  <a:lnTo>
                    <a:pt x="77" y="10"/>
                  </a:lnTo>
                  <a:lnTo>
                    <a:pt x="84" y="20"/>
                  </a:lnTo>
                  <a:lnTo>
                    <a:pt x="9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6" name="Freeform 54">
              <a:extLst>
                <a:ext uri="{FF2B5EF4-FFF2-40B4-BE49-F238E27FC236}">
                  <a16:creationId xmlns:a16="http://schemas.microsoft.com/office/drawing/2014/main" id="{C35E2FE7-3B13-1227-A6A2-FC8B0AC1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268"/>
              <a:ext cx="31" cy="38"/>
            </a:xfrm>
            <a:custGeom>
              <a:avLst/>
              <a:gdLst>
                <a:gd name="T0" fmla="*/ 1 w 61"/>
                <a:gd name="T1" fmla="*/ 0 h 77"/>
                <a:gd name="T2" fmla="*/ 1 w 61"/>
                <a:gd name="T3" fmla="*/ 0 h 77"/>
                <a:gd name="T4" fmla="*/ 1 w 61"/>
                <a:gd name="T5" fmla="*/ 0 h 77"/>
                <a:gd name="T6" fmla="*/ 1 w 61"/>
                <a:gd name="T7" fmla="*/ 0 h 77"/>
                <a:gd name="T8" fmla="*/ 1 w 61"/>
                <a:gd name="T9" fmla="*/ 0 h 77"/>
                <a:gd name="T10" fmla="*/ 1 w 61"/>
                <a:gd name="T11" fmla="*/ 0 h 77"/>
                <a:gd name="T12" fmla="*/ 1 w 61"/>
                <a:gd name="T13" fmla="*/ 0 h 77"/>
                <a:gd name="T14" fmla="*/ 1 w 61"/>
                <a:gd name="T15" fmla="*/ 0 h 77"/>
                <a:gd name="T16" fmla="*/ 1 w 61"/>
                <a:gd name="T17" fmla="*/ 0 h 77"/>
                <a:gd name="T18" fmla="*/ 1 w 61"/>
                <a:gd name="T19" fmla="*/ 0 h 77"/>
                <a:gd name="T20" fmla="*/ 1 w 61"/>
                <a:gd name="T21" fmla="*/ 0 h 77"/>
                <a:gd name="T22" fmla="*/ 1 w 61"/>
                <a:gd name="T23" fmla="*/ 0 h 77"/>
                <a:gd name="T24" fmla="*/ 1 w 61"/>
                <a:gd name="T25" fmla="*/ 0 h 77"/>
                <a:gd name="T26" fmla="*/ 0 w 61"/>
                <a:gd name="T27" fmla="*/ 0 h 77"/>
                <a:gd name="T28" fmla="*/ 0 w 61"/>
                <a:gd name="T29" fmla="*/ 0 h 77"/>
                <a:gd name="T30" fmla="*/ 1 w 61"/>
                <a:gd name="T31" fmla="*/ 0 h 77"/>
                <a:gd name="T32" fmla="*/ 1 w 61"/>
                <a:gd name="T33" fmla="*/ 0 h 77"/>
                <a:gd name="T34" fmla="*/ 1 w 61"/>
                <a:gd name="T35" fmla="*/ 0 h 77"/>
                <a:gd name="T36" fmla="*/ 1 w 61"/>
                <a:gd name="T37" fmla="*/ 0 h 77"/>
                <a:gd name="T38" fmla="*/ 1 w 61"/>
                <a:gd name="T39" fmla="*/ 0 h 77"/>
                <a:gd name="T40" fmla="*/ 1 w 61"/>
                <a:gd name="T41" fmla="*/ 0 h 77"/>
                <a:gd name="T42" fmla="*/ 1 w 61"/>
                <a:gd name="T43" fmla="*/ 0 h 77"/>
                <a:gd name="T44" fmla="*/ 1 w 61"/>
                <a:gd name="T45" fmla="*/ 0 h 77"/>
                <a:gd name="T46" fmla="*/ 1 w 61"/>
                <a:gd name="T47" fmla="*/ 0 h 77"/>
                <a:gd name="T48" fmla="*/ 1 w 61"/>
                <a:gd name="T49" fmla="*/ 0 h 77"/>
                <a:gd name="T50" fmla="*/ 1 w 61"/>
                <a:gd name="T51" fmla="*/ 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1"/>
                <a:gd name="T79" fmla="*/ 0 h 77"/>
                <a:gd name="T80" fmla="*/ 61 w 61"/>
                <a:gd name="T81" fmla="*/ 77 h 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1" h="77">
                  <a:moveTo>
                    <a:pt x="61" y="3"/>
                  </a:moveTo>
                  <a:lnTo>
                    <a:pt x="45" y="10"/>
                  </a:lnTo>
                  <a:lnTo>
                    <a:pt x="36" y="14"/>
                  </a:lnTo>
                  <a:lnTo>
                    <a:pt x="29" y="20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12" y="40"/>
                  </a:lnTo>
                  <a:lnTo>
                    <a:pt x="9" y="48"/>
                  </a:lnTo>
                  <a:lnTo>
                    <a:pt x="9" y="64"/>
                  </a:lnTo>
                  <a:lnTo>
                    <a:pt x="7" y="71"/>
                  </a:lnTo>
                  <a:lnTo>
                    <a:pt x="5" y="74"/>
                  </a:lnTo>
                  <a:lnTo>
                    <a:pt x="4" y="77"/>
                  </a:lnTo>
                  <a:lnTo>
                    <a:pt x="1" y="69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4" y="21"/>
                  </a:lnTo>
                  <a:lnTo>
                    <a:pt x="19" y="14"/>
                  </a:lnTo>
                  <a:lnTo>
                    <a:pt x="29" y="7"/>
                  </a:lnTo>
                  <a:lnTo>
                    <a:pt x="41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7" name="Freeform 55">
              <a:extLst>
                <a:ext uri="{FF2B5EF4-FFF2-40B4-BE49-F238E27FC236}">
                  <a16:creationId xmlns:a16="http://schemas.microsoft.com/office/drawing/2014/main" id="{F837FD22-12C8-A449-AF9F-08045CBE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270"/>
              <a:ext cx="103" cy="142"/>
            </a:xfrm>
            <a:custGeom>
              <a:avLst/>
              <a:gdLst>
                <a:gd name="T0" fmla="*/ 1 w 205"/>
                <a:gd name="T1" fmla="*/ 1 h 283"/>
                <a:gd name="T2" fmla="*/ 1 w 205"/>
                <a:gd name="T3" fmla="*/ 1 h 283"/>
                <a:gd name="T4" fmla="*/ 1 w 205"/>
                <a:gd name="T5" fmla="*/ 1 h 283"/>
                <a:gd name="T6" fmla="*/ 1 w 205"/>
                <a:gd name="T7" fmla="*/ 1 h 283"/>
                <a:gd name="T8" fmla="*/ 1 w 205"/>
                <a:gd name="T9" fmla="*/ 1 h 283"/>
                <a:gd name="T10" fmla="*/ 1 w 205"/>
                <a:gd name="T11" fmla="*/ 1 h 283"/>
                <a:gd name="T12" fmla="*/ 1 w 205"/>
                <a:gd name="T13" fmla="*/ 1 h 283"/>
                <a:gd name="T14" fmla="*/ 1 w 205"/>
                <a:gd name="T15" fmla="*/ 1 h 283"/>
                <a:gd name="T16" fmla="*/ 1 w 205"/>
                <a:gd name="T17" fmla="*/ 1 h 283"/>
                <a:gd name="T18" fmla="*/ 1 w 205"/>
                <a:gd name="T19" fmla="*/ 1 h 283"/>
                <a:gd name="T20" fmla="*/ 1 w 205"/>
                <a:gd name="T21" fmla="*/ 1 h 283"/>
                <a:gd name="T22" fmla="*/ 1 w 205"/>
                <a:gd name="T23" fmla="*/ 1 h 283"/>
                <a:gd name="T24" fmla="*/ 1 w 205"/>
                <a:gd name="T25" fmla="*/ 1 h 283"/>
                <a:gd name="T26" fmla="*/ 1 w 205"/>
                <a:gd name="T27" fmla="*/ 1 h 283"/>
                <a:gd name="T28" fmla="*/ 1 w 205"/>
                <a:gd name="T29" fmla="*/ 1 h 283"/>
                <a:gd name="T30" fmla="*/ 1 w 205"/>
                <a:gd name="T31" fmla="*/ 1 h 283"/>
                <a:gd name="T32" fmla="*/ 1 w 205"/>
                <a:gd name="T33" fmla="*/ 1 h 283"/>
                <a:gd name="T34" fmla="*/ 1 w 205"/>
                <a:gd name="T35" fmla="*/ 1 h 283"/>
                <a:gd name="T36" fmla="*/ 1 w 205"/>
                <a:gd name="T37" fmla="*/ 1 h 283"/>
                <a:gd name="T38" fmla="*/ 1 w 205"/>
                <a:gd name="T39" fmla="*/ 1 h 283"/>
                <a:gd name="T40" fmla="*/ 1 w 205"/>
                <a:gd name="T41" fmla="*/ 1 h 283"/>
                <a:gd name="T42" fmla="*/ 1 w 205"/>
                <a:gd name="T43" fmla="*/ 1 h 283"/>
                <a:gd name="T44" fmla="*/ 1 w 205"/>
                <a:gd name="T45" fmla="*/ 1 h 283"/>
                <a:gd name="T46" fmla="*/ 1 w 205"/>
                <a:gd name="T47" fmla="*/ 1 h 283"/>
                <a:gd name="T48" fmla="*/ 1 w 205"/>
                <a:gd name="T49" fmla="*/ 1 h 283"/>
                <a:gd name="T50" fmla="*/ 1 w 205"/>
                <a:gd name="T51" fmla="*/ 1 h 283"/>
                <a:gd name="T52" fmla="*/ 1 w 205"/>
                <a:gd name="T53" fmla="*/ 1 h 283"/>
                <a:gd name="T54" fmla="*/ 1 w 205"/>
                <a:gd name="T55" fmla="*/ 1 h 283"/>
                <a:gd name="T56" fmla="*/ 1 w 205"/>
                <a:gd name="T57" fmla="*/ 1 h 283"/>
                <a:gd name="T58" fmla="*/ 0 w 205"/>
                <a:gd name="T59" fmla="*/ 1 h 283"/>
                <a:gd name="T60" fmla="*/ 0 w 205"/>
                <a:gd name="T61" fmla="*/ 1 h 283"/>
                <a:gd name="T62" fmla="*/ 0 w 205"/>
                <a:gd name="T63" fmla="*/ 1 h 283"/>
                <a:gd name="T64" fmla="*/ 1 w 205"/>
                <a:gd name="T65" fmla="*/ 1 h 283"/>
                <a:gd name="T66" fmla="*/ 1 w 205"/>
                <a:gd name="T67" fmla="*/ 1 h 283"/>
                <a:gd name="T68" fmla="*/ 1 w 205"/>
                <a:gd name="T69" fmla="*/ 1 h 283"/>
                <a:gd name="T70" fmla="*/ 1 w 205"/>
                <a:gd name="T71" fmla="*/ 1 h 283"/>
                <a:gd name="T72" fmla="*/ 1 w 205"/>
                <a:gd name="T73" fmla="*/ 1 h 283"/>
                <a:gd name="T74" fmla="*/ 1 w 205"/>
                <a:gd name="T75" fmla="*/ 1 h 283"/>
                <a:gd name="T76" fmla="*/ 1 w 205"/>
                <a:gd name="T77" fmla="*/ 1 h 283"/>
                <a:gd name="T78" fmla="*/ 1 w 205"/>
                <a:gd name="T79" fmla="*/ 0 h 283"/>
                <a:gd name="T80" fmla="*/ 1 w 205"/>
                <a:gd name="T81" fmla="*/ 1 h 283"/>
                <a:gd name="T82" fmla="*/ 1 w 205"/>
                <a:gd name="T83" fmla="*/ 1 h 283"/>
                <a:gd name="T84" fmla="*/ 1 w 205"/>
                <a:gd name="T85" fmla="*/ 1 h 283"/>
                <a:gd name="T86" fmla="*/ 1 w 205"/>
                <a:gd name="T87" fmla="*/ 1 h 283"/>
                <a:gd name="T88" fmla="*/ 1 w 205"/>
                <a:gd name="T89" fmla="*/ 1 h 2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5"/>
                <a:gd name="T136" fmla="*/ 0 h 283"/>
                <a:gd name="T137" fmla="*/ 205 w 205"/>
                <a:gd name="T138" fmla="*/ 283 h 28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5" h="283">
                  <a:moveTo>
                    <a:pt x="164" y="18"/>
                  </a:moveTo>
                  <a:lnTo>
                    <a:pt x="171" y="35"/>
                  </a:lnTo>
                  <a:lnTo>
                    <a:pt x="178" y="52"/>
                  </a:lnTo>
                  <a:lnTo>
                    <a:pt x="184" y="69"/>
                  </a:lnTo>
                  <a:lnTo>
                    <a:pt x="188" y="88"/>
                  </a:lnTo>
                  <a:lnTo>
                    <a:pt x="198" y="124"/>
                  </a:lnTo>
                  <a:lnTo>
                    <a:pt x="205" y="160"/>
                  </a:lnTo>
                  <a:lnTo>
                    <a:pt x="204" y="161"/>
                  </a:lnTo>
                  <a:lnTo>
                    <a:pt x="202" y="163"/>
                  </a:lnTo>
                  <a:lnTo>
                    <a:pt x="198" y="161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77" y="188"/>
                  </a:lnTo>
                  <a:lnTo>
                    <a:pt x="158" y="222"/>
                  </a:lnTo>
                  <a:lnTo>
                    <a:pt x="150" y="239"/>
                  </a:lnTo>
                  <a:lnTo>
                    <a:pt x="138" y="255"/>
                  </a:lnTo>
                  <a:lnTo>
                    <a:pt x="126" y="269"/>
                  </a:lnTo>
                  <a:lnTo>
                    <a:pt x="113" y="283"/>
                  </a:lnTo>
                  <a:lnTo>
                    <a:pt x="109" y="282"/>
                  </a:lnTo>
                  <a:lnTo>
                    <a:pt x="104" y="280"/>
                  </a:lnTo>
                  <a:lnTo>
                    <a:pt x="96" y="280"/>
                  </a:lnTo>
                  <a:lnTo>
                    <a:pt x="80" y="280"/>
                  </a:lnTo>
                  <a:lnTo>
                    <a:pt x="68" y="266"/>
                  </a:lnTo>
                  <a:lnTo>
                    <a:pt x="39" y="236"/>
                  </a:lnTo>
                  <a:lnTo>
                    <a:pt x="25" y="221"/>
                  </a:lnTo>
                  <a:lnTo>
                    <a:pt x="14" y="204"/>
                  </a:lnTo>
                  <a:lnTo>
                    <a:pt x="8" y="195"/>
                  </a:lnTo>
                  <a:lnTo>
                    <a:pt x="5" y="185"/>
                  </a:lnTo>
                  <a:lnTo>
                    <a:pt x="1" y="175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7" y="123"/>
                  </a:lnTo>
                  <a:lnTo>
                    <a:pt x="15" y="103"/>
                  </a:lnTo>
                  <a:lnTo>
                    <a:pt x="25" y="83"/>
                  </a:lnTo>
                  <a:lnTo>
                    <a:pt x="36" y="65"/>
                  </a:lnTo>
                  <a:lnTo>
                    <a:pt x="49" y="46"/>
                  </a:lnTo>
                  <a:lnTo>
                    <a:pt x="63" y="29"/>
                  </a:lnTo>
                  <a:lnTo>
                    <a:pt x="79" y="14"/>
                  </a:lnTo>
                  <a:lnTo>
                    <a:pt x="96" y="0"/>
                  </a:lnTo>
                  <a:lnTo>
                    <a:pt x="104" y="1"/>
                  </a:lnTo>
                  <a:lnTo>
                    <a:pt x="111" y="3"/>
                  </a:lnTo>
                  <a:lnTo>
                    <a:pt x="130" y="7"/>
                  </a:lnTo>
                  <a:lnTo>
                    <a:pt x="147" y="12"/>
                  </a:lnTo>
                  <a:lnTo>
                    <a:pt x="16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8" name="Freeform 56">
              <a:extLst>
                <a:ext uri="{FF2B5EF4-FFF2-40B4-BE49-F238E27FC236}">
                  <a16:creationId xmlns:a16="http://schemas.microsoft.com/office/drawing/2014/main" id="{68DB3889-97B8-B419-9C87-034CF7967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272"/>
              <a:ext cx="37" cy="60"/>
            </a:xfrm>
            <a:custGeom>
              <a:avLst/>
              <a:gdLst>
                <a:gd name="T0" fmla="*/ 1 w 73"/>
                <a:gd name="T1" fmla="*/ 1 h 119"/>
                <a:gd name="T2" fmla="*/ 1 w 73"/>
                <a:gd name="T3" fmla="*/ 1 h 119"/>
                <a:gd name="T4" fmla="*/ 1 w 73"/>
                <a:gd name="T5" fmla="*/ 1 h 119"/>
                <a:gd name="T6" fmla="*/ 1 w 73"/>
                <a:gd name="T7" fmla="*/ 1 h 119"/>
                <a:gd name="T8" fmla="*/ 1 w 73"/>
                <a:gd name="T9" fmla="*/ 1 h 119"/>
                <a:gd name="T10" fmla="*/ 1 w 73"/>
                <a:gd name="T11" fmla="*/ 1 h 119"/>
                <a:gd name="T12" fmla="*/ 1 w 73"/>
                <a:gd name="T13" fmla="*/ 1 h 119"/>
                <a:gd name="T14" fmla="*/ 1 w 73"/>
                <a:gd name="T15" fmla="*/ 1 h 119"/>
                <a:gd name="T16" fmla="*/ 1 w 73"/>
                <a:gd name="T17" fmla="*/ 1 h 119"/>
                <a:gd name="T18" fmla="*/ 1 w 73"/>
                <a:gd name="T19" fmla="*/ 1 h 119"/>
                <a:gd name="T20" fmla="*/ 1 w 73"/>
                <a:gd name="T21" fmla="*/ 1 h 119"/>
                <a:gd name="T22" fmla="*/ 1 w 73"/>
                <a:gd name="T23" fmla="*/ 1 h 119"/>
                <a:gd name="T24" fmla="*/ 1 w 73"/>
                <a:gd name="T25" fmla="*/ 1 h 119"/>
                <a:gd name="T26" fmla="*/ 1 w 73"/>
                <a:gd name="T27" fmla="*/ 1 h 119"/>
                <a:gd name="T28" fmla="*/ 1 w 73"/>
                <a:gd name="T29" fmla="*/ 1 h 119"/>
                <a:gd name="T30" fmla="*/ 1 w 73"/>
                <a:gd name="T31" fmla="*/ 1 h 119"/>
                <a:gd name="T32" fmla="*/ 1 w 73"/>
                <a:gd name="T33" fmla="*/ 1 h 119"/>
                <a:gd name="T34" fmla="*/ 1 w 73"/>
                <a:gd name="T35" fmla="*/ 1 h 119"/>
                <a:gd name="T36" fmla="*/ 1 w 73"/>
                <a:gd name="T37" fmla="*/ 1 h 119"/>
                <a:gd name="T38" fmla="*/ 1 w 73"/>
                <a:gd name="T39" fmla="*/ 1 h 119"/>
                <a:gd name="T40" fmla="*/ 1 w 73"/>
                <a:gd name="T41" fmla="*/ 1 h 119"/>
                <a:gd name="T42" fmla="*/ 1 w 73"/>
                <a:gd name="T43" fmla="*/ 1 h 119"/>
                <a:gd name="T44" fmla="*/ 1 w 73"/>
                <a:gd name="T45" fmla="*/ 1 h 119"/>
                <a:gd name="T46" fmla="*/ 1 w 73"/>
                <a:gd name="T47" fmla="*/ 1 h 119"/>
                <a:gd name="T48" fmla="*/ 1 w 73"/>
                <a:gd name="T49" fmla="*/ 1 h 119"/>
                <a:gd name="T50" fmla="*/ 1 w 73"/>
                <a:gd name="T51" fmla="*/ 1 h 119"/>
                <a:gd name="T52" fmla="*/ 1 w 73"/>
                <a:gd name="T53" fmla="*/ 1 h 119"/>
                <a:gd name="T54" fmla="*/ 1 w 73"/>
                <a:gd name="T55" fmla="*/ 1 h 119"/>
                <a:gd name="T56" fmla="*/ 1 w 73"/>
                <a:gd name="T57" fmla="*/ 1 h 119"/>
                <a:gd name="T58" fmla="*/ 1 w 73"/>
                <a:gd name="T59" fmla="*/ 1 h 119"/>
                <a:gd name="T60" fmla="*/ 0 w 73"/>
                <a:gd name="T61" fmla="*/ 1 h 119"/>
                <a:gd name="T62" fmla="*/ 1 w 73"/>
                <a:gd name="T63" fmla="*/ 1 h 119"/>
                <a:gd name="T64" fmla="*/ 1 w 73"/>
                <a:gd name="T65" fmla="*/ 1 h 119"/>
                <a:gd name="T66" fmla="*/ 1 w 73"/>
                <a:gd name="T67" fmla="*/ 1 h 119"/>
                <a:gd name="T68" fmla="*/ 1 w 73"/>
                <a:gd name="T69" fmla="*/ 1 h 119"/>
                <a:gd name="T70" fmla="*/ 1 w 73"/>
                <a:gd name="T71" fmla="*/ 1 h 119"/>
                <a:gd name="T72" fmla="*/ 1 w 73"/>
                <a:gd name="T73" fmla="*/ 1 h 119"/>
                <a:gd name="T74" fmla="*/ 1 w 73"/>
                <a:gd name="T75" fmla="*/ 1 h 119"/>
                <a:gd name="T76" fmla="*/ 1 w 73"/>
                <a:gd name="T77" fmla="*/ 0 h 119"/>
                <a:gd name="T78" fmla="*/ 1 w 73"/>
                <a:gd name="T79" fmla="*/ 0 h 119"/>
                <a:gd name="T80" fmla="*/ 1 w 73"/>
                <a:gd name="T81" fmla="*/ 0 h 119"/>
                <a:gd name="T82" fmla="*/ 1 w 73"/>
                <a:gd name="T83" fmla="*/ 0 h 119"/>
                <a:gd name="T84" fmla="*/ 1 w 73"/>
                <a:gd name="T85" fmla="*/ 1 h 119"/>
                <a:gd name="T86" fmla="*/ 1 w 73"/>
                <a:gd name="T87" fmla="*/ 1 h 119"/>
                <a:gd name="T88" fmla="*/ 1 w 73"/>
                <a:gd name="T89" fmla="*/ 1 h 119"/>
                <a:gd name="T90" fmla="*/ 1 w 73"/>
                <a:gd name="T91" fmla="*/ 1 h 119"/>
                <a:gd name="T92" fmla="*/ 1 w 73"/>
                <a:gd name="T93" fmla="*/ 1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119"/>
                <a:gd name="T143" fmla="*/ 73 w 7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119">
                  <a:moveTo>
                    <a:pt x="72" y="30"/>
                  </a:moveTo>
                  <a:lnTo>
                    <a:pt x="73" y="42"/>
                  </a:lnTo>
                  <a:lnTo>
                    <a:pt x="73" y="54"/>
                  </a:lnTo>
                  <a:lnTo>
                    <a:pt x="72" y="67"/>
                  </a:lnTo>
                  <a:lnTo>
                    <a:pt x="71" y="78"/>
                  </a:lnTo>
                  <a:lnTo>
                    <a:pt x="68" y="88"/>
                  </a:lnTo>
                  <a:lnTo>
                    <a:pt x="63" y="99"/>
                  </a:lnTo>
                  <a:lnTo>
                    <a:pt x="59" y="109"/>
                  </a:lnTo>
                  <a:lnTo>
                    <a:pt x="53" y="119"/>
                  </a:lnTo>
                  <a:lnTo>
                    <a:pt x="55" y="116"/>
                  </a:lnTo>
                  <a:lnTo>
                    <a:pt x="56" y="112"/>
                  </a:lnTo>
                  <a:lnTo>
                    <a:pt x="56" y="106"/>
                  </a:lnTo>
                  <a:lnTo>
                    <a:pt x="56" y="101"/>
                  </a:lnTo>
                  <a:lnTo>
                    <a:pt x="55" y="95"/>
                  </a:lnTo>
                  <a:lnTo>
                    <a:pt x="53" y="89"/>
                  </a:lnTo>
                  <a:lnTo>
                    <a:pt x="51" y="85"/>
                  </a:lnTo>
                  <a:lnTo>
                    <a:pt x="48" y="81"/>
                  </a:lnTo>
                  <a:lnTo>
                    <a:pt x="45" y="78"/>
                  </a:lnTo>
                  <a:lnTo>
                    <a:pt x="41" y="76"/>
                  </a:lnTo>
                  <a:lnTo>
                    <a:pt x="36" y="75"/>
                  </a:lnTo>
                  <a:lnTo>
                    <a:pt x="32" y="78"/>
                  </a:lnTo>
                  <a:lnTo>
                    <a:pt x="28" y="81"/>
                  </a:lnTo>
                  <a:lnTo>
                    <a:pt x="25" y="84"/>
                  </a:lnTo>
                  <a:lnTo>
                    <a:pt x="22" y="88"/>
                  </a:lnTo>
                  <a:lnTo>
                    <a:pt x="21" y="92"/>
                  </a:lnTo>
                  <a:lnTo>
                    <a:pt x="19" y="102"/>
                  </a:lnTo>
                  <a:lnTo>
                    <a:pt x="18" y="112"/>
                  </a:lnTo>
                  <a:lnTo>
                    <a:pt x="10" y="98"/>
                  </a:lnTo>
                  <a:lnTo>
                    <a:pt x="4" y="84"/>
                  </a:lnTo>
                  <a:lnTo>
                    <a:pt x="1" y="75"/>
                  </a:lnTo>
                  <a:lnTo>
                    <a:pt x="0" y="68"/>
                  </a:lnTo>
                  <a:lnTo>
                    <a:pt x="1" y="59"/>
                  </a:lnTo>
                  <a:lnTo>
                    <a:pt x="2" y="51"/>
                  </a:lnTo>
                  <a:lnTo>
                    <a:pt x="8" y="37"/>
                  </a:lnTo>
                  <a:lnTo>
                    <a:pt x="17" y="23"/>
                  </a:lnTo>
                  <a:lnTo>
                    <a:pt x="21" y="17"/>
                  </a:lnTo>
                  <a:lnTo>
                    <a:pt x="25" y="11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5" y="13"/>
                  </a:lnTo>
                  <a:lnTo>
                    <a:pt x="68" y="18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49" name="Freeform 57">
              <a:extLst>
                <a:ext uri="{FF2B5EF4-FFF2-40B4-BE49-F238E27FC236}">
                  <a16:creationId xmlns:a16="http://schemas.microsoft.com/office/drawing/2014/main" id="{16558BA0-7762-F1D6-5AB7-D6CB06A0C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2285"/>
              <a:ext cx="29" cy="39"/>
            </a:xfrm>
            <a:custGeom>
              <a:avLst/>
              <a:gdLst>
                <a:gd name="T0" fmla="*/ 0 w 60"/>
                <a:gd name="T1" fmla="*/ 1 h 78"/>
                <a:gd name="T2" fmla="*/ 0 w 60"/>
                <a:gd name="T3" fmla="*/ 1 h 78"/>
                <a:gd name="T4" fmla="*/ 0 w 60"/>
                <a:gd name="T5" fmla="*/ 1 h 78"/>
                <a:gd name="T6" fmla="*/ 0 w 60"/>
                <a:gd name="T7" fmla="*/ 1 h 78"/>
                <a:gd name="T8" fmla="*/ 0 w 60"/>
                <a:gd name="T9" fmla="*/ 1 h 78"/>
                <a:gd name="T10" fmla="*/ 0 w 60"/>
                <a:gd name="T11" fmla="*/ 1 h 78"/>
                <a:gd name="T12" fmla="*/ 0 w 60"/>
                <a:gd name="T13" fmla="*/ 1 h 78"/>
                <a:gd name="T14" fmla="*/ 0 w 60"/>
                <a:gd name="T15" fmla="*/ 1 h 78"/>
                <a:gd name="T16" fmla="*/ 0 w 60"/>
                <a:gd name="T17" fmla="*/ 1 h 78"/>
                <a:gd name="T18" fmla="*/ 0 w 60"/>
                <a:gd name="T19" fmla="*/ 1 h 78"/>
                <a:gd name="T20" fmla="*/ 0 w 60"/>
                <a:gd name="T21" fmla="*/ 0 h 78"/>
                <a:gd name="T22" fmla="*/ 0 w 60"/>
                <a:gd name="T23" fmla="*/ 1 h 78"/>
                <a:gd name="T24" fmla="*/ 0 w 60"/>
                <a:gd name="T25" fmla="*/ 1 h 78"/>
                <a:gd name="T26" fmla="*/ 0 w 60"/>
                <a:gd name="T27" fmla="*/ 1 h 78"/>
                <a:gd name="T28" fmla="*/ 0 w 60"/>
                <a:gd name="T29" fmla="*/ 1 h 78"/>
                <a:gd name="T30" fmla="*/ 0 w 60"/>
                <a:gd name="T31" fmla="*/ 1 h 78"/>
                <a:gd name="T32" fmla="*/ 0 w 60"/>
                <a:gd name="T33" fmla="*/ 1 h 78"/>
                <a:gd name="T34" fmla="*/ 0 w 60"/>
                <a:gd name="T35" fmla="*/ 1 h 78"/>
                <a:gd name="T36" fmla="*/ 0 w 60"/>
                <a:gd name="T37" fmla="*/ 1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78"/>
                <a:gd name="T59" fmla="*/ 60 w 60"/>
                <a:gd name="T60" fmla="*/ 78 h 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78">
                  <a:moveTo>
                    <a:pt x="30" y="78"/>
                  </a:moveTo>
                  <a:lnTo>
                    <a:pt x="23" y="76"/>
                  </a:lnTo>
                  <a:lnTo>
                    <a:pt x="16" y="74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16" y="13"/>
                  </a:lnTo>
                  <a:lnTo>
                    <a:pt x="27" y="10"/>
                  </a:lnTo>
                  <a:lnTo>
                    <a:pt x="37" y="9"/>
                  </a:lnTo>
                  <a:lnTo>
                    <a:pt x="47" y="8"/>
                  </a:lnTo>
                  <a:lnTo>
                    <a:pt x="51" y="5"/>
                  </a:lnTo>
                  <a:lnTo>
                    <a:pt x="55" y="0"/>
                  </a:lnTo>
                  <a:lnTo>
                    <a:pt x="58" y="12"/>
                  </a:lnTo>
                  <a:lnTo>
                    <a:pt x="60" y="22"/>
                  </a:lnTo>
                  <a:lnTo>
                    <a:pt x="58" y="32"/>
                  </a:lnTo>
                  <a:lnTo>
                    <a:pt x="55" y="42"/>
                  </a:lnTo>
                  <a:lnTo>
                    <a:pt x="51" y="51"/>
                  </a:lnTo>
                  <a:lnTo>
                    <a:pt x="45" y="61"/>
                  </a:lnTo>
                  <a:lnTo>
                    <a:pt x="38" y="7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0" name="Freeform 58">
              <a:extLst>
                <a:ext uri="{FF2B5EF4-FFF2-40B4-BE49-F238E27FC236}">
                  <a16:creationId xmlns:a16="http://schemas.microsoft.com/office/drawing/2014/main" id="{AF626424-3D35-07CD-3A05-7CADB4C7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2292"/>
              <a:ext cx="64" cy="76"/>
            </a:xfrm>
            <a:custGeom>
              <a:avLst/>
              <a:gdLst>
                <a:gd name="T0" fmla="*/ 1 w 128"/>
                <a:gd name="T1" fmla="*/ 0 h 153"/>
                <a:gd name="T2" fmla="*/ 1 w 128"/>
                <a:gd name="T3" fmla="*/ 0 h 153"/>
                <a:gd name="T4" fmla="*/ 1 w 128"/>
                <a:gd name="T5" fmla="*/ 0 h 153"/>
                <a:gd name="T6" fmla="*/ 1 w 128"/>
                <a:gd name="T7" fmla="*/ 0 h 153"/>
                <a:gd name="T8" fmla="*/ 1 w 128"/>
                <a:gd name="T9" fmla="*/ 0 h 153"/>
                <a:gd name="T10" fmla="*/ 1 w 128"/>
                <a:gd name="T11" fmla="*/ 0 h 153"/>
                <a:gd name="T12" fmla="*/ 1 w 128"/>
                <a:gd name="T13" fmla="*/ 0 h 153"/>
                <a:gd name="T14" fmla="*/ 1 w 128"/>
                <a:gd name="T15" fmla="*/ 0 h 153"/>
                <a:gd name="T16" fmla="*/ 1 w 128"/>
                <a:gd name="T17" fmla="*/ 0 h 153"/>
                <a:gd name="T18" fmla="*/ 1 w 128"/>
                <a:gd name="T19" fmla="*/ 0 h 153"/>
                <a:gd name="T20" fmla="*/ 1 w 128"/>
                <a:gd name="T21" fmla="*/ 0 h 153"/>
                <a:gd name="T22" fmla="*/ 1 w 128"/>
                <a:gd name="T23" fmla="*/ 0 h 153"/>
                <a:gd name="T24" fmla="*/ 1 w 128"/>
                <a:gd name="T25" fmla="*/ 0 h 153"/>
                <a:gd name="T26" fmla="*/ 1 w 128"/>
                <a:gd name="T27" fmla="*/ 0 h 153"/>
                <a:gd name="T28" fmla="*/ 1 w 128"/>
                <a:gd name="T29" fmla="*/ 0 h 153"/>
                <a:gd name="T30" fmla="*/ 1 w 128"/>
                <a:gd name="T31" fmla="*/ 0 h 153"/>
                <a:gd name="T32" fmla="*/ 1 w 128"/>
                <a:gd name="T33" fmla="*/ 0 h 153"/>
                <a:gd name="T34" fmla="*/ 1 w 128"/>
                <a:gd name="T35" fmla="*/ 0 h 153"/>
                <a:gd name="T36" fmla="*/ 1 w 128"/>
                <a:gd name="T37" fmla="*/ 0 h 153"/>
                <a:gd name="T38" fmla="*/ 1 w 128"/>
                <a:gd name="T39" fmla="*/ 0 h 153"/>
                <a:gd name="T40" fmla="*/ 1 w 128"/>
                <a:gd name="T41" fmla="*/ 0 h 153"/>
                <a:gd name="T42" fmla="*/ 1 w 128"/>
                <a:gd name="T43" fmla="*/ 0 h 153"/>
                <a:gd name="T44" fmla="*/ 1 w 128"/>
                <a:gd name="T45" fmla="*/ 0 h 153"/>
                <a:gd name="T46" fmla="*/ 1 w 128"/>
                <a:gd name="T47" fmla="*/ 0 h 153"/>
                <a:gd name="T48" fmla="*/ 0 w 128"/>
                <a:gd name="T49" fmla="*/ 0 h 153"/>
                <a:gd name="T50" fmla="*/ 1 w 128"/>
                <a:gd name="T51" fmla="*/ 0 h 153"/>
                <a:gd name="T52" fmla="*/ 1 w 128"/>
                <a:gd name="T53" fmla="*/ 0 h 153"/>
                <a:gd name="T54" fmla="*/ 1 w 128"/>
                <a:gd name="T55" fmla="*/ 0 h 153"/>
                <a:gd name="T56" fmla="*/ 1 w 128"/>
                <a:gd name="T57" fmla="*/ 0 h 153"/>
                <a:gd name="T58" fmla="*/ 1 w 128"/>
                <a:gd name="T59" fmla="*/ 0 h 153"/>
                <a:gd name="T60" fmla="*/ 1 w 128"/>
                <a:gd name="T61" fmla="*/ 0 h 153"/>
                <a:gd name="T62" fmla="*/ 1 w 128"/>
                <a:gd name="T63" fmla="*/ 0 h 153"/>
                <a:gd name="T64" fmla="*/ 1 w 128"/>
                <a:gd name="T65" fmla="*/ 0 h 1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8"/>
                <a:gd name="T100" fmla="*/ 0 h 153"/>
                <a:gd name="T101" fmla="*/ 128 w 128"/>
                <a:gd name="T102" fmla="*/ 153 h 1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8" h="153">
                  <a:moveTo>
                    <a:pt x="81" y="37"/>
                  </a:moveTo>
                  <a:lnTo>
                    <a:pt x="83" y="41"/>
                  </a:lnTo>
                  <a:lnTo>
                    <a:pt x="85" y="47"/>
                  </a:lnTo>
                  <a:lnTo>
                    <a:pt x="87" y="58"/>
                  </a:lnTo>
                  <a:lnTo>
                    <a:pt x="87" y="68"/>
                  </a:lnTo>
                  <a:lnTo>
                    <a:pt x="90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100" y="78"/>
                  </a:lnTo>
                  <a:lnTo>
                    <a:pt x="105" y="77"/>
                  </a:lnTo>
                  <a:lnTo>
                    <a:pt x="108" y="78"/>
                  </a:lnTo>
                  <a:lnTo>
                    <a:pt x="109" y="80"/>
                  </a:lnTo>
                  <a:lnTo>
                    <a:pt x="115" y="82"/>
                  </a:lnTo>
                  <a:lnTo>
                    <a:pt x="119" y="85"/>
                  </a:lnTo>
                  <a:lnTo>
                    <a:pt x="124" y="90"/>
                  </a:lnTo>
                  <a:lnTo>
                    <a:pt x="126" y="94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5" y="105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1" y="99"/>
                  </a:lnTo>
                  <a:lnTo>
                    <a:pt x="119" y="98"/>
                  </a:lnTo>
                  <a:lnTo>
                    <a:pt x="117" y="95"/>
                  </a:lnTo>
                  <a:lnTo>
                    <a:pt x="109" y="91"/>
                  </a:lnTo>
                  <a:lnTo>
                    <a:pt x="105" y="88"/>
                  </a:lnTo>
                  <a:lnTo>
                    <a:pt x="101" y="88"/>
                  </a:lnTo>
                  <a:lnTo>
                    <a:pt x="98" y="90"/>
                  </a:lnTo>
                  <a:lnTo>
                    <a:pt x="92" y="95"/>
                  </a:lnTo>
                  <a:lnTo>
                    <a:pt x="88" y="102"/>
                  </a:lnTo>
                  <a:lnTo>
                    <a:pt x="85" y="109"/>
                  </a:lnTo>
                  <a:lnTo>
                    <a:pt x="84" y="125"/>
                  </a:lnTo>
                  <a:lnTo>
                    <a:pt x="80" y="128"/>
                  </a:lnTo>
                  <a:lnTo>
                    <a:pt x="75" y="132"/>
                  </a:lnTo>
                  <a:lnTo>
                    <a:pt x="68" y="141"/>
                  </a:lnTo>
                  <a:lnTo>
                    <a:pt x="64" y="145"/>
                  </a:lnTo>
                  <a:lnTo>
                    <a:pt x="60" y="149"/>
                  </a:lnTo>
                  <a:lnTo>
                    <a:pt x="54" y="152"/>
                  </a:lnTo>
                  <a:lnTo>
                    <a:pt x="49" y="153"/>
                  </a:lnTo>
                  <a:lnTo>
                    <a:pt x="37" y="152"/>
                  </a:lnTo>
                  <a:lnTo>
                    <a:pt x="27" y="148"/>
                  </a:lnTo>
                  <a:lnTo>
                    <a:pt x="23" y="145"/>
                  </a:lnTo>
                  <a:lnTo>
                    <a:pt x="19" y="142"/>
                  </a:lnTo>
                  <a:lnTo>
                    <a:pt x="15" y="138"/>
                  </a:lnTo>
                  <a:lnTo>
                    <a:pt x="10" y="132"/>
                  </a:lnTo>
                  <a:lnTo>
                    <a:pt x="7" y="125"/>
                  </a:lnTo>
                  <a:lnTo>
                    <a:pt x="5" y="119"/>
                  </a:lnTo>
                  <a:lnTo>
                    <a:pt x="3" y="112"/>
                  </a:lnTo>
                  <a:lnTo>
                    <a:pt x="2" y="105"/>
                  </a:lnTo>
                  <a:lnTo>
                    <a:pt x="0" y="92"/>
                  </a:lnTo>
                  <a:lnTo>
                    <a:pt x="2" y="78"/>
                  </a:lnTo>
                  <a:lnTo>
                    <a:pt x="9" y="50"/>
                  </a:lnTo>
                  <a:lnTo>
                    <a:pt x="12" y="36"/>
                  </a:lnTo>
                  <a:lnTo>
                    <a:pt x="15" y="23"/>
                  </a:lnTo>
                  <a:lnTo>
                    <a:pt x="22" y="16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37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74" y="27"/>
                  </a:lnTo>
                  <a:lnTo>
                    <a:pt x="77" y="33"/>
                  </a:lnTo>
                  <a:lnTo>
                    <a:pt x="8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1" name="Freeform 59">
              <a:extLst>
                <a:ext uri="{FF2B5EF4-FFF2-40B4-BE49-F238E27FC236}">
                  <a16:creationId xmlns:a16="http://schemas.microsoft.com/office/drawing/2014/main" id="{5B38BB40-6A5E-7DCF-D512-A5A043C13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299"/>
              <a:ext cx="34" cy="63"/>
            </a:xfrm>
            <a:custGeom>
              <a:avLst/>
              <a:gdLst>
                <a:gd name="T0" fmla="*/ 1 w 68"/>
                <a:gd name="T1" fmla="*/ 0 h 127"/>
                <a:gd name="T2" fmla="*/ 1 w 68"/>
                <a:gd name="T3" fmla="*/ 0 h 127"/>
                <a:gd name="T4" fmla="*/ 1 w 68"/>
                <a:gd name="T5" fmla="*/ 0 h 127"/>
                <a:gd name="T6" fmla="*/ 1 w 68"/>
                <a:gd name="T7" fmla="*/ 0 h 127"/>
                <a:gd name="T8" fmla="*/ 1 w 68"/>
                <a:gd name="T9" fmla="*/ 0 h 127"/>
                <a:gd name="T10" fmla="*/ 1 w 68"/>
                <a:gd name="T11" fmla="*/ 0 h 127"/>
                <a:gd name="T12" fmla="*/ 1 w 68"/>
                <a:gd name="T13" fmla="*/ 0 h 127"/>
                <a:gd name="T14" fmla="*/ 1 w 68"/>
                <a:gd name="T15" fmla="*/ 0 h 127"/>
                <a:gd name="T16" fmla="*/ 1 w 68"/>
                <a:gd name="T17" fmla="*/ 0 h 127"/>
                <a:gd name="T18" fmla="*/ 1 w 68"/>
                <a:gd name="T19" fmla="*/ 0 h 127"/>
                <a:gd name="T20" fmla="*/ 1 w 68"/>
                <a:gd name="T21" fmla="*/ 0 h 127"/>
                <a:gd name="T22" fmla="*/ 1 w 68"/>
                <a:gd name="T23" fmla="*/ 0 h 127"/>
                <a:gd name="T24" fmla="*/ 1 w 68"/>
                <a:gd name="T25" fmla="*/ 0 h 127"/>
                <a:gd name="T26" fmla="*/ 1 w 68"/>
                <a:gd name="T27" fmla="*/ 0 h 127"/>
                <a:gd name="T28" fmla="*/ 1 w 68"/>
                <a:gd name="T29" fmla="*/ 0 h 127"/>
                <a:gd name="T30" fmla="*/ 1 w 68"/>
                <a:gd name="T31" fmla="*/ 0 h 127"/>
                <a:gd name="T32" fmla="*/ 1 w 68"/>
                <a:gd name="T33" fmla="*/ 0 h 127"/>
                <a:gd name="T34" fmla="*/ 1 w 68"/>
                <a:gd name="T35" fmla="*/ 0 h 127"/>
                <a:gd name="T36" fmla="*/ 1 w 68"/>
                <a:gd name="T37" fmla="*/ 0 h 127"/>
                <a:gd name="T38" fmla="*/ 1 w 68"/>
                <a:gd name="T39" fmla="*/ 0 h 127"/>
                <a:gd name="T40" fmla="*/ 1 w 68"/>
                <a:gd name="T41" fmla="*/ 0 h 127"/>
                <a:gd name="T42" fmla="*/ 1 w 68"/>
                <a:gd name="T43" fmla="*/ 0 h 127"/>
                <a:gd name="T44" fmla="*/ 0 w 68"/>
                <a:gd name="T45" fmla="*/ 0 h 127"/>
                <a:gd name="T46" fmla="*/ 1 w 68"/>
                <a:gd name="T47" fmla="*/ 0 h 127"/>
                <a:gd name="T48" fmla="*/ 1 w 68"/>
                <a:gd name="T49" fmla="*/ 0 h 127"/>
                <a:gd name="T50" fmla="*/ 1 w 68"/>
                <a:gd name="T51" fmla="*/ 0 h 127"/>
                <a:gd name="T52" fmla="*/ 1 w 68"/>
                <a:gd name="T53" fmla="*/ 0 h 127"/>
                <a:gd name="T54" fmla="*/ 1 w 68"/>
                <a:gd name="T55" fmla="*/ 0 h 127"/>
                <a:gd name="T56" fmla="*/ 1 w 68"/>
                <a:gd name="T57" fmla="*/ 0 h 127"/>
                <a:gd name="T58" fmla="*/ 1 w 68"/>
                <a:gd name="T59" fmla="*/ 0 h 127"/>
                <a:gd name="T60" fmla="*/ 1 w 68"/>
                <a:gd name="T61" fmla="*/ 0 h 127"/>
                <a:gd name="T62" fmla="*/ 1 w 68"/>
                <a:gd name="T63" fmla="*/ 0 h 127"/>
                <a:gd name="T64" fmla="*/ 1 w 68"/>
                <a:gd name="T65" fmla="*/ 0 h 127"/>
                <a:gd name="T66" fmla="*/ 1 w 68"/>
                <a:gd name="T67" fmla="*/ 0 h 127"/>
                <a:gd name="T68" fmla="*/ 1 w 68"/>
                <a:gd name="T69" fmla="*/ 0 h 127"/>
                <a:gd name="T70" fmla="*/ 1 w 68"/>
                <a:gd name="T71" fmla="*/ 0 h 127"/>
                <a:gd name="T72" fmla="*/ 1 w 68"/>
                <a:gd name="T73" fmla="*/ 0 h 127"/>
                <a:gd name="T74" fmla="*/ 1 w 68"/>
                <a:gd name="T75" fmla="*/ 0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127"/>
                <a:gd name="T116" fmla="*/ 68 w 68"/>
                <a:gd name="T117" fmla="*/ 127 h 1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127">
                  <a:moveTo>
                    <a:pt x="62" y="37"/>
                  </a:moveTo>
                  <a:lnTo>
                    <a:pt x="63" y="47"/>
                  </a:lnTo>
                  <a:lnTo>
                    <a:pt x="66" y="59"/>
                  </a:lnTo>
                  <a:lnTo>
                    <a:pt x="68" y="70"/>
                  </a:lnTo>
                  <a:lnTo>
                    <a:pt x="66" y="81"/>
                  </a:lnTo>
                  <a:lnTo>
                    <a:pt x="65" y="93"/>
                  </a:lnTo>
                  <a:lnTo>
                    <a:pt x="61" y="102"/>
                  </a:lnTo>
                  <a:lnTo>
                    <a:pt x="55" y="112"/>
                  </a:lnTo>
                  <a:lnTo>
                    <a:pt x="52" y="117"/>
                  </a:lnTo>
                  <a:lnTo>
                    <a:pt x="46" y="119"/>
                  </a:lnTo>
                  <a:lnTo>
                    <a:pt x="45" y="122"/>
                  </a:lnTo>
                  <a:lnTo>
                    <a:pt x="42" y="124"/>
                  </a:lnTo>
                  <a:lnTo>
                    <a:pt x="38" y="125"/>
                  </a:lnTo>
                  <a:lnTo>
                    <a:pt x="35" y="127"/>
                  </a:lnTo>
                  <a:lnTo>
                    <a:pt x="27" y="127"/>
                  </a:lnTo>
                  <a:lnTo>
                    <a:pt x="24" y="125"/>
                  </a:lnTo>
                  <a:lnTo>
                    <a:pt x="20" y="124"/>
                  </a:lnTo>
                  <a:lnTo>
                    <a:pt x="14" y="119"/>
                  </a:lnTo>
                  <a:lnTo>
                    <a:pt x="11" y="115"/>
                  </a:lnTo>
                  <a:lnTo>
                    <a:pt x="7" y="108"/>
                  </a:lnTo>
                  <a:lnTo>
                    <a:pt x="4" y="102"/>
                  </a:lnTo>
                  <a:lnTo>
                    <a:pt x="1" y="88"/>
                  </a:lnTo>
                  <a:lnTo>
                    <a:pt x="0" y="74"/>
                  </a:lnTo>
                  <a:lnTo>
                    <a:pt x="3" y="54"/>
                  </a:lnTo>
                  <a:lnTo>
                    <a:pt x="5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0" y="6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3"/>
                  </a:lnTo>
                  <a:lnTo>
                    <a:pt x="46" y="7"/>
                  </a:lnTo>
                  <a:lnTo>
                    <a:pt x="49" y="13"/>
                  </a:lnTo>
                  <a:lnTo>
                    <a:pt x="52" y="19"/>
                  </a:lnTo>
                  <a:lnTo>
                    <a:pt x="55" y="26"/>
                  </a:lnTo>
                  <a:lnTo>
                    <a:pt x="58" y="32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2" name="Freeform 60">
              <a:extLst>
                <a:ext uri="{FF2B5EF4-FFF2-40B4-BE49-F238E27FC236}">
                  <a16:creationId xmlns:a16="http://schemas.microsoft.com/office/drawing/2014/main" id="{C718462F-19B6-EED4-7289-D1936F7A0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300"/>
              <a:ext cx="130" cy="133"/>
            </a:xfrm>
            <a:custGeom>
              <a:avLst/>
              <a:gdLst>
                <a:gd name="T0" fmla="*/ 1 w 260"/>
                <a:gd name="T1" fmla="*/ 1 h 265"/>
                <a:gd name="T2" fmla="*/ 1 w 260"/>
                <a:gd name="T3" fmla="*/ 1 h 265"/>
                <a:gd name="T4" fmla="*/ 1 w 260"/>
                <a:gd name="T5" fmla="*/ 1 h 265"/>
                <a:gd name="T6" fmla="*/ 1 w 260"/>
                <a:gd name="T7" fmla="*/ 1 h 265"/>
                <a:gd name="T8" fmla="*/ 1 w 260"/>
                <a:gd name="T9" fmla="*/ 1 h 265"/>
                <a:gd name="T10" fmla="*/ 1 w 260"/>
                <a:gd name="T11" fmla="*/ 1 h 265"/>
                <a:gd name="T12" fmla="*/ 1 w 260"/>
                <a:gd name="T13" fmla="*/ 1 h 265"/>
                <a:gd name="T14" fmla="*/ 1 w 260"/>
                <a:gd name="T15" fmla="*/ 1 h 265"/>
                <a:gd name="T16" fmla="*/ 1 w 260"/>
                <a:gd name="T17" fmla="*/ 1 h 265"/>
                <a:gd name="T18" fmla="*/ 1 w 260"/>
                <a:gd name="T19" fmla="*/ 1 h 265"/>
                <a:gd name="T20" fmla="*/ 1 w 260"/>
                <a:gd name="T21" fmla="*/ 1 h 265"/>
                <a:gd name="T22" fmla="*/ 1 w 260"/>
                <a:gd name="T23" fmla="*/ 1 h 265"/>
                <a:gd name="T24" fmla="*/ 1 w 260"/>
                <a:gd name="T25" fmla="*/ 1 h 265"/>
                <a:gd name="T26" fmla="*/ 1 w 260"/>
                <a:gd name="T27" fmla="*/ 1 h 265"/>
                <a:gd name="T28" fmla="*/ 1 w 260"/>
                <a:gd name="T29" fmla="*/ 1 h 265"/>
                <a:gd name="T30" fmla="*/ 1 w 260"/>
                <a:gd name="T31" fmla="*/ 1 h 265"/>
                <a:gd name="T32" fmla="*/ 1 w 260"/>
                <a:gd name="T33" fmla="*/ 1 h 265"/>
                <a:gd name="T34" fmla="*/ 1 w 260"/>
                <a:gd name="T35" fmla="*/ 1 h 265"/>
                <a:gd name="T36" fmla="*/ 1 w 260"/>
                <a:gd name="T37" fmla="*/ 1 h 265"/>
                <a:gd name="T38" fmla="*/ 1 w 260"/>
                <a:gd name="T39" fmla="*/ 1 h 265"/>
                <a:gd name="T40" fmla="*/ 1 w 260"/>
                <a:gd name="T41" fmla="*/ 1 h 265"/>
                <a:gd name="T42" fmla="*/ 1 w 260"/>
                <a:gd name="T43" fmla="*/ 1 h 265"/>
                <a:gd name="T44" fmla="*/ 1 w 260"/>
                <a:gd name="T45" fmla="*/ 1 h 265"/>
                <a:gd name="T46" fmla="*/ 1 w 260"/>
                <a:gd name="T47" fmla="*/ 1 h 265"/>
                <a:gd name="T48" fmla="*/ 1 w 260"/>
                <a:gd name="T49" fmla="*/ 1 h 265"/>
                <a:gd name="T50" fmla="*/ 1 w 260"/>
                <a:gd name="T51" fmla="*/ 1 h 265"/>
                <a:gd name="T52" fmla="*/ 1 w 260"/>
                <a:gd name="T53" fmla="*/ 1 h 265"/>
                <a:gd name="T54" fmla="*/ 1 w 260"/>
                <a:gd name="T55" fmla="*/ 1 h 265"/>
                <a:gd name="T56" fmla="*/ 1 w 260"/>
                <a:gd name="T57" fmla="*/ 1 h 265"/>
                <a:gd name="T58" fmla="*/ 1 w 260"/>
                <a:gd name="T59" fmla="*/ 1 h 265"/>
                <a:gd name="T60" fmla="*/ 1 w 260"/>
                <a:gd name="T61" fmla="*/ 1 h 265"/>
                <a:gd name="T62" fmla="*/ 1 w 260"/>
                <a:gd name="T63" fmla="*/ 1 h 265"/>
                <a:gd name="T64" fmla="*/ 1 w 260"/>
                <a:gd name="T65" fmla="*/ 1 h 265"/>
                <a:gd name="T66" fmla="*/ 1 w 260"/>
                <a:gd name="T67" fmla="*/ 1 h 265"/>
                <a:gd name="T68" fmla="*/ 1 w 260"/>
                <a:gd name="T69" fmla="*/ 1 h 265"/>
                <a:gd name="T70" fmla="*/ 1 w 260"/>
                <a:gd name="T71" fmla="*/ 1 h 265"/>
                <a:gd name="T72" fmla="*/ 1 w 260"/>
                <a:gd name="T73" fmla="*/ 1 h 265"/>
                <a:gd name="T74" fmla="*/ 1 w 260"/>
                <a:gd name="T75" fmla="*/ 1 h 265"/>
                <a:gd name="T76" fmla="*/ 1 w 260"/>
                <a:gd name="T77" fmla="*/ 1 h 265"/>
                <a:gd name="T78" fmla="*/ 1 w 260"/>
                <a:gd name="T79" fmla="*/ 1 h 265"/>
                <a:gd name="T80" fmla="*/ 1 w 260"/>
                <a:gd name="T81" fmla="*/ 1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0"/>
                <a:gd name="T124" fmla="*/ 0 h 265"/>
                <a:gd name="T125" fmla="*/ 260 w 260"/>
                <a:gd name="T126" fmla="*/ 265 h 2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0" h="265">
                  <a:moveTo>
                    <a:pt x="260" y="17"/>
                  </a:moveTo>
                  <a:lnTo>
                    <a:pt x="255" y="26"/>
                  </a:lnTo>
                  <a:lnTo>
                    <a:pt x="251" y="36"/>
                  </a:lnTo>
                  <a:lnTo>
                    <a:pt x="245" y="57"/>
                  </a:lnTo>
                  <a:lnTo>
                    <a:pt x="240" y="77"/>
                  </a:lnTo>
                  <a:lnTo>
                    <a:pt x="234" y="87"/>
                  </a:lnTo>
                  <a:lnTo>
                    <a:pt x="228" y="95"/>
                  </a:lnTo>
                  <a:lnTo>
                    <a:pt x="224" y="119"/>
                  </a:lnTo>
                  <a:lnTo>
                    <a:pt x="220" y="143"/>
                  </a:lnTo>
                  <a:lnTo>
                    <a:pt x="213" y="168"/>
                  </a:lnTo>
                  <a:lnTo>
                    <a:pt x="204" y="190"/>
                  </a:lnTo>
                  <a:lnTo>
                    <a:pt x="200" y="202"/>
                  </a:lnTo>
                  <a:lnTo>
                    <a:pt x="194" y="211"/>
                  </a:lnTo>
                  <a:lnTo>
                    <a:pt x="187" y="221"/>
                  </a:lnTo>
                  <a:lnTo>
                    <a:pt x="180" y="231"/>
                  </a:lnTo>
                  <a:lnTo>
                    <a:pt x="172" y="238"/>
                  </a:lnTo>
                  <a:lnTo>
                    <a:pt x="162" y="247"/>
                  </a:lnTo>
                  <a:lnTo>
                    <a:pt x="152" y="253"/>
                  </a:lnTo>
                  <a:lnTo>
                    <a:pt x="141" y="258"/>
                  </a:lnTo>
                  <a:lnTo>
                    <a:pt x="133" y="263"/>
                  </a:lnTo>
                  <a:lnTo>
                    <a:pt x="126" y="264"/>
                  </a:lnTo>
                  <a:lnTo>
                    <a:pt x="121" y="265"/>
                  </a:lnTo>
                  <a:lnTo>
                    <a:pt x="114" y="264"/>
                  </a:lnTo>
                  <a:lnTo>
                    <a:pt x="99" y="263"/>
                  </a:lnTo>
                  <a:lnTo>
                    <a:pt x="85" y="260"/>
                  </a:lnTo>
                  <a:lnTo>
                    <a:pt x="77" y="253"/>
                  </a:lnTo>
                  <a:lnTo>
                    <a:pt x="68" y="244"/>
                  </a:lnTo>
                  <a:lnTo>
                    <a:pt x="58" y="234"/>
                  </a:lnTo>
                  <a:lnTo>
                    <a:pt x="51" y="224"/>
                  </a:lnTo>
                  <a:lnTo>
                    <a:pt x="43" y="214"/>
                  </a:lnTo>
                  <a:lnTo>
                    <a:pt x="36" y="204"/>
                  </a:lnTo>
                  <a:lnTo>
                    <a:pt x="22" y="185"/>
                  </a:lnTo>
                  <a:lnTo>
                    <a:pt x="19" y="186"/>
                  </a:lnTo>
                  <a:lnTo>
                    <a:pt x="16" y="187"/>
                  </a:lnTo>
                  <a:lnTo>
                    <a:pt x="10" y="193"/>
                  </a:lnTo>
                  <a:lnTo>
                    <a:pt x="9" y="194"/>
                  </a:lnTo>
                  <a:lnTo>
                    <a:pt x="6" y="196"/>
                  </a:lnTo>
                  <a:lnTo>
                    <a:pt x="3" y="194"/>
                  </a:lnTo>
                  <a:lnTo>
                    <a:pt x="0" y="192"/>
                  </a:lnTo>
                  <a:lnTo>
                    <a:pt x="2" y="187"/>
                  </a:lnTo>
                  <a:lnTo>
                    <a:pt x="3" y="183"/>
                  </a:lnTo>
                  <a:lnTo>
                    <a:pt x="5" y="177"/>
                  </a:lnTo>
                  <a:lnTo>
                    <a:pt x="6" y="172"/>
                  </a:lnTo>
                  <a:lnTo>
                    <a:pt x="9" y="168"/>
                  </a:lnTo>
                  <a:lnTo>
                    <a:pt x="12" y="163"/>
                  </a:lnTo>
                  <a:lnTo>
                    <a:pt x="13" y="163"/>
                  </a:lnTo>
                  <a:lnTo>
                    <a:pt x="16" y="163"/>
                  </a:lnTo>
                  <a:lnTo>
                    <a:pt x="19" y="165"/>
                  </a:lnTo>
                  <a:lnTo>
                    <a:pt x="22" y="166"/>
                  </a:lnTo>
                  <a:lnTo>
                    <a:pt x="27" y="170"/>
                  </a:lnTo>
                  <a:lnTo>
                    <a:pt x="31" y="175"/>
                  </a:lnTo>
                  <a:lnTo>
                    <a:pt x="37" y="176"/>
                  </a:lnTo>
                  <a:lnTo>
                    <a:pt x="43" y="177"/>
                  </a:lnTo>
                  <a:lnTo>
                    <a:pt x="53" y="177"/>
                  </a:lnTo>
                  <a:lnTo>
                    <a:pt x="64" y="176"/>
                  </a:lnTo>
                  <a:lnTo>
                    <a:pt x="74" y="172"/>
                  </a:lnTo>
                  <a:lnTo>
                    <a:pt x="85" y="168"/>
                  </a:lnTo>
                  <a:lnTo>
                    <a:pt x="95" y="163"/>
                  </a:lnTo>
                  <a:lnTo>
                    <a:pt x="105" y="160"/>
                  </a:lnTo>
                  <a:lnTo>
                    <a:pt x="116" y="155"/>
                  </a:lnTo>
                  <a:lnTo>
                    <a:pt x="126" y="149"/>
                  </a:lnTo>
                  <a:lnTo>
                    <a:pt x="149" y="136"/>
                  </a:lnTo>
                  <a:lnTo>
                    <a:pt x="172" y="124"/>
                  </a:lnTo>
                  <a:lnTo>
                    <a:pt x="193" y="108"/>
                  </a:lnTo>
                  <a:lnTo>
                    <a:pt x="203" y="99"/>
                  </a:lnTo>
                  <a:lnTo>
                    <a:pt x="213" y="91"/>
                  </a:lnTo>
                  <a:lnTo>
                    <a:pt x="220" y="81"/>
                  </a:lnTo>
                  <a:lnTo>
                    <a:pt x="227" y="70"/>
                  </a:lnTo>
                  <a:lnTo>
                    <a:pt x="233" y="58"/>
                  </a:lnTo>
                  <a:lnTo>
                    <a:pt x="237" y="46"/>
                  </a:lnTo>
                  <a:lnTo>
                    <a:pt x="240" y="31"/>
                  </a:lnTo>
                  <a:lnTo>
                    <a:pt x="240" y="17"/>
                  </a:lnTo>
                  <a:lnTo>
                    <a:pt x="237" y="13"/>
                  </a:lnTo>
                  <a:lnTo>
                    <a:pt x="234" y="10"/>
                  </a:lnTo>
                  <a:lnTo>
                    <a:pt x="233" y="6"/>
                  </a:lnTo>
                  <a:lnTo>
                    <a:pt x="233" y="3"/>
                  </a:lnTo>
                  <a:lnTo>
                    <a:pt x="233" y="0"/>
                  </a:lnTo>
                  <a:lnTo>
                    <a:pt x="243" y="2"/>
                  </a:lnTo>
                  <a:lnTo>
                    <a:pt x="250" y="4"/>
                  </a:lnTo>
                  <a:lnTo>
                    <a:pt x="253" y="6"/>
                  </a:lnTo>
                  <a:lnTo>
                    <a:pt x="255" y="10"/>
                  </a:lnTo>
                  <a:lnTo>
                    <a:pt x="257" y="13"/>
                  </a:lnTo>
                  <a:lnTo>
                    <a:pt x="26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3" name="Freeform 61">
              <a:extLst>
                <a:ext uri="{FF2B5EF4-FFF2-40B4-BE49-F238E27FC236}">
                  <a16:creationId xmlns:a16="http://schemas.microsoft.com/office/drawing/2014/main" id="{FD6DC596-0909-0689-B817-6DDF5CB2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302"/>
              <a:ext cx="129" cy="73"/>
            </a:xfrm>
            <a:custGeom>
              <a:avLst/>
              <a:gdLst>
                <a:gd name="T0" fmla="*/ 1 w 258"/>
                <a:gd name="T1" fmla="*/ 1 h 146"/>
                <a:gd name="T2" fmla="*/ 1 w 258"/>
                <a:gd name="T3" fmla="*/ 1 h 146"/>
                <a:gd name="T4" fmla="*/ 1 w 258"/>
                <a:gd name="T5" fmla="*/ 1 h 146"/>
                <a:gd name="T6" fmla="*/ 1 w 258"/>
                <a:gd name="T7" fmla="*/ 1 h 146"/>
                <a:gd name="T8" fmla="*/ 1 w 258"/>
                <a:gd name="T9" fmla="*/ 1 h 146"/>
                <a:gd name="T10" fmla="*/ 1 w 258"/>
                <a:gd name="T11" fmla="*/ 1 h 146"/>
                <a:gd name="T12" fmla="*/ 1 w 258"/>
                <a:gd name="T13" fmla="*/ 1 h 146"/>
                <a:gd name="T14" fmla="*/ 0 w 258"/>
                <a:gd name="T15" fmla="*/ 1 h 146"/>
                <a:gd name="T16" fmla="*/ 1 w 258"/>
                <a:gd name="T17" fmla="*/ 1 h 146"/>
                <a:gd name="T18" fmla="*/ 1 w 258"/>
                <a:gd name="T19" fmla="*/ 1 h 146"/>
                <a:gd name="T20" fmla="*/ 1 w 258"/>
                <a:gd name="T21" fmla="*/ 1 h 146"/>
                <a:gd name="T22" fmla="*/ 1 w 258"/>
                <a:gd name="T23" fmla="*/ 1 h 146"/>
                <a:gd name="T24" fmla="*/ 1 w 258"/>
                <a:gd name="T25" fmla="*/ 1 h 146"/>
                <a:gd name="T26" fmla="*/ 1 w 258"/>
                <a:gd name="T27" fmla="*/ 1 h 146"/>
                <a:gd name="T28" fmla="*/ 1 w 258"/>
                <a:gd name="T29" fmla="*/ 1 h 146"/>
                <a:gd name="T30" fmla="*/ 1 w 258"/>
                <a:gd name="T31" fmla="*/ 1 h 146"/>
                <a:gd name="T32" fmla="*/ 1 w 258"/>
                <a:gd name="T33" fmla="*/ 1 h 146"/>
                <a:gd name="T34" fmla="*/ 1 w 258"/>
                <a:gd name="T35" fmla="*/ 1 h 146"/>
                <a:gd name="T36" fmla="*/ 1 w 258"/>
                <a:gd name="T37" fmla="*/ 1 h 146"/>
                <a:gd name="T38" fmla="*/ 1 w 258"/>
                <a:gd name="T39" fmla="*/ 1 h 146"/>
                <a:gd name="T40" fmla="*/ 1 w 258"/>
                <a:gd name="T41" fmla="*/ 1 h 146"/>
                <a:gd name="T42" fmla="*/ 1 w 258"/>
                <a:gd name="T43" fmla="*/ 1 h 146"/>
                <a:gd name="T44" fmla="*/ 1 w 258"/>
                <a:gd name="T45" fmla="*/ 1 h 146"/>
                <a:gd name="T46" fmla="*/ 1 w 258"/>
                <a:gd name="T47" fmla="*/ 1 h 146"/>
                <a:gd name="T48" fmla="*/ 1 w 258"/>
                <a:gd name="T49" fmla="*/ 1 h 146"/>
                <a:gd name="T50" fmla="*/ 1 w 258"/>
                <a:gd name="T51" fmla="*/ 1 h 146"/>
                <a:gd name="T52" fmla="*/ 1 w 258"/>
                <a:gd name="T53" fmla="*/ 0 h 146"/>
                <a:gd name="T54" fmla="*/ 1 w 258"/>
                <a:gd name="T55" fmla="*/ 1 h 146"/>
                <a:gd name="T56" fmla="*/ 1 w 258"/>
                <a:gd name="T57" fmla="*/ 1 h 146"/>
                <a:gd name="T58" fmla="*/ 1 w 258"/>
                <a:gd name="T59" fmla="*/ 1 h 146"/>
                <a:gd name="T60" fmla="*/ 1 w 258"/>
                <a:gd name="T61" fmla="*/ 1 h 146"/>
                <a:gd name="T62" fmla="*/ 1 w 258"/>
                <a:gd name="T63" fmla="*/ 1 h 146"/>
                <a:gd name="T64" fmla="*/ 1 w 258"/>
                <a:gd name="T65" fmla="*/ 1 h 146"/>
                <a:gd name="T66" fmla="*/ 1 w 258"/>
                <a:gd name="T67" fmla="*/ 1 h 146"/>
                <a:gd name="T68" fmla="*/ 1 w 258"/>
                <a:gd name="T69" fmla="*/ 1 h 146"/>
                <a:gd name="T70" fmla="*/ 1 w 258"/>
                <a:gd name="T71" fmla="*/ 1 h 146"/>
                <a:gd name="T72" fmla="*/ 1 w 258"/>
                <a:gd name="T73" fmla="*/ 1 h 146"/>
                <a:gd name="T74" fmla="*/ 1 w 258"/>
                <a:gd name="T75" fmla="*/ 1 h 146"/>
                <a:gd name="T76" fmla="*/ 1 w 258"/>
                <a:gd name="T77" fmla="*/ 1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8"/>
                <a:gd name="T118" fmla="*/ 0 h 146"/>
                <a:gd name="T119" fmla="*/ 258 w 258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8" h="146">
                  <a:moveTo>
                    <a:pt x="143" y="126"/>
                  </a:moveTo>
                  <a:lnTo>
                    <a:pt x="125" y="132"/>
                  </a:lnTo>
                  <a:lnTo>
                    <a:pt x="107" y="136"/>
                  </a:lnTo>
                  <a:lnTo>
                    <a:pt x="90" y="138"/>
                  </a:lnTo>
                  <a:lnTo>
                    <a:pt x="71" y="139"/>
                  </a:lnTo>
                  <a:lnTo>
                    <a:pt x="34" y="140"/>
                  </a:lnTo>
                  <a:lnTo>
                    <a:pt x="17" y="143"/>
                  </a:lnTo>
                  <a:lnTo>
                    <a:pt x="0" y="146"/>
                  </a:lnTo>
                  <a:lnTo>
                    <a:pt x="3" y="142"/>
                  </a:lnTo>
                  <a:lnTo>
                    <a:pt x="10" y="136"/>
                  </a:lnTo>
                  <a:lnTo>
                    <a:pt x="17" y="131"/>
                  </a:lnTo>
                  <a:lnTo>
                    <a:pt x="26" y="126"/>
                  </a:lnTo>
                  <a:lnTo>
                    <a:pt x="39" y="116"/>
                  </a:lnTo>
                  <a:lnTo>
                    <a:pt x="51" y="105"/>
                  </a:lnTo>
                  <a:lnTo>
                    <a:pt x="77" y="84"/>
                  </a:lnTo>
                  <a:lnTo>
                    <a:pt x="88" y="72"/>
                  </a:lnTo>
                  <a:lnTo>
                    <a:pt x="102" y="64"/>
                  </a:lnTo>
                  <a:lnTo>
                    <a:pt x="117" y="55"/>
                  </a:lnTo>
                  <a:lnTo>
                    <a:pt x="132" y="48"/>
                  </a:lnTo>
                  <a:lnTo>
                    <a:pt x="149" y="45"/>
                  </a:lnTo>
                  <a:lnTo>
                    <a:pt x="166" y="43"/>
                  </a:lnTo>
                  <a:lnTo>
                    <a:pt x="182" y="37"/>
                  </a:lnTo>
                  <a:lnTo>
                    <a:pt x="199" y="31"/>
                  </a:lnTo>
                  <a:lnTo>
                    <a:pt x="214" y="24"/>
                  </a:lnTo>
                  <a:lnTo>
                    <a:pt x="229" y="17"/>
                  </a:lnTo>
                  <a:lnTo>
                    <a:pt x="244" y="9"/>
                  </a:lnTo>
                  <a:lnTo>
                    <a:pt x="258" y="0"/>
                  </a:lnTo>
                  <a:lnTo>
                    <a:pt x="251" y="20"/>
                  </a:lnTo>
                  <a:lnTo>
                    <a:pt x="243" y="41"/>
                  </a:lnTo>
                  <a:lnTo>
                    <a:pt x="231" y="61"/>
                  </a:lnTo>
                  <a:lnTo>
                    <a:pt x="219" y="79"/>
                  </a:lnTo>
                  <a:lnTo>
                    <a:pt x="210" y="88"/>
                  </a:lnTo>
                  <a:lnTo>
                    <a:pt x="202" y="95"/>
                  </a:lnTo>
                  <a:lnTo>
                    <a:pt x="193" y="102"/>
                  </a:lnTo>
                  <a:lnTo>
                    <a:pt x="185" y="109"/>
                  </a:lnTo>
                  <a:lnTo>
                    <a:pt x="175" y="115"/>
                  </a:lnTo>
                  <a:lnTo>
                    <a:pt x="165" y="119"/>
                  </a:lnTo>
                  <a:lnTo>
                    <a:pt x="155" y="123"/>
                  </a:lnTo>
                  <a:lnTo>
                    <a:pt x="143" y="126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4" name="Freeform 62">
              <a:extLst>
                <a:ext uri="{FF2B5EF4-FFF2-40B4-BE49-F238E27FC236}">
                  <a16:creationId xmlns:a16="http://schemas.microsoft.com/office/drawing/2014/main" id="{DDDDE089-9263-712F-CC82-789013C8C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306"/>
              <a:ext cx="57" cy="13"/>
            </a:xfrm>
            <a:custGeom>
              <a:avLst/>
              <a:gdLst>
                <a:gd name="T0" fmla="*/ 1 w 113"/>
                <a:gd name="T1" fmla="*/ 0 h 27"/>
                <a:gd name="T2" fmla="*/ 1 w 113"/>
                <a:gd name="T3" fmla="*/ 0 h 27"/>
                <a:gd name="T4" fmla="*/ 1 w 113"/>
                <a:gd name="T5" fmla="*/ 0 h 27"/>
                <a:gd name="T6" fmla="*/ 1 w 113"/>
                <a:gd name="T7" fmla="*/ 0 h 27"/>
                <a:gd name="T8" fmla="*/ 1 w 113"/>
                <a:gd name="T9" fmla="*/ 0 h 27"/>
                <a:gd name="T10" fmla="*/ 1 w 113"/>
                <a:gd name="T11" fmla="*/ 0 h 27"/>
                <a:gd name="T12" fmla="*/ 1 w 113"/>
                <a:gd name="T13" fmla="*/ 0 h 27"/>
                <a:gd name="T14" fmla="*/ 1 w 113"/>
                <a:gd name="T15" fmla="*/ 0 h 27"/>
                <a:gd name="T16" fmla="*/ 1 w 113"/>
                <a:gd name="T17" fmla="*/ 0 h 27"/>
                <a:gd name="T18" fmla="*/ 1 w 113"/>
                <a:gd name="T19" fmla="*/ 0 h 27"/>
                <a:gd name="T20" fmla="*/ 1 w 113"/>
                <a:gd name="T21" fmla="*/ 0 h 27"/>
                <a:gd name="T22" fmla="*/ 1 w 113"/>
                <a:gd name="T23" fmla="*/ 0 h 27"/>
                <a:gd name="T24" fmla="*/ 1 w 113"/>
                <a:gd name="T25" fmla="*/ 0 h 27"/>
                <a:gd name="T26" fmla="*/ 1 w 113"/>
                <a:gd name="T27" fmla="*/ 0 h 27"/>
                <a:gd name="T28" fmla="*/ 1 w 113"/>
                <a:gd name="T29" fmla="*/ 0 h 27"/>
                <a:gd name="T30" fmla="*/ 1 w 113"/>
                <a:gd name="T31" fmla="*/ 0 h 27"/>
                <a:gd name="T32" fmla="*/ 1 w 113"/>
                <a:gd name="T33" fmla="*/ 0 h 27"/>
                <a:gd name="T34" fmla="*/ 1 w 113"/>
                <a:gd name="T35" fmla="*/ 0 h 27"/>
                <a:gd name="T36" fmla="*/ 1 w 113"/>
                <a:gd name="T37" fmla="*/ 0 h 27"/>
                <a:gd name="T38" fmla="*/ 1 w 113"/>
                <a:gd name="T39" fmla="*/ 0 h 27"/>
                <a:gd name="T40" fmla="*/ 1 w 113"/>
                <a:gd name="T41" fmla="*/ 0 h 27"/>
                <a:gd name="T42" fmla="*/ 1 w 113"/>
                <a:gd name="T43" fmla="*/ 0 h 27"/>
                <a:gd name="T44" fmla="*/ 1 w 113"/>
                <a:gd name="T45" fmla="*/ 0 h 27"/>
                <a:gd name="T46" fmla="*/ 1 w 113"/>
                <a:gd name="T47" fmla="*/ 0 h 27"/>
                <a:gd name="T48" fmla="*/ 1 w 113"/>
                <a:gd name="T49" fmla="*/ 0 h 27"/>
                <a:gd name="T50" fmla="*/ 1 w 113"/>
                <a:gd name="T51" fmla="*/ 0 h 27"/>
                <a:gd name="T52" fmla="*/ 1 w 113"/>
                <a:gd name="T53" fmla="*/ 0 h 27"/>
                <a:gd name="T54" fmla="*/ 1 w 113"/>
                <a:gd name="T55" fmla="*/ 0 h 27"/>
                <a:gd name="T56" fmla="*/ 1 w 113"/>
                <a:gd name="T57" fmla="*/ 0 h 27"/>
                <a:gd name="T58" fmla="*/ 1 w 113"/>
                <a:gd name="T59" fmla="*/ 0 h 27"/>
                <a:gd name="T60" fmla="*/ 1 w 113"/>
                <a:gd name="T61" fmla="*/ 0 h 27"/>
                <a:gd name="T62" fmla="*/ 1 w 113"/>
                <a:gd name="T63" fmla="*/ 0 h 27"/>
                <a:gd name="T64" fmla="*/ 1 w 113"/>
                <a:gd name="T65" fmla="*/ 0 h 27"/>
                <a:gd name="T66" fmla="*/ 1 w 113"/>
                <a:gd name="T67" fmla="*/ 0 h 27"/>
                <a:gd name="T68" fmla="*/ 1 w 113"/>
                <a:gd name="T69" fmla="*/ 0 h 27"/>
                <a:gd name="T70" fmla="*/ 1 w 113"/>
                <a:gd name="T71" fmla="*/ 0 h 27"/>
                <a:gd name="T72" fmla="*/ 1 w 113"/>
                <a:gd name="T73" fmla="*/ 0 h 27"/>
                <a:gd name="T74" fmla="*/ 1 w 113"/>
                <a:gd name="T75" fmla="*/ 0 h 27"/>
                <a:gd name="T76" fmla="*/ 1 w 113"/>
                <a:gd name="T77" fmla="*/ 0 h 27"/>
                <a:gd name="T78" fmla="*/ 1 w 113"/>
                <a:gd name="T79" fmla="*/ 0 h 27"/>
                <a:gd name="T80" fmla="*/ 1 w 113"/>
                <a:gd name="T81" fmla="*/ 0 h 27"/>
                <a:gd name="T82" fmla="*/ 1 w 113"/>
                <a:gd name="T83" fmla="*/ 0 h 27"/>
                <a:gd name="T84" fmla="*/ 1 w 113"/>
                <a:gd name="T85" fmla="*/ 0 h 27"/>
                <a:gd name="T86" fmla="*/ 0 w 113"/>
                <a:gd name="T87" fmla="*/ 0 h 27"/>
                <a:gd name="T88" fmla="*/ 1 w 113"/>
                <a:gd name="T89" fmla="*/ 0 h 27"/>
                <a:gd name="T90" fmla="*/ 1 w 113"/>
                <a:gd name="T91" fmla="*/ 0 h 27"/>
                <a:gd name="T92" fmla="*/ 1 w 113"/>
                <a:gd name="T93" fmla="*/ 0 h 27"/>
                <a:gd name="T94" fmla="*/ 1 w 113"/>
                <a:gd name="T95" fmla="*/ 0 h 27"/>
                <a:gd name="T96" fmla="*/ 1 w 113"/>
                <a:gd name="T97" fmla="*/ 0 h 27"/>
                <a:gd name="T98" fmla="*/ 1 w 113"/>
                <a:gd name="T99" fmla="*/ 0 h 27"/>
                <a:gd name="T100" fmla="*/ 1 w 113"/>
                <a:gd name="T101" fmla="*/ 0 h 27"/>
                <a:gd name="T102" fmla="*/ 1 w 113"/>
                <a:gd name="T103" fmla="*/ 0 h 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"/>
                <a:gd name="T157" fmla="*/ 0 h 27"/>
                <a:gd name="T158" fmla="*/ 113 w 113"/>
                <a:gd name="T159" fmla="*/ 27 h 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" h="27">
                  <a:moveTo>
                    <a:pt x="113" y="0"/>
                  </a:moveTo>
                  <a:lnTo>
                    <a:pt x="112" y="2"/>
                  </a:lnTo>
                  <a:lnTo>
                    <a:pt x="112" y="7"/>
                  </a:lnTo>
                  <a:lnTo>
                    <a:pt x="112" y="14"/>
                  </a:lnTo>
                  <a:lnTo>
                    <a:pt x="109" y="17"/>
                  </a:lnTo>
                  <a:lnTo>
                    <a:pt x="106" y="18"/>
                  </a:lnTo>
                  <a:lnTo>
                    <a:pt x="103" y="18"/>
                  </a:lnTo>
                  <a:lnTo>
                    <a:pt x="100" y="18"/>
                  </a:lnTo>
                  <a:lnTo>
                    <a:pt x="98" y="15"/>
                  </a:lnTo>
                  <a:lnTo>
                    <a:pt x="93" y="12"/>
                  </a:lnTo>
                  <a:lnTo>
                    <a:pt x="90" y="9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11"/>
                  </a:lnTo>
                  <a:lnTo>
                    <a:pt x="85" y="14"/>
                  </a:lnTo>
                  <a:lnTo>
                    <a:pt x="83" y="18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3" y="21"/>
                  </a:lnTo>
                  <a:lnTo>
                    <a:pt x="71" y="19"/>
                  </a:lnTo>
                  <a:lnTo>
                    <a:pt x="66" y="17"/>
                  </a:lnTo>
                  <a:lnTo>
                    <a:pt x="64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56" y="18"/>
                  </a:lnTo>
                  <a:lnTo>
                    <a:pt x="55" y="22"/>
                  </a:lnTo>
                  <a:lnTo>
                    <a:pt x="48" y="22"/>
                  </a:lnTo>
                  <a:lnTo>
                    <a:pt x="45" y="24"/>
                  </a:lnTo>
                  <a:lnTo>
                    <a:pt x="44" y="19"/>
                  </a:lnTo>
                  <a:lnTo>
                    <a:pt x="42" y="15"/>
                  </a:lnTo>
                  <a:lnTo>
                    <a:pt x="41" y="12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2" y="12"/>
                  </a:lnTo>
                  <a:lnTo>
                    <a:pt x="31" y="17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11" y="25"/>
                  </a:lnTo>
                  <a:lnTo>
                    <a:pt x="5" y="27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8" y="11"/>
                  </a:lnTo>
                  <a:lnTo>
                    <a:pt x="18" y="8"/>
                  </a:lnTo>
                  <a:lnTo>
                    <a:pt x="37" y="5"/>
                  </a:lnTo>
                  <a:lnTo>
                    <a:pt x="55" y="4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5" name="Freeform 63">
              <a:extLst>
                <a:ext uri="{FF2B5EF4-FFF2-40B4-BE49-F238E27FC236}">
                  <a16:creationId xmlns:a16="http://schemas.microsoft.com/office/drawing/2014/main" id="{65B0690F-150D-FB39-0BEC-66A68DFE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2310"/>
              <a:ext cx="14" cy="16"/>
            </a:xfrm>
            <a:custGeom>
              <a:avLst/>
              <a:gdLst>
                <a:gd name="T0" fmla="*/ 0 w 30"/>
                <a:gd name="T1" fmla="*/ 1 h 31"/>
                <a:gd name="T2" fmla="*/ 0 w 30"/>
                <a:gd name="T3" fmla="*/ 1 h 31"/>
                <a:gd name="T4" fmla="*/ 0 w 30"/>
                <a:gd name="T5" fmla="*/ 1 h 31"/>
                <a:gd name="T6" fmla="*/ 0 w 30"/>
                <a:gd name="T7" fmla="*/ 1 h 31"/>
                <a:gd name="T8" fmla="*/ 0 w 30"/>
                <a:gd name="T9" fmla="*/ 1 h 31"/>
                <a:gd name="T10" fmla="*/ 0 w 30"/>
                <a:gd name="T11" fmla="*/ 1 h 31"/>
                <a:gd name="T12" fmla="*/ 0 w 30"/>
                <a:gd name="T13" fmla="*/ 1 h 31"/>
                <a:gd name="T14" fmla="*/ 0 w 30"/>
                <a:gd name="T15" fmla="*/ 1 h 31"/>
                <a:gd name="T16" fmla="*/ 0 w 30"/>
                <a:gd name="T17" fmla="*/ 1 h 31"/>
                <a:gd name="T18" fmla="*/ 0 w 30"/>
                <a:gd name="T19" fmla="*/ 1 h 31"/>
                <a:gd name="T20" fmla="*/ 0 w 30"/>
                <a:gd name="T21" fmla="*/ 1 h 31"/>
                <a:gd name="T22" fmla="*/ 0 w 30"/>
                <a:gd name="T23" fmla="*/ 1 h 31"/>
                <a:gd name="T24" fmla="*/ 0 w 30"/>
                <a:gd name="T25" fmla="*/ 1 h 31"/>
                <a:gd name="T26" fmla="*/ 0 w 30"/>
                <a:gd name="T27" fmla="*/ 1 h 31"/>
                <a:gd name="T28" fmla="*/ 0 w 30"/>
                <a:gd name="T29" fmla="*/ 1 h 31"/>
                <a:gd name="T30" fmla="*/ 0 w 30"/>
                <a:gd name="T31" fmla="*/ 1 h 31"/>
                <a:gd name="T32" fmla="*/ 0 w 30"/>
                <a:gd name="T33" fmla="*/ 1 h 31"/>
                <a:gd name="T34" fmla="*/ 0 w 30"/>
                <a:gd name="T35" fmla="*/ 1 h 31"/>
                <a:gd name="T36" fmla="*/ 0 w 30"/>
                <a:gd name="T37" fmla="*/ 1 h 31"/>
                <a:gd name="T38" fmla="*/ 0 w 30"/>
                <a:gd name="T39" fmla="*/ 0 h 31"/>
                <a:gd name="T40" fmla="*/ 0 w 30"/>
                <a:gd name="T41" fmla="*/ 0 h 31"/>
                <a:gd name="T42" fmla="*/ 0 w 30"/>
                <a:gd name="T43" fmla="*/ 0 h 31"/>
                <a:gd name="T44" fmla="*/ 0 w 30"/>
                <a:gd name="T45" fmla="*/ 1 h 31"/>
                <a:gd name="T46" fmla="*/ 0 w 30"/>
                <a:gd name="T47" fmla="*/ 1 h 31"/>
                <a:gd name="T48" fmla="*/ 0 w 30"/>
                <a:gd name="T49" fmla="*/ 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31"/>
                <a:gd name="T77" fmla="*/ 30 w 30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31">
                  <a:moveTo>
                    <a:pt x="30" y="7"/>
                  </a:moveTo>
                  <a:lnTo>
                    <a:pt x="30" y="11"/>
                  </a:lnTo>
                  <a:lnTo>
                    <a:pt x="23" y="13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4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6" name="Freeform 64">
              <a:extLst>
                <a:ext uri="{FF2B5EF4-FFF2-40B4-BE49-F238E27FC236}">
                  <a16:creationId xmlns:a16="http://schemas.microsoft.com/office/drawing/2014/main" id="{01F6120B-FE48-BB68-433B-FD8F2F76A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320"/>
              <a:ext cx="51" cy="18"/>
            </a:xfrm>
            <a:custGeom>
              <a:avLst/>
              <a:gdLst>
                <a:gd name="T0" fmla="*/ 1 w 102"/>
                <a:gd name="T1" fmla="*/ 1 h 35"/>
                <a:gd name="T2" fmla="*/ 1 w 102"/>
                <a:gd name="T3" fmla="*/ 1 h 35"/>
                <a:gd name="T4" fmla="*/ 1 w 102"/>
                <a:gd name="T5" fmla="*/ 1 h 35"/>
                <a:gd name="T6" fmla="*/ 1 w 102"/>
                <a:gd name="T7" fmla="*/ 1 h 35"/>
                <a:gd name="T8" fmla="*/ 1 w 102"/>
                <a:gd name="T9" fmla="*/ 1 h 35"/>
                <a:gd name="T10" fmla="*/ 1 w 102"/>
                <a:gd name="T11" fmla="*/ 1 h 35"/>
                <a:gd name="T12" fmla="*/ 1 w 102"/>
                <a:gd name="T13" fmla="*/ 1 h 35"/>
                <a:gd name="T14" fmla="*/ 1 w 102"/>
                <a:gd name="T15" fmla="*/ 1 h 35"/>
                <a:gd name="T16" fmla="*/ 1 w 102"/>
                <a:gd name="T17" fmla="*/ 1 h 35"/>
                <a:gd name="T18" fmla="*/ 1 w 102"/>
                <a:gd name="T19" fmla="*/ 1 h 35"/>
                <a:gd name="T20" fmla="*/ 1 w 102"/>
                <a:gd name="T21" fmla="*/ 1 h 35"/>
                <a:gd name="T22" fmla="*/ 1 w 102"/>
                <a:gd name="T23" fmla="*/ 1 h 35"/>
                <a:gd name="T24" fmla="*/ 1 w 102"/>
                <a:gd name="T25" fmla="*/ 1 h 35"/>
                <a:gd name="T26" fmla="*/ 0 w 102"/>
                <a:gd name="T27" fmla="*/ 1 h 35"/>
                <a:gd name="T28" fmla="*/ 1 w 102"/>
                <a:gd name="T29" fmla="*/ 1 h 35"/>
                <a:gd name="T30" fmla="*/ 1 w 102"/>
                <a:gd name="T31" fmla="*/ 1 h 35"/>
                <a:gd name="T32" fmla="*/ 1 w 102"/>
                <a:gd name="T33" fmla="*/ 1 h 35"/>
                <a:gd name="T34" fmla="*/ 1 w 102"/>
                <a:gd name="T35" fmla="*/ 1 h 35"/>
                <a:gd name="T36" fmla="*/ 1 w 102"/>
                <a:gd name="T37" fmla="*/ 1 h 35"/>
                <a:gd name="T38" fmla="*/ 1 w 102"/>
                <a:gd name="T39" fmla="*/ 1 h 35"/>
                <a:gd name="T40" fmla="*/ 1 w 102"/>
                <a:gd name="T41" fmla="*/ 1 h 35"/>
                <a:gd name="T42" fmla="*/ 1 w 102"/>
                <a:gd name="T43" fmla="*/ 1 h 35"/>
                <a:gd name="T44" fmla="*/ 1 w 102"/>
                <a:gd name="T45" fmla="*/ 1 h 35"/>
                <a:gd name="T46" fmla="*/ 1 w 102"/>
                <a:gd name="T47" fmla="*/ 1 h 35"/>
                <a:gd name="T48" fmla="*/ 1 w 102"/>
                <a:gd name="T49" fmla="*/ 1 h 35"/>
                <a:gd name="T50" fmla="*/ 1 w 102"/>
                <a:gd name="T51" fmla="*/ 1 h 35"/>
                <a:gd name="T52" fmla="*/ 1 w 102"/>
                <a:gd name="T53" fmla="*/ 1 h 35"/>
                <a:gd name="T54" fmla="*/ 1 w 102"/>
                <a:gd name="T55" fmla="*/ 1 h 35"/>
                <a:gd name="T56" fmla="*/ 1 w 102"/>
                <a:gd name="T57" fmla="*/ 1 h 35"/>
                <a:gd name="T58" fmla="*/ 1 w 102"/>
                <a:gd name="T59" fmla="*/ 1 h 35"/>
                <a:gd name="T60" fmla="*/ 1 w 102"/>
                <a:gd name="T61" fmla="*/ 1 h 35"/>
                <a:gd name="T62" fmla="*/ 1 w 102"/>
                <a:gd name="T63" fmla="*/ 1 h 35"/>
                <a:gd name="T64" fmla="*/ 1 w 102"/>
                <a:gd name="T65" fmla="*/ 1 h 35"/>
                <a:gd name="T66" fmla="*/ 1 w 102"/>
                <a:gd name="T67" fmla="*/ 1 h 35"/>
                <a:gd name="T68" fmla="*/ 1 w 102"/>
                <a:gd name="T69" fmla="*/ 1 h 35"/>
                <a:gd name="T70" fmla="*/ 1 w 102"/>
                <a:gd name="T71" fmla="*/ 1 h 35"/>
                <a:gd name="T72" fmla="*/ 1 w 102"/>
                <a:gd name="T73" fmla="*/ 1 h 35"/>
                <a:gd name="T74" fmla="*/ 1 w 102"/>
                <a:gd name="T75" fmla="*/ 1 h 35"/>
                <a:gd name="T76" fmla="*/ 1 w 102"/>
                <a:gd name="T77" fmla="*/ 1 h 35"/>
                <a:gd name="T78" fmla="*/ 1 w 102"/>
                <a:gd name="T79" fmla="*/ 1 h 35"/>
                <a:gd name="T80" fmla="*/ 1 w 102"/>
                <a:gd name="T81" fmla="*/ 1 h 35"/>
                <a:gd name="T82" fmla="*/ 1 w 102"/>
                <a:gd name="T83" fmla="*/ 1 h 35"/>
                <a:gd name="T84" fmla="*/ 1 w 102"/>
                <a:gd name="T85" fmla="*/ 1 h 35"/>
                <a:gd name="T86" fmla="*/ 1 w 102"/>
                <a:gd name="T87" fmla="*/ 1 h 35"/>
                <a:gd name="T88" fmla="*/ 1 w 102"/>
                <a:gd name="T89" fmla="*/ 1 h 35"/>
                <a:gd name="T90" fmla="*/ 1 w 102"/>
                <a:gd name="T91" fmla="*/ 1 h 35"/>
                <a:gd name="T92" fmla="*/ 1 w 102"/>
                <a:gd name="T93" fmla="*/ 1 h 35"/>
                <a:gd name="T94" fmla="*/ 1 w 102"/>
                <a:gd name="T95" fmla="*/ 0 h 35"/>
                <a:gd name="T96" fmla="*/ 1 w 102"/>
                <a:gd name="T97" fmla="*/ 1 h 35"/>
                <a:gd name="T98" fmla="*/ 1 w 102"/>
                <a:gd name="T99" fmla="*/ 1 h 35"/>
                <a:gd name="T100" fmla="*/ 1 w 102"/>
                <a:gd name="T101" fmla="*/ 1 h 35"/>
                <a:gd name="T102" fmla="*/ 1 w 102"/>
                <a:gd name="T103" fmla="*/ 1 h 35"/>
                <a:gd name="T104" fmla="*/ 1 w 102"/>
                <a:gd name="T105" fmla="*/ 1 h 35"/>
                <a:gd name="T106" fmla="*/ 1 w 102"/>
                <a:gd name="T107" fmla="*/ 1 h 35"/>
                <a:gd name="T108" fmla="*/ 1 w 102"/>
                <a:gd name="T109" fmla="*/ 1 h 35"/>
                <a:gd name="T110" fmla="*/ 1 w 102"/>
                <a:gd name="T111" fmla="*/ 1 h 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35"/>
                <a:gd name="T170" fmla="*/ 102 w 102"/>
                <a:gd name="T171" fmla="*/ 35 h 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35">
                  <a:moveTo>
                    <a:pt x="102" y="23"/>
                  </a:moveTo>
                  <a:lnTo>
                    <a:pt x="94" y="27"/>
                  </a:lnTo>
                  <a:lnTo>
                    <a:pt x="85" y="31"/>
                  </a:lnTo>
                  <a:lnTo>
                    <a:pt x="74" y="33"/>
                  </a:lnTo>
                  <a:lnTo>
                    <a:pt x="64" y="34"/>
                  </a:lnTo>
                  <a:lnTo>
                    <a:pt x="43" y="34"/>
                  </a:lnTo>
                  <a:lnTo>
                    <a:pt x="32" y="34"/>
                  </a:lnTo>
                  <a:lnTo>
                    <a:pt x="22" y="35"/>
                  </a:lnTo>
                  <a:lnTo>
                    <a:pt x="16" y="33"/>
                  </a:lnTo>
                  <a:lnTo>
                    <a:pt x="13" y="33"/>
                  </a:lnTo>
                  <a:lnTo>
                    <a:pt x="10" y="31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6" y="11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40" y="20"/>
                  </a:lnTo>
                  <a:lnTo>
                    <a:pt x="43" y="24"/>
                  </a:lnTo>
                  <a:lnTo>
                    <a:pt x="44" y="23"/>
                  </a:lnTo>
                  <a:lnTo>
                    <a:pt x="46" y="21"/>
                  </a:lnTo>
                  <a:lnTo>
                    <a:pt x="47" y="18"/>
                  </a:lnTo>
                  <a:lnTo>
                    <a:pt x="50" y="10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7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7" y="1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8" y="1"/>
                  </a:lnTo>
                  <a:lnTo>
                    <a:pt x="80" y="4"/>
                  </a:lnTo>
                  <a:lnTo>
                    <a:pt x="81" y="6"/>
                  </a:lnTo>
                  <a:lnTo>
                    <a:pt x="85" y="6"/>
                  </a:lnTo>
                  <a:lnTo>
                    <a:pt x="93" y="3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1" y="4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100" y="11"/>
                  </a:lnTo>
                  <a:lnTo>
                    <a:pt x="101" y="14"/>
                  </a:lnTo>
                  <a:lnTo>
                    <a:pt x="102" y="18"/>
                  </a:lnTo>
                  <a:lnTo>
                    <a:pt x="10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7" name="Freeform 65">
              <a:extLst>
                <a:ext uri="{FF2B5EF4-FFF2-40B4-BE49-F238E27FC236}">
                  <a16:creationId xmlns:a16="http://schemas.microsoft.com/office/drawing/2014/main" id="{6A588DE1-A2FC-0CEF-0791-A5094FC57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322"/>
              <a:ext cx="1" cy="4"/>
            </a:xfrm>
            <a:custGeom>
              <a:avLst/>
              <a:gdLst>
                <a:gd name="T0" fmla="*/ 0 w 3"/>
                <a:gd name="T1" fmla="*/ 1 h 7"/>
                <a:gd name="T2" fmla="*/ 0 w 3"/>
                <a:gd name="T3" fmla="*/ 1 h 7"/>
                <a:gd name="T4" fmla="*/ 0 w 3"/>
                <a:gd name="T5" fmla="*/ 1 h 7"/>
                <a:gd name="T6" fmla="*/ 0 w 3"/>
                <a:gd name="T7" fmla="*/ 1 h 7"/>
                <a:gd name="T8" fmla="*/ 0 w 3"/>
                <a:gd name="T9" fmla="*/ 1 h 7"/>
                <a:gd name="T10" fmla="*/ 0 w 3"/>
                <a:gd name="T11" fmla="*/ 0 h 7"/>
                <a:gd name="T12" fmla="*/ 0 w 3"/>
                <a:gd name="T13" fmla="*/ 1 h 7"/>
                <a:gd name="T14" fmla="*/ 0 w 3"/>
                <a:gd name="T15" fmla="*/ 1 h 7"/>
                <a:gd name="T16" fmla="*/ 0 w 3"/>
                <a:gd name="T17" fmla="*/ 1 h 7"/>
                <a:gd name="T18" fmla="*/ 0 w 3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7"/>
                <a:gd name="T32" fmla="*/ 3 w 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7">
                  <a:moveTo>
                    <a:pt x="3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8" name="Freeform 66">
              <a:extLst>
                <a:ext uri="{FF2B5EF4-FFF2-40B4-BE49-F238E27FC236}">
                  <a16:creationId xmlns:a16="http://schemas.microsoft.com/office/drawing/2014/main" id="{0BC0A565-FE86-F126-261B-C1EF433EA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328"/>
              <a:ext cx="5" cy="8"/>
            </a:xfrm>
            <a:custGeom>
              <a:avLst/>
              <a:gdLst>
                <a:gd name="T0" fmla="*/ 1 w 9"/>
                <a:gd name="T1" fmla="*/ 1 h 15"/>
                <a:gd name="T2" fmla="*/ 1 w 9"/>
                <a:gd name="T3" fmla="*/ 1 h 15"/>
                <a:gd name="T4" fmla="*/ 1 w 9"/>
                <a:gd name="T5" fmla="*/ 1 h 15"/>
                <a:gd name="T6" fmla="*/ 1 w 9"/>
                <a:gd name="T7" fmla="*/ 1 h 15"/>
                <a:gd name="T8" fmla="*/ 0 w 9"/>
                <a:gd name="T9" fmla="*/ 1 h 15"/>
                <a:gd name="T10" fmla="*/ 0 w 9"/>
                <a:gd name="T11" fmla="*/ 0 h 15"/>
                <a:gd name="T12" fmla="*/ 1 w 9"/>
                <a:gd name="T13" fmla="*/ 1 h 15"/>
                <a:gd name="T14" fmla="*/ 1 w 9"/>
                <a:gd name="T15" fmla="*/ 1 h 15"/>
                <a:gd name="T16" fmla="*/ 1 w 9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5"/>
                <a:gd name="T29" fmla="*/ 9 w 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5">
                  <a:moveTo>
                    <a:pt x="9" y="11"/>
                  </a:moveTo>
                  <a:lnTo>
                    <a:pt x="5" y="15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59" name="Freeform 67">
              <a:extLst>
                <a:ext uri="{FF2B5EF4-FFF2-40B4-BE49-F238E27FC236}">
                  <a16:creationId xmlns:a16="http://schemas.microsoft.com/office/drawing/2014/main" id="{B3B7705F-5B0F-96D0-8D1C-2F42AC3B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329"/>
              <a:ext cx="49" cy="41"/>
            </a:xfrm>
            <a:custGeom>
              <a:avLst/>
              <a:gdLst>
                <a:gd name="T0" fmla="*/ 1 w 97"/>
                <a:gd name="T1" fmla="*/ 0 h 83"/>
                <a:gd name="T2" fmla="*/ 1 w 97"/>
                <a:gd name="T3" fmla="*/ 0 h 83"/>
                <a:gd name="T4" fmla="*/ 1 w 97"/>
                <a:gd name="T5" fmla="*/ 0 h 83"/>
                <a:gd name="T6" fmla="*/ 1 w 97"/>
                <a:gd name="T7" fmla="*/ 0 h 83"/>
                <a:gd name="T8" fmla="*/ 1 w 97"/>
                <a:gd name="T9" fmla="*/ 0 h 83"/>
                <a:gd name="T10" fmla="*/ 1 w 97"/>
                <a:gd name="T11" fmla="*/ 0 h 83"/>
                <a:gd name="T12" fmla="*/ 0 w 97"/>
                <a:gd name="T13" fmla="*/ 0 h 83"/>
                <a:gd name="T14" fmla="*/ 1 w 97"/>
                <a:gd name="T15" fmla="*/ 0 h 83"/>
                <a:gd name="T16" fmla="*/ 1 w 97"/>
                <a:gd name="T17" fmla="*/ 0 h 83"/>
                <a:gd name="T18" fmla="*/ 1 w 97"/>
                <a:gd name="T19" fmla="*/ 0 h 83"/>
                <a:gd name="T20" fmla="*/ 1 w 97"/>
                <a:gd name="T21" fmla="*/ 0 h 83"/>
                <a:gd name="T22" fmla="*/ 1 w 97"/>
                <a:gd name="T23" fmla="*/ 0 h 83"/>
                <a:gd name="T24" fmla="*/ 1 w 97"/>
                <a:gd name="T25" fmla="*/ 0 h 83"/>
                <a:gd name="T26" fmla="*/ 1 w 97"/>
                <a:gd name="T27" fmla="*/ 0 h 83"/>
                <a:gd name="T28" fmla="*/ 1 w 97"/>
                <a:gd name="T29" fmla="*/ 0 h 83"/>
                <a:gd name="T30" fmla="*/ 1 w 97"/>
                <a:gd name="T31" fmla="*/ 0 h 83"/>
                <a:gd name="T32" fmla="*/ 1 w 97"/>
                <a:gd name="T33" fmla="*/ 0 h 83"/>
                <a:gd name="T34" fmla="*/ 1 w 97"/>
                <a:gd name="T35" fmla="*/ 0 h 83"/>
                <a:gd name="T36" fmla="*/ 1 w 97"/>
                <a:gd name="T37" fmla="*/ 0 h 83"/>
                <a:gd name="T38" fmla="*/ 1 w 97"/>
                <a:gd name="T39" fmla="*/ 0 h 83"/>
                <a:gd name="T40" fmla="*/ 1 w 97"/>
                <a:gd name="T41" fmla="*/ 0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83"/>
                <a:gd name="T65" fmla="*/ 97 w 97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83">
                  <a:moveTo>
                    <a:pt x="97" y="2"/>
                  </a:moveTo>
                  <a:lnTo>
                    <a:pt x="87" y="15"/>
                  </a:lnTo>
                  <a:lnTo>
                    <a:pt x="76" y="24"/>
                  </a:lnTo>
                  <a:lnTo>
                    <a:pt x="63" y="36"/>
                  </a:lnTo>
                  <a:lnTo>
                    <a:pt x="51" y="44"/>
                  </a:lnTo>
                  <a:lnTo>
                    <a:pt x="25" y="63"/>
                  </a:lnTo>
                  <a:lnTo>
                    <a:pt x="0" y="83"/>
                  </a:lnTo>
                  <a:lnTo>
                    <a:pt x="17" y="64"/>
                  </a:lnTo>
                  <a:lnTo>
                    <a:pt x="35" y="46"/>
                  </a:lnTo>
                  <a:lnTo>
                    <a:pt x="43" y="34"/>
                  </a:lnTo>
                  <a:lnTo>
                    <a:pt x="52" y="24"/>
                  </a:lnTo>
                  <a:lnTo>
                    <a:pt x="59" y="13"/>
                  </a:lnTo>
                  <a:lnTo>
                    <a:pt x="65" y="2"/>
                  </a:lnTo>
                  <a:lnTo>
                    <a:pt x="69" y="5"/>
                  </a:lnTo>
                  <a:lnTo>
                    <a:pt x="73" y="6"/>
                  </a:lnTo>
                  <a:lnTo>
                    <a:pt x="76" y="5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7" y="2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0" name="Freeform 68">
              <a:extLst>
                <a:ext uri="{FF2B5EF4-FFF2-40B4-BE49-F238E27FC236}">
                  <a16:creationId xmlns:a16="http://schemas.microsoft.com/office/drawing/2014/main" id="{9E5D0330-9B67-B8C8-8502-2A15F5B63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336"/>
              <a:ext cx="16" cy="22"/>
            </a:xfrm>
            <a:custGeom>
              <a:avLst/>
              <a:gdLst>
                <a:gd name="T0" fmla="*/ 1 w 32"/>
                <a:gd name="T1" fmla="*/ 0 h 45"/>
                <a:gd name="T2" fmla="*/ 1 w 32"/>
                <a:gd name="T3" fmla="*/ 0 h 45"/>
                <a:gd name="T4" fmla="*/ 1 w 32"/>
                <a:gd name="T5" fmla="*/ 0 h 45"/>
                <a:gd name="T6" fmla="*/ 1 w 32"/>
                <a:gd name="T7" fmla="*/ 0 h 45"/>
                <a:gd name="T8" fmla="*/ 1 w 32"/>
                <a:gd name="T9" fmla="*/ 0 h 45"/>
                <a:gd name="T10" fmla="*/ 1 w 32"/>
                <a:gd name="T11" fmla="*/ 0 h 45"/>
                <a:gd name="T12" fmla="*/ 1 w 32"/>
                <a:gd name="T13" fmla="*/ 0 h 45"/>
                <a:gd name="T14" fmla="*/ 1 w 32"/>
                <a:gd name="T15" fmla="*/ 0 h 45"/>
                <a:gd name="T16" fmla="*/ 1 w 32"/>
                <a:gd name="T17" fmla="*/ 0 h 45"/>
                <a:gd name="T18" fmla="*/ 1 w 32"/>
                <a:gd name="T19" fmla="*/ 0 h 45"/>
                <a:gd name="T20" fmla="*/ 1 w 32"/>
                <a:gd name="T21" fmla="*/ 0 h 45"/>
                <a:gd name="T22" fmla="*/ 0 w 32"/>
                <a:gd name="T23" fmla="*/ 0 h 45"/>
                <a:gd name="T24" fmla="*/ 0 w 32"/>
                <a:gd name="T25" fmla="*/ 0 h 45"/>
                <a:gd name="T26" fmla="*/ 1 w 32"/>
                <a:gd name="T27" fmla="*/ 0 h 45"/>
                <a:gd name="T28" fmla="*/ 1 w 32"/>
                <a:gd name="T29" fmla="*/ 0 h 45"/>
                <a:gd name="T30" fmla="*/ 1 w 32"/>
                <a:gd name="T31" fmla="*/ 0 h 45"/>
                <a:gd name="T32" fmla="*/ 1 w 32"/>
                <a:gd name="T33" fmla="*/ 0 h 45"/>
                <a:gd name="T34" fmla="*/ 1 w 32"/>
                <a:gd name="T35" fmla="*/ 0 h 45"/>
                <a:gd name="T36" fmla="*/ 1 w 32"/>
                <a:gd name="T37" fmla="*/ 0 h 45"/>
                <a:gd name="T38" fmla="*/ 1 w 32"/>
                <a:gd name="T39" fmla="*/ 0 h 45"/>
                <a:gd name="T40" fmla="*/ 1 w 32"/>
                <a:gd name="T41" fmla="*/ 0 h 45"/>
                <a:gd name="T42" fmla="*/ 1 w 32"/>
                <a:gd name="T43" fmla="*/ 0 h 45"/>
                <a:gd name="T44" fmla="*/ 1 w 32"/>
                <a:gd name="T45" fmla="*/ 0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45"/>
                <a:gd name="T71" fmla="*/ 32 w 32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45">
                  <a:moveTo>
                    <a:pt x="31" y="7"/>
                  </a:moveTo>
                  <a:lnTo>
                    <a:pt x="32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4" y="43"/>
                  </a:lnTo>
                  <a:lnTo>
                    <a:pt x="1" y="34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1" name="Freeform 69">
              <a:extLst>
                <a:ext uri="{FF2B5EF4-FFF2-40B4-BE49-F238E27FC236}">
                  <a16:creationId xmlns:a16="http://schemas.microsoft.com/office/drawing/2014/main" id="{9C7F81B4-E4B1-7396-06AE-EE7537677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346"/>
              <a:ext cx="149" cy="104"/>
            </a:xfrm>
            <a:custGeom>
              <a:avLst/>
              <a:gdLst>
                <a:gd name="T0" fmla="*/ 1 w 297"/>
                <a:gd name="T1" fmla="*/ 1 h 207"/>
                <a:gd name="T2" fmla="*/ 1 w 297"/>
                <a:gd name="T3" fmla="*/ 1 h 207"/>
                <a:gd name="T4" fmla="*/ 1 w 297"/>
                <a:gd name="T5" fmla="*/ 1 h 207"/>
                <a:gd name="T6" fmla="*/ 1 w 297"/>
                <a:gd name="T7" fmla="*/ 1 h 207"/>
                <a:gd name="T8" fmla="*/ 1 w 297"/>
                <a:gd name="T9" fmla="*/ 1 h 207"/>
                <a:gd name="T10" fmla="*/ 1 w 297"/>
                <a:gd name="T11" fmla="*/ 1 h 207"/>
                <a:gd name="T12" fmla="*/ 1 w 297"/>
                <a:gd name="T13" fmla="*/ 1 h 207"/>
                <a:gd name="T14" fmla="*/ 1 w 297"/>
                <a:gd name="T15" fmla="*/ 1 h 207"/>
                <a:gd name="T16" fmla="*/ 1 w 297"/>
                <a:gd name="T17" fmla="*/ 1 h 207"/>
                <a:gd name="T18" fmla="*/ 1 w 297"/>
                <a:gd name="T19" fmla="*/ 1 h 207"/>
                <a:gd name="T20" fmla="*/ 1 w 297"/>
                <a:gd name="T21" fmla="*/ 1 h 207"/>
                <a:gd name="T22" fmla="*/ 1 w 297"/>
                <a:gd name="T23" fmla="*/ 1 h 207"/>
                <a:gd name="T24" fmla="*/ 1 w 297"/>
                <a:gd name="T25" fmla="*/ 1 h 207"/>
                <a:gd name="T26" fmla="*/ 1 w 297"/>
                <a:gd name="T27" fmla="*/ 1 h 207"/>
                <a:gd name="T28" fmla="*/ 1 w 297"/>
                <a:gd name="T29" fmla="*/ 1 h 207"/>
                <a:gd name="T30" fmla="*/ 1 w 297"/>
                <a:gd name="T31" fmla="*/ 1 h 207"/>
                <a:gd name="T32" fmla="*/ 1 w 297"/>
                <a:gd name="T33" fmla="*/ 1 h 207"/>
                <a:gd name="T34" fmla="*/ 1 w 297"/>
                <a:gd name="T35" fmla="*/ 1 h 207"/>
                <a:gd name="T36" fmla="*/ 1 w 297"/>
                <a:gd name="T37" fmla="*/ 1 h 207"/>
                <a:gd name="T38" fmla="*/ 1 w 297"/>
                <a:gd name="T39" fmla="*/ 1 h 207"/>
                <a:gd name="T40" fmla="*/ 1 w 297"/>
                <a:gd name="T41" fmla="*/ 1 h 207"/>
                <a:gd name="T42" fmla="*/ 1 w 297"/>
                <a:gd name="T43" fmla="*/ 1 h 207"/>
                <a:gd name="T44" fmla="*/ 1 w 297"/>
                <a:gd name="T45" fmla="*/ 1 h 207"/>
                <a:gd name="T46" fmla="*/ 1 w 297"/>
                <a:gd name="T47" fmla="*/ 1 h 207"/>
                <a:gd name="T48" fmla="*/ 1 w 297"/>
                <a:gd name="T49" fmla="*/ 1 h 207"/>
                <a:gd name="T50" fmla="*/ 1 w 297"/>
                <a:gd name="T51" fmla="*/ 1 h 207"/>
                <a:gd name="T52" fmla="*/ 1 w 297"/>
                <a:gd name="T53" fmla="*/ 1 h 207"/>
                <a:gd name="T54" fmla="*/ 1 w 297"/>
                <a:gd name="T55" fmla="*/ 1 h 207"/>
                <a:gd name="T56" fmla="*/ 1 w 297"/>
                <a:gd name="T57" fmla="*/ 1 h 207"/>
                <a:gd name="T58" fmla="*/ 1 w 297"/>
                <a:gd name="T59" fmla="*/ 1 h 207"/>
                <a:gd name="T60" fmla="*/ 1 w 297"/>
                <a:gd name="T61" fmla="*/ 1 h 207"/>
                <a:gd name="T62" fmla="*/ 1 w 297"/>
                <a:gd name="T63" fmla="*/ 1 h 207"/>
                <a:gd name="T64" fmla="*/ 1 w 297"/>
                <a:gd name="T65" fmla="*/ 1 h 207"/>
                <a:gd name="T66" fmla="*/ 1 w 297"/>
                <a:gd name="T67" fmla="*/ 1 h 207"/>
                <a:gd name="T68" fmla="*/ 1 w 297"/>
                <a:gd name="T69" fmla="*/ 1 h 207"/>
                <a:gd name="T70" fmla="*/ 1 w 297"/>
                <a:gd name="T71" fmla="*/ 1 h 207"/>
                <a:gd name="T72" fmla="*/ 1 w 297"/>
                <a:gd name="T73" fmla="*/ 1 h 207"/>
                <a:gd name="T74" fmla="*/ 1 w 297"/>
                <a:gd name="T75" fmla="*/ 1 h 207"/>
                <a:gd name="T76" fmla="*/ 1 w 297"/>
                <a:gd name="T77" fmla="*/ 1 h 207"/>
                <a:gd name="T78" fmla="*/ 1 w 297"/>
                <a:gd name="T79" fmla="*/ 0 h 207"/>
                <a:gd name="T80" fmla="*/ 1 w 297"/>
                <a:gd name="T81" fmla="*/ 0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207"/>
                <a:gd name="T125" fmla="*/ 297 w 297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207">
                  <a:moveTo>
                    <a:pt x="273" y="3"/>
                  </a:moveTo>
                  <a:lnTo>
                    <a:pt x="280" y="30"/>
                  </a:lnTo>
                  <a:lnTo>
                    <a:pt x="286" y="57"/>
                  </a:lnTo>
                  <a:lnTo>
                    <a:pt x="297" y="111"/>
                  </a:lnTo>
                  <a:lnTo>
                    <a:pt x="292" y="114"/>
                  </a:lnTo>
                  <a:lnTo>
                    <a:pt x="286" y="115"/>
                  </a:lnTo>
                  <a:lnTo>
                    <a:pt x="283" y="117"/>
                  </a:lnTo>
                  <a:lnTo>
                    <a:pt x="280" y="118"/>
                  </a:lnTo>
                  <a:lnTo>
                    <a:pt x="279" y="121"/>
                  </a:lnTo>
                  <a:lnTo>
                    <a:pt x="277" y="125"/>
                  </a:lnTo>
                  <a:lnTo>
                    <a:pt x="277" y="137"/>
                  </a:lnTo>
                  <a:lnTo>
                    <a:pt x="277" y="146"/>
                  </a:lnTo>
                  <a:lnTo>
                    <a:pt x="272" y="165"/>
                  </a:lnTo>
                  <a:lnTo>
                    <a:pt x="269" y="175"/>
                  </a:lnTo>
                  <a:lnTo>
                    <a:pt x="266" y="185"/>
                  </a:lnTo>
                  <a:lnTo>
                    <a:pt x="266" y="196"/>
                  </a:lnTo>
                  <a:lnTo>
                    <a:pt x="266" y="207"/>
                  </a:lnTo>
                  <a:lnTo>
                    <a:pt x="262" y="205"/>
                  </a:lnTo>
                  <a:lnTo>
                    <a:pt x="258" y="202"/>
                  </a:lnTo>
                  <a:lnTo>
                    <a:pt x="251" y="197"/>
                  </a:lnTo>
                  <a:lnTo>
                    <a:pt x="243" y="195"/>
                  </a:lnTo>
                  <a:lnTo>
                    <a:pt x="236" y="193"/>
                  </a:lnTo>
                  <a:lnTo>
                    <a:pt x="228" y="192"/>
                  </a:lnTo>
                  <a:lnTo>
                    <a:pt x="221" y="192"/>
                  </a:lnTo>
                  <a:lnTo>
                    <a:pt x="214" y="195"/>
                  </a:lnTo>
                  <a:lnTo>
                    <a:pt x="211" y="197"/>
                  </a:lnTo>
                  <a:lnTo>
                    <a:pt x="209" y="199"/>
                  </a:lnTo>
                  <a:lnTo>
                    <a:pt x="207" y="200"/>
                  </a:lnTo>
                  <a:lnTo>
                    <a:pt x="202" y="200"/>
                  </a:lnTo>
                  <a:lnTo>
                    <a:pt x="200" y="197"/>
                  </a:lnTo>
                  <a:lnTo>
                    <a:pt x="197" y="195"/>
                  </a:lnTo>
                  <a:lnTo>
                    <a:pt x="192" y="192"/>
                  </a:lnTo>
                  <a:lnTo>
                    <a:pt x="190" y="190"/>
                  </a:lnTo>
                  <a:lnTo>
                    <a:pt x="187" y="190"/>
                  </a:lnTo>
                  <a:lnTo>
                    <a:pt x="180" y="190"/>
                  </a:lnTo>
                  <a:lnTo>
                    <a:pt x="174" y="189"/>
                  </a:lnTo>
                  <a:lnTo>
                    <a:pt x="161" y="186"/>
                  </a:lnTo>
                  <a:lnTo>
                    <a:pt x="150" y="183"/>
                  </a:lnTo>
                  <a:lnTo>
                    <a:pt x="144" y="182"/>
                  </a:lnTo>
                  <a:lnTo>
                    <a:pt x="139" y="182"/>
                  </a:lnTo>
                  <a:lnTo>
                    <a:pt x="130" y="175"/>
                  </a:lnTo>
                  <a:lnTo>
                    <a:pt x="123" y="166"/>
                  </a:lnTo>
                  <a:lnTo>
                    <a:pt x="116" y="158"/>
                  </a:lnTo>
                  <a:lnTo>
                    <a:pt x="112" y="149"/>
                  </a:lnTo>
                  <a:lnTo>
                    <a:pt x="105" y="139"/>
                  </a:lnTo>
                  <a:lnTo>
                    <a:pt x="96" y="132"/>
                  </a:lnTo>
                  <a:lnTo>
                    <a:pt x="92" y="131"/>
                  </a:lnTo>
                  <a:lnTo>
                    <a:pt x="86" y="128"/>
                  </a:lnTo>
                  <a:lnTo>
                    <a:pt x="79" y="127"/>
                  </a:lnTo>
                  <a:lnTo>
                    <a:pt x="72" y="127"/>
                  </a:lnTo>
                  <a:lnTo>
                    <a:pt x="73" y="118"/>
                  </a:lnTo>
                  <a:lnTo>
                    <a:pt x="71" y="110"/>
                  </a:lnTo>
                  <a:lnTo>
                    <a:pt x="69" y="107"/>
                  </a:lnTo>
                  <a:lnTo>
                    <a:pt x="66" y="104"/>
                  </a:lnTo>
                  <a:lnTo>
                    <a:pt x="63" y="101"/>
                  </a:lnTo>
                  <a:lnTo>
                    <a:pt x="59" y="100"/>
                  </a:lnTo>
                  <a:lnTo>
                    <a:pt x="44" y="104"/>
                  </a:lnTo>
                  <a:lnTo>
                    <a:pt x="29" y="110"/>
                  </a:lnTo>
                  <a:lnTo>
                    <a:pt x="14" y="117"/>
                  </a:lnTo>
                  <a:lnTo>
                    <a:pt x="7" y="122"/>
                  </a:lnTo>
                  <a:lnTo>
                    <a:pt x="0" y="127"/>
                  </a:lnTo>
                  <a:lnTo>
                    <a:pt x="10" y="115"/>
                  </a:lnTo>
                  <a:lnTo>
                    <a:pt x="17" y="102"/>
                  </a:lnTo>
                  <a:lnTo>
                    <a:pt x="22" y="90"/>
                  </a:lnTo>
                  <a:lnTo>
                    <a:pt x="27" y="76"/>
                  </a:lnTo>
                  <a:lnTo>
                    <a:pt x="37" y="49"/>
                  </a:lnTo>
                  <a:lnTo>
                    <a:pt x="44" y="36"/>
                  </a:lnTo>
                  <a:lnTo>
                    <a:pt x="52" y="23"/>
                  </a:lnTo>
                  <a:lnTo>
                    <a:pt x="58" y="17"/>
                  </a:lnTo>
                  <a:lnTo>
                    <a:pt x="62" y="13"/>
                  </a:lnTo>
                  <a:lnTo>
                    <a:pt x="68" y="9"/>
                  </a:lnTo>
                  <a:lnTo>
                    <a:pt x="75" y="7"/>
                  </a:lnTo>
                  <a:lnTo>
                    <a:pt x="80" y="5"/>
                  </a:lnTo>
                  <a:lnTo>
                    <a:pt x="88" y="3"/>
                  </a:lnTo>
                  <a:lnTo>
                    <a:pt x="95" y="3"/>
                  </a:lnTo>
                  <a:lnTo>
                    <a:pt x="100" y="5"/>
                  </a:lnTo>
                  <a:lnTo>
                    <a:pt x="122" y="5"/>
                  </a:lnTo>
                  <a:lnTo>
                    <a:pt x="144" y="3"/>
                  </a:lnTo>
                  <a:lnTo>
                    <a:pt x="190" y="2"/>
                  </a:lnTo>
                  <a:lnTo>
                    <a:pt x="211" y="0"/>
                  </a:lnTo>
                  <a:lnTo>
                    <a:pt x="234" y="0"/>
                  </a:lnTo>
                  <a:lnTo>
                    <a:pt x="253" y="0"/>
                  </a:lnTo>
                  <a:lnTo>
                    <a:pt x="273" y="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2" name="Freeform 70">
              <a:extLst>
                <a:ext uri="{FF2B5EF4-FFF2-40B4-BE49-F238E27FC236}">
                  <a16:creationId xmlns:a16="http://schemas.microsoft.com/office/drawing/2014/main" id="{4D708D7D-F387-24A7-E124-D6BE134F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347"/>
              <a:ext cx="68" cy="25"/>
            </a:xfrm>
            <a:custGeom>
              <a:avLst/>
              <a:gdLst>
                <a:gd name="T0" fmla="*/ 1 w 136"/>
                <a:gd name="T1" fmla="*/ 0 h 51"/>
                <a:gd name="T2" fmla="*/ 1 w 136"/>
                <a:gd name="T3" fmla="*/ 0 h 51"/>
                <a:gd name="T4" fmla="*/ 1 w 136"/>
                <a:gd name="T5" fmla="*/ 0 h 51"/>
                <a:gd name="T6" fmla="*/ 1 w 136"/>
                <a:gd name="T7" fmla="*/ 0 h 51"/>
                <a:gd name="T8" fmla="*/ 1 w 136"/>
                <a:gd name="T9" fmla="*/ 0 h 51"/>
                <a:gd name="T10" fmla="*/ 1 w 136"/>
                <a:gd name="T11" fmla="*/ 0 h 51"/>
                <a:gd name="T12" fmla="*/ 1 w 136"/>
                <a:gd name="T13" fmla="*/ 0 h 51"/>
                <a:gd name="T14" fmla="*/ 1 w 136"/>
                <a:gd name="T15" fmla="*/ 0 h 51"/>
                <a:gd name="T16" fmla="*/ 1 w 136"/>
                <a:gd name="T17" fmla="*/ 0 h 51"/>
                <a:gd name="T18" fmla="*/ 1 w 136"/>
                <a:gd name="T19" fmla="*/ 0 h 51"/>
                <a:gd name="T20" fmla="*/ 1 w 136"/>
                <a:gd name="T21" fmla="*/ 0 h 51"/>
                <a:gd name="T22" fmla="*/ 1 w 136"/>
                <a:gd name="T23" fmla="*/ 0 h 51"/>
                <a:gd name="T24" fmla="*/ 1 w 136"/>
                <a:gd name="T25" fmla="*/ 0 h 51"/>
                <a:gd name="T26" fmla="*/ 1 w 136"/>
                <a:gd name="T27" fmla="*/ 0 h 51"/>
                <a:gd name="T28" fmla="*/ 1 w 136"/>
                <a:gd name="T29" fmla="*/ 0 h 51"/>
                <a:gd name="T30" fmla="*/ 1 w 136"/>
                <a:gd name="T31" fmla="*/ 0 h 51"/>
                <a:gd name="T32" fmla="*/ 1 w 136"/>
                <a:gd name="T33" fmla="*/ 0 h 51"/>
                <a:gd name="T34" fmla="*/ 1 w 136"/>
                <a:gd name="T35" fmla="*/ 0 h 51"/>
                <a:gd name="T36" fmla="*/ 1 w 136"/>
                <a:gd name="T37" fmla="*/ 0 h 51"/>
                <a:gd name="T38" fmla="*/ 1 w 136"/>
                <a:gd name="T39" fmla="*/ 0 h 51"/>
                <a:gd name="T40" fmla="*/ 1 w 136"/>
                <a:gd name="T41" fmla="*/ 0 h 51"/>
                <a:gd name="T42" fmla="*/ 1 w 136"/>
                <a:gd name="T43" fmla="*/ 0 h 51"/>
                <a:gd name="T44" fmla="*/ 1 w 136"/>
                <a:gd name="T45" fmla="*/ 0 h 51"/>
                <a:gd name="T46" fmla="*/ 1 w 136"/>
                <a:gd name="T47" fmla="*/ 0 h 51"/>
                <a:gd name="T48" fmla="*/ 1 w 136"/>
                <a:gd name="T49" fmla="*/ 0 h 51"/>
                <a:gd name="T50" fmla="*/ 1 w 136"/>
                <a:gd name="T51" fmla="*/ 0 h 51"/>
                <a:gd name="T52" fmla="*/ 1 w 136"/>
                <a:gd name="T53" fmla="*/ 0 h 51"/>
                <a:gd name="T54" fmla="*/ 1 w 136"/>
                <a:gd name="T55" fmla="*/ 0 h 51"/>
                <a:gd name="T56" fmla="*/ 1 w 136"/>
                <a:gd name="T57" fmla="*/ 0 h 51"/>
                <a:gd name="T58" fmla="*/ 1 w 136"/>
                <a:gd name="T59" fmla="*/ 0 h 51"/>
                <a:gd name="T60" fmla="*/ 1 w 136"/>
                <a:gd name="T61" fmla="*/ 0 h 51"/>
                <a:gd name="T62" fmla="*/ 0 w 136"/>
                <a:gd name="T63" fmla="*/ 0 h 51"/>
                <a:gd name="T64" fmla="*/ 1 w 136"/>
                <a:gd name="T65" fmla="*/ 0 h 51"/>
                <a:gd name="T66" fmla="*/ 1 w 136"/>
                <a:gd name="T67" fmla="*/ 0 h 51"/>
                <a:gd name="T68" fmla="*/ 1 w 136"/>
                <a:gd name="T69" fmla="*/ 0 h 51"/>
                <a:gd name="T70" fmla="*/ 1 w 136"/>
                <a:gd name="T71" fmla="*/ 0 h 51"/>
                <a:gd name="T72" fmla="*/ 1 w 136"/>
                <a:gd name="T73" fmla="*/ 0 h 51"/>
                <a:gd name="T74" fmla="*/ 1 w 136"/>
                <a:gd name="T75" fmla="*/ 0 h 51"/>
                <a:gd name="T76" fmla="*/ 1 w 136"/>
                <a:gd name="T77" fmla="*/ 0 h 51"/>
                <a:gd name="T78" fmla="*/ 1 w 136"/>
                <a:gd name="T79" fmla="*/ 0 h 51"/>
                <a:gd name="T80" fmla="*/ 1 w 136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"/>
                <a:gd name="T124" fmla="*/ 0 h 51"/>
                <a:gd name="T125" fmla="*/ 136 w 136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" h="51">
                  <a:moveTo>
                    <a:pt x="16" y="18"/>
                  </a:moveTo>
                  <a:lnTo>
                    <a:pt x="26" y="24"/>
                  </a:lnTo>
                  <a:lnTo>
                    <a:pt x="36" y="30"/>
                  </a:lnTo>
                  <a:lnTo>
                    <a:pt x="47" y="34"/>
                  </a:lnTo>
                  <a:lnTo>
                    <a:pt x="57" y="37"/>
                  </a:lnTo>
                  <a:lnTo>
                    <a:pt x="68" y="40"/>
                  </a:lnTo>
                  <a:lnTo>
                    <a:pt x="80" y="40"/>
                  </a:lnTo>
                  <a:lnTo>
                    <a:pt x="91" y="40"/>
                  </a:lnTo>
                  <a:lnTo>
                    <a:pt x="104" y="38"/>
                  </a:lnTo>
                  <a:lnTo>
                    <a:pt x="121" y="31"/>
                  </a:lnTo>
                  <a:lnTo>
                    <a:pt x="129" y="28"/>
                  </a:lnTo>
                  <a:lnTo>
                    <a:pt x="136" y="25"/>
                  </a:lnTo>
                  <a:lnTo>
                    <a:pt x="135" y="28"/>
                  </a:lnTo>
                  <a:lnTo>
                    <a:pt x="132" y="31"/>
                  </a:lnTo>
                  <a:lnTo>
                    <a:pt x="125" y="35"/>
                  </a:lnTo>
                  <a:lnTo>
                    <a:pt x="118" y="40"/>
                  </a:lnTo>
                  <a:lnTo>
                    <a:pt x="111" y="44"/>
                  </a:lnTo>
                  <a:lnTo>
                    <a:pt x="102" y="45"/>
                  </a:lnTo>
                  <a:lnTo>
                    <a:pt x="91" y="47"/>
                  </a:lnTo>
                  <a:lnTo>
                    <a:pt x="73" y="49"/>
                  </a:lnTo>
                  <a:lnTo>
                    <a:pt x="63" y="51"/>
                  </a:lnTo>
                  <a:lnTo>
                    <a:pt x="54" y="51"/>
                  </a:lnTo>
                  <a:lnTo>
                    <a:pt x="46" y="48"/>
                  </a:lnTo>
                  <a:lnTo>
                    <a:pt x="43" y="45"/>
                  </a:lnTo>
                  <a:lnTo>
                    <a:pt x="39" y="41"/>
                  </a:lnTo>
                  <a:lnTo>
                    <a:pt x="26" y="35"/>
                  </a:lnTo>
                  <a:lnTo>
                    <a:pt x="19" y="32"/>
                  </a:lnTo>
                  <a:lnTo>
                    <a:pt x="13" y="27"/>
                  </a:lnTo>
                  <a:lnTo>
                    <a:pt x="8" y="22"/>
                  </a:lnTo>
                  <a:lnTo>
                    <a:pt x="5" y="17"/>
                  </a:lnTo>
                  <a:lnTo>
                    <a:pt x="2" y="10"/>
                  </a:lnTo>
                  <a:lnTo>
                    <a:pt x="0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3" name="Freeform 71">
              <a:extLst>
                <a:ext uri="{FF2B5EF4-FFF2-40B4-BE49-F238E27FC236}">
                  <a16:creationId xmlns:a16="http://schemas.microsoft.com/office/drawing/2014/main" id="{1E05B660-CD5A-0659-96D3-383CC4B1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350"/>
              <a:ext cx="241" cy="112"/>
            </a:xfrm>
            <a:custGeom>
              <a:avLst/>
              <a:gdLst>
                <a:gd name="T0" fmla="*/ 1 w 482"/>
                <a:gd name="T1" fmla="*/ 0 h 225"/>
                <a:gd name="T2" fmla="*/ 1 w 482"/>
                <a:gd name="T3" fmla="*/ 0 h 225"/>
                <a:gd name="T4" fmla="*/ 1 w 482"/>
                <a:gd name="T5" fmla="*/ 0 h 225"/>
                <a:gd name="T6" fmla="*/ 1 w 482"/>
                <a:gd name="T7" fmla="*/ 0 h 225"/>
                <a:gd name="T8" fmla="*/ 1 w 482"/>
                <a:gd name="T9" fmla="*/ 0 h 225"/>
                <a:gd name="T10" fmla="*/ 1 w 482"/>
                <a:gd name="T11" fmla="*/ 0 h 225"/>
                <a:gd name="T12" fmla="*/ 1 w 482"/>
                <a:gd name="T13" fmla="*/ 0 h 225"/>
                <a:gd name="T14" fmla="*/ 1 w 482"/>
                <a:gd name="T15" fmla="*/ 0 h 225"/>
                <a:gd name="T16" fmla="*/ 1 w 482"/>
                <a:gd name="T17" fmla="*/ 0 h 225"/>
                <a:gd name="T18" fmla="*/ 1 w 482"/>
                <a:gd name="T19" fmla="*/ 0 h 225"/>
                <a:gd name="T20" fmla="*/ 1 w 482"/>
                <a:gd name="T21" fmla="*/ 0 h 225"/>
                <a:gd name="T22" fmla="*/ 1 w 482"/>
                <a:gd name="T23" fmla="*/ 0 h 225"/>
                <a:gd name="T24" fmla="*/ 1 w 482"/>
                <a:gd name="T25" fmla="*/ 0 h 225"/>
                <a:gd name="T26" fmla="*/ 1 w 482"/>
                <a:gd name="T27" fmla="*/ 0 h 225"/>
                <a:gd name="T28" fmla="*/ 1 w 482"/>
                <a:gd name="T29" fmla="*/ 0 h 225"/>
                <a:gd name="T30" fmla="*/ 1 w 482"/>
                <a:gd name="T31" fmla="*/ 0 h 225"/>
                <a:gd name="T32" fmla="*/ 1 w 482"/>
                <a:gd name="T33" fmla="*/ 0 h 225"/>
                <a:gd name="T34" fmla="*/ 1 w 482"/>
                <a:gd name="T35" fmla="*/ 0 h 225"/>
                <a:gd name="T36" fmla="*/ 1 w 482"/>
                <a:gd name="T37" fmla="*/ 0 h 225"/>
                <a:gd name="T38" fmla="*/ 1 w 482"/>
                <a:gd name="T39" fmla="*/ 0 h 225"/>
                <a:gd name="T40" fmla="*/ 1 w 482"/>
                <a:gd name="T41" fmla="*/ 0 h 225"/>
                <a:gd name="T42" fmla="*/ 1 w 482"/>
                <a:gd name="T43" fmla="*/ 0 h 225"/>
                <a:gd name="T44" fmla="*/ 1 w 482"/>
                <a:gd name="T45" fmla="*/ 0 h 225"/>
                <a:gd name="T46" fmla="*/ 1 w 482"/>
                <a:gd name="T47" fmla="*/ 0 h 225"/>
                <a:gd name="T48" fmla="*/ 1 w 482"/>
                <a:gd name="T49" fmla="*/ 0 h 225"/>
                <a:gd name="T50" fmla="*/ 1 w 482"/>
                <a:gd name="T51" fmla="*/ 0 h 225"/>
                <a:gd name="T52" fmla="*/ 1 w 482"/>
                <a:gd name="T53" fmla="*/ 0 h 225"/>
                <a:gd name="T54" fmla="*/ 1 w 482"/>
                <a:gd name="T55" fmla="*/ 0 h 225"/>
                <a:gd name="T56" fmla="*/ 1 w 482"/>
                <a:gd name="T57" fmla="*/ 0 h 225"/>
                <a:gd name="T58" fmla="*/ 1 w 482"/>
                <a:gd name="T59" fmla="*/ 0 h 225"/>
                <a:gd name="T60" fmla="*/ 1 w 482"/>
                <a:gd name="T61" fmla="*/ 0 h 225"/>
                <a:gd name="T62" fmla="*/ 1 w 482"/>
                <a:gd name="T63" fmla="*/ 0 h 225"/>
                <a:gd name="T64" fmla="*/ 1 w 482"/>
                <a:gd name="T65" fmla="*/ 0 h 225"/>
                <a:gd name="T66" fmla="*/ 1 w 482"/>
                <a:gd name="T67" fmla="*/ 0 h 225"/>
                <a:gd name="T68" fmla="*/ 1 w 482"/>
                <a:gd name="T69" fmla="*/ 0 h 225"/>
                <a:gd name="T70" fmla="*/ 1 w 482"/>
                <a:gd name="T71" fmla="*/ 0 h 225"/>
                <a:gd name="T72" fmla="*/ 1 w 482"/>
                <a:gd name="T73" fmla="*/ 0 h 225"/>
                <a:gd name="T74" fmla="*/ 1 w 482"/>
                <a:gd name="T75" fmla="*/ 0 h 225"/>
                <a:gd name="T76" fmla="*/ 1 w 482"/>
                <a:gd name="T77" fmla="*/ 0 h 225"/>
                <a:gd name="T78" fmla="*/ 0 w 482"/>
                <a:gd name="T79" fmla="*/ 0 h 225"/>
                <a:gd name="T80" fmla="*/ 1 w 482"/>
                <a:gd name="T81" fmla="*/ 0 h 225"/>
                <a:gd name="T82" fmla="*/ 1 w 482"/>
                <a:gd name="T83" fmla="*/ 0 h 225"/>
                <a:gd name="T84" fmla="*/ 1 w 482"/>
                <a:gd name="T85" fmla="*/ 0 h 225"/>
                <a:gd name="T86" fmla="*/ 1 w 482"/>
                <a:gd name="T87" fmla="*/ 0 h 225"/>
                <a:gd name="T88" fmla="*/ 1 w 482"/>
                <a:gd name="T89" fmla="*/ 0 h 225"/>
                <a:gd name="T90" fmla="*/ 1 w 482"/>
                <a:gd name="T91" fmla="*/ 0 h 225"/>
                <a:gd name="T92" fmla="*/ 1 w 482"/>
                <a:gd name="T93" fmla="*/ 0 h 225"/>
                <a:gd name="T94" fmla="*/ 1 w 482"/>
                <a:gd name="T95" fmla="*/ 0 h 225"/>
                <a:gd name="T96" fmla="*/ 1 w 482"/>
                <a:gd name="T97" fmla="*/ 0 h 225"/>
                <a:gd name="T98" fmla="*/ 1 w 482"/>
                <a:gd name="T99" fmla="*/ 0 h 225"/>
                <a:gd name="T100" fmla="*/ 1 w 482"/>
                <a:gd name="T101" fmla="*/ 0 h 225"/>
                <a:gd name="T102" fmla="*/ 1 w 482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2"/>
                <a:gd name="T157" fmla="*/ 0 h 225"/>
                <a:gd name="T158" fmla="*/ 482 w 482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2" h="225">
                  <a:moveTo>
                    <a:pt x="406" y="22"/>
                  </a:moveTo>
                  <a:lnTo>
                    <a:pt x="409" y="40"/>
                  </a:lnTo>
                  <a:lnTo>
                    <a:pt x="415" y="59"/>
                  </a:lnTo>
                  <a:lnTo>
                    <a:pt x="421" y="77"/>
                  </a:lnTo>
                  <a:lnTo>
                    <a:pt x="428" y="94"/>
                  </a:lnTo>
                  <a:lnTo>
                    <a:pt x="438" y="111"/>
                  </a:lnTo>
                  <a:lnTo>
                    <a:pt x="450" y="125"/>
                  </a:lnTo>
                  <a:lnTo>
                    <a:pt x="456" y="132"/>
                  </a:lnTo>
                  <a:lnTo>
                    <a:pt x="465" y="139"/>
                  </a:lnTo>
                  <a:lnTo>
                    <a:pt x="473" y="145"/>
                  </a:lnTo>
                  <a:lnTo>
                    <a:pt x="482" y="151"/>
                  </a:lnTo>
                  <a:lnTo>
                    <a:pt x="479" y="151"/>
                  </a:lnTo>
                  <a:lnTo>
                    <a:pt x="476" y="152"/>
                  </a:lnTo>
                  <a:lnTo>
                    <a:pt x="473" y="158"/>
                  </a:lnTo>
                  <a:lnTo>
                    <a:pt x="473" y="164"/>
                  </a:lnTo>
                  <a:lnTo>
                    <a:pt x="472" y="168"/>
                  </a:lnTo>
                  <a:lnTo>
                    <a:pt x="465" y="168"/>
                  </a:lnTo>
                  <a:lnTo>
                    <a:pt x="459" y="168"/>
                  </a:lnTo>
                  <a:lnTo>
                    <a:pt x="446" y="172"/>
                  </a:lnTo>
                  <a:lnTo>
                    <a:pt x="435" y="178"/>
                  </a:lnTo>
                  <a:lnTo>
                    <a:pt x="425" y="185"/>
                  </a:lnTo>
                  <a:lnTo>
                    <a:pt x="415" y="193"/>
                  </a:lnTo>
                  <a:lnTo>
                    <a:pt x="406" y="203"/>
                  </a:lnTo>
                  <a:lnTo>
                    <a:pt x="399" y="215"/>
                  </a:lnTo>
                  <a:lnTo>
                    <a:pt x="392" y="225"/>
                  </a:lnTo>
                  <a:lnTo>
                    <a:pt x="387" y="222"/>
                  </a:lnTo>
                  <a:lnTo>
                    <a:pt x="317" y="101"/>
                  </a:lnTo>
                  <a:lnTo>
                    <a:pt x="317" y="95"/>
                  </a:lnTo>
                  <a:lnTo>
                    <a:pt x="317" y="88"/>
                  </a:lnTo>
                  <a:lnTo>
                    <a:pt x="316" y="83"/>
                  </a:lnTo>
                  <a:lnTo>
                    <a:pt x="314" y="77"/>
                  </a:lnTo>
                  <a:lnTo>
                    <a:pt x="309" y="67"/>
                  </a:lnTo>
                  <a:lnTo>
                    <a:pt x="302" y="59"/>
                  </a:lnTo>
                  <a:lnTo>
                    <a:pt x="297" y="64"/>
                  </a:lnTo>
                  <a:lnTo>
                    <a:pt x="294" y="69"/>
                  </a:lnTo>
                  <a:lnTo>
                    <a:pt x="293" y="74"/>
                  </a:lnTo>
                  <a:lnTo>
                    <a:pt x="292" y="80"/>
                  </a:lnTo>
                  <a:lnTo>
                    <a:pt x="293" y="91"/>
                  </a:lnTo>
                  <a:lnTo>
                    <a:pt x="294" y="104"/>
                  </a:lnTo>
                  <a:lnTo>
                    <a:pt x="297" y="117"/>
                  </a:lnTo>
                  <a:lnTo>
                    <a:pt x="297" y="130"/>
                  </a:lnTo>
                  <a:lnTo>
                    <a:pt x="297" y="134"/>
                  </a:lnTo>
                  <a:lnTo>
                    <a:pt x="296" y="141"/>
                  </a:lnTo>
                  <a:lnTo>
                    <a:pt x="293" y="145"/>
                  </a:lnTo>
                  <a:lnTo>
                    <a:pt x="289" y="151"/>
                  </a:lnTo>
                  <a:lnTo>
                    <a:pt x="286" y="142"/>
                  </a:lnTo>
                  <a:lnTo>
                    <a:pt x="277" y="124"/>
                  </a:lnTo>
                  <a:lnTo>
                    <a:pt x="273" y="115"/>
                  </a:lnTo>
                  <a:lnTo>
                    <a:pt x="265" y="97"/>
                  </a:lnTo>
                  <a:lnTo>
                    <a:pt x="262" y="87"/>
                  </a:lnTo>
                  <a:lnTo>
                    <a:pt x="260" y="77"/>
                  </a:lnTo>
                  <a:lnTo>
                    <a:pt x="255" y="74"/>
                  </a:lnTo>
                  <a:lnTo>
                    <a:pt x="248" y="74"/>
                  </a:lnTo>
                  <a:lnTo>
                    <a:pt x="242" y="86"/>
                  </a:lnTo>
                  <a:lnTo>
                    <a:pt x="239" y="100"/>
                  </a:lnTo>
                  <a:lnTo>
                    <a:pt x="233" y="112"/>
                  </a:lnTo>
                  <a:lnTo>
                    <a:pt x="231" y="118"/>
                  </a:lnTo>
                  <a:lnTo>
                    <a:pt x="228" y="124"/>
                  </a:lnTo>
                  <a:lnTo>
                    <a:pt x="224" y="118"/>
                  </a:lnTo>
                  <a:lnTo>
                    <a:pt x="218" y="112"/>
                  </a:lnTo>
                  <a:lnTo>
                    <a:pt x="215" y="111"/>
                  </a:lnTo>
                  <a:lnTo>
                    <a:pt x="211" y="111"/>
                  </a:lnTo>
                  <a:lnTo>
                    <a:pt x="208" y="111"/>
                  </a:lnTo>
                  <a:lnTo>
                    <a:pt x="204" y="114"/>
                  </a:lnTo>
                  <a:lnTo>
                    <a:pt x="202" y="118"/>
                  </a:lnTo>
                  <a:lnTo>
                    <a:pt x="199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90" y="107"/>
                  </a:lnTo>
                  <a:lnTo>
                    <a:pt x="182" y="91"/>
                  </a:lnTo>
                  <a:lnTo>
                    <a:pt x="180" y="76"/>
                  </a:lnTo>
                  <a:lnTo>
                    <a:pt x="178" y="59"/>
                  </a:lnTo>
                  <a:lnTo>
                    <a:pt x="174" y="57"/>
                  </a:lnTo>
                  <a:lnTo>
                    <a:pt x="173" y="56"/>
                  </a:lnTo>
                  <a:lnTo>
                    <a:pt x="168" y="56"/>
                  </a:lnTo>
                  <a:lnTo>
                    <a:pt x="165" y="57"/>
                  </a:lnTo>
                  <a:lnTo>
                    <a:pt x="150" y="74"/>
                  </a:lnTo>
                  <a:lnTo>
                    <a:pt x="120" y="111"/>
                  </a:lnTo>
                  <a:lnTo>
                    <a:pt x="106" y="130"/>
                  </a:lnTo>
                  <a:lnTo>
                    <a:pt x="102" y="125"/>
                  </a:lnTo>
                  <a:lnTo>
                    <a:pt x="99" y="122"/>
                  </a:lnTo>
                  <a:lnTo>
                    <a:pt x="96" y="117"/>
                  </a:lnTo>
                  <a:lnTo>
                    <a:pt x="95" y="110"/>
                  </a:lnTo>
                  <a:lnTo>
                    <a:pt x="95" y="97"/>
                  </a:lnTo>
                  <a:lnTo>
                    <a:pt x="95" y="84"/>
                  </a:lnTo>
                  <a:lnTo>
                    <a:pt x="96" y="78"/>
                  </a:lnTo>
                  <a:lnTo>
                    <a:pt x="97" y="74"/>
                  </a:lnTo>
                  <a:lnTo>
                    <a:pt x="100" y="67"/>
                  </a:lnTo>
                  <a:lnTo>
                    <a:pt x="100" y="64"/>
                  </a:lnTo>
                  <a:lnTo>
                    <a:pt x="100" y="61"/>
                  </a:lnTo>
                  <a:lnTo>
                    <a:pt x="99" y="59"/>
                  </a:lnTo>
                  <a:lnTo>
                    <a:pt x="97" y="59"/>
                  </a:lnTo>
                  <a:lnTo>
                    <a:pt x="96" y="57"/>
                  </a:lnTo>
                  <a:lnTo>
                    <a:pt x="93" y="59"/>
                  </a:lnTo>
                  <a:lnTo>
                    <a:pt x="89" y="57"/>
                  </a:lnTo>
                  <a:lnTo>
                    <a:pt x="85" y="67"/>
                  </a:lnTo>
                  <a:lnTo>
                    <a:pt x="79" y="77"/>
                  </a:lnTo>
                  <a:lnTo>
                    <a:pt x="66" y="95"/>
                  </a:lnTo>
                  <a:lnTo>
                    <a:pt x="54" y="114"/>
                  </a:lnTo>
                  <a:lnTo>
                    <a:pt x="41" y="132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42" y="104"/>
                  </a:lnTo>
                  <a:lnTo>
                    <a:pt x="41" y="101"/>
                  </a:lnTo>
                  <a:lnTo>
                    <a:pt x="39" y="98"/>
                  </a:lnTo>
                  <a:lnTo>
                    <a:pt x="36" y="97"/>
                  </a:lnTo>
                  <a:lnTo>
                    <a:pt x="32" y="97"/>
                  </a:lnTo>
                  <a:lnTo>
                    <a:pt x="29" y="97"/>
                  </a:lnTo>
                  <a:lnTo>
                    <a:pt x="24" y="98"/>
                  </a:lnTo>
                  <a:lnTo>
                    <a:pt x="21" y="101"/>
                  </a:lnTo>
                  <a:lnTo>
                    <a:pt x="18" y="105"/>
                  </a:lnTo>
                  <a:lnTo>
                    <a:pt x="15" y="117"/>
                  </a:lnTo>
                  <a:lnTo>
                    <a:pt x="14" y="121"/>
                  </a:lnTo>
                  <a:lnTo>
                    <a:pt x="10" y="124"/>
                  </a:lnTo>
                  <a:lnTo>
                    <a:pt x="7" y="122"/>
                  </a:lnTo>
                  <a:lnTo>
                    <a:pt x="2" y="120"/>
                  </a:lnTo>
                  <a:lnTo>
                    <a:pt x="1" y="118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2" y="101"/>
                  </a:lnTo>
                  <a:lnTo>
                    <a:pt x="8" y="86"/>
                  </a:lnTo>
                  <a:lnTo>
                    <a:pt x="11" y="77"/>
                  </a:lnTo>
                  <a:lnTo>
                    <a:pt x="11" y="73"/>
                  </a:lnTo>
                  <a:lnTo>
                    <a:pt x="10" y="70"/>
                  </a:lnTo>
                  <a:lnTo>
                    <a:pt x="11" y="54"/>
                  </a:lnTo>
                  <a:lnTo>
                    <a:pt x="24" y="42"/>
                  </a:lnTo>
                  <a:lnTo>
                    <a:pt x="38" y="32"/>
                  </a:lnTo>
                  <a:lnTo>
                    <a:pt x="52" y="23"/>
                  </a:lnTo>
                  <a:lnTo>
                    <a:pt x="66" y="17"/>
                  </a:lnTo>
                  <a:lnTo>
                    <a:pt x="83" y="13"/>
                  </a:lnTo>
                  <a:lnTo>
                    <a:pt x="99" y="10"/>
                  </a:lnTo>
                  <a:lnTo>
                    <a:pt x="114" y="9"/>
                  </a:lnTo>
                  <a:lnTo>
                    <a:pt x="131" y="9"/>
                  </a:lnTo>
                  <a:lnTo>
                    <a:pt x="165" y="9"/>
                  </a:lnTo>
                  <a:lnTo>
                    <a:pt x="199" y="10"/>
                  </a:lnTo>
                  <a:lnTo>
                    <a:pt x="232" y="9"/>
                  </a:lnTo>
                  <a:lnTo>
                    <a:pt x="248" y="9"/>
                  </a:lnTo>
                  <a:lnTo>
                    <a:pt x="263" y="6"/>
                  </a:lnTo>
                  <a:lnTo>
                    <a:pt x="273" y="3"/>
                  </a:lnTo>
                  <a:lnTo>
                    <a:pt x="283" y="3"/>
                  </a:lnTo>
                  <a:lnTo>
                    <a:pt x="303" y="5"/>
                  </a:lnTo>
                  <a:lnTo>
                    <a:pt x="313" y="6"/>
                  </a:lnTo>
                  <a:lnTo>
                    <a:pt x="323" y="6"/>
                  </a:lnTo>
                  <a:lnTo>
                    <a:pt x="333" y="5"/>
                  </a:lnTo>
                  <a:lnTo>
                    <a:pt x="343" y="0"/>
                  </a:lnTo>
                  <a:lnTo>
                    <a:pt x="345" y="3"/>
                  </a:lnTo>
                  <a:lnTo>
                    <a:pt x="350" y="3"/>
                  </a:lnTo>
                  <a:lnTo>
                    <a:pt x="360" y="5"/>
                  </a:lnTo>
                  <a:lnTo>
                    <a:pt x="379" y="3"/>
                  </a:lnTo>
                  <a:lnTo>
                    <a:pt x="389" y="3"/>
                  </a:lnTo>
                  <a:lnTo>
                    <a:pt x="394" y="5"/>
                  </a:lnTo>
                  <a:lnTo>
                    <a:pt x="398" y="6"/>
                  </a:lnTo>
                  <a:lnTo>
                    <a:pt x="401" y="9"/>
                  </a:lnTo>
                  <a:lnTo>
                    <a:pt x="404" y="12"/>
                  </a:lnTo>
                  <a:lnTo>
                    <a:pt x="405" y="16"/>
                  </a:lnTo>
                  <a:lnTo>
                    <a:pt x="406" y="22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4" name="Freeform 72">
              <a:extLst>
                <a:ext uri="{FF2B5EF4-FFF2-40B4-BE49-F238E27FC236}">
                  <a16:creationId xmlns:a16="http://schemas.microsoft.com/office/drawing/2014/main" id="{E4E3D9BB-16BF-CB86-B42E-77C8B541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360"/>
              <a:ext cx="70" cy="44"/>
            </a:xfrm>
            <a:custGeom>
              <a:avLst/>
              <a:gdLst>
                <a:gd name="T0" fmla="*/ 0 w 141"/>
                <a:gd name="T1" fmla="*/ 1 h 88"/>
                <a:gd name="T2" fmla="*/ 0 w 141"/>
                <a:gd name="T3" fmla="*/ 1 h 88"/>
                <a:gd name="T4" fmla="*/ 0 w 141"/>
                <a:gd name="T5" fmla="*/ 1 h 88"/>
                <a:gd name="T6" fmla="*/ 0 w 141"/>
                <a:gd name="T7" fmla="*/ 1 h 88"/>
                <a:gd name="T8" fmla="*/ 0 w 141"/>
                <a:gd name="T9" fmla="*/ 1 h 88"/>
                <a:gd name="T10" fmla="*/ 0 w 141"/>
                <a:gd name="T11" fmla="*/ 1 h 88"/>
                <a:gd name="T12" fmla="*/ 0 w 141"/>
                <a:gd name="T13" fmla="*/ 1 h 88"/>
                <a:gd name="T14" fmla="*/ 0 w 141"/>
                <a:gd name="T15" fmla="*/ 1 h 88"/>
                <a:gd name="T16" fmla="*/ 0 w 141"/>
                <a:gd name="T17" fmla="*/ 1 h 88"/>
                <a:gd name="T18" fmla="*/ 0 w 141"/>
                <a:gd name="T19" fmla="*/ 1 h 88"/>
                <a:gd name="T20" fmla="*/ 0 w 141"/>
                <a:gd name="T21" fmla="*/ 1 h 88"/>
                <a:gd name="T22" fmla="*/ 0 w 141"/>
                <a:gd name="T23" fmla="*/ 1 h 88"/>
                <a:gd name="T24" fmla="*/ 0 w 141"/>
                <a:gd name="T25" fmla="*/ 1 h 88"/>
                <a:gd name="T26" fmla="*/ 0 w 141"/>
                <a:gd name="T27" fmla="*/ 1 h 88"/>
                <a:gd name="T28" fmla="*/ 0 w 141"/>
                <a:gd name="T29" fmla="*/ 1 h 88"/>
                <a:gd name="T30" fmla="*/ 0 w 141"/>
                <a:gd name="T31" fmla="*/ 1 h 88"/>
                <a:gd name="T32" fmla="*/ 0 w 141"/>
                <a:gd name="T33" fmla="*/ 0 h 88"/>
                <a:gd name="T34" fmla="*/ 0 w 141"/>
                <a:gd name="T35" fmla="*/ 1 h 88"/>
                <a:gd name="T36" fmla="*/ 0 w 141"/>
                <a:gd name="T37" fmla="*/ 1 h 88"/>
                <a:gd name="T38" fmla="*/ 0 w 141"/>
                <a:gd name="T39" fmla="*/ 1 h 88"/>
                <a:gd name="T40" fmla="*/ 0 w 141"/>
                <a:gd name="T41" fmla="*/ 1 h 88"/>
                <a:gd name="T42" fmla="*/ 0 w 141"/>
                <a:gd name="T43" fmla="*/ 1 h 88"/>
                <a:gd name="T44" fmla="*/ 0 w 141"/>
                <a:gd name="T45" fmla="*/ 1 h 88"/>
                <a:gd name="T46" fmla="*/ 0 w 141"/>
                <a:gd name="T47" fmla="*/ 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1"/>
                <a:gd name="T73" fmla="*/ 0 h 88"/>
                <a:gd name="T74" fmla="*/ 141 w 141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1" h="88">
                  <a:moveTo>
                    <a:pt x="73" y="79"/>
                  </a:moveTo>
                  <a:lnTo>
                    <a:pt x="63" y="81"/>
                  </a:lnTo>
                  <a:lnTo>
                    <a:pt x="53" y="83"/>
                  </a:lnTo>
                  <a:lnTo>
                    <a:pt x="43" y="86"/>
                  </a:lnTo>
                  <a:lnTo>
                    <a:pt x="33" y="88"/>
                  </a:lnTo>
                  <a:lnTo>
                    <a:pt x="24" y="86"/>
                  </a:lnTo>
                  <a:lnTo>
                    <a:pt x="15" y="83"/>
                  </a:lnTo>
                  <a:lnTo>
                    <a:pt x="12" y="82"/>
                  </a:lnTo>
                  <a:lnTo>
                    <a:pt x="7" y="79"/>
                  </a:lnTo>
                  <a:lnTo>
                    <a:pt x="5" y="75"/>
                  </a:lnTo>
                  <a:lnTo>
                    <a:pt x="0" y="71"/>
                  </a:lnTo>
                  <a:lnTo>
                    <a:pt x="19" y="64"/>
                  </a:lnTo>
                  <a:lnTo>
                    <a:pt x="37" y="56"/>
                  </a:lnTo>
                  <a:lnTo>
                    <a:pt x="54" y="49"/>
                  </a:lnTo>
                  <a:lnTo>
                    <a:pt x="73" y="41"/>
                  </a:lnTo>
                  <a:lnTo>
                    <a:pt x="107" y="21"/>
                  </a:lnTo>
                  <a:lnTo>
                    <a:pt x="141" y="0"/>
                  </a:lnTo>
                  <a:lnTo>
                    <a:pt x="128" y="22"/>
                  </a:lnTo>
                  <a:lnTo>
                    <a:pt x="121" y="34"/>
                  </a:lnTo>
                  <a:lnTo>
                    <a:pt x="114" y="45"/>
                  </a:lnTo>
                  <a:lnTo>
                    <a:pt x="105" y="55"/>
                  </a:lnTo>
                  <a:lnTo>
                    <a:pt x="95" y="65"/>
                  </a:lnTo>
                  <a:lnTo>
                    <a:pt x="85" y="73"/>
                  </a:lnTo>
                  <a:lnTo>
                    <a:pt x="73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5" name="Freeform 73">
              <a:extLst>
                <a:ext uri="{FF2B5EF4-FFF2-40B4-BE49-F238E27FC236}">
                  <a16:creationId xmlns:a16="http://schemas.microsoft.com/office/drawing/2014/main" id="{E73DE8ED-48F5-85BF-B65B-F0A24930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363"/>
              <a:ext cx="60" cy="41"/>
            </a:xfrm>
            <a:custGeom>
              <a:avLst/>
              <a:gdLst>
                <a:gd name="T0" fmla="*/ 0 w 121"/>
                <a:gd name="T1" fmla="*/ 1 h 81"/>
                <a:gd name="T2" fmla="*/ 0 w 121"/>
                <a:gd name="T3" fmla="*/ 1 h 81"/>
                <a:gd name="T4" fmla="*/ 0 w 121"/>
                <a:gd name="T5" fmla="*/ 1 h 81"/>
                <a:gd name="T6" fmla="*/ 0 w 121"/>
                <a:gd name="T7" fmla="*/ 1 h 81"/>
                <a:gd name="T8" fmla="*/ 0 w 121"/>
                <a:gd name="T9" fmla="*/ 1 h 81"/>
                <a:gd name="T10" fmla="*/ 0 w 121"/>
                <a:gd name="T11" fmla="*/ 1 h 81"/>
                <a:gd name="T12" fmla="*/ 0 w 121"/>
                <a:gd name="T13" fmla="*/ 1 h 81"/>
                <a:gd name="T14" fmla="*/ 0 w 121"/>
                <a:gd name="T15" fmla="*/ 1 h 81"/>
                <a:gd name="T16" fmla="*/ 0 w 121"/>
                <a:gd name="T17" fmla="*/ 1 h 81"/>
                <a:gd name="T18" fmla="*/ 0 w 121"/>
                <a:gd name="T19" fmla="*/ 1 h 81"/>
                <a:gd name="T20" fmla="*/ 0 w 121"/>
                <a:gd name="T21" fmla="*/ 1 h 81"/>
                <a:gd name="T22" fmla="*/ 0 w 121"/>
                <a:gd name="T23" fmla="*/ 1 h 81"/>
                <a:gd name="T24" fmla="*/ 0 w 121"/>
                <a:gd name="T25" fmla="*/ 1 h 81"/>
                <a:gd name="T26" fmla="*/ 0 w 121"/>
                <a:gd name="T27" fmla="*/ 1 h 81"/>
                <a:gd name="T28" fmla="*/ 0 w 121"/>
                <a:gd name="T29" fmla="*/ 1 h 81"/>
                <a:gd name="T30" fmla="*/ 0 w 121"/>
                <a:gd name="T31" fmla="*/ 1 h 81"/>
                <a:gd name="T32" fmla="*/ 0 w 121"/>
                <a:gd name="T33" fmla="*/ 1 h 81"/>
                <a:gd name="T34" fmla="*/ 0 w 121"/>
                <a:gd name="T35" fmla="*/ 1 h 81"/>
                <a:gd name="T36" fmla="*/ 0 w 121"/>
                <a:gd name="T37" fmla="*/ 1 h 81"/>
                <a:gd name="T38" fmla="*/ 0 w 121"/>
                <a:gd name="T39" fmla="*/ 1 h 81"/>
                <a:gd name="T40" fmla="*/ 0 w 121"/>
                <a:gd name="T41" fmla="*/ 1 h 81"/>
                <a:gd name="T42" fmla="*/ 0 w 121"/>
                <a:gd name="T43" fmla="*/ 1 h 81"/>
                <a:gd name="T44" fmla="*/ 0 w 121"/>
                <a:gd name="T45" fmla="*/ 1 h 81"/>
                <a:gd name="T46" fmla="*/ 0 w 121"/>
                <a:gd name="T47" fmla="*/ 1 h 81"/>
                <a:gd name="T48" fmla="*/ 0 w 121"/>
                <a:gd name="T49" fmla="*/ 1 h 81"/>
                <a:gd name="T50" fmla="*/ 0 w 121"/>
                <a:gd name="T51" fmla="*/ 1 h 81"/>
                <a:gd name="T52" fmla="*/ 0 w 121"/>
                <a:gd name="T53" fmla="*/ 1 h 81"/>
                <a:gd name="T54" fmla="*/ 0 w 121"/>
                <a:gd name="T55" fmla="*/ 1 h 81"/>
                <a:gd name="T56" fmla="*/ 0 w 121"/>
                <a:gd name="T57" fmla="*/ 1 h 81"/>
                <a:gd name="T58" fmla="*/ 0 w 121"/>
                <a:gd name="T59" fmla="*/ 1 h 81"/>
                <a:gd name="T60" fmla="*/ 0 w 121"/>
                <a:gd name="T61" fmla="*/ 1 h 81"/>
                <a:gd name="T62" fmla="*/ 0 w 121"/>
                <a:gd name="T63" fmla="*/ 1 h 81"/>
                <a:gd name="T64" fmla="*/ 0 w 121"/>
                <a:gd name="T65" fmla="*/ 1 h 81"/>
                <a:gd name="T66" fmla="*/ 0 w 121"/>
                <a:gd name="T67" fmla="*/ 1 h 81"/>
                <a:gd name="T68" fmla="*/ 0 w 121"/>
                <a:gd name="T69" fmla="*/ 1 h 81"/>
                <a:gd name="T70" fmla="*/ 0 w 121"/>
                <a:gd name="T71" fmla="*/ 0 h 81"/>
                <a:gd name="T72" fmla="*/ 0 w 121"/>
                <a:gd name="T73" fmla="*/ 1 h 81"/>
                <a:gd name="T74" fmla="*/ 0 w 121"/>
                <a:gd name="T75" fmla="*/ 1 h 81"/>
                <a:gd name="T76" fmla="*/ 0 w 121"/>
                <a:gd name="T77" fmla="*/ 1 h 81"/>
                <a:gd name="T78" fmla="*/ 0 w 121"/>
                <a:gd name="T79" fmla="*/ 1 h 81"/>
                <a:gd name="T80" fmla="*/ 0 w 121"/>
                <a:gd name="T81" fmla="*/ 1 h 81"/>
                <a:gd name="T82" fmla="*/ 0 w 121"/>
                <a:gd name="T83" fmla="*/ 1 h 81"/>
                <a:gd name="T84" fmla="*/ 0 w 121"/>
                <a:gd name="T85" fmla="*/ 1 h 81"/>
                <a:gd name="T86" fmla="*/ 0 w 121"/>
                <a:gd name="T87" fmla="*/ 1 h 81"/>
                <a:gd name="T88" fmla="*/ 0 w 121"/>
                <a:gd name="T89" fmla="*/ 1 h 81"/>
                <a:gd name="T90" fmla="*/ 0 w 121"/>
                <a:gd name="T91" fmla="*/ 1 h 81"/>
                <a:gd name="T92" fmla="*/ 0 w 121"/>
                <a:gd name="T93" fmla="*/ 1 h 81"/>
                <a:gd name="T94" fmla="*/ 0 w 121"/>
                <a:gd name="T95" fmla="*/ 1 h 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81"/>
                <a:gd name="T146" fmla="*/ 121 w 121"/>
                <a:gd name="T147" fmla="*/ 81 h 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81">
                  <a:moveTo>
                    <a:pt x="51" y="8"/>
                  </a:moveTo>
                  <a:lnTo>
                    <a:pt x="53" y="9"/>
                  </a:lnTo>
                  <a:lnTo>
                    <a:pt x="54" y="10"/>
                  </a:lnTo>
                  <a:lnTo>
                    <a:pt x="54" y="16"/>
                  </a:lnTo>
                  <a:lnTo>
                    <a:pt x="56" y="22"/>
                  </a:lnTo>
                  <a:lnTo>
                    <a:pt x="57" y="23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8" y="23"/>
                  </a:lnTo>
                  <a:lnTo>
                    <a:pt x="73" y="19"/>
                  </a:lnTo>
                  <a:lnTo>
                    <a:pt x="77" y="13"/>
                  </a:lnTo>
                  <a:lnTo>
                    <a:pt x="80" y="10"/>
                  </a:lnTo>
                  <a:lnTo>
                    <a:pt x="84" y="9"/>
                  </a:lnTo>
                  <a:lnTo>
                    <a:pt x="94" y="9"/>
                  </a:lnTo>
                  <a:lnTo>
                    <a:pt x="104" y="10"/>
                  </a:lnTo>
                  <a:lnTo>
                    <a:pt x="114" y="13"/>
                  </a:lnTo>
                  <a:lnTo>
                    <a:pt x="118" y="16"/>
                  </a:lnTo>
                  <a:lnTo>
                    <a:pt x="121" y="19"/>
                  </a:lnTo>
                  <a:lnTo>
                    <a:pt x="117" y="27"/>
                  </a:lnTo>
                  <a:lnTo>
                    <a:pt x="112" y="36"/>
                  </a:lnTo>
                  <a:lnTo>
                    <a:pt x="107" y="44"/>
                  </a:lnTo>
                  <a:lnTo>
                    <a:pt x="100" y="53"/>
                  </a:lnTo>
                  <a:lnTo>
                    <a:pt x="85" y="68"/>
                  </a:lnTo>
                  <a:lnTo>
                    <a:pt x="78" y="74"/>
                  </a:lnTo>
                  <a:lnTo>
                    <a:pt x="70" y="81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6"/>
                  </a:lnTo>
                  <a:lnTo>
                    <a:pt x="59" y="70"/>
                  </a:lnTo>
                  <a:lnTo>
                    <a:pt x="49" y="64"/>
                  </a:lnTo>
                  <a:lnTo>
                    <a:pt x="39" y="57"/>
                  </a:lnTo>
                  <a:lnTo>
                    <a:pt x="32" y="49"/>
                  </a:lnTo>
                  <a:lnTo>
                    <a:pt x="25" y="40"/>
                  </a:lnTo>
                  <a:lnTo>
                    <a:pt x="12" y="20"/>
                  </a:lnTo>
                  <a:lnTo>
                    <a:pt x="6" y="10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8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30" y="3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B21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6" name="Freeform 74">
              <a:extLst>
                <a:ext uri="{FF2B5EF4-FFF2-40B4-BE49-F238E27FC236}">
                  <a16:creationId xmlns:a16="http://schemas.microsoft.com/office/drawing/2014/main" id="{C9C2F45E-122E-6C74-8D3A-24715E1DB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370"/>
              <a:ext cx="119" cy="56"/>
            </a:xfrm>
            <a:custGeom>
              <a:avLst/>
              <a:gdLst>
                <a:gd name="T0" fmla="*/ 1 w 238"/>
                <a:gd name="T1" fmla="*/ 0 h 112"/>
                <a:gd name="T2" fmla="*/ 1 w 238"/>
                <a:gd name="T3" fmla="*/ 1 h 112"/>
                <a:gd name="T4" fmla="*/ 1 w 238"/>
                <a:gd name="T5" fmla="*/ 1 h 112"/>
                <a:gd name="T6" fmla="*/ 1 w 238"/>
                <a:gd name="T7" fmla="*/ 1 h 112"/>
                <a:gd name="T8" fmla="*/ 1 w 238"/>
                <a:gd name="T9" fmla="*/ 1 h 112"/>
                <a:gd name="T10" fmla="*/ 1 w 238"/>
                <a:gd name="T11" fmla="*/ 1 h 112"/>
                <a:gd name="T12" fmla="*/ 1 w 238"/>
                <a:gd name="T13" fmla="*/ 1 h 112"/>
                <a:gd name="T14" fmla="*/ 1 w 238"/>
                <a:gd name="T15" fmla="*/ 1 h 112"/>
                <a:gd name="T16" fmla="*/ 1 w 238"/>
                <a:gd name="T17" fmla="*/ 1 h 112"/>
                <a:gd name="T18" fmla="*/ 1 w 238"/>
                <a:gd name="T19" fmla="*/ 1 h 112"/>
                <a:gd name="T20" fmla="*/ 1 w 238"/>
                <a:gd name="T21" fmla="*/ 1 h 112"/>
                <a:gd name="T22" fmla="*/ 1 w 238"/>
                <a:gd name="T23" fmla="*/ 1 h 112"/>
                <a:gd name="T24" fmla="*/ 1 w 238"/>
                <a:gd name="T25" fmla="*/ 1 h 112"/>
                <a:gd name="T26" fmla="*/ 1 w 238"/>
                <a:gd name="T27" fmla="*/ 1 h 112"/>
                <a:gd name="T28" fmla="*/ 1 w 238"/>
                <a:gd name="T29" fmla="*/ 1 h 112"/>
                <a:gd name="T30" fmla="*/ 1 w 238"/>
                <a:gd name="T31" fmla="*/ 1 h 112"/>
                <a:gd name="T32" fmla="*/ 1 w 238"/>
                <a:gd name="T33" fmla="*/ 1 h 112"/>
                <a:gd name="T34" fmla="*/ 1 w 238"/>
                <a:gd name="T35" fmla="*/ 1 h 112"/>
                <a:gd name="T36" fmla="*/ 1 w 238"/>
                <a:gd name="T37" fmla="*/ 1 h 112"/>
                <a:gd name="T38" fmla="*/ 1 w 238"/>
                <a:gd name="T39" fmla="*/ 1 h 112"/>
                <a:gd name="T40" fmla="*/ 1 w 238"/>
                <a:gd name="T41" fmla="*/ 1 h 112"/>
                <a:gd name="T42" fmla="*/ 1 w 238"/>
                <a:gd name="T43" fmla="*/ 1 h 112"/>
                <a:gd name="T44" fmla="*/ 0 w 238"/>
                <a:gd name="T45" fmla="*/ 1 h 112"/>
                <a:gd name="T46" fmla="*/ 1 w 238"/>
                <a:gd name="T47" fmla="*/ 1 h 112"/>
                <a:gd name="T48" fmla="*/ 1 w 238"/>
                <a:gd name="T49" fmla="*/ 1 h 112"/>
                <a:gd name="T50" fmla="*/ 1 w 238"/>
                <a:gd name="T51" fmla="*/ 1 h 112"/>
                <a:gd name="T52" fmla="*/ 1 w 238"/>
                <a:gd name="T53" fmla="*/ 1 h 112"/>
                <a:gd name="T54" fmla="*/ 1 w 238"/>
                <a:gd name="T55" fmla="*/ 1 h 112"/>
                <a:gd name="T56" fmla="*/ 1 w 238"/>
                <a:gd name="T57" fmla="*/ 1 h 112"/>
                <a:gd name="T58" fmla="*/ 1 w 238"/>
                <a:gd name="T59" fmla="*/ 1 h 112"/>
                <a:gd name="T60" fmla="*/ 1 w 238"/>
                <a:gd name="T61" fmla="*/ 1 h 112"/>
                <a:gd name="T62" fmla="*/ 1 w 238"/>
                <a:gd name="T63" fmla="*/ 1 h 112"/>
                <a:gd name="T64" fmla="*/ 1 w 238"/>
                <a:gd name="T65" fmla="*/ 1 h 112"/>
                <a:gd name="T66" fmla="*/ 1 w 238"/>
                <a:gd name="T67" fmla="*/ 1 h 112"/>
                <a:gd name="T68" fmla="*/ 1 w 238"/>
                <a:gd name="T69" fmla="*/ 1 h 112"/>
                <a:gd name="T70" fmla="*/ 1 w 238"/>
                <a:gd name="T71" fmla="*/ 1 h 112"/>
                <a:gd name="T72" fmla="*/ 1 w 238"/>
                <a:gd name="T73" fmla="*/ 1 h 112"/>
                <a:gd name="T74" fmla="*/ 1 w 238"/>
                <a:gd name="T75" fmla="*/ 1 h 112"/>
                <a:gd name="T76" fmla="*/ 1 w 238"/>
                <a:gd name="T77" fmla="*/ 1 h 112"/>
                <a:gd name="T78" fmla="*/ 1 w 238"/>
                <a:gd name="T79" fmla="*/ 1 h 112"/>
                <a:gd name="T80" fmla="*/ 1 w 238"/>
                <a:gd name="T81" fmla="*/ 1 h 112"/>
                <a:gd name="T82" fmla="*/ 1 w 238"/>
                <a:gd name="T83" fmla="*/ 1 h 112"/>
                <a:gd name="T84" fmla="*/ 1 w 238"/>
                <a:gd name="T85" fmla="*/ 0 h 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"/>
                <a:gd name="T130" fmla="*/ 0 h 112"/>
                <a:gd name="T131" fmla="*/ 238 w 238"/>
                <a:gd name="T132" fmla="*/ 112 h 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" h="112">
                  <a:moveTo>
                    <a:pt x="238" y="0"/>
                  </a:moveTo>
                  <a:lnTo>
                    <a:pt x="218" y="14"/>
                  </a:lnTo>
                  <a:lnTo>
                    <a:pt x="197" y="28"/>
                  </a:lnTo>
                  <a:lnTo>
                    <a:pt x="175" y="41"/>
                  </a:lnTo>
                  <a:lnTo>
                    <a:pt x="153" y="52"/>
                  </a:lnTo>
                  <a:lnTo>
                    <a:pt x="132" y="62"/>
                  </a:lnTo>
                  <a:lnTo>
                    <a:pt x="109" y="72"/>
                  </a:lnTo>
                  <a:lnTo>
                    <a:pt x="64" y="89"/>
                  </a:lnTo>
                  <a:lnTo>
                    <a:pt x="59" y="93"/>
                  </a:lnTo>
                  <a:lnTo>
                    <a:pt x="56" y="96"/>
                  </a:lnTo>
                  <a:lnTo>
                    <a:pt x="48" y="102"/>
                  </a:lnTo>
                  <a:lnTo>
                    <a:pt x="39" y="106"/>
                  </a:lnTo>
                  <a:lnTo>
                    <a:pt x="31" y="112"/>
                  </a:lnTo>
                  <a:lnTo>
                    <a:pt x="27" y="112"/>
                  </a:lnTo>
                  <a:lnTo>
                    <a:pt x="22" y="109"/>
                  </a:lnTo>
                  <a:lnTo>
                    <a:pt x="15" y="105"/>
                  </a:lnTo>
                  <a:lnTo>
                    <a:pt x="10" y="97"/>
                  </a:lnTo>
                  <a:lnTo>
                    <a:pt x="7" y="95"/>
                  </a:lnTo>
                  <a:lnTo>
                    <a:pt x="4" y="90"/>
                  </a:lnTo>
                  <a:lnTo>
                    <a:pt x="3" y="92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7" y="73"/>
                  </a:lnTo>
                  <a:lnTo>
                    <a:pt x="21" y="69"/>
                  </a:lnTo>
                  <a:lnTo>
                    <a:pt x="25" y="66"/>
                  </a:lnTo>
                  <a:lnTo>
                    <a:pt x="29" y="61"/>
                  </a:lnTo>
                  <a:lnTo>
                    <a:pt x="31" y="53"/>
                  </a:lnTo>
                  <a:lnTo>
                    <a:pt x="42" y="44"/>
                  </a:lnTo>
                  <a:lnTo>
                    <a:pt x="52" y="35"/>
                  </a:lnTo>
                  <a:lnTo>
                    <a:pt x="65" y="28"/>
                  </a:lnTo>
                  <a:lnTo>
                    <a:pt x="78" y="24"/>
                  </a:lnTo>
                  <a:lnTo>
                    <a:pt x="90" y="19"/>
                  </a:lnTo>
                  <a:lnTo>
                    <a:pt x="103" y="17"/>
                  </a:lnTo>
                  <a:lnTo>
                    <a:pt x="130" y="14"/>
                  </a:lnTo>
                  <a:lnTo>
                    <a:pt x="158" y="12"/>
                  </a:lnTo>
                  <a:lnTo>
                    <a:pt x="185" y="11"/>
                  </a:lnTo>
                  <a:lnTo>
                    <a:pt x="200" y="10"/>
                  </a:lnTo>
                  <a:lnTo>
                    <a:pt x="212" y="7"/>
                  </a:lnTo>
                  <a:lnTo>
                    <a:pt x="226" y="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7" name="Freeform 75">
              <a:extLst>
                <a:ext uri="{FF2B5EF4-FFF2-40B4-BE49-F238E27FC236}">
                  <a16:creationId xmlns:a16="http://schemas.microsoft.com/office/drawing/2014/main" id="{76D1E8B9-C935-77D5-97D5-4712E0FF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371"/>
              <a:ext cx="69" cy="54"/>
            </a:xfrm>
            <a:custGeom>
              <a:avLst/>
              <a:gdLst>
                <a:gd name="T0" fmla="*/ 1 w 137"/>
                <a:gd name="T1" fmla="*/ 1 h 108"/>
                <a:gd name="T2" fmla="*/ 1 w 137"/>
                <a:gd name="T3" fmla="*/ 1 h 108"/>
                <a:gd name="T4" fmla="*/ 1 w 137"/>
                <a:gd name="T5" fmla="*/ 1 h 108"/>
                <a:gd name="T6" fmla="*/ 1 w 137"/>
                <a:gd name="T7" fmla="*/ 1 h 108"/>
                <a:gd name="T8" fmla="*/ 1 w 137"/>
                <a:gd name="T9" fmla="*/ 1 h 108"/>
                <a:gd name="T10" fmla="*/ 1 w 137"/>
                <a:gd name="T11" fmla="*/ 1 h 108"/>
                <a:gd name="T12" fmla="*/ 1 w 137"/>
                <a:gd name="T13" fmla="*/ 1 h 108"/>
                <a:gd name="T14" fmla="*/ 0 w 137"/>
                <a:gd name="T15" fmla="*/ 1 h 108"/>
                <a:gd name="T16" fmla="*/ 1 w 137"/>
                <a:gd name="T17" fmla="*/ 1 h 108"/>
                <a:gd name="T18" fmla="*/ 1 w 137"/>
                <a:gd name="T19" fmla="*/ 1 h 108"/>
                <a:gd name="T20" fmla="*/ 1 w 137"/>
                <a:gd name="T21" fmla="*/ 1 h 108"/>
                <a:gd name="T22" fmla="*/ 1 w 137"/>
                <a:gd name="T23" fmla="*/ 1 h 108"/>
                <a:gd name="T24" fmla="*/ 1 w 137"/>
                <a:gd name="T25" fmla="*/ 1 h 108"/>
                <a:gd name="T26" fmla="*/ 1 w 137"/>
                <a:gd name="T27" fmla="*/ 1 h 108"/>
                <a:gd name="T28" fmla="*/ 1 w 137"/>
                <a:gd name="T29" fmla="*/ 1 h 108"/>
                <a:gd name="T30" fmla="*/ 1 w 137"/>
                <a:gd name="T31" fmla="*/ 1 h 108"/>
                <a:gd name="T32" fmla="*/ 1 w 137"/>
                <a:gd name="T33" fmla="*/ 1 h 108"/>
                <a:gd name="T34" fmla="*/ 1 w 137"/>
                <a:gd name="T35" fmla="*/ 1 h 108"/>
                <a:gd name="T36" fmla="*/ 1 w 137"/>
                <a:gd name="T37" fmla="*/ 1 h 108"/>
                <a:gd name="T38" fmla="*/ 1 w 137"/>
                <a:gd name="T39" fmla="*/ 1 h 108"/>
                <a:gd name="T40" fmla="*/ 1 w 137"/>
                <a:gd name="T41" fmla="*/ 0 h 108"/>
                <a:gd name="T42" fmla="*/ 1 w 137"/>
                <a:gd name="T43" fmla="*/ 1 h 108"/>
                <a:gd name="T44" fmla="*/ 1 w 137"/>
                <a:gd name="T45" fmla="*/ 1 h 108"/>
                <a:gd name="T46" fmla="*/ 1 w 137"/>
                <a:gd name="T47" fmla="*/ 1 h 108"/>
                <a:gd name="T48" fmla="*/ 1 w 137"/>
                <a:gd name="T49" fmla="*/ 1 h 108"/>
                <a:gd name="T50" fmla="*/ 1 w 137"/>
                <a:gd name="T51" fmla="*/ 1 h 108"/>
                <a:gd name="T52" fmla="*/ 1 w 137"/>
                <a:gd name="T53" fmla="*/ 1 h 108"/>
                <a:gd name="T54" fmla="*/ 1 w 137"/>
                <a:gd name="T55" fmla="*/ 1 h 108"/>
                <a:gd name="T56" fmla="*/ 1 w 137"/>
                <a:gd name="T57" fmla="*/ 1 h 108"/>
                <a:gd name="T58" fmla="*/ 1 w 137"/>
                <a:gd name="T59" fmla="*/ 1 h 108"/>
                <a:gd name="T60" fmla="*/ 1 w 137"/>
                <a:gd name="T61" fmla="*/ 1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108"/>
                <a:gd name="T95" fmla="*/ 137 w 137"/>
                <a:gd name="T96" fmla="*/ 108 h 1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108">
                  <a:moveTo>
                    <a:pt x="58" y="108"/>
                  </a:moveTo>
                  <a:lnTo>
                    <a:pt x="45" y="108"/>
                  </a:lnTo>
                  <a:lnTo>
                    <a:pt x="32" y="106"/>
                  </a:lnTo>
                  <a:lnTo>
                    <a:pt x="27" y="105"/>
                  </a:lnTo>
                  <a:lnTo>
                    <a:pt x="21" y="102"/>
                  </a:lnTo>
                  <a:lnTo>
                    <a:pt x="15" y="98"/>
                  </a:lnTo>
                  <a:lnTo>
                    <a:pt x="10" y="94"/>
                  </a:lnTo>
                  <a:lnTo>
                    <a:pt x="0" y="81"/>
                  </a:lnTo>
                  <a:lnTo>
                    <a:pt x="18" y="79"/>
                  </a:lnTo>
                  <a:lnTo>
                    <a:pt x="38" y="77"/>
                  </a:lnTo>
                  <a:lnTo>
                    <a:pt x="57" y="72"/>
                  </a:lnTo>
                  <a:lnTo>
                    <a:pt x="74" y="67"/>
                  </a:lnTo>
                  <a:lnTo>
                    <a:pt x="91" y="58"/>
                  </a:lnTo>
                  <a:lnTo>
                    <a:pt x="98" y="52"/>
                  </a:lnTo>
                  <a:lnTo>
                    <a:pt x="106" y="47"/>
                  </a:lnTo>
                  <a:lnTo>
                    <a:pt x="112" y="41"/>
                  </a:lnTo>
                  <a:lnTo>
                    <a:pt x="119" y="33"/>
                  </a:lnTo>
                  <a:lnTo>
                    <a:pt x="125" y="26"/>
                  </a:lnTo>
                  <a:lnTo>
                    <a:pt x="129" y="16"/>
                  </a:lnTo>
                  <a:lnTo>
                    <a:pt x="137" y="0"/>
                  </a:lnTo>
                  <a:lnTo>
                    <a:pt x="135" y="16"/>
                  </a:lnTo>
                  <a:lnTo>
                    <a:pt x="129" y="33"/>
                  </a:lnTo>
                  <a:lnTo>
                    <a:pt x="122" y="48"/>
                  </a:lnTo>
                  <a:lnTo>
                    <a:pt x="113" y="64"/>
                  </a:lnTo>
                  <a:lnTo>
                    <a:pt x="103" y="78"/>
                  </a:lnTo>
                  <a:lnTo>
                    <a:pt x="89" y="91"/>
                  </a:lnTo>
                  <a:lnTo>
                    <a:pt x="82" y="95"/>
                  </a:lnTo>
                  <a:lnTo>
                    <a:pt x="75" y="101"/>
                  </a:lnTo>
                  <a:lnTo>
                    <a:pt x="66" y="104"/>
                  </a:lnTo>
                  <a:lnTo>
                    <a:pt x="5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8" name="Freeform 76">
              <a:extLst>
                <a:ext uri="{FF2B5EF4-FFF2-40B4-BE49-F238E27FC236}">
                  <a16:creationId xmlns:a16="http://schemas.microsoft.com/office/drawing/2014/main" id="{613CCD61-F958-9461-FD1D-F5511A23D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371"/>
              <a:ext cx="59" cy="65"/>
            </a:xfrm>
            <a:custGeom>
              <a:avLst/>
              <a:gdLst>
                <a:gd name="T0" fmla="*/ 0 w 119"/>
                <a:gd name="T1" fmla="*/ 0 h 129"/>
                <a:gd name="T2" fmla="*/ 0 w 119"/>
                <a:gd name="T3" fmla="*/ 1 h 129"/>
                <a:gd name="T4" fmla="*/ 0 w 119"/>
                <a:gd name="T5" fmla="*/ 1 h 129"/>
                <a:gd name="T6" fmla="*/ 0 w 119"/>
                <a:gd name="T7" fmla="*/ 1 h 129"/>
                <a:gd name="T8" fmla="*/ 0 w 119"/>
                <a:gd name="T9" fmla="*/ 1 h 129"/>
                <a:gd name="T10" fmla="*/ 0 w 119"/>
                <a:gd name="T11" fmla="*/ 1 h 129"/>
                <a:gd name="T12" fmla="*/ 0 w 119"/>
                <a:gd name="T13" fmla="*/ 1 h 129"/>
                <a:gd name="T14" fmla="*/ 0 w 119"/>
                <a:gd name="T15" fmla="*/ 1 h 129"/>
                <a:gd name="T16" fmla="*/ 0 w 119"/>
                <a:gd name="T17" fmla="*/ 1 h 129"/>
                <a:gd name="T18" fmla="*/ 0 w 119"/>
                <a:gd name="T19" fmla="*/ 1 h 129"/>
                <a:gd name="T20" fmla="*/ 0 w 119"/>
                <a:gd name="T21" fmla="*/ 1 h 129"/>
                <a:gd name="T22" fmla="*/ 0 w 119"/>
                <a:gd name="T23" fmla="*/ 1 h 129"/>
                <a:gd name="T24" fmla="*/ 0 w 119"/>
                <a:gd name="T25" fmla="*/ 1 h 129"/>
                <a:gd name="T26" fmla="*/ 0 w 119"/>
                <a:gd name="T27" fmla="*/ 1 h 129"/>
                <a:gd name="T28" fmla="*/ 0 w 119"/>
                <a:gd name="T29" fmla="*/ 1 h 129"/>
                <a:gd name="T30" fmla="*/ 0 w 119"/>
                <a:gd name="T31" fmla="*/ 1 h 129"/>
                <a:gd name="T32" fmla="*/ 0 w 119"/>
                <a:gd name="T33" fmla="*/ 1 h 129"/>
                <a:gd name="T34" fmla="*/ 0 w 119"/>
                <a:gd name="T35" fmla="*/ 1 h 129"/>
                <a:gd name="T36" fmla="*/ 0 w 119"/>
                <a:gd name="T37" fmla="*/ 1 h 129"/>
                <a:gd name="T38" fmla="*/ 0 w 119"/>
                <a:gd name="T39" fmla="*/ 1 h 129"/>
                <a:gd name="T40" fmla="*/ 0 w 119"/>
                <a:gd name="T41" fmla="*/ 1 h 129"/>
                <a:gd name="T42" fmla="*/ 0 w 119"/>
                <a:gd name="T43" fmla="*/ 1 h 129"/>
                <a:gd name="T44" fmla="*/ 0 w 119"/>
                <a:gd name="T45" fmla="*/ 1 h 129"/>
                <a:gd name="T46" fmla="*/ 0 w 119"/>
                <a:gd name="T47" fmla="*/ 1 h 129"/>
                <a:gd name="T48" fmla="*/ 0 w 119"/>
                <a:gd name="T49" fmla="*/ 1 h 129"/>
                <a:gd name="T50" fmla="*/ 0 w 119"/>
                <a:gd name="T51" fmla="*/ 1 h 129"/>
                <a:gd name="T52" fmla="*/ 0 w 119"/>
                <a:gd name="T53" fmla="*/ 0 h 1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129"/>
                <a:gd name="T83" fmla="*/ 119 w 119"/>
                <a:gd name="T84" fmla="*/ 129 h 1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129">
                  <a:moveTo>
                    <a:pt x="119" y="0"/>
                  </a:moveTo>
                  <a:lnTo>
                    <a:pt x="102" y="13"/>
                  </a:lnTo>
                  <a:lnTo>
                    <a:pt x="85" y="27"/>
                  </a:lnTo>
                  <a:lnTo>
                    <a:pt x="71" y="43"/>
                  </a:lnTo>
                  <a:lnTo>
                    <a:pt x="57" y="60"/>
                  </a:lnTo>
                  <a:lnTo>
                    <a:pt x="33" y="94"/>
                  </a:lnTo>
                  <a:lnTo>
                    <a:pt x="20" y="112"/>
                  </a:lnTo>
                  <a:lnTo>
                    <a:pt x="9" y="129"/>
                  </a:lnTo>
                  <a:lnTo>
                    <a:pt x="6" y="129"/>
                  </a:lnTo>
                  <a:lnTo>
                    <a:pt x="3" y="126"/>
                  </a:lnTo>
                  <a:lnTo>
                    <a:pt x="0" y="122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13" y="96"/>
                  </a:lnTo>
                  <a:lnTo>
                    <a:pt x="21" y="82"/>
                  </a:lnTo>
                  <a:lnTo>
                    <a:pt x="29" y="69"/>
                  </a:lnTo>
                  <a:lnTo>
                    <a:pt x="31" y="67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1" y="67"/>
                  </a:lnTo>
                  <a:lnTo>
                    <a:pt x="41" y="55"/>
                  </a:lnTo>
                  <a:lnTo>
                    <a:pt x="50" y="47"/>
                  </a:lnTo>
                  <a:lnTo>
                    <a:pt x="58" y="40"/>
                  </a:lnTo>
                  <a:lnTo>
                    <a:pt x="78" y="26"/>
                  </a:lnTo>
                  <a:lnTo>
                    <a:pt x="99" y="13"/>
                  </a:lnTo>
                  <a:lnTo>
                    <a:pt x="109" y="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69" name="Freeform 77">
              <a:extLst>
                <a:ext uri="{FF2B5EF4-FFF2-40B4-BE49-F238E27FC236}">
                  <a16:creationId xmlns:a16="http://schemas.microsoft.com/office/drawing/2014/main" id="{DFA75280-9A63-BA10-458B-961BA3C24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2389"/>
              <a:ext cx="10" cy="32"/>
            </a:xfrm>
            <a:custGeom>
              <a:avLst/>
              <a:gdLst>
                <a:gd name="T0" fmla="*/ 1 w 20"/>
                <a:gd name="T1" fmla="*/ 0 h 66"/>
                <a:gd name="T2" fmla="*/ 1 w 20"/>
                <a:gd name="T3" fmla="*/ 0 h 66"/>
                <a:gd name="T4" fmla="*/ 1 w 20"/>
                <a:gd name="T5" fmla="*/ 0 h 66"/>
                <a:gd name="T6" fmla="*/ 1 w 20"/>
                <a:gd name="T7" fmla="*/ 0 h 66"/>
                <a:gd name="T8" fmla="*/ 1 w 20"/>
                <a:gd name="T9" fmla="*/ 0 h 66"/>
                <a:gd name="T10" fmla="*/ 1 w 20"/>
                <a:gd name="T11" fmla="*/ 0 h 66"/>
                <a:gd name="T12" fmla="*/ 1 w 20"/>
                <a:gd name="T13" fmla="*/ 0 h 66"/>
                <a:gd name="T14" fmla="*/ 1 w 20"/>
                <a:gd name="T15" fmla="*/ 0 h 66"/>
                <a:gd name="T16" fmla="*/ 1 w 20"/>
                <a:gd name="T17" fmla="*/ 0 h 66"/>
                <a:gd name="T18" fmla="*/ 1 w 20"/>
                <a:gd name="T19" fmla="*/ 0 h 66"/>
                <a:gd name="T20" fmla="*/ 0 w 20"/>
                <a:gd name="T21" fmla="*/ 0 h 66"/>
                <a:gd name="T22" fmla="*/ 0 w 20"/>
                <a:gd name="T23" fmla="*/ 0 h 66"/>
                <a:gd name="T24" fmla="*/ 1 w 20"/>
                <a:gd name="T25" fmla="*/ 0 h 66"/>
                <a:gd name="T26" fmla="*/ 1 w 20"/>
                <a:gd name="T27" fmla="*/ 0 h 66"/>
                <a:gd name="T28" fmla="*/ 1 w 20"/>
                <a:gd name="T29" fmla="*/ 0 h 66"/>
                <a:gd name="T30" fmla="*/ 1 w 20"/>
                <a:gd name="T31" fmla="*/ 0 h 66"/>
                <a:gd name="T32" fmla="*/ 1 w 20"/>
                <a:gd name="T33" fmla="*/ 0 h 66"/>
                <a:gd name="T34" fmla="*/ 1 w 20"/>
                <a:gd name="T35" fmla="*/ 0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66"/>
                <a:gd name="T56" fmla="*/ 20 w 20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66">
                  <a:moveTo>
                    <a:pt x="20" y="6"/>
                  </a:moveTo>
                  <a:lnTo>
                    <a:pt x="17" y="20"/>
                  </a:lnTo>
                  <a:lnTo>
                    <a:pt x="15" y="34"/>
                  </a:lnTo>
                  <a:lnTo>
                    <a:pt x="13" y="50"/>
                  </a:lnTo>
                  <a:lnTo>
                    <a:pt x="13" y="59"/>
                  </a:lnTo>
                  <a:lnTo>
                    <a:pt x="13" y="66"/>
                  </a:lnTo>
                  <a:lnTo>
                    <a:pt x="9" y="61"/>
                  </a:lnTo>
                  <a:lnTo>
                    <a:pt x="6" y="57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0" name="Freeform 78">
              <a:extLst>
                <a:ext uri="{FF2B5EF4-FFF2-40B4-BE49-F238E27FC236}">
                  <a16:creationId xmlns:a16="http://schemas.microsoft.com/office/drawing/2014/main" id="{4B011292-6A35-02E9-A62C-4AF74D865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389"/>
              <a:ext cx="18" cy="30"/>
            </a:xfrm>
            <a:custGeom>
              <a:avLst/>
              <a:gdLst>
                <a:gd name="T0" fmla="*/ 1 w 35"/>
                <a:gd name="T1" fmla="*/ 0 h 61"/>
                <a:gd name="T2" fmla="*/ 1 w 35"/>
                <a:gd name="T3" fmla="*/ 0 h 61"/>
                <a:gd name="T4" fmla="*/ 1 w 35"/>
                <a:gd name="T5" fmla="*/ 0 h 61"/>
                <a:gd name="T6" fmla="*/ 1 w 35"/>
                <a:gd name="T7" fmla="*/ 0 h 61"/>
                <a:gd name="T8" fmla="*/ 1 w 35"/>
                <a:gd name="T9" fmla="*/ 0 h 61"/>
                <a:gd name="T10" fmla="*/ 1 w 35"/>
                <a:gd name="T11" fmla="*/ 0 h 61"/>
                <a:gd name="T12" fmla="*/ 1 w 35"/>
                <a:gd name="T13" fmla="*/ 0 h 61"/>
                <a:gd name="T14" fmla="*/ 1 w 35"/>
                <a:gd name="T15" fmla="*/ 0 h 61"/>
                <a:gd name="T16" fmla="*/ 0 w 35"/>
                <a:gd name="T17" fmla="*/ 0 h 61"/>
                <a:gd name="T18" fmla="*/ 1 w 35"/>
                <a:gd name="T19" fmla="*/ 0 h 61"/>
                <a:gd name="T20" fmla="*/ 1 w 35"/>
                <a:gd name="T21" fmla="*/ 0 h 61"/>
                <a:gd name="T22" fmla="*/ 1 w 35"/>
                <a:gd name="T23" fmla="*/ 0 h 61"/>
                <a:gd name="T24" fmla="*/ 1 w 35"/>
                <a:gd name="T25" fmla="*/ 0 h 61"/>
                <a:gd name="T26" fmla="*/ 1 w 35"/>
                <a:gd name="T27" fmla="*/ 0 h 61"/>
                <a:gd name="T28" fmla="*/ 1 w 35"/>
                <a:gd name="T29" fmla="*/ 0 h 61"/>
                <a:gd name="T30" fmla="*/ 1 w 35"/>
                <a:gd name="T31" fmla="*/ 0 h 61"/>
                <a:gd name="T32" fmla="*/ 1 w 35"/>
                <a:gd name="T33" fmla="*/ 0 h 61"/>
                <a:gd name="T34" fmla="*/ 1 w 35"/>
                <a:gd name="T35" fmla="*/ 0 h 61"/>
                <a:gd name="T36" fmla="*/ 1 w 35"/>
                <a:gd name="T37" fmla="*/ 0 h 61"/>
                <a:gd name="T38" fmla="*/ 1 w 35"/>
                <a:gd name="T39" fmla="*/ 0 h 61"/>
                <a:gd name="T40" fmla="*/ 1 w 35"/>
                <a:gd name="T41" fmla="*/ 0 h 61"/>
                <a:gd name="T42" fmla="*/ 1 w 35"/>
                <a:gd name="T43" fmla="*/ 0 h 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"/>
                <a:gd name="T67" fmla="*/ 0 h 61"/>
                <a:gd name="T68" fmla="*/ 35 w 35"/>
                <a:gd name="T69" fmla="*/ 61 h 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" h="61">
                  <a:moveTo>
                    <a:pt x="31" y="34"/>
                  </a:moveTo>
                  <a:lnTo>
                    <a:pt x="26" y="37"/>
                  </a:lnTo>
                  <a:lnTo>
                    <a:pt x="24" y="43"/>
                  </a:lnTo>
                  <a:lnTo>
                    <a:pt x="18" y="53"/>
                  </a:lnTo>
                  <a:lnTo>
                    <a:pt x="14" y="57"/>
                  </a:lnTo>
                  <a:lnTo>
                    <a:pt x="9" y="60"/>
                  </a:lnTo>
                  <a:lnTo>
                    <a:pt x="5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1" y="52"/>
                  </a:lnTo>
                  <a:lnTo>
                    <a:pt x="2" y="44"/>
                  </a:lnTo>
                  <a:lnTo>
                    <a:pt x="9" y="30"/>
                  </a:lnTo>
                  <a:lnTo>
                    <a:pt x="18" y="16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5" y="30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1" name="Freeform 79">
              <a:extLst>
                <a:ext uri="{FF2B5EF4-FFF2-40B4-BE49-F238E27FC236}">
                  <a16:creationId xmlns:a16="http://schemas.microsoft.com/office/drawing/2014/main" id="{C739F058-DEC7-16CC-106F-08644A61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391"/>
              <a:ext cx="262" cy="232"/>
            </a:xfrm>
            <a:custGeom>
              <a:avLst/>
              <a:gdLst>
                <a:gd name="T0" fmla="*/ 1 w 522"/>
                <a:gd name="T1" fmla="*/ 1 h 463"/>
                <a:gd name="T2" fmla="*/ 1 w 522"/>
                <a:gd name="T3" fmla="*/ 1 h 463"/>
                <a:gd name="T4" fmla="*/ 1 w 522"/>
                <a:gd name="T5" fmla="*/ 1 h 463"/>
                <a:gd name="T6" fmla="*/ 1 w 522"/>
                <a:gd name="T7" fmla="*/ 1 h 463"/>
                <a:gd name="T8" fmla="*/ 1 w 522"/>
                <a:gd name="T9" fmla="*/ 1 h 463"/>
                <a:gd name="T10" fmla="*/ 1 w 522"/>
                <a:gd name="T11" fmla="*/ 1 h 463"/>
                <a:gd name="T12" fmla="*/ 1 w 522"/>
                <a:gd name="T13" fmla="*/ 1 h 463"/>
                <a:gd name="T14" fmla="*/ 1 w 522"/>
                <a:gd name="T15" fmla="*/ 1 h 463"/>
                <a:gd name="T16" fmla="*/ 1 w 522"/>
                <a:gd name="T17" fmla="*/ 1 h 463"/>
                <a:gd name="T18" fmla="*/ 1 w 522"/>
                <a:gd name="T19" fmla="*/ 1 h 463"/>
                <a:gd name="T20" fmla="*/ 1 w 522"/>
                <a:gd name="T21" fmla="*/ 1 h 463"/>
                <a:gd name="T22" fmla="*/ 1 w 522"/>
                <a:gd name="T23" fmla="*/ 1 h 463"/>
                <a:gd name="T24" fmla="*/ 1 w 522"/>
                <a:gd name="T25" fmla="*/ 1 h 463"/>
                <a:gd name="T26" fmla="*/ 1 w 522"/>
                <a:gd name="T27" fmla="*/ 1 h 463"/>
                <a:gd name="T28" fmla="*/ 1 w 522"/>
                <a:gd name="T29" fmla="*/ 1 h 463"/>
                <a:gd name="T30" fmla="*/ 1 w 522"/>
                <a:gd name="T31" fmla="*/ 1 h 463"/>
                <a:gd name="T32" fmla="*/ 1 w 522"/>
                <a:gd name="T33" fmla="*/ 1 h 463"/>
                <a:gd name="T34" fmla="*/ 1 w 522"/>
                <a:gd name="T35" fmla="*/ 1 h 463"/>
                <a:gd name="T36" fmla="*/ 1 w 522"/>
                <a:gd name="T37" fmla="*/ 1 h 463"/>
                <a:gd name="T38" fmla="*/ 1 w 522"/>
                <a:gd name="T39" fmla="*/ 1 h 463"/>
                <a:gd name="T40" fmla="*/ 1 w 522"/>
                <a:gd name="T41" fmla="*/ 1 h 463"/>
                <a:gd name="T42" fmla="*/ 1 w 522"/>
                <a:gd name="T43" fmla="*/ 1 h 463"/>
                <a:gd name="T44" fmla="*/ 1 w 522"/>
                <a:gd name="T45" fmla="*/ 1 h 463"/>
                <a:gd name="T46" fmla="*/ 1 w 522"/>
                <a:gd name="T47" fmla="*/ 1 h 463"/>
                <a:gd name="T48" fmla="*/ 1 w 522"/>
                <a:gd name="T49" fmla="*/ 1 h 463"/>
                <a:gd name="T50" fmla="*/ 1 w 522"/>
                <a:gd name="T51" fmla="*/ 1 h 463"/>
                <a:gd name="T52" fmla="*/ 1 w 522"/>
                <a:gd name="T53" fmla="*/ 1 h 463"/>
                <a:gd name="T54" fmla="*/ 1 w 522"/>
                <a:gd name="T55" fmla="*/ 1 h 463"/>
                <a:gd name="T56" fmla="*/ 1 w 522"/>
                <a:gd name="T57" fmla="*/ 1 h 463"/>
                <a:gd name="T58" fmla="*/ 1 w 522"/>
                <a:gd name="T59" fmla="*/ 1 h 463"/>
                <a:gd name="T60" fmla="*/ 1 w 522"/>
                <a:gd name="T61" fmla="*/ 1 h 463"/>
                <a:gd name="T62" fmla="*/ 1 w 522"/>
                <a:gd name="T63" fmla="*/ 1 h 463"/>
                <a:gd name="T64" fmla="*/ 1 w 522"/>
                <a:gd name="T65" fmla="*/ 1 h 463"/>
                <a:gd name="T66" fmla="*/ 1 w 522"/>
                <a:gd name="T67" fmla="*/ 1 h 463"/>
                <a:gd name="T68" fmla="*/ 1 w 522"/>
                <a:gd name="T69" fmla="*/ 1 h 463"/>
                <a:gd name="T70" fmla="*/ 1 w 522"/>
                <a:gd name="T71" fmla="*/ 1 h 463"/>
                <a:gd name="T72" fmla="*/ 1 w 522"/>
                <a:gd name="T73" fmla="*/ 1 h 463"/>
                <a:gd name="T74" fmla="*/ 1 w 522"/>
                <a:gd name="T75" fmla="*/ 1 h 463"/>
                <a:gd name="T76" fmla="*/ 1 w 522"/>
                <a:gd name="T77" fmla="*/ 1 h 463"/>
                <a:gd name="T78" fmla="*/ 1 w 522"/>
                <a:gd name="T79" fmla="*/ 1 h 463"/>
                <a:gd name="T80" fmla="*/ 1 w 522"/>
                <a:gd name="T81" fmla="*/ 1 h 463"/>
                <a:gd name="T82" fmla="*/ 1 w 522"/>
                <a:gd name="T83" fmla="*/ 1 h 463"/>
                <a:gd name="T84" fmla="*/ 1 w 522"/>
                <a:gd name="T85" fmla="*/ 1 h 463"/>
                <a:gd name="T86" fmla="*/ 1 w 522"/>
                <a:gd name="T87" fmla="*/ 1 h 463"/>
                <a:gd name="T88" fmla="*/ 1 w 522"/>
                <a:gd name="T89" fmla="*/ 1 h 463"/>
                <a:gd name="T90" fmla="*/ 1 w 522"/>
                <a:gd name="T91" fmla="*/ 1 h 463"/>
                <a:gd name="T92" fmla="*/ 1 w 522"/>
                <a:gd name="T93" fmla="*/ 1 h 463"/>
                <a:gd name="T94" fmla="*/ 1 w 522"/>
                <a:gd name="T95" fmla="*/ 1 h 463"/>
                <a:gd name="T96" fmla="*/ 1 w 522"/>
                <a:gd name="T97" fmla="*/ 1 h 463"/>
                <a:gd name="T98" fmla="*/ 1 w 522"/>
                <a:gd name="T99" fmla="*/ 1 h 463"/>
                <a:gd name="T100" fmla="*/ 1 w 522"/>
                <a:gd name="T101" fmla="*/ 1 h 463"/>
                <a:gd name="T102" fmla="*/ 1 w 522"/>
                <a:gd name="T103" fmla="*/ 1 h 463"/>
                <a:gd name="T104" fmla="*/ 1 w 522"/>
                <a:gd name="T105" fmla="*/ 1 h 463"/>
                <a:gd name="T106" fmla="*/ 1 w 522"/>
                <a:gd name="T107" fmla="*/ 1 h 463"/>
                <a:gd name="T108" fmla="*/ 1 w 522"/>
                <a:gd name="T109" fmla="*/ 1 h 463"/>
                <a:gd name="T110" fmla="*/ 1 w 522"/>
                <a:gd name="T111" fmla="*/ 1 h 463"/>
                <a:gd name="T112" fmla="*/ 1 w 522"/>
                <a:gd name="T113" fmla="*/ 1 h 463"/>
                <a:gd name="T114" fmla="*/ 1 w 522"/>
                <a:gd name="T115" fmla="*/ 1 h 463"/>
                <a:gd name="T116" fmla="*/ 1 w 522"/>
                <a:gd name="T117" fmla="*/ 1 h 463"/>
                <a:gd name="T118" fmla="*/ 1 w 522"/>
                <a:gd name="T119" fmla="*/ 1 h 463"/>
                <a:gd name="T120" fmla="*/ 1 w 522"/>
                <a:gd name="T121" fmla="*/ 0 h 463"/>
                <a:gd name="T122" fmla="*/ 1 w 522"/>
                <a:gd name="T123" fmla="*/ 1 h 463"/>
                <a:gd name="T124" fmla="*/ 1 w 522"/>
                <a:gd name="T125" fmla="*/ 1 h 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2"/>
                <a:gd name="T190" fmla="*/ 0 h 463"/>
                <a:gd name="T191" fmla="*/ 522 w 522"/>
                <a:gd name="T192" fmla="*/ 463 h 4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2" h="463">
                  <a:moveTo>
                    <a:pt x="316" y="56"/>
                  </a:moveTo>
                  <a:lnTo>
                    <a:pt x="317" y="54"/>
                  </a:lnTo>
                  <a:lnTo>
                    <a:pt x="318" y="52"/>
                  </a:lnTo>
                  <a:lnTo>
                    <a:pt x="321" y="52"/>
                  </a:lnTo>
                  <a:lnTo>
                    <a:pt x="324" y="54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5" y="62"/>
                  </a:lnTo>
                  <a:lnTo>
                    <a:pt x="338" y="61"/>
                  </a:lnTo>
                  <a:lnTo>
                    <a:pt x="341" y="61"/>
                  </a:lnTo>
                  <a:lnTo>
                    <a:pt x="342" y="58"/>
                  </a:lnTo>
                  <a:lnTo>
                    <a:pt x="350" y="49"/>
                  </a:lnTo>
                  <a:lnTo>
                    <a:pt x="355" y="42"/>
                  </a:lnTo>
                  <a:lnTo>
                    <a:pt x="360" y="34"/>
                  </a:lnTo>
                  <a:lnTo>
                    <a:pt x="361" y="25"/>
                  </a:lnTo>
                  <a:lnTo>
                    <a:pt x="367" y="32"/>
                  </a:lnTo>
                  <a:lnTo>
                    <a:pt x="372" y="41"/>
                  </a:lnTo>
                  <a:lnTo>
                    <a:pt x="375" y="51"/>
                  </a:lnTo>
                  <a:lnTo>
                    <a:pt x="379" y="61"/>
                  </a:lnTo>
                  <a:lnTo>
                    <a:pt x="384" y="69"/>
                  </a:lnTo>
                  <a:lnTo>
                    <a:pt x="388" y="78"/>
                  </a:lnTo>
                  <a:lnTo>
                    <a:pt x="391" y="82"/>
                  </a:lnTo>
                  <a:lnTo>
                    <a:pt x="395" y="83"/>
                  </a:lnTo>
                  <a:lnTo>
                    <a:pt x="399" y="86"/>
                  </a:lnTo>
                  <a:lnTo>
                    <a:pt x="405" y="88"/>
                  </a:lnTo>
                  <a:lnTo>
                    <a:pt x="408" y="83"/>
                  </a:lnTo>
                  <a:lnTo>
                    <a:pt x="411" y="81"/>
                  </a:lnTo>
                  <a:lnTo>
                    <a:pt x="415" y="71"/>
                  </a:lnTo>
                  <a:lnTo>
                    <a:pt x="416" y="61"/>
                  </a:lnTo>
                  <a:lnTo>
                    <a:pt x="419" y="51"/>
                  </a:lnTo>
                  <a:lnTo>
                    <a:pt x="442" y="85"/>
                  </a:lnTo>
                  <a:lnTo>
                    <a:pt x="463" y="119"/>
                  </a:lnTo>
                  <a:lnTo>
                    <a:pt x="473" y="137"/>
                  </a:lnTo>
                  <a:lnTo>
                    <a:pt x="481" y="156"/>
                  </a:lnTo>
                  <a:lnTo>
                    <a:pt x="488" y="176"/>
                  </a:lnTo>
                  <a:lnTo>
                    <a:pt x="496" y="194"/>
                  </a:lnTo>
                  <a:lnTo>
                    <a:pt x="505" y="252"/>
                  </a:lnTo>
                  <a:lnTo>
                    <a:pt x="514" y="309"/>
                  </a:lnTo>
                  <a:lnTo>
                    <a:pt x="518" y="339"/>
                  </a:lnTo>
                  <a:lnTo>
                    <a:pt x="520" y="368"/>
                  </a:lnTo>
                  <a:lnTo>
                    <a:pt x="521" y="398"/>
                  </a:lnTo>
                  <a:lnTo>
                    <a:pt x="521" y="428"/>
                  </a:lnTo>
                  <a:lnTo>
                    <a:pt x="522" y="439"/>
                  </a:lnTo>
                  <a:lnTo>
                    <a:pt x="521" y="442"/>
                  </a:lnTo>
                  <a:lnTo>
                    <a:pt x="520" y="444"/>
                  </a:lnTo>
                  <a:lnTo>
                    <a:pt x="518" y="449"/>
                  </a:lnTo>
                  <a:lnTo>
                    <a:pt x="517" y="453"/>
                  </a:lnTo>
                  <a:lnTo>
                    <a:pt x="515" y="456"/>
                  </a:lnTo>
                  <a:lnTo>
                    <a:pt x="513" y="456"/>
                  </a:lnTo>
                  <a:lnTo>
                    <a:pt x="511" y="459"/>
                  </a:lnTo>
                  <a:lnTo>
                    <a:pt x="510" y="462"/>
                  </a:lnTo>
                  <a:lnTo>
                    <a:pt x="508" y="463"/>
                  </a:lnTo>
                  <a:lnTo>
                    <a:pt x="507" y="463"/>
                  </a:lnTo>
                  <a:lnTo>
                    <a:pt x="503" y="462"/>
                  </a:lnTo>
                  <a:lnTo>
                    <a:pt x="497" y="459"/>
                  </a:lnTo>
                  <a:lnTo>
                    <a:pt x="493" y="451"/>
                  </a:lnTo>
                  <a:lnTo>
                    <a:pt x="488" y="442"/>
                  </a:lnTo>
                  <a:lnTo>
                    <a:pt x="487" y="434"/>
                  </a:lnTo>
                  <a:lnTo>
                    <a:pt x="486" y="424"/>
                  </a:lnTo>
                  <a:lnTo>
                    <a:pt x="484" y="405"/>
                  </a:lnTo>
                  <a:lnTo>
                    <a:pt x="487" y="385"/>
                  </a:lnTo>
                  <a:lnTo>
                    <a:pt x="488" y="367"/>
                  </a:lnTo>
                  <a:lnTo>
                    <a:pt x="490" y="347"/>
                  </a:lnTo>
                  <a:lnTo>
                    <a:pt x="488" y="327"/>
                  </a:lnTo>
                  <a:lnTo>
                    <a:pt x="487" y="317"/>
                  </a:lnTo>
                  <a:lnTo>
                    <a:pt x="484" y="309"/>
                  </a:lnTo>
                  <a:lnTo>
                    <a:pt x="481" y="288"/>
                  </a:lnTo>
                  <a:lnTo>
                    <a:pt x="477" y="265"/>
                  </a:lnTo>
                  <a:lnTo>
                    <a:pt x="467" y="221"/>
                  </a:lnTo>
                  <a:lnTo>
                    <a:pt x="456" y="178"/>
                  </a:lnTo>
                  <a:lnTo>
                    <a:pt x="445" y="134"/>
                  </a:lnTo>
                  <a:lnTo>
                    <a:pt x="440" y="130"/>
                  </a:lnTo>
                  <a:lnTo>
                    <a:pt x="436" y="126"/>
                  </a:lnTo>
                  <a:lnTo>
                    <a:pt x="430" y="124"/>
                  </a:lnTo>
                  <a:lnTo>
                    <a:pt x="425" y="122"/>
                  </a:lnTo>
                  <a:lnTo>
                    <a:pt x="419" y="119"/>
                  </a:lnTo>
                  <a:lnTo>
                    <a:pt x="415" y="116"/>
                  </a:lnTo>
                  <a:lnTo>
                    <a:pt x="412" y="112"/>
                  </a:lnTo>
                  <a:lnTo>
                    <a:pt x="411" y="109"/>
                  </a:lnTo>
                  <a:lnTo>
                    <a:pt x="411" y="105"/>
                  </a:lnTo>
                  <a:lnTo>
                    <a:pt x="406" y="103"/>
                  </a:lnTo>
                  <a:lnTo>
                    <a:pt x="401" y="103"/>
                  </a:lnTo>
                  <a:lnTo>
                    <a:pt x="389" y="106"/>
                  </a:lnTo>
                  <a:lnTo>
                    <a:pt x="377" y="107"/>
                  </a:lnTo>
                  <a:lnTo>
                    <a:pt x="371" y="107"/>
                  </a:lnTo>
                  <a:lnTo>
                    <a:pt x="365" y="106"/>
                  </a:lnTo>
                  <a:lnTo>
                    <a:pt x="360" y="103"/>
                  </a:lnTo>
                  <a:lnTo>
                    <a:pt x="355" y="99"/>
                  </a:lnTo>
                  <a:lnTo>
                    <a:pt x="348" y="89"/>
                  </a:lnTo>
                  <a:lnTo>
                    <a:pt x="344" y="85"/>
                  </a:lnTo>
                  <a:lnTo>
                    <a:pt x="341" y="83"/>
                  </a:lnTo>
                  <a:lnTo>
                    <a:pt x="338" y="83"/>
                  </a:lnTo>
                  <a:lnTo>
                    <a:pt x="337" y="85"/>
                  </a:lnTo>
                  <a:lnTo>
                    <a:pt x="334" y="86"/>
                  </a:lnTo>
                  <a:lnTo>
                    <a:pt x="331" y="89"/>
                  </a:lnTo>
                  <a:lnTo>
                    <a:pt x="324" y="92"/>
                  </a:lnTo>
                  <a:lnTo>
                    <a:pt x="317" y="95"/>
                  </a:lnTo>
                  <a:lnTo>
                    <a:pt x="310" y="96"/>
                  </a:lnTo>
                  <a:lnTo>
                    <a:pt x="303" y="96"/>
                  </a:lnTo>
                  <a:lnTo>
                    <a:pt x="297" y="89"/>
                  </a:lnTo>
                  <a:lnTo>
                    <a:pt x="294" y="85"/>
                  </a:lnTo>
                  <a:lnTo>
                    <a:pt x="291" y="81"/>
                  </a:lnTo>
                  <a:lnTo>
                    <a:pt x="289" y="78"/>
                  </a:lnTo>
                  <a:lnTo>
                    <a:pt x="284" y="75"/>
                  </a:lnTo>
                  <a:lnTo>
                    <a:pt x="282" y="73"/>
                  </a:lnTo>
                  <a:lnTo>
                    <a:pt x="276" y="73"/>
                  </a:lnTo>
                  <a:lnTo>
                    <a:pt x="267" y="83"/>
                  </a:lnTo>
                  <a:lnTo>
                    <a:pt x="256" y="90"/>
                  </a:lnTo>
                  <a:lnTo>
                    <a:pt x="252" y="95"/>
                  </a:lnTo>
                  <a:lnTo>
                    <a:pt x="246" y="96"/>
                  </a:lnTo>
                  <a:lnTo>
                    <a:pt x="240" y="98"/>
                  </a:lnTo>
                  <a:lnTo>
                    <a:pt x="233" y="96"/>
                  </a:lnTo>
                  <a:lnTo>
                    <a:pt x="229" y="93"/>
                  </a:lnTo>
                  <a:lnTo>
                    <a:pt x="225" y="89"/>
                  </a:lnTo>
                  <a:lnTo>
                    <a:pt x="216" y="81"/>
                  </a:lnTo>
                  <a:lnTo>
                    <a:pt x="212" y="76"/>
                  </a:lnTo>
                  <a:lnTo>
                    <a:pt x="208" y="75"/>
                  </a:lnTo>
                  <a:lnTo>
                    <a:pt x="204" y="73"/>
                  </a:lnTo>
                  <a:lnTo>
                    <a:pt x="201" y="75"/>
                  </a:lnTo>
                  <a:lnTo>
                    <a:pt x="198" y="76"/>
                  </a:lnTo>
                  <a:lnTo>
                    <a:pt x="197" y="73"/>
                  </a:lnTo>
                  <a:lnTo>
                    <a:pt x="194" y="73"/>
                  </a:lnTo>
                  <a:lnTo>
                    <a:pt x="188" y="73"/>
                  </a:lnTo>
                  <a:lnTo>
                    <a:pt x="177" y="88"/>
                  </a:lnTo>
                  <a:lnTo>
                    <a:pt x="165" y="103"/>
                  </a:lnTo>
                  <a:lnTo>
                    <a:pt x="144" y="136"/>
                  </a:lnTo>
                  <a:lnTo>
                    <a:pt x="134" y="153"/>
                  </a:lnTo>
                  <a:lnTo>
                    <a:pt x="123" y="168"/>
                  </a:lnTo>
                  <a:lnTo>
                    <a:pt x="110" y="184"/>
                  </a:lnTo>
                  <a:lnTo>
                    <a:pt x="97" y="198"/>
                  </a:lnTo>
                  <a:lnTo>
                    <a:pt x="76" y="202"/>
                  </a:lnTo>
                  <a:lnTo>
                    <a:pt x="42" y="307"/>
                  </a:lnTo>
                  <a:lnTo>
                    <a:pt x="24" y="360"/>
                  </a:lnTo>
                  <a:lnTo>
                    <a:pt x="4" y="411"/>
                  </a:lnTo>
                  <a:lnTo>
                    <a:pt x="1" y="391"/>
                  </a:lnTo>
                  <a:lnTo>
                    <a:pt x="0" y="371"/>
                  </a:lnTo>
                  <a:lnTo>
                    <a:pt x="0" y="350"/>
                  </a:lnTo>
                  <a:lnTo>
                    <a:pt x="1" y="330"/>
                  </a:lnTo>
                  <a:lnTo>
                    <a:pt x="4" y="310"/>
                  </a:lnTo>
                  <a:lnTo>
                    <a:pt x="9" y="289"/>
                  </a:lnTo>
                  <a:lnTo>
                    <a:pt x="15" y="269"/>
                  </a:lnTo>
                  <a:lnTo>
                    <a:pt x="21" y="249"/>
                  </a:lnTo>
                  <a:lnTo>
                    <a:pt x="29" y="229"/>
                  </a:lnTo>
                  <a:lnTo>
                    <a:pt x="38" y="210"/>
                  </a:lnTo>
                  <a:lnTo>
                    <a:pt x="48" y="191"/>
                  </a:lnTo>
                  <a:lnTo>
                    <a:pt x="58" y="171"/>
                  </a:lnTo>
                  <a:lnTo>
                    <a:pt x="69" y="153"/>
                  </a:lnTo>
                  <a:lnTo>
                    <a:pt x="80" y="136"/>
                  </a:lnTo>
                  <a:lnTo>
                    <a:pt x="106" y="102"/>
                  </a:lnTo>
                  <a:lnTo>
                    <a:pt x="111" y="89"/>
                  </a:lnTo>
                  <a:lnTo>
                    <a:pt x="120" y="78"/>
                  </a:lnTo>
                  <a:lnTo>
                    <a:pt x="127" y="66"/>
                  </a:lnTo>
                  <a:lnTo>
                    <a:pt x="131" y="59"/>
                  </a:lnTo>
                  <a:lnTo>
                    <a:pt x="133" y="54"/>
                  </a:lnTo>
                  <a:lnTo>
                    <a:pt x="134" y="59"/>
                  </a:lnTo>
                  <a:lnTo>
                    <a:pt x="136" y="66"/>
                  </a:lnTo>
                  <a:lnTo>
                    <a:pt x="137" y="69"/>
                  </a:lnTo>
                  <a:lnTo>
                    <a:pt x="138" y="73"/>
                  </a:lnTo>
                  <a:lnTo>
                    <a:pt x="140" y="75"/>
                  </a:lnTo>
                  <a:lnTo>
                    <a:pt x="144" y="78"/>
                  </a:lnTo>
                  <a:lnTo>
                    <a:pt x="151" y="73"/>
                  </a:lnTo>
                  <a:lnTo>
                    <a:pt x="158" y="68"/>
                  </a:lnTo>
                  <a:lnTo>
                    <a:pt x="164" y="62"/>
                  </a:lnTo>
                  <a:lnTo>
                    <a:pt x="170" y="55"/>
                  </a:lnTo>
                  <a:lnTo>
                    <a:pt x="174" y="47"/>
                  </a:lnTo>
                  <a:lnTo>
                    <a:pt x="180" y="39"/>
                  </a:lnTo>
                  <a:lnTo>
                    <a:pt x="184" y="32"/>
                  </a:lnTo>
                  <a:lnTo>
                    <a:pt x="191" y="25"/>
                  </a:lnTo>
                  <a:lnTo>
                    <a:pt x="191" y="28"/>
                  </a:lnTo>
                  <a:lnTo>
                    <a:pt x="192" y="34"/>
                  </a:lnTo>
                  <a:lnTo>
                    <a:pt x="195" y="47"/>
                  </a:lnTo>
                  <a:lnTo>
                    <a:pt x="199" y="52"/>
                  </a:lnTo>
                  <a:lnTo>
                    <a:pt x="202" y="56"/>
                  </a:lnTo>
                  <a:lnTo>
                    <a:pt x="206" y="61"/>
                  </a:lnTo>
                  <a:lnTo>
                    <a:pt x="214" y="62"/>
                  </a:lnTo>
                  <a:lnTo>
                    <a:pt x="223" y="58"/>
                  </a:lnTo>
                  <a:lnTo>
                    <a:pt x="232" y="51"/>
                  </a:lnTo>
                  <a:lnTo>
                    <a:pt x="239" y="44"/>
                  </a:lnTo>
                  <a:lnTo>
                    <a:pt x="246" y="35"/>
                  </a:lnTo>
                  <a:lnTo>
                    <a:pt x="252" y="25"/>
                  </a:lnTo>
                  <a:lnTo>
                    <a:pt x="257" y="15"/>
                  </a:lnTo>
                  <a:lnTo>
                    <a:pt x="265" y="7"/>
                  </a:lnTo>
                  <a:lnTo>
                    <a:pt x="272" y="0"/>
                  </a:lnTo>
                  <a:lnTo>
                    <a:pt x="274" y="7"/>
                  </a:lnTo>
                  <a:lnTo>
                    <a:pt x="279" y="17"/>
                  </a:lnTo>
                  <a:lnTo>
                    <a:pt x="287" y="34"/>
                  </a:lnTo>
                  <a:lnTo>
                    <a:pt x="291" y="42"/>
                  </a:lnTo>
                  <a:lnTo>
                    <a:pt x="299" y="49"/>
                  </a:lnTo>
                  <a:lnTo>
                    <a:pt x="306" y="54"/>
                  </a:lnTo>
                  <a:lnTo>
                    <a:pt x="310" y="55"/>
                  </a:lnTo>
                  <a:lnTo>
                    <a:pt x="316" y="56"/>
                  </a:lnTo>
                  <a:close/>
                </a:path>
              </a:pathLst>
            </a:custGeom>
            <a:solidFill>
              <a:srgbClr val="8C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2" name="Freeform 80">
              <a:extLst>
                <a:ext uri="{FF2B5EF4-FFF2-40B4-BE49-F238E27FC236}">
                  <a16:creationId xmlns:a16="http://schemas.microsoft.com/office/drawing/2014/main" id="{3102DB33-4A84-B81E-9DDC-440B90E1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407"/>
              <a:ext cx="176" cy="113"/>
            </a:xfrm>
            <a:custGeom>
              <a:avLst/>
              <a:gdLst>
                <a:gd name="T0" fmla="*/ 1 w 351"/>
                <a:gd name="T1" fmla="*/ 1 h 226"/>
                <a:gd name="T2" fmla="*/ 1 w 351"/>
                <a:gd name="T3" fmla="*/ 1 h 226"/>
                <a:gd name="T4" fmla="*/ 1 w 351"/>
                <a:gd name="T5" fmla="*/ 1 h 226"/>
                <a:gd name="T6" fmla="*/ 1 w 351"/>
                <a:gd name="T7" fmla="*/ 1 h 226"/>
                <a:gd name="T8" fmla="*/ 1 w 351"/>
                <a:gd name="T9" fmla="*/ 1 h 226"/>
                <a:gd name="T10" fmla="*/ 1 w 351"/>
                <a:gd name="T11" fmla="*/ 1 h 226"/>
                <a:gd name="T12" fmla="*/ 1 w 351"/>
                <a:gd name="T13" fmla="*/ 1 h 226"/>
                <a:gd name="T14" fmla="*/ 1 w 351"/>
                <a:gd name="T15" fmla="*/ 1 h 226"/>
                <a:gd name="T16" fmla="*/ 1 w 351"/>
                <a:gd name="T17" fmla="*/ 1 h 226"/>
                <a:gd name="T18" fmla="*/ 1 w 351"/>
                <a:gd name="T19" fmla="*/ 1 h 226"/>
                <a:gd name="T20" fmla="*/ 1 w 351"/>
                <a:gd name="T21" fmla="*/ 1 h 226"/>
                <a:gd name="T22" fmla="*/ 1 w 351"/>
                <a:gd name="T23" fmla="*/ 1 h 226"/>
                <a:gd name="T24" fmla="*/ 1 w 351"/>
                <a:gd name="T25" fmla="*/ 1 h 226"/>
                <a:gd name="T26" fmla="*/ 1 w 351"/>
                <a:gd name="T27" fmla="*/ 1 h 226"/>
                <a:gd name="T28" fmla="*/ 1 w 351"/>
                <a:gd name="T29" fmla="*/ 1 h 226"/>
                <a:gd name="T30" fmla="*/ 1 w 351"/>
                <a:gd name="T31" fmla="*/ 1 h 226"/>
                <a:gd name="T32" fmla="*/ 1 w 351"/>
                <a:gd name="T33" fmla="*/ 1 h 226"/>
                <a:gd name="T34" fmla="*/ 1 w 351"/>
                <a:gd name="T35" fmla="*/ 1 h 226"/>
                <a:gd name="T36" fmla="*/ 1 w 351"/>
                <a:gd name="T37" fmla="*/ 1 h 226"/>
                <a:gd name="T38" fmla="*/ 1 w 351"/>
                <a:gd name="T39" fmla="*/ 1 h 226"/>
                <a:gd name="T40" fmla="*/ 1 w 351"/>
                <a:gd name="T41" fmla="*/ 1 h 226"/>
                <a:gd name="T42" fmla="*/ 1 w 351"/>
                <a:gd name="T43" fmla="*/ 1 h 226"/>
                <a:gd name="T44" fmla="*/ 1 w 351"/>
                <a:gd name="T45" fmla="*/ 1 h 226"/>
                <a:gd name="T46" fmla="*/ 1 w 351"/>
                <a:gd name="T47" fmla="*/ 1 h 226"/>
                <a:gd name="T48" fmla="*/ 1 w 351"/>
                <a:gd name="T49" fmla="*/ 1 h 226"/>
                <a:gd name="T50" fmla="*/ 1 w 351"/>
                <a:gd name="T51" fmla="*/ 1 h 226"/>
                <a:gd name="T52" fmla="*/ 1 w 351"/>
                <a:gd name="T53" fmla="*/ 1 h 226"/>
                <a:gd name="T54" fmla="*/ 1 w 351"/>
                <a:gd name="T55" fmla="*/ 1 h 226"/>
                <a:gd name="T56" fmla="*/ 1 w 351"/>
                <a:gd name="T57" fmla="*/ 1 h 226"/>
                <a:gd name="T58" fmla="*/ 1 w 351"/>
                <a:gd name="T59" fmla="*/ 1 h 226"/>
                <a:gd name="T60" fmla="*/ 1 w 351"/>
                <a:gd name="T61" fmla="*/ 1 h 226"/>
                <a:gd name="T62" fmla="*/ 1 w 351"/>
                <a:gd name="T63" fmla="*/ 1 h 226"/>
                <a:gd name="T64" fmla="*/ 1 w 351"/>
                <a:gd name="T65" fmla="*/ 1 h 226"/>
                <a:gd name="T66" fmla="*/ 1 w 351"/>
                <a:gd name="T67" fmla="*/ 1 h 226"/>
                <a:gd name="T68" fmla="*/ 1 w 351"/>
                <a:gd name="T69" fmla="*/ 1 h 226"/>
                <a:gd name="T70" fmla="*/ 1 w 351"/>
                <a:gd name="T71" fmla="*/ 1 h 226"/>
                <a:gd name="T72" fmla="*/ 1 w 351"/>
                <a:gd name="T73" fmla="*/ 1 h 226"/>
                <a:gd name="T74" fmla="*/ 1 w 351"/>
                <a:gd name="T75" fmla="*/ 1 h 226"/>
                <a:gd name="T76" fmla="*/ 1 w 351"/>
                <a:gd name="T77" fmla="*/ 1 h 226"/>
                <a:gd name="T78" fmla="*/ 1 w 351"/>
                <a:gd name="T79" fmla="*/ 1 h 226"/>
                <a:gd name="T80" fmla="*/ 1 w 351"/>
                <a:gd name="T81" fmla="*/ 1 h 226"/>
                <a:gd name="T82" fmla="*/ 1 w 351"/>
                <a:gd name="T83" fmla="*/ 1 h 226"/>
                <a:gd name="T84" fmla="*/ 1 w 351"/>
                <a:gd name="T85" fmla="*/ 1 h 226"/>
                <a:gd name="T86" fmla="*/ 1 w 351"/>
                <a:gd name="T87" fmla="*/ 1 h 226"/>
                <a:gd name="T88" fmla="*/ 1 w 351"/>
                <a:gd name="T89" fmla="*/ 1 h 226"/>
                <a:gd name="T90" fmla="*/ 1 w 351"/>
                <a:gd name="T91" fmla="*/ 1 h 226"/>
                <a:gd name="T92" fmla="*/ 1 w 351"/>
                <a:gd name="T93" fmla="*/ 1 h 226"/>
                <a:gd name="T94" fmla="*/ 1 w 351"/>
                <a:gd name="T95" fmla="*/ 1 h 226"/>
                <a:gd name="T96" fmla="*/ 1 w 351"/>
                <a:gd name="T97" fmla="*/ 1 h 226"/>
                <a:gd name="T98" fmla="*/ 1 w 351"/>
                <a:gd name="T99" fmla="*/ 0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1"/>
                <a:gd name="T151" fmla="*/ 0 h 226"/>
                <a:gd name="T152" fmla="*/ 351 w 351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1" h="226">
                  <a:moveTo>
                    <a:pt x="293" y="0"/>
                  </a:moveTo>
                  <a:lnTo>
                    <a:pt x="293" y="9"/>
                  </a:lnTo>
                  <a:lnTo>
                    <a:pt x="293" y="13"/>
                  </a:lnTo>
                  <a:lnTo>
                    <a:pt x="293" y="22"/>
                  </a:lnTo>
                  <a:lnTo>
                    <a:pt x="293" y="24"/>
                  </a:lnTo>
                  <a:lnTo>
                    <a:pt x="296" y="27"/>
                  </a:lnTo>
                  <a:lnTo>
                    <a:pt x="300" y="29"/>
                  </a:lnTo>
                  <a:lnTo>
                    <a:pt x="307" y="29"/>
                  </a:lnTo>
                  <a:lnTo>
                    <a:pt x="315" y="29"/>
                  </a:lnTo>
                  <a:lnTo>
                    <a:pt x="322" y="29"/>
                  </a:lnTo>
                  <a:lnTo>
                    <a:pt x="327" y="32"/>
                  </a:lnTo>
                  <a:lnTo>
                    <a:pt x="332" y="34"/>
                  </a:lnTo>
                  <a:lnTo>
                    <a:pt x="337" y="37"/>
                  </a:lnTo>
                  <a:lnTo>
                    <a:pt x="341" y="43"/>
                  </a:lnTo>
                  <a:lnTo>
                    <a:pt x="346" y="49"/>
                  </a:lnTo>
                  <a:lnTo>
                    <a:pt x="349" y="53"/>
                  </a:lnTo>
                  <a:lnTo>
                    <a:pt x="350" y="57"/>
                  </a:lnTo>
                  <a:lnTo>
                    <a:pt x="351" y="61"/>
                  </a:lnTo>
                  <a:lnTo>
                    <a:pt x="350" y="64"/>
                  </a:lnTo>
                  <a:lnTo>
                    <a:pt x="349" y="67"/>
                  </a:lnTo>
                  <a:lnTo>
                    <a:pt x="347" y="70"/>
                  </a:lnTo>
                  <a:lnTo>
                    <a:pt x="341" y="74"/>
                  </a:lnTo>
                  <a:lnTo>
                    <a:pt x="333" y="77"/>
                  </a:lnTo>
                  <a:lnTo>
                    <a:pt x="317" y="85"/>
                  </a:lnTo>
                  <a:lnTo>
                    <a:pt x="313" y="91"/>
                  </a:lnTo>
                  <a:lnTo>
                    <a:pt x="302" y="100"/>
                  </a:lnTo>
                  <a:lnTo>
                    <a:pt x="293" y="110"/>
                  </a:lnTo>
                  <a:lnTo>
                    <a:pt x="285" y="119"/>
                  </a:lnTo>
                  <a:lnTo>
                    <a:pt x="278" y="132"/>
                  </a:lnTo>
                  <a:lnTo>
                    <a:pt x="271" y="145"/>
                  </a:lnTo>
                  <a:lnTo>
                    <a:pt x="266" y="158"/>
                  </a:lnTo>
                  <a:lnTo>
                    <a:pt x="258" y="183"/>
                  </a:lnTo>
                  <a:lnTo>
                    <a:pt x="251" y="183"/>
                  </a:lnTo>
                  <a:lnTo>
                    <a:pt x="247" y="186"/>
                  </a:lnTo>
                  <a:lnTo>
                    <a:pt x="242" y="189"/>
                  </a:lnTo>
                  <a:lnTo>
                    <a:pt x="239" y="195"/>
                  </a:lnTo>
                  <a:lnTo>
                    <a:pt x="235" y="199"/>
                  </a:lnTo>
                  <a:lnTo>
                    <a:pt x="232" y="203"/>
                  </a:lnTo>
                  <a:lnTo>
                    <a:pt x="228" y="207"/>
                  </a:lnTo>
                  <a:lnTo>
                    <a:pt x="224" y="210"/>
                  </a:lnTo>
                  <a:lnTo>
                    <a:pt x="137" y="219"/>
                  </a:lnTo>
                  <a:lnTo>
                    <a:pt x="133" y="214"/>
                  </a:lnTo>
                  <a:lnTo>
                    <a:pt x="127" y="210"/>
                  </a:lnTo>
                  <a:lnTo>
                    <a:pt x="122" y="207"/>
                  </a:lnTo>
                  <a:lnTo>
                    <a:pt x="115" y="207"/>
                  </a:lnTo>
                  <a:lnTo>
                    <a:pt x="106" y="210"/>
                  </a:lnTo>
                  <a:lnTo>
                    <a:pt x="96" y="214"/>
                  </a:lnTo>
                  <a:lnTo>
                    <a:pt x="86" y="219"/>
                  </a:lnTo>
                  <a:lnTo>
                    <a:pt x="78" y="226"/>
                  </a:lnTo>
                  <a:lnTo>
                    <a:pt x="75" y="223"/>
                  </a:lnTo>
                  <a:lnTo>
                    <a:pt x="71" y="220"/>
                  </a:lnTo>
                  <a:lnTo>
                    <a:pt x="65" y="213"/>
                  </a:lnTo>
                  <a:lnTo>
                    <a:pt x="59" y="207"/>
                  </a:lnTo>
                  <a:lnTo>
                    <a:pt x="57" y="205"/>
                  </a:lnTo>
                  <a:lnTo>
                    <a:pt x="52" y="202"/>
                  </a:lnTo>
                  <a:lnTo>
                    <a:pt x="44" y="205"/>
                  </a:lnTo>
                  <a:lnTo>
                    <a:pt x="35" y="207"/>
                  </a:lnTo>
                  <a:lnTo>
                    <a:pt x="27" y="210"/>
                  </a:lnTo>
                  <a:lnTo>
                    <a:pt x="23" y="212"/>
                  </a:lnTo>
                  <a:lnTo>
                    <a:pt x="20" y="214"/>
                  </a:lnTo>
                  <a:lnTo>
                    <a:pt x="0" y="131"/>
                  </a:lnTo>
                  <a:lnTo>
                    <a:pt x="10" y="124"/>
                  </a:lnTo>
                  <a:lnTo>
                    <a:pt x="17" y="115"/>
                  </a:lnTo>
                  <a:lnTo>
                    <a:pt x="30" y="100"/>
                  </a:lnTo>
                  <a:lnTo>
                    <a:pt x="37" y="91"/>
                  </a:lnTo>
                  <a:lnTo>
                    <a:pt x="44" y="84"/>
                  </a:lnTo>
                  <a:lnTo>
                    <a:pt x="51" y="77"/>
                  </a:lnTo>
                  <a:lnTo>
                    <a:pt x="62" y="70"/>
                  </a:lnTo>
                  <a:lnTo>
                    <a:pt x="76" y="73"/>
                  </a:lnTo>
                  <a:lnTo>
                    <a:pt x="79" y="81"/>
                  </a:lnTo>
                  <a:lnTo>
                    <a:pt x="79" y="90"/>
                  </a:lnTo>
                  <a:lnTo>
                    <a:pt x="78" y="108"/>
                  </a:lnTo>
                  <a:lnTo>
                    <a:pt x="79" y="117"/>
                  </a:lnTo>
                  <a:lnTo>
                    <a:pt x="81" y="124"/>
                  </a:lnTo>
                  <a:lnTo>
                    <a:pt x="84" y="128"/>
                  </a:lnTo>
                  <a:lnTo>
                    <a:pt x="86" y="131"/>
                  </a:lnTo>
                  <a:lnTo>
                    <a:pt x="91" y="134"/>
                  </a:lnTo>
                  <a:lnTo>
                    <a:pt x="95" y="135"/>
                  </a:lnTo>
                  <a:lnTo>
                    <a:pt x="96" y="134"/>
                  </a:lnTo>
                  <a:lnTo>
                    <a:pt x="96" y="131"/>
                  </a:lnTo>
                  <a:lnTo>
                    <a:pt x="105" y="134"/>
                  </a:lnTo>
                  <a:lnTo>
                    <a:pt x="112" y="139"/>
                  </a:lnTo>
                  <a:lnTo>
                    <a:pt x="126" y="149"/>
                  </a:lnTo>
                  <a:lnTo>
                    <a:pt x="153" y="173"/>
                  </a:lnTo>
                  <a:lnTo>
                    <a:pt x="164" y="166"/>
                  </a:lnTo>
                  <a:lnTo>
                    <a:pt x="174" y="156"/>
                  </a:lnTo>
                  <a:lnTo>
                    <a:pt x="184" y="146"/>
                  </a:lnTo>
                  <a:lnTo>
                    <a:pt x="193" y="135"/>
                  </a:lnTo>
                  <a:lnTo>
                    <a:pt x="208" y="112"/>
                  </a:lnTo>
                  <a:lnTo>
                    <a:pt x="218" y="102"/>
                  </a:lnTo>
                  <a:lnTo>
                    <a:pt x="227" y="92"/>
                  </a:lnTo>
                  <a:lnTo>
                    <a:pt x="227" y="85"/>
                  </a:lnTo>
                  <a:lnTo>
                    <a:pt x="227" y="77"/>
                  </a:lnTo>
                  <a:lnTo>
                    <a:pt x="231" y="63"/>
                  </a:lnTo>
                  <a:lnTo>
                    <a:pt x="237" y="49"/>
                  </a:lnTo>
                  <a:lnTo>
                    <a:pt x="245" y="36"/>
                  </a:lnTo>
                  <a:lnTo>
                    <a:pt x="255" y="24"/>
                  </a:lnTo>
                  <a:lnTo>
                    <a:pt x="266" y="15"/>
                  </a:lnTo>
                  <a:lnTo>
                    <a:pt x="279" y="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3" name="Freeform 81">
              <a:extLst>
                <a:ext uri="{FF2B5EF4-FFF2-40B4-BE49-F238E27FC236}">
                  <a16:creationId xmlns:a16="http://schemas.microsoft.com/office/drawing/2014/main" id="{CF64D705-E10E-52C3-C32C-E459319D2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407"/>
              <a:ext cx="75" cy="39"/>
            </a:xfrm>
            <a:custGeom>
              <a:avLst/>
              <a:gdLst>
                <a:gd name="T0" fmla="*/ 1 w 150"/>
                <a:gd name="T1" fmla="*/ 1 h 78"/>
                <a:gd name="T2" fmla="*/ 1 w 150"/>
                <a:gd name="T3" fmla="*/ 1 h 78"/>
                <a:gd name="T4" fmla="*/ 1 w 150"/>
                <a:gd name="T5" fmla="*/ 1 h 78"/>
                <a:gd name="T6" fmla="*/ 1 w 150"/>
                <a:gd name="T7" fmla="*/ 1 h 78"/>
                <a:gd name="T8" fmla="*/ 1 w 150"/>
                <a:gd name="T9" fmla="*/ 1 h 78"/>
                <a:gd name="T10" fmla="*/ 1 w 150"/>
                <a:gd name="T11" fmla="*/ 1 h 78"/>
                <a:gd name="T12" fmla="*/ 1 w 150"/>
                <a:gd name="T13" fmla="*/ 1 h 78"/>
                <a:gd name="T14" fmla="*/ 1 w 150"/>
                <a:gd name="T15" fmla="*/ 1 h 78"/>
                <a:gd name="T16" fmla="*/ 1 w 150"/>
                <a:gd name="T17" fmla="*/ 1 h 78"/>
                <a:gd name="T18" fmla="*/ 1 w 150"/>
                <a:gd name="T19" fmla="*/ 1 h 78"/>
                <a:gd name="T20" fmla="*/ 1 w 150"/>
                <a:gd name="T21" fmla="*/ 1 h 78"/>
                <a:gd name="T22" fmla="*/ 1 w 150"/>
                <a:gd name="T23" fmla="*/ 1 h 78"/>
                <a:gd name="T24" fmla="*/ 1 w 150"/>
                <a:gd name="T25" fmla="*/ 1 h 78"/>
                <a:gd name="T26" fmla="*/ 1 w 150"/>
                <a:gd name="T27" fmla="*/ 1 h 78"/>
                <a:gd name="T28" fmla="*/ 1 w 150"/>
                <a:gd name="T29" fmla="*/ 1 h 78"/>
                <a:gd name="T30" fmla="*/ 1 w 150"/>
                <a:gd name="T31" fmla="*/ 1 h 78"/>
                <a:gd name="T32" fmla="*/ 1 w 150"/>
                <a:gd name="T33" fmla="*/ 1 h 78"/>
                <a:gd name="T34" fmla="*/ 1 w 150"/>
                <a:gd name="T35" fmla="*/ 1 h 78"/>
                <a:gd name="T36" fmla="*/ 1 w 150"/>
                <a:gd name="T37" fmla="*/ 1 h 78"/>
                <a:gd name="T38" fmla="*/ 1 w 150"/>
                <a:gd name="T39" fmla="*/ 1 h 78"/>
                <a:gd name="T40" fmla="*/ 1 w 150"/>
                <a:gd name="T41" fmla="*/ 1 h 78"/>
                <a:gd name="T42" fmla="*/ 1 w 150"/>
                <a:gd name="T43" fmla="*/ 1 h 78"/>
                <a:gd name="T44" fmla="*/ 1 w 150"/>
                <a:gd name="T45" fmla="*/ 1 h 78"/>
                <a:gd name="T46" fmla="*/ 1 w 150"/>
                <a:gd name="T47" fmla="*/ 1 h 78"/>
                <a:gd name="T48" fmla="*/ 1 w 150"/>
                <a:gd name="T49" fmla="*/ 1 h 78"/>
                <a:gd name="T50" fmla="*/ 1 w 150"/>
                <a:gd name="T51" fmla="*/ 1 h 78"/>
                <a:gd name="T52" fmla="*/ 1 w 150"/>
                <a:gd name="T53" fmla="*/ 1 h 78"/>
                <a:gd name="T54" fmla="*/ 0 w 150"/>
                <a:gd name="T55" fmla="*/ 1 h 78"/>
                <a:gd name="T56" fmla="*/ 1 w 150"/>
                <a:gd name="T57" fmla="*/ 1 h 78"/>
                <a:gd name="T58" fmla="*/ 1 w 150"/>
                <a:gd name="T59" fmla="*/ 1 h 78"/>
                <a:gd name="T60" fmla="*/ 1 w 150"/>
                <a:gd name="T61" fmla="*/ 1 h 78"/>
                <a:gd name="T62" fmla="*/ 1 w 150"/>
                <a:gd name="T63" fmla="*/ 0 h 78"/>
                <a:gd name="T64" fmla="*/ 1 w 150"/>
                <a:gd name="T65" fmla="*/ 0 h 78"/>
                <a:gd name="T66" fmla="*/ 1 w 150"/>
                <a:gd name="T67" fmla="*/ 1 h 78"/>
                <a:gd name="T68" fmla="*/ 1 w 150"/>
                <a:gd name="T69" fmla="*/ 1 h 78"/>
                <a:gd name="T70" fmla="*/ 1 w 150"/>
                <a:gd name="T71" fmla="*/ 1 h 78"/>
                <a:gd name="T72" fmla="*/ 1 w 150"/>
                <a:gd name="T73" fmla="*/ 1 h 78"/>
                <a:gd name="T74" fmla="*/ 1 w 150"/>
                <a:gd name="T75" fmla="*/ 1 h 78"/>
                <a:gd name="T76" fmla="*/ 1 w 150"/>
                <a:gd name="T77" fmla="*/ 1 h 78"/>
                <a:gd name="T78" fmla="*/ 1 w 150"/>
                <a:gd name="T79" fmla="*/ 1 h 78"/>
                <a:gd name="T80" fmla="*/ 1 w 150"/>
                <a:gd name="T81" fmla="*/ 1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0"/>
                <a:gd name="T124" fmla="*/ 0 h 78"/>
                <a:gd name="T125" fmla="*/ 150 w 150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0" h="78">
                  <a:moveTo>
                    <a:pt x="34" y="37"/>
                  </a:moveTo>
                  <a:lnTo>
                    <a:pt x="40" y="41"/>
                  </a:lnTo>
                  <a:lnTo>
                    <a:pt x="45" y="44"/>
                  </a:lnTo>
                  <a:lnTo>
                    <a:pt x="57" y="50"/>
                  </a:lnTo>
                  <a:lnTo>
                    <a:pt x="68" y="53"/>
                  </a:lnTo>
                  <a:lnTo>
                    <a:pt x="79" y="58"/>
                  </a:lnTo>
                  <a:lnTo>
                    <a:pt x="98" y="56"/>
                  </a:lnTo>
                  <a:lnTo>
                    <a:pt x="115" y="50"/>
                  </a:lnTo>
                  <a:lnTo>
                    <a:pt x="122" y="46"/>
                  </a:lnTo>
                  <a:lnTo>
                    <a:pt x="130" y="41"/>
                  </a:lnTo>
                  <a:lnTo>
                    <a:pt x="137" y="36"/>
                  </a:lnTo>
                  <a:lnTo>
                    <a:pt x="146" y="29"/>
                  </a:lnTo>
                  <a:lnTo>
                    <a:pt x="150" y="29"/>
                  </a:lnTo>
                  <a:lnTo>
                    <a:pt x="149" y="34"/>
                  </a:lnTo>
                  <a:lnTo>
                    <a:pt x="146" y="39"/>
                  </a:lnTo>
                  <a:lnTo>
                    <a:pt x="137" y="46"/>
                  </a:lnTo>
                  <a:lnTo>
                    <a:pt x="119" y="60"/>
                  </a:lnTo>
                  <a:lnTo>
                    <a:pt x="102" y="68"/>
                  </a:lnTo>
                  <a:lnTo>
                    <a:pt x="92" y="73"/>
                  </a:lnTo>
                  <a:lnTo>
                    <a:pt x="82" y="75"/>
                  </a:lnTo>
                  <a:lnTo>
                    <a:pt x="72" y="77"/>
                  </a:lnTo>
                  <a:lnTo>
                    <a:pt x="62" y="78"/>
                  </a:lnTo>
                  <a:lnTo>
                    <a:pt x="52" y="77"/>
                  </a:lnTo>
                  <a:lnTo>
                    <a:pt x="43" y="75"/>
                  </a:lnTo>
                  <a:lnTo>
                    <a:pt x="30" y="61"/>
                  </a:lnTo>
                  <a:lnTo>
                    <a:pt x="20" y="47"/>
                  </a:lnTo>
                  <a:lnTo>
                    <a:pt x="10" y="3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7" y="9"/>
                  </a:lnTo>
                  <a:lnTo>
                    <a:pt x="21" y="16"/>
                  </a:lnTo>
                  <a:lnTo>
                    <a:pt x="26" y="24"/>
                  </a:lnTo>
                  <a:lnTo>
                    <a:pt x="30" y="33"/>
                  </a:lnTo>
                  <a:lnTo>
                    <a:pt x="33" y="36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4" name="Freeform 82">
              <a:extLst>
                <a:ext uri="{FF2B5EF4-FFF2-40B4-BE49-F238E27FC236}">
                  <a16:creationId xmlns:a16="http://schemas.microsoft.com/office/drawing/2014/main" id="{742DED88-449C-33E5-FF91-97FA063D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11"/>
              <a:ext cx="110" cy="243"/>
            </a:xfrm>
            <a:custGeom>
              <a:avLst/>
              <a:gdLst>
                <a:gd name="T0" fmla="*/ 0 w 221"/>
                <a:gd name="T1" fmla="*/ 1 h 485"/>
                <a:gd name="T2" fmla="*/ 0 w 221"/>
                <a:gd name="T3" fmla="*/ 1 h 485"/>
                <a:gd name="T4" fmla="*/ 0 w 221"/>
                <a:gd name="T5" fmla="*/ 1 h 485"/>
                <a:gd name="T6" fmla="*/ 0 w 221"/>
                <a:gd name="T7" fmla="*/ 1 h 485"/>
                <a:gd name="T8" fmla="*/ 0 w 221"/>
                <a:gd name="T9" fmla="*/ 1 h 485"/>
                <a:gd name="T10" fmla="*/ 0 w 221"/>
                <a:gd name="T11" fmla="*/ 1 h 485"/>
                <a:gd name="T12" fmla="*/ 0 w 221"/>
                <a:gd name="T13" fmla="*/ 1 h 485"/>
                <a:gd name="T14" fmla="*/ 0 w 221"/>
                <a:gd name="T15" fmla="*/ 1 h 485"/>
                <a:gd name="T16" fmla="*/ 0 w 221"/>
                <a:gd name="T17" fmla="*/ 1 h 485"/>
                <a:gd name="T18" fmla="*/ 0 w 221"/>
                <a:gd name="T19" fmla="*/ 1 h 485"/>
                <a:gd name="T20" fmla="*/ 0 w 221"/>
                <a:gd name="T21" fmla="*/ 1 h 485"/>
                <a:gd name="T22" fmla="*/ 0 w 221"/>
                <a:gd name="T23" fmla="*/ 1 h 485"/>
                <a:gd name="T24" fmla="*/ 0 w 221"/>
                <a:gd name="T25" fmla="*/ 1 h 485"/>
                <a:gd name="T26" fmla="*/ 0 w 221"/>
                <a:gd name="T27" fmla="*/ 1 h 485"/>
                <a:gd name="T28" fmla="*/ 0 w 221"/>
                <a:gd name="T29" fmla="*/ 1 h 485"/>
                <a:gd name="T30" fmla="*/ 0 w 221"/>
                <a:gd name="T31" fmla="*/ 1 h 485"/>
                <a:gd name="T32" fmla="*/ 0 w 221"/>
                <a:gd name="T33" fmla="*/ 1 h 485"/>
                <a:gd name="T34" fmla="*/ 0 w 221"/>
                <a:gd name="T35" fmla="*/ 1 h 485"/>
                <a:gd name="T36" fmla="*/ 0 w 221"/>
                <a:gd name="T37" fmla="*/ 1 h 485"/>
                <a:gd name="T38" fmla="*/ 0 w 221"/>
                <a:gd name="T39" fmla="*/ 1 h 485"/>
                <a:gd name="T40" fmla="*/ 0 w 221"/>
                <a:gd name="T41" fmla="*/ 1 h 485"/>
                <a:gd name="T42" fmla="*/ 0 w 221"/>
                <a:gd name="T43" fmla="*/ 1 h 485"/>
                <a:gd name="T44" fmla="*/ 0 w 221"/>
                <a:gd name="T45" fmla="*/ 1 h 485"/>
                <a:gd name="T46" fmla="*/ 0 w 221"/>
                <a:gd name="T47" fmla="*/ 1 h 485"/>
                <a:gd name="T48" fmla="*/ 0 w 221"/>
                <a:gd name="T49" fmla="*/ 1 h 485"/>
                <a:gd name="T50" fmla="*/ 0 w 221"/>
                <a:gd name="T51" fmla="*/ 1 h 485"/>
                <a:gd name="T52" fmla="*/ 0 w 221"/>
                <a:gd name="T53" fmla="*/ 1 h 485"/>
                <a:gd name="T54" fmla="*/ 0 w 221"/>
                <a:gd name="T55" fmla="*/ 1 h 485"/>
                <a:gd name="T56" fmla="*/ 0 w 221"/>
                <a:gd name="T57" fmla="*/ 1 h 485"/>
                <a:gd name="T58" fmla="*/ 0 w 221"/>
                <a:gd name="T59" fmla="*/ 1 h 485"/>
                <a:gd name="T60" fmla="*/ 0 w 221"/>
                <a:gd name="T61" fmla="*/ 1 h 485"/>
                <a:gd name="T62" fmla="*/ 0 w 221"/>
                <a:gd name="T63" fmla="*/ 1 h 485"/>
                <a:gd name="T64" fmla="*/ 0 w 221"/>
                <a:gd name="T65" fmla="*/ 1 h 485"/>
                <a:gd name="T66" fmla="*/ 0 w 221"/>
                <a:gd name="T67" fmla="*/ 0 h 485"/>
                <a:gd name="T68" fmla="*/ 0 w 221"/>
                <a:gd name="T69" fmla="*/ 1 h 485"/>
                <a:gd name="T70" fmla="*/ 0 w 221"/>
                <a:gd name="T71" fmla="*/ 1 h 485"/>
                <a:gd name="T72" fmla="*/ 0 w 221"/>
                <a:gd name="T73" fmla="*/ 1 h 4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485"/>
                <a:gd name="T113" fmla="*/ 221 w 221"/>
                <a:gd name="T114" fmla="*/ 485 h 4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485">
                  <a:moveTo>
                    <a:pt x="30" y="57"/>
                  </a:moveTo>
                  <a:lnTo>
                    <a:pt x="26" y="64"/>
                  </a:lnTo>
                  <a:lnTo>
                    <a:pt x="22" y="72"/>
                  </a:lnTo>
                  <a:lnTo>
                    <a:pt x="20" y="76"/>
                  </a:lnTo>
                  <a:lnTo>
                    <a:pt x="20" y="82"/>
                  </a:lnTo>
                  <a:lnTo>
                    <a:pt x="23" y="85"/>
                  </a:lnTo>
                  <a:lnTo>
                    <a:pt x="29" y="89"/>
                  </a:lnTo>
                  <a:lnTo>
                    <a:pt x="43" y="106"/>
                  </a:lnTo>
                  <a:lnTo>
                    <a:pt x="50" y="113"/>
                  </a:lnTo>
                  <a:lnTo>
                    <a:pt x="57" y="119"/>
                  </a:lnTo>
                  <a:lnTo>
                    <a:pt x="64" y="125"/>
                  </a:lnTo>
                  <a:lnTo>
                    <a:pt x="73" y="129"/>
                  </a:lnTo>
                  <a:lnTo>
                    <a:pt x="83" y="132"/>
                  </a:lnTo>
                  <a:lnTo>
                    <a:pt x="92" y="133"/>
                  </a:lnTo>
                  <a:lnTo>
                    <a:pt x="107" y="164"/>
                  </a:lnTo>
                  <a:lnTo>
                    <a:pt x="121" y="197"/>
                  </a:lnTo>
                  <a:lnTo>
                    <a:pt x="146" y="261"/>
                  </a:lnTo>
                  <a:lnTo>
                    <a:pt x="196" y="390"/>
                  </a:lnTo>
                  <a:lnTo>
                    <a:pt x="204" y="414"/>
                  </a:lnTo>
                  <a:lnTo>
                    <a:pt x="213" y="437"/>
                  </a:lnTo>
                  <a:lnTo>
                    <a:pt x="216" y="449"/>
                  </a:lnTo>
                  <a:lnTo>
                    <a:pt x="219" y="461"/>
                  </a:lnTo>
                  <a:lnTo>
                    <a:pt x="221" y="473"/>
                  </a:lnTo>
                  <a:lnTo>
                    <a:pt x="221" y="485"/>
                  </a:lnTo>
                  <a:lnTo>
                    <a:pt x="219" y="472"/>
                  </a:lnTo>
                  <a:lnTo>
                    <a:pt x="214" y="458"/>
                  </a:lnTo>
                  <a:lnTo>
                    <a:pt x="209" y="446"/>
                  </a:lnTo>
                  <a:lnTo>
                    <a:pt x="202" y="434"/>
                  </a:lnTo>
                  <a:lnTo>
                    <a:pt x="187" y="411"/>
                  </a:lnTo>
                  <a:lnTo>
                    <a:pt x="169" y="390"/>
                  </a:lnTo>
                  <a:lnTo>
                    <a:pt x="149" y="370"/>
                  </a:lnTo>
                  <a:lnTo>
                    <a:pt x="128" y="350"/>
                  </a:lnTo>
                  <a:lnTo>
                    <a:pt x="118" y="342"/>
                  </a:lnTo>
                  <a:lnTo>
                    <a:pt x="107" y="332"/>
                  </a:lnTo>
                  <a:lnTo>
                    <a:pt x="85" y="313"/>
                  </a:lnTo>
                  <a:lnTo>
                    <a:pt x="88" y="306"/>
                  </a:lnTo>
                  <a:lnTo>
                    <a:pt x="91" y="300"/>
                  </a:lnTo>
                  <a:lnTo>
                    <a:pt x="95" y="296"/>
                  </a:lnTo>
                  <a:lnTo>
                    <a:pt x="100" y="292"/>
                  </a:lnTo>
                  <a:lnTo>
                    <a:pt x="102" y="286"/>
                  </a:lnTo>
                  <a:lnTo>
                    <a:pt x="104" y="282"/>
                  </a:lnTo>
                  <a:lnTo>
                    <a:pt x="104" y="276"/>
                  </a:lnTo>
                  <a:lnTo>
                    <a:pt x="102" y="273"/>
                  </a:lnTo>
                  <a:lnTo>
                    <a:pt x="101" y="271"/>
                  </a:lnTo>
                  <a:lnTo>
                    <a:pt x="91" y="271"/>
                  </a:lnTo>
                  <a:lnTo>
                    <a:pt x="83" y="272"/>
                  </a:lnTo>
                  <a:lnTo>
                    <a:pt x="64" y="276"/>
                  </a:lnTo>
                  <a:lnTo>
                    <a:pt x="56" y="279"/>
                  </a:lnTo>
                  <a:lnTo>
                    <a:pt x="47" y="281"/>
                  </a:lnTo>
                  <a:lnTo>
                    <a:pt x="39" y="282"/>
                  </a:lnTo>
                  <a:lnTo>
                    <a:pt x="29" y="282"/>
                  </a:lnTo>
                  <a:lnTo>
                    <a:pt x="33" y="261"/>
                  </a:lnTo>
                  <a:lnTo>
                    <a:pt x="34" y="238"/>
                  </a:lnTo>
                  <a:lnTo>
                    <a:pt x="33" y="217"/>
                  </a:lnTo>
                  <a:lnTo>
                    <a:pt x="30" y="194"/>
                  </a:lnTo>
                  <a:lnTo>
                    <a:pt x="26" y="173"/>
                  </a:lnTo>
                  <a:lnTo>
                    <a:pt x="20" y="152"/>
                  </a:lnTo>
                  <a:lnTo>
                    <a:pt x="12" y="132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3" y="93"/>
                  </a:lnTo>
                  <a:lnTo>
                    <a:pt x="3" y="88"/>
                  </a:lnTo>
                  <a:lnTo>
                    <a:pt x="5" y="82"/>
                  </a:lnTo>
                  <a:lnTo>
                    <a:pt x="5" y="76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9" y="13"/>
                  </a:lnTo>
                  <a:lnTo>
                    <a:pt x="26" y="27"/>
                  </a:lnTo>
                  <a:lnTo>
                    <a:pt x="29" y="34"/>
                  </a:lnTo>
                  <a:lnTo>
                    <a:pt x="30" y="41"/>
                  </a:lnTo>
                  <a:lnTo>
                    <a:pt x="31" y="49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3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5" name="Freeform 83">
              <a:extLst>
                <a:ext uri="{FF2B5EF4-FFF2-40B4-BE49-F238E27FC236}">
                  <a16:creationId xmlns:a16="http://schemas.microsoft.com/office/drawing/2014/main" id="{3A0F53A0-6BAC-878C-DE04-C55234AF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414"/>
              <a:ext cx="32" cy="17"/>
            </a:xfrm>
            <a:custGeom>
              <a:avLst/>
              <a:gdLst>
                <a:gd name="T0" fmla="*/ 0 w 65"/>
                <a:gd name="T1" fmla="*/ 1 h 34"/>
                <a:gd name="T2" fmla="*/ 0 w 65"/>
                <a:gd name="T3" fmla="*/ 1 h 34"/>
                <a:gd name="T4" fmla="*/ 0 w 65"/>
                <a:gd name="T5" fmla="*/ 1 h 34"/>
                <a:gd name="T6" fmla="*/ 0 w 65"/>
                <a:gd name="T7" fmla="*/ 0 h 34"/>
                <a:gd name="T8" fmla="*/ 0 w 65"/>
                <a:gd name="T9" fmla="*/ 1 h 34"/>
                <a:gd name="T10" fmla="*/ 0 w 65"/>
                <a:gd name="T11" fmla="*/ 1 h 34"/>
                <a:gd name="T12" fmla="*/ 0 w 65"/>
                <a:gd name="T13" fmla="*/ 1 h 34"/>
                <a:gd name="T14" fmla="*/ 0 w 65"/>
                <a:gd name="T15" fmla="*/ 1 h 34"/>
                <a:gd name="T16" fmla="*/ 0 w 65"/>
                <a:gd name="T17" fmla="*/ 1 h 34"/>
                <a:gd name="T18" fmla="*/ 0 w 65"/>
                <a:gd name="T19" fmla="*/ 1 h 34"/>
                <a:gd name="T20" fmla="*/ 0 w 65"/>
                <a:gd name="T21" fmla="*/ 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34"/>
                <a:gd name="T35" fmla="*/ 65 w 65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34">
                  <a:moveTo>
                    <a:pt x="0" y="32"/>
                  </a:moveTo>
                  <a:lnTo>
                    <a:pt x="17" y="24"/>
                  </a:lnTo>
                  <a:lnTo>
                    <a:pt x="48" y="7"/>
                  </a:lnTo>
                  <a:lnTo>
                    <a:pt x="65" y="0"/>
                  </a:lnTo>
                  <a:lnTo>
                    <a:pt x="58" y="5"/>
                  </a:lnTo>
                  <a:lnTo>
                    <a:pt x="44" y="19"/>
                  </a:lnTo>
                  <a:lnTo>
                    <a:pt x="36" y="24"/>
                  </a:lnTo>
                  <a:lnTo>
                    <a:pt x="27" y="29"/>
                  </a:lnTo>
                  <a:lnTo>
                    <a:pt x="19" y="32"/>
                  </a:lnTo>
                  <a:lnTo>
                    <a:pt x="10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6" name="Freeform 84">
              <a:extLst>
                <a:ext uri="{FF2B5EF4-FFF2-40B4-BE49-F238E27FC236}">
                  <a16:creationId xmlns:a16="http://schemas.microsoft.com/office/drawing/2014/main" id="{DC375DFD-4B64-E792-AC70-F3879F6F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419"/>
              <a:ext cx="127" cy="194"/>
            </a:xfrm>
            <a:custGeom>
              <a:avLst/>
              <a:gdLst>
                <a:gd name="T0" fmla="*/ 0 w 255"/>
                <a:gd name="T1" fmla="*/ 0 h 389"/>
                <a:gd name="T2" fmla="*/ 0 w 255"/>
                <a:gd name="T3" fmla="*/ 0 h 389"/>
                <a:gd name="T4" fmla="*/ 0 w 255"/>
                <a:gd name="T5" fmla="*/ 0 h 389"/>
                <a:gd name="T6" fmla="*/ 0 w 255"/>
                <a:gd name="T7" fmla="*/ 0 h 389"/>
                <a:gd name="T8" fmla="*/ 0 w 255"/>
                <a:gd name="T9" fmla="*/ 0 h 389"/>
                <a:gd name="T10" fmla="*/ 0 w 255"/>
                <a:gd name="T11" fmla="*/ 0 h 389"/>
                <a:gd name="T12" fmla="*/ 0 w 255"/>
                <a:gd name="T13" fmla="*/ 0 h 389"/>
                <a:gd name="T14" fmla="*/ 0 w 255"/>
                <a:gd name="T15" fmla="*/ 0 h 389"/>
                <a:gd name="T16" fmla="*/ 0 w 255"/>
                <a:gd name="T17" fmla="*/ 0 h 389"/>
                <a:gd name="T18" fmla="*/ 0 w 255"/>
                <a:gd name="T19" fmla="*/ 0 h 389"/>
                <a:gd name="T20" fmla="*/ 0 w 255"/>
                <a:gd name="T21" fmla="*/ 0 h 389"/>
                <a:gd name="T22" fmla="*/ 0 w 255"/>
                <a:gd name="T23" fmla="*/ 0 h 389"/>
                <a:gd name="T24" fmla="*/ 0 w 255"/>
                <a:gd name="T25" fmla="*/ 0 h 389"/>
                <a:gd name="T26" fmla="*/ 0 w 255"/>
                <a:gd name="T27" fmla="*/ 0 h 389"/>
                <a:gd name="T28" fmla="*/ 0 w 255"/>
                <a:gd name="T29" fmla="*/ 0 h 389"/>
                <a:gd name="T30" fmla="*/ 0 w 255"/>
                <a:gd name="T31" fmla="*/ 0 h 389"/>
                <a:gd name="T32" fmla="*/ 0 w 255"/>
                <a:gd name="T33" fmla="*/ 0 h 389"/>
                <a:gd name="T34" fmla="*/ 0 w 255"/>
                <a:gd name="T35" fmla="*/ 0 h 389"/>
                <a:gd name="T36" fmla="*/ 0 w 255"/>
                <a:gd name="T37" fmla="*/ 0 h 389"/>
                <a:gd name="T38" fmla="*/ 0 w 255"/>
                <a:gd name="T39" fmla="*/ 0 h 389"/>
                <a:gd name="T40" fmla="*/ 0 w 255"/>
                <a:gd name="T41" fmla="*/ 0 h 389"/>
                <a:gd name="T42" fmla="*/ 0 w 255"/>
                <a:gd name="T43" fmla="*/ 0 h 389"/>
                <a:gd name="T44" fmla="*/ 0 w 255"/>
                <a:gd name="T45" fmla="*/ 0 h 389"/>
                <a:gd name="T46" fmla="*/ 0 w 255"/>
                <a:gd name="T47" fmla="*/ 0 h 389"/>
                <a:gd name="T48" fmla="*/ 0 w 255"/>
                <a:gd name="T49" fmla="*/ 0 h 389"/>
                <a:gd name="T50" fmla="*/ 0 w 255"/>
                <a:gd name="T51" fmla="*/ 0 h 389"/>
                <a:gd name="T52" fmla="*/ 0 w 255"/>
                <a:gd name="T53" fmla="*/ 0 h 389"/>
                <a:gd name="T54" fmla="*/ 0 w 255"/>
                <a:gd name="T55" fmla="*/ 0 h 389"/>
                <a:gd name="T56" fmla="*/ 0 w 255"/>
                <a:gd name="T57" fmla="*/ 0 h 389"/>
                <a:gd name="T58" fmla="*/ 0 w 255"/>
                <a:gd name="T59" fmla="*/ 0 h 389"/>
                <a:gd name="T60" fmla="*/ 0 w 255"/>
                <a:gd name="T61" fmla="*/ 0 h 389"/>
                <a:gd name="T62" fmla="*/ 0 w 255"/>
                <a:gd name="T63" fmla="*/ 0 h 389"/>
                <a:gd name="T64" fmla="*/ 0 w 255"/>
                <a:gd name="T65" fmla="*/ 0 h 389"/>
                <a:gd name="T66" fmla="*/ 0 w 255"/>
                <a:gd name="T67" fmla="*/ 0 h 389"/>
                <a:gd name="T68" fmla="*/ 0 w 255"/>
                <a:gd name="T69" fmla="*/ 0 h 389"/>
                <a:gd name="T70" fmla="*/ 0 w 255"/>
                <a:gd name="T71" fmla="*/ 0 h 389"/>
                <a:gd name="T72" fmla="*/ 0 w 255"/>
                <a:gd name="T73" fmla="*/ 0 h 389"/>
                <a:gd name="T74" fmla="*/ 0 w 255"/>
                <a:gd name="T75" fmla="*/ 0 h 389"/>
                <a:gd name="T76" fmla="*/ 0 w 255"/>
                <a:gd name="T77" fmla="*/ 0 h 3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5"/>
                <a:gd name="T118" fmla="*/ 0 h 389"/>
                <a:gd name="T119" fmla="*/ 255 w 255"/>
                <a:gd name="T120" fmla="*/ 389 h 3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5" h="389">
                  <a:moveTo>
                    <a:pt x="255" y="4"/>
                  </a:moveTo>
                  <a:lnTo>
                    <a:pt x="242" y="26"/>
                  </a:lnTo>
                  <a:lnTo>
                    <a:pt x="231" y="45"/>
                  </a:lnTo>
                  <a:lnTo>
                    <a:pt x="205" y="85"/>
                  </a:lnTo>
                  <a:lnTo>
                    <a:pt x="180" y="126"/>
                  </a:lnTo>
                  <a:lnTo>
                    <a:pt x="168" y="146"/>
                  </a:lnTo>
                  <a:lnTo>
                    <a:pt x="157" y="167"/>
                  </a:lnTo>
                  <a:lnTo>
                    <a:pt x="147" y="189"/>
                  </a:lnTo>
                  <a:lnTo>
                    <a:pt x="139" y="210"/>
                  </a:lnTo>
                  <a:lnTo>
                    <a:pt x="132" y="233"/>
                  </a:lnTo>
                  <a:lnTo>
                    <a:pt x="126" y="255"/>
                  </a:lnTo>
                  <a:lnTo>
                    <a:pt x="123" y="278"/>
                  </a:lnTo>
                  <a:lnTo>
                    <a:pt x="123" y="302"/>
                  </a:lnTo>
                  <a:lnTo>
                    <a:pt x="123" y="315"/>
                  </a:lnTo>
                  <a:lnTo>
                    <a:pt x="124" y="328"/>
                  </a:lnTo>
                  <a:lnTo>
                    <a:pt x="127" y="340"/>
                  </a:lnTo>
                  <a:lnTo>
                    <a:pt x="130" y="353"/>
                  </a:lnTo>
                  <a:lnTo>
                    <a:pt x="124" y="352"/>
                  </a:lnTo>
                  <a:lnTo>
                    <a:pt x="120" y="350"/>
                  </a:lnTo>
                  <a:lnTo>
                    <a:pt x="116" y="352"/>
                  </a:lnTo>
                  <a:lnTo>
                    <a:pt x="110" y="354"/>
                  </a:lnTo>
                  <a:lnTo>
                    <a:pt x="106" y="356"/>
                  </a:lnTo>
                  <a:lnTo>
                    <a:pt x="102" y="359"/>
                  </a:lnTo>
                  <a:lnTo>
                    <a:pt x="93" y="363"/>
                  </a:lnTo>
                  <a:lnTo>
                    <a:pt x="80" y="389"/>
                  </a:lnTo>
                  <a:lnTo>
                    <a:pt x="78" y="374"/>
                  </a:lnTo>
                  <a:lnTo>
                    <a:pt x="73" y="360"/>
                  </a:lnTo>
                  <a:lnTo>
                    <a:pt x="66" y="347"/>
                  </a:lnTo>
                  <a:lnTo>
                    <a:pt x="58" y="335"/>
                  </a:lnTo>
                  <a:lnTo>
                    <a:pt x="48" y="322"/>
                  </a:lnTo>
                  <a:lnTo>
                    <a:pt x="38" y="309"/>
                  </a:lnTo>
                  <a:lnTo>
                    <a:pt x="27" y="299"/>
                  </a:lnTo>
                  <a:lnTo>
                    <a:pt x="15" y="288"/>
                  </a:lnTo>
                  <a:lnTo>
                    <a:pt x="10" y="278"/>
                  </a:lnTo>
                  <a:lnTo>
                    <a:pt x="4" y="267"/>
                  </a:lnTo>
                  <a:lnTo>
                    <a:pt x="1" y="254"/>
                  </a:lnTo>
                  <a:lnTo>
                    <a:pt x="0" y="241"/>
                  </a:lnTo>
                  <a:lnTo>
                    <a:pt x="1" y="228"/>
                  </a:lnTo>
                  <a:lnTo>
                    <a:pt x="3" y="216"/>
                  </a:lnTo>
                  <a:lnTo>
                    <a:pt x="7" y="204"/>
                  </a:lnTo>
                  <a:lnTo>
                    <a:pt x="12" y="193"/>
                  </a:lnTo>
                  <a:lnTo>
                    <a:pt x="18" y="186"/>
                  </a:lnTo>
                  <a:lnTo>
                    <a:pt x="25" y="179"/>
                  </a:lnTo>
                  <a:lnTo>
                    <a:pt x="38" y="169"/>
                  </a:lnTo>
                  <a:lnTo>
                    <a:pt x="49" y="157"/>
                  </a:lnTo>
                  <a:lnTo>
                    <a:pt x="55" y="150"/>
                  </a:lnTo>
                  <a:lnTo>
                    <a:pt x="61" y="143"/>
                  </a:lnTo>
                  <a:lnTo>
                    <a:pt x="73" y="145"/>
                  </a:lnTo>
                  <a:lnTo>
                    <a:pt x="86" y="143"/>
                  </a:lnTo>
                  <a:lnTo>
                    <a:pt x="99" y="142"/>
                  </a:lnTo>
                  <a:lnTo>
                    <a:pt x="110" y="136"/>
                  </a:lnTo>
                  <a:lnTo>
                    <a:pt x="122" y="130"/>
                  </a:lnTo>
                  <a:lnTo>
                    <a:pt x="133" y="123"/>
                  </a:lnTo>
                  <a:lnTo>
                    <a:pt x="141" y="113"/>
                  </a:lnTo>
                  <a:lnTo>
                    <a:pt x="150" y="104"/>
                  </a:lnTo>
                  <a:lnTo>
                    <a:pt x="147" y="102"/>
                  </a:lnTo>
                  <a:lnTo>
                    <a:pt x="146" y="101"/>
                  </a:lnTo>
                  <a:lnTo>
                    <a:pt x="146" y="99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1" y="99"/>
                  </a:lnTo>
                  <a:lnTo>
                    <a:pt x="154" y="99"/>
                  </a:lnTo>
                  <a:lnTo>
                    <a:pt x="157" y="98"/>
                  </a:lnTo>
                  <a:lnTo>
                    <a:pt x="158" y="94"/>
                  </a:lnTo>
                  <a:lnTo>
                    <a:pt x="160" y="91"/>
                  </a:lnTo>
                  <a:lnTo>
                    <a:pt x="167" y="84"/>
                  </a:lnTo>
                  <a:lnTo>
                    <a:pt x="174" y="79"/>
                  </a:lnTo>
                  <a:lnTo>
                    <a:pt x="181" y="74"/>
                  </a:lnTo>
                  <a:lnTo>
                    <a:pt x="195" y="54"/>
                  </a:lnTo>
                  <a:lnTo>
                    <a:pt x="209" y="34"/>
                  </a:lnTo>
                  <a:lnTo>
                    <a:pt x="218" y="26"/>
                  </a:lnTo>
                  <a:lnTo>
                    <a:pt x="226" y="16"/>
                  </a:lnTo>
                  <a:lnTo>
                    <a:pt x="235" y="7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1"/>
                  </a:lnTo>
                  <a:lnTo>
                    <a:pt x="253" y="3"/>
                  </a:lnTo>
                  <a:lnTo>
                    <a:pt x="255" y="4"/>
                  </a:lnTo>
                  <a:close/>
                </a:path>
              </a:pathLst>
            </a:custGeom>
            <a:solidFill>
              <a:srgbClr val="3F9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7" name="Freeform 85">
              <a:extLst>
                <a:ext uri="{FF2B5EF4-FFF2-40B4-BE49-F238E27FC236}">
                  <a16:creationId xmlns:a16="http://schemas.microsoft.com/office/drawing/2014/main" id="{B1AF4CD5-4E2C-E598-0F8B-86C8402A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421"/>
              <a:ext cx="63" cy="62"/>
            </a:xfrm>
            <a:custGeom>
              <a:avLst/>
              <a:gdLst>
                <a:gd name="T0" fmla="*/ 0 w 127"/>
                <a:gd name="T1" fmla="*/ 0 h 125"/>
                <a:gd name="T2" fmla="*/ 0 w 127"/>
                <a:gd name="T3" fmla="*/ 0 h 125"/>
                <a:gd name="T4" fmla="*/ 0 w 127"/>
                <a:gd name="T5" fmla="*/ 0 h 125"/>
                <a:gd name="T6" fmla="*/ 0 w 127"/>
                <a:gd name="T7" fmla="*/ 0 h 125"/>
                <a:gd name="T8" fmla="*/ 0 w 127"/>
                <a:gd name="T9" fmla="*/ 0 h 125"/>
                <a:gd name="T10" fmla="*/ 0 w 127"/>
                <a:gd name="T11" fmla="*/ 0 h 125"/>
                <a:gd name="T12" fmla="*/ 0 w 127"/>
                <a:gd name="T13" fmla="*/ 0 h 125"/>
                <a:gd name="T14" fmla="*/ 0 w 127"/>
                <a:gd name="T15" fmla="*/ 0 h 125"/>
                <a:gd name="T16" fmla="*/ 0 w 127"/>
                <a:gd name="T17" fmla="*/ 0 h 125"/>
                <a:gd name="T18" fmla="*/ 0 w 127"/>
                <a:gd name="T19" fmla="*/ 0 h 125"/>
                <a:gd name="T20" fmla="*/ 0 w 127"/>
                <a:gd name="T21" fmla="*/ 0 h 125"/>
                <a:gd name="T22" fmla="*/ 0 w 127"/>
                <a:gd name="T23" fmla="*/ 0 h 125"/>
                <a:gd name="T24" fmla="*/ 0 w 127"/>
                <a:gd name="T25" fmla="*/ 0 h 125"/>
                <a:gd name="T26" fmla="*/ 0 w 127"/>
                <a:gd name="T27" fmla="*/ 0 h 125"/>
                <a:gd name="T28" fmla="*/ 0 w 127"/>
                <a:gd name="T29" fmla="*/ 0 h 125"/>
                <a:gd name="T30" fmla="*/ 0 w 127"/>
                <a:gd name="T31" fmla="*/ 0 h 125"/>
                <a:gd name="T32" fmla="*/ 0 w 127"/>
                <a:gd name="T33" fmla="*/ 0 h 125"/>
                <a:gd name="T34" fmla="*/ 0 w 127"/>
                <a:gd name="T35" fmla="*/ 0 h 125"/>
                <a:gd name="T36" fmla="*/ 0 w 127"/>
                <a:gd name="T37" fmla="*/ 0 h 125"/>
                <a:gd name="T38" fmla="*/ 0 w 127"/>
                <a:gd name="T39" fmla="*/ 0 h 125"/>
                <a:gd name="T40" fmla="*/ 0 w 127"/>
                <a:gd name="T41" fmla="*/ 0 h 125"/>
                <a:gd name="T42" fmla="*/ 0 w 127"/>
                <a:gd name="T43" fmla="*/ 0 h 125"/>
                <a:gd name="T44" fmla="*/ 0 w 127"/>
                <a:gd name="T45" fmla="*/ 0 h 125"/>
                <a:gd name="T46" fmla="*/ 0 w 127"/>
                <a:gd name="T47" fmla="*/ 0 h 125"/>
                <a:gd name="T48" fmla="*/ 0 w 127"/>
                <a:gd name="T49" fmla="*/ 0 h 125"/>
                <a:gd name="T50" fmla="*/ 0 w 127"/>
                <a:gd name="T51" fmla="*/ 0 h 125"/>
                <a:gd name="T52" fmla="*/ 0 w 127"/>
                <a:gd name="T53" fmla="*/ 0 h 125"/>
                <a:gd name="T54" fmla="*/ 0 w 127"/>
                <a:gd name="T55" fmla="*/ 0 h 125"/>
                <a:gd name="T56" fmla="*/ 0 w 127"/>
                <a:gd name="T57" fmla="*/ 0 h 125"/>
                <a:gd name="T58" fmla="*/ 0 w 127"/>
                <a:gd name="T59" fmla="*/ 0 h 1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125"/>
                <a:gd name="T92" fmla="*/ 127 w 127"/>
                <a:gd name="T93" fmla="*/ 125 h 1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125">
                  <a:moveTo>
                    <a:pt x="68" y="125"/>
                  </a:moveTo>
                  <a:lnTo>
                    <a:pt x="61" y="124"/>
                  </a:lnTo>
                  <a:lnTo>
                    <a:pt x="54" y="121"/>
                  </a:lnTo>
                  <a:lnTo>
                    <a:pt x="47" y="118"/>
                  </a:lnTo>
                  <a:lnTo>
                    <a:pt x="42" y="114"/>
                  </a:lnTo>
                  <a:lnTo>
                    <a:pt x="34" y="108"/>
                  </a:lnTo>
                  <a:lnTo>
                    <a:pt x="29" y="104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90"/>
                  </a:lnTo>
                  <a:lnTo>
                    <a:pt x="3" y="87"/>
                  </a:lnTo>
                  <a:lnTo>
                    <a:pt x="2" y="84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57"/>
                  </a:lnTo>
                  <a:lnTo>
                    <a:pt x="3" y="48"/>
                  </a:lnTo>
                  <a:lnTo>
                    <a:pt x="3" y="39"/>
                  </a:lnTo>
                  <a:lnTo>
                    <a:pt x="2" y="30"/>
                  </a:lnTo>
                  <a:lnTo>
                    <a:pt x="9" y="17"/>
                  </a:lnTo>
                  <a:lnTo>
                    <a:pt x="25" y="23"/>
                  </a:lnTo>
                  <a:lnTo>
                    <a:pt x="39" y="24"/>
                  </a:lnTo>
                  <a:lnTo>
                    <a:pt x="54" y="24"/>
                  </a:lnTo>
                  <a:lnTo>
                    <a:pt x="70" y="23"/>
                  </a:lnTo>
                  <a:lnTo>
                    <a:pt x="84" y="20"/>
                  </a:lnTo>
                  <a:lnTo>
                    <a:pt x="100" y="16"/>
                  </a:lnTo>
                  <a:lnTo>
                    <a:pt x="114" y="9"/>
                  </a:lnTo>
                  <a:lnTo>
                    <a:pt x="127" y="0"/>
                  </a:lnTo>
                  <a:lnTo>
                    <a:pt x="119" y="63"/>
                  </a:lnTo>
                  <a:lnTo>
                    <a:pt x="68" y="125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8" name="Freeform 86">
              <a:extLst>
                <a:ext uri="{FF2B5EF4-FFF2-40B4-BE49-F238E27FC236}">
                  <a16:creationId xmlns:a16="http://schemas.microsoft.com/office/drawing/2014/main" id="{08D0E27E-F670-0FE3-917E-AF9149F4A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421"/>
              <a:ext cx="19" cy="14"/>
            </a:xfrm>
            <a:custGeom>
              <a:avLst/>
              <a:gdLst>
                <a:gd name="T0" fmla="*/ 1 w 38"/>
                <a:gd name="T1" fmla="*/ 1 h 27"/>
                <a:gd name="T2" fmla="*/ 1 w 38"/>
                <a:gd name="T3" fmla="*/ 1 h 27"/>
                <a:gd name="T4" fmla="*/ 1 w 38"/>
                <a:gd name="T5" fmla="*/ 1 h 27"/>
                <a:gd name="T6" fmla="*/ 1 w 38"/>
                <a:gd name="T7" fmla="*/ 1 h 27"/>
                <a:gd name="T8" fmla="*/ 1 w 38"/>
                <a:gd name="T9" fmla="*/ 1 h 27"/>
                <a:gd name="T10" fmla="*/ 0 w 38"/>
                <a:gd name="T11" fmla="*/ 1 h 27"/>
                <a:gd name="T12" fmla="*/ 0 w 38"/>
                <a:gd name="T13" fmla="*/ 1 h 27"/>
                <a:gd name="T14" fmla="*/ 1 w 38"/>
                <a:gd name="T15" fmla="*/ 0 h 27"/>
                <a:gd name="T16" fmla="*/ 1 w 38"/>
                <a:gd name="T17" fmla="*/ 1 h 27"/>
                <a:gd name="T18" fmla="*/ 1 w 38"/>
                <a:gd name="T19" fmla="*/ 1 h 27"/>
                <a:gd name="T20" fmla="*/ 1 w 38"/>
                <a:gd name="T21" fmla="*/ 1 h 27"/>
                <a:gd name="T22" fmla="*/ 1 w 38"/>
                <a:gd name="T23" fmla="*/ 1 h 27"/>
                <a:gd name="T24" fmla="*/ 1 w 38"/>
                <a:gd name="T25" fmla="*/ 1 h 27"/>
                <a:gd name="T26" fmla="*/ 1 w 38"/>
                <a:gd name="T27" fmla="*/ 1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7"/>
                <a:gd name="T44" fmla="*/ 38 w 38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7">
                  <a:moveTo>
                    <a:pt x="38" y="18"/>
                  </a:moveTo>
                  <a:lnTo>
                    <a:pt x="28" y="20"/>
                  </a:lnTo>
                  <a:lnTo>
                    <a:pt x="18" y="21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0" y="2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25" y="10"/>
                  </a:lnTo>
                  <a:lnTo>
                    <a:pt x="32" y="12"/>
                  </a:lnTo>
                  <a:lnTo>
                    <a:pt x="35" y="15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9" name="Freeform 87">
              <a:extLst>
                <a:ext uri="{FF2B5EF4-FFF2-40B4-BE49-F238E27FC236}">
                  <a16:creationId xmlns:a16="http://schemas.microsoft.com/office/drawing/2014/main" id="{081DA0BE-24AB-08E9-F5AF-A71CCFC8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428"/>
              <a:ext cx="32" cy="42"/>
            </a:xfrm>
            <a:custGeom>
              <a:avLst/>
              <a:gdLst>
                <a:gd name="T0" fmla="*/ 1 w 64"/>
                <a:gd name="T1" fmla="*/ 0 h 84"/>
                <a:gd name="T2" fmla="*/ 1 w 64"/>
                <a:gd name="T3" fmla="*/ 1 h 84"/>
                <a:gd name="T4" fmla="*/ 1 w 64"/>
                <a:gd name="T5" fmla="*/ 1 h 84"/>
                <a:gd name="T6" fmla="*/ 1 w 64"/>
                <a:gd name="T7" fmla="*/ 1 h 84"/>
                <a:gd name="T8" fmla="*/ 1 w 64"/>
                <a:gd name="T9" fmla="*/ 1 h 84"/>
                <a:gd name="T10" fmla="*/ 1 w 64"/>
                <a:gd name="T11" fmla="*/ 1 h 84"/>
                <a:gd name="T12" fmla="*/ 1 w 64"/>
                <a:gd name="T13" fmla="*/ 1 h 84"/>
                <a:gd name="T14" fmla="*/ 1 w 64"/>
                <a:gd name="T15" fmla="*/ 1 h 84"/>
                <a:gd name="T16" fmla="*/ 1 w 64"/>
                <a:gd name="T17" fmla="*/ 1 h 84"/>
                <a:gd name="T18" fmla="*/ 1 w 64"/>
                <a:gd name="T19" fmla="*/ 1 h 84"/>
                <a:gd name="T20" fmla="*/ 1 w 64"/>
                <a:gd name="T21" fmla="*/ 1 h 84"/>
                <a:gd name="T22" fmla="*/ 1 w 64"/>
                <a:gd name="T23" fmla="*/ 1 h 84"/>
                <a:gd name="T24" fmla="*/ 1 w 64"/>
                <a:gd name="T25" fmla="*/ 1 h 84"/>
                <a:gd name="T26" fmla="*/ 1 w 64"/>
                <a:gd name="T27" fmla="*/ 1 h 84"/>
                <a:gd name="T28" fmla="*/ 1 w 64"/>
                <a:gd name="T29" fmla="*/ 1 h 84"/>
                <a:gd name="T30" fmla="*/ 1 w 64"/>
                <a:gd name="T31" fmla="*/ 1 h 84"/>
                <a:gd name="T32" fmla="*/ 1 w 64"/>
                <a:gd name="T33" fmla="*/ 1 h 84"/>
                <a:gd name="T34" fmla="*/ 1 w 64"/>
                <a:gd name="T35" fmla="*/ 1 h 84"/>
                <a:gd name="T36" fmla="*/ 1 w 64"/>
                <a:gd name="T37" fmla="*/ 1 h 84"/>
                <a:gd name="T38" fmla="*/ 1 w 64"/>
                <a:gd name="T39" fmla="*/ 1 h 84"/>
                <a:gd name="T40" fmla="*/ 1 w 64"/>
                <a:gd name="T41" fmla="*/ 1 h 84"/>
                <a:gd name="T42" fmla="*/ 1 w 64"/>
                <a:gd name="T43" fmla="*/ 1 h 84"/>
                <a:gd name="T44" fmla="*/ 1 w 64"/>
                <a:gd name="T45" fmla="*/ 1 h 84"/>
                <a:gd name="T46" fmla="*/ 1 w 64"/>
                <a:gd name="T47" fmla="*/ 1 h 84"/>
                <a:gd name="T48" fmla="*/ 0 w 64"/>
                <a:gd name="T49" fmla="*/ 1 h 84"/>
                <a:gd name="T50" fmla="*/ 1 w 64"/>
                <a:gd name="T51" fmla="*/ 1 h 84"/>
                <a:gd name="T52" fmla="*/ 1 w 64"/>
                <a:gd name="T53" fmla="*/ 1 h 84"/>
                <a:gd name="T54" fmla="*/ 1 w 64"/>
                <a:gd name="T55" fmla="*/ 1 h 84"/>
                <a:gd name="T56" fmla="*/ 1 w 64"/>
                <a:gd name="T57" fmla="*/ 1 h 84"/>
                <a:gd name="T58" fmla="*/ 1 w 64"/>
                <a:gd name="T59" fmla="*/ 1 h 84"/>
                <a:gd name="T60" fmla="*/ 1 w 64"/>
                <a:gd name="T61" fmla="*/ 1 h 84"/>
                <a:gd name="T62" fmla="*/ 1 w 64"/>
                <a:gd name="T63" fmla="*/ 1 h 84"/>
                <a:gd name="T64" fmla="*/ 1 w 64"/>
                <a:gd name="T65" fmla="*/ 1 h 84"/>
                <a:gd name="T66" fmla="*/ 1 w 64"/>
                <a:gd name="T67" fmla="*/ 1 h 84"/>
                <a:gd name="T68" fmla="*/ 1 w 64"/>
                <a:gd name="T69" fmla="*/ 1 h 84"/>
                <a:gd name="T70" fmla="*/ 1 w 64"/>
                <a:gd name="T71" fmla="*/ 1 h 84"/>
                <a:gd name="T72" fmla="*/ 1 w 64"/>
                <a:gd name="T73" fmla="*/ 1 h 84"/>
                <a:gd name="T74" fmla="*/ 1 w 64"/>
                <a:gd name="T75" fmla="*/ 0 h 84"/>
                <a:gd name="T76" fmla="*/ 1 w 64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84"/>
                <a:gd name="T119" fmla="*/ 64 w 64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84">
                  <a:moveTo>
                    <a:pt x="60" y="0"/>
                  </a:moveTo>
                  <a:lnTo>
                    <a:pt x="57" y="3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7" y="17"/>
                  </a:lnTo>
                  <a:lnTo>
                    <a:pt x="61" y="27"/>
                  </a:lnTo>
                  <a:lnTo>
                    <a:pt x="64" y="33"/>
                  </a:lnTo>
                  <a:lnTo>
                    <a:pt x="63" y="39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60" y="51"/>
                  </a:lnTo>
                  <a:lnTo>
                    <a:pt x="58" y="60"/>
                  </a:lnTo>
                  <a:lnTo>
                    <a:pt x="54" y="67"/>
                  </a:lnTo>
                  <a:lnTo>
                    <a:pt x="50" y="73"/>
                  </a:lnTo>
                  <a:lnTo>
                    <a:pt x="46" y="73"/>
                  </a:lnTo>
                  <a:lnTo>
                    <a:pt x="40" y="76"/>
                  </a:lnTo>
                  <a:lnTo>
                    <a:pt x="31" y="80"/>
                  </a:lnTo>
                  <a:lnTo>
                    <a:pt x="23" y="84"/>
                  </a:lnTo>
                  <a:lnTo>
                    <a:pt x="19" y="84"/>
                  </a:lnTo>
                  <a:lnTo>
                    <a:pt x="14" y="84"/>
                  </a:lnTo>
                  <a:lnTo>
                    <a:pt x="9" y="78"/>
                  </a:lnTo>
                  <a:lnTo>
                    <a:pt x="6" y="74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9" y="49"/>
                  </a:lnTo>
                  <a:lnTo>
                    <a:pt x="16" y="40"/>
                  </a:lnTo>
                  <a:lnTo>
                    <a:pt x="27" y="22"/>
                  </a:lnTo>
                  <a:lnTo>
                    <a:pt x="33" y="26"/>
                  </a:lnTo>
                  <a:lnTo>
                    <a:pt x="33" y="27"/>
                  </a:lnTo>
                  <a:lnTo>
                    <a:pt x="36" y="23"/>
                  </a:lnTo>
                  <a:lnTo>
                    <a:pt x="39" y="19"/>
                  </a:lnTo>
                  <a:lnTo>
                    <a:pt x="46" y="16"/>
                  </a:lnTo>
                  <a:lnTo>
                    <a:pt x="48" y="13"/>
                  </a:lnTo>
                  <a:lnTo>
                    <a:pt x="51" y="10"/>
                  </a:lnTo>
                  <a:lnTo>
                    <a:pt x="51" y="6"/>
                  </a:lnTo>
                  <a:lnTo>
                    <a:pt x="5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0" name="Freeform 88">
              <a:extLst>
                <a:ext uri="{FF2B5EF4-FFF2-40B4-BE49-F238E27FC236}">
                  <a16:creationId xmlns:a16="http://schemas.microsoft.com/office/drawing/2014/main" id="{EAB7C136-0ADC-0B88-33AE-9142184F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2436"/>
              <a:ext cx="327" cy="309"/>
            </a:xfrm>
            <a:custGeom>
              <a:avLst/>
              <a:gdLst>
                <a:gd name="T0" fmla="*/ 0 w 655"/>
                <a:gd name="T1" fmla="*/ 0 h 620"/>
                <a:gd name="T2" fmla="*/ 0 w 655"/>
                <a:gd name="T3" fmla="*/ 0 h 620"/>
                <a:gd name="T4" fmla="*/ 0 w 655"/>
                <a:gd name="T5" fmla="*/ 0 h 620"/>
                <a:gd name="T6" fmla="*/ 0 w 655"/>
                <a:gd name="T7" fmla="*/ 0 h 620"/>
                <a:gd name="T8" fmla="*/ 0 w 655"/>
                <a:gd name="T9" fmla="*/ 0 h 620"/>
                <a:gd name="T10" fmla="*/ 0 w 655"/>
                <a:gd name="T11" fmla="*/ 0 h 620"/>
                <a:gd name="T12" fmla="*/ 0 w 655"/>
                <a:gd name="T13" fmla="*/ 0 h 620"/>
                <a:gd name="T14" fmla="*/ 0 w 655"/>
                <a:gd name="T15" fmla="*/ 0 h 620"/>
                <a:gd name="T16" fmla="*/ 0 w 655"/>
                <a:gd name="T17" fmla="*/ 0 h 620"/>
                <a:gd name="T18" fmla="*/ 0 w 655"/>
                <a:gd name="T19" fmla="*/ 0 h 620"/>
                <a:gd name="T20" fmla="*/ 0 w 655"/>
                <a:gd name="T21" fmla="*/ 0 h 620"/>
                <a:gd name="T22" fmla="*/ 0 w 655"/>
                <a:gd name="T23" fmla="*/ 0 h 620"/>
                <a:gd name="T24" fmla="*/ 0 w 655"/>
                <a:gd name="T25" fmla="*/ 0 h 620"/>
                <a:gd name="T26" fmla="*/ 0 w 655"/>
                <a:gd name="T27" fmla="*/ 0 h 620"/>
                <a:gd name="T28" fmla="*/ 0 w 655"/>
                <a:gd name="T29" fmla="*/ 0 h 620"/>
                <a:gd name="T30" fmla="*/ 0 w 655"/>
                <a:gd name="T31" fmla="*/ 0 h 620"/>
                <a:gd name="T32" fmla="*/ 0 w 655"/>
                <a:gd name="T33" fmla="*/ 0 h 620"/>
                <a:gd name="T34" fmla="*/ 0 w 655"/>
                <a:gd name="T35" fmla="*/ 0 h 620"/>
                <a:gd name="T36" fmla="*/ 0 w 655"/>
                <a:gd name="T37" fmla="*/ 0 h 620"/>
                <a:gd name="T38" fmla="*/ 0 w 655"/>
                <a:gd name="T39" fmla="*/ 0 h 620"/>
                <a:gd name="T40" fmla="*/ 0 w 655"/>
                <a:gd name="T41" fmla="*/ 0 h 620"/>
                <a:gd name="T42" fmla="*/ 0 w 655"/>
                <a:gd name="T43" fmla="*/ 0 h 620"/>
                <a:gd name="T44" fmla="*/ 0 w 655"/>
                <a:gd name="T45" fmla="*/ 0 h 620"/>
                <a:gd name="T46" fmla="*/ 0 w 655"/>
                <a:gd name="T47" fmla="*/ 0 h 620"/>
                <a:gd name="T48" fmla="*/ 0 w 655"/>
                <a:gd name="T49" fmla="*/ 0 h 620"/>
                <a:gd name="T50" fmla="*/ 0 w 655"/>
                <a:gd name="T51" fmla="*/ 0 h 620"/>
                <a:gd name="T52" fmla="*/ 0 w 655"/>
                <a:gd name="T53" fmla="*/ 0 h 620"/>
                <a:gd name="T54" fmla="*/ 0 w 655"/>
                <a:gd name="T55" fmla="*/ 0 h 620"/>
                <a:gd name="T56" fmla="*/ 0 w 655"/>
                <a:gd name="T57" fmla="*/ 0 h 620"/>
                <a:gd name="T58" fmla="*/ 0 w 655"/>
                <a:gd name="T59" fmla="*/ 0 h 620"/>
                <a:gd name="T60" fmla="*/ 0 w 655"/>
                <a:gd name="T61" fmla="*/ 0 h 620"/>
                <a:gd name="T62" fmla="*/ 0 w 655"/>
                <a:gd name="T63" fmla="*/ 0 h 620"/>
                <a:gd name="T64" fmla="*/ 0 w 655"/>
                <a:gd name="T65" fmla="*/ 0 h 620"/>
                <a:gd name="T66" fmla="*/ 0 w 655"/>
                <a:gd name="T67" fmla="*/ 0 h 620"/>
                <a:gd name="T68" fmla="*/ 0 w 655"/>
                <a:gd name="T69" fmla="*/ 0 h 620"/>
                <a:gd name="T70" fmla="*/ 0 w 655"/>
                <a:gd name="T71" fmla="*/ 0 h 620"/>
                <a:gd name="T72" fmla="*/ 0 w 655"/>
                <a:gd name="T73" fmla="*/ 0 h 620"/>
                <a:gd name="T74" fmla="*/ 0 w 655"/>
                <a:gd name="T75" fmla="*/ 0 h 620"/>
                <a:gd name="T76" fmla="*/ 0 w 655"/>
                <a:gd name="T77" fmla="*/ 0 h 620"/>
                <a:gd name="T78" fmla="*/ 0 w 655"/>
                <a:gd name="T79" fmla="*/ 0 h 620"/>
                <a:gd name="T80" fmla="*/ 0 w 655"/>
                <a:gd name="T81" fmla="*/ 0 h 620"/>
                <a:gd name="T82" fmla="*/ 0 w 655"/>
                <a:gd name="T83" fmla="*/ 0 h 620"/>
                <a:gd name="T84" fmla="*/ 0 w 655"/>
                <a:gd name="T85" fmla="*/ 0 h 620"/>
                <a:gd name="T86" fmla="*/ 0 w 655"/>
                <a:gd name="T87" fmla="*/ 0 h 620"/>
                <a:gd name="T88" fmla="*/ 0 w 655"/>
                <a:gd name="T89" fmla="*/ 0 h 620"/>
                <a:gd name="T90" fmla="*/ 0 w 655"/>
                <a:gd name="T91" fmla="*/ 0 h 620"/>
                <a:gd name="T92" fmla="*/ 0 w 655"/>
                <a:gd name="T93" fmla="*/ 0 h 620"/>
                <a:gd name="T94" fmla="*/ 0 w 655"/>
                <a:gd name="T95" fmla="*/ 0 h 620"/>
                <a:gd name="T96" fmla="*/ 0 w 655"/>
                <a:gd name="T97" fmla="*/ 0 h 620"/>
                <a:gd name="T98" fmla="*/ 0 w 655"/>
                <a:gd name="T99" fmla="*/ 0 h 620"/>
                <a:gd name="T100" fmla="*/ 0 w 655"/>
                <a:gd name="T101" fmla="*/ 0 h 620"/>
                <a:gd name="T102" fmla="*/ 0 w 655"/>
                <a:gd name="T103" fmla="*/ 0 h 620"/>
                <a:gd name="T104" fmla="*/ 0 w 655"/>
                <a:gd name="T105" fmla="*/ 0 h 620"/>
                <a:gd name="T106" fmla="*/ 0 w 655"/>
                <a:gd name="T107" fmla="*/ 0 h 620"/>
                <a:gd name="T108" fmla="*/ 0 w 655"/>
                <a:gd name="T109" fmla="*/ 0 h 620"/>
                <a:gd name="T110" fmla="*/ 0 w 655"/>
                <a:gd name="T111" fmla="*/ 0 h 6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5"/>
                <a:gd name="T169" fmla="*/ 0 h 620"/>
                <a:gd name="T170" fmla="*/ 655 w 655"/>
                <a:gd name="T171" fmla="*/ 620 h 6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5" h="620">
                  <a:moveTo>
                    <a:pt x="309" y="18"/>
                  </a:moveTo>
                  <a:lnTo>
                    <a:pt x="335" y="0"/>
                  </a:lnTo>
                  <a:lnTo>
                    <a:pt x="339" y="6"/>
                  </a:lnTo>
                  <a:lnTo>
                    <a:pt x="345" y="11"/>
                  </a:lnTo>
                  <a:lnTo>
                    <a:pt x="350" y="14"/>
                  </a:lnTo>
                  <a:lnTo>
                    <a:pt x="356" y="18"/>
                  </a:lnTo>
                  <a:lnTo>
                    <a:pt x="363" y="20"/>
                  </a:lnTo>
                  <a:lnTo>
                    <a:pt x="369" y="20"/>
                  </a:lnTo>
                  <a:lnTo>
                    <a:pt x="376" y="20"/>
                  </a:lnTo>
                  <a:lnTo>
                    <a:pt x="383" y="17"/>
                  </a:lnTo>
                  <a:lnTo>
                    <a:pt x="386" y="14"/>
                  </a:lnTo>
                  <a:lnTo>
                    <a:pt x="389" y="13"/>
                  </a:lnTo>
                  <a:lnTo>
                    <a:pt x="391" y="11"/>
                  </a:lnTo>
                  <a:lnTo>
                    <a:pt x="394" y="11"/>
                  </a:lnTo>
                  <a:lnTo>
                    <a:pt x="398" y="14"/>
                  </a:lnTo>
                  <a:lnTo>
                    <a:pt x="401" y="17"/>
                  </a:lnTo>
                  <a:lnTo>
                    <a:pt x="406" y="21"/>
                  </a:lnTo>
                  <a:lnTo>
                    <a:pt x="410" y="26"/>
                  </a:lnTo>
                  <a:lnTo>
                    <a:pt x="414" y="28"/>
                  </a:lnTo>
                  <a:lnTo>
                    <a:pt x="421" y="30"/>
                  </a:lnTo>
                  <a:lnTo>
                    <a:pt x="423" y="31"/>
                  </a:lnTo>
                  <a:lnTo>
                    <a:pt x="427" y="33"/>
                  </a:lnTo>
                  <a:lnTo>
                    <a:pt x="433" y="33"/>
                  </a:lnTo>
                  <a:lnTo>
                    <a:pt x="447" y="30"/>
                  </a:lnTo>
                  <a:lnTo>
                    <a:pt x="454" y="28"/>
                  </a:lnTo>
                  <a:lnTo>
                    <a:pt x="457" y="28"/>
                  </a:lnTo>
                  <a:lnTo>
                    <a:pt x="459" y="30"/>
                  </a:lnTo>
                  <a:lnTo>
                    <a:pt x="461" y="31"/>
                  </a:lnTo>
                  <a:lnTo>
                    <a:pt x="464" y="34"/>
                  </a:lnTo>
                  <a:lnTo>
                    <a:pt x="464" y="37"/>
                  </a:lnTo>
                  <a:lnTo>
                    <a:pt x="465" y="41"/>
                  </a:lnTo>
                  <a:lnTo>
                    <a:pt x="475" y="47"/>
                  </a:lnTo>
                  <a:lnTo>
                    <a:pt x="485" y="51"/>
                  </a:lnTo>
                  <a:lnTo>
                    <a:pt x="489" y="54"/>
                  </a:lnTo>
                  <a:lnTo>
                    <a:pt x="492" y="58"/>
                  </a:lnTo>
                  <a:lnTo>
                    <a:pt x="495" y="62"/>
                  </a:lnTo>
                  <a:lnTo>
                    <a:pt x="495" y="70"/>
                  </a:lnTo>
                  <a:lnTo>
                    <a:pt x="501" y="101"/>
                  </a:lnTo>
                  <a:lnTo>
                    <a:pt x="509" y="130"/>
                  </a:lnTo>
                  <a:lnTo>
                    <a:pt x="516" y="162"/>
                  </a:lnTo>
                  <a:lnTo>
                    <a:pt x="523" y="191"/>
                  </a:lnTo>
                  <a:lnTo>
                    <a:pt x="527" y="221"/>
                  </a:lnTo>
                  <a:lnTo>
                    <a:pt x="530" y="252"/>
                  </a:lnTo>
                  <a:lnTo>
                    <a:pt x="532" y="268"/>
                  </a:lnTo>
                  <a:lnTo>
                    <a:pt x="530" y="284"/>
                  </a:lnTo>
                  <a:lnTo>
                    <a:pt x="529" y="301"/>
                  </a:lnTo>
                  <a:lnTo>
                    <a:pt x="527" y="316"/>
                  </a:lnTo>
                  <a:lnTo>
                    <a:pt x="529" y="338"/>
                  </a:lnTo>
                  <a:lnTo>
                    <a:pt x="530" y="349"/>
                  </a:lnTo>
                  <a:lnTo>
                    <a:pt x="535" y="360"/>
                  </a:lnTo>
                  <a:lnTo>
                    <a:pt x="539" y="369"/>
                  </a:lnTo>
                  <a:lnTo>
                    <a:pt x="544" y="377"/>
                  </a:lnTo>
                  <a:lnTo>
                    <a:pt x="552" y="384"/>
                  </a:lnTo>
                  <a:lnTo>
                    <a:pt x="557" y="387"/>
                  </a:lnTo>
                  <a:lnTo>
                    <a:pt x="563" y="390"/>
                  </a:lnTo>
                  <a:lnTo>
                    <a:pt x="566" y="390"/>
                  </a:lnTo>
                  <a:lnTo>
                    <a:pt x="569" y="390"/>
                  </a:lnTo>
                  <a:lnTo>
                    <a:pt x="577" y="384"/>
                  </a:lnTo>
                  <a:lnTo>
                    <a:pt x="580" y="384"/>
                  </a:lnTo>
                  <a:lnTo>
                    <a:pt x="583" y="386"/>
                  </a:lnTo>
                  <a:lnTo>
                    <a:pt x="593" y="364"/>
                  </a:lnTo>
                  <a:lnTo>
                    <a:pt x="598" y="355"/>
                  </a:lnTo>
                  <a:lnTo>
                    <a:pt x="605" y="343"/>
                  </a:lnTo>
                  <a:lnTo>
                    <a:pt x="613" y="335"/>
                  </a:lnTo>
                  <a:lnTo>
                    <a:pt x="621" y="326"/>
                  </a:lnTo>
                  <a:lnTo>
                    <a:pt x="631" y="320"/>
                  </a:lnTo>
                  <a:lnTo>
                    <a:pt x="635" y="318"/>
                  </a:lnTo>
                  <a:lnTo>
                    <a:pt x="641" y="316"/>
                  </a:lnTo>
                  <a:lnTo>
                    <a:pt x="645" y="319"/>
                  </a:lnTo>
                  <a:lnTo>
                    <a:pt x="648" y="323"/>
                  </a:lnTo>
                  <a:lnTo>
                    <a:pt x="651" y="328"/>
                  </a:lnTo>
                  <a:lnTo>
                    <a:pt x="652" y="333"/>
                  </a:lnTo>
                  <a:lnTo>
                    <a:pt x="654" y="343"/>
                  </a:lnTo>
                  <a:lnTo>
                    <a:pt x="655" y="355"/>
                  </a:lnTo>
                  <a:lnTo>
                    <a:pt x="655" y="369"/>
                  </a:lnTo>
                  <a:lnTo>
                    <a:pt x="655" y="381"/>
                  </a:lnTo>
                  <a:lnTo>
                    <a:pt x="654" y="394"/>
                  </a:lnTo>
                  <a:lnTo>
                    <a:pt x="652" y="408"/>
                  </a:lnTo>
                  <a:lnTo>
                    <a:pt x="649" y="420"/>
                  </a:lnTo>
                  <a:lnTo>
                    <a:pt x="645" y="433"/>
                  </a:lnTo>
                  <a:lnTo>
                    <a:pt x="641" y="445"/>
                  </a:lnTo>
                  <a:lnTo>
                    <a:pt x="635" y="457"/>
                  </a:lnTo>
                  <a:lnTo>
                    <a:pt x="628" y="461"/>
                  </a:lnTo>
                  <a:lnTo>
                    <a:pt x="621" y="465"/>
                  </a:lnTo>
                  <a:lnTo>
                    <a:pt x="617" y="465"/>
                  </a:lnTo>
                  <a:lnTo>
                    <a:pt x="613" y="465"/>
                  </a:lnTo>
                  <a:lnTo>
                    <a:pt x="610" y="465"/>
                  </a:lnTo>
                  <a:lnTo>
                    <a:pt x="605" y="462"/>
                  </a:lnTo>
                  <a:lnTo>
                    <a:pt x="605" y="452"/>
                  </a:lnTo>
                  <a:lnTo>
                    <a:pt x="605" y="444"/>
                  </a:lnTo>
                  <a:lnTo>
                    <a:pt x="605" y="440"/>
                  </a:lnTo>
                  <a:lnTo>
                    <a:pt x="603" y="435"/>
                  </a:lnTo>
                  <a:lnTo>
                    <a:pt x="600" y="431"/>
                  </a:lnTo>
                  <a:lnTo>
                    <a:pt x="595" y="428"/>
                  </a:lnTo>
                  <a:lnTo>
                    <a:pt x="591" y="428"/>
                  </a:lnTo>
                  <a:lnTo>
                    <a:pt x="587" y="430"/>
                  </a:lnTo>
                  <a:lnTo>
                    <a:pt x="584" y="433"/>
                  </a:lnTo>
                  <a:lnTo>
                    <a:pt x="583" y="435"/>
                  </a:lnTo>
                  <a:lnTo>
                    <a:pt x="584" y="444"/>
                  </a:lnTo>
                  <a:lnTo>
                    <a:pt x="586" y="451"/>
                  </a:lnTo>
                  <a:lnTo>
                    <a:pt x="586" y="458"/>
                  </a:lnTo>
                  <a:lnTo>
                    <a:pt x="584" y="465"/>
                  </a:lnTo>
                  <a:lnTo>
                    <a:pt x="581" y="479"/>
                  </a:lnTo>
                  <a:lnTo>
                    <a:pt x="576" y="492"/>
                  </a:lnTo>
                  <a:lnTo>
                    <a:pt x="569" y="505"/>
                  </a:lnTo>
                  <a:lnTo>
                    <a:pt x="560" y="518"/>
                  </a:lnTo>
                  <a:lnTo>
                    <a:pt x="552" y="529"/>
                  </a:lnTo>
                  <a:lnTo>
                    <a:pt x="547" y="535"/>
                  </a:lnTo>
                  <a:lnTo>
                    <a:pt x="543" y="540"/>
                  </a:lnTo>
                  <a:lnTo>
                    <a:pt x="526" y="545"/>
                  </a:lnTo>
                  <a:lnTo>
                    <a:pt x="509" y="549"/>
                  </a:lnTo>
                  <a:lnTo>
                    <a:pt x="491" y="553"/>
                  </a:lnTo>
                  <a:lnTo>
                    <a:pt x="475" y="560"/>
                  </a:lnTo>
                  <a:lnTo>
                    <a:pt x="459" y="569"/>
                  </a:lnTo>
                  <a:lnTo>
                    <a:pt x="452" y="573"/>
                  </a:lnTo>
                  <a:lnTo>
                    <a:pt x="445" y="579"/>
                  </a:lnTo>
                  <a:lnTo>
                    <a:pt x="440" y="584"/>
                  </a:lnTo>
                  <a:lnTo>
                    <a:pt x="434" y="591"/>
                  </a:lnTo>
                  <a:lnTo>
                    <a:pt x="428" y="600"/>
                  </a:lnTo>
                  <a:lnTo>
                    <a:pt x="424" y="608"/>
                  </a:lnTo>
                  <a:lnTo>
                    <a:pt x="403" y="610"/>
                  </a:lnTo>
                  <a:lnTo>
                    <a:pt x="381" y="611"/>
                  </a:lnTo>
                  <a:lnTo>
                    <a:pt x="359" y="614"/>
                  </a:lnTo>
                  <a:lnTo>
                    <a:pt x="336" y="617"/>
                  </a:lnTo>
                  <a:lnTo>
                    <a:pt x="315" y="618"/>
                  </a:lnTo>
                  <a:lnTo>
                    <a:pt x="292" y="620"/>
                  </a:lnTo>
                  <a:lnTo>
                    <a:pt x="272" y="618"/>
                  </a:lnTo>
                  <a:lnTo>
                    <a:pt x="254" y="615"/>
                  </a:lnTo>
                  <a:lnTo>
                    <a:pt x="251" y="611"/>
                  </a:lnTo>
                  <a:lnTo>
                    <a:pt x="250" y="610"/>
                  </a:lnTo>
                  <a:lnTo>
                    <a:pt x="247" y="608"/>
                  </a:lnTo>
                  <a:lnTo>
                    <a:pt x="243" y="608"/>
                  </a:lnTo>
                  <a:lnTo>
                    <a:pt x="237" y="608"/>
                  </a:lnTo>
                  <a:lnTo>
                    <a:pt x="234" y="608"/>
                  </a:lnTo>
                  <a:lnTo>
                    <a:pt x="231" y="605"/>
                  </a:lnTo>
                  <a:lnTo>
                    <a:pt x="216" y="598"/>
                  </a:lnTo>
                  <a:lnTo>
                    <a:pt x="201" y="590"/>
                  </a:lnTo>
                  <a:lnTo>
                    <a:pt x="187" y="581"/>
                  </a:lnTo>
                  <a:lnTo>
                    <a:pt x="175" y="571"/>
                  </a:lnTo>
                  <a:lnTo>
                    <a:pt x="162" y="562"/>
                  </a:lnTo>
                  <a:lnTo>
                    <a:pt x="150" y="550"/>
                  </a:lnTo>
                  <a:lnTo>
                    <a:pt x="139" y="539"/>
                  </a:lnTo>
                  <a:lnTo>
                    <a:pt x="129" y="526"/>
                  </a:lnTo>
                  <a:lnTo>
                    <a:pt x="119" y="513"/>
                  </a:lnTo>
                  <a:lnTo>
                    <a:pt x="111" y="499"/>
                  </a:lnTo>
                  <a:lnTo>
                    <a:pt x="102" y="485"/>
                  </a:lnTo>
                  <a:lnTo>
                    <a:pt x="94" y="471"/>
                  </a:lnTo>
                  <a:lnTo>
                    <a:pt x="80" y="441"/>
                  </a:lnTo>
                  <a:lnTo>
                    <a:pt x="68" y="411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3" y="407"/>
                  </a:lnTo>
                  <a:lnTo>
                    <a:pt x="58" y="408"/>
                  </a:lnTo>
                  <a:lnTo>
                    <a:pt x="56" y="407"/>
                  </a:lnTo>
                  <a:lnTo>
                    <a:pt x="54" y="414"/>
                  </a:lnTo>
                  <a:lnTo>
                    <a:pt x="54" y="420"/>
                  </a:lnTo>
                  <a:lnTo>
                    <a:pt x="57" y="434"/>
                  </a:lnTo>
                  <a:lnTo>
                    <a:pt x="58" y="440"/>
                  </a:lnTo>
                  <a:lnTo>
                    <a:pt x="58" y="445"/>
                  </a:lnTo>
                  <a:lnTo>
                    <a:pt x="56" y="452"/>
                  </a:lnTo>
                  <a:lnTo>
                    <a:pt x="53" y="454"/>
                  </a:lnTo>
                  <a:lnTo>
                    <a:pt x="50" y="457"/>
                  </a:lnTo>
                  <a:lnTo>
                    <a:pt x="47" y="458"/>
                  </a:lnTo>
                  <a:lnTo>
                    <a:pt x="43" y="458"/>
                  </a:lnTo>
                  <a:lnTo>
                    <a:pt x="36" y="455"/>
                  </a:lnTo>
                  <a:lnTo>
                    <a:pt x="22" y="447"/>
                  </a:lnTo>
                  <a:lnTo>
                    <a:pt x="16" y="438"/>
                  </a:lnTo>
                  <a:lnTo>
                    <a:pt x="10" y="430"/>
                  </a:lnTo>
                  <a:lnTo>
                    <a:pt x="6" y="420"/>
                  </a:lnTo>
                  <a:lnTo>
                    <a:pt x="3" y="410"/>
                  </a:lnTo>
                  <a:lnTo>
                    <a:pt x="2" y="400"/>
                  </a:lnTo>
                  <a:lnTo>
                    <a:pt x="0" y="390"/>
                  </a:lnTo>
                  <a:lnTo>
                    <a:pt x="2" y="379"/>
                  </a:lnTo>
                  <a:lnTo>
                    <a:pt x="4" y="367"/>
                  </a:lnTo>
                  <a:lnTo>
                    <a:pt x="7" y="357"/>
                  </a:lnTo>
                  <a:lnTo>
                    <a:pt x="12" y="349"/>
                  </a:lnTo>
                  <a:lnTo>
                    <a:pt x="14" y="343"/>
                  </a:lnTo>
                  <a:lnTo>
                    <a:pt x="19" y="340"/>
                  </a:lnTo>
                  <a:lnTo>
                    <a:pt x="23" y="338"/>
                  </a:lnTo>
                  <a:lnTo>
                    <a:pt x="29" y="338"/>
                  </a:lnTo>
                  <a:lnTo>
                    <a:pt x="33" y="339"/>
                  </a:lnTo>
                  <a:lnTo>
                    <a:pt x="36" y="342"/>
                  </a:lnTo>
                  <a:lnTo>
                    <a:pt x="40" y="347"/>
                  </a:lnTo>
                  <a:lnTo>
                    <a:pt x="43" y="355"/>
                  </a:lnTo>
                  <a:lnTo>
                    <a:pt x="47" y="362"/>
                  </a:lnTo>
                  <a:lnTo>
                    <a:pt x="47" y="363"/>
                  </a:lnTo>
                  <a:lnTo>
                    <a:pt x="46" y="366"/>
                  </a:lnTo>
                  <a:lnTo>
                    <a:pt x="44" y="370"/>
                  </a:lnTo>
                  <a:lnTo>
                    <a:pt x="44" y="373"/>
                  </a:lnTo>
                  <a:lnTo>
                    <a:pt x="44" y="374"/>
                  </a:lnTo>
                  <a:lnTo>
                    <a:pt x="46" y="377"/>
                  </a:lnTo>
                  <a:lnTo>
                    <a:pt x="48" y="377"/>
                  </a:lnTo>
                  <a:lnTo>
                    <a:pt x="54" y="379"/>
                  </a:lnTo>
                  <a:lnTo>
                    <a:pt x="58" y="379"/>
                  </a:lnTo>
                  <a:lnTo>
                    <a:pt x="61" y="377"/>
                  </a:lnTo>
                  <a:lnTo>
                    <a:pt x="64" y="373"/>
                  </a:lnTo>
                  <a:lnTo>
                    <a:pt x="65" y="364"/>
                  </a:lnTo>
                  <a:lnTo>
                    <a:pt x="68" y="357"/>
                  </a:lnTo>
                  <a:lnTo>
                    <a:pt x="64" y="347"/>
                  </a:lnTo>
                  <a:lnTo>
                    <a:pt x="84" y="294"/>
                  </a:lnTo>
                  <a:lnTo>
                    <a:pt x="105" y="240"/>
                  </a:lnTo>
                  <a:lnTo>
                    <a:pt x="124" y="184"/>
                  </a:lnTo>
                  <a:lnTo>
                    <a:pt x="132" y="156"/>
                  </a:lnTo>
                  <a:lnTo>
                    <a:pt x="141" y="128"/>
                  </a:lnTo>
                  <a:lnTo>
                    <a:pt x="149" y="126"/>
                  </a:lnTo>
                  <a:lnTo>
                    <a:pt x="156" y="123"/>
                  </a:lnTo>
                  <a:lnTo>
                    <a:pt x="165" y="118"/>
                  </a:lnTo>
                  <a:lnTo>
                    <a:pt x="170" y="111"/>
                  </a:lnTo>
                  <a:lnTo>
                    <a:pt x="182" y="96"/>
                  </a:lnTo>
                  <a:lnTo>
                    <a:pt x="187" y="88"/>
                  </a:lnTo>
                  <a:lnTo>
                    <a:pt x="193" y="82"/>
                  </a:lnTo>
                  <a:lnTo>
                    <a:pt x="237" y="13"/>
                  </a:lnTo>
                  <a:lnTo>
                    <a:pt x="241" y="13"/>
                  </a:lnTo>
                  <a:lnTo>
                    <a:pt x="245" y="11"/>
                  </a:lnTo>
                  <a:lnTo>
                    <a:pt x="253" y="7"/>
                  </a:lnTo>
                  <a:lnTo>
                    <a:pt x="258" y="1"/>
                  </a:lnTo>
                  <a:lnTo>
                    <a:pt x="261" y="1"/>
                  </a:lnTo>
                  <a:lnTo>
                    <a:pt x="265" y="1"/>
                  </a:lnTo>
                  <a:lnTo>
                    <a:pt x="270" y="7"/>
                  </a:lnTo>
                  <a:lnTo>
                    <a:pt x="274" y="11"/>
                  </a:lnTo>
                  <a:lnTo>
                    <a:pt x="279" y="16"/>
                  </a:lnTo>
                  <a:lnTo>
                    <a:pt x="285" y="18"/>
                  </a:lnTo>
                  <a:lnTo>
                    <a:pt x="291" y="20"/>
                  </a:lnTo>
                  <a:lnTo>
                    <a:pt x="296" y="20"/>
                  </a:lnTo>
                  <a:lnTo>
                    <a:pt x="304" y="20"/>
                  </a:lnTo>
                  <a:lnTo>
                    <a:pt x="309" y="18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1" name="Freeform 89">
              <a:extLst>
                <a:ext uri="{FF2B5EF4-FFF2-40B4-BE49-F238E27FC236}">
                  <a16:creationId xmlns:a16="http://schemas.microsoft.com/office/drawing/2014/main" id="{8D46C460-BCC6-1826-666F-A61CB2CD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441"/>
              <a:ext cx="227" cy="287"/>
            </a:xfrm>
            <a:custGeom>
              <a:avLst/>
              <a:gdLst>
                <a:gd name="T0" fmla="*/ 1 w 452"/>
                <a:gd name="T1" fmla="*/ 0 h 575"/>
                <a:gd name="T2" fmla="*/ 1 w 452"/>
                <a:gd name="T3" fmla="*/ 0 h 575"/>
                <a:gd name="T4" fmla="*/ 1 w 452"/>
                <a:gd name="T5" fmla="*/ 0 h 575"/>
                <a:gd name="T6" fmla="*/ 1 w 452"/>
                <a:gd name="T7" fmla="*/ 0 h 575"/>
                <a:gd name="T8" fmla="*/ 1 w 452"/>
                <a:gd name="T9" fmla="*/ 0 h 575"/>
                <a:gd name="T10" fmla="*/ 1 w 452"/>
                <a:gd name="T11" fmla="*/ 0 h 575"/>
                <a:gd name="T12" fmla="*/ 1 w 452"/>
                <a:gd name="T13" fmla="*/ 0 h 575"/>
                <a:gd name="T14" fmla="*/ 1 w 452"/>
                <a:gd name="T15" fmla="*/ 0 h 575"/>
                <a:gd name="T16" fmla="*/ 1 w 452"/>
                <a:gd name="T17" fmla="*/ 0 h 575"/>
                <a:gd name="T18" fmla="*/ 1 w 452"/>
                <a:gd name="T19" fmla="*/ 0 h 575"/>
                <a:gd name="T20" fmla="*/ 1 w 452"/>
                <a:gd name="T21" fmla="*/ 0 h 575"/>
                <a:gd name="T22" fmla="*/ 1 w 452"/>
                <a:gd name="T23" fmla="*/ 0 h 575"/>
                <a:gd name="T24" fmla="*/ 1 w 452"/>
                <a:gd name="T25" fmla="*/ 0 h 575"/>
                <a:gd name="T26" fmla="*/ 1 w 452"/>
                <a:gd name="T27" fmla="*/ 0 h 575"/>
                <a:gd name="T28" fmla="*/ 1 w 452"/>
                <a:gd name="T29" fmla="*/ 0 h 575"/>
                <a:gd name="T30" fmla="*/ 1 w 452"/>
                <a:gd name="T31" fmla="*/ 0 h 575"/>
                <a:gd name="T32" fmla="*/ 1 w 452"/>
                <a:gd name="T33" fmla="*/ 0 h 575"/>
                <a:gd name="T34" fmla="*/ 1 w 452"/>
                <a:gd name="T35" fmla="*/ 0 h 575"/>
                <a:gd name="T36" fmla="*/ 1 w 452"/>
                <a:gd name="T37" fmla="*/ 0 h 575"/>
                <a:gd name="T38" fmla="*/ 1 w 452"/>
                <a:gd name="T39" fmla="*/ 0 h 575"/>
                <a:gd name="T40" fmla="*/ 1 w 452"/>
                <a:gd name="T41" fmla="*/ 0 h 575"/>
                <a:gd name="T42" fmla="*/ 1 w 452"/>
                <a:gd name="T43" fmla="*/ 0 h 575"/>
                <a:gd name="T44" fmla="*/ 1 w 452"/>
                <a:gd name="T45" fmla="*/ 0 h 575"/>
                <a:gd name="T46" fmla="*/ 1 w 452"/>
                <a:gd name="T47" fmla="*/ 0 h 575"/>
                <a:gd name="T48" fmla="*/ 1 w 452"/>
                <a:gd name="T49" fmla="*/ 0 h 575"/>
                <a:gd name="T50" fmla="*/ 1 w 452"/>
                <a:gd name="T51" fmla="*/ 0 h 575"/>
                <a:gd name="T52" fmla="*/ 1 w 452"/>
                <a:gd name="T53" fmla="*/ 0 h 575"/>
                <a:gd name="T54" fmla="*/ 1 w 452"/>
                <a:gd name="T55" fmla="*/ 0 h 575"/>
                <a:gd name="T56" fmla="*/ 1 w 452"/>
                <a:gd name="T57" fmla="*/ 0 h 575"/>
                <a:gd name="T58" fmla="*/ 1 w 452"/>
                <a:gd name="T59" fmla="*/ 0 h 575"/>
                <a:gd name="T60" fmla="*/ 1 w 452"/>
                <a:gd name="T61" fmla="*/ 0 h 575"/>
                <a:gd name="T62" fmla="*/ 1 w 452"/>
                <a:gd name="T63" fmla="*/ 0 h 575"/>
                <a:gd name="T64" fmla="*/ 1 w 452"/>
                <a:gd name="T65" fmla="*/ 0 h 575"/>
                <a:gd name="T66" fmla="*/ 1 w 452"/>
                <a:gd name="T67" fmla="*/ 0 h 575"/>
                <a:gd name="T68" fmla="*/ 1 w 452"/>
                <a:gd name="T69" fmla="*/ 0 h 575"/>
                <a:gd name="T70" fmla="*/ 1 w 452"/>
                <a:gd name="T71" fmla="*/ 0 h 575"/>
                <a:gd name="T72" fmla="*/ 1 w 452"/>
                <a:gd name="T73" fmla="*/ 0 h 575"/>
                <a:gd name="T74" fmla="*/ 1 w 452"/>
                <a:gd name="T75" fmla="*/ 0 h 575"/>
                <a:gd name="T76" fmla="*/ 1 w 452"/>
                <a:gd name="T77" fmla="*/ 0 h 575"/>
                <a:gd name="T78" fmla="*/ 1 w 452"/>
                <a:gd name="T79" fmla="*/ 0 h 575"/>
                <a:gd name="T80" fmla="*/ 1 w 452"/>
                <a:gd name="T81" fmla="*/ 0 h 575"/>
                <a:gd name="T82" fmla="*/ 1 w 452"/>
                <a:gd name="T83" fmla="*/ 0 h 575"/>
                <a:gd name="T84" fmla="*/ 1 w 452"/>
                <a:gd name="T85" fmla="*/ 0 h 575"/>
                <a:gd name="T86" fmla="*/ 1 w 452"/>
                <a:gd name="T87" fmla="*/ 0 h 575"/>
                <a:gd name="T88" fmla="*/ 1 w 452"/>
                <a:gd name="T89" fmla="*/ 0 h 575"/>
                <a:gd name="T90" fmla="*/ 1 w 452"/>
                <a:gd name="T91" fmla="*/ 0 h 575"/>
                <a:gd name="T92" fmla="*/ 1 w 452"/>
                <a:gd name="T93" fmla="*/ 0 h 575"/>
                <a:gd name="T94" fmla="*/ 1 w 452"/>
                <a:gd name="T95" fmla="*/ 0 h 575"/>
                <a:gd name="T96" fmla="*/ 1 w 452"/>
                <a:gd name="T97" fmla="*/ 0 h 575"/>
                <a:gd name="T98" fmla="*/ 1 w 452"/>
                <a:gd name="T99" fmla="*/ 0 h 575"/>
                <a:gd name="T100" fmla="*/ 1 w 452"/>
                <a:gd name="T101" fmla="*/ 0 h 575"/>
                <a:gd name="T102" fmla="*/ 1 w 452"/>
                <a:gd name="T103" fmla="*/ 0 h 575"/>
                <a:gd name="T104" fmla="*/ 1 w 452"/>
                <a:gd name="T105" fmla="*/ 0 h 575"/>
                <a:gd name="T106" fmla="*/ 1 w 452"/>
                <a:gd name="T107" fmla="*/ 0 h 575"/>
                <a:gd name="T108" fmla="*/ 1 w 452"/>
                <a:gd name="T109" fmla="*/ 0 h 575"/>
                <a:gd name="T110" fmla="*/ 1 w 452"/>
                <a:gd name="T111" fmla="*/ 0 h 575"/>
                <a:gd name="T112" fmla="*/ 1 w 452"/>
                <a:gd name="T113" fmla="*/ 0 h 575"/>
                <a:gd name="T114" fmla="*/ 1 w 452"/>
                <a:gd name="T115" fmla="*/ 0 h 575"/>
                <a:gd name="T116" fmla="*/ 1 w 452"/>
                <a:gd name="T117" fmla="*/ 0 h 575"/>
                <a:gd name="T118" fmla="*/ 1 w 452"/>
                <a:gd name="T119" fmla="*/ 0 h 575"/>
                <a:gd name="T120" fmla="*/ 1 w 452"/>
                <a:gd name="T121" fmla="*/ 0 h 575"/>
                <a:gd name="T122" fmla="*/ 1 w 452"/>
                <a:gd name="T123" fmla="*/ 0 h 5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2"/>
                <a:gd name="T187" fmla="*/ 0 h 575"/>
                <a:gd name="T188" fmla="*/ 452 w 452"/>
                <a:gd name="T189" fmla="*/ 575 h 5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2" h="575">
                  <a:moveTo>
                    <a:pt x="241" y="2"/>
                  </a:moveTo>
                  <a:lnTo>
                    <a:pt x="242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58" y="7"/>
                  </a:lnTo>
                  <a:lnTo>
                    <a:pt x="259" y="9"/>
                  </a:lnTo>
                  <a:lnTo>
                    <a:pt x="275" y="19"/>
                  </a:lnTo>
                  <a:lnTo>
                    <a:pt x="288" y="32"/>
                  </a:lnTo>
                  <a:lnTo>
                    <a:pt x="300" y="44"/>
                  </a:lnTo>
                  <a:lnTo>
                    <a:pt x="312" y="59"/>
                  </a:lnTo>
                  <a:lnTo>
                    <a:pt x="320" y="76"/>
                  </a:lnTo>
                  <a:lnTo>
                    <a:pt x="329" y="91"/>
                  </a:lnTo>
                  <a:lnTo>
                    <a:pt x="337" y="107"/>
                  </a:lnTo>
                  <a:lnTo>
                    <a:pt x="344" y="124"/>
                  </a:lnTo>
                  <a:lnTo>
                    <a:pt x="367" y="188"/>
                  </a:lnTo>
                  <a:lnTo>
                    <a:pt x="388" y="251"/>
                  </a:lnTo>
                  <a:lnTo>
                    <a:pt x="400" y="283"/>
                  </a:lnTo>
                  <a:lnTo>
                    <a:pt x="408" y="315"/>
                  </a:lnTo>
                  <a:lnTo>
                    <a:pt x="415" y="349"/>
                  </a:lnTo>
                  <a:lnTo>
                    <a:pt x="421" y="383"/>
                  </a:lnTo>
                  <a:lnTo>
                    <a:pt x="426" y="389"/>
                  </a:lnTo>
                  <a:lnTo>
                    <a:pt x="432" y="395"/>
                  </a:lnTo>
                  <a:lnTo>
                    <a:pt x="436" y="402"/>
                  </a:lnTo>
                  <a:lnTo>
                    <a:pt x="441" y="409"/>
                  </a:lnTo>
                  <a:lnTo>
                    <a:pt x="446" y="424"/>
                  </a:lnTo>
                  <a:lnTo>
                    <a:pt x="451" y="441"/>
                  </a:lnTo>
                  <a:lnTo>
                    <a:pt x="452" y="458"/>
                  </a:lnTo>
                  <a:lnTo>
                    <a:pt x="452" y="475"/>
                  </a:lnTo>
                  <a:lnTo>
                    <a:pt x="451" y="492"/>
                  </a:lnTo>
                  <a:lnTo>
                    <a:pt x="451" y="509"/>
                  </a:lnTo>
                  <a:lnTo>
                    <a:pt x="448" y="511"/>
                  </a:lnTo>
                  <a:lnTo>
                    <a:pt x="445" y="514"/>
                  </a:lnTo>
                  <a:lnTo>
                    <a:pt x="439" y="514"/>
                  </a:lnTo>
                  <a:lnTo>
                    <a:pt x="435" y="512"/>
                  </a:lnTo>
                  <a:lnTo>
                    <a:pt x="431" y="509"/>
                  </a:lnTo>
                  <a:lnTo>
                    <a:pt x="428" y="505"/>
                  </a:lnTo>
                  <a:lnTo>
                    <a:pt x="419" y="498"/>
                  </a:lnTo>
                  <a:lnTo>
                    <a:pt x="415" y="495"/>
                  </a:lnTo>
                  <a:lnTo>
                    <a:pt x="408" y="494"/>
                  </a:lnTo>
                  <a:lnTo>
                    <a:pt x="401" y="494"/>
                  </a:lnTo>
                  <a:lnTo>
                    <a:pt x="392" y="495"/>
                  </a:lnTo>
                  <a:lnTo>
                    <a:pt x="385" y="497"/>
                  </a:lnTo>
                  <a:lnTo>
                    <a:pt x="377" y="497"/>
                  </a:lnTo>
                  <a:lnTo>
                    <a:pt x="370" y="497"/>
                  </a:lnTo>
                  <a:lnTo>
                    <a:pt x="363" y="495"/>
                  </a:lnTo>
                  <a:lnTo>
                    <a:pt x="358" y="492"/>
                  </a:lnTo>
                  <a:lnTo>
                    <a:pt x="356" y="490"/>
                  </a:lnTo>
                  <a:lnTo>
                    <a:pt x="353" y="488"/>
                  </a:lnTo>
                  <a:lnTo>
                    <a:pt x="349" y="488"/>
                  </a:lnTo>
                  <a:lnTo>
                    <a:pt x="343" y="488"/>
                  </a:lnTo>
                  <a:lnTo>
                    <a:pt x="332" y="494"/>
                  </a:lnTo>
                  <a:lnTo>
                    <a:pt x="326" y="495"/>
                  </a:lnTo>
                  <a:lnTo>
                    <a:pt x="320" y="497"/>
                  </a:lnTo>
                  <a:lnTo>
                    <a:pt x="315" y="495"/>
                  </a:lnTo>
                  <a:lnTo>
                    <a:pt x="312" y="494"/>
                  </a:lnTo>
                  <a:lnTo>
                    <a:pt x="309" y="491"/>
                  </a:lnTo>
                  <a:lnTo>
                    <a:pt x="293" y="494"/>
                  </a:lnTo>
                  <a:lnTo>
                    <a:pt x="285" y="495"/>
                  </a:lnTo>
                  <a:lnTo>
                    <a:pt x="278" y="499"/>
                  </a:lnTo>
                  <a:lnTo>
                    <a:pt x="271" y="488"/>
                  </a:lnTo>
                  <a:lnTo>
                    <a:pt x="272" y="490"/>
                  </a:lnTo>
                  <a:lnTo>
                    <a:pt x="275" y="492"/>
                  </a:lnTo>
                  <a:lnTo>
                    <a:pt x="279" y="494"/>
                  </a:lnTo>
                  <a:lnTo>
                    <a:pt x="282" y="494"/>
                  </a:lnTo>
                  <a:lnTo>
                    <a:pt x="285" y="492"/>
                  </a:lnTo>
                  <a:lnTo>
                    <a:pt x="292" y="484"/>
                  </a:lnTo>
                  <a:lnTo>
                    <a:pt x="296" y="474"/>
                  </a:lnTo>
                  <a:lnTo>
                    <a:pt x="300" y="465"/>
                  </a:lnTo>
                  <a:lnTo>
                    <a:pt x="303" y="456"/>
                  </a:lnTo>
                  <a:lnTo>
                    <a:pt x="305" y="446"/>
                  </a:lnTo>
                  <a:lnTo>
                    <a:pt x="305" y="436"/>
                  </a:lnTo>
                  <a:lnTo>
                    <a:pt x="302" y="417"/>
                  </a:lnTo>
                  <a:lnTo>
                    <a:pt x="298" y="397"/>
                  </a:lnTo>
                  <a:lnTo>
                    <a:pt x="293" y="376"/>
                  </a:lnTo>
                  <a:lnTo>
                    <a:pt x="290" y="356"/>
                  </a:lnTo>
                  <a:lnTo>
                    <a:pt x="289" y="345"/>
                  </a:lnTo>
                  <a:lnTo>
                    <a:pt x="289" y="335"/>
                  </a:lnTo>
                  <a:lnTo>
                    <a:pt x="283" y="315"/>
                  </a:lnTo>
                  <a:lnTo>
                    <a:pt x="278" y="295"/>
                  </a:lnTo>
                  <a:lnTo>
                    <a:pt x="273" y="275"/>
                  </a:lnTo>
                  <a:lnTo>
                    <a:pt x="269" y="256"/>
                  </a:lnTo>
                  <a:lnTo>
                    <a:pt x="266" y="234"/>
                  </a:lnTo>
                  <a:lnTo>
                    <a:pt x="265" y="213"/>
                  </a:lnTo>
                  <a:lnTo>
                    <a:pt x="264" y="193"/>
                  </a:lnTo>
                  <a:lnTo>
                    <a:pt x="264" y="172"/>
                  </a:lnTo>
                  <a:lnTo>
                    <a:pt x="262" y="169"/>
                  </a:lnTo>
                  <a:lnTo>
                    <a:pt x="259" y="169"/>
                  </a:lnTo>
                  <a:lnTo>
                    <a:pt x="258" y="169"/>
                  </a:lnTo>
                  <a:lnTo>
                    <a:pt x="255" y="188"/>
                  </a:lnTo>
                  <a:lnTo>
                    <a:pt x="252" y="206"/>
                  </a:lnTo>
                  <a:lnTo>
                    <a:pt x="252" y="224"/>
                  </a:lnTo>
                  <a:lnTo>
                    <a:pt x="252" y="243"/>
                  </a:lnTo>
                  <a:lnTo>
                    <a:pt x="255" y="261"/>
                  </a:lnTo>
                  <a:lnTo>
                    <a:pt x="258" y="278"/>
                  </a:lnTo>
                  <a:lnTo>
                    <a:pt x="265" y="315"/>
                  </a:lnTo>
                  <a:lnTo>
                    <a:pt x="273" y="351"/>
                  </a:lnTo>
                  <a:lnTo>
                    <a:pt x="281" y="386"/>
                  </a:lnTo>
                  <a:lnTo>
                    <a:pt x="283" y="404"/>
                  </a:lnTo>
                  <a:lnTo>
                    <a:pt x="285" y="423"/>
                  </a:lnTo>
                  <a:lnTo>
                    <a:pt x="285" y="441"/>
                  </a:lnTo>
                  <a:lnTo>
                    <a:pt x="285" y="460"/>
                  </a:lnTo>
                  <a:lnTo>
                    <a:pt x="272" y="480"/>
                  </a:lnTo>
                  <a:lnTo>
                    <a:pt x="271" y="474"/>
                  </a:lnTo>
                  <a:lnTo>
                    <a:pt x="266" y="473"/>
                  </a:lnTo>
                  <a:lnTo>
                    <a:pt x="261" y="471"/>
                  </a:lnTo>
                  <a:lnTo>
                    <a:pt x="255" y="471"/>
                  </a:lnTo>
                  <a:lnTo>
                    <a:pt x="244" y="474"/>
                  </a:lnTo>
                  <a:lnTo>
                    <a:pt x="231" y="477"/>
                  </a:lnTo>
                  <a:lnTo>
                    <a:pt x="215" y="484"/>
                  </a:lnTo>
                  <a:lnTo>
                    <a:pt x="198" y="492"/>
                  </a:lnTo>
                  <a:lnTo>
                    <a:pt x="183" y="498"/>
                  </a:lnTo>
                  <a:lnTo>
                    <a:pt x="164" y="505"/>
                  </a:lnTo>
                  <a:lnTo>
                    <a:pt x="149" y="514"/>
                  </a:lnTo>
                  <a:lnTo>
                    <a:pt x="133" y="522"/>
                  </a:lnTo>
                  <a:lnTo>
                    <a:pt x="126" y="528"/>
                  </a:lnTo>
                  <a:lnTo>
                    <a:pt x="119" y="535"/>
                  </a:lnTo>
                  <a:lnTo>
                    <a:pt x="112" y="542"/>
                  </a:lnTo>
                  <a:lnTo>
                    <a:pt x="106" y="549"/>
                  </a:lnTo>
                  <a:lnTo>
                    <a:pt x="103" y="556"/>
                  </a:lnTo>
                  <a:lnTo>
                    <a:pt x="99" y="562"/>
                  </a:lnTo>
                  <a:lnTo>
                    <a:pt x="96" y="566"/>
                  </a:lnTo>
                  <a:lnTo>
                    <a:pt x="92" y="569"/>
                  </a:lnTo>
                  <a:lnTo>
                    <a:pt x="86" y="570"/>
                  </a:lnTo>
                  <a:lnTo>
                    <a:pt x="82" y="572"/>
                  </a:lnTo>
                  <a:lnTo>
                    <a:pt x="72" y="572"/>
                  </a:lnTo>
                  <a:lnTo>
                    <a:pt x="48" y="570"/>
                  </a:lnTo>
                  <a:lnTo>
                    <a:pt x="35" y="570"/>
                  </a:lnTo>
                  <a:lnTo>
                    <a:pt x="24" y="572"/>
                  </a:lnTo>
                  <a:lnTo>
                    <a:pt x="0" y="575"/>
                  </a:lnTo>
                  <a:lnTo>
                    <a:pt x="1" y="568"/>
                  </a:lnTo>
                  <a:lnTo>
                    <a:pt x="1" y="558"/>
                  </a:lnTo>
                  <a:lnTo>
                    <a:pt x="1" y="531"/>
                  </a:lnTo>
                  <a:lnTo>
                    <a:pt x="3" y="521"/>
                  </a:lnTo>
                  <a:lnTo>
                    <a:pt x="4" y="514"/>
                  </a:lnTo>
                  <a:lnTo>
                    <a:pt x="8" y="507"/>
                  </a:lnTo>
                  <a:lnTo>
                    <a:pt x="10" y="497"/>
                  </a:lnTo>
                  <a:lnTo>
                    <a:pt x="11" y="488"/>
                  </a:lnTo>
                  <a:lnTo>
                    <a:pt x="14" y="481"/>
                  </a:lnTo>
                  <a:lnTo>
                    <a:pt x="17" y="477"/>
                  </a:lnTo>
                  <a:lnTo>
                    <a:pt x="20" y="474"/>
                  </a:lnTo>
                  <a:lnTo>
                    <a:pt x="21" y="460"/>
                  </a:lnTo>
                  <a:lnTo>
                    <a:pt x="23" y="446"/>
                  </a:lnTo>
                  <a:lnTo>
                    <a:pt x="28" y="417"/>
                  </a:lnTo>
                  <a:lnTo>
                    <a:pt x="35" y="390"/>
                  </a:lnTo>
                  <a:lnTo>
                    <a:pt x="44" y="363"/>
                  </a:lnTo>
                  <a:lnTo>
                    <a:pt x="54" y="336"/>
                  </a:lnTo>
                  <a:lnTo>
                    <a:pt x="65" y="309"/>
                  </a:lnTo>
                  <a:lnTo>
                    <a:pt x="88" y="257"/>
                  </a:lnTo>
                  <a:lnTo>
                    <a:pt x="95" y="251"/>
                  </a:lnTo>
                  <a:lnTo>
                    <a:pt x="102" y="247"/>
                  </a:lnTo>
                  <a:lnTo>
                    <a:pt x="109" y="243"/>
                  </a:lnTo>
                  <a:lnTo>
                    <a:pt x="116" y="239"/>
                  </a:lnTo>
                  <a:lnTo>
                    <a:pt x="133" y="234"/>
                  </a:lnTo>
                  <a:lnTo>
                    <a:pt x="149" y="230"/>
                  </a:lnTo>
                  <a:lnTo>
                    <a:pt x="154" y="232"/>
                  </a:lnTo>
                  <a:lnTo>
                    <a:pt x="160" y="234"/>
                  </a:lnTo>
                  <a:lnTo>
                    <a:pt x="164" y="237"/>
                  </a:lnTo>
                  <a:lnTo>
                    <a:pt x="171" y="239"/>
                  </a:lnTo>
                  <a:lnTo>
                    <a:pt x="173" y="230"/>
                  </a:lnTo>
                  <a:lnTo>
                    <a:pt x="173" y="223"/>
                  </a:lnTo>
                  <a:lnTo>
                    <a:pt x="173" y="216"/>
                  </a:lnTo>
                  <a:lnTo>
                    <a:pt x="170" y="209"/>
                  </a:lnTo>
                  <a:lnTo>
                    <a:pt x="167" y="202"/>
                  </a:lnTo>
                  <a:lnTo>
                    <a:pt x="164" y="195"/>
                  </a:lnTo>
                  <a:lnTo>
                    <a:pt x="163" y="186"/>
                  </a:lnTo>
                  <a:lnTo>
                    <a:pt x="163" y="179"/>
                  </a:lnTo>
                  <a:lnTo>
                    <a:pt x="160" y="161"/>
                  </a:lnTo>
                  <a:lnTo>
                    <a:pt x="157" y="144"/>
                  </a:lnTo>
                  <a:lnTo>
                    <a:pt x="149" y="108"/>
                  </a:lnTo>
                  <a:lnTo>
                    <a:pt x="144" y="91"/>
                  </a:lnTo>
                  <a:lnTo>
                    <a:pt x="140" y="73"/>
                  </a:lnTo>
                  <a:lnTo>
                    <a:pt x="139" y="56"/>
                  </a:lnTo>
                  <a:lnTo>
                    <a:pt x="139" y="37"/>
                  </a:lnTo>
                  <a:lnTo>
                    <a:pt x="157" y="7"/>
                  </a:lnTo>
                  <a:lnTo>
                    <a:pt x="169" y="3"/>
                  </a:lnTo>
                  <a:lnTo>
                    <a:pt x="180" y="2"/>
                  </a:lnTo>
                  <a:lnTo>
                    <a:pt x="187" y="0"/>
                  </a:lnTo>
                  <a:lnTo>
                    <a:pt x="191" y="2"/>
                  </a:lnTo>
                  <a:lnTo>
                    <a:pt x="195" y="3"/>
                  </a:lnTo>
                  <a:lnTo>
                    <a:pt x="200" y="7"/>
                  </a:lnTo>
                  <a:lnTo>
                    <a:pt x="204" y="5"/>
                  </a:lnTo>
                  <a:lnTo>
                    <a:pt x="210" y="3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1" y="2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2" name="Freeform 90">
              <a:extLst>
                <a:ext uri="{FF2B5EF4-FFF2-40B4-BE49-F238E27FC236}">
                  <a16:creationId xmlns:a16="http://schemas.microsoft.com/office/drawing/2014/main" id="{A7915450-3293-EE0D-6F6B-0EA45D0B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2442"/>
              <a:ext cx="2" cy="3"/>
            </a:xfrm>
            <a:custGeom>
              <a:avLst/>
              <a:gdLst>
                <a:gd name="T0" fmla="*/ 1 w 4"/>
                <a:gd name="T1" fmla="*/ 1 h 5"/>
                <a:gd name="T2" fmla="*/ 0 w 4"/>
                <a:gd name="T3" fmla="*/ 1 h 5"/>
                <a:gd name="T4" fmla="*/ 1 w 4"/>
                <a:gd name="T5" fmla="*/ 0 h 5"/>
                <a:gd name="T6" fmla="*/ 1 w 4"/>
                <a:gd name="T7" fmla="*/ 0 h 5"/>
                <a:gd name="T8" fmla="*/ 1 w 4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3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3" name="Freeform 91">
              <a:extLst>
                <a:ext uri="{FF2B5EF4-FFF2-40B4-BE49-F238E27FC236}">
                  <a16:creationId xmlns:a16="http://schemas.microsoft.com/office/drawing/2014/main" id="{C7AFB21E-BD5A-D67B-19E6-A37C554CE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443"/>
              <a:ext cx="24" cy="27"/>
            </a:xfrm>
            <a:custGeom>
              <a:avLst/>
              <a:gdLst>
                <a:gd name="T0" fmla="*/ 1 w 48"/>
                <a:gd name="T1" fmla="*/ 1 h 52"/>
                <a:gd name="T2" fmla="*/ 1 w 48"/>
                <a:gd name="T3" fmla="*/ 1 h 52"/>
                <a:gd name="T4" fmla="*/ 1 w 48"/>
                <a:gd name="T5" fmla="*/ 1 h 52"/>
                <a:gd name="T6" fmla="*/ 1 w 48"/>
                <a:gd name="T7" fmla="*/ 1 h 52"/>
                <a:gd name="T8" fmla="*/ 1 w 48"/>
                <a:gd name="T9" fmla="*/ 1 h 52"/>
                <a:gd name="T10" fmla="*/ 1 w 48"/>
                <a:gd name="T11" fmla="*/ 1 h 52"/>
                <a:gd name="T12" fmla="*/ 1 w 48"/>
                <a:gd name="T13" fmla="*/ 1 h 52"/>
                <a:gd name="T14" fmla="*/ 1 w 48"/>
                <a:gd name="T15" fmla="*/ 1 h 52"/>
                <a:gd name="T16" fmla="*/ 0 w 48"/>
                <a:gd name="T17" fmla="*/ 1 h 52"/>
                <a:gd name="T18" fmla="*/ 0 w 48"/>
                <a:gd name="T19" fmla="*/ 1 h 52"/>
                <a:gd name="T20" fmla="*/ 0 w 48"/>
                <a:gd name="T21" fmla="*/ 1 h 52"/>
                <a:gd name="T22" fmla="*/ 1 w 48"/>
                <a:gd name="T23" fmla="*/ 1 h 52"/>
                <a:gd name="T24" fmla="*/ 1 w 48"/>
                <a:gd name="T25" fmla="*/ 0 h 52"/>
                <a:gd name="T26" fmla="*/ 1 w 48"/>
                <a:gd name="T27" fmla="*/ 1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52"/>
                <a:gd name="T44" fmla="*/ 48 w 48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52">
                  <a:moveTo>
                    <a:pt x="48" y="52"/>
                  </a:moveTo>
                  <a:lnTo>
                    <a:pt x="43" y="52"/>
                  </a:lnTo>
                  <a:lnTo>
                    <a:pt x="37" y="51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14" y="34"/>
                  </a:lnTo>
                  <a:lnTo>
                    <a:pt x="6" y="24"/>
                  </a:lnTo>
                  <a:lnTo>
                    <a:pt x="3" y="1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48" y="52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4" name="Freeform 92">
              <a:extLst>
                <a:ext uri="{FF2B5EF4-FFF2-40B4-BE49-F238E27FC236}">
                  <a16:creationId xmlns:a16="http://schemas.microsoft.com/office/drawing/2014/main" id="{F03B6B60-9AA1-43F7-4246-20DFAA97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449"/>
              <a:ext cx="270" cy="281"/>
            </a:xfrm>
            <a:custGeom>
              <a:avLst/>
              <a:gdLst>
                <a:gd name="T0" fmla="*/ 1 w 540"/>
                <a:gd name="T1" fmla="*/ 1 h 561"/>
                <a:gd name="T2" fmla="*/ 1 w 540"/>
                <a:gd name="T3" fmla="*/ 1 h 561"/>
                <a:gd name="T4" fmla="*/ 1 w 540"/>
                <a:gd name="T5" fmla="*/ 1 h 561"/>
                <a:gd name="T6" fmla="*/ 1 w 540"/>
                <a:gd name="T7" fmla="*/ 1 h 561"/>
                <a:gd name="T8" fmla="*/ 1 w 540"/>
                <a:gd name="T9" fmla="*/ 1 h 561"/>
                <a:gd name="T10" fmla="*/ 1 w 540"/>
                <a:gd name="T11" fmla="*/ 1 h 561"/>
                <a:gd name="T12" fmla="*/ 1 w 540"/>
                <a:gd name="T13" fmla="*/ 1 h 561"/>
                <a:gd name="T14" fmla="*/ 1 w 540"/>
                <a:gd name="T15" fmla="*/ 1 h 561"/>
                <a:gd name="T16" fmla="*/ 1 w 540"/>
                <a:gd name="T17" fmla="*/ 1 h 561"/>
                <a:gd name="T18" fmla="*/ 1 w 540"/>
                <a:gd name="T19" fmla="*/ 1 h 561"/>
                <a:gd name="T20" fmla="*/ 1 w 540"/>
                <a:gd name="T21" fmla="*/ 1 h 561"/>
                <a:gd name="T22" fmla="*/ 1 w 540"/>
                <a:gd name="T23" fmla="*/ 1 h 561"/>
                <a:gd name="T24" fmla="*/ 1 w 540"/>
                <a:gd name="T25" fmla="*/ 1 h 561"/>
                <a:gd name="T26" fmla="*/ 1 w 540"/>
                <a:gd name="T27" fmla="*/ 1 h 561"/>
                <a:gd name="T28" fmla="*/ 1 w 540"/>
                <a:gd name="T29" fmla="*/ 1 h 561"/>
                <a:gd name="T30" fmla="*/ 1 w 540"/>
                <a:gd name="T31" fmla="*/ 1 h 561"/>
                <a:gd name="T32" fmla="*/ 1 w 540"/>
                <a:gd name="T33" fmla="*/ 1 h 561"/>
                <a:gd name="T34" fmla="*/ 1 w 540"/>
                <a:gd name="T35" fmla="*/ 1 h 561"/>
                <a:gd name="T36" fmla="*/ 1 w 540"/>
                <a:gd name="T37" fmla="*/ 1 h 561"/>
                <a:gd name="T38" fmla="*/ 1 w 540"/>
                <a:gd name="T39" fmla="*/ 1 h 561"/>
                <a:gd name="T40" fmla="*/ 1 w 540"/>
                <a:gd name="T41" fmla="*/ 1 h 561"/>
                <a:gd name="T42" fmla="*/ 1 w 540"/>
                <a:gd name="T43" fmla="*/ 1 h 561"/>
                <a:gd name="T44" fmla="*/ 1 w 540"/>
                <a:gd name="T45" fmla="*/ 1 h 561"/>
                <a:gd name="T46" fmla="*/ 1 w 540"/>
                <a:gd name="T47" fmla="*/ 1 h 561"/>
                <a:gd name="T48" fmla="*/ 1 w 540"/>
                <a:gd name="T49" fmla="*/ 1 h 561"/>
                <a:gd name="T50" fmla="*/ 1 w 540"/>
                <a:gd name="T51" fmla="*/ 1 h 561"/>
                <a:gd name="T52" fmla="*/ 1 w 540"/>
                <a:gd name="T53" fmla="*/ 1 h 561"/>
                <a:gd name="T54" fmla="*/ 1 w 540"/>
                <a:gd name="T55" fmla="*/ 1 h 561"/>
                <a:gd name="T56" fmla="*/ 1 w 540"/>
                <a:gd name="T57" fmla="*/ 1 h 561"/>
                <a:gd name="T58" fmla="*/ 1 w 540"/>
                <a:gd name="T59" fmla="*/ 1 h 561"/>
                <a:gd name="T60" fmla="*/ 1 w 540"/>
                <a:gd name="T61" fmla="*/ 1 h 561"/>
                <a:gd name="T62" fmla="*/ 1 w 540"/>
                <a:gd name="T63" fmla="*/ 1 h 561"/>
                <a:gd name="T64" fmla="*/ 1 w 540"/>
                <a:gd name="T65" fmla="*/ 1 h 561"/>
                <a:gd name="T66" fmla="*/ 1 w 540"/>
                <a:gd name="T67" fmla="*/ 1 h 561"/>
                <a:gd name="T68" fmla="*/ 1 w 540"/>
                <a:gd name="T69" fmla="*/ 1 h 561"/>
                <a:gd name="T70" fmla="*/ 1 w 540"/>
                <a:gd name="T71" fmla="*/ 1 h 561"/>
                <a:gd name="T72" fmla="*/ 1 w 540"/>
                <a:gd name="T73" fmla="*/ 1 h 561"/>
                <a:gd name="T74" fmla="*/ 1 w 540"/>
                <a:gd name="T75" fmla="*/ 1 h 561"/>
                <a:gd name="T76" fmla="*/ 1 w 540"/>
                <a:gd name="T77" fmla="*/ 1 h 561"/>
                <a:gd name="T78" fmla="*/ 1 w 540"/>
                <a:gd name="T79" fmla="*/ 1 h 561"/>
                <a:gd name="T80" fmla="*/ 0 w 540"/>
                <a:gd name="T81" fmla="*/ 1 h 561"/>
                <a:gd name="T82" fmla="*/ 1 w 540"/>
                <a:gd name="T83" fmla="*/ 1 h 561"/>
                <a:gd name="T84" fmla="*/ 1 w 540"/>
                <a:gd name="T85" fmla="*/ 1 h 561"/>
                <a:gd name="T86" fmla="*/ 1 w 540"/>
                <a:gd name="T87" fmla="*/ 1 h 561"/>
                <a:gd name="T88" fmla="*/ 1 w 540"/>
                <a:gd name="T89" fmla="*/ 1 h 561"/>
                <a:gd name="T90" fmla="*/ 1 w 540"/>
                <a:gd name="T91" fmla="*/ 1 h 561"/>
                <a:gd name="T92" fmla="*/ 1 w 540"/>
                <a:gd name="T93" fmla="*/ 1 h 561"/>
                <a:gd name="T94" fmla="*/ 1 w 540"/>
                <a:gd name="T95" fmla="*/ 1 h 561"/>
                <a:gd name="T96" fmla="*/ 1 w 540"/>
                <a:gd name="T97" fmla="*/ 1 h 561"/>
                <a:gd name="T98" fmla="*/ 1 w 540"/>
                <a:gd name="T99" fmla="*/ 1 h 561"/>
                <a:gd name="T100" fmla="*/ 1 w 540"/>
                <a:gd name="T101" fmla="*/ 1 h 561"/>
                <a:gd name="T102" fmla="*/ 1 w 540"/>
                <a:gd name="T103" fmla="*/ 1 h 5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0"/>
                <a:gd name="T157" fmla="*/ 0 h 561"/>
                <a:gd name="T158" fmla="*/ 540 w 540"/>
                <a:gd name="T159" fmla="*/ 561 h 5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0" h="561">
                  <a:moveTo>
                    <a:pt x="225" y="23"/>
                  </a:moveTo>
                  <a:lnTo>
                    <a:pt x="229" y="21"/>
                  </a:lnTo>
                  <a:lnTo>
                    <a:pt x="232" y="18"/>
                  </a:lnTo>
                  <a:lnTo>
                    <a:pt x="235" y="16"/>
                  </a:lnTo>
                  <a:lnTo>
                    <a:pt x="239" y="11"/>
                  </a:lnTo>
                  <a:lnTo>
                    <a:pt x="269" y="23"/>
                  </a:lnTo>
                  <a:lnTo>
                    <a:pt x="284" y="28"/>
                  </a:lnTo>
                  <a:lnTo>
                    <a:pt x="300" y="31"/>
                  </a:lnTo>
                  <a:lnTo>
                    <a:pt x="309" y="52"/>
                  </a:lnTo>
                  <a:lnTo>
                    <a:pt x="316" y="75"/>
                  </a:lnTo>
                  <a:lnTo>
                    <a:pt x="323" y="98"/>
                  </a:lnTo>
                  <a:lnTo>
                    <a:pt x="328" y="121"/>
                  </a:lnTo>
                  <a:lnTo>
                    <a:pt x="331" y="145"/>
                  </a:lnTo>
                  <a:lnTo>
                    <a:pt x="331" y="156"/>
                  </a:lnTo>
                  <a:lnTo>
                    <a:pt x="331" y="167"/>
                  </a:lnTo>
                  <a:lnTo>
                    <a:pt x="331" y="179"/>
                  </a:lnTo>
                  <a:lnTo>
                    <a:pt x="328" y="191"/>
                  </a:lnTo>
                  <a:lnTo>
                    <a:pt x="326" y="203"/>
                  </a:lnTo>
                  <a:lnTo>
                    <a:pt x="321" y="214"/>
                  </a:lnTo>
                  <a:lnTo>
                    <a:pt x="321" y="217"/>
                  </a:lnTo>
                  <a:lnTo>
                    <a:pt x="323" y="221"/>
                  </a:lnTo>
                  <a:lnTo>
                    <a:pt x="327" y="227"/>
                  </a:lnTo>
                  <a:lnTo>
                    <a:pt x="335" y="227"/>
                  </a:lnTo>
                  <a:lnTo>
                    <a:pt x="344" y="227"/>
                  </a:lnTo>
                  <a:lnTo>
                    <a:pt x="362" y="224"/>
                  </a:lnTo>
                  <a:lnTo>
                    <a:pt x="379" y="220"/>
                  </a:lnTo>
                  <a:lnTo>
                    <a:pt x="396" y="216"/>
                  </a:lnTo>
                  <a:lnTo>
                    <a:pt x="391" y="223"/>
                  </a:lnTo>
                  <a:lnTo>
                    <a:pt x="386" y="228"/>
                  </a:lnTo>
                  <a:lnTo>
                    <a:pt x="385" y="234"/>
                  </a:lnTo>
                  <a:lnTo>
                    <a:pt x="385" y="238"/>
                  </a:lnTo>
                  <a:lnTo>
                    <a:pt x="388" y="244"/>
                  </a:lnTo>
                  <a:lnTo>
                    <a:pt x="391" y="248"/>
                  </a:lnTo>
                  <a:lnTo>
                    <a:pt x="395" y="252"/>
                  </a:lnTo>
                  <a:lnTo>
                    <a:pt x="399" y="257"/>
                  </a:lnTo>
                  <a:lnTo>
                    <a:pt x="423" y="272"/>
                  </a:lnTo>
                  <a:lnTo>
                    <a:pt x="433" y="281"/>
                  </a:lnTo>
                  <a:lnTo>
                    <a:pt x="438" y="286"/>
                  </a:lnTo>
                  <a:lnTo>
                    <a:pt x="440" y="291"/>
                  </a:lnTo>
                  <a:lnTo>
                    <a:pt x="455" y="302"/>
                  </a:lnTo>
                  <a:lnTo>
                    <a:pt x="467" y="315"/>
                  </a:lnTo>
                  <a:lnTo>
                    <a:pt x="480" y="328"/>
                  </a:lnTo>
                  <a:lnTo>
                    <a:pt x="491" y="342"/>
                  </a:lnTo>
                  <a:lnTo>
                    <a:pt x="501" y="356"/>
                  </a:lnTo>
                  <a:lnTo>
                    <a:pt x="510" y="371"/>
                  </a:lnTo>
                  <a:lnTo>
                    <a:pt x="518" y="388"/>
                  </a:lnTo>
                  <a:lnTo>
                    <a:pt x="525" y="404"/>
                  </a:lnTo>
                  <a:lnTo>
                    <a:pt x="530" y="423"/>
                  </a:lnTo>
                  <a:lnTo>
                    <a:pt x="534" y="440"/>
                  </a:lnTo>
                  <a:lnTo>
                    <a:pt x="537" y="457"/>
                  </a:lnTo>
                  <a:lnTo>
                    <a:pt x="540" y="475"/>
                  </a:lnTo>
                  <a:lnTo>
                    <a:pt x="540" y="493"/>
                  </a:lnTo>
                  <a:lnTo>
                    <a:pt x="538" y="510"/>
                  </a:lnTo>
                  <a:lnTo>
                    <a:pt x="537" y="529"/>
                  </a:lnTo>
                  <a:lnTo>
                    <a:pt x="534" y="547"/>
                  </a:lnTo>
                  <a:lnTo>
                    <a:pt x="534" y="559"/>
                  </a:lnTo>
                  <a:lnTo>
                    <a:pt x="464" y="561"/>
                  </a:lnTo>
                  <a:lnTo>
                    <a:pt x="464" y="553"/>
                  </a:lnTo>
                  <a:lnTo>
                    <a:pt x="464" y="543"/>
                  </a:lnTo>
                  <a:lnTo>
                    <a:pt x="462" y="533"/>
                  </a:lnTo>
                  <a:lnTo>
                    <a:pt x="460" y="529"/>
                  </a:lnTo>
                  <a:lnTo>
                    <a:pt x="459" y="525"/>
                  </a:lnTo>
                  <a:lnTo>
                    <a:pt x="453" y="520"/>
                  </a:lnTo>
                  <a:lnTo>
                    <a:pt x="447" y="518"/>
                  </a:lnTo>
                  <a:lnTo>
                    <a:pt x="438" y="513"/>
                  </a:lnTo>
                  <a:lnTo>
                    <a:pt x="425" y="512"/>
                  </a:lnTo>
                  <a:lnTo>
                    <a:pt x="412" y="510"/>
                  </a:lnTo>
                  <a:lnTo>
                    <a:pt x="362" y="515"/>
                  </a:lnTo>
                  <a:lnTo>
                    <a:pt x="354" y="510"/>
                  </a:lnTo>
                  <a:lnTo>
                    <a:pt x="344" y="506"/>
                  </a:lnTo>
                  <a:lnTo>
                    <a:pt x="337" y="501"/>
                  </a:lnTo>
                  <a:lnTo>
                    <a:pt x="328" y="493"/>
                  </a:lnTo>
                  <a:lnTo>
                    <a:pt x="321" y="488"/>
                  </a:lnTo>
                  <a:lnTo>
                    <a:pt x="314" y="479"/>
                  </a:lnTo>
                  <a:lnTo>
                    <a:pt x="309" y="471"/>
                  </a:lnTo>
                  <a:lnTo>
                    <a:pt x="306" y="462"/>
                  </a:lnTo>
                  <a:lnTo>
                    <a:pt x="296" y="454"/>
                  </a:lnTo>
                  <a:lnTo>
                    <a:pt x="287" y="447"/>
                  </a:lnTo>
                  <a:lnTo>
                    <a:pt x="276" y="444"/>
                  </a:lnTo>
                  <a:lnTo>
                    <a:pt x="272" y="442"/>
                  </a:lnTo>
                  <a:lnTo>
                    <a:pt x="266" y="442"/>
                  </a:lnTo>
                  <a:lnTo>
                    <a:pt x="256" y="425"/>
                  </a:lnTo>
                  <a:lnTo>
                    <a:pt x="246" y="411"/>
                  </a:lnTo>
                  <a:lnTo>
                    <a:pt x="226" y="381"/>
                  </a:lnTo>
                  <a:lnTo>
                    <a:pt x="218" y="367"/>
                  </a:lnTo>
                  <a:lnTo>
                    <a:pt x="211" y="350"/>
                  </a:lnTo>
                  <a:lnTo>
                    <a:pt x="209" y="342"/>
                  </a:lnTo>
                  <a:lnTo>
                    <a:pt x="208" y="333"/>
                  </a:lnTo>
                  <a:lnTo>
                    <a:pt x="208" y="325"/>
                  </a:lnTo>
                  <a:lnTo>
                    <a:pt x="208" y="315"/>
                  </a:lnTo>
                  <a:lnTo>
                    <a:pt x="225" y="272"/>
                  </a:lnTo>
                  <a:lnTo>
                    <a:pt x="233" y="250"/>
                  </a:lnTo>
                  <a:lnTo>
                    <a:pt x="241" y="227"/>
                  </a:lnTo>
                  <a:lnTo>
                    <a:pt x="238" y="225"/>
                  </a:lnTo>
                  <a:lnTo>
                    <a:pt x="235" y="225"/>
                  </a:lnTo>
                  <a:lnTo>
                    <a:pt x="229" y="230"/>
                  </a:lnTo>
                  <a:lnTo>
                    <a:pt x="197" y="318"/>
                  </a:lnTo>
                  <a:lnTo>
                    <a:pt x="197" y="282"/>
                  </a:lnTo>
                  <a:lnTo>
                    <a:pt x="198" y="264"/>
                  </a:lnTo>
                  <a:lnTo>
                    <a:pt x="199" y="245"/>
                  </a:lnTo>
                  <a:lnTo>
                    <a:pt x="201" y="227"/>
                  </a:lnTo>
                  <a:lnTo>
                    <a:pt x="205" y="208"/>
                  </a:lnTo>
                  <a:lnTo>
                    <a:pt x="211" y="191"/>
                  </a:lnTo>
                  <a:lnTo>
                    <a:pt x="219" y="176"/>
                  </a:lnTo>
                  <a:lnTo>
                    <a:pt x="212" y="172"/>
                  </a:lnTo>
                  <a:lnTo>
                    <a:pt x="205" y="181"/>
                  </a:lnTo>
                  <a:lnTo>
                    <a:pt x="199" y="193"/>
                  </a:lnTo>
                  <a:lnTo>
                    <a:pt x="195" y="206"/>
                  </a:lnTo>
                  <a:lnTo>
                    <a:pt x="192" y="218"/>
                  </a:lnTo>
                  <a:lnTo>
                    <a:pt x="191" y="245"/>
                  </a:lnTo>
                  <a:lnTo>
                    <a:pt x="188" y="259"/>
                  </a:lnTo>
                  <a:lnTo>
                    <a:pt x="187" y="272"/>
                  </a:lnTo>
                  <a:lnTo>
                    <a:pt x="188" y="289"/>
                  </a:lnTo>
                  <a:lnTo>
                    <a:pt x="189" y="306"/>
                  </a:lnTo>
                  <a:lnTo>
                    <a:pt x="191" y="323"/>
                  </a:lnTo>
                  <a:lnTo>
                    <a:pt x="194" y="340"/>
                  </a:lnTo>
                  <a:lnTo>
                    <a:pt x="198" y="357"/>
                  </a:lnTo>
                  <a:lnTo>
                    <a:pt x="204" y="373"/>
                  </a:lnTo>
                  <a:lnTo>
                    <a:pt x="208" y="380"/>
                  </a:lnTo>
                  <a:lnTo>
                    <a:pt x="214" y="387"/>
                  </a:lnTo>
                  <a:lnTo>
                    <a:pt x="219" y="394"/>
                  </a:lnTo>
                  <a:lnTo>
                    <a:pt x="225" y="400"/>
                  </a:lnTo>
                  <a:lnTo>
                    <a:pt x="239" y="421"/>
                  </a:lnTo>
                  <a:lnTo>
                    <a:pt x="245" y="432"/>
                  </a:lnTo>
                  <a:lnTo>
                    <a:pt x="249" y="444"/>
                  </a:lnTo>
                  <a:lnTo>
                    <a:pt x="243" y="444"/>
                  </a:lnTo>
                  <a:lnTo>
                    <a:pt x="238" y="444"/>
                  </a:lnTo>
                  <a:lnTo>
                    <a:pt x="233" y="447"/>
                  </a:lnTo>
                  <a:lnTo>
                    <a:pt x="229" y="449"/>
                  </a:lnTo>
                  <a:lnTo>
                    <a:pt x="221" y="457"/>
                  </a:lnTo>
                  <a:lnTo>
                    <a:pt x="214" y="465"/>
                  </a:lnTo>
                  <a:lnTo>
                    <a:pt x="205" y="472"/>
                  </a:lnTo>
                  <a:lnTo>
                    <a:pt x="201" y="476"/>
                  </a:lnTo>
                  <a:lnTo>
                    <a:pt x="198" y="478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4" y="475"/>
                  </a:lnTo>
                  <a:lnTo>
                    <a:pt x="178" y="471"/>
                  </a:lnTo>
                  <a:lnTo>
                    <a:pt x="171" y="472"/>
                  </a:lnTo>
                  <a:lnTo>
                    <a:pt x="164" y="475"/>
                  </a:lnTo>
                  <a:lnTo>
                    <a:pt x="157" y="478"/>
                  </a:lnTo>
                  <a:lnTo>
                    <a:pt x="154" y="481"/>
                  </a:lnTo>
                  <a:lnTo>
                    <a:pt x="153" y="483"/>
                  </a:lnTo>
                  <a:lnTo>
                    <a:pt x="137" y="482"/>
                  </a:lnTo>
                  <a:lnTo>
                    <a:pt x="121" y="482"/>
                  </a:lnTo>
                  <a:lnTo>
                    <a:pt x="113" y="483"/>
                  </a:lnTo>
                  <a:lnTo>
                    <a:pt x="97" y="486"/>
                  </a:lnTo>
                  <a:lnTo>
                    <a:pt x="90" y="491"/>
                  </a:lnTo>
                  <a:lnTo>
                    <a:pt x="87" y="496"/>
                  </a:lnTo>
                  <a:lnTo>
                    <a:pt x="79" y="505"/>
                  </a:lnTo>
                  <a:lnTo>
                    <a:pt x="75" y="510"/>
                  </a:lnTo>
                  <a:lnTo>
                    <a:pt x="69" y="509"/>
                  </a:lnTo>
                  <a:lnTo>
                    <a:pt x="65" y="508"/>
                  </a:lnTo>
                  <a:lnTo>
                    <a:pt x="56" y="509"/>
                  </a:lnTo>
                  <a:lnTo>
                    <a:pt x="46" y="513"/>
                  </a:lnTo>
                  <a:lnTo>
                    <a:pt x="38" y="515"/>
                  </a:lnTo>
                  <a:lnTo>
                    <a:pt x="32" y="523"/>
                  </a:lnTo>
                  <a:lnTo>
                    <a:pt x="25" y="533"/>
                  </a:lnTo>
                  <a:lnTo>
                    <a:pt x="21" y="542"/>
                  </a:lnTo>
                  <a:lnTo>
                    <a:pt x="18" y="552"/>
                  </a:lnTo>
                  <a:lnTo>
                    <a:pt x="11" y="532"/>
                  </a:lnTo>
                  <a:lnTo>
                    <a:pt x="5" y="512"/>
                  </a:lnTo>
                  <a:lnTo>
                    <a:pt x="1" y="492"/>
                  </a:lnTo>
                  <a:lnTo>
                    <a:pt x="0" y="471"/>
                  </a:lnTo>
                  <a:lnTo>
                    <a:pt x="0" y="451"/>
                  </a:lnTo>
                  <a:lnTo>
                    <a:pt x="1" y="431"/>
                  </a:lnTo>
                  <a:lnTo>
                    <a:pt x="2" y="410"/>
                  </a:lnTo>
                  <a:lnTo>
                    <a:pt x="7" y="390"/>
                  </a:lnTo>
                  <a:lnTo>
                    <a:pt x="10" y="370"/>
                  </a:lnTo>
                  <a:lnTo>
                    <a:pt x="15" y="350"/>
                  </a:lnTo>
                  <a:lnTo>
                    <a:pt x="27" y="311"/>
                  </a:lnTo>
                  <a:lnTo>
                    <a:pt x="39" y="271"/>
                  </a:lnTo>
                  <a:lnTo>
                    <a:pt x="52" y="233"/>
                  </a:lnTo>
                  <a:lnTo>
                    <a:pt x="49" y="224"/>
                  </a:lnTo>
                  <a:lnTo>
                    <a:pt x="52" y="228"/>
                  </a:lnTo>
                  <a:lnTo>
                    <a:pt x="55" y="234"/>
                  </a:lnTo>
                  <a:lnTo>
                    <a:pt x="56" y="240"/>
                  </a:lnTo>
                  <a:lnTo>
                    <a:pt x="59" y="245"/>
                  </a:lnTo>
                  <a:lnTo>
                    <a:pt x="63" y="255"/>
                  </a:lnTo>
                  <a:lnTo>
                    <a:pt x="66" y="259"/>
                  </a:lnTo>
                  <a:lnTo>
                    <a:pt x="69" y="264"/>
                  </a:lnTo>
                  <a:lnTo>
                    <a:pt x="68" y="244"/>
                  </a:lnTo>
                  <a:lnTo>
                    <a:pt x="63" y="225"/>
                  </a:lnTo>
                  <a:lnTo>
                    <a:pt x="58" y="206"/>
                  </a:lnTo>
                  <a:lnTo>
                    <a:pt x="53" y="186"/>
                  </a:lnTo>
                  <a:lnTo>
                    <a:pt x="51" y="166"/>
                  </a:lnTo>
                  <a:lnTo>
                    <a:pt x="49" y="156"/>
                  </a:lnTo>
                  <a:lnTo>
                    <a:pt x="49" y="146"/>
                  </a:lnTo>
                  <a:lnTo>
                    <a:pt x="51" y="136"/>
                  </a:lnTo>
                  <a:lnTo>
                    <a:pt x="53" y="126"/>
                  </a:lnTo>
                  <a:lnTo>
                    <a:pt x="56" y="118"/>
                  </a:lnTo>
                  <a:lnTo>
                    <a:pt x="61" y="108"/>
                  </a:lnTo>
                  <a:lnTo>
                    <a:pt x="62" y="96"/>
                  </a:lnTo>
                  <a:lnTo>
                    <a:pt x="63" y="86"/>
                  </a:lnTo>
                  <a:lnTo>
                    <a:pt x="68" y="77"/>
                  </a:lnTo>
                  <a:lnTo>
                    <a:pt x="73" y="68"/>
                  </a:lnTo>
                  <a:lnTo>
                    <a:pt x="85" y="51"/>
                  </a:lnTo>
                  <a:lnTo>
                    <a:pt x="92" y="43"/>
                  </a:lnTo>
                  <a:lnTo>
                    <a:pt x="96" y="34"/>
                  </a:lnTo>
                  <a:lnTo>
                    <a:pt x="104" y="26"/>
                  </a:lnTo>
                  <a:lnTo>
                    <a:pt x="113" y="17"/>
                  </a:lnTo>
                  <a:lnTo>
                    <a:pt x="123" y="11"/>
                  </a:lnTo>
                  <a:lnTo>
                    <a:pt x="133" y="6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80" y="1"/>
                  </a:lnTo>
                  <a:lnTo>
                    <a:pt x="202" y="10"/>
                  </a:lnTo>
                  <a:lnTo>
                    <a:pt x="214" y="16"/>
                  </a:lnTo>
                  <a:lnTo>
                    <a:pt x="225" y="23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5" name="Freeform 93">
              <a:extLst>
                <a:ext uri="{FF2B5EF4-FFF2-40B4-BE49-F238E27FC236}">
                  <a16:creationId xmlns:a16="http://schemas.microsoft.com/office/drawing/2014/main" id="{CE29B8CC-E10B-33C6-1F2C-8D674A825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455"/>
              <a:ext cx="64" cy="72"/>
            </a:xfrm>
            <a:custGeom>
              <a:avLst/>
              <a:gdLst>
                <a:gd name="T0" fmla="*/ 1 w 126"/>
                <a:gd name="T1" fmla="*/ 1 h 143"/>
                <a:gd name="T2" fmla="*/ 1 w 126"/>
                <a:gd name="T3" fmla="*/ 1 h 143"/>
                <a:gd name="T4" fmla="*/ 1 w 126"/>
                <a:gd name="T5" fmla="*/ 1 h 143"/>
                <a:gd name="T6" fmla="*/ 1 w 126"/>
                <a:gd name="T7" fmla="*/ 1 h 143"/>
                <a:gd name="T8" fmla="*/ 1 w 126"/>
                <a:gd name="T9" fmla="*/ 1 h 143"/>
                <a:gd name="T10" fmla="*/ 1 w 126"/>
                <a:gd name="T11" fmla="*/ 1 h 143"/>
                <a:gd name="T12" fmla="*/ 1 w 126"/>
                <a:gd name="T13" fmla="*/ 1 h 143"/>
                <a:gd name="T14" fmla="*/ 1 w 126"/>
                <a:gd name="T15" fmla="*/ 1 h 143"/>
                <a:gd name="T16" fmla="*/ 1 w 126"/>
                <a:gd name="T17" fmla="*/ 1 h 143"/>
                <a:gd name="T18" fmla="*/ 1 w 126"/>
                <a:gd name="T19" fmla="*/ 1 h 143"/>
                <a:gd name="T20" fmla="*/ 1 w 126"/>
                <a:gd name="T21" fmla="*/ 1 h 143"/>
                <a:gd name="T22" fmla="*/ 1 w 126"/>
                <a:gd name="T23" fmla="*/ 1 h 143"/>
                <a:gd name="T24" fmla="*/ 1 w 126"/>
                <a:gd name="T25" fmla="*/ 1 h 143"/>
                <a:gd name="T26" fmla="*/ 1 w 126"/>
                <a:gd name="T27" fmla="*/ 1 h 143"/>
                <a:gd name="T28" fmla="*/ 1 w 126"/>
                <a:gd name="T29" fmla="*/ 1 h 143"/>
                <a:gd name="T30" fmla="*/ 1 w 126"/>
                <a:gd name="T31" fmla="*/ 1 h 143"/>
                <a:gd name="T32" fmla="*/ 1 w 126"/>
                <a:gd name="T33" fmla="*/ 1 h 143"/>
                <a:gd name="T34" fmla="*/ 1 w 126"/>
                <a:gd name="T35" fmla="*/ 1 h 143"/>
                <a:gd name="T36" fmla="*/ 1 w 126"/>
                <a:gd name="T37" fmla="*/ 1 h 143"/>
                <a:gd name="T38" fmla="*/ 0 w 126"/>
                <a:gd name="T39" fmla="*/ 1 h 143"/>
                <a:gd name="T40" fmla="*/ 1 w 126"/>
                <a:gd name="T41" fmla="*/ 1 h 143"/>
                <a:gd name="T42" fmla="*/ 1 w 126"/>
                <a:gd name="T43" fmla="*/ 1 h 143"/>
                <a:gd name="T44" fmla="*/ 1 w 126"/>
                <a:gd name="T45" fmla="*/ 1 h 143"/>
                <a:gd name="T46" fmla="*/ 1 w 126"/>
                <a:gd name="T47" fmla="*/ 1 h 143"/>
                <a:gd name="T48" fmla="*/ 1 w 126"/>
                <a:gd name="T49" fmla="*/ 1 h 143"/>
                <a:gd name="T50" fmla="*/ 1 w 126"/>
                <a:gd name="T51" fmla="*/ 1 h 143"/>
                <a:gd name="T52" fmla="*/ 1 w 126"/>
                <a:gd name="T53" fmla="*/ 1 h 143"/>
                <a:gd name="T54" fmla="*/ 1 w 126"/>
                <a:gd name="T55" fmla="*/ 1 h 143"/>
                <a:gd name="T56" fmla="*/ 1 w 126"/>
                <a:gd name="T57" fmla="*/ 1 h 143"/>
                <a:gd name="T58" fmla="*/ 1 w 126"/>
                <a:gd name="T59" fmla="*/ 1 h 143"/>
                <a:gd name="T60" fmla="*/ 1 w 126"/>
                <a:gd name="T61" fmla="*/ 1 h 143"/>
                <a:gd name="T62" fmla="*/ 1 w 126"/>
                <a:gd name="T63" fmla="*/ 1 h 143"/>
                <a:gd name="T64" fmla="*/ 1 w 126"/>
                <a:gd name="T65" fmla="*/ 1 h 143"/>
                <a:gd name="T66" fmla="*/ 1 w 126"/>
                <a:gd name="T67" fmla="*/ 1 h 143"/>
                <a:gd name="T68" fmla="*/ 1 w 126"/>
                <a:gd name="T69" fmla="*/ 1 h 143"/>
                <a:gd name="T70" fmla="*/ 1 w 126"/>
                <a:gd name="T71" fmla="*/ 1 h 143"/>
                <a:gd name="T72" fmla="*/ 1 w 126"/>
                <a:gd name="T73" fmla="*/ 1 h 143"/>
                <a:gd name="T74" fmla="*/ 1 w 126"/>
                <a:gd name="T75" fmla="*/ 1 h 143"/>
                <a:gd name="T76" fmla="*/ 1 w 126"/>
                <a:gd name="T77" fmla="*/ 1 h 143"/>
                <a:gd name="T78" fmla="*/ 1 w 126"/>
                <a:gd name="T79" fmla="*/ 0 h 143"/>
                <a:gd name="T80" fmla="*/ 1 w 126"/>
                <a:gd name="T81" fmla="*/ 1 h 143"/>
                <a:gd name="T82" fmla="*/ 1 w 126"/>
                <a:gd name="T83" fmla="*/ 1 h 143"/>
                <a:gd name="T84" fmla="*/ 1 w 126"/>
                <a:gd name="T85" fmla="*/ 1 h 1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143"/>
                <a:gd name="T131" fmla="*/ 126 w 126"/>
                <a:gd name="T132" fmla="*/ 143 h 1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143">
                  <a:moveTo>
                    <a:pt x="126" y="7"/>
                  </a:moveTo>
                  <a:lnTo>
                    <a:pt x="122" y="17"/>
                  </a:lnTo>
                  <a:lnTo>
                    <a:pt x="116" y="27"/>
                  </a:lnTo>
                  <a:lnTo>
                    <a:pt x="113" y="32"/>
                  </a:lnTo>
                  <a:lnTo>
                    <a:pt x="109" y="37"/>
                  </a:lnTo>
                  <a:lnTo>
                    <a:pt x="103" y="39"/>
                  </a:lnTo>
                  <a:lnTo>
                    <a:pt x="98" y="42"/>
                  </a:lnTo>
                  <a:lnTo>
                    <a:pt x="89" y="42"/>
                  </a:lnTo>
                  <a:lnTo>
                    <a:pt x="81" y="45"/>
                  </a:lnTo>
                  <a:lnTo>
                    <a:pt x="74" y="49"/>
                  </a:lnTo>
                  <a:lnTo>
                    <a:pt x="67" y="54"/>
                  </a:lnTo>
                  <a:lnTo>
                    <a:pt x="54" y="64"/>
                  </a:lnTo>
                  <a:lnTo>
                    <a:pt x="41" y="75"/>
                  </a:lnTo>
                  <a:lnTo>
                    <a:pt x="33" y="92"/>
                  </a:lnTo>
                  <a:lnTo>
                    <a:pt x="24" y="109"/>
                  </a:lnTo>
                  <a:lnTo>
                    <a:pt x="16" y="126"/>
                  </a:lnTo>
                  <a:lnTo>
                    <a:pt x="10" y="143"/>
                  </a:lnTo>
                  <a:lnTo>
                    <a:pt x="7" y="143"/>
                  </a:lnTo>
                  <a:lnTo>
                    <a:pt x="4" y="143"/>
                  </a:lnTo>
                  <a:lnTo>
                    <a:pt x="0" y="139"/>
                  </a:lnTo>
                  <a:lnTo>
                    <a:pt x="7" y="110"/>
                  </a:lnTo>
                  <a:lnTo>
                    <a:pt x="10" y="98"/>
                  </a:lnTo>
                  <a:lnTo>
                    <a:pt x="14" y="83"/>
                  </a:lnTo>
                  <a:lnTo>
                    <a:pt x="21" y="72"/>
                  </a:lnTo>
                  <a:lnTo>
                    <a:pt x="30" y="61"/>
                  </a:lnTo>
                  <a:lnTo>
                    <a:pt x="34" y="55"/>
                  </a:lnTo>
                  <a:lnTo>
                    <a:pt x="40" y="51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62" y="41"/>
                  </a:lnTo>
                  <a:lnTo>
                    <a:pt x="72" y="38"/>
                  </a:lnTo>
                  <a:lnTo>
                    <a:pt x="82" y="37"/>
                  </a:lnTo>
                  <a:lnTo>
                    <a:pt x="92" y="34"/>
                  </a:lnTo>
                  <a:lnTo>
                    <a:pt x="101" y="30"/>
                  </a:lnTo>
                  <a:lnTo>
                    <a:pt x="108" y="24"/>
                  </a:lnTo>
                  <a:lnTo>
                    <a:pt x="111" y="20"/>
                  </a:lnTo>
                  <a:lnTo>
                    <a:pt x="112" y="15"/>
                  </a:lnTo>
                  <a:lnTo>
                    <a:pt x="113" y="11"/>
                  </a:lnTo>
                  <a:lnTo>
                    <a:pt x="115" y="5"/>
                  </a:lnTo>
                  <a:lnTo>
                    <a:pt x="122" y="0"/>
                  </a:lnTo>
                  <a:lnTo>
                    <a:pt x="122" y="3"/>
                  </a:lnTo>
                  <a:lnTo>
                    <a:pt x="123" y="4"/>
                  </a:lnTo>
                  <a:lnTo>
                    <a:pt x="12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6" name="Freeform 94">
              <a:extLst>
                <a:ext uri="{FF2B5EF4-FFF2-40B4-BE49-F238E27FC236}">
                  <a16:creationId xmlns:a16="http://schemas.microsoft.com/office/drawing/2014/main" id="{F5AFDE39-48FE-A005-06FD-F0E51E482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2466"/>
              <a:ext cx="44" cy="57"/>
            </a:xfrm>
            <a:custGeom>
              <a:avLst/>
              <a:gdLst>
                <a:gd name="T0" fmla="*/ 0 w 90"/>
                <a:gd name="T1" fmla="*/ 0 h 113"/>
                <a:gd name="T2" fmla="*/ 0 w 90"/>
                <a:gd name="T3" fmla="*/ 1 h 113"/>
                <a:gd name="T4" fmla="*/ 0 w 90"/>
                <a:gd name="T5" fmla="*/ 1 h 113"/>
                <a:gd name="T6" fmla="*/ 0 w 90"/>
                <a:gd name="T7" fmla="*/ 1 h 113"/>
                <a:gd name="T8" fmla="*/ 0 w 90"/>
                <a:gd name="T9" fmla="*/ 1 h 113"/>
                <a:gd name="T10" fmla="*/ 0 w 90"/>
                <a:gd name="T11" fmla="*/ 1 h 113"/>
                <a:gd name="T12" fmla="*/ 0 w 90"/>
                <a:gd name="T13" fmla="*/ 1 h 113"/>
                <a:gd name="T14" fmla="*/ 0 w 90"/>
                <a:gd name="T15" fmla="*/ 1 h 113"/>
                <a:gd name="T16" fmla="*/ 0 w 90"/>
                <a:gd name="T17" fmla="*/ 1 h 113"/>
                <a:gd name="T18" fmla="*/ 0 w 90"/>
                <a:gd name="T19" fmla="*/ 1 h 113"/>
                <a:gd name="T20" fmla="*/ 0 w 90"/>
                <a:gd name="T21" fmla="*/ 1 h 113"/>
                <a:gd name="T22" fmla="*/ 0 w 90"/>
                <a:gd name="T23" fmla="*/ 1 h 113"/>
                <a:gd name="T24" fmla="*/ 0 w 90"/>
                <a:gd name="T25" fmla="*/ 1 h 113"/>
                <a:gd name="T26" fmla="*/ 0 w 90"/>
                <a:gd name="T27" fmla="*/ 1 h 113"/>
                <a:gd name="T28" fmla="*/ 0 w 90"/>
                <a:gd name="T29" fmla="*/ 1 h 113"/>
                <a:gd name="T30" fmla="*/ 0 w 90"/>
                <a:gd name="T31" fmla="*/ 1 h 113"/>
                <a:gd name="T32" fmla="*/ 0 w 90"/>
                <a:gd name="T33" fmla="*/ 1 h 113"/>
                <a:gd name="T34" fmla="*/ 0 w 90"/>
                <a:gd name="T35" fmla="*/ 1 h 113"/>
                <a:gd name="T36" fmla="*/ 0 w 90"/>
                <a:gd name="T37" fmla="*/ 1 h 113"/>
                <a:gd name="T38" fmla="*/ 0 w 90"/>
                <a:gd name="T39" fmla="*/ 1 h 113"/>
                <a:gd name="T40" fmla="*/ 0 w 90"/>
                <a:gd name="T41" fmla="*/ 1 h 113"/>
                <a:gd name="T42" fmla="*/ 0 w 90"/>
                <a:gd name="T43" fmla="*/ 1 h 113"/>
                <a:gd name="T44" fmla="*/ 0 w 90"/>
                <a:gd name="T45" fmla="*/ 1 h 113"/>
                <a:gd name="T46" fmla="*/ 0 w 90"/>
                <a:gd name="T47" fmla="*/ 1 h 113"/>
                <a:gd name="T48" fmla="*/ 0 w 90"/>
                <a:gd name="T49" fmla="*/ 1 h 113"/>
                <a:gd name="T50" fmla="*/ 0 w 90"/>
                <a:gd name="T51" fmla="*/ 1 h 113"/>
                <a:gd name="T52" fmla="*/ 0 w 90"/>
                <a:gd name="T53" fmla="*/ 1 h 113"/>
                <a:gd name="T54" fmla="*/ 0 w 90"/>
                <a:gd name="T55" fmla="*/ 1 h 113"/>
                <a:gd name="T56" fmla="*/ 0 w 90"/>
                <a:gd name="T57" fmla="*/ 1 h 113"/>
                <a:gd name="T58" fmla="*/ 0 w 90"/>
                <a:gd name="T59" fmla="*/ 1 h 113"/>
                <a:gd name="T60" fmla="*/ 0 w 90"/>
                <a:gd name="T61" fmla="*/ 1 h 113"/>
                <a:gd name="T62" fmla="*/ 0 w 90"/>
                <a:gd name="T63" fmla="*/ 1 h 113"/>
                <a:gd name="T64" fmla="*/ 0 w 90"/>
                <a:gd name="T65" fmla="*/ 1 h 113"/>
                <a:gd name="T66" fmla="*/ 0 w 90"/>
                <a:gd name="T67" fmla="*/ 1 h 113"/>
                <a:gd name="T68" fmla="*/ 0 w 90"/>
                <a:gd name="T69" fmla="*/ 1 h 113"/>
                <a:gd name="T70" fmla="*/ 0 w 90"/>
                <a:gd name="T71" fmla="*/ 1 h 113"/>
                <a:gd name="T72" fmla="*/ 0 w 90"/>
                <a:gd name="T73" fmla="*/ 1 h 113"/>
                <a:gd name="T74" fmla="*/ 0 w 90"/>
                <a:gd name="T75" fmla="*/ 1 h 113"/>
                <a:gd name="T76" fmla="*/ 0 w 90"/>
                <a:gd name="T77" fmla="*/ 1 h 113"/>
                <a:gd name="T78" fmla="*/ 0 w 90"/>
                <a:gd name="T79" fmla="*/ 1 h 113"/>
                <a:gd name="T80" fmla="*/ 0 w 90"/>
                <a:gd name="T81" fmla="*/ 0 h 113"/>
                <a:gd name="T82" fmla="*/ 0 w 90"/>
                <a:gd name="T83" fmla="*/ 0 h 1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"/>
                <a:gd name="T127" fmla="*/ 0 h 113"/>
                <a:gd name="T128" fmla="*/ 90 w 90"/>
                <a:gd name="T129" fmla="*/ 113 h 1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" h="113">
                  <a:moveTo>
                    <a:pt x="14" y="0"/>
                  </a:moveTo>
                  <a:lnTo>
                    <a:pt x="14" y="14"/>
                  </a:lnTo>
                  <a:lnTo>
                    <a:pt x="13" y="21"/>
                  </a:lnTo>
                  <a:lnTo>
                    <a:pt x="13" y="28"/>
                  </a:lnTo>
                  <a:lnTo>
                    <a:pt x="14" y="35"/>
                  </a:lnTo>
                  <a:lnTo>
                    <a:pt x="16" y="41"/>
                  </a:lnTo>
                  <a:lnTo>
                    <a:pt x="22" y="45"/>
                  </a:lnTo>
                  <a:lnTo>
                    <a:pt x="24" y="47"/>
                  </a:lnTo>
                  <a:lnTo>
                    <a:pt x="30" y="48"/>
                  </a:lnTo>
                  <a:lnTo>
                    <a:pt x="44" y="51"/>
                  </a:lnTo>
                  <a:lnTo>
                    <a:pt x="60" y="55"/>
                  </a:lnTo>
                  <a:lnTo>
                    <a:pt x="66" y="60"/>
                  </a:lnTo>
                  <a:lnTo>
                    <a:pt x="73" y="64"/>
                  </a:lnTo>
                  <a:lnTo>
                    <a:pt x="77" y="69"/>
                  </a:lnTo>
                  <a:lnTo>
                    <a:pt x="81" y="77"/>
                  </a:lnTo>
                  <a:lnTo>
                    <a:pt x="81" y="85"/>
                  </a:lnTo>
                  <a:lnTo>
                    <a:pt x="83" y="92"/>
                  </a:lnTo>
                  <a:lnTo>
                    <a:pt x="85" y="101"/>
                  </a:lnTo>
                  <a:lnTo>
                    <a:pt x="90" y="109"/>
                  </a:lnTo>
                  <a:lnTo>
                    <a:pt x="85" y="112"/>
                  </a:lnTo>
                  <a:lnTo>
                    <a:pt x="81" y="113"/>
                  </a:lnTo>
                  <a:lnTo>
                    <a:pt x="78" y="112"/>
                  </a:lnTo>
                  <a:lnTo>
                    <a:pt x="77" y="112"/>
                  </a:lnTo>
                  <a:lnTo>
                    <a:pt x="75" y="111"/>
                  </a:lnTo>
                  <a:lnTo>
                    <a:pt x="74" y="108"/>
                  </a:lnTo>
                  <a:lnTo>
                    <a:pt x="73" y="98"/>
                  </a:lnTo>
                  <a:lnTo>
                    <a:pt x="68" y="89"/>
                  </a:lnTo>
                  <a:lnTo>
                    <a:pt x="63" y="84"/>
                  </a:lnTo>
                  <a:lnTo>
                    <a:pt x="57" y="77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7" y="54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7" name="Freeform 95">
              <a:extLst>
                <a:ext uri="{FF2B5EF4-FFF2-40B4-BE49-F238E27FC236}">
                  <a16:creationId xmlns:a16="http://schemas.microsoft.com/office/drawing/2014/main" id="{F828785F-B3BA-06C9-B777-5A2B952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2468"/>
              <a:ext cx="59" cy="35"/>
            </a:xfrm>
            <a:custGeom>
              <a:avLst/>
              <a:gdLst>
                <a:gd name="T0" fmla="*/ 1 w 117"/>
                <a:gd name="T1" fmla="*/ 1 h 70"/>
                <a:gd name="T2" fmla="*/ 1 w 117"/>
                <a:gd name="T3" fmla="*/ 1 h 70"/>
                <a:gd name="T4" fmla="*/ 1 w 117"/>
                <a:gd name="T5" fmla="*/ 1 h 70"/>
                <a:gd name="T6" fmla="*/ 1 w 117"/>
                <a:gd name="T7" fmla="*/ 1 h 70"/>
                <a:gd name="T8" fmla="*/ 1 w 117"/>
                <a:gd name="T9" fmla="*/ 1 h 70"/>
                <a:gd name="T10" fmla="*/ 1 w 117"/>
                <a:gd name="T11" fmla="*/ 1 h 70"/>
                <a:gd name="T12" fmla="*/ 1 w 117"/>
                <a:gd name="T13" fmla="*/ 1 h 70"/>
                <a:gd name="T14" fmla="*/ 1 w 117"/>
                <a:gd name="T15" fmla="*/ 1 h 70"/>
                <a:gd name="T16" fmla="*/ 1 w 117"/>
                <a:gd name="T17" fmla="*/ 1 h 70"/>
                <a:gd name="T18" fmla="*/ 1 w 117"/>
                <a:gd name="T19" fmla="*/ 1 h 70"/>
                <a:gd name="T20" fmla="*/ 1 w 117"/>
                <a:gd name="T21" fmla="*/ 1 h 70"/>
                <a:gd name="T22" fmla="*/ 1 w 117"/>
                <a:gd name="T23" fmla="*/ 1 h 70"/>
                <a:gd name="T24" fmla="*/ 1 w 117"/>
                <a:gd name="T25" fmla="*/ 1 h 70"/>
                <a:gd name="T26" fmla="*/ 1 w 117"/>
                <a:gd name="T27" fmla="*/ 1 h 70"/>
                <a:gd name="T28" fmla="*/ 1 w 117"/>
                <a:gd name="T29" fmla="*/ 1 h 70"/>
                <a:gd name="T30" fmla="*/ 1 w 117"/>
                <a:gd name="T31" fmla="*/ 1 h 70"/>
                <a:gd name="T32" fmla="*/ 1 w 117"/>
                <a:gd name="T33" fmla="*/ 1 h 70"/>
                <a:gd name="T34" fmla="*/ 0 w 117"/>
                <a:gd name="T35" fmla="*/ 1 h 70"/>
                <a:gd name="T36" fmla="*/ 1 w 117"/>
                <a:gd name="T37" fmla="*/ 1 h 70"/>
                <a:gd name="T38" fmla="*/ 1 w 117"/>
                <a:gd name="T39" fmla="*/ 1 h 70"/>
                <a:gd name="T40" fmla="*/ 1 w 117"/>
                <a:gd name="T41" fmla="*/ 1 h 70"/>
                <a:gd name="T42" fmla="*/ 1 w 117"/>
                <a:gd name="T43" fmla="*/ 1 h 70"/>
                <a:gd name="T44" fmla="*/ 1 w 117"/>
                <a:gd name="T45" fmla="*/ 1 h 70"/>
                <a:gd name="T46" fmla="*/ 1 w 117"/>
                <a:gd name="T47" fmla="*/ 1 h 70"/>
                <a:gd name="T48" fmla="*/ 1 w 117"/>
                <a:gd name="T49" fmla="*/ 1 h 70"/>
                <a:gd name="T50" fmla="*/ 1 w 117"/>
                <a:gd name="T51" fmla="*/ 1 h 70"/>
                <a:gd name="T52" fmla="*/ 1 w 117"/>
                <a:gd name="T53" fmla="*/ 1 h 70"/>
                <a:gd name="T54" fmla="*/ 1 w 117"/>
                <a:gd name="T55" fmla="*/ 0 h 70"/>
                <a:gd name="T56" fmla="*/ 1 w 117"/>
                <a:gd name="T57" fmla="*/ 0 h 70"/>
                <a:gd name="T58" fmla="*/ 1 w 117"/>
                <a:gd name="T59" fmla="*/ 1 h 70"/>
                <a:gd name="T60" fmla="*/ 1 w 117"/>
                <a:gd name="T61" fmla="*/ 1 h 70"/>
                <a:gd name="T62" fmla="*/ 1 w 117"/>
                <a:gd name="T63" fmla="*/ 1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70"/>
                <a:gd name="T98" fmla="*/ 117 w 117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70">
                  <a:moveTo>
                    <a:pt x="117" y="17"/>
                  </a:moveTo>
                  <a:lnTo>
                    <a:pt x="109" y="33"/>
                  </a:lnTo>
                  <a:lnTo>
                    <a:pt x="97" y="47"/>
                  </a:lnTo>
                  <a:lnTo>
                    <a:pt x="92" y="53"/>
                  </a:lnTo>
                  <a:lnTo>
                    <a:pt x="85" y="58"/>
                  </a:lnTo>
                  <a:lnTo>
                    <a:pt x="77" y="64"/>
                  </a:lnTo>
                  <a:lnTo>
                    <a:pt x="69" y="68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2" y="68"/>
                  </a:lnTo>
                  <a:lnTo>
                    <a:pt x="36" y="65"/>
                  </a:lnTo>
                  <a:lnTo>
                    <a:pt x="31" y="63"/>
                  </a:lnTo>
                  <a:lnTo>
                    <a:pt x="19" y="56"/>
                  </a:lnTo>
                  <a:lnTo>
                    <a:pt x="15" y="50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9" y="30"/>
                  </a:lnTo>
                  <a:lnTo>
                    <a:pt x="15" y="30"/>
                  </a:lnTo>
                  <a:lnTo>
                    <a:pt x="26" y="33"/>
                  </a:lnTo>
                  <a:lnTo>
                    <a:pt x="32" y="33"/>
                  </a:lnTo>
                  <a:lnTo>
                    <a:pt x="38" y="31"/>
                  </a:lnTo>
                  <a:lnTo>
                    <a:pt x="45" y="30"/>
                  </a:lnTo>
                  <a:lnTo>
                    <a:pt x="59" y="24"/>
                  </a:lnTo>
                  <a:lnTo>
                    <a:pt x="73" y="17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2"/>
                  </a:lnTo>
                  <a:lnTo>
                    <a:pt x="110" y="6"/>
                  </a:lnTo>
                  <a:lnTo>
                    <a:pt x="117" y="17"/>
                  </a:lnTo>
                  <a:close/>
                </a:path>
              </a:pathLst>
            </a:custGeom>
            <a:solidFill>
              <a:srgbClr val="7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8" name="Freeform 96">
              <a:extLst>
                <a:ext uri="{FF2B5EF4-FFF2-40B4-BE49-F238E27FC236}">
                  <a16:creationId xmlns:a16="http://schemas.microsoft.com/office/drawing/2014/main" id="{094C9925-6775-55D4-9337-83125B70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469"/>
              <a:ext cx="78" cy="191"/>
            </a:xfrm>
            <a:custGeom>
              <a:avLst/>
              <a:gdLst>
                <a:gd name="T0" fmla="*/ 1 w 156"/>
                <a:gd name="T1" fmla="*/ 0 h 383"/>
                <a:gd name="T2" fmla="*/ 1 w 156"/>
                <a:gd name="T3" fmla="*/ 0 h 383"/>
                <a:gd name="T4" fmla="*/ 1 w 156"/>
                <a:gd name="T5" fmla="*/ 0 h 383"/>
                <a:gd name="T6" fmla="*/ 1 w 156"/>
                <a:gd name="T7" fmla="*/ 0 h 383"/>
                <a:gd name="T8" fmla="*/ 1 w 156"/>
                <a:gd name="T9" fmla="*/ 0 h 383"/>
                <a:gd name="T10" fmla="*/ 1 w 156"/>
                <a:gd name="T11" fmla="*/ 0 h 383"/>
                <a:gd name="T12" fmla="*/ 1 w 156"/>
                <a:gd name="T13" fmla="*/ 0 h 383"/>
                <a:gd name="T14" fmla="*/ 1 w 156"/>
                <a:gd name="T15" fmla="*/ 0 h 383"/>
                <a:gd name="T16" fmla="*/ 1 w 156"/>
                <a:gd name="T17" fmla="*/ 0 h 383"/>
                <a:gd name="T18" fmla="*/ 1 w 156"/>
                <a:gd name="T19" fmla="*/ 0 h 383"/>
                <a:gd name="T20" fmla="*/ 1 w 156"/>
                <a:gd name="T21" fmla="*/ 0 h 383"/>
                <a:gd name="T22" fmla="*/ 1 w 156"/>
                <a:gd name="T23" fmla="*/ 0 h 383"/>
                <a:gd name="T24" fmla="*/ 1 w 156"/>
                <a:gd name="T25" fmla="*/ 0 h 383"/>
                <a:gd name="T26" fmla="*/ 1 w 156"/>
                <a:gd name="T27" fmla="*/ 0 h 383"/>
                <a:gd name="T28" fmla="*/ 1 w 156"/>
                <a:gd name="T29" fmla="*/ 0 h 383"/>
                <a:gd name="T30" fmla="*/ 1 w 156"/>
                <a:gd name="T31" fmla="*/ 0 h 383"/>
                <a:gd name="T32" fmla="*/ 1 w 156"/>
                <a:gd name="T33" fmla="*/ 0 h 383"/>
                <a:gd name="T34" fmla="*/ 1 w 156"/>
                <a:gd name="T35" fmla="*/ 0 h 383"/>
                <a:gd name="T36" fmla="*/ 1 w 156"/>
                <a:gd name="T37" fmla="*/ 0 h 383"/>
                <a:gd name="T38" fmla="*/ 1 w 156"/>
                <a:gd name="T39" fmla="*/ 0 h 383"/>
                <a:gd name="T40" fmla="*/ 1 w 156"/>
                <a:gd name="T41" fmla="*/ 0 h 383"/>
                <a:gd name="T42" fmla="*/ 0 w 156"/>
                <a:gd name="T43" fmla="*/ 0 h 383"/>
                <a:gd name="T44" fmla="*/ 0 w 156"/>
                <a:gd name="T45" fmla="*/ 0 h 383"/>
                <a:gd name="T46" fmla="*/ 1 w 156"/>
                <a:gd name="T47" fmla="*/ 0 h 383"/>
                <a:gd name="T48" fmla="*/ 1 w 156"/>
                <a:gd name="T49" fmla="*/ 0 h 383"/>
                <a:gd name="T50" fmla="*/ 1 w 156"/>
                <a:gd name="T51" fmla="*/ 0 h 383"/>
                <a:gd name="T52" fmla="*/ 1 w 156"/>
                <a:gd name="T53" fmla="*/ 0 h 383"/>
                <a:gd name="T54" fmla="*/ 1 w 156"/>
                <a:gd name="T55" fmla="*/ 0 h 383"/>
                <a:gd name="T56" fmla="*/ 1 w 156"/>
                <a:gd name="T57" fmla="*/ 0 h 383"/>
                <a:gd name="T58" fmla="*/ 1 w 156"/>
                <a:gd name="T59" fmla="*/ 0 h 383"/>
                <a:gd name="T60" fmla="*/ 1 w 156"/>
                <a:gd name="T61" fmla="*/ 0 h 383"/>
                <a:gd name="T62" fmla="*/ 1 w 156"/>
                <a:gd name="T63" fmla="*/ 0 h 383"/>
                <a:gd name="T64" fmla="*/ 1 w 156"/>
                <a:gd name="T65" fmla="*/ 0 h 383"/>
                <a:gd name="T66" fmla="*/ 1 w 156"/>
                <a:gd name="T67" fmla="*/ 0 h 383"/>
                <a:gd name="T68" fmla="*/ 1 w 156"/>
                <a:gd name="T69" fmla="*/ 0 h 383"/>
                <a:gd name="T70" fmla="*/ 1 w 156"/>
                <a:gd name="T71" fmla="*/ 0 h 383"/>
                <a:gd name="T72" fmla="*/ 1 w 156"/>
                <a:gd name="T73" fmla="*/ 0 h 383"/>
                <a:gd name="T74" fmla="*/ 1 w 156"/>
                <a:gd name="T75" fmla="*/ 0 h 383"/>
                <a:gd name="T76" fmla="*/ 1 w 156"/>
                <a:gd name="T77" fmla="*/ 0 h 383"/>
                <a:gd name="T78" fmla="*/ 1 w 156"/>
                <a:gd name="T79" fmla="*/ 0 h 383"/>
                <a:gd name="T80" fmla="*/ 1 w 156"/>
                <a:gd name="T81" fmla="*/ 0 h 383"/>
                <a:gd name="T82" fmla="*/ 1 w 156"/>
                <a:gd name="T83" fmla="*/ 0 h 383"/>
                <a:gd name="T84" fmla="*/ 1 w 156"/>
                <a:gd name="T85" fmla="*/ 0 h 383"/>
                <a:gd name="T86" fmla="*/ 1 w 156"/>
                <a:gd name="T87" fmla="*/ 0 h 383"/>
                <a:gd name="T88" fmla="*/ 1 w 156"/>
                <a:gd name="T89" fmla="*/ 0 h 383"/>
                <a:gd name="T90" fmla="*/ 1 w 156"/>
                <a:gd name="T91" fmla="*/ 0 h 383"/>
                <a:gd name="T92" fmla="*/ 1 w 156"/>
                <a:gd name="T93" fmla="*/ 0 h 383"/>
                <a:gd name="T94" fmla="*/ 1 w 156"/>
                <a:gd name="T95" fmla="*/ 0 h 383"/>
                <a:gd name="T96" fmla="*/ 1 w 156"/>
                <a:gd name="T97" fmla="*/ 0 h 383"/>
                <a:gd name="T98" fmla="*/ 1 w 156"/>
                <a:gd name="T99" fmla="*/ 0 h 383"/>
                <a:gd name="T100" fmla="*/ 1 w 156"/>
                <a:gd name="T101" fmla="*/ 0 h 383"/>
                <a:gd name="T102" fmla="*/ 1 w 156"/>
                <a:gd name="T103" fmla="*/ 0 h 3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6"/>
                <a:gd name="T157" fmla="*/ 0 h 383"/>
                <a:gd name="T158" fmla="*/ 156 w 156"/>
                <a:gd name="T159" fmla="*/ 383 h 3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6" h="383">
                  <a:moveTo>
                    <a:pt x="156" y="151"/>
                  </a:moveTo>
                  <a:lnTo>
                    <a:pt x="144" y="154"/>
                  </a:lnTo>
                  <a:lnTo>
                    <a:pt x="133" y="157"/>
                  </a:lnTo>
                  <a:lnTo>
                    <a:pt x="122" y="160"/>
                  </a:lnTo>
                  <a:lnTo>
                    <a:pt x="112" y="164"/>
                  </a:lnTo>
                  <a:lnTo>
                    <a:pt x="100" y="170"/>
                  </a:lnTo>
                  <a:lnTo>
                    <a:pt x="92" y="176"/>
                  </a:lnTo>
                  <a:lnTo>
                    <a:pt x="82" y="184"/>
                  </a:lnTo>
                  <a:lnTo>
                    <a:pt x="79" y="190"/>
                  </a:lnTo>
                  <a:lnTo>
                    <a:pt x="75" y="195"/>
                  </a:lnTo>
                  <a:lnTo>
                    <a:pt x="62" y="218"/>
                  </a:lnTo>
                  <a:lnTo>
                    <a:pt x="52" y="239"/>
                  </a:lnTo>
                  <a:lnTo>
                    <a:pt x="42" y="262"/>
                  </a:lnTo>
                  <a:lnTo>
                    <a:pt x="34" y="285"/>
                  </a:lnTo>
                  <a:lnTo>
                    <a:pt x="28" y="309"/>
                  </a:lnTo>
                  <a:lnTo>
                    <a:pt x="22" y="333"/>
                  </a:lnTo>
                  <a:lnTo>
                    <a:pt x="13" y="383"/>
                  </a:lnTo>
                  <a:lnTo>
                    <a:pt x="13" y="363"/>
                  </a:lnTo>
                  <a:lnTo>
                    <a:pt x="11" y="346"/>
                  </a:lnTo>
                  <a:lnTo>
                    <a:pt x="5" y="310"/>
                  </a:lnTo>
                  <a:lnTo>
                    <a:pt x="3" y="293"/>
                  </a:lnTo>
                  <a:lnTo>
                    <a:pt x="0" y="275"/>
                  </a:lnTo>
                  <a:lnTo>
                    <a:pt x="0" y="256"/>
                  </a:lnTo>
                  <a:lnTo>
                    <a:pt x="3" y="238"/>
                  </a:lnTo>
                  <a:lnTo>
                    <a:pt x="7" y="210"/>
                  </a:lnTo>
                  <a:lnTo>
                    <a:pt x="14" y="181"/>
                  </a:lnTo>
                  <a:lnTo>
                    <a:pt x="21" y="154"/>
                  </a:lnTo>
                  <a:lnTo>
                    <a:pt x="30" y="127"/>
                  </a:lnTo>
                  <a:lnTo>
                    <a:pt x="39" y="102"/>
                  </a:lnTo>
                  <a:lnTo>
                    <a:pt x="51" y="76"/>
                  </a:lnTo>
                  <a:lnTo>
                    <a:pt x="65" y="51"/>
                  </a:lnTo>
                  <a:lnTo>
                    <a:pt x="79" y="28"/>
                  </a:lnTo>
                  <a:lnTo>
                    <a:pt x="83" y="24"/>
                  </a:lnTo>
                  <a:lnTo>
                    <a:pt x="88" y="22"/>
                  </a:lnTo>
                  <a:lnTo>
                    <a:pt x="93" y="22"/>
                  </a:lnTo>
                  <a:lnTo>
                    <a:pt x="98" y="24"/>
                  </a:lnTo>
                  <a:lnTo>
                    <a:pt x="102" y="22"/>
                  </a:lnTo>
                  <a:lnTo>
                    <a:pt x="106" y="21"/>
                  </a:lnTo>
                  <a:lnTo>
                    <a:pt x="109" y="18"/>
                  </a:lnTo>
                  <a:lnTo>
                    <a:pt x="110" y="15"/>
                  </a:lnTo>
                  <a:lnTo>
                    <a:pt x="110" y="11"/>
                  </a:lnTo>
                  <a:lnTo>
                    <a:pt x="113" y="11"/>
                  </a:lnTo>
                  <a:lnTo>
                    <a:pt x="116" y="11"/>
                  </a:lnTo>
                  <a:lnTo>
                    <a:pt x="120" y="8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0" y="18"/>
                  </a:lnTo>
                  <a:lnTo>
                    <a:pt x="134" y="37"/>
                  </a:lnTo>
                  <a:lnTo>
                    <a:pt x="143" y="75"/>
                  </a:lnTo>
                  <a:lnTo>
                    <a:pt x="151" y="113"/>
                  </a:lnTo>
                  <a:lnTo>
                    <a:pt x="154" y="132"/>
                  </a:lnTo>
                  <a:lnTo>
                    <a:pt x="156" y="151"/>
                  </a:lnTo>
                  <a:close/>
                </a:path>
              </a:pathLst>
            </a:custGeom>
            <a:solidFill>
              <a:srgbClr val="3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89" name="Freeform 97">
              <a:extLst>
                <a:ext uri="{FF2B5EF4-FFF2-40B4-BE49-F238E27FC236}">
                  <a16:creationId xmlns:a16="http://schemas.microsoft.com/office/drawing/2014/main" id="{E85BCC2A-D670-14EC-9293-F618CA3C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473"/>
              <a:ext cx="15" cy="9"/>
            </a:xfrm>
            <a:custGeom>
              <a:avLst/>
              <a:gdLst>
                <a:gd name="T0" fmla="*/ 0 w 30"/>
                <a:gd name="T1" fmla="*/ 0 h 19"/>
                <a:gd name="T2" fmla="*/ 0 w 30"/>
                <a:gd name="T3" fmla="*/ 0 h 19"/>
                <a:gd name="T4" fmla="*/ 1 w 30"/>
                <a:gd name="T5" fmla="*/ 0 h 19"/>
                <a:gd name="T6" fmla="*/ 1 w 30"/>
                <a:gd name="T7" fmla="*/ 0 h 19"/>
                <a:gd name="T8" fmla="*/ 1 w 30"/>
                <a:gd name="T9" fmla="*/ 0 h 19"/>
                <a:gd name="T10" fmla="*/ 1 w 30"/>
                <a:gd name="T11" fmla="*/ 0 h 19"/>
                <a:gd name="T12" fmla="*/ 1 w 30"/>
                <a:gd name="T13" fmla="*/ 0 h 19"/>
                <a:gd name="T14" fmla="*/ 1 w 30"/>
                <a:gd name="T15" fmla="*/ 0 h 19"/>
                <a:gd name="T16" fmla="*/ 1 w 30"/>
                <a:gd name="T17" fmla="*/ 0 h 19"/>
                <a:gd name="T18" fmla="*/ 1 w 30"/>
                <a:gd name="T19" fmla="*/ 0 h 19"/>
                <a:gd name="T20" fmla="*/ 1 w 30"/>
                <a:gd name="T21" fmla="*/ 0 h 19"/>
                <a:gd name="T22" fmla="*/ 1 w 30"/>
                <a:gd name="T23" fmla="*/ 0 h 19"/>
                <a:gd name="T24" fmla="*/ 0 w 30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19"/>
                <a:gd name="T41" fmla="*/ 30 w 30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19">
                  <a:moveTo>
                    <a:pt x="0" y="19"/>
                  </a:moveTo>
                  <a:lnTo>
                    <a:pt x="0" y="13"/>
                  </a:lnTo>
                  <a:lnTo>
                    <a:pt x="3" y="10"/>
                  </a:lnTo>
                  <a:lnTo>
                    <a:pt x="5" y="9"/>
                  </a:lnTo>
                  <a:lnTo>
                    <a:pt x="10" y="7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17" y="12"/>
                  </a:lnTo>
                  <a:lnTo>
                    <a:pt x="8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0" name="Freeform 98">
              <a:extLst>
                <a:ext uri="{FF2B5EF4-FFF2-40B4-BE49-F238E27FC236}">
                  <a16:creationId xmlns:a16="http://schemas.microsoft.com/office/drawing/2014/main" id="{3299BC86-9A6D-68A5-8ED9-281A6F432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479"/>
              <a:ext cx="16" cy="5"/>
            </a:xfrm>
            <a:custGeom>
              <a:avLst/>
              <a:gdLst>
                <a:gd name="T0" fmla="*/ 1 w 31"/>
                <a:gd name="T1" fmla="*/ 1 h 10"/>
                <a:gd name="T2" fmla="*/ 1 w 31"/>
                <a:gd name="T3" fmla="*/ 1 h 10"/>
                <a:gd name="T4" fmla="*/ 1 w 31"/>
                <a:gd name="T5" fmla="*/ 1 h 10"/>
                <a:gd name="T6" fmla="*/ 1 w 31"/>
                <a:gd name="T7" fmla="*/ 1 h 10"/>
                <a:gd name="T8" fmla="*/ 0 w 31"/>
                <a:gd name="T9" fmla="*/ 1 h 10"/>
                <a:gd name="T10" fmla="*/ 1 w 31"/>
                <a:gd name="T11" fmla="*/ 1 h 10"/>
                <a:gd name="T12" fmla="*/ 1 w 31"/>
                <a:gd name="T13" fmla="*/ 1 h 10"/>
                <a:gd name="T14" fmla="*/ 1 w 31"/>
                <a:gd name="T15" fmla="*/ 1 h 10"/>
                <a:gd name="T16" fmla="*/ 1 w 31"/>
                <a:gd name="T17" fmla="*/ 1 h 10"/>
                <a:gd name="T18" fmla="*/ 1 w 31"/>
                <a:gd name="T19" fmla="*/ 1 h 10"/>
                <a:gd name="T20" fmla="*/ 1 w 31"/>
                <a:gd name="T21" fmla="*/ 1 h 10"/>
                <a:gd name="T22" fmla="*/ 1 w 31"/>
                <a:gd name="T23" fmla="*/ 0 h 10"/>
                <a:gd name="T24" fmla="*/ 1 w 31"/>
                <a:gd name="T25" fmla="*/ 1 h 10"/>
                <a:gd name="T26" fmla="*/ 1 w 31"/>
                <a:gd name="T27" fmla="*/ 1 h 10"/>
                <a:gd name="T28" fmla="*/ 1 w 31"/>
                <a:gd name="T29" fmla="*/ 1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10"/>
                <a:gd name="T47" fmla="*/ 31 w 31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10">
                  <a:moveTo>
                    <a:pt x="31" y="6"/>
                  </a:moveTo>
                  <a:lnTo>
                    <a:pt x="24" y="8"/>
                  </a:lnTo>
                  <a:lnTo>
                    <a:pt x="17" y="10"/>
                  </a:lnTo>
                  <a:lnTo>
                    <a:pt x="9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1" name="Freeform 99">
              <a:extLst>
                <a:ext uri="{FF2B5EF4-FFF2-40B4-BE49-F238E27FC236}">
                  <a16:creationId xmlns:a16="http://schemas.microsoft.com/office/drawing/2014/main" id="{D30C276C-4628-AA57-F638-DE91C497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482"/>
              <a:ext cx="74" cy="127"/>
            </a:xfrm>
            <a:custGeom>
              <a:avLst/>
              <a:gdLst>
                <a:gd name="T0" fmla="*/ 0 w 149"/>
                <a:gd name="T1" fmla="*/ 1 h 253"/>
                <a:gd name="T2" fmla="*/ 0 w 149"/>
                <a:gd name="T3" fmla="*/ 1 h 253"/>
                <a:gd name="T4" fmla="*/ 0 w 149"/>
                <a:gd name="T5" fmla="*/ 1 h 253"/>
                <a:gd name="T6" fmla="*/ 0 w 149"/>
                <a:gd name="T7" fmla="*/ 1 h 253"/>
                <a:gd name="T8" fmla="*/ 0 w 149"/>
                <a:gd name="T9" fmla="*/ 1 h 253"/>
                <a:gd name="T10" fmla="*/ 0 w 149"/>
                <a:gd name="T11" fmla="*/ 1 h 253"/>
                <a:gd name="T12" fmla="*/ 0 w 149"/>
                <a:gd name="T13" fmla="*/ 1 h 253"/>
                <a:gd name="T14" fmla="*/ 0 w 149"/>
                <a:gd name="T15" fmla="*/ 1 h 253"/>
                <a:gd name="T16" fmla="*/ 0 w 149"/>
                <a:gd name="T17" fmla="*/ 1 h 253"/>
                <a:gd name="T18" fmla="*/ 0 w 149"/>
                <a:gd name="T19" fmla="*/ 1 h 253"/>
                <a:gd name="T20" fmla="*/ 0 w 149"/>
                <a:gd name="T21" fmla="*/ 1 h 253"/>
                <a:gd name="T22" fmla="*/ 0 w 149"/>
                <a:gd name="T23" fmla="*/ 1 h 253"/>
                <a:gd name="T24" fmla="*/ 0 w 149"/>
                <a:gd name="T25" fmla="*/ 1 h 253"/>
                <a:gd name="T26" fmla="*/ 0 w 149"/>
                <a:gd name="T27" fmla="*/ 1 h 253"/>
                <a:gd name="T28" fmla="*/ 0 w 149"/>
                <a:gd name="T29" fmla="*/ 1 h 253"/>
                <a:gd name="T30" fmla="*/ 0 w 149"/>
                <a:gd name="T31" fmla="*/ 1 h 253"/>
                <a:gd name="T32" fmla="*/ 0 w 149"/>
                <a:gd name="T33" fmla="*/ 1 h 253"/>
                <a:gd name="T34" fmla="*/ 0 w 149"/>
                <a:gd name="T35" fmla="*/ 1 h 253"/>
                <a:gd name="T36" fmla="*/ 0 w 149"/>
                <a:gd name="T37" fmla="*/ 1 h 253"/>
                <a:gd name="T38" fmla="*/ 0 w 149"/>
                <a:gd name="T39" fmla="*/ 0 h 253"/>
                <a:gd name="T40" fmla="*/ 0 w 149"/>
                <a:gd name="T41" fmla="*/ 1 h 253"/>
                <a:gd name="T42" fmla="*/ 0 w 149"/>
                <a:gd name="T43" fmla="*/ 1 h 253"/>
                <a:gd name="T44" fmla="*/ 0 w 149"/>
                <a:gd name="T45" fmla="*/ 1 h 253"/>
                <a:gd name="T46" fmla="*/ 0 w 149"/>
                <a:gd name="T47" fmla="*/ 1 h 253"/>
                <a:gd name="T48" fmla="*/ 0 w 149"/>
                <a:gd name="T49" fmla="*/ 1 h 2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9"/>
                <a:gd name="T76" fmla="*/ 0 h 253"/>
                <a:gd name="T77" fmla="*/ 149 w 149"/>
                <a:gd name="T78" fmla="*/ 253 h 2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9" h="253">
                  <a:moveTo>
                    <a:pt x="60" y="44"/>
                  </a:moveTo>
                  <a:lnTo>
                    <a:pt x="68" y="46"/>
                  </a:lnTo>
                  <a:lnTo>
                    <a:pt x="75" y="49"/>
                  </a:lnTo>
                  <a:lnTo>
                    <a:pt x="91" y="56"/>
                  </a:lnTo>
                  <a:lnTo>
                    <a:pt x="98" y="59"/>
                  </a:lnTo>
                  <a:lnTo>
                    <a:pt x="107" y="62"/>
                  </a:lnTo>
                  <a:lnTo>
                    <a:pt x="115" y="62"/>
                  </a:lnTo>
                  <a:lnTo>
                    <a:pt x="124" y="61"/>
                  </a:lnTo>
                  <a:lnTo>
                    <a:pt x="149" y="45"/>
                  </a:lnTo>
                  <a:lnTo>
                    <a:pt x="141" y="71"/>
                  </a:lnTo>
                  <a:lnTo>
                    <a:pt x="131" y="95"/>
                  </a:lnTo>
                  <a:lnTo>
                    <a:pt x="124" y="120"/>
                  </a:lnTo>
                  <a:lnTo>
                    <a:pt x="116" y="146"/>
                  </a:lnTo>
                  <a:lnTo>
                    <a:pt x="109" y="173"/>
                  </a:lnTo>
                  <a:lnTo>
                    <a:pt x="105" y="200"/>
                  </a:lnTo>
                  <a:lnTo>
                    <a:pt x="102" y="226"/>
                  </a:lnTo>
                  <a:lnTo>
                    <a:pt x="101" y="253"/>
                  </a:lnTo>
                  <a:lnTo>
                    <a:pt x="74" y="191"/>
                  </a:lnTo>
                  <a:lnTo>
                    <a:pt x="48" y="127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4"/>
                  </a:lnTo>
                  <a:lnTo>
                    <a:pt x="27" y="25"/>
                  </a:lnTo>
                  <a:lnTo>
                    <a:pt x="44" y="35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2" name="Freeform 100">
              <a:extLst>
                <a:ext uri="{FF2B5EF4-FFF2-40B4-BE49-F238E27FC236}">
                  <a16:creationId xmlns:a16="http://schemas.microsoft.com/office/drawing/2014/main" id="{A0D18749-D602-2291-D3FA-AA99BD4E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509"/>
              <a:ext cx="7" cy="53"/>
            </a:xfrm>
            <a:custGeom>
              <a:avLst/>
              <a:gdLst>
                <a:gd name="T0" fmla="*/ 1 w 14"/>
                <a:gd name="T1" fmla="*/ 0 h 106"/>
                <a:gd name="T2" fmla="*/ 1 w 14"/>
                <a:gd name="T3" fmla="*/ 1 h 106"/>
                <a:gd name="T4" fmla="*/ 1 w 14"/>
                <a:gd name="T5" fmla="*/ 1 h 106"/>
                <a:gd name="T6" fmla="*/ 1 w 14"/>
                <a:gd name="T7" fmla="*/ 1 h 106"/>
                <a:gd name="T8" fmla="*/ 1 w 14"/>
                <a:gd name="T9" fmla="*/ 1 h 106"/>
                <a:gd name="T10" fmla="*/ 1 w 14"/>
                <a:gd name="T11" fmla="*/ 1 h 106"/>
                <a:gd name="T12" fmla="*/ 1 w 14"/>
                <a:gd name="T13" fmla="*/ 1 h 106"/>
                <a:gd name="T14" fmla="*/ 1 w 14"/>
                <a:gd name="T15" fmla="*/ 1 h 106"/>
                <a:gd name="T16" fmla="*/ 1 w 14"/>
                <a:gd name="T17" fmla="*/ 1 h 106"/>
                <a:gd name="T18" fmla="*/ 1 w 14"/>
                <a:gd name="T19" fmla="*/ 1 h 106"/>
                <a:gd name="T20" fmla="*/ 1 w 14"/>
                <a:gd name="T21" fmla="*/ 1 h 106"/>
                <a:gd name="T22" fmla="*/ 1 w 14"/>
                <a:gd name="T23" fmla="*/ 1 h 106"/>
                <a:gd name="T24" fmla="*/ 1 w 14"/>
                <a:gd name="T25" fmla="*/ 1 h 106"/>
                <a:gd name="T26" fmla="*/ 1 w 14"/>
                <a:gd name="T27" fmla="*/ 1 h 106"/>
                <a:gd name="T28" fmla="*/ 0 w 14"/>
                <a:gd name="T29" fmla="*/ 1 h 106"/>
                <a:gd name="T30" fmla="*/ 0 w 14"/>
                <a:gd name="T31" fmla="*/ 1 h 106"/>
                <a:gd name="T32" fmla="*/ 1 w 14"/>
                <a:gd name="T33" fmla="*/ 1 h 106"/>
                <a:gd name="T34" fmla="*/ 1 w 14"/>
                <a:gd name="T35" fmla="*/ 1 h 106"/>
                <a:gd name="T36" fmla="*/ 1 w 14"/>
                <a:gd name="T37" fmla="*/ 0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06"/>
                <a:gd name="T59" fmla="*/ 14 w 14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06">
                  <a:moveTo>
                    <a:pt x="14" y="0"/>
                  </a:moveTo>
                  <a:lnTo>
                    <a:pt x="10" y="12"/>
                  </a:lnTo>
                  <a:lnTo>
                    <a:pt x="9" y="25"/>
                  </a:lnTo>
                  <a:lnTo>
                    <a:pt x="6" y="39"/>
                  </a:lnTo>
                  <a:lnTo>
                    <a:pt x="4" y="53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9" y="93"/>
                  </a:lnTo>
                  <a:lnTo>
                    <a:pt x="14" y="106"/>
                  </a:lnTo>
                  <a:lnTo>
                    <a:pt x="10" y="104"/>
                  </a:lnTo>
                  <a:lnTo>
                    <a:pt x="9" y="103"/>
                  </a:lnTo>
                  <a:lnTo>
                    <a:pt x="9" y="102"/>
                  </a:lnTo>
                  <a:lnTo>
                    <a:pt x="4" y="77"/>
                  </a:lnTo>
                  <a:lnTo>
                    <a:pt x="1" y="55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1" y="7"/>
                  </a:lnTo>
                  <a:lnTo>
                    <a:pt x="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3" name="Freeform 101">
              <a:extLst>
                <a:ext uri="{FF2B5EF4-FFF2-40B4-BE49-F238E27FC236}">
                  <a16:creationId xmlns:a16="http://schemas.microsoft.com/office/drawing/2014/main" id="{A2BBAFF5-EEFC-D259-C74F-3134F5289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517"/>
              <a:ext cx="37" cy="60"/>
            </a:xfrm>
            <a:custGeom>
              <a:avLst/>
              <a:gdLst>
                <a:gd name="T0" fmla="*/ 0 w 75"/>
                <a:gd name="T1" fmla="*/ 1 h 119"/>
                <a:gd name="T2" fmla="*/ 0 w 75"/>
                <a:gd name="T3" fmla="*/ 1 h 119"/>
                <a:gd name="T4" fmla="*/ 0 w 75"/>
                <a:gd name="T5" fmla="*/ 1 h 119"/>
                <a:gd name="T6" fmla="*/ 0 w 75"/>
                <a:gd name="T7" fmla="*/ 1 h 119"/>
                <a:gd name="T8" fmla="*/ 0 w 75"/>
                <a:gd name="T9" fmla="*/ 1 h 119"/>
                <a:gd name="T10" fmla="*/ 0 w 75"/>
                <a:gd name="T11" fmla="*/ 1 h 119"/>
                <a:gd name="T12" fmla="*/ 0 w 75"/>
                <a:gd name="T13" fmla="*/ 1 h 119"/>
                <a:gd name="T14" fmla="*/ 0 w 75"/>
                <a:gd name="T15" fmla="*/ 1 h 119"/>
                <a:gd name="T16" fmla="*/ 0 w 75"/>
                <a:gd name="T17" fmla="*/ 1 h 119"/>
                <a:gd name="T18" fmla="*/ 0 w 75"/>
                <a:gd name="T19" fmla="*/ 1 h 119"/>
                <a:gd name="T20" fmla="*/ 0 w 75"/>
                <a:gd name="T21" fmla="*/ 1 h 119"/>
                <a:gd name="T22" fmla="*/ 0 w 75"/>
                <a:gd name="T23" fmla="*/ 1 h 119"/>
                <a:gd name="T24" fmla="*/ 0 w 75"/>
                <a:gd name="T25" fmla="*/ 1 h 119"/>
                <a:gd name="T26" fmla="*/ 0 w 75"/>
                <a:gd name="T27" fmla="*/ 1 h 119"/>
                <a:gd name="T28" fmla="*/ 0 w 75"/>
                <a:gd name="T29" fmla="*/ 1 h 119"/>
                <a:gd name="T30" fmla="*/ 0 w 75"/>
                <a:gd name="T31" fmla="*/ 1 h 119"/>
                <a:gd name="T32" fmla="*/ 0 w 75"/>
                <a:gd name="T33" fmla="*/ 1 h 119"/>
                <a:gd name="T34" fmla="*/ 0 w 75"/>
                <a:gd name="T35" fmla="*/ 1 h 119"/>
                <a:gd name="T36" fmla="*/ 0 w 75"/>
                <a:gd name="T37" fmla="*/ 1 h 119"/>
                <a:gd name="T38" fmla="*/ 0 w 75"/>
                <a:gd name="T39" fmla="*/ 1 h 119"/>
                <a:gd name="T40" fmla="*/ 0 w 75"/>
                <a:gd name="T41" fmla="*/ 1 h 119"/>
                <a:gd name="T42" fmla="*/ 0 w 75"/>
                <a:gd name="T43" fmla="*/ 0 h 119"/>
                <a:gd name="T44" fmla="*/ 0 w 75"/>
                <a:gd name="T45" fmla="*/ 0 h 119"/>
                <a:gd name="T46" fmla="*/ 0 w 75"/>
                <a:gd name="T47" fmla="*/ 0 h 119"/>
                <a:gd name="T48" fmla="*/ 0 w 75"/>
                <a:gd name="T49" fmla="*/ 1 h 119"/>
                <a:gd name="T50" fmla="*/ 0 w 75"/>
                <a:gd name="T51" fmla="*/ 1 h 119"/>
                <a:gd name="T52" fmla="*/ 0 w 75"/>
                <a:gd name="T53" fmla="*/ 1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119"/>
                <a:gd name="T83" fmla="*/ 75 w 75"/>
                <a:gd name="T84" fmla="*/ 119 h 1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119">
                  <a:moveTo>
                    <a:pt x="47" y="16"/>
                  </a:moveTo>
                  <a:lnTo>
                    <a:pt x="48" y="27"/>
                  </a:lnTo>
                  <a:lnTo>
                    <a:pt x="51" y="40"/>
                  </a:lnTo>
                  <a:lnTo>
                    <a:pt x="59" y="62"/>
                  </a:lnTo>
                  <a:lnTo>
                    <a:pt x="68" y="85"/>
                  </a:lnTo>
                  <a:lnTo>
                    <a:pt x="72" y="98"/>
                  </a:lnTo>
                  <a:lnTo>
                    <a:pt x="75" y="109"/>
                  </a:lnTo>
                  <a:lnTo>
                    <a:pt x="72" y="112"/>
                  </a:lnTo>
                  <a:lnTo>
                    <a:pt x="69" y="115"/>
                  </a:lnTo>
                  <a:lnTo>
                    <a:pt x="62" y="118"/>
                  </a:lnTo>
                  <a:lnTo>
                    <a:pt x="54" y="119"/>
                  </a:lnTo>
                  <a:lnTo>
                    <a:pt x="45" y="118"/>
                  </a:lnTo>
                  <a:lnTo>
                    <a:pt x="31" y="92"/>
                  </a:lnTo>
                  <a:lnTo>
                    <a:pt x="24" y="80"/>
                  </a:lnTo>
                  <a:lnTo>
                    <a:pt x="18" y="67"/>
                  </a:lnTo>
                  <a:lnTo>
                    <a:pt x="12" y="68"/>
                  </a:lnTo>
                  <a:lnTo>
                    <a:pt x="10" y="70"/>
                  </a:lnTo>
                  <a:lnTo>
                    <a:pt x="8" y="71"/>
                  </a:lnTo>
                  <a:lnTo>
                    <a:pt x="8" y="80"/>
                  </a:lnTo>
                  <a:lnTo>
                    <a:pt x="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4" name="Freeform 102">
              <a:extLst>
                <a:ext uri="{FF2B5EF4-FFF2-40B4-BE49-F238E27FC236}">
                  <a16:creationId xmlns:a16="http://schemas.microsoft.com/office/drawing/2014/main" id="{41B220F5-B672-51D3-FB71-A21A1CAEA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518"/>
              <a:ext cx="29" cy="58"/>
            </a:xfrm>
            <a:custGeom>
              <a:avLst/>
              <a:gdLst>
                <a:gd name="T0" fmla="*/ 1 w 58"/>
                <a:gd name="T1" fmla="*/ 0 h 116"/>
                <a:gd name="T2" fmla="*/ 1 w 58"/>
                <a:gd name="T3" fmla="*/ 1 h 116"/>
                <a:gd name="T4" fmla="*/ 1 w 58"/>
                <a:gd name="T5" fmla="*/ 1 h 116"/>
                <a:gd name="T6" fmla="*/ 1 w 58"/>
                <a:gd name="T7" fmla="*/ 1 h 116"/>
                <a:gd name="T8" fmla="*/ 1 w 58"/>
                <a:gd name="T9" fmla="*/ 1 h 116"/>
                <a:gd name="T10" fmla="*/ 1 w 58"/>
                <a:gd name="T11" fmla="*/ 1 h 116"/>
                <a:gd name="T12" fmla="*/ 1 w 58"/>
                <a:gd name="T13" fmla="*/ 1 h 116"/>
                <a:gd name="T14" fmla="*/ 1 w 58"/>
                <a:gd name="T15" fmla="*/ 1 h 116"/>
                <a:gd name="T16" fmla="*/ 1 w 58"/>
                <a:gd name="T17" fmla="*/ 1 h 116"/>
                <a:gd name="T18" fmla="*/ 1 w 58"/>
                <a:gd name="T19" fmla="*/ 1 h 116"/>
                <a:gd name="T20" fmla="*/ 1 w 58"/>
                <a:gd name="T21" fmla="*/ 1 h 116"/>
                <a:gd name="T22" fmla="*/ 1 w 58"/>
                <a:gd name="T23" fmla="*/ 1 h 116"/>
                <a:gd name="T24" fmla="*/ 1 w 58"/>
                <a:gd name="T25" fmla="*/ 1 h 116"/>
                <a:gd name="T26" fmla="*/ 1 w 58"/>
                <a:gd name="T27" fmla="*/ 1 h 116"/>
                <a:gd name="T28" fmla="*/ 1 w 58"/>
                <a:gd name="T29" fmla="*/ 1 h 116"/>
                <a:gd name="T30" fmla="*/ 1 w 58"/>
                <a:gd name="T31" fmla="*/ 1 h 116"/>
                <a:gd name="T32" fmla="*/ 1 w 58"/>
                <a:gd name="T33" fmla="*/ 1 h 116"/>
                <a:gd name="T34" fmla="*/ 1 w 58"/>
                <a:gd name="T35" fmla="*/ 1 h 116"/>
                <a:gd name="T36" fmla="*/ 1 w 58"/>
                <a:gd name="T37" fmla="*/ 1 h 116"/>
                <a:gd name="T38" fmla="*/ 1 w 58"/>
                <a:gd name="T39" fmla="*/ 1 h 116"/>
                <a:gd name="T40" fmla="*/ 1 w 58"/>
                <a:gd name="T41" fmla="*/ 1 h 116"/>
                <a:gd name="T42" fmla="*/ 1 w 58"/>
                <a:gd name="T43" fmla="*/ 1 h 116"/>
                <a:gd name="T44" fmla="*/ 1 w 58"/>
                <a:gd name="T45" fmla="*/ 1 h 116"/>
                <a:gd name="T46" fmla="*/ 1 w 58"/>
                <a:gd name="T47" fmla="*/ 1 h 116"/>
                <a:gd name="T48" fmla="*/ 1 w 58"/>
                <a:gd name="T49" fmla="*/ 1 h 116"/>
                <a:gd name="T50" fmla="*/ 0 w 58"/>
                <a:gd name="T51" fmla="*/ 1 h 116"/>
                <a:gd name="T52" fmla="*/ 1 w 58"/>
                <a:gd name="T53" fmla="*/ 1 h 116"/>
                <a:gd name="T54" fmla="*/ 1 w 58"/>
                <a:gd name="T55" fmla="*/ 1 h 116"/>
                <a:gd name="T56" fmla="*/ 1 w 58"/>
                <a:gd name="T57" fmla="*/ 1 h 116"/>
                <a:gd name="T58" fmla="*/ 1 w 58"/>
                <a:gd name="T59" fmla="*/ 1 h 116"/>
                <a:gd name="T60" fmla="*/ 1 w 58"/>
                <a:gd name="T61" fmla="*/ 1 h 116"/>
                <a:gd name="T62" fmla="*/ 1 w 58"/>
                <a:gd name="T63" fmla="*/ 0 h 116"/>
                <a:gd name="T64" fmla="*/ 1 w 58"/>
                <a:gd name="T65" fmla="*/ 0 h 116"/>
                <a:gd name="T66" fmla="*/ 1 w 58"/>
                <a:gd name="T67" fmla="*/ 0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116"/>
                <a:gd name="T104" fmla="*/ 58 w 5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116">
                  <a:moveTo>
                    <a:pt x="40" y="0"/>
                  </a:moveTo>
                  <a:lnTo>
                    <a:pt x="38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5" y="14"/>
                  </a:lnTo>
                  <a:lnTo>
                    <a:pt x="48" y="17"/>
                  </a:lnTo>
                  <a:lnTo>
                    <a:pt x="50" y="26"/>
                  </a:lnTo>
                  <a:lnTo>
                    <a:pt x="51" y="36"/>
                  </a:lnTo>
                  <a:lnTo>
                    <a:pt x="57" y="55"/>
                  </a:lnTo>
                  <a:lnTo>
                    <a:pt x="58" y="65"/>
                  </a:lnTo>
                  <a:lnTo>
                    <a:pt x="58" y="75"/>
                  </a:lnTo>
                  <a:lnTo>
                    <a:pt x="58" y="83"/>
                  </a:lnTo>
                  <a:lnTo>
                    <a:pt x="55" y="93"/>
                  </a:lnTo>
                  <a:lnTo>
                    <a:pt x="57" y="96"/>
                  </a:lnTo>
                  <a:lnTo>
                    <a:pt x="55" y="100"/>
                  </a:lnTo>
                  <a:lnTo>
                    <a:pt x="54" y="103"/>
                  </a:lnTo>
                  <a:lnTo>
                    <a:pt x="51" y="107"/>
                  </a:lnTo>
                  <a:lnTo>
                    <a:pt x="44" y="113"/>
                  </a:lnTo>
                  <a:lnTo>
                    <a:pt x="37" y="116"/>
                  </a:lnTo>
                  <a:lnTo>
                    <a:pt x="28" y="116"/>
                  </a:lnTo>
                  <a:lnTo>
                    <a:pt x="26" y="104"/>
                  </a:lnTo>
                  <a:lnTo>
                    <a:pt x="23" y="92"/>
                  </a:lnTo>
                  <a:lnTo>
                    <a:pt x="14" y="69"/>
                  </a:lnTo>
                  <a:lnTo>
                    <a:pt x="4" y="46"/>
                  </a:lnTo>
                  <a:lnTo>
                    <a:pt x="2" y="34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7" y="14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5" name="Freeform 103">
              <a:extLst>
                <a:ext uri="{FF2B5EF4-FFF2-40B4-BE49-F238E27FC236}">
                  <a16:creationId xmlns:a16="http://schemas.microsoft.com/office/drawing/2014/main" id="{BA377DDC-4D9B-8930-B9D7-C664367E3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519"/>
              <a:ext cx="43" cy="41"/>
            </a:xfrm>
            <a:custGeom>
              <a:avLst/>
              <a:gdLst>
                <a:gd name="T0" fmla="*/ 0 w 87"/>
                <a:gd name="T1" fmla="*/ 0 h 83"/>
                <a:gd name="T2" fmla="*/ 0 w 87"/>
                <a:gd name="T3" fmla="*/ 0 h 83"/>
                <a:gd name="T4" fmla="*/ 0 w 87"/>
                <a:gd name="T5" fmla="*/ 0 h 83"/>
                <a:gd name="T6" fmla="*/ 0 w 87"/>
                <a:gd name="T7" fmla="*/ 0 h 83"/>
                <a:gd name="T8" fmla="*/ 0 w 87"/>
                <a:gd name="T9" fmla="*/ 0 h 83"/>
                <a:gd name="T10" fmla="*/ 0 w 87"/>
                <a:gd name="T11" fmla="*/ 0 h 83"/>
                <a:gd name="T12" fmla="*/ 0 w 87"/>
                <a:gd name="T13" fmla="*/ 0 h 83"/>
                <a:gd name="T14" fmla="*/ 0 w 87"/>
                <a:gd name="T15" fmla="*/ 0 h 83"/>
                <a:gd name="T16" fmla="*/ 0 w 87"/>
                <a:gd name="T17" fmla="*/ 0 h 83"/>
                <a:gd name="T18" fmla="*/ 0 w 87"/>
                <a:gd name="T19" fmla="*/ 0 h 83"/>
                <a:gd name="T20" fmla="*/ 0 w 87"/>
                <a:gd name="T21" fmla="*/ 0 h 83"/>
                <a:gd name="T22" fmla="*/ 0 w 87"/>
                <a:gd name="T23" fmla="*/ 0 h 83"/>
                <a:gd name="T24" fmla="*/ 0 w 87"/>
                <a:gd name="T25" fmla="*/ 0 h 83"/>
                <a:gd name="T26" fmla="*/ 0 w 87"/>
                <a:gd name="T27" fmla="*/ 0 h 83"/>
                <a:gd name="T28" fmla="*/ 0 w 87"/>
                <a:gd name="T29" fmla="*/ 0 h 83"/>
                <a:gd name="T30" fmla="*/ 0 w 87"/>
                <a:gd name="T31" fmla="*/ 0 h 83"/>
                <a:gd name="T32" fmla="*/ 0 w 87"/>
                <a:gd name="T33" fmla="*/ 0 h 83"/>
                <a:gd name="T34" fmla="*/ 0 w 87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7"/>
                <a:gd name="T55" fmla="*/ 0 h 83"/>
                <a:gd name="T56" fmla="*/ 87 w 87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7" h="83">
                  <a:moveTo>
                    <a:pt x="81" y="2"/>
                  </a:moveTo>
                  <a:lnTo>
                    <a:pt x="84" y="17"/>
                  </a:lnTo>
                  <a:lnTo>
                    <a:pt x="85" y="34"/>
                  </a:lnTo>
                  <a:lnTo>
                    <a:pt x="85" y="53"/>
                  </a:lnTo>
                  <a:lnTo>
                    <a:pt x="87" y="71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1" y="80"/>
                  </a:lnTo>
                  <a:lnTo>
                    <a:pt x="11" y="83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9" y="46"/>
                  </a:lnTo>
                  <a:lnTo>
                    <a:pt x="4" y="27"/>
                  </a:lnTo>
                  <a:lnTo>
                    <a:pt x="0" y="9"/>
                  </a:lnTo>
                  <a:lnTo>
                    <a:pt x="18" y="5"/>
                  </a:lnTo>
                  <a:lnTo>
                    <a:pt x="38" y="2"/>
                  </a:lnTo>
                  <a:lnTo>
                    <a:pt x="58" y="0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6" name="Freeform 104">
              <a:extLst>
                <a:ext uri="{FF2B5EF4-FFF2-40B4-BE49-F238E27FC236}">
                  <a16:creationId xmlns:a16="http://schemas.microsoft.com/office/drawing/2014/main" id="{9C66FA19-C698-21F9-C3E6-887EE8DCE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521"/>
              <a:ext cx="55" cy="79"/>
            </a:xfrm>
            <a:custGeom>
              <a:avLst/>
              <a:gdLst>
                <a:gd name="T0" fmla="*/ 1 w 109"/>
                <a:gd name="T1" fmla="*/ 1 h 157"/>
                <a:gd name="T2" fmla="*/ 1 w 109"/>
                <a:gd name="T3" fmla="*/ 1 h 157"/>
                <a:gd name="T4" fmla="*/ 1 w 109"/>
                <a:gd name="T5" fmla="*/ 1 h 157"/>
                <a:gd name="T6" fmla="*/ 1 w 109"/>
                <a:gd name="T7" fmla="*/ 1 h 157"/>
                <a:gd name="T8" fmla="*/ 1 w 109"/>
                <a:gd name="T9" fmla="*/ 1 h 157"/>
                <a:gd name="T10" fmla="*/ 1 w 109"/>
                <a:gd name="T11" fmla="*/ 1 h 157"/>
                <a:gd name="T12" fmla="*/ 1 w 109"/>
                <a:gd name="T13" fmla="*/ 1 h 157"/>
                <a:gd name="T14" fmla="*/ 1 w 109"/>
                <a:gd name="T15" fmla="*/ 1 h 157"/>
                <a:gd name="T16" fmla="*/ 1 w 109"/>
                <a:gd name="T17" fmla="*/ 1 h 157"/>
                <a:gd name="T18" fmla="*/ 1 w 109"/>
                <a:gd name="T19" fmla="*/ 1 h 157"/>
                <a:gd name="T20" fmla="*/ 1 w 109"/>
                <a:gd name="T21" fmla="*/ 1 h 157"/>
                <a:gd name="T22" fmla="*/ 1 w 109"/>
                <a:gd name="T23" fmla="*/ 1 h 157"/>
                <a:gd name="T24" fmla="*/ 1 w 109"/>
                <a:gd name="T25" fmla="*/ 1 h 157"/>
                <a:gd name="T26" fmla="*/ 1 w 109"/>
                <a:gd name="T27" fmla="*/ 1 h 157"/>
                <a:gd name="T28" fmla="*/ 1 w 109"/>
                <a:gd name="T29" fmla="*/ 1 h 157"/>
                <a:gd name="T30" fmla="*/ 1 w 109"/>
                <a:gd name="T31" fmla="*/ 1 h 157"/>
                <a:gd name="T32" fmla="*/ 1 w 109"/>
                <a:gd name="T33" fmla="*/ 1 h 157"/>
                <a:gd name="T34" fmla="*/ 1 w 109"/>
                <a:gd name="T35" fmla="*/ 1 h 157"/>
                <a:gd name="T36" fmla="*/ 1 w 109"/>
                <a:gd name="T37" fmla="*/ 1 h 157"/>
                <a:gd name="T38" fmla="*/ 1 w 109"/>
                <a:gd name="T39" fmla="*/ 1 h 157"/>
                <a:gd name="T40" fmla="*/ 1 w 109"/>
                <a:gd name="T41" fmla="*/ 1 h 157"/>
                <a:gd name="T42" fmla="*/ 1 w 109"/>
                <a:gd name="T43" fmla="*/ 1 h 157"/>
                <a:gd name="T44" fmla="*/ 1 w 109"/>
                <a:gd name="T45" fmla="*/ 1 h 157"/>
                <a:gd name="T46" fmla="*/ 1 w 109"/>
                <a:gd name="T47" fmla="*/ 1 h 157"/>
                <a:gd name="T48" fmla="*/ 1 w 109"/>
                <a:gd name="T49" fmla="*/ 1 h 157"/>
                <a:gd name="T50" fmla="*/ 1 w 109"/>
                <a:gd name="T51" fmla="*/ 1 h 157"/>
                <a:gd name="T52" fmla="*/ 1 w 109"/>
                <a:gd name="T53" fmla="*/ 1 h 157"/>
                <a:gd name="T54" fmla="*/ 1 w 109"/>
                <a:gd name="T55" fmla="*/ 1 h 157"/>
                <a:gd name="T56" fmla="*/ 0 w 109"/>
                <a:gd name="T57" fmla="*/ 1 h 157"/>
                <a:gd name="T58" fmla="*/ 0 w 109"/>
                <a:gd name="T59" fmla="*/ 1 h 157"/>
                <a:gd name="T60" fmla="*/ 0 w 109"/>
                <a:gd name="T61" fmla="*/ 1 h 157"/>
                <a:gd name="T62" fmla="*/ 1 w 109"/>
                <a:gd name="T63" fmla="*/ 1 h 157"/>
                <a:gd name="T64" fmla="*/ 1 w 109"/>
                <a:gd name="T65" fmla="*/ 1 h 157"/>
                <a:gd name="T66" fmla="*/ 1 w 109"/>
                <a:gd name="T67" fmla="*/ 1 h 157"/>
                <a:gd name="T68" fmla="*/ 1 w 109"/>
                <a:gd name="T69" fmla="*/ 1 h 157"/>
                <a:gd name="T70" fmla="*/ 1 w 109"/>
                <a:gd name="T71" fmla="*/ 1 h 157"/>
                <a:gd name="T72" fmla="*/ 1 w 109"/>
                <a:gd name="T73" fmla="*/ 1 h 157"/>
                <a:gd name="T74" fmla="*/ 1 w 109"/>
                <a:gd name="T75" fmla="*/ 0 h 157"/>
                <a:gd name="T76" fmla="*/ 1 w 109"/>
                <a:gd name="T77" fmla="*/ 1 h 157"/>
                <a:gd name="T78" fmla="*/ 1 w 109"/>
                <a:gd name="T79" fmla="*/ 1 h 157"/>
                <a:gd name="T80" fmla="*/ 1 w 109"/>
                <a:gd name="T81" fmla="*/ 1 h 157"/>
                <a:gd name="T82" fmla="*/ 1 w 109"/>
                <a:gd name="T83" fmla="*/ 1 h 157"/>
                <a:gd name="T84" fmla="*/ 1 w 109"/>
                <a:gd name="T85" fmla="*/ 1 h 157"/>
                <a:gd name="T86" fmla="*/ 1 w 109"/>
                <a:gd name="T87" fmla="*/ 1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"/>
                <a:gd name="T134" fmla="*/ 109 w 109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">
                  <a:moveTo>
                    <a:pt x="107" y="25"/>
                  </a:moveTo>
                  <a:lnTo>
                    <a:pt x="107" y="32"/>
                  </a:lnTo>
                  <a:lnTo>
                    <a:pt x="108" y="36"/>
                  </a:lnTo>
                  <a:lnTo>
                    <a:pt x="109" y="41"/>
                  </a:lnTo>
                  <a:lnTo>
                    <a:pt x="109" y="45"/>
                  </a:lnTo>
                  <a:lnTo>
                    <a:pt x="109" y="49"/>
                  </a:lnTo>
                  <a:lnTo>
                    <a:pt x="108" y="52"/>
                  </a:lnTo>
                  <a:lnTo>
                    <a:pt x="105" y="56"/>
                  </a:lnTo>
                  <a:lnTo>
                    <a:pt x="107" y="69"/>
                  </a:lnTo>
                  <a:lnTo>
                    <a:pt x="107" y="82"/>
                  </a:lnTo>
                  <a:lnTo>
                    <a:pt x="107" y="95"/>
                  </a:lnTo>
                  <a:lnTo>
                    <a:pt x="105" y="107"/>
                  </a:lnTo>
                  <a:lnTo>
                    <a:pt x="102" y="120"/>
                  </a:lnTo>
                  <a:lnTo>
                    <a:pt x="97" y="131"/>
                  </a:lnTo>
                  <a:lnTo>
                    <a:pt x="90" y="141"/>
                  </a:lnTo>
                  <a:lnTo>
                    <a:pt x="81" y="150"/>
                  </a:lnTo>
                  <a:lnTo>
                    <a:pt x="77" y="154"/>
                  </a:lnTo>
                  <a:lnTo>
                    <a:pt x="71" y="157"/>
                  </a:lnTo>
                  <a:lnTo>
                    <a:pt x="65" y="157"/>
                  </a:lnTo>
                  <a:lnTo>
                    <a:pt x="60" y="157"/>
                  </a:lnTo>
                  <a:lnTo>
                    <a:pt x="48" y="156"/>
                  </a:lnTo>
                  <a:lnTo>
                    <a:pt x="36" y="156"/>
                  </a:lnTo>
                  <a:lnTo>
                    <a:pt x="30" y="150"/>
                  </a:lnTo>
                  <a:lnTo>
                    <a:pt x="23" y="146"/>
                  </a:lnTo>
                  <a:lnTo>
                    <a:pt x="16" y="139"/>
                  </a:lnTo>
                  <a:lnTo>
                    <a:pt x="12" y="131"/>
                  </a:lnTo>
                  <a:lnTo>
                    <a:pt x="6" y="124"/>
                  </a:lnTo>
                  <a:lnTo>
                    <a:pt x="3" y="116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0" y="82"/>
                  </a:lnTo>
                  <a:lnTo>
                    <a:pt x="3" y="68"/>
                  </a:lnTo>
                  <a:lnTo>
                    <a:pt x="9" y="53"/>
                  </a:lnTo>
                  <a:lnTo>
                    <a:pt x="14" y="39"/>
                  </a:lnTo>
                  <a:lnTo>
                    <a:pt x="23" y="27"/>
                  </a:lnTo>
                  <a:lnTo>
                    <a:pt x="31" y="15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71" y="1"/>
                  </a:lnTo>
                  <a:lnTo>
                    <a:pt x="85" y="5"/>
                  </a:lnTo>
                  <a:lnTo>
                    <a:pt x="92" y="8"/>
                  </a:lnTo>
                  <a:lnTo>
                    <a:pt x="98" y="12"/>
                  </a:lnTo>
                  <a:lnTo>
                    <a:pt x="102" y="18"/>
                  </a:lnTo>
                  <a:lnTo>
                    <a:pt x="10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7" name="Freeform 105">
              <a:extLst>
                <a:ext uri="{FF2B5EF4-FFF2-40B4-BE49-F238E27FC236}">
                  <a16:creationId xmlns:a16="http://schemas.microsoft.com/office/drawing/2014/main" id="{449DB5F6-5829-3A26-D251-B2010DB6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524"/>
              <a:ext cx="55" cy="76"/>
            </a:xfrm>
            <a:custGeom>
              <a:avLst/>
              <a:gdLst>
                <a:gd name="T0" fmla="*/ 1 w 109"/>
                <a:gd name="T1" fmla="*/ 1 h 152"/>
                <a:gd name="T2" fmla="*/ 1 w 109"/>
                <a:gd name="T3" fmla="*/ 1 h 152"/>
                <a:gd name="T4" fmla="*/ 1 w 109"/>
                <a:gd name="T5" fmla="*/ 1 h 152"/>
                <a:gd name="T6" fmla="*/ 1 w 109"/>
                <a:gd name="T7" fmla="*/ 1 h 152"/>
                <a:gd name="T8" fmla="*/ 1 w 109"/>
                <a:gd name="T9" fmla="*/ 1 h 152"/>
                <a:gd name="T10" fmla="*/ 1 w 109"/>
                <a:gd name="T11" fmla="*/ 1 h 152"/>
                <a:gd name="T12" fmla="*/ 1 w 109"/>
                <a:gd name="T13" fmla="*/ 1 h 152"/>
                <a:gd name="T14" fmla="*/ 1 w 109"/>
                <a:gd name="T15" fmla="*/ 1 h 152"/>
                <a:gd name="T16" fmla="*/ 1 w 109"/>
                <a:gd name="T17" fmla="*/ 1 h 152"/>
                <a:gd name="T18" fmla="*/ 1 w 109"/>
                <a:gd name="T19" fmla="*/ 1 h 152"/>
                <a:gd name="T20" fmla="*/ 1 w 109"/>
                <a:gd name="T21" fmla="*/ 1 h 152"/>
                <a:gd name="T22" fmla="*/ 1 w 109"/>
                <a:gd name="T23" fmla="*/ 1 h 152"/>
                <a:gd name="T24" fmla="*/ 1 w 109"/>
                <a:gd name="T25" fmla="*/ 1 h 152"/>
                <a:gd name="T26" fmla="*/ 1 w 109"/>
                <a:gd name="T27" fmla="*/ 1 h 152"/>
                <a:gd name="T28" fmla="*/ 1 w 109"/>
                <a:gd name="T29" fmla="*/ 1 h 152"/>
                <a:gd name="T30" fmla="*/ 1 w 109"/>
                <a:gd name="T31" fmla="*/ 1 h 152"/>
                <a:gd name="T32" fmla="*/ 1 w 109"/>
                <a:gd name="T33" fmla="*/ 1 h 152"/>
                <a:gd name="T34" fmla="*/ 1 w 109"/>
                <a:gd name="T35" fmla="*/ 1 h 152"/>
                <a:gd name="T36" fmla="*/ 1 w 109"/>
                <a:gd name="T37" fmla="*/ 1 h 152"/>
                <a:gd name="T38" fmla="*/ 1 w 109"/>
                <a:gd name="T39" fmla="*/ 1 h 152"/>
                <a:gd name="T40" fmla="*/ 1 w 109"/>
                <a:gd name="T41" fmla="*/ 1 h 152"/>
                <a:gd name="T42" fmla="*/ 1 w 109"/>
                <a:gd name="T43" fmla="*/ 1 h 152"/>
                <a:gd name="T44" fmla="*/ 1 w 109"/>
                <a:gd name="T45" fmla="*/ 1 h 152"/>
                <a:gd name="T46" fmla="*/ 1 w 109"/>
                <a:gd name="T47" fmla="*/ 1 h 152"/>
                <a:gd name="T48" fmla="*/ 1 w 109"/>
                <a:gd name="T49" fmla="*/ 1 h 152"/>
                <a:gd name="T50" fmla="*/ 1 w 109"/>
                <a:gd name="T51" fmla="*/ 1 h 152"/>
                <a:gd name="T52" fmla="*/ 0 w 109"/>
                <a:gd name="T53" fmla="*/ 1 h 152"/>
                <a:gd name="T54" fmla="*/ 1 w 109"/>
                <a:gd name="T55" fmla="*/ 1 h 152"/>
                <a:gd name="T56" fmla="*/ 1 w 109"/>
                <a:gd name="T57" fmla="*/ 1 h 152"/>
                <a:gd name="T58" fmla="*/ 1 w 109"/>
                <a:gd name="T59" fmla="*/ 1 h 152"/>
                <a:gd name="T60" fmla="*/ 1 w 109"/>
                <a:gd name="T61" fmla="*/ 1 h 152"/>
                <a:gd name="T62" fmla="*/ 1 w 109"/>
                <a:gd name="T63" fmla="*/ 1 h 152"/>
                <a:gd name="T64" fmla="*/ 1 w 109"/>
                <a:gd name="T65" fmla="*/ 1 h 152"/>
                <a:gd name="T66" fmla="*/ 1 w 109"/>
                <a:gd name="T67" fmla="*/ 1 h 152"/>
                <a:gd name="T68" fmla="*/ 1 w 109"/>
                <a:gd name="T69" fmla="*/ 1 h 152"/>
                <a:gd name="T70" fmla="*/ 1 w 109"/>
                <a:gd name="T71" fmla="*/ 1 h 152"/>
                <a:gd name="T72" fmla="*/ 1 w 109"/>
                <a:gd name="T73" fmla="*/ 1 h 152"/>
                <a:gd name="T74" fmla="*/ 1 w 109"/>
                <a:gd name="T75" fmla="*/ 0 h 152"/>
                <a:gd name="T76" fmla="*/ 1 w 109"/>
                <a:gd name="T77" fmla="*/ 0 h 152"/>
                <a:gd name="T78" fmla="*/ 1 w 109"/>
                <a:gd name="T79" fmla="*/ 1 h 152"/>
                <a:gd name="T80" fmla="*/ 1 w 109"/>
                <a:gd name="T81" fmla="*/ 1 h 152"/>
                <a:gd name="T82" fmla="*/ 1 w 109"/>
                <a:gd name="T83" fmla="*/ 1 h 152"/>
                <a:gd name="T84" fmla="*/ 1 w 109"/>
                <a:gd name="T85" fmla="*/ 1 h 152"/>
                <a:gd name="T86" fmla="*/ 1 w 109"/>
                <a:gd name="T87" fmla="*/ 1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2"/>
                <a:gd name="T134" fmla="*/ 109 w 109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2">
                  <a:moveTo>
                    <a:pt x="102" y="23"/>
                  </a:moveTo>
                  <a:lnTo>
                    <a:pt x="105" y="36"/>
                  </a:lnTo>
                  <a:lnTo>
                    <a:pt x="106" y="48"/>
                  </a:lnTo>
                  <a:lnTo>
                    <a:pt x="108" y="61"/>
                  </a:lnTo>
                  <a:lnTo>
                    <a:pt x="109" y="75"/>
                  </a:lnTo>
                  <a:lnTo>
                    <a:pt x="108" y="87"/>
                  </a:lnTo>
                  <a:lnTo>
                    <a:pt x="106" y="98"/>
                  </a:lnTo>
                  <a:lnTo>
                    <a:pt x="103" y="108"/>
                  </a:lnTo>
                  <a:lnTo>
                    <a:pt x="99" y="119"/>
                  </a:lnTo>
                  <a:lnTo>
                    <a:pt x="93" y="129"/>
                  </a:lnTo>
                  <a:lnTo>
                    <a:pt x="86" y="138"/>
                  </a:lnTo>
                  <a:lnTo>
                    <a:pt x="79" y="145"/>
                  </a:lnTo>
                  <a:lnTo>
                    <a:pt x="71" y="152"/>
                  </a:lnTo>
                  <a:lnTo>
                    <a:pt x="65" y="151"/>
                  </a:lnTo>
                  <a:lnTo>
                    <a:pt x="58" y="151"/>
                  </a:lnTo>
                  <a:lnTo>
                    <a:pt x="51" y="151"/>
                  </a:lnTo>
                  <a:lnTo>
                    <a:pt x="44" y="151"/>
                  </a:lnTo>
                  <a:lnTo>
                    <a:pt x="38" y="151"/>
                  </a:lnTo>
                  <a:lnTo>
                    <a:pt x="31" y="149"/>
                  </a:lnTo>
                  <a:lnTo>
                    <a:pt x="25" y="146"/>
                  </a:lnTo>
                  <a:lnTo>
                    <a:pt x="20" y="142"/>
                  </a:lnTo>
                  <a:lnTo>
                    <a:pt x="13" y="135"/>
                  </a:lnTo>
                  <a:lnTo>
                    <a:pt x="8" y="125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1" y="75"/>
                  </a:lnTo>
                  <a:lnTo>
                    <a:pt x="3" y="66"/>
                  </a:lnTo>
                  <a:lnTo>
                    <a:pt x="4" y="56"/>
                  </a:lnTo>
                  <a:lnTo>
                    <a:pt x="8" y="46"/>
                  </a:lnTo>
                  <a:lnTo>
                    <a:pt x="13" y="36"/>
                  </a:lnTo>
                  <a:lnTo>
                    <a:pt x="18" y="26"/>
                  </a:lnTo>
                  <a:lnTo>
                    <a:pt x="24" y="17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51" y="2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79" y="5"/>
                  </a:lnTo>
                  <a:lnTo>
                    <a:pt x="85" y="9"/>
                  </a:lnTo>
                  <a:lnTo>
                    <a:pt x="91" y="13"/>
                  </a:lnTo>
                  <a:lnTo>
                    <a:pt x="10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8" name="Freeform 106">
              <a:extLst>
                <a:ext uri="{FF2B5EF4-FFF2-40B4-BE49-F238E27FC236}">
                  <a16:creationId xmlns:a16="http://schemas.microsoft.com/office/drawing/2014/main" id="{AEBC3A5D-4D32-C09B-77FB-AA13570C6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2533"/>
              <a:ext cx="40" cy="62"/>
            </a:xfrm>
            <a:custGeom>
              <a:avLst/>
              <a:gdLst>
                <a:gd name="T0" fmla="*/ 0 w 81"/>
                <a:gd name="T1" fmla="*/ 0 h 125"/>
                <a:gd name="T2" fmla="*/ 0 w 81"/>
                <a:gd name="T3" fmla="*/ 0 h 125"/>
                <a:gd name="T4" fmla="*/ 0 w 81"/>
                <a:gd name="T5" fmla="*/ 0 h 125"/>
                <a:gd name="T6" fmla="*/ 0 w 81"/>
                <a:gd name="T7" fmla="*/ 0 h 125"/>
                <a:gd name="T8" fmla="*/ 0 w 81"/>
                <a:gd name="T9" fmla="*/ 0 h 125"/>
                <a:gd name="T10" fmla="*/ 0 w 81"/>
                <a:gd name="T11" fmla="*/ 0 h 125"/>
                <a:gd name="T12" fmla="*/ 0 w 81"/>
                <a:gd name="T13" fmla="*/ 0 h 125"/>
                <a:gd name="T14" fmla="*/ 0 w 81"/>
                <a:gd name="T15" fmla="*/ 0 h 125"/>
                <a:gd name="T16" fmla="*/ 0 w 81"/>
                <a:gd name="T17" fmla="*/ 0 h 125"/>
                <a:gd name="T18" fmla="*/ 0 w 81"/>
                <a:gd name="T19" fmla="*/ 0 h 125"/>
                <a:gd name="T20" fmla="*/ 0 w 81"/>
                <a:gd name="T21" fmla="*/ 0 h 125"/>
                <a:gd name="T22" fmla="*/ 0 w 81"/>
                <a:gd name="T23" fmla="*/ 0 h 125"/>
                <a:gd name="T24" fmla="*/ 0 w 81"/>
                <a:gd name="T25" fmla="*/ 0 h 125"/>
                <a:gd name="T26" fmla="*/ 0 w 81"/>
                <a:gd name="T27" fmla="*/ 0 h 125"/>
                <a:gd name="T28" fmla="*/ 0 w 81"/>
                <a:gd name="T29" fmla="*/ 0 h 125"/>
                <a:gd name="T30" fmla="*/ 0 w 81"/>
                <a:gd name="T31" fmla="*/ 0 h 125"/>
                <a:gd name="T32" fmla="*/ 0 w 81"/>
                <a:gd name="T33" fmla="*/ 0 h 125"/>
                <a:gd name="T34" fmla="*/ 0 w 81"/>
                <a:gd name="T35" fmla="*/ 0 h 125"/>
                <a:gd name="T36" fmla="*/ 0 w 81"/>
                <a:gd name="T37" fmla="*/ 0 h 125"/>
                <a:gd name="T38" fmla="*/ 0 w 81"/>
                <a:gd name="T39" fmla="*/ 0 h 125"/>
                <a:gd name="T40" fmla="*/ 0 w 81"/>
                <a:gd name="T41" fmla="*/ 0 h 125"/>
                <a:gd name="T42" fmla="*/ 0 w 81"/>
                <a:gd name="T43" fmla="*/ 0 h 125"/>
                <a:gd name="T44" fmla="*/ 0 w 81"/>
                <a:gd name="T45" fmla="*/ 0 h 125"/>
                <a:gd name="T46" fmla="*/ 0 w 81"/>
                <a:gd name="T47" fmla="*/ 0 h 125"/>
                <a:gd name="T48" fmla="*/ 0 w 81"/>
                <a:gd name="T49" fmla="*/ 0 h 125"/>
                <a:gd name="T50" fmla="*/ 0 w 81"/>
                <a:gd name="T51" fmla="*/ 0 h 125"/>
                <a:gd name="T52" fmla="*/ 0 w 81"/>
                <a:gd name="T53" fmla="*/ 0 h 125"/>
                <a:gd name="T54" fmla="*/ 0 w 81"/>
                <a:gd name="T55" fmla="*/ 0 h 125"/>
                <a:gd name="T56" fmla="*/ 0 w 81"/>
                <a:gd name="T57" fmla="*/ 0 h 125"/>
                <a:gd name="T58" fmla="*/ 0 w 81"/>
                <a:gd name="T59" fmla="*/ 0 h 125"/>
                <a:gd name="T60" fmla="*/ 0 w 81"/>
                <a:gd name="T61" fmla="*/ 0 h 125"/>
                <a:gd name="T62" fmla="*/ 0 w 81"/>
                <a:gd name="T63" fmla="*/ 0 h 125"/>
                <a:gd name="T64" fmla="*/ 0 w 81"/>
                <a:gd name="T65" fmla="*/ 0 h 125"/>
                <a:gd name="T66" fmla="*/ 0 w 81"/>
                <a:gd name="T67" fmla="*/ 0 h 125"/>
                <a:gd name="T68" fmla="*/ 0 w 81"/>
                <a:gd name="T69" fmla="*/ 0 h 125"/>
                <a:gd name="T70" fmla="*/ 0 w 81"/>
                <a:gd name="T71" fmla="*/ 0 h 125"/>
                <a:gd name="T72" fmla="*/ 0 w 81"/>
                <a:gd name="T73" fmla="*/ 0 h 125"/>
                <a:gd name="T74" fmla="*/ 0 w 81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125"/>
                <a:gd name="T116" fmla="*/ 81 w 81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125">
                  <a:moveTo>
                    <a:pt x="75" y="26"/>
                  </a:moveTo>
                  <a:lnTo>
                    <a:pt x="80" y="37"/>
                  </a:lnTo>
                  <a:lnTo>
                    <a:pt x="81" y="51"/>
                  </a:lnTo>
                  <a:lnTo>
                    <a:pt x="81" y="64"/>
                  </a:lnTo>
                  <a:lnTo>
                    <a:pt x="80" y="77"/>
                  </a:lnTo>
                  <a:lnTo>
                    <a:pt x="77" y="90"/>
                  </a:lnTo>
                  <a:lnTo>
                    <a:pt x="73" y="101"/>
                  </a:lnTo>
                  <a:lnTo>
                    <a:pt x="65" y="111"/>
                  </a:lnTo>
                  <a:lnTo>
                    <a:pt x="57" y="121"/>
                  </a:lnTo>
                  <a:lnTo>
                    <a:pt x="53" y="124"/>
                  </a:lnTo>
                  <a:lnTo>
                    <a:pt x="48" y="125"/>
                  </a:lnTo>
                  <a:lnTo>
                    <a:pt x="44" y="125"/>
                  </a:lnTo>
                  <a:lnTo>
                    <a:pt x="38" y="124"/>
                  </a:lnTo>
                  <a:lnTo>
                    <a:pt x="29" y="121"/>
                  </a:lnTo>
                  <a:lnTo>
                    <a:pt x="24" y="121"/>
                  </a:lnTo>
                  <a:lnTo>
                    <a:pt x="20" y="122"/>
                  </a:lnTo>
                  <a:lnTo>
                    <a:pt x="17" y="121"/>
                  </a:lnTo>
                  <a:lnTo>
                    <a:pt x="14" y="119"/>
                  </a:lnTo>
                  <a:lnTo>
                    <a:pt x="10" y="114"/>
                  </a:lnTo>
                  <a:lnTo>
                    <a:pt x="6" y="108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3" y="80"/>
                  </a:lnTo>
                  <a:lnTo>
                    <a:pt x="6" y="57"/>
                  </a:lnTo>
                  <a:lnTo>
                    <a:pt x="10" y="34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3"/>
                  </a:lnTo>
                  <a:lnTo>
                    <a:pt x="67" y="9"/>
                  </a:lnTo>
                  <a:lnTo>
                    <a:pt x="70" y="12"/>
                  </a:lnTo>
                  <a:lnTo>
                    <a:pt x="73" y="16"/>
                  </a:lnTo>
                  <a:lnTo>
                    <a:pt x="74" y="20"/>
                  </a:lnTo>
                  <a:lnTo>
                    <a:pt x="7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99" name="Freeform 107">
              <a:extLst>
                <a:ext uri="{FF2B5EF4-FFF2-40B4-BE49-F238E27FC236}">
                  <a16:creationId xmlns:a16="http://schemas.microsoft.com/office/drawing/2014/main" id="{A765F31B-1135-C562-92AE-84860D3FA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533"/>
              <a:ext cx="41" cy="61"/>
            </a:xfrm>
            <a:custGeom>
              <a:avLst/>
              <a:gdLst>
                <a:gd name="T0" fmla="*/ 0 w 83"/>
                <a:gd name="T1" fmla="*/ 1 h 122"/>
                <a:gd name="T2" fmla="*/ 0 w 83"/>
                <a:gd name="T3" fmla="*/ 1 h 122"/>
                <a:gd name="T4" fmla="*/ 0 w 83"/>
                <a:gd name="T5" fmla="*/ 1 h 122"/>
                <a:gd name="T6" fmla="*/ 0 w 83"/>
                <a:gd name="T7" fmla="*/ 1 h 122"/>
                <a:gd name="T8" fmla="*/ 0 w 83"/>
                <a:gd name="T9" fmla="*/ 1 h 122"/>
                <a:gd name="T10" fmla="*/ 0 w 83"/>
                <a:gd name="T11" fmla="*/ 1 h 122"/>
                <a:gd name="T12" fmla="*/ 0 w 83"/>
                <a:gd name="T13" fmla="*/ 1 h 122"/>
                <a:gd name="T14" fmla="*/ 0 w 83"/>
                <a:gd name="T15" fmla="*/ 1 h 122"/>
                <a:gd name="T16" fmla="*/ 0 w 83"/>
                <a:gd name="T17" fmla="*/ 1 h 122"/>
                <a:gd name="T18" fmla="*/ 0 w 83"/>
                <a:gd name="T19" fmla="*/ 1 h 122"/>
                <a:gd name="T20" fmla="*/ 0 w 83"/>
                <a:gd name="T21" fmla="*/ 1 h 122"/>
                <a:gd name="T22" fmla="*/ 0 w 83"/>
                <a:gd name="T23" fmla="*/ 1 h 122"/>
                <a:gd name="T24" fmla="*/ 0 w 83"/>
                <a:gd name="T25" fmla="*/ 1 h 122"/>
                <a:gd name="T26" fmla="*/ 0 w 83"/>
                <a:gd name="T27" fmla="*/ 1 h 122"/>
                <a:gd name="T28" fmla="*/ 0 w 83"/>
                <a:gd name="T29" fmla="*/ 1 h 122"/>
                <a:gd name="T30" fmla="*/ 0 w 83"/>
                <a:gd name="T31" fmla="*/ 1 h 122"/>
                <a:gd name="T32" fmla="*/ 0 w 83"/>
                <a:gd name="T33" fmla="*/ 1 h 122"/>
                <a:gd name="T34" fmla="*/ 0 w 83"/>
                <a:gd name="T35" fmla="*/ 1 h 122"/>
                <a:gd name="T36" fmla="*/ 0 w 83"/>
                <a:gd name="T37" fmla="*/ 1 h 122"/>
                <a:gd name="T38" fmla="*/ 0 w 83"/>
                <a:gd name="T39" fmla="*/ 1 h 122"/>
                <a:gd name="T40" fmla="*/ 0 w 83"/>
                <a:gd name="T41" fmla="*/ 1 h 122"/>
                <a:gd name="T42" fmla="*/ 0 w 83"/>
                <a:gd name="T43" fmla="*/ 1 h 122"/>
                <a:gd name="T44" fmla="*/ 0 w 83"/>
                <a:gd name="T45" fmla="*/ 1 h 122"/>
                <a:gd name="T46" fmla="*/ 0 w 83"/>
                <a:gd name="T47" fmla="*/ 1 h 122"/>
                <a:gd name="T48" fmla="*/ 0 w 83"/>
                <a:gd name="T49" fmla="*/ 1 h 122"/>
                <a:gd name="T50" fmla="*/ 0 w 83"/>
                <a:gd name="T51" fmla="*/ 1 h 122"/>
                <a:gd name="T52" fmla="*/ 0 w 83"/>
                <a:gd name="T53" fmla="*/ 1 h 122"/>
                <a:gd name="T54" fmla="*/ 0 w 83"/>
                <a:gd name="T55" fmla="*/ 1 h 122"/>
                <a:gd name="T56" fmla="*/ 0 w 83"/>
                <a:gd name="T57" fmla="*/ 1 h 122"/>
                <a:gd name="T58" fmla="*/ 0 w 83"/>
                <a:gd name="T59" fmla="*/ 1 h 122"/>
                <a:gd name="T60" fmla="*/ 0 w 83"/>
                <a:gd name="T61" fmla="*/ 1 h 122"/>
                <a:gd name="T62" fmla="*/ 0 w 83"/>
                <a:gd name="T63" fmla="*/ 0 h 122"/>
                <a:gd name="T64" fmla="*/ 0 w 83"/>
                <a:gd name="T65" fmla="*/ 0 h 122"/>
                <a:gd name="T66" fmla="*/ 0 w 83"/>
                <a:gd name="T67" fmla="*/ 1 h 122"/>
                <a:gd name="T68" fmla="*/ 0 w 83"/>
                <a:gd name="T69" fmla="*/ 1 h 122"/>
                <a:gd name="T70" fmla="*/ 0 w 83"/>
                <a:gd name="T71" fmla="*/ 1 h 122"/>
                <a:gd name="T72" fmla="*/ 0 w 83"/>
                <a:gd name="T73" fmla="*/ 1 h 122"/>
                <a:gd name="T74" fmla="*/ 0 w 83"/>
                <a:gd name="T75" fmla="*/ 1 h 122"/>
                <a:gd name="T76" fmla="*/ 0 w 83"/>
                <a:gd name="T77" fmla="*/ 1 h 122"/>
                <a:gd name="T78" fmla="*/ 0 w 83"/>
                <a:gd name="T79" fmla="*/ 1 h 122"/>
                <a:gd name="T80" fmla="*/ 0 w 83"/>
                <a:gd name="T81" fmla="*/ 1 h 122"/>
                <a:gd name="T82" fmla="*/ 0 w 83"/>
                <a:gd name="T83" fmla="*/ 1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"/>
                <a:gd name="T127" fmla="*/ 0 h 122"/>
                <a:gd name="T128" fmla="*/ 83 w 83"/>
                <a:gd name="T129" fmla="*/ 122 h 1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" h="122">
                  <a:moveTo>
                    <a:pt x="81" y="32"/>
                  </a:moveTo>
                  <a:lnTo>
                    <a:pt x="83" y="49"/>
                  </a:lnTo>
                  <a:lnTo>
                    <a:pt x="83" y="65"/>
                  </a:lnTo>
                  <a:lnTo>
                    <a:pt x="81" y="82"/>
                  </a:lnTo>
                  <a:lnTo>
                    <a:pt x="78" y="90"/>
                  </a:lnTo>
                  <a:lnTo>
                    <a:pt x="76" y="98"/>
                  </a:lnTo>
                  <a:lnTo>
                    <a:pt x="67" y="106"/>
                  </a:lnTo>
                  <a:lnTo>
                    <a:pt x="57" y="115"/>
                  </a:lnTo>
                  <a:lnTo>
                    <a:pt x="52" y="117"/>
                  </a:lnTo>
                  <a:lnTo>
                    <a:pt x="46" y="120"/>
                  </a:lnTo>
                  <a:lnTo>
                    <a:pt x="40" y="122"/>
                  </a:lnTo>
                  <a:lnTo>
                    <a:pt x="33" y="122"/>
                  </a:lnTo>
                  <a:lnTo>
                    <a:pt x="27" y="122"/>
                  </a:lnTo>
                  <a:lnTo>
                    <a:pt x="23" y="120"/>
                  </a:lnTo>
                  <a:lnTo>
                    <a:pt x="19" y="117"/>
                  </a:lnTo>
                  <a:lnTo>
                    <a:pt x="15" y="115"/>
                  </a:lnTo>
                  <a:lnTo>
                    <a:pt x="9" y="106"/>
                  </a:lnTo>
                  <a:lnTo>
                    <a:pt x="3" y="98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2" y="56"/>
                  </a:lnTo>
                  <a:lnTo>
                    <a:pt x="5" y="45"/>
                  </a:lnTo>
                  <a:lnTo>
                    <a:pt x="8" y="35"/>
                  </a:lnTo>
                  <a:lnTo>
                    <a:pt x="12" y="25"/>
                  </a:lnTo>
                  <a:lnTo>
                    <a:pt x="16" y="17"/>
                  </a:lnTo>
                  <a:lnTo>
                    <a:pt x="20" y="11"/>
                  </a:lnTo>
                  <a:lnTo>
                    <a:pt x="23" y="8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9" y="8"/>
                  </a:lnTo>
                  <a:lnTo>
                    <a:pt x="71" y="11"/>
                  </a:lnTo>
                  <a:lnTo>
                    <a:pt x="76" y="15"/>
                  </a:lnTo>
                  <a:lnTo>
                    <a:pt x="78" y="21"/>
                  </a:lnTo>
                  <a:lnTo>
                    <a:pt x="81" y="25"/>
                  </a:lnTo>
                  <a:lnTo>
                    <a:pt x="81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0" name="Freeform 108">
              <a:extLst>
                <a:ext uri="{FF2B5EF4-FFF2-40B4-BE49-F238E27FC236}">
                  <a16:creationId xmlns:a16="http://schemas.microsoft.com/office/drawing/2014/main" id="{8E1A545A-A0C4-A508-D4DC-06A339C2B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558"/>
              <a:ext cx="9" cy="21"/>
            </a:xfrm>
            <a:custGeom>
              <a:avLst/>
              <a:gdLst>
                <a:gd name="T0" fmla="*/ 1 w 18"/>
                <a:gd name="T1" fmla="*/ 0 h 43"/>
                <a:gd name="T2" fmla="*/ 1 w 18"/>
                <a:gd name="T3" fmla="*/ 0 h 43"/>
                <a:gd name="T4" fmla="*/ 1 w 18"/>
                <a:gd name="T5" fmla="*/ 0 h 43"/>
                <a:gd name="T6" fmla="*/ 1 w 18"/>
                <a:gd name="T7" fmla="*/ 0 h 43"/>
                <a:gd name="T8" fmla="*/ 1 w 18"/>
                <a:gd name="T9" fmla="*/ 0 h 43"/>
                <a:gd name="T10" fmla="*/ 0 w 18"/>
                <a:gd name="T11" fmla="*/ 0 h 43"/>
                <a:gd name="T12" fmla="*/ 1 w 18"/>
                <a:gd name="T13" fmla="*/ 0 h 43"/>
                <a:gd name="T14" fmla="*/ 1 w 18"/>
                <a:gd name="T15" fmla="*/ 0 h 43"/>
                <a:gd name="T16" fmla="*/ 1 w 18"/>
                <a:gd name="T17" fmla="*/ 0 h 43"/>
                <a:gd name="T18" fmla="*/ 1 w 18"/>
                <a:gd name="T19" fmla="*/ 0 h 43"/>
                <a:gd name="T20" fmla="*/ 1 w 18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3"/>
                <a:gd name="T35" fmla="*/ 18 w 18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3">
                  <a:moveTo>
                    <a:pt x="18" y="36"/>
                  </a:moveTo>
                  <a:lnTo>
                    <a:pt x="15" y="39"/>
                  </a:lnTo>
                  <a:lnTo>
                    <a:pt x="11" y="40"/>
                  </a:lnTo>
                  <a:lnTo>
                    <a:pt x="7" y="41"/>
                  </a:lnTo>
                  <a:lnTo>
                    <a:pt x="2" y="43"/>
                  </a:lnTo>
                  <a:lnTo>
                    <a:pt x="0" y="0"/>
                  </a:lnTo>
                  <a:lnTo>
                    <a:pt x="4" y="5"/>
                  </a:lnTo>
                  <a:lnTo>
                    <a:pt x="7" y="9"/>
                  </a:lnTo>
                  <a:lnTo>
                    <a:pt x="11" y="17"/>
                  </a:lnTo>
                  <a:lnTo>
                    <a:pt x="14" y="27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1" name="Freeform 109">
              <a:extLst>
                <a:ext uri="{FF2B5EF4-FFF2-40B4-BE49-F238E27FC236}">
                  <a16:creationId xmlns:a16="http://schemas.microsoft.com/office/drawing/2014/main" id="{91DA0C37-BBCD-B87E-4CCD-057650A80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562"/>
              <a:ext cx="106" cy="47"/>
            </a:xfrm>
            <a:custGeom>
              <a:avLst/>
              <a:gdLst>
                <a:gd name="T0" fmla="*/ 0 w 213"/>
                <a:gd name="T1" fmla="*/ 0 h 95"/>
                <a:gd name="T2" fmla="*/ 0 w 213"/>
                <a:gd name="T3" fmla="*/ 0 h 95"/>
                <a:gd name="T4" fmla="*/ 0 w 213"/>
                <a:gd name="T5" fmla="*/ 0 h 95"/>
                <a:gd name="T6" fmla="*/ 0 w 213"/>
                <a:gd name="T7" fmla="*/ 0 h 95"/>
                <a:gd name="T8" fmla="*/ 0 w 213"/>
                <a:gd name="T9" fmla="*/ 0 h 95"/>
                <a:gd name="T10" fmla="*/ 0 w 213"/>
                <a:gd name="T11" fmla="*/ 0 h 95"/>
                <a:gd name="T12" fmla="*/ 0 w 213"/>
                <a:gd name="T13" fmla="*/ 0 h 95"/>
                <a:gd name="T14" fmla="*/ 0 w 213"/>
                <a:gd name="T15" fmla="*/ 0 h 95"/>
                <a:gd name="T16" fmla="*/ 0 w 213"/>
                <a:gd name="T17" fmla="*/ 0 h 95"/>
                <a:gd name="T18" fmla="*/ 0 w 213"/>
                <a:gd name="T19" fmla="*/ 0 h 95"/>
                <a:gd name="T20" fmla="*/ 0 w 213"/>
                <a:gd name="T21" fmla="*/ 0 h 95"/>
                <a:gd name="T22" fmla="*/ 0 w 213"/>
                <a:gd name="T23" fmla="*/ 0 h 95"/>
                <a:gd name="T24" fmla="*/ 0 w 213"/>
                <a:gd name="T25" fmla="*/ 0 h 95"/>
                <a:gd name="T26" fmla="*/ 0 w 213"/>
                <a:gd name="T27" fmla="*/ 0 h 95"/>
                <a:gd name="T28" fmla="*/ 0 w 213"/>
                <a:gd name="T29" fmla="*/ 0 h 95"/>
                <a:gd name="T30" fmla="*/ 0 w 213"/>
                <a:gd name="T31" fmla="*/ 0 h 95"/>
                <a:gd name="T32" fmla="*/ 0 w 213"/>
                <a:gd name="T33" fmla="*/ 0 h 95"/>
                <a:gd name="T34" fmla="*/ 0 w 213"/>
                <a:gd name="T35" fmla="*/ 0 h 95"/>
                <a:gd name="T36" fmla="*/ 0 w 213"/>
                <a:gd name="T37" fmla="*/ 0 h 95"/>
                <a:gd name="T38" fmla="*/ 0 w 213"/>
                <a:gd name="T39" fmla="*/ 0 h 95"/>
                <a:gd name="T40" fmla="*/ 0 w 213"/>
                <a:gd name="T41" fmla="*/ 0 h 95"/>
                <a:gd name="T42" fmla="*/ 0 w 213"/>
                <a:gd name="T43" fmla="*/ 0 h 95"/>
                <a:gd name="T44" fmla="*/ 0 w 213"/>
                <a:gd name="T45" fmla="*/ 0 h 95"/>
                <a:gd name="T46" fmla="*/ 0 w 213"/>
                <a:gd name="T47" fmla="*/ 0 h 95"/>
                <a:gd name="T48" fmla="*/ 0 w 213"/>
                <a:gd name="T49" fmla="*/ 0 h 95"/>
                <a:gd name="T50" fmla="*/ 0 w 213"/>
                <a:gd name="T51" fmla="*/ 0 h 95"/>
                <a:gd name="T52" fmla="*/ 0 w 213"/>
                <a:gd name="T53" fmla="*/ 0 h 95"/>
                <a:gd name="T54" fmla="*/ 0 w 213"/>
                <a:gd name="T55" fmla="*/ 0 h 95"/>
                <a:gd name="T56" fmla="*/ 0 w 213"/>
                <a:gd name="T57" fmla="*/ 0 h 95"/>
                <a:gd name="T58" fmla="*/ 0 w 213"/>
                <a:gd name="T59" fmla="*/ 0 h 95"/>
                <a:gd name="T60" fmla="*/ 0 w 213"/>
                <a:gd name="T61" fmla="*/ 0 h 95"/>
                <a:gd name="T62" fmla="*/ 0 w 213"/>
                <a:gd name="T63" fmla="*/ 0 h 95"/>
                <a:gd name="T64" fmla="*/ 0 w 213"/>
                <a:gd name="T65" fmla="*/ 0 h 95"/>
                <a:gd name="T66" fmla="*/ 0 w 213"/>
                <a:gd name="T67" fmla="*/ 0 h 95"/>
                <a:gd name="T68" fmla="*/ 0 w 213"/>
                <a:gd name="T69" fmla="*/ 0 h 95"/>
                <a:gd name="T70" fmla="*/ 0 w 213"/>
                <a:gd name="T71" fmla="*/ 0 h 95"/>
                <a:gd name="T72" fmla="*/ 0 w 213"/>
                <a:gd name="T73" fmla="*/ 0 h 95"/>
                <a:gd name="T74" fmla="*/ 0 w 213"/>
                <a:gd name="T75" fmla="*/ 0 h 95"/>
                <a:gd name="T76" fmla="*/ 0 w 213"/>
                <a:gd name="T77" fmla="*/ 0 h 95"/>
                <a:gd name="T78" fmla="*/ 0 w 213"/>
                <a:gd name="T79" fmla="*/ 0 h 95"/>
                <a:gd name="T80" fmla="*/ 0 w 213"/>
                <a:gd name="T81" fmla="*/ 0 h 95"/>
                <a:gd name="T82" fmla="*/ 0 w 213"/>
                <a:gd name="T83" fmla="*/ 0 h 95"/>
                <a:gd name="T84" fmla="*/ 0 w 213"/>
                <a:gd name="T85" fmla="*/ 0 h 95"/>
                <a:gd name="T86" fmla="*/ 0 w 213"/>
                <a:gd name="T87" fmla="*/ 0 h 95"/>
                <a:gd name="T88" fmla="*/ 0 w 213"/>
                <a:gd name="T89" fmla="*/ 0 h 95"/>
                <a:gd name="T90" fmla="*/ 0 w 213"/>
                <a:gd name="T91" fmla="*/ 0 h 95"/>
                <a:gd name="T92" fmla="*/ 0 w 213"/>
                <a:gd name="T93" fmla="*/ 0 h 95"/>
                <a:gd name="T94" fmla="*/ 0 w 213"/>
                <a:gd name="T95" fmla="*/ 0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3"/>
                <a:gd name="T145" fmla="*/ 0 h 95"/>
                <a:gd name="T146" fmla="*/ 213 w 213"/>
                <a:gd name="T147" fmla="*/ 95 h 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3" h="95">
                  <a:moveTo>
                    <a:pt x="213" y="17"/>
                  </a:moveTo>
                  <a:lnTo>
                    <a:pt x="187" y="84"/>
                  </a:lnTo>
                  <a:lnTo>
                    <a:pt x="160" y="87"/>
                  </a:lnTo>
                  <a:lnTo>
                    <a:pt x="132" y="91"/>
                  </a:lnTo>
                  <a:lnTo>
                    <a:pt x="103" y="95"/>
                  </a:lnTo>
                  <a:lnTo>
                    <a:pt x="89" y="95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2" y="83"/>
                  </a:lnTo>
                  <a:lnTo>
                    <a:pt x="71" y="76"/>
                  </a:lnTo>
                  <a:lnTo>
                    <a:pt x="69" y="68"/>
                  </a:lnTo>
                  <a:lnTo>
                    <a:pt x="68" y="61"/>
                  </a:lnTo>
                  <a:lnTo>
                    <a:pt x="64" y="56"/>
                  </a:lnTo>
                  <a:lnTo>
                    <a:pt x="59" y="51"/>
                  </a:lnTo>
                  <a:lnTo>
                    <a:pt x="52" y="47"/>
                  </a:lnTo>
                  <a:lnTo>
                    <a:pt x="45" y="47"/>
                  </a:lnTo>
                  <a:lnTo>
                    <a:pt x="37" y="49"/>
                  </a:lnTo>
                  <a:lnTo>
                    <a:pt x="30" y="50"/>
                  </a:lnTo>
                  <a:lnTo>
                    <a:pt x="24" y="51"/>
                  </a:lnTo>
                  <a:lnTo>
                    <a:pt x="17" y="56"/>
                  </a:lnTo>
                  <a:lnTo>
                    <a:pt x="11" y="60"/>
                  </a:lnTo>
                  <a:lnTo>
                    <a:pt x="7" y="66"/>
                  </a:lnTo>
                  <a:lnTo>
                    <a:pt x="1" y="73"/>
                  </a:lnTo>
                  <a:lnTo>
                    <a:pt x="0" y="49"/>
                  </a:lnTo>
                  <a:lnTo>
                    <a:pt x="8" y="44"/>
                  </a:lnTo>
                  <a:lnTo>
                    <a:pt x="16" y="43"/>
                  </a:lnTo>
                  <a:lnTo>
                    <a:pt x="24" y="42"/>
                  </a:lnTo>
                  <a:lnTo>
                    <a:pt x="31" y="43"/>
                  </a:lnTo>
                  <a:lnTo>
                    <a:pt x="45" y="42"/>
                  </a:lnTo>
                  <a:lnTo>
                    <a:pt x="54" y="40"/>
                  </a:lnTo>
                  <a:lnTo>
                    <a:pt x="62" y="37"/>
                  </a:lnTo>
                  <a:lnTo>
                    <a:pt x="67" y="42"/>
                  </a:lnTo>
                  <a:lnTo>
                    <a:pt x="71" y="43"/>
                  </a:lnTo>
                  <a:lnTo>
                    <a:pt x="75" y="43"/>
                  </a:lnTo>
                  <a:lnTo>
                    <a:pt x="79" y="43"/>
                  </a:lnTo>
                  <a:lnTo>
                    <a:pt x="89" y="42"/>
                  </a:lnTo>
                  <a:lnTo>
                    <a:pt x="98" y="37"/>
                  </a:lnTo>
                  <a:lnTo>
                    <a:pt x="122" y="13"/>
                  </a:lnTo>
                  <a:lnTo>
                    <a:pt x="142" y="9"/>
                  </a:lnTo>
                  <a:lnTo>
                    <a:pt x="161" y="5"/>
                  </a:lnTo>
                  <a:lnTo>
                    <a:pt x="180" y="2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200" y="8"/>
                  </a:lnTo>
                  <a:lnTo>
                    <a:pt x="203" y="10"/>
                  </a:lnTo>
                  <a:lnTo>
                    <a:pt x="207" y="15"/>
                  </a:lnTo>
                  <a:lnTo>
                    <a:pt x="213" y="17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2" name="Freeform 110">
              <a:extLst>
                <a:ext uri="{FF2B5EF4-FFF2-40B4-BE49-F238E27FC236}">
                  <a16:creationId xmlns:a16="http://schemas.microsoft.com/office/drawing/2014/main" id="{0888AD95-E2B5-AE85-ACEE-C506BEAE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569"/>
              <a:ext cx="19" cy="20"/>
            </a:xfrm>
            <a:custGeom>
              <a:avLst/>
              <a:gdLst>
                <a:gd name="T0" fmla="*/ 1 w 37"/>
                <a:gd name="T1" fmla="*/ 0 h 41"/>
                <a:gd name="T2" fmla="*/ 1 w 37"/>
                <a:gd name="T3" fmla="*/ 0 h 41"/>
                <a:gd name="T4" fmla="*/ 1 w 37"/>
                <a:gd name="T5" fmla="*/ 0 h 41"/>
                <a:gd name="T6" fmla="*/ 1 w 37"/>
                <a:gd name="T7" fmla="*/ 0 h 41"/>
                <a:gd name="T8" fmla="*/ 1 w 37"/>
                <a:gd name="T9" fmla="*/ 0 h 41"/>
                <a:gd name="T10" fmla="*/ 1 w 37"/>
                <a:gd name="T11" fmla="*/ 0 h 41"/>
                <a:gd name="T12" fmla="*/ 1 w 37"/>
                <a:gd name="T13" fmla="*/ 0 h 41"/>
                <a:gd name="T14" fmla="*/ 1 w 37"/>
                <a:gd name="T15" fmla="*/ 0 h 41"/>
                <a:gd name="T16" fmla="*/ 1 w 37"/>
                <a:gd name="T17" fmla="*/ 0 h 41"/>
                <a:gd name="T18" fmla="*/ 1 w 37"/>
                <a:gd name="T19" fmla="*/ 0 h 41"/>
                <a:gd name="T20" fmla="*/ 1 w 37"/>
                <a:gd name="T21" fmla="*/ 0 h 41"/>
                <a:gd name="T22" fmla="*/ 0 w 37"/>
                <a:gd name="T23" fmla="*/ 0 h 41"/>
                <a:gd name="T24" fmla="*/ 0 w 37"/>
                <a:gd name="T25" fmla="*/ 0 h 41"/>
                <a:gd name="T26" fmla="*/ 0 w 37"/>
                <a:gd name="T27" fmla="*/ 0 h 41"/>
                <a:gd name="T28" fmla="*/ 1 w 37"/>
                <a:gd name="T29" fmla="*/ 0 h 41"/>
                <a:gd name="T30" fmla="*/ 1 w 37"/>
                <a:gd name="T31" fmla="*/ 0 h 41"/>
                <a:gd name="T32" fmla="*/ 1 w 37"/>
                <a:gd name="T33" fmla="*/ 0 h 41"/>
                <a:gd name="T34" fmla="*/ 1 w 37"/>
                <a:gd name="T35" fmla="*/ 0 h 41"/>
                <a:gd name="T36" fmla="*/ 1 w 37"/>
                <a:gd name="T37" fmla="*/ 0 h 41"/>
                <a:gd name="T38" fmla="*/ 1 w 37"/>
                <a:gd name="T39" fmla="*/ 0 h 41"/>
                <a:gd name="T40" fmla="*/ 1 w 37"/>
                <a:gd name="T41" fmla="*/ 0 h 41"/>
                <a:gd name="T42" fmla="*/ 1 w 37"/>
                <a:gd name="T43" fmla="*/ 0 h 41"/>
                <a:gd name="T44" fmla="*/ 1 w 37"/>
                <a:gd name="T45" fmla="*/ 0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41"/>
                <a:gd name="T71" fmla="*/ 37 w 37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41">
                  <a:moveTo>
                    <a:pt x="37" y="15"/>
                  </a:moveTo>
                  <a:lnTo>
                    <a:pt x="36" y="19"/>
                  </a:lnTo>
                  <a:lnTo>
                    <a:pt x="34" y="22"/>
                  </a:lnTo>
                  <a:lnTo>
                    <a:pt x="30" y="29"/>
                  </a:lnTo>
                  <a:lnTo>
                    <a:pt x="24" y="36"/>
                  </a:lnTo>
                  <a:lnTo>
                    <a:pt x="19" y="41"/>
                  </a:lnTo>
                  <a:lnTo>
                    <a:pt x="13" y="41"/>
                  </a:lnTo>
                  <a:lnTo>
                    <a:pt x="7" y="38"/>
                  </a:lnTo>
                  <a:lnTo>
                    <a:pt x="3" y="34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3" y="5"/>
                  </a:lnTo>
                  <a:lnTo>
                    <a:pt x="36" y="10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3" name="Freeform 111">
              <a:extLst>
                <a:ext uri="{FF2B5EF4-FFF2-40B4-BE49-F238E27FC236}">
                  <a16:creationId xmlns:a16="http://schemas.microsoft.com/office/drawing/2014/main" id="{47D9F9B2-064B-0001-9B0D-0483F3A6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570"/>
              <a:ext cx="24" cy="22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0 h 45"/>
                <a:gd name="T4" fmla="*/ 0 w 49"/>
                <a:gd name="T5" fmla="*/ 0 h 45"/>
                <a:gd name="T6" fmla="*/ 0 w 49"/>
                <a:gd name="T7" fmla="*/ 0 h 45"/>
                <a:gd name="T8" fmla="*/ 0 w 49"/>
                <a:gd name="T9" fmla="*/ 0 h 45"/>
                <a:gd name="T10" fmla="*/ 0 w 49"/>
                <a:gd name="T11" fmla="*/ 0 h 45"/>
                <a:gd name="T12" fmla="*/ 0 w 49"/>
                <a:gd name="T13" fmla="*/ 0 h 45"/>
                <a:gd name="T14" fmla="*/ 0 w 49"/>
                <a:gd name="T15" fmla="*/ 0 h 45"/>
                <a:gd name="T16" fmla="*/ 0 w 49"/>
                <a:gd name="T17" fmla="*/ 0 h 45"/>
                <a:gd name="T18" fmla="*/ 0 w 49"/>
                <a:gd name="T19" fmla="*/ 0 h 45"/>
                <a:gd name="T20" fmla="*/ 0 w 49"/>
                <a:gd name="T21" fmla="*/ 0 h 45"/>
                <a:gd name="T22" fmla="*/ 0 w 49"/>
                <a:gd name="T23" fmla="*/ 0 h 45"/>
                <a:gd name="T24" fmla="*/ 0 w 49"/>
                <a:gd name="T25" fmla="*/ 0 h 45"/>
                <a:gd name="T26" fmla="*/ 0 w 49"/>
                <a:gd name="T27" fmla="*/ 0 h 45"/>
                <a:gd name="T28" fmla="*/ 0 w 49"/>
                <a:gd name="T29" fmla="*/ 0 h 45"/>
                <a:gd name="T30" fmla="*/ 0 w 49"/>
                <a:gd name="T31" fmla="*/ 0 h 45"/>
                <a:gd name="T32" fmla="*/ 0 w 49"/>
                <a:gd name="T33" fmla="*/ 0 h 45"/>
                <a:gd name="T34" fmla="*/ 0 w 49"/>
                <a:gd name="T35" fmla="*/ 0 h 45"/>
                <a:gd name="T36" fmla="*/ 0 w 49"/>
                <a:gd name="T37" fmla="*/ 0 h 45"/>
                <a:gd name="T38" fmla="*/ 0 w 49"/>
                <a:gd name="T39" fmla="*/ 0 h 45"/>
                <a:gd name="T40" fmla="*/ 0 w 49"/>
                <a:gd name="T41" fmla="*/ 0 h 45"/>
                <a:gd name="T42" fmla="*/ 0 w 49"/>
                <a:gd name="T43" fmla="*/ 0 h 45"/>
                <a:gd name="T44" fmla="*/ 0 w 49"/>
                <a:gd name="T45" fmla="*/ 0 h 45"/>
                <a:gd name="T46" fmla="*/ 0 w 49"/>
                <a:gd name="T47" fmla="*/ 0 h 45"/>
                <a:gd name="T48" fmla="*/ 0 w 49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45"/>
                <a:gd name="T77" fmla="*/ 49 w 49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45">
                  <a:moveTo>
                    <a:pt x="47" y="13"/>
                  </a:moveTo>
                  <a:lnTo>
                    <a:pt x="49" y="20"/>
                  </a:lnTo>
                  <a:lnTo>
                    <a:pt x="47" y="27"/>
                  </a:lnTo>
                  <a:lnTo>
                    <a:pt x="46" y="34"/>
                  </a:lnTo>
                  <a:lnTo>
                    <a:pt x="43" y="40"/>
                  </a:lnTo>
                  <a:lnTo>
                    <a:pt x="39" y="44"/>
                  </a:lnTo>
                  <a:lnTo>
                    <a:pt x="33" y="45"/>
                  </a:lnTo>
                  <a:lnTo>
                    <a:pt x="29" y="44"/>
                  </a:lnTo>
                  <a:lnTo>
                    <a:pt x="24" y="43"/>
                  </a:lnTo>
                  <a:lnTo>
                    <a:pt x="15" y="38"/>
                  </a:lnTo>
                  <a:lnTo>
                    <a:pt x="5" y="33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5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40" y="4"/>
                  </a:lnTo>
                  <a:lnTo>
                    <a:pt x="44" y="7"/>
                  </a:lnTo>
                  <a:lnTo>
                    <a:pt x="46" y="10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4" name="Freeform 112">
              <a:extLst>
                <a:ext uri="{FF2B5EF4-FFF2-40B4-BE49-F238E27FC236}">
                  <a16:creationId xmlns:a16="http://schemas.microsoft.com/office/drawing/2014/main" id="{0A25745B-1473-3100-D032-128B9AB3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582"/>
              <a:ext cx="43" cy="41"/>
            </a:xfrm>
            <a:custGeom>
              <a:avLst/>
              <a:gdLst>
                <a:gd name="T0" fmla="*/ 1 w 86"/>
                <a:gd name="T1" fmla="*/ 1 h 82"/>
                <a:gd name="T2" fmla="*/ 1 w 86"/>
                <a:gd name="T3" fmla="*/ 1 h 82"/>
                <a:gd name="T4" fmla="*/ 1 w 86"/>
                <a:gd name="T5" fmla="*/ 1 h 82"/>
                <a:gd name="T6" fmla="*/ 1 w 86"/>
                <a:gd name="T7" fmla="*/ 1 h 82"/>
                <a:gd name="T8" fmla="*/ 1 w 86"/>
                <a:gd name="T9" fmla="*/ 1 h 82"/>
                <a:gd name="T10" fmla="*/ 1 w 86"/>
                <a:gd name="T11" fmla="*/ 1 h 82"/>
                <a:gd name="T12" fmla="*/ 1 w 86"/>
                <a:gd name="T13" fmla="*/ 1 h 82"/>
                <a:gd name="T14" fmla="*/ 1 w 86"/>
                <a:gd name="T15" fmla="*/ 1 h 82"/>
                <a:gd name="T16" fmla="*/ 1 w 86"/>
                <a:gd name="T17" fmla="*/ 1 h 82"/>
                <a:gd name="T18" fmla="*/ 1 w 86"/>
                <a:gd name="T19" fmla="*/ 1 h 82"/>
                <a:gd name="T20" fmla="*/ 1 w 86"/>
                <a:gd name="T21" fmla="*/ 1 h 82"/>
                <a:gd name="T22" fmla="*/ 1 w 86"/>
                <a:gd name="T23" fmla="*/ 1 h 82"/>
                <a:gd name="T24" fmla="*/ 1 w 86"/>
                <a:gd name="T25" fmla="*/ 1 h 82"/>
                <a:gd name="T26" fmla="*/ 1 w 86"/>
                <a:gd name="T27" fmla="*/ 1 h 82"/>
                <a:gd name="T28" fmla="*/ 1 w 86"/>
                <a:gd name="T29" fmla="*/ 1 h 82"/>
                <a:gd name="T30" fmla="*/ 1 w 86"/>
                <a:gd name="T31" fmla="*/ 1 h 82"/>
                <a:gd name="T32" fmla="*/ 0 w 86"/>
                <a:gd name="T33" fmla="*/ 1 h 82"/>
                <a:gd name="T34" fmla="*/ 1 w 86"/>
                <a:gd name="T35" fmla="*/ 1 h 82"/>
                <a:gd name="T36" fmla="*/ 1 w 86"/>
                <a:gd name="T37" fmla="*/ 1 h 82"/>
                <a:gd name="T38" fmla="*/ 1 w 86"/>
                <a:gd name="T39" fmla="*/ 1 h 82"/>
                <a:gd name="T40" fmla="*/ 1 w 86"/>
                <a:gd name="T41" fmla="*/ 0 h 82"/>
                <a:gd name="T42" fmla="*/ 1 w 86"/>
                <a:gd name="T43" fmla="*/ 1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52" y="4"/>
                  </a:moveTo>
                  <a:lnTo>
                    <a:pt x="58" y="12"/>
                  </a:lnTo>
                  <a:lnTo>
                    <a:pt x="63" y="21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6" y="38"/>
                  </a:lnTo>
                  <a:lnTo>
                    <a:pt x="80" y="46"/>
                  </a:lnTo>
                  <a:lnTo>
                    <a:pt x="85" y="56"/>
                  </a:lnTo>
                  <a:lnTo>
                    <a:pt x="86" y="62"/>
                  </a:lnTo>
                  <a:lnTo>
                    <a:pt x="86" y="66"/>
                  </a:lnTo>
                  <a:lnTo>
                    <a:pt x="86" y="72"/>
                  </a:lnTo>
                  <a:lnTo>
                    <a:pt x="85" y="78"/>
                  </a:lnTo>
                  <a:lnTo>
                    <a:pt x="75" y="80"/>
                  </a:lnTo>
                  <a:lnTo>
                    <a:pt x="65" y="82"/>
                  </a:lnTo>
                  <a:lnTo>
                    <a:pt x="44" y="82"/>
                  </a:lnTo>
                  <a:lnTo>
                    <a:pt x="22" y="82"/>
                  </a:lnTo>
                  <a:lnTo>
                    <a:pt x="0" y="80"/>
                  </a:lnTo>
                  <a:lnTo>
                    <a:pt x="10" y="59"/>
                  </a:lnTo>
                  <a:lnTo>
                    <a:pt x="19" y="39"/>
                  </a:lnTo>
                  <a:lnTo>
                    <a:pt x="31" y="19"/>
                  </a:lnTo>
                  <a:lnTo>
                    <a:pt x="45" y="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9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5" name="Freeform 113">
              <a:extLst>
                <a:ext uri="{FF2B5EF4-FFF2-40B4-BE49-F238E27FC236}">
                  <a16:creationId xmlns:a16="http://schemas.microsoft.com/office/drawing/2014/main" id="{7EABDC99-5DEA-3189-A2A4-F1A6EC9BD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591"/>
              <a:ext cx="31" cy="103"/>
            </a:xfrm>
            <a:custGeom>
              <a:avLst/>
              <a:gdLst>
                <a:gd name="T0" fmla="*/ 1 w 61"/>
                <a:gd name="T1" fmla="*/ 0 h 207"/>
                <a:gd name="T2" fmla="*/ 1 w 61"/>
                <a:gd name="T3" fmla="*/ 0 h 207"/>
                <a:gd name="T4" fmla="*/ 1 w 61"/>
                <a:gd name="T5" fmla="*/ 0 h 207"/>
                <a:gd name="T6" fmla="*/ 1 w 61"/>
                <a:gd name="T7" fmla="*/ 0 h 207"/>
                <a:gd name="T8" fmla="*/ 1 w 61"/>
                <a:gd name="T9" fmla="*/ 0 h 207"/>
                <a:gd name="T10" fmla="*/ 1 w 61"/>
                <a:gd name="T11" fmla="*/ 0 h 207"/>
                <a:gd name="T12" fmla="*/ 1 w 61"/>
                <a:gd name="T13" fmla="*/ 0 h 207"/>
                <a:gd name="T14" fmla="*/ 1 w 61"/>
                <a:gd name="T15" fmla="*/ 0 h 207"/>
                <a:gd name="T16" fmla="*/ 1 w 61"/>
                <a:gd name="T17" fmla="*/ 0 h 207"/>
                <a:gd name="T18" fmla="*/ 1 w 61"/>
                <a:gd name="T19" fmla="*/ 0 h 207"/>
                <a:gd name="T20" fmla="*/ 1 w 61"/>
                <a:gd name="T21" fmla="*/ 0 h 207"/>
                <a:gd name="T22" fmla="*/ 1 w 61"/>
                <a:gd name="T23" fmla="*/ 0 h 207"/>
                <a:gd name="T24" fmla="*/ 1 w 61"/>
                <a:gd name="T25" fmla="*/ 0 h 207"/>
                <a:gd name="T26" fmla="*/ 1 w 61"/>
                <a:gd name="T27" fmla="*/ 0 h 207"/>
                <a:gd name="T28" fmla="*/ 1 w 61"/>
                <a:gd name="T29" fmla="*/ 0 h 207"/>
                <a:gd name="T30" fmla="*/ 1 w 61"/>
                <a:gd name="T31" fmla="*/ 0 h 207"/>
                <a:gd name="T32" fmla="*/ 1 w 61"/>
                <a:gd name="T33" fmla="*/ 0 h 207"/>
                <a:gd name="T34" fmla="*/ 1 w 61"/>
                <a:gd name="T35" fmla="*/ 0 h 207"/>
                <a:gd name="T36" fmla="*/ 1 w 61"/>
                <a:gd name="T37" fmla="*/ 0 h 207"/>
                <a:gd name="T38" fmla="*/ 1 w 61"/>
                <a:gd name="T39" fmla="*/ 0 h 207"/>
                <a:gd name="T40" fmla="*/ 1 w 61"/>
                <a:gd name="T41" fmla="*/ 0 h 207"/>
                <a:gd name="T42" fmla="*/ 1 w 61"/>
                <a:gd name="T43" fmla="*/ 0 h 207"/>
                <a:gd name="T44" fmla="*/ 1 w 61"/>
                <a:gd name="T45" fmla="*/ 0 h 207"/>
                <a:gd name="T46" fmla="*/ 1 w 61"/>
                <a:gd name="T47" fmla="*/ 0 h 207"/>
                <a:gd name="T48" fmla="*/ 1 w 61"/>
                <a:gd name="T49" fmla="*/ 0 h 207"/>
                <a:gd name="T50" fmla="*/ 1 w 61"/>
                <a:gd name="T51" fmla="*/ 0 h 207"/>
                <a:gd name="T52" fmla="*/ 1 w 61"/>
                <a:gd name="T53" fmla="*/ 0 h 207"/>
                <a:gd name="T54" fmla="*/ 1 w 61"/>
                <a:gd name="T55" fmla="*/ 0 h 207"/>
                <a:gd name="T56" fmla="*/ 1 w 61"/>
                <a:gd name="T57" fmla="*/ 0 h 207"/>
                <a:gd name="T58" fmla="*/ 1 w 61"/>
                <a:gd name="T59" fmla="*/ 0 h 207"/>
                <a:gd name="T60" fmla="*/ 1 w 61"/>
                <a:gd name="T61" fmla="*/ 0 h 207"/>
                <a:gd name="T62" fmla="*/ 0 w 61"/>
                <a:gd name="T63" fmla="*/ 0 h 207"/>
                <a:gd name="T64" fmla="*/ 1 w 61"/>
                <a:gd name="T65" fmla="*/ 0 h 207"/>
                <a:gd name="T66" fmla="*/ 1 w 61"/>
                <a:gd name="T67" fmla="*/ 0 h 207"/>
                <a:gd name="T68" fmla="*/ 1 w 61"/>
                <a:gd name="T69" fmla="*/ 0 h 207"/>
                <a:gd name="T70" fmla="*/ 1 w 61"/>
                <a:gd name="T71" fmla="*/ 0 h 207"/>
                <a:gd name="T72" fmla="*/ 1 w 61"/>
                <a:gd name="T73" fmla="*/ 0 h 207"/>
                <a:gd name="T74" fmla="*/ 1 w 61"/>
                <a:gd name="T75" fmla="*/ 0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1"/>
                <a:gd name="T115" fmla="*/ 0 h 207"/>
                <a:gd name="T116" fmla="*/ 61 w 61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1" h="207">
                  <a:moveTo>
                    <a:pt x="57" y="4"/>
                  </a:moveTo>
                  <a:lnTo>
                    <a:pt x="60" y="14"/>
                  </a:lnTo>
                  <a:lnTo>
                    <a:pt x="61" y="25"/>
                  </a:lnTo>
                  <a:lnTo>
                    <a:pt x="61" y="36"/>
                  </a:lnTo>
                  <a:lnTo>
                    <a:pt x="60" y="49"/>
                  </a:lnTo>
                  <a:lnTo>
                    <a:pt x="57" y="73"/>
                  </a:lnTo>
                  <a:lnTo>
                    <a:pt x="57" y="87"/>
                  </a:lnTo>
                  <a:lnTo>
                    <a:pt x="57" y="100"/>
                  </a:lnTo>
                  <a:lnTo>
                    <a:pt x="58" y="112"/>
                  </a:lnTo>
                  <a:lnTo>
                    <a:pt x="60" y="123"/>
                  </a:lnTo>
                  <a:lnTo>
                    <a:pt x="60" y="150"/>
                  </a:lnTo>
                  <a:lnTo>
                    <a:pt x="60" y="177"/>
                  </a:lnTo>
                  <a:lnTo>
                    <a:pt x="57" y="202"/>
                  </a:lnTo>
                  <a:lnTo>
                    <a:pt x="40" y="207"/>
                  </a:lnTo>
                  <a:lnTo>
                    <a:pt x="40" y="202"/>
                  </a:lnTo>
                  <a:lnTo>
                    <a:pt x="40" y="197"/>
                  </a:lnTo>
                  <a:lnTo>
                    <a:pt x="43" y="187"/>
                  </a:lnTo>
                  <a:lnTo>
                    <a:pt x="44" y="182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0" y="168"/>
                  </a:lnTo>
                  <a:lnTo>
                    <a:pt x="40" y="154"/>
                  </a:lnTo>
                  <a:lnTo>
                    <a:pt x="40" y="140"/>
                  </a:lnTo>
                  <a:lnTo>
                    <a:pt x="37" y="126"/>
                  </a:lnTo>
                  <a:lnTo>
                    <a:pt x="33" y="113"/>
                  </a:lnTo>
                  <a:lnTo>
                    <a:pt x="27" y="100"/>
                  </a:lnTo>
                  <a:lnTo>
                    <a:pt x="22" y="87"/>
                  </a:lnTo>
                  <a:lnTo>
                    <a:pt x="13" y="76"/>
                  </a:lnTo>
                  <a:lnTo>
                    <a:pt x="5" y="65"/>
                  </a:lnTo>
                  <a:lnTo>
                    <a:pt x="2" y="32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5" y="1"/>
                  </a:lnTo>
                  <a:lnTo>
                    <a:pt x="30" y="0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6" name="Freeform 114">
              <a:extLst>
                <a:ext uri="{FF2B5EF4-FFF2-40B4-BE49-F238E27FC236}">
                  <a16:creationId xmlns:a16="http://schemas.microsoft.com/office/drawing/2014/main" id="{7A845874-3F91-563B-9AD7-53C70E7B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591"/>
              <a:ext cx="53" cy="45"/>
            </a:xfrm>
            <a:custGeom>
              <a:avLst/>
              <a:gdLst>
                <a:gd name="T0" fmla="*/ 1 w 106"/>
                <a:gd name="T1" fmla="*/ 1 h 90"/>
                <a:gd name="T2" fmla="*/ 1 w 106"/>
                <a:gd name="T3" fmla="*/ 1 h 90"/>
                <a:gd name="T4" fmla="*/ 1 w 106"/>
                <a:gd name="T5" fmla="*/ 1 h 90"/>
                <a:gd name="T6" fmla="*/ 1 w 106"/>
                <a:gd name="T7" fmla="*/ 1 h 90"/>
                <a:gd name="T8" fmla="*/ 1 w 106"/>
                <a:gd name="T9" fmla="*/ 1 h 90"/>
                <a:gd name="T10" fmla="*/ 1 w 106"/>
                <a:gd name="T11" fmla="*/ 1 h 90"/>
                <a:gd name="T12" fmla="*/ 1 w 106"/>
                <a:gd name="T13" fmla="*/ 1 h 90"/>
                <a:gd name="T14" fmla="*/ 1 w 106"/>
                <a:gd name="T15" fmla="*/ 1 h 90"/>
                <a:gd name="T16" fmla="*/ 1 w 106"/>
                <a:gd name="T17" fmla="*/ 1 h 90"/>
                <a:gd name="T18" fmla="*/ 1 w 106"/>
                <a:gd name="T19" fmla="*/ 1 h 90"/>
                <a:gd name="T20" fmla="*/ 1 w 106"/>
                <a:gd name="T21" fmla="*/ 1 h 90"/>
                <a:gd name="T22" fmla="*/ 1 w 106"/>
                <a:gd name="T23" fmla="*/ 1 h 90"/>
                <a:gd name="T24" fmla="*/ 1 w 106"/>
                <a:gd name="T25" fmla="*/ 1 h 90"/>
                <a:gd name="T26" fmla="*/ 1 w 106"/>
                <a:gd name="T27" fmla="*/ 1 h 90"/>
                <a:gd name="T28" fmla="*/ 1 w 106"/>
                <a:gd name="T29" fmla="*/ 1 h 90"/>
                <a:gd name="T30" fmla="*/ 1 w 106"/>
                <a:gd name="T31" fmla="*/ 1 h 90"/>
                <a:gd name="T32" fmla="*/ 1 w 106"/>
                <a:gd name="T33" fmla="*/ 1 h 90"/>
                <a:gd name="T34" fmla="*/ 1 w 106"/>
                <a:gd name="T35" fmla="*/ 1 h 90"/>
                <a:gd name="T36" fmla="*/ 1 w 106"/>
                <a:gd name="T37" fmla="*/ 1 h 90"/>
                <a:gd name="T38" fmla="*/ 1 w 106"/>
                <a:gd name="T39" fmla="*/ 1 h 90"/>
                <a:gd name="T40" fmla="*/ 1 w 106"/>
                <a:gd name="T41" fmla="*/ 1 h 90"/>
                <a:gd name="T42" fmla="*/ 1 w 106"/>
                <a:gd name="T43" fmla="*/ 1 h 90"/>
                <a:gd name="T44" fmla="*/ 1 w 106"/>
                <a:gd name="T45" fmla="*/ 1 h 90"/>
                <a:gd name="T46" fmla="*/ 1 w 106"/>
                <a:gd name="T47" fmla="*/ 1 h 90"/>
                <a:gd name="T48" fmla="*/ 1 w 106"/>
                <a:gd name="T49" fmla="*/ 1 h 90"/>
                <a:gd name="T50" fmla="*/ 1 w 106"/>
                <a:gd name="T51" fmla="*/ 1 h 90"/>
                <a:gd name="T52" fmla="*/ 1 w 106"/>
                <a:gd name="T53" fmla="*/ 1 h 90"/>
                <a:gd name="T54" fmla="*/ 1 w 106"/>
                <a:gd name="T55" fmla="*/ 1 h 90"/>
                <a:gd name="T56" fmla="*/ 1 w 106"/>
                <a:gd name="T57" fmla="*/ 1 h 90"/>
                <a:gd name="T58" fmla="*/ 1 w 106"/>
                <a:gd name="T59" fmla="*/ 1 h 90"/>
                <a:gd name="T60" fmla="*/ 1 w 106"/>
                <a:gd name="T61" fmla="*/ 1 h 90"/>
                <a:gd name="T62" fmla="*/ 1 w 106"/>
                <a:gd name="T63" fmla="*/ 1 h 90"/>
                <a:gd name="T64" fmla="*/ 1 w 106"/>
                <a:gd name="T65" fmla="*/ 1 h 90"/>
                <a:gd name="T66" fmla="*/ 1 w 106"/>
                <a:gd name="T67" fmla="*/ 1 h 90"/>
                <a:gd name="T68" fmla="*/ 1 w 106"/>
                <a:gd name="T69" fmla="*/ 1 h 90"/>
                <a:gd name="T70" fmla="*/ 1 w 106"/>
                <a:gd name="T71" fmla="*/ 1 h 90"/>
                <a:gd name="T72" fmla="*/ 1 w 106"/>
                <a:gd name="T73" fmla="*/ 1 h 90"/>
                <a:gd name="T74" fmla="*/ 1 w 106"/>
                <a:gd name="T75" fmla="*/ 1 h 90"/>
                <a:gd name="T76" fmla="*/ 1 w 106"/>
                <a:gd name="T77" fmla="*/ 1 h 90"/>
                <a:gd name="T78" fmla="*/ 1 w 106"/>
                <a:gd name="T79" fmla="*/ 1 h 90"/>
                <a:gd name="T80" fmla="*/ 0 w 106"/>
                <a:gd name="T81" fmla="*/ 1 h 90"/>
                <a:gd name="T82" fmla="*/ 0 w 106"/>
                <a:gd name="T83" fmla="*/ 1 h 90"/>
                <a:gd name="T84" fmla="*/ 0 w 106"/>
                <a:gd name="T85" fmla="*/ 1 h 90"/>
                <a:gd name="T86" fmla="*/ 1 w 106"/>
                <a:gd name="T87" fmla="*/ 1 h 90"/>
                <a:gd name="T88" fmla="*/ 1 w 106"/>
                <a:gd name="T89" fmla="*/ 1 h 90"/>
                <a:gd name="T90" fmla="*/ 1 w 106"/>
                <a:gd name="T91" fmla="*/ 1 h 90"/>
                <a:gd name="T92" fmla="*/ 1 w 106"/>
                <a:gd name="T93" fmla="*/ 1 h 90"/>
                <a:gd name="T94" fmla="*/ 1 w 106"/>
                <a:gd name="T95" fmla="*/ 1 h 90"/>
                <a:gd name="T96" fmla="*/ 1 w 106"/>
                <a:gd name="T97" fmla="*/ 1 h 90"/>
                <a:gd name="T98" fmla="*/ 1 w 106"/>
                <a:gd name="T99" fmla="*/ 1 h 90"/>
                <a:gd name="T100" fmla="*/ 1 w 106"/>
                <a:gd name="T101" fmla="*/ 1 h 90"/>
                <a:gd name="T102" fmla="*/ 1 w 106"/>
                <a:gd name="T103" fmla="*/ 0 h 90"/>
                <a:gd name="T104" fmla="*/ 1 w 106"/>
                <a:gd name="T105" fmla="*/ 0 h 90"/>
                <a:gd name="T106" fmla="*/ 1 w 106"/>
                <a:gd name="T107" fmla="*/ 1 h 90"/>
                <a:gd name="T108" fmla="*/ 1 w 106"/>
                <a:gd name="T109" fmla="*/ 1 h 90"/>
                <a:gd name="T110" fmla="*/ 1 w 106"/>
                <a:gd name="T111" fmla="*/ 1 h 90"/>
                <a:gd name="T112" fmla="*/ 1 w 106"/>
                <a:gd name="T113" fmla="*/ 1 h 90"/>
                <a:gd name="T114" fmla="*/ 1 w 106"/>
                <a:gd name="T115" fmla="*/ 1 h 90"/>
                <a:gd name="T116" fmla="*/ 1 w 106"/>
                <a:gd name="T117" fmla="*/ 1 h 90"/>
                <a:gd name="T118" fmla="*/ 1 w 106"/>
                <a:gd name="T119" fmla="*/ 1 h 90"/>
                <a:gd name="T120" fmla="*/ 1 w 106"/>
                <a:gd name="T121" fmla="*/ 1 h 90"/>
                <a:gd name="T122" fmla="*/ 1 w 106"/>
                <a:gd name="T123" fmla="*/ 1 h 90"/>
                <a:gd name="T124" fmla="*/ 1 w 106"/>
                <a:gd name="T125" fmla="*/ 1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"/>
                <a:gd name="T190" fmla="*/ 0 h 90"/>
                <a:gd name="T191" fmla="*/ 106 w 106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" h="90">
                  <a:moveTo>
                    <a:pt x="106" y="18"/>
                  </a:moveTo>
                  <a:lnTo>
                    <a:pt x="106" y="19"/>
                  </a:lnTo>
                  <a:lnTo>
                    <a:pt x="105" y="24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99" y="27"/>
                  </a:lnTo>
                  <a:lnTo>
                    <a:pt x="100" y="31"/>
                  </a:lnTo>
                  <a:lnTo>
                    <a:pt x="102" y="36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98" y="53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88" y="44"/>
                  </a:lnTo>
                  <a:lnTo>
                    <a:pt x="86" y="38"/>
                  </a:lnTo>
                  <a:lnTo>
                    <a:pt x="85" y="34"/>
                  </a:lnTo>
                  <a:lnTo>
                    <a:pt x="82" y="29"/>
                  </a:lnTo>
                  <a:lnTo>
                    <a:pt x="78" y="25"/>
                  </a:lnTo>
                  <a:lnTo>
                    <a:pt x="73" y="21"/>
                  </a:lnTo>
                  <a:lnTo>
                    <a:pt x="69" y="19"/>
                  </a:lnTo>
                  <a:lnTo>
                    <a:pt x="65" y="18"/>
                  </a:lnTo>
                  <a:lnTo>
                    <a:pt x="59" y="18"/>
                  </a:lnTo>
                  <a:lnTo>
                    <a:pt x="48" y="19"/>
                  </a:lnTo>
                  <a:lnTo>
                    <a:pt x="39" y="22"/>
                  </a:lnTo>
                  <a:lnTo>
                    <a:pt x="27" y="32"/>
                  </a:lnTo>
                  <a:lnTo>
                    <a:pt x="22" y="36"/>
                  </a:lnTo>
                  <a:lnTo>
                    <a:pt x="18" y="42"/>
                  </a:lnTo>
                  <a:lnTo>
                    <a:pt x="15" y="49"/>
                  </a:lnTo>
                  <a:lnTo>
                    <a:pt x="13" y="56"/>
                  </a:lnTo>
                  <a:lnTo>
                    <a:pt x="13" y="63"/>
                  </a:lnTo>
                  <a:lnTo>
                    <a:pt x="14" y="73"/>
                  </a:lnTo>
                  <a:lnTo>
                    <a:pt x="18" y="76"/>
                  </a:lnTo>
                  <a:lnTo>
                    <a:pt x="21" y="80"/>
                  </a:lnTo>
                  <a:lnTo>
                    <a:pt x="22" y="85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17" y="90"/>
                  </a:lnTo>
                  <a:lnTo>
                    <a:pt x="13" y="87"/>
                  </a:lnTo>
                  <a:lnTo>
                    <a:pt x="7" y="85"/>
                  </a:lnTo>
                  <a:lnTo>
                    <a:pt x="3" y="80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5" y="32"/>
                  </a:lnTo>
                  <a:lnTo>
                    <a:pt x="8" y="25"/>
                  </a:lnTo>
                  <a:lnTo>
                    <a:pt x="13" y="18"/>
                  </a:lnTo>
                  <a:lnTo>
                    <a:pt x="24" y="9"/>
                  </a:lnTo>
                  <a:lnTo>
                    <a:pt x="31" y="5"/>
                  </a:lnTo>
                  <a:lnTo>
                    <a:pt x="38" y="2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4"/>
                  </a:lnTo>
                  <a:lnTo>
                    <a:pt x="90" y="17"/>
                  </a:lnTo>
                  <a:lnTo>
                    <a:pt x="95" y="19"/>
                  </a:lnTo>
                  <a:lnTo>
                    <a:pt x="100" y="21"/>
                  </a:lnTo>
                  <a:lnTo>
                    <a:pt x="102" y="19"/>
                  </a:lnTo>
                  <a:lnTo>
                    <a:pt x="10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7" name="Freeform 115">
              <a:extLst>
                <a:ext uri="{FF2B5EF4-FFF2-40B4-BE49-F238E27FC236}">
                  <a16:creationId xmlns:a16="http://schemas.microsoft.com/office/drawing/2014/main" id="{93F76D2A-7620-884D-B32B-DE4B33D1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14"/>
              <a:ext cx="107" cy="126"/>
            </a:xfrm>
            <a:custGeom>
              <a:avLst/>
              <a:gdLst>
                <a:gd name="T0" fmla="*/ 1 w 214"/>
                <a:gd name="T1" fmla="*/ 1 h 251"/>
                <a:gd name="T2" fmla="*/ 1 w 214"/>
                <a:gd name="T3" fmla="*/ 1 h 251"/>
                <a:gd name="T4" fmla="*/ 1 w 214"/>
                <a:gd name="T5" fmla="*/ 1 h 251"/>
                <a:gd name="T6" fmla="*/ 1 w 214"/>
                <a:gd name="T7" fmla="*/ 1 h 251"/>
                <a:gd name="T8" fmla="*/ 1 w 214"/>
                <a:gd name="T9" fmla="*/ 1 h 251"/>
                <a:gd name="T10" fmla="*/ 1 w 214"/>
                <a:gd name="T11" fmla="*/ 1 h 251"/>
                <a:gd name="T12" fmla="*/ 1 w 214"/>
                <a:gd name="T13" fmla="*/ 1 h 251"/>
                <a:gd name="T14" fmla="*/ 1 w 214"/>
                <a:gd name="T15" fmla="*/ 1 h 251"/>
                <a:gd name="T16" fmla="*/ 1 w 214"/>
                <a:gd name="T17" fmla="*/ 1 h 251"/>
                <a:gd name="T18" fmla="*/ 1 w 214"/>
                <a:gd name="T19" fmla="*/ 1 h 251"/>
                <a:gd name="T20" fmla="*/ 1 w 214"/>
                <a:gd name="T21" fmla="*/ 1 h 251"/>
                <a:gd name="T22" fmla="*/ 1 w 214"/>
                <a:gd name="T23" fmla="*/ 1 h 251"/>
                <a:gd name="T24" fmla="*/ 1 w 214"/>
                <a:gd name="T25" fmla="*/ 1 h 251"/>
                <a:gd name="T26" fmla="*/ 1 w 214"/>
                <a:gd name="T27" fmla="*/ 1 h 251"/>
                <a:gd name="T28" fmla="*/ 1 w 214"/>
                <a:gd name="T29" fmla="*/ 1 h 251"/>
                <a:gd name="T30" fmla="*/ 1 w 214"/>
                <a:gd name="T31" fmla="*/ 1 h 251"/>
                <a:gd name="T32" fmla="*/ 1 w 214"/>
                <a:gd name="T33" fmla="*/ 1 h 251"/>
                <a:gd name="T34" fmla="*/ 1 w 214"/>
                <a:gd name="T35" fmla="*/ 1 h 251"/>
                <a:gd name="T36" fmla="*/ 0 w 214"/>
                <a:gd name="T37" fmla="*/ 1 h 251"/>
                <a:gd name="T38" fmla="*/ 1 w 214"/>
                <a:gd name="T39" fmla="*/ 1 h 251"/>
                <a:gd name="T40" fmla="*/ 1 w 214"/>
                <a:gd name="T41" fmla="*/ 1 h 251"/>
                <a:gd name="T42" fmla="*/ 1 w 214"/>
                <a:gd name="T43" fmla="*/ 1 h 251"/>
                <a:gd name="T44" fmla="*/ 1 w 214"/>
                <a:gd name="T45" fmla="*/ 1 h 251"/>
                <a:gd name="T46" fmla="*/ 1 w 214"/>
                <a:gd name="T47" fmla="*/ 1 h 251"/>
                <a:gd name="T48" fmla="*/ 1 w 214"/>
                <a:gd name="T49" fmla="*/ 1 h 251"/>
                <a:gd name="T50" fmla="*/ 1 w 214"/>
                <a:gd name="T51" fmla="*/ 1 h 251"/>
                <a:gd name="T52" fmla="*/ 1 w 214"/>
                <a:gd name="T53" fmla="*/ 1 h 251"/>
                <a:gd name="T54" fmla="*/ 1 w 214"/>
                <a:gd name="T55" fmla="*/ 1 h 251"/>
                <a:gd name="T56" fmla="*/ 1 w 214"/>
                <a:gd name="T57" fmla="*/ 1 h 251"/>
                <a:gd name="T58" fmla="*/ 1 w 214"/>
                <a:gd name="T59" fmla="*/ 1 h 251"/>
                <a:gd name="T60" fmla="*/ 1 w 214"/>
                <a:gd name="T61" fmla="*/ 1 h 251"/>
                <a:gd name="T62" fmla="*/ 1 w 214"/>
                <a:gd name="T63" fmla="*/ 1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4"/>
                <a:gd name="T97" fmla="*/ 0 h 251"/>
                <a:gd name="T98" fmla="*/ 214 w 214"/>
                <a:gd name="T99" fmla="*/ 251 h 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4" h="251">
                  <a:moveTo>
                    <a:pt x="205" y="0"/>
                  </a:moveTo>
                  <a:lnTo>
                    <a:pt x="201" y="12"/>
                  </a:lnTo>
                  <a:lnTo>
                    <a:pt x="197" y="23"/>
                  </a:lnTo>
                  <a:lnTo>
                    <a:pt x="196" y="34"/>
                  </a:lnTo>
                  <a:lnTo>
                    <a:pt x="194" y="47"/>
                  </a:lnTo>
                  <a:lnTo>
                    <a:pt x="191" y="71"/>
                  </a:lnTo>
                  <a:lnTo>
                    <a:pt x="188" y="83"/>
                  </a:lnTo>
                  <a:lnTo>
                    <a:pt x="184" y="94"/>
                  </a:lnTo>
                  <a:lnTo>
                    <a:pt x="183" y="108"/>
                  </a:lnTo>
                  <a:lnTo>
                    <a:pt x="183" y="122"/>
                  </a:lnTo>
                  <a:lnTo>
                    <a:pt x="184" y="149"/>
                  </a:lnTo>
                  <a:lnTo>
                    <a:pt x="187" y="178"/>
                  </a:lnTo>
                  <a:lnTo>
                    <a:pt x="193" y="203"/>
                  </a:lnTo>
                  <a:lnTo>
                    <a:pt x="198" y="206"/>
                  </a:lnTo>
                  <a:lnTo>
                    <a:pt x="203" y="210"/>
                  </a:lnTo>
                  <a:lnTo>
                    <a:pt x="205" y="216"/>
                  </a:lnTo>
                  <a:lnTo>
                    <a:pt x="207" y="222"/>
                  </a:lnTo>
                  <a:lnTo>
                    <a:pt x="208" y="229"/>
                  </a:lnTo>
                  <a:lnTo>
                    <a:pt x="211" y="234"/>
                  </a:lnTo>
                  <a:lnTo>
                    <a:pt x="214" y="246"/>
                  </a:lnTo>
                  <a:lnTo>
                    <a:pt x="203" y="248"/>
                  </a:lnTo>
                  <a:lnTo>
                    <a:pt x="190" y="250"/>
                  </a:lnTo>
                  <a:lnTo>
                    <a:pt x="166" y="250"/>
                  </a:lnTo>
                  <a:lnTo>
                    <a:pt x="139" y="250"/>
                  </a:lnTo>
                  <a:lnTo>
                    <a:pt x="128" y="250"/>
                  </a:lnTo>
                  <a:lnTo>
                    <a:pt x="115" y="251"/>
                  </a:lnTo>
                  <a:lnTo>
                    <a:pt x="112" y="240"/>
                  </a:lnTo>
                  <a:lnTo>
                    <a:pt x="106" y="231"/>
                  </a:lnTo>
                  <a:lnTo>
                    <a:pt x="101" y="224"/>
                  </a:lnTo>
                  <a:lnTo>
                    <a:pt x="94" y="217"/>
                  </a:lnTo>
                  <a:lnTo>
                    <a:pt x="77" y="205"/>
                  </a:lnTo>
                  <a:lnTo>
                    <a:pt x="68" y="199"/>
                  </a:lnTo>
                  <a:lnTo>
                    <a:pt x="60" y="192"/>
                  </a:lnTo>
                  <a:lnTo>
                    <a:pt x="54" y="189"/>
                  </a:lnTo>
                  <a:lnTo>
                    <a:pt x="47" y="186"/>
                  </a:lnTo>
                  <a:lnTo>
                    <a:pt x="31" y="183"/>
                  </a:lnTo>
                  <a:lnTo>
                    <a:pt x="16" y="182"/>
                  </a:lnTo>
                  <a:lnTo>
                    <a:pt x="0" y="182"/>
                  </a:lnTo>
                  <a:lnTo>
                    <a:pt x="7" y="176"/>
                  </a:lnTo>
                  <a:lnTo>
                    <a:pt x="13" y="171"/>
                  </a:lnTo>
                  <a:lnTo>
                    <a:pt x="17" y="163"/>
                  </a:lnTo>
                  <a:lnTo>
                    <a:pt x="21" y="156"/>
                  </a:lnTo>
                  <a:lnTo>
                    <a:pt x="28" y="141"/>
                  </a:lnTo>
                  <a:lnTo>
                    <a:pt x="30" y="134"/>
                  </a:lnTo>
                  <a:lnTo>
                    <a:pt x="34" y="125"/>
                  </a:lnTo>
                  <a:lnTo>
                    <a:pt x="40" y="127"/>
                  </a:lnTo>
                  <a:lnTo>
                    <a:pt x="45" y="127"/>
                  </a:lnTo>
                  <a:lnTo>
                    <a:pt x="51" y="125"/>
                  </a:lnTo>
                  <a:lnTo>
                    <a:pt x="58" y="122"/>
                  </a:lnTo>
                  <a:lnTo>
                    <a:pt x="64" y="121"/>
                  </a:lnTo>
                  <a:lnTo>
                    <a:pt x="69" y="117"/>
                  </a:lnTo>
                  <a:lnTo>
                    <a:pt x="75" y="114"/>
                  </a:lnTo>
                  <a:lnTo>
                    <a:pt x="79" y="108"/>
                  </a:lnTo>
                  <a:lnTo>
                    <a:pt x="89" y="87"/>
                  </a:lnTo>
                  <a:lnTo>
                    <a:pt x="95" y="76"/>
                  </a:lnTo>
                  <a:lnTo>
                    <a:pt x="98" y="64"/>
                  </a:lnTo>
                  <a:lnTo>
                    <a:pt x="101" y="53"/>
                  </a:lnTo>
                  <a:lnTo>
                    <a:pt x="102" y="40"/>
                  </a:lnTo>
                  <a:lnTo>
                    <a:pt x="103" y="27"/>
                  </a:lnTo>
                  <a:lnTo>
                    <a:pt x="103" y="13"/>
                  </a:lnTo>
                  <a:lnTo>
                    <a:pt x="129" y="9"/>
                  </a:lnTo>
                  <a:lnTo>
                    <a:pt x="156" y="5"/>
                  </a:lnTo>
                  <a:lnTo>
                    <a:pt x="181" y="3"/>
                  </a:lnTo>
                  <a:lnTo>
                    <a:pt x="194" y="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8" name="Freeform 116">
              <a:extLst>
                <a:ext uri="{FF2B5EF4-FFF2-40B4-BE49-F238E27FC236}">
                  <a16:creationId xmlns:a16="http://schemas.microsoft.com/office/drawing/2014/main" id="{802E3AB4-B927-6DD6-D96D-681E52A6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614"/>
              <a:ext cx="19" cy="22"/>
            </a:xfrm>
            <a:custGeom>
              <a:avLst/>
              <a:gdLst>
                <a:gd name="T0" fmla="*/ 1 w 37"/>
                <a:gd name="T1" fmla="*/ 1 h 44"/>
                <a:gd name="T2" fmla="*/ 1 w 37"/>
                <a:gd name="T3" fmla="*/ 1 h 44"/>
                <a:gd name="T4" fmla="*/ 1 w 37"/>
                <a:gd name="T5" fmla="*/ 1 h 44"/>
                <a:gd name="T6" fmla="*/ 1 w 37"/>
                <a:gd name="T7" fmla="*/ 1 h 44"/>
                <a:gd name="T8" fmla="*/ 1 w 37"/>
                <a:gd name="T9" fmla="*/ 1 h 44"/>
                <a:gd name="T10" fmla="*/ 1 w 37"/>
                <a:gd name="T11" fmla="*/ 1 h 44"/>
                <a:gd name="T12" fmla="*/ 1 w 37"/>
                <a:gd name="T13" fmla="*/ 1 h 44"/>
                <a:gd name="T14" fmla="*/ 1 w 37"/>
                <a:gd name="T15" fmla="*/ 1 h 44"/>
                <a:gd name="T16" fmla="*/ 1 w 37"/>
                <a:gd name="T17" fmla="*/ 1 h 44"/>
                <a:gd name="T18" fmla="*/ 1 w 37"/>
                <a:gd name="T19" fmla="*/ 1 h 44"/>
                <a:gd name="T20" fmla="*/ 1 w 37"/>
                <a:gd name="T21" fmla="*/ 1 h 44"/>
                <a:gd name="T22" fmla="*/ 1 w 37"/>
                <a:gd name="T23" fmla="*/ 1 h 44"/>
                <a:gd name="T24" fmla="*/ 1 w 37"/>
                <a:gd name="T25" fmla="*/ 1 h 44"/>
                <a:gd name="T26" fmla="*/ 1 w 37"/>
                <a:gd name="T27" fmla="*/ 1 h 44"/>
                <a:gd name="T28" fmla="*/ 0 w 37"/>
                <a:gd name="T29" fmla="*/ 1 h 44"/>
                <a:gd name="T30" fmla="*/ 0 w 37"/>
                <a:gd name="T31" fmla="*/ 1 h 44"/>
                <a:gd name="T32" fmla="*/ 1 w 37"/>
                <a:gd name="T33" fmla="*/ 1 h 44"/>
                <a:gd name="T34" fmla="*/ 1 w 37"/>
                <a:gd name="T35" fmla="*/ 1 h 44"/>
                <a:gd name="T36" fmla="*/ 1 w 37"/>
                <a:gd name="T37" fmla="*/ 1 h 44"/>
                <a:gd name="T38" fmla="*/ 1 w 37"/>
                <a:gd name="T39" fmla="*/ 1 h 44"/>
                <a:gd name="T40" fmla="*/ 1 w 37"/>
                <a:gd name="T41" fmla="*/ 0 h 44"/>
                <a:gd name="T42" fmla="*/ 1 w 37"/>
                <a:gd name="T43" fmla="*/ 0 h 44"/>
                <a:gd name="T44" fmla="*/ 1 w 37"/>
                <a:gd name="T45" fmla="*/ 0 h 44"/>
                <a:gd name="T46" fmla="*/ 1 w 37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44"/>
                <a:gd name="T74" fmla="*/ 37 w 37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44">
                  <a:moveTo>
                    <a:pt x="37" y="2"/>
                  </a:moveTo>
                  <a:lnTo>
                    <a:pt x="37" y="5"/>
                  </a:lnTo>
                  <a:lnTo>
                    <a:pt x="35" y="7"/>
                  </a:lnTo>
                  <a:lnTo>
                    <a:pt x="32" y="12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5"/>
                  </a:lnTo>
                  <a:lnTo>
                    <a:pt x="10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09" name="Freeform 117">
              <a:extLst>
                <a:ext uri="{FF2B5EF4-FFF2-40B4-BE49-F238E27FC236}">
                  <a16:creationId xmlns:a16="http://schemas.microsoft.com/office/drawing/2014/main" id="{3F114171-0E2D-2F63-A633-D722B43E5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619"/>
              <a:ext cx="14" cy="12"/>
            </a:xfrm>
            <a:custGeom>
              <a:avLst/>
              <a:gdLst>
                <a:gd name="T0" fmla="*/ 1 w 27"/>
                <a:gd name="T1" fmla="*/ 1 h 24"/>
                <a:gd name="T2" fmla="*/ 1 w 27"/>
                <a:gd name="T3" fmla="*/ 1 h 24"/>
                <a:gd name="T4" fmla="*/ 1 w 27"/>
                <a:gd name="T5" fmla="*/ 1 h 24"/>
                <a:gd name="T6" fmla="*/ 1 w 27"/>
                <a:gd name="T7" fmla="*/ 1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0 w 27"/>
                <a:gd name="T21" fmla="*/ 1 h 24"/>
                <a:gd name="T22" fmla="*/ 0 w 27"/>
                <a:gd name="T23" fmla="*/ 1 h 24"/>
                <a:gd name="T24" fmla="*/ 1 w 27"/>
                <a:gd name="T25" fmla="*/ 1 h 24"/>
                <a:gd name="T26" fmla="*/ 1 w 27"/>
                <a:gd name="T27" fmla="*/ 0 h 24"/>
                <a:gd name="T28" fmla="*/ 1 w 27"/>
                <a:gd name="T29" fmla="*/ 0 h 24"/>
                <a:gd name="T30" fmla="*/ 1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1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27" y="17"/>
                  </a:moveTo>
                  <a:lnTo>
                    <a:pt x="27" y="20"/>
                  </a:lnTo>
                  <a:lnTo>
                    <a:pt x="25" y="22"/>
                  </a:lnTo>
                  <a:lnTo>
                    <a:pt x="21" y="24"/>
                  </a:lnTo>
                  <a:lnTo>
                    <a:pt x="17" y="24"/>
                  </a:lnTo>
                  <a:lnTo>
                    <a:pt x="11" y="23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5" y="13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0" name="Freeform 118">
              <a:extLst>
                <a:ext uri="{FF2B5EF4-FFF2-40B4-BE49-F238E27FC236}">
                  <a16:creationId xmlns:a16="http://schemas.microsoft.com/office/drawing/2014/main" id="{8DFF7061-66BD-74A0-6F95-3B8E17B2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2623"/>
              <a:ext cx="196" cy="91"/>
            </a:xfrm>
            <a:custGeom>
              <a:avLst/>
              <a:gdLst>
                <a:gd name="T0" fmla="*/ 1 w 392"/>
                <a:gd name="T1" fmla="*/ 0 h 183"/>
                <a:gd name="T2" fmla="*/ 1 w 392"/>
                <a:gd name="T3" fmla="*/ 0 h 183"/>
                <a:gd name="T4" fmla="*/ 1 w 392"/>
                <a:gd name="T5" fmla="*/ 0 h 183"/>
                <a:gd name="T6" fmla="*/ 1 w 392"/>
                <a:gd name="T7" fmla="*/ 0 h 183"/>
                <a:gd name="T8" fmla="*/ 1 w 392"/>
                <a:gd name="T9" fmla="*/ 0 h 183"/>
                <a:gd name="T10" fmla="*/ 1 w 392"/>
                <a:gd name="T11" fmla="*/ 0 h 183"/>
                <a:gd name="T12" fmla="*/ 1 w 392"/>
                <a:gd name="T13" fmla="*/ 0 h 183"/>
                <a:gd name="T14" fmla="*/ 1 w 392"/>
                <a:gd name="T15" fmla="*/ 0 h 183"/>
                <a:gd name="T16" fmla="*/ 1 w 392"/>
                <a:gd name="T17" fmla="*/ 0 h 183"/>
                <a:gd name="T18" fmla="*/ 1 w 392"/>
                <a:gd name="T19" fmla="*/ 0 h 183"/>
                <a:gd name="T20" fmla="*/ 1 w 392"/>
                <a:gd name="T21" fmla="*/ 0 h 183"/>
                <a:gd name="T22" fmla="*/ 1 w 392"/>
                <a:gd name="T23" fmla="*/ 0 h 183"/>
                <a:gd name="T24" fmla="*/ 1 w 392"/>
                <a:gd name="T25" fmla="*/ 0 h 183"/>
                <a:gd name="T26" fmla="*/ 1 w 392"/>
                <a:gd name="T27" fmla="*/ 0 h 183"/>
                <a:gd name="T28" fmla="*/ 1 w 392"/>
                <a:gd name="T29" fmla="*/ 0 h 183"/>
                <a:gd name="T30" fmla="*/ 1 w 392"/>
                <a:gd name="T31" fmla="*/ 0 h 183"/>
                <a:gd name="T32" fmla="*/ 1 w 392"/>
                <a:gd name="T33" fmla="*/ 0 h 183"/>
                <a:gd name="T34" fmla="*/ 1 w 392"/>
                <a:gd name="T35" fmla="*/ 0 h 183"/>
                <a:gd name="T36" fmla="*/ 1 w 392"/>
                <a:gd name="T37" fmla="*/ 0 h 183"/>
                <a:gd name="T38" fmla="*/ 1 w 392"/>
                <a:gd name="T39" fmla="*/ 0 h 183"/>
                <a:gd name="T40" fmla="*/ 1 w 392"/>
                <a:gd name="T41" fmla="*/ 0 h 183"/>
                <a:gd name="T42" fmla="*/ 1 w 392"/>
                <a:gd name="T43" fmla="*/ 0 h 183"/>
                <a:gd name="T44" fmla="*/ 1 w 392"/>
                <a:gd name="T45" fmla="*/ 0 h 183"/>
                <a:gd name="T46" fmla="*/ 1 w 392"/>
                <a:gd name="T47" fmla="*/ 0 h 183"/>
                <a:gd name="T48" fmla="*/ 1 w 392"/>
                <a:gd name="T49" fmla="*/ 0 h 183"/>
                <a:gd name="T50" fmla="*/ 1 w 392"/>
                <a:gd name="T51" fmla="*/ 0 h 183"/>
                <a:gd name="T52" fmla="*/ 0 w 392"/>
                <a:gd name="T53" fmla="*/ 0 h 183"/>
                <a:gd name="T54" fmla="*/ 1 w 392"/>
                <a:gd name="T55" fmla="*/ 0 h 183"/>
                <a:gd name="T56" fmla="*/ 1 w 392"/>
                <a:gd name="T57" fmla="*/ 0 h 183"/>
                <a:gd name="T58" fmla="*/ 1 w 392"/>
                <a:gd name="T59" fmla="*/ 0 h 183"/>
                <a:gd name="T60" fmla="*/ 1 w 392"/>
                <a:gd name="T61" fmla="*/ 0 h 183"/>
                <a:gd name="T62" fmla="*/ 1 w 392"/>
                <a:gd name="T63" fmla="*/ 0 h 183"/>
                <a:gd name="T64" fmla="*/ 1 w 392"/>
                <a:gd name="T65" fmla="*/ 0 h 183"/>
                <a:gd name="T66" fmla="*/ 1 w 392"/>
                <a:gd name="T67" fmla="*/ 0 h 183"/>
                <a:gd name="T68" fmla="*/ 1 w 392"/>
                <a:gd name="T69" fmla="*/ 0 h 183"/>
                <a:gd name="T70" fmla="*/ 1 w 392"/>
                <a:gd name="T71" fmla="*/ 0 h 183"/>
                <a:gd name="T72" fmla="*/ 1 w 392"/>
                <a:gd name="T73" fmla="*/ 0 h 183"/>
                <a:gd name="T74" fmla="*/ 1 w 392"/>
                <a:gd name="T75" fmla="*/ 0 h 183"/>
                <a:gd name="T76" fmla="*/ 1 w 392"/>
                <a:gd name="T77" fmla="*/ 0 h 183"/>
                <a:gd name="T78" fmla="*/ 1 w 392"/>
                <a:gd name="T79" fmla="*/ 0 h 183"/>
                <a:gd name="T80" fmla="*/ 1 w 392"/>
                <a:gd name="T81" fmla="*/ 0 h 183"/>
                <a:gd name="T82" fmla="*/ 1 w 392"/>
                <a:gd name="T83" fmla="*/ 0 h 183"/>
                <a:gd name="T84" fmla="*/ 1 w 392"/>
                <a:gd name="T85" fmla="*/ 0 h 183"/>
                <a:gd name="T86" fmla="*/ 1 w 392"/>
                <a:gd name="T87" fmla="*/ 0 h 183"/>
                <a:gd name="T88" fmla="*/ 1 w 392"/>
                <a:gd name="T89" fmla="*/ 0 h 183"/>
                <a:gd name="T90" fmla="*/ 1 w 392"/>
                <a:gd name="T91" fmla="*/ 0 h 183"/>
                <a:gd name="T92" fmla="*/ 1 w 392"/>
                <a:gd name="T93" fmla="*/ 0 h 183"/>
                <a:gd name="T94" fmla="*/ 1 w 392"/>
                <a:gd name="T95" fmla="*/ 0 h 183"/>
                <a:gd name="T96" fmla="*/ 1 w 392"/>
                <a:gd name="T97" fmla="*/ 0 h 183"/>
                <a:gd name="T98" fmla="*/ 1 w 392"/>
                <a:gd name="T99" fmla="*/ 0 h 183"/>
                <a:gd name="T100" fmla="*/ 1 w 392"/>
                <a:gd name="T101" fmla="*/ 0 h 183"/>
                <a:gd name="T102" fmla="*/ 1 w 392"/>
                <a:gd name="T103" fmla="*/ 0 h 183"/>
                <a:gd name="T104" fmla="*/ 1 w 392"/>
                <a:gd name="T105" fmla="*/ 0 h 183"/>
                <a:gd name="T106" fmla="*/ 1 w 392"/>
                <a:gd name="T107" fmla="*/ 0 h 183"/>
                <a:gd name="T108" fmla="*/ 1 w 392"/>
                <a:gd name="T109" fmla="*/ 0 h 183"/>
                <a:gd name="T110" fmla="*/ 1 w 392"/>
                <a:gd name="T111" fmla="*/ 0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2"/>
                <a:gd name="T169" fmla="*/ 0 h 183"/>
                <a:gd name="T170" fmla="*/ 392 w 392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2" h="183">
                  <a:moveTo>
                    <a:pt x="392" y="13"/>
                  </a:moveTo>
                  <a:lnTo>
                    <a:pt x="390" y="15"/>
                  </a:lnTo>
                  <a:lnTo>
                    <a:pt x="385" y="16"/>
                  </a:lnTo>
                  <a:lnTo>
                    <a:pt x="375" y="16"/>
                  </a:lnTo>
                  <a:lnTo>
                    <a:pt x="377" y="20"/>
                  </a:lnTo>
                  <a:lnTo>
                    <a:pt x="377" y="24"/>
                  </a:lnTo>
                  <a:lnTo>
                    <a:pt x="378" y="34"/>
                  </a:lnTo>
                  <a:lnTo>
                    <a:pt x="378" y="39"/>
                  </a:lnTo>
                  <a:lnTo>
                    <a:pt x="377" y="43"/>
                  </a:lnTo>
                  <a:lnTo>
                    <a:pt x="373" y="44"/>
                  </a:lnTo>
                  <a:lnTo>
                    <a:pt x="370" y="46"/>
                  </a:lnTo>
                  <a:lnTo>
                    <a:pt x="367" y="46"/>
                  </a:lnTo>
                  <a:lnTo>
                    <a:pt x="363" y="51"/>
                  </a:lnTo>
                  <a:lnTo>
                    <a:pt x="361" y="57"/>
                  </a:lnTo>
                  <a:lnTo>
                    <a:pt x="360" y="64"/>
                  </a:lnTo>
                  <a:lnTo>
                    <a:pt x="358" y="70"/>
                  </a:lnTo>
                  <a:lnTo>
                    <a:pt x="356" y="77"/>
                  </a:lnTo>
                  <a:lnTo>
                    <a:pt x="353" y="81"/>
                  </a:lnTo>
                  <a:lnTo>
                    <a:pt x="348" y="84"/>
                  </a:lnTo>
                  <a:lnTo>
                    <a:pt x="346" y="85"/>
                  </a:lnTo>
                  <a:lnTo>
                    <a:pt x="341" y="87"/>
                  </a:lnTo>
                  <a:lnTo>
                    <a:pt x="336" y="85"/>
                  </a:lnTo>
                  <a:lnTo>
                    <a:pt x="329" y="87"/>
                  </a:lnTo>
                  <a:lnTo>
                    <a:pt x="323" y="90"/>
                  </a:lnTo>
                  <a:lnTo>
                    <a:pt x="317" y="95"/>
                  </a:lnTo>
                  <a:lnTo>
                    <a:pt x="307" y="105"/>
                  </a:lnTo>
                  <a:lnTo>
                    <a:pt x="297" y="117"/>
                  </a:lnTo>
                  <a:lnTo>
                    <a:pt x="295" y="122"/>
                  </a:lnTo>
                  <a:lnTo>
                    <a:pt x="293" y="131"/>
                  </a:lnTo>
                  <a:lnTo>
                    <a:pt x="289" y="145"/>
                  </a:lnTo>
                  <a:lnTo>
                    <a:pt x="285" y="152"/>
                  </a:lnTo>
                  <a:lnTo>
                    <a:pt x="280" y="158"/>
                  </a:lnTo>
                  <a:lnTo>
                    <a:pt x="275" y="162"/>
                  </a:lnTo>
                  <a:lnTo>
                    <a:pt x="270" y="163"/>
                  </a:lnTo>
                  <a:lnTo>
                    <a:pt x="266" y="165"/>
                  </a:lnTo>
                  <a:lnTo>
                    <a:pt x="258" y="165"/>
                  </a:lnTo>
                  <a:lnTo>
                    <a:pt x="251" y="165"/>
                  </a:lnTo>
                  <a:lnTo>
                    <a:pt x="235" y="163"/>
                  </a:lnTo>
                  <a:lnTo>
                    <a:pt x="221" y="161"/>
                  </a:lnTo>
                  <a:lnTo>
                    <a:pt x="208" y="158"/>
                  </a:lnTo>
                  <a:lnTo>
                    <a:pt x="185" y="173"/>
                  </a:lnTo>
                  <a:lnTo>
                    <a:pt x="173" y="180"/>
                  </a:lnTo>
                  <a:lnTo>
                    <a:pt x="166" y="182"/>
                  </a:lnTo>
                  <a:lnTo>
                    <a:pt x="159" y="183"/>
                  </a:lnTo>
                  <a:lnTo>
                    <a:pt x="153" y="180"/>
                  </a:lnTo>
                  <a:lnTo>
                    <a:pt x="149" y="178"/>
                  </a:lnTo>
                  <a:lnTo>
                    <a:pt x="144" y="168"/>
                  </a:lnTo>
                  <a:lnTo>
                    <a:pt x="140" y="158"/>
                  </a:lnTo>
                  <a:lnTo>
                    <a:pt x="139" y="152"/>
                  </a:lnTo>
                  <a:lnTo>
                    <a:pt x="136" y="148"/>
                  </a:lnTo>
                  <a:lnTo>
                    <a:pt x="133" y="148"/>
                  </a:lnTo>
                  <a:lnTo>
                    <a:pt x="129" y="146"/>
                  </a:lnTo>
                  <a:lnTo>
                    <a:pt x="120" y="145"/>
                  </a:lnTo>
                  <a:lnTo>
                    <a:pt x="113" y="146"/>
                  </a:lnTo>
                  <a:lnTo>
                    <a:pt x="108" y="146"/>
                  </a:lnTo>
                  <a:lnTo>
                    <a:pt x="102" y="146"/>
                  </a:lnTo>
                  <a:lnTo>
                    <a:pt x="95" y="145"/>
                  </a:lnTo>
                  <a:lnTo>
                    <a:pt x="83" y="139"/>
                  </a:lnTo>
                  <a:lnTo>
                    <a:pt x="72" y="135"/>
                  </a:lnTo>
                  <a:lnTo>
                    <a:pt x="68" y="114"/>
                  </a:lnTo>
                  <a:lnTo>
                    <a:pt x="65" y="104"/>
                  </a:lnTo>
                  <a:lnTo>
                    <a:pt x="61" y="93"/>
                  </a:lnTo>
                  <a:lnTo>
                    <a:pt x="55" y="94"/>
                  </a:lnTo>
                  <a:lnTo>
                    <a:pt x="49" y="94"/>
                  </a:lnTo>
                  <a:lnTo>
                    <a:pt x="44" y="91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73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7" y="49"/>
                  </a:lnTo>
                  <a:lnTo>
                    <a:pt x="34" y="43"/>
                  </a:lnTo>
                  <a:lnTo>
                    <a:pt x="30" y="37"/>
                  </a:lnTo>
                  <a:lnTo>
                    <a:pt x="27" y="39"/>
                  </a:lnTo>
                  <a:lnTo>
                    <a:pt x="24" y="40"/>
                  </a:lnTo>
                  <a:lnTo>
                    <a:pt x="11" y="41"/>
                  </a:lnTo>
                  <a:lnTo>
                    <a:pt x="7" y="44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4" y="23"/>
                  </a:lnTo>
                  <a:lnTo>
                    <a:pt x="10" y="13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0" y="10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34" y="24"/>
                  </a:lnTo>
                  <a:lnTo>
                    <a:pt x="39" y="26"/>
                  </a:lnTo>
                  <a:lnTo>
                    <a:pt x="44" y="29"/>
                  </a:lnTo>
                  <a:lnTo>
                    <a:pt x="48" y="39"/>
                  </a:lnTo>
                  <a:lnTo>
                    <a:pt x="51" y="49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4" y="76"/>
                  </a:lnTo>
                  <a:lnTo>
                    <a:pt x="73" y="80"/>
                  </a:lnTo>
                  <a:lnTo>
                    <a:pt x="78" y="83"/>
                  </a:lnTo>
                  <a:lnTo>
                    <a:pt x="82" y="85"/>
                  </a:lnTo>
                  <a:lnTo>
                    <a:pt x="83" y="91"/>
                  </a:lnTo>
                  <a:lnTo>
                    <a:pt x="85" y="97"/>
                  </a:lnTo>
                  <a:lnTo>
                    <a:pt x="89" y="97"/>
                  </a:lnTo>
                  <a:lnTo>
                    <a:pt x="92" y="98"/>
                  </a:lnTo>
                  <a:lnTo>
                    <a:pt x="98" y="104"/>
                  </a:lnTo>
                  <a:lnTo>
                    <a:pt x="103" y="108"/>
                  </a:lnTo>
                  <a:lnTo>
                    <a:pt x="106" y="111"/>
                  </a:lnTo>
                  <a:lnTo>
                    <a:pt x="110" y="111"/>
                  </a:lnTo>
                  <a:lnTo>
                    <a:pt x="117" y="111"/>
                  </a:lnTo>
                  <a:lnTo>
                    <a:pt x="125" y="111"/>
                  </a:lnTo>
                  <a:lnTo>
                    <a:pt x="132" y="112"/>
                  </a:lnTo>
                  <a:lnTo>
                    <a:pt x="137" y="114"/>
                  </a:lnTo>
                  <a:lnTo>
                    <a:pt x="150" y="119"/>
                  </a:lnTo>
                  <a:lnTo>
                    <a:pt x="161" y="127"/>
                  </a:lnTo>
                  <a:lnTo>
                    <a:pt x="168" y="121"/>
                  </a:lnTo>
                  <a:lnTo>
                    <a:pt x="174" y="118"/>
                  </a:lnTo>
                  <a:lnTo>
                    <a:pt x="181" y="114"/>
                  </a:lnTo>
                  <a:lnTo>
                    <a:pt x="187" y="112"/>
                  </a:lnTo>
                  <a:lnTo>
                    <a:pt x="201" y="110"/>
                  </a:lnTo>
                  <a:lnTo>
                    <a:pt x="215" y="110"/>
                  </a:lnTo>
                  <a:lnTo>
                    <a:pt x="229" y="111"/>
                  </a:lnTo>
                  <a:lnTo>
                    <a:pt x="244" y="114"/>
                  </a:lnTo>
                  <a:lnTo>
                    <a:pt x="258" y="117"/>
                  </a:lnTo>
                  <a:lnTo>
                    <a:pt x="272" y="121"/>
                  </a:lnTo>
                  <a:lnTo>
                    <a:pt x="278" y="117"/>
                  </a:lnTo>
                  <a:lnTo>
                    <a:pt x="282" y="111"/>
                  </a:lnTo>
                  <a:lnTo>
                    <a:pt x="286" y="104"/>
                  </a:lnTo>
                  <a:lnTo>
                    <a:pt x="290" y="97"/>
                  </a:lnTo>
                  <a:lnTo>
                    <a:pt x="295" y="90"/>
                  </a:lnTo>
                  <a:lnTo>
                    <a:pt x="299" y="84"/>
                  </a:lnTo>
                  <a:lnTo>
                    <a:pt x="305" y="77"/>
                  </a:lnTo>
                  <a:lnTo>
                    <a:pt x="313" y="73"/>
                  </a:lnTo>
                  <a:lnTo>
                    <a:pt x="316" y="71"/>
                  </a:lnTo>
                  <a:lnTo>
                    <a:pt x="317" y="70"/>
                  </a:lnTo>
                  <a:lnTo>
                    <a:pt x="323" y="70"/>
                  </a:lnTo>
                  <a:lnTo>
                    <a:pt x="334" y="71"/>
                  </a:lnTo>
                  <a:lnTo>
                    <a:pt x="339" y="73"/>
                  </a:lnTo>
                  <a:lnTo>
                    <a:pt x="343" y="73"/>
                  </a:lnTo>
                  <a:lnTo>
                    <a:pt x="347" y="71"/>
                  </a:lnTo>
                  <a:lnTo>
                    <a:pt x="350" y="68"/>
                  </a:lnTo>
                  <a:lnTo>
                    <a:pt x="351" y="66"/>
                  </a:lnTo>
                  <a:lnTo>
                    <a:pt x="353" y="56"/>
                  </a:lnTo>
                  <a:lnTo>
                    <a:pt x="357" y="46"/>
                  </a:lnTo>
                  <a:lnTo>
                    <a:pt x="358" y="40"/>
                  </a:lnTo>
                  <a:lnTo>
                    <a:pt x="361" y="36"/>
                  </a:lnTo>
                  <a:lnTo>
                    <a:pt x="365" y="33"/>
                  </a:lnTo>
                  <a:lnTo>
                    <a:pt x="370" y="30"/>
                  </a:lnTo>
                  <a:lnTo>
                    <a:pt x="367" y="20"/>
                  </a:lnTo>
                  <a:lnTo>
                    <a:pt x="365" y="16"/>
                  </a:lnTo>
                  <a:lnTo>
                    <a:pt x="363" y="12"/>
                  </a:lnTo>
                  <a:lnTo>
                    <a:pt x="358" y="12"/>
                  </a:lnTo>
                  <a:lnTo>
                    <a:pt x="356" y="13"/>
                  </a:lnTo>
                  <a:lnTo>
                    <a:pt x="353" y="13"/>
                  </a:lnTo>
                  <a:lnTo>
                    <a:pt x="350" y="12"/>
                  </a:lnTo>
                  <a:lnTo>
                    <a:pt x="347" y="10"/>
                  </a:lnTo>
                  <a:lnTo>
                    <a:pt x="346" y="9"/>
                  </a:lnTo>
                  <a:lnTo>
                    <a:pt x="346" y="6"/>
                  </a:lnTo>
                  <a:lnTo>
                    <a:pt x="347" y="3"/>
                  </a:lnTo>
                  <a:lnTo>
                    <a:pt x="348" y="3"/>
                  </a:lnTo>
                  <a:lnTo>
                    <a:pt x="351" y="2"/>
                  </a:lnTo>
                  <a:lnTo>
                    <a:pt x="357" y="2"/>
                  </a:lnTo>
                  <a:lnTo>
                    <a:pt x="361" y="0"/>
                  </a:lnTo>
                  <a:lnTo>
                    <a:pt x="365" y="2"/>
                  </a:lnTo>
                  <a:lnTo>
                    <a:pt x="371" y="2"/>
                  </a:lnTo>
                  <a:lnTo>
                    <a:pt x="381" y="2"/>
                  </a:lnTo>
                  <a:lnTo>
                    <a:pt x="385" y="3"/>
                  </a:lnTo>
                  <a:lnTo>
                    <a:pt x="390" y="5"/>
                  </a:lnTo>
                  <a:lnTo>
                    <a:pt x="391" y="9"/>
                  </a:lnTo>
                  <a:lnTo>
                    <a:pt x="39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1" name="Freeform 119">
              <a:extLst>
                <a:ext uri="{FF2B5EF4-FFF2-40B4-BE49-F238E27FC236}">
                  <a16:creationId xmlns:a16="http://schemas.microsoft.com/office/drawing/2014/main" id="{0E17088C-9C93-DB3F-42DB-83D8670DF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635"/>
              <a:ext cx="177" cy="128"/>
            </a:xfrm>
            <a:custGeom>
              <a:avLst/>
              <a:gdLst>
                <a:gd name="T0" fmla="*/ 1 w 352"/>
                <a:gd name="T1" fmla="*/ 0 h 257"/>
                <a:gd name="T2" fmla="*/ 1 w 352"/>
                <a:gd name="T3" fmla="*/ 0 h 257"/>
                <a:gd name="T4" fmla="*/ 1 w 352"/>
                <a:gd name="T5" fmla="*/ 0 h 257"/>
                <a:gd name="T6" fmla="*/ 1 w 352"/>
                <a:gd name="T7" fmla="*/ 0 h 257"/>
                <a:gd name="T8" fmla="*/ 1 w 352"/>
                <a:gd name="T9" fmla="*/ 0 h 257"/>
                <a:gd name="T10" fmla="*/ 1 w 352"/>
                <a:gd name="T11" fmla="*/ 0 h 257"/>
                <a:gd name="T12" fmla="*/ 1 w 352"/>
                <a:gd name="T13" fmla="*/ 0 h 257"/>
                <a:gd name="T14" fmla="*/ 1 w 352"/>
                <a:gd name="T15" fmla="*/ 0 h 257"/>
                <a:gd name="T16" fmla="*/ 1 w 352"/>
                <a:gd name="T17" fmla="*/ 0 h 257"/>
                <a:gd name="T18" fmla="*/ 1 w 352"/>
                <a:gd name="T19" fmla="*/ 0 h 257"/>
                <a:gd name="T20" fmla="*/ 1 w 352"/>
                <a:gd name="T21" fmla="*/ 0 h 257"/>
                <a:gd name="T22" fmla="*/ 1 w 352"/>
                <a:gd name="T23" fmla="*/ 0 h 257"/>
                <a:gd name="T24" fmla="*/ 1 w 352"/>
                <a:gd name="T25" fmla="*/ 0 h 257"/>
                <a:gd name="T26" fmla="*/ 1 w 352"/>
                <a:gd name="T27" fmla="*/ 0 h 257"/>
                <a:gd name="T28" fmla="*/ 1 w 352"/>
                <a:gd name="T29" fmla="*/ 0 h 257"/>
                <a:gd name="T30" fmla="*/ 1 w 352"/>
                <a:gd name="T31" fmla="*/ 0 h 257"/>
                <a:gd name="T32" fmla="*/ 1 w 352"/>
                <a:gd name="T33" fmla="*/ 0 h 257"/>
                <a:gd name="T34" fmla="*/ 1 w 352"/>
                <a:gd name="T35" fmla="*/ 0 h 257"/>
                <a:gd name="T36" fmla="*/ 1 w 352"/>
                <a:gd name="T37" fmla="*/ 0 h 257"/>
                <a:gd name="T38" fmla="*/ 1 w 352"/>
                <a:gd name="T39" fmla="*/ 0 h 257"/>
                <a:gd name="T40" fmla="*/ 1 w 352"/>
                <a:gd name="T41" fmla="*/ 0 h 257"/>
                <a:gd name="T42" fmla="*/ 1 w 352"/>
                <a:gd name="T43" fmla="*/ 0 h 257"/>
                <a:gd name="T44" fmla="*/ 1 w 352"/>
                <a:gd name="T45" fmla="*/ 0 h 257"/>
                <a:gd name="T46" fmla="*/ 1 w 352"/>
                <a:gd name="T47" fmla="*/ 0 h 257"/>
                <a:gd name="T48" fmla="*/ 1 w 352"/>
                <a:gd name="T49" fmla="*/ 0 h 257"/>
                <a:gd name="T50" fmla="*/ 1 w 352"/>
                <a:gd name="T51" fmla="*/ 0 h 257"/>
                <a:gd name="T52" fmla="*/ 0 w 352"/>
                <a:gd name="T53" fmla="*/ 0 h 257"/>
                <a:gd name="T54" fmla="*/ 0 w 352"/>
                <a:gd name="T55" fmla="*/ 0 h 257"/>
                <a:gd name="T56" fmla="*/ 1 w 352"/>
                <a:gd name="T57" fmla="*/ 0 h 257"/>
                <a:gd name="T58" fmla="*/ 1 w 352"/>
                <a:gd name="T59" fmla="*/ 0 h 257"/>
                <a:gd name="T60" fmla="*/ 1 w 352"/>
                <a:gd name="T61" fmla="*/ 0 h 257"/>
                <a:gd name="T62" fmla="*/ 1 w 352"/>
                <a:gd name="T63" fmla="*/ 0 h 257"/>
                <a:gd name="T64" fmla="*/ 1 w 352"/>
                <a:gd name="T65" fmla="*/ 0 h 257"/>
                <a:gd name="T66" fmla="*/ 1 w 352"/>
                <a:gd name="T67" fmla="*/ 0 h 257"/>
                <a:gd name="T68" fmla="*/ 1 w 352"/>
                <a:gd name="T69" fmla="*/ 0 h 257"/>
                <a:gd name="T70" fmla="*/ 1 w 352"/>
                <a:gd name="T71" fmla="*/ 0 h 2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2"/>
                <a:gd name="T109" fmla="*/ 0 h 257"/>
                <a:gd name="T110" fmla="*/ 352 w 352"/>
                <a:gd name="T111" fmla="*/ 257 h 2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2" h="257">
                  <a:moveTo>
                    <a:pt x="185" y="8"/>
                  </a:moveTo>
                  <a:lnTo>
                    <a:pt x="188" y="19"/>
                  </a:lnTo>
                  <a:lnTo>
                    <a:pt x="191" y="27"/>
                  </a:lnTo>
                  <a:lnTo>
                    <a:pt x="194" y="37"/>
                  </a:lnTo>
                  <a:lnTo>
                    <a:pt x="198" y="47"/>
                  </a:lnTo>
                  <a:lnTo>
                    <a:pt x="204" y="56"/>
                  </a:lnTo>
                  <a:lnTo>
                    <a:pt x="211" y="63"/>
                  </a:lnTo>
                  <a:lnTo>
                    <a:pt x="219" y="70"/>
                  </a:lnTo>
                  <a:lnTo>
                    <a:pt x="228" y="76"/>
                  </a:lnTo>
                  <a:lnTo>
                    <a:pt x="239" y="77"/>
                  </a:lnTo>
                  <a:lnTo>
                    <a:pt x="250" y="77"/>
                  </a:lnTo>
                  <a:lnTo>
                    <a:pt x="260" y="76"/>
                  </a:lnTo>
                  <a:lnTo>
                    <a:pt x="270" y="73"/>
                  </a:lnTo>
                  <a:lnTo>
                    <a:pt x="286" y="103"/>
                  </a:lnTo>
                  <a:lnTo>
                    <a:pt x="296" y="118"/>
                  </a:lnTo>
                  <a:lnTo>
                    <a:pt x="304" y="132"/>
                  </a:lnTo>
                  <a:lnTo>
                    <a:pt x="316" y="147"/>
                  </a:lnTo>
                  <a:lnTo>
                    <a:pt x="327" y="159"/>
                  </a:lnTo>
                  <a:lnTo>
                    <a:pt x="338" y="171"/>
                  </a:lnTo>
                  <a:lnTo>
                    <a:pt x="352" y="182"/>
                  </a:lnTo>
                  <a:lnTo>
                    <a:pt x="335" y="182"/>
                  </a:lnTo>
                  <a:lnTo>
                    <a:pt x="320" y="183"/>
                  </a:lnTo>
                  <a:lnTo>
                    <a:pt x="311" y="185"/>
                  </a:lnTo>
                  <a:lnTo>
                    <a:pt x="303" y="188"/>
                  </a:lnTo>
                  <a:lnTo>
                    <a:pt x="296" y="190"/>
                  </a:lnTo>
                  <a:lnTo>
                    <a:pt x="289" y="193"/>
                  </a:lnTo>
                  <a:lnTo>
                    <a:pt x="275" y="188"/>
                  </a:lnTo>
                  <a:lnTo>
                    <a:pt x="260" y="182"/>
                  </a:lnTo>
                  <a:lnTo>
                    <a:pt x="253" y="181"/>
                  </a:lnTo>
                  <a:lnTo>
                    <a:pt x="246" y="181"/>
                  </a:lnTo>
                  <a:lnTo>
                    <a:pt x="238" y="181"/>
                  </a:lnTo>
                  <a:lnTo>
                    <a:pt x="231" y="182"/>
                  </a:lnTo>
                  <a:lnTo>
                    <a:pt x="219" y="189"/>
                  </a:lnTo>
                  <a:lnTo>
                    <a:pt x="208" y="195"/>
                  </a:lnTo>
                  <a:lnTo>
                    <a:pt x="197" y="200"/>
                  </a:lnTo>
                  <a:lnTo>
                    <a:pt x="192" y="205"/>
                  </a:lnTo>
                  <a:lnTo>
                    <a:pt x="187" y="210"/>
                  </a:lnTo>
                  <a:lnTo>
                    <a:pt x="175" y="209"/>
                  </a:lnTo>
                  <a:lnTo>
                    <a:pt x="164" y="207"/>
                  </a:lnTo>
                  <a:lnTo>
                    <a:pt x="153" y="207"/>
                  </a:lnTo>
                  <a:lnTo>
                    <a:pt x="141" y="209"/>
                  </a:lnTo>
                  <a:lnTo>
                    <a:pt x="130" y="210"/>
                  </a:lnTo>
                  <a:lnTo>
                    <a:pt x="119" y="216"/>
                  </a:lnTo>
                  <a:lnTo>
                    <a:pt x="109" y="222"/>
                  </a:lnTo>
                  <a:lnTo>
                    <a:pt x="99" y="230"/>
                  </a:lnTo>
                  <a:lnTo>
                    <a:pt x="86" y="254"/>
                  </a:lnTo>
                  <a:lnTo>
                    <a:pt x="69" y="254"/>
                  </a:lnTo>
                  <a:lnTo>
                    <a:pt x="53" y="254"/>
                  </a:lnTo>
                  <a:lnTo>
                    <a:pt x="38" y="256"/>
                  </a:lnTo>
                  <a:lnTo>
                    <a:pt x="19" y="257"/>
                  </a:lnTo>
                  <a:lnTo>
                    <a:pt x="15" y="253"/>
                  </a:lnTo>
                  <a:lnTo>
                    <a:pt x="7" y="196"/>
                  </a:lnTo>
                  <a:lnTo>
                    <a:pt x="1" y="138"/>
                  </a:lnTo>
                  <a:lnTo>
                    <a:pt x="0" y="110"/>
                  </a:lnTo>
                  <a:lnTo>
                    <a:pt x="0" y="81"/>
                  </a:lnTo>
                  <a:lnTo>
                    <a:pt x="0" y="53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9" y="16"/>
                  </a:lnTo>
                  <a:lnTo>
                    <a:pt x="15" y="15"/>
                  </a:lnTo>
                  <a:lnTo>
                    <a:pt x="24" y="13"/>
                  </a:lnTo>
                  <a:lnTo>
                    <a:pt x="39" y="12"/>
                  </a:lnTo>
                  <a:lnTo>
                    <a:pt x="46" y="10"/>
                  </a:lnTo>
                  <a:lnTo>
                    <a:pt x="53" y="8"/>
                  </a:lnTo>
                  <a:lnTo>
                    <a:pt x="68" y="6"/>
                  </a:lnTo>
                  <a:lnTo>
                    <a:pt x="82" y="6"/>
                  </a:lnTo>
                  <a:lnTo>
                    <a:pt x="109" y="6"/>
                  </a:lnTo>
                  <a:lnTo>
                    <a:pt x="133" y="6"/>
                  </a:lnTo>
                  <a:lnTo>
                    <a:pt x="146" y="5"/>
                  </a:lnTo>
                  <a:lnTo>
                    <a:pt x="158" y="0"/>
                  </a:lnTo>
                  <a:lnTo>
                    <a:pt x="185" y="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2" name="Freeform 120">
              <a:extLst>
                <a:ext uri="{FF2B5EF4-FFF2-40B4-BE49-F238E27FC236}">
                  <a16:creationId xmlns:a16="http://schemas.microsoft.com/office/drawing/2014/main" id="{963CCD8A-4B27-F624-4A19-D1CDA5ED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679"/>
              <a:ext cx="160" cy="112"/>
            </a:xfrm>
            <a:custGeom>
              <a:avLst/>
              <a:gdLst>
                <a:gd name="T0" fmla="*/ 0 w 322"/>
                <a:gd name="T1" fmla="*/ 1 h 224"/>
                <a:gd name="T2" fmla="*/ 0 w 322"/>
                <a:gd name="T3" fmla="*/ 1 h 224"/>
                <a:gd name="T4" fmla="*/ 0 w 322"/>
                <a:gd name="T5" fmla="*/ 1 h 224"/>
                <a:gd name="T6" fmla="*/ 0 w 322"/>
                <a:gd name="T7" fmla="*/ 1 h 224"/>
                <a:gd name="T8" fmla="*/ 0 w 322"/>
                <a:gd name="T9" fmla="*/ 1 h 224"/>
                <a:gd name="T10" fmla="*/ 0 w 322"/>
                <a:gd name="T11" fmla="*/ 1 h 224"/>
                <a:gd name="T12" fmla="*/ 0 w 322"/>
                <a:gd name="T13" fmla="*/ 1 h 224"/>
                <a:gd name="T14" fmla="*/ 0 w 322"/>
                <a:gd name="T15" fmla="*/ 1 h 224"/>
                <a:gd name="T16" fmla="*/ 0 w 322"/>
                <a:gd name="T17" fmla="*/ 1 h 224"/>
                <a:gd name="T18" fmla="*/ 0 w 322"/>
                <a:gd name="T19" fmla="*/ 1 h 224"/>
                <a:gd name="T20" fmla="*/ 0 w 322"/>
                <a:gd name="T21" fmla="*/ 1 h 224"/>
                <a:gd name="T22" fmla="*/ 0 w 322"/>
                <a:gd name="T23" fmla="*/ 1 h 224"/>
                <a:gd name="T24" fmla="*/ 0 w 322"/>
                <a:gd name="T25" fmla="*/ 1 h 224"/>
                <a:gd name="T26" fmla="*/ 0 w 322"/>
                <a:gd name="T27" fmla="*/ 1 h 224"/>
                <a:gd name="T28" fmla="*/ 0 w 322"/>
                <a:gd name="T29" fmla="*/ 1 h 224"/>
                <a:gd name="T30" fmla="*/ 0 w 322"/>
                <a:gd name="T31" fmla="*/ 1 h 224"/>
                <a:gd name="T32" fmla="*/ 0 w 322"/>
                <a:gd name="T33" fmla="*/ 1 h 224"/>
                <a:gd name="T34" fmla="*/ 0 w 322"/>
                <a:gd name="T35" fmla="*/ 1 h 224"/>
                <a:gd name="T36" fmla="*/ 0 w 322"/>
                <a:gd name="T37" fmla="*/ 1 h 224"/>
                <a:gd name="T38" fmla="*/ 0 w 322"/>
                <a:gd name="T39" fmla="*/ 1 h 224"/>
                <a:gd name="T40" fmla="*/ 0 w 322"/>
                <a:gd name="T41" fmla="*/ 1 h 224"/>
                <a:gd name="T42" fmla="*/ 0 w 322"/>
                <a:gd name="T43" fmla="*/ 1 h 224"/>
                <a:gd name="T44" fmla="*/ 0 w 322"/>
                <a:gd name="T45" fmla="*/ 1 h 224"/>
                <a:gd name="T46" fmla="*/ 0 w 322"/>
                <a:gd name="T47" fmla="*/ 1 h 224"/>
                <a:gd name="T48" fmla="*/ 0 w 322"/>
                <a:gd name="T49" fmla="*/ 1 h 224"/>
                <a:gd name="T50" fmla="*/ 0 w 322"/>
                <a:gd name="T51" fmla="*/ 1 h 224"/>
                <a:gd name="T52" fmla="*/ 0 w 322"/>
                <a:gd name="T53" fmla="*/ 1 h 224"/>
                <a:gd name="T54" fmla="*/ 0 w 322"/>
                <a:gd name="T55" fmla="*/ 1 h 224"/>
                <a:gd name="T56" fmla="*/ 0 w 322"/>
                <a:gd name="T57" fmla="*/ 1 h 224"/>
                <a:gd name="T58" fmla="*/ 0 w 322"/>
                <a:gd name="T59" fmla="*/ 1 h 224"/>
                <a:gd name="T60" fmla="*/ 0 w 322"/>
                <a:gd name="T61" fmla="*/ 1 h 224"/>
                <a:gd name="T62" fmla="*/ 0 w 322"/>
                <a:gd name="T63" fmla="*/ 1 h 224"/>
                <a:gd name="T64" fmla="*/ 0 w 322"/>
                <a:gd name="T65" fmla="*/ 1 h 224"/>
                <a:gd name="T66" fmla="*/ 0 w 322"/>
                <a:gd name="T67" fmla="*/ 1 h 224"/>
                <a:gd name="T68" fmla="*/ 0 w 322"/>
                <a:gd name="T69" fmla="*/ 1 h 224"/>
                <a:gd name="T70" fmla="*/ 0 w 322"/>
                <a:gd name="T71" fmla="*/ 1 h 224"/>
                <a:gd name="T72" fmla="*/ 0 w 322"/>
                <a:gd name="T73" fmla="*/ 1 h 224"/>
                <a:gd name="T74" fmla="*/ 0 w 322"/>
                <a:gd name="T75" fmla="*/ 1 h 224"/>
                <a:gd name="T76" fmla="*/ 0 w 322"/>
                <a:gd name="T77" fmla="*/ 1 h 224"/>
                <a:gd name="T78" fmla="*/ 0 w 322"/>
                <a:gd name="T79" fmla="*/ 1 h 224"/>
                <a:gd name="T80" fmla="*/ 0 w 322"/>
                <a:gd name="T81" fmla="*/ 1 h 224"/>
                <a:gd name="T82" fmla="*/ 0 w 322"/>
                <a:gd name="T83" fmla="*/ 1 h 224"/>
                <a:gd name="T84" fmla="*/ 0 w 322"/>
                <a:gd name="T85" fmla="*/ 1 h 224"/>
                <a:gd name="T86" fmla="*/ 0 w 322"/>
                <a:gd name="T87" fmla="*/ 1 h 224"/>
                <a:gd name="T88" fmla="*/ 0 w 322"/>
                <a:gd name="T89" fmla="*/ 1 h 224"/>
                <a:gd name="T90" fmla="*/ 0 w 322"/>
                <a:gd name="T91" fmla="*/ 1 h 224"/>
                <a:gd name="T92" fmla="*/ 0 w 322"/>
                <a:gd name="T93" fmla="*/ 1 h 224"/>
                <a:gd name="T94" fmla="*/ 0 w 322"/>
                <a:gd name="T95" fmla="*/ 1 h 224"/>
                <a:gd name="T96" fmla="*/ 0 w 322"/>
                <a:gd name="T97" fmla="*/ 1 h 224"/>
                <a:gd name="T98" fmla="*/ 0 w 322"/>
                <a:gd name="T99" fmla="*/ 1 h 224"/>
                <a:gd name="T100" fmla="*/ 0 w 322"/>
                <a:gd name="T101" fmla="*/ 1 h 224"/>
                <a:gd name="T102" fmla="*/ 0 w 322"/>
                <a:gd name="T103" fmla="*/ 1 h 224"/>
                <a:gd name="T104" fmla="*/ 0 w 322"/>
                <a:gd name="T105" fmla="*/ 1 h 224"/>
                <a:gd name="T106" fmla="*/ 0 w 322"/>
                <a:gd name="T107" fmla="*/ 1 h 224"/>
                <a:gd name="T108" fmla="*/ 0 w 322"/>
                <a:gd name="T109" fmla="*/ 0 h 224"/>
                <a:gd name="T110" fmla="*/ 0 w 322"/>
                <a:gd name="T111" fmla="*/ 1 h 2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2"/>
                <a:gd name="T169" fmla="*/ 0 h 224"/>
                <a:gd name="T170" fmla="*/ 322 w 322"/>
                <a:gd name="T171" fmla="*/ 224 h 2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2" h="224">
                  <a:moveTo>
                    <a:pt x="258" y="11"/>
                  </a:moveTo>
                  <a:lnTo>
                    <a:pt x="268" y="28"/>
                  </a:lnTo>
                  <a:lnTo>
                    <a:pt x="279" y="45"/>
                  </a:lnTo>
                  <a:lnTo>
                    <a:pt x="282" y="54"/>
                  </a:lnTo>
                  <a:lnTo>
                    <a:pt x="286" y="64"/>
                  </a:lnTo>
                  <a:lnTo>
                    <a:pt x="288" y="74"/>
                  </a:lnTo>
                  <a:lnTo>
                    <a:pt x="291" y="83"/>
                  </a:lnTo>
                  <a:lnTo>
                    <a:pt x="299" y="95"/>
                  </a:lnTo>
                  <a:lnTo>
                    <a:pt x="308" y="108"/>
                  </a:lnTo>
                  <a:lnTo>
                    <a:pt x="313" y="120"/>
                  </a:lnTo>
                  <a:lnTo>
                    <a:pt x="319" y="135"/>
                  </a:lnTo>
                  <a:lnTo>
                    <a:pt x="322" y="150"/>
                  </a:lnTo>
                  <a:lnTo>
                    <a:pt x="322" y="164"/>
                  </a:lnTo>
                  <a:lnTo>
                    <a:pt x="322" y="180"/>
                  </a:lnTo>
                  <a:lnTo>
                    <a:pt x="319" y="195"/>
                  </a:lnTo>
                  <a:lnTo>
                    <a:pt x="313" y="204"/>
                  </a:lnTo>
                  <a:lnTo>
                    <a:pt x="306" y="212"/>
                  </a:lnTo>
                  <a:lnTo>
                    <a:pt x="302" y="215"/>
                  </a:lnTo>
                  <a:lnTo>
                    <a:pt x="298" y="218"/>
                  </a:lnTo>
                  <a:lnTo>
                    <a:pt x="293" y="220"/>
                  </a:lnTo>
                  <a:lnTo>
                    <a:pt x="288" y="221"/>
                  </a:lnTo>
                  <a:lnTo>
                    <a:pt x="286" y="205"/>
                  </a:lnTo>
                  <a:lnTo>
                    <a:pt x="283" y="190"/>
                  </a:lnTo>
                  <a:lnTo>
                    <a:pt x="278" y="176"/>
                  </a:lnTo>
                  <a:lnTo>
                    <a:pt x="272" y="161"/>
                  </a:lnTo>
                  <a:lnTo>
                    <a:pt x="242" y="108"/>
                  </a:lnTo>
                  <a:lnTo>
                    <a:pt x="237" y="105"/>
                  </a:lnTo>
                  <a:lnTo>
                    <a:pt x="234" y="105"/>
                  </a:lnTo>
                  <a:lnTo>
                    <a:pt x="231" y="108"/>
                  </a:lnTo>
                  <a:lnTo>
                    <a:pt x="228" y="109"/>
                  </a:lnTo>
                  <a:lnTo>
                    <a:pt x="227" y="112"/>
                  </a:lnTo>
                  <a:lnTo>
                    <a:pt x="227" y="116"/>
                  </a:lnTo>
                  <a:lnTo>
                    <a:pt x="228" y="120"/>
                  </a:lnTo>
                  <a:lnTo>
                    <a:pt x="231" y="123"/>
                  </a:lnTo>
                  <a:lnTo>
                    <a:pt x="235" y="127"/>
                  </a:lnTo>
                  <a:lnTo>
                    <a:pt x="240" y="130"/>
                  </a:lnTo>
                  <a:lnTo>
                    <a:pt x="242" y="135"/>
                  </a:lnTo>
                  <a:lnTo>
                    <a:pt x="244" y="140"/>
                  </a:lnTo>
                  <a:lnTo>
                    <a:pt x="252" y="157"/>
                  </a:lnTo>
                  <a:lnTo>
                    <a:pt x="259" y="174"/>
                  </a:lnTo>
                  <a:lnTo>
                    <a:pt x="266" y="193"/>
                  </a:lnTo>
                  <a:lnTo>
                    <a:pt x="272" y="210"/>
                  </a:lnTo>
                  <a:lnTo>
                    <a:pt x="262" y="211"/>
                  </a:lnTo>
                  <a:lnTo>
                    <a:pt x="254" y="211"/>
                  </a:lnTo>
                  <a:lnTo>
                    <a:pt x="247" y="210"/>
                  </a:lnTo>
                  <a:lnTo>
                    <a:pt x="238" y="208"/>
                  </a:lnTo>
                  <a:lnTo>
                    <a:pt x="231" y="204"/>
                  </a:lnTo>
                  <a:lnTo>
                    <a:pt x="224" y="201"/>
                  </a:lnTo>
                  <a:lnTo>
                    <a:pt x="218" y="195"/>
                  </a:lnTo>
                  <a:lnTo>
                    <a:pt x="213" y="190"/>
                  </a:lnTo>
                  <a:lnTo>
                    <a:pt x="200" y="177"/>
                  </a:lnTo>
                  <a:lnTo>
                    <a:pt x="190" y="164"/>
                  </a:lnTo>
                  <a:lnTo>
                    <a:pt x="181" y="150"/>
                  </a:lnTo>
                  <a:lnTo>
                    <a:pt x="173" y="136"/>
                  </a:lnTo>
                  <a:lnTo>
                    <a:pt x="170" y="129"/>
                  </a:lnTo>
                  <a:lnTo>
                    <a:pt x="169" y="122"/>
                  </a:lnTo>
                  <a:lnTo>
                    <a:pt x="167" y="119"/>
                  </a:lnTo>
                  <a:lnTo>
                    <a:pt x="164" y="116"/>
                  </a:lnTo>
                  <a:lnTo>
                    <a:pt x="162" y="113"/>
                  </a:lnTo>
                  <a:lnTo>
                    <a:pt x="157" y="112"/>
                  </a:lnTo>
                  <a:lnTo>
                    <a:pt x="153" y="112"/>
                  </a:lnTo>
                  <a:lnTo>
                    <a:pt x="152" y="113"/>
                  </a:lnTo>
                  <a:lnTo>
                    <a:pt x="147" y="119"/>
                  </a:lnTo>
                  <a:lnTo>
                    <a:pt x="150" y="132"/>
                  </a:lnTo>
                  <a:lnTo>
                    <a:pt x="153" y="142"/>
                  </a:lnTo>
                  <a:lnTo>
                    <a:pt x="159" y="153"/>
                  </a:lnTo>
                  <a:lnTo>
                    <a:pt x="166" y="163"/>
                  </a:lnTo>
                  <a:lnTo>
                    <a:pt x="180" y="183"/>
                  </a:lnTo>
                  <a:lnTo>
                    <a:pt x="189" y="193"/>
                  </a:lnTo>
                  <a:lnTo>
                    <a:pt x="196" y="201"/>
                  </a:lnTo>
                  <a:lnTo>
                    <a:pt x="196" y="215"/>
                  </a:lnTo>
                  <a:lnTo>
                    <a:pt x="179" y="214"/>
                  </a:lnTo>
                  <a:lnTo>
                    <a:pt x="160" y="212"/>
                  </a:lnTo>
                  <a:lnTo>
                    <a:pt x="152" y="210"/>
                  </a:lnTo>
                  <a:lnTo>
                    <a:pt x="145" y="207"/>
                  </a:lnTo>
                  <a:lnTo>
                    <a:pt x="137" y="201"/>
                  </a:lnTo>
                  <a:lnTo>
                    <a:pt x="132" y="195"/>
                  </a:lnTo>
                  <a:lnTo>
                    <a:pt x="125" y="187"/>
                  </a:lnTo>
                  <a:lnTo>
                    <a:pt x="118" y="177"/>
                  </a:lnTo>
                  <a:lnTo>
                    <a:pt x="108" y="157"/>
                  </a:lnTo>
                  <a:lnTo>
                    <a:pt x="96" y="135"/>
                  </a:lnTo>
                  <a:lnTo>
                    <a:pt x="91" y="125"/>
                  </a:lnTo>
                  <a:lnTo>
                    <a:pt x="82" y="115"/>
                  </a:lnTo>
                  <a:lnTo>
                    <a:pt x="77" y="119"/>
                  </a:lnTo>
                  <a:lnTo>
                    <a:pt x="74" y="120"/>
                  </a:lnTo>
                  <a:lnTo>
                    <a:pt x="72" y="123"/>
                  </a:lnTo>
                  <a:lnTo>
                    <a:pt x="77" y="136"/>
                  </a:lnTo>
                  <a:lnTo>
                    <a:pt x="82" y="149"/>
                  </a:lnTo>
                  <a:lnTo>
                    <a:pt x="95" y="173"/>
                  </a:lnTo>
                  <a:lnTo>
                    <a:pt x="108" y="195"/>
                  </a:lnTo>
                  <a:lnTo>
                    <a:pt x="116" y="207"/>
                  </a:lnTo>
                  <a:lnTo>
                    <a:pt x="123" y="218"/>
                  </a:lnTo>
                  <a:lnTo>
                    <a:pt x="118" y="221"/>
                  </a:lnTo>
                  <a:lnTo>
                    <a:pt x="111" y="222"/>
                  </a:lnTo>
                  <a:lnTo>
                    <a:pt x="98" y="224"/>
                  </a:lnTo>
                  <a:lnTo>
                    <a:pt x="84" y="222"/>
                  </a:lnTo>
                  <a:lnTo>
                    <a:pt x="71" y="221"/>
                  </a:lnTo>
                  <a:lnTo>
                    <a:pt x="65" y="220"/>
                  </a:lnTo>
                  <a:lnTo>
                    <a:pt x="61" y="217"/>
                  </a:lnTo>
                  <a:lnTo>
                    <a:pt x="58" y="214"/>
                  </a:lnTo>
                  <a:lnTo>
                    <a:pt x="55" y="210"/>
                  </a:lnTo>
                  <a:lnTo>
                    <a:pt x="52" y="207"/>
                  </a:lnTo>
                  <a:lnTo>
                    <a:pt x="50" y="203"/>
                  </a:lnTo>
                  <a:lnTo>
                    <a:pt x="45" y="200"/>
                  </a:lnTo>
                  <a:lnTo>
                    <a:pt x="41" y="198"/>
                  </a:lnTo>
                  <a:lnTo>
                    <a:pt x="37" y="187"/>
                  </a:lnTo>
                  <a:lnTo>
                    <a:pt x="30" y="176"/>
                  </a:lnTo>
                  <a:lnTo>
                    <a:pt x="24" y="166"/>
                  </a:lnTo>
                  <a:lnTo>
                    <a:pt x="18" y="154"/>
                  </a:lnTo>
                  <a:lnTo>
                    <a:pt x="11" y="143"/>
                  </a:lnTo>
                  <a:lnTo>
                    <a:pt x="7" y="132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6" y="106"/>
                  </a:lnTo>
                  <a:lnTo>
                    <a:pt x="3" y="102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10" y="72"/>
                  </a:lnTo>
                  <a:lnTo>
                    <a:pt x="13" y="75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21" y="68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33" y="66"/>
                  </a:lnTo>
                  <a:lnTo>
                    <a:pt x="40" y="65"/>
                  </a:lnTo>
                  <a:lnTo>
                    <a:pt x="45" y="65"/>
                  </a:lnTo>
                  <a:lnTo>
                    <a:pt x="51" y="66"/>
                  </a:lnTo>
                  <a:lnTo>
                    <a:pt x="54" y="59"/>
                  </a:lnTo>
                  <a:lnTo>
                    <a:pt x="60" y="52"/>
                  </a:lnTo>
                  <a:lnTo>
                    <a:pt x="65" y="45"/>
                  </a:lnTo>
                  <a:lnTo>
                    <a:pt x="72" y="38"/>
                  </a:lnTo>
                  <a:lnTo>
                    <a:pt x="78" y="40"/>
                  </a:lnTo>
                  <a:lnTo>
                    <a:pt x="89" y="37"/>
                  </a:lnTo>
                  <a:lnTo>
                    <a:pt x="95" y="37"/>
                  </a:lnTo>
                  <a:lnTo>
                    <a:pt x="101" y="35"/>
                  </a:lnTo>
                  <a:lnTo>
                    <a:pt x="105" y="37"/>
                  </a:lnTo>
                  <a:lnTo>
                    <a:pt x="109" y="40"/>
                  </a:lnTo>
                  <a:lnTo>
                    <a:pt x="111" y="42"/>
                  </a:lnTo>
                  <a:lnTo>
                    <a:pt x="112" y="45"/>
                  </a:lnTo>
                  <a:lnTo>
                    <a:pt x="118" y="42"/>
                  </a:lnTo>
                  <a:lnTo>
                    <a:pt x="128" y="34"/>
                  </a:lnTo>
                  <a:lnTo>
                    <a:pt x="133" y="31"/>
                  </a:lnTo>
                  <a:lnTo>
                    <a:pt x="139" y="28"/>
                  </a:lnTo>
                  <a:lnTo>
                    <a:pt x="145" y="27"/>
                  </a:lnTo>
                  <a:lnTo>
                    <a:pt x="152" y="27"/>
                  </a:lnTo>
                  <a:lnTo>
                    <a:pt x="159" y="30"/>
                  </a:lnTo>
                  <a:lnTo>
                    <a:pt x="167" y="32"/>
                  </a:lnTo>
                  <a:lnTo>
                    <a:pt x="174" y="34"/>
                  </a:lnTo>
                  <a:lnTo>
                    <a:pt x="180" y="34"/>
                  </a:lnTo>
                  <a:lnTo>
                    <a:pt x="184" y="32"/>
                  </a:lnTo>
                  <a:lnTo>
                    <a:pt x="187" y="31"/>
                  </a:lnTo>
                  <a:lnTo>
                    <a:pt x="187" y="28"/>
                  </a:lnTo>
                  <a:lnTo>
                    <a:pt x="187" y="27"/>
                  </a:lnTo>
                  <a:lnTo>
                    <a:pt x="186" y="25"/>
                  </a:lnTo>
                  <a:lnTo>
                    <a:pt x="184" y="24"/>
                  </a:lnTo>
                  <a:lnTo>
                    <a:pt x="187" y="18"/>
                  </a:lnTo>
                  <a:lnTo>
                    <a:pt x="191" y="14"/>
                  </a:lnTo>
                  <a:lnTo>
                    <a:pt x="197" y="11"/>
                  </a:lnTo>
                  <a:lnTo>
                    <a:pt x="203" y="7"/>
                  </a:lnTo>
                  <a:lnTo>
                    <a:pt x="214" y="3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2" y="3"/>
                  </a:lnTo>
                  <a:lnTo>
                    <a:pt x="251" y="5"/>
                  </a:lnTo>
                  <a:lnTo>
                    <a:pt x="258" y="11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3" name="Freeform 121">
              <a:extLst>
                <a:ext uri="{FF2B5EF4-FFF2-40B4-BE49-F238E27FC236}">
                  <a16:creationId xmlns:a16="http://schemas.microsoft.com/office/drawing/2014/main" id="{55F04A03-978C-F957-1E5F-C22950C3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67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0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8"/>
                <a:gd name="T29" fmla="*/ 29 w 2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8">
                  <a:moveTo>
                    <a:pt x="29" y="24"/>
                  </a:moveTo>
                  <a:lnTo>
                    <a:pt x="23" y="25"/>
                  </a:lnTo>
                  <a:lnTo>
                    <a:pt x="16" y="27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9" y="5"/>
                  </a:lnTo>
                  <a:lnTo>
                    <a:pt x="16" y="11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9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4" name="Freeform 122">
              <a:extLst>
                <a:ext uri="{FF2B5EF4-FFF2-40B4-BE49-F238E27FC236}">
                  <a16:creationId xmlns:a16="http://schemas.microsoft.com/office/drawing/2014/main" id="{0BA0BBAB-B271-12CA-C395-996DEC66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686"/>
              <a:ext cx="15" cy="5"/>
            </a:xfrm>
            <a:custGeom>
              <a:avLst/>
              <a:gdLst>
                <a:gd name="T0" fmla="*/ 1 w 28"/>
                <a:gd name="T1" fmla="*/ 0 h 11"/>
                <a:gd name="T2" fmla="*/ 1 w 28"/>
                <a:gd name="T3" fmla="*/ 0 h 11"/>
                <a:gd name="T4" fmla="*/ 1 w 28"/>
                <a:gd name="T5" fmla="*/ 0 h 11"/>
                <a:gd name="T6" fmla="*/ 1 w 28"/>
                <a:gd name="T7" fmla="*/ 0 h 11"/>
                <a:gd name="T8" fmla="*/ 1 w 28"/>
                <a:gd name="T9" fmla="*/ 0 h 11"/>
                <a:gd name="T10" fmla="*/ 1 w 28"/>
                <a:gd name="T11" fmla="*/ 0 h 11"/>
                <a:gd name="T12" fmla="*/ 1 w 28"/>
                <a:gd name="T13" fmla="*/ 0 h 11"/>
                <a:gd name="T14" fmla="*/ 1 w 28"/>
                <a:gd name="T15" fmla="*/ 0 h 11"/>
                <a:gd name="T16" fmla="*/ 1 w 28"/>
                <a:gd name="T17" fmla="*/ 0 h 11"/>
                <a:gd name="T18" fmla="*/ 1 w 28"/>
                <a:gd name="T19" fmla="*/ 0 h 11"/>
                <a:gd name="T20" fmla="*/ 1 w 28"/>
                <a:gd name="T21" fmla="*/ 0 h 11"/>
                <a:gd name="T22" fmla="*/ 0 w 28"/>
                <a:gd name="T23" fmla="*/ 0 h 11"/>
                <a:gd name="T24" fmla="*/ 1 w 28"/>
                <a:gd name="T25" fmla="*/ 0 h 11"/>
                <a:gd name="T26" fmla="*/ 1 w 28"/>
                <a:gd name="T27" fmla="*/ 0 h 11"/>
                <a:gd name="T28" fmla="*/ 1 w 28"/>
                <a:gd name="T29" fmla="*/ 0 h 11"/>
                <a:gd name="T30" fmla="*/ 1 w 28"/>
                <a:gd name="T31" fmla="*/ 0 h 11"/>
                <a:gd name="T32" fmla="*/ 1 w 28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11"/>
                <a:gd name="T53" fmla="*/ 28 w 2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11">
                  <a:moveTo>
                    <a:pt x="20" y="1"/>
                  </a:moveTo>
                  <a:lnTo>
                    <a:pt x="20" y="4"/>
                  </a:lnTo>
                  <a:lnTo>
                    <a:pt x="20" y="5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15" y="5"/>
                  </a:lnTo>
                  <a:lnTo>
                    <a:pt x="7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70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5" name="Freeform 123">
              <a:extLst>
                <a:ext uri="{FF2B5EF4-FFF2-40B4-BE49-F238E27FC236}">
                  <a16:creationId xmlns:a16="http://schemas.microsoft.com/office/drawing/2014/main" id="{5AC287BA-5F0B-2938-EA6B-7157A653D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2686"/>
              <a:ext cx="60" cy="17"/>
            </a:xfrm>
            <a:custGeom>
              <a:avLst/>
              <a:gdLst>
                <a:gd name="T0" fmla="*/ 0 w 121"/>
                <a:gd name="T1" fmla="*/ 1 h 34"/>
                <a:gd name="T2" fmla="*/ 0 w 121"/>
                <a:gd name="T3" fmla="*/ 1 h 34"/>
                <a:gd name="T4" fmla="*/ 0 w 121"/>
                <a:gd name="T5" fmla="*/ 1 h 34"/>
                <a:gd name="T6" fmla="*/ 0 w 121"/>
                <a:gd name="T7" fmla="*/ 1 h 34"/>
                <a:gd name="T8" fmla="*/ 0 w 121"/>
                <a:gd name="T9" fmla="*/ 1 h 34"/>
                <a:gd name="T10" fmla="*/ 0 w 121"/>
                <a:gd name="T11" fmla="*/ 1 h 34"/>
                <a:gd name="T12" fmla="*/ 0 w 121"/>
                <a:gd name="T13" fmla="*/ 1 h 34"/>
                <a:gd name="T14" fmla="*/ 0 w 121"/>
                <a:gd name="T15" fmla="*/ 1 h 34"/>
                <a:gd name="T16" fmla="*/ 0 w 121"/>
                <a:gd name="T17" fmla="*/ 1 h 34"/>
                <a:gd name="T18" fmla="*/ 0 w 121"/>
                <a:gd name="T19" fmla="*/ 1 h 34"/>
                <a:gd name="T20" fmla="*/ 0 w 121"/>
                <a:gd name="T21" fmla="*/ 1 h 34"/>
                <a:gd name="T22" fmla="*/ 0 w 121"/>
                <a:gd name="T23" fmla="*/ 1 h 34"/>
                <a:gd name="T24" fmla="*/ 0 w 121"/>
                <a:gd name="T25" fmla="*/ 1 h 34"/>
                <a:gd name="T26" fmla="*/ 0 w 121"/>
                <a:gd name="T27" fmla="*/ 1 h 34"/>
                <a:gd name="T28" fmla="*/ 0 w 121"/>
                <a:gd name="T29" fmla="*/ 1 h 34"/>
                <a:gd name="T30" fmla="*/ 0 w 121"/>
                <a:gd name="T31" fmla="*/ 1 h 34"/>
                <a:gd name="T32" fmla="*/ 0 w 121"/>
                <a:gd name="T33" fmla="*/ 1 h 34"/>
                <a:gd name="T34" fmla="*/ 0 w 121"/>
                <a:gd name="T35" fmla="*/ 1 h 34"/>
                <a:gd name="T36" fmla="*/ 0 w 121"/>
                <a:gd name="T37" fmla="*/ 1 h 34"/>
                <a:gd name="T38" fmla="*/ 0 w 121"/>
                <a:gd name="T39" fmla="*/ 1 h 34"/>
                <a:gd name="T40" fmla="*/ 0 w 121"/>
                <a:gd name="T41" fmla="*/ 1 h 34"/>
                <a:gd name="T42" fmla="*/ 0 w 121"/>
                <a:gd name="T43" fmla="*/ 1 h 34"/>
                <a:gd name="T44" fmla="*/ 0 w 121"/>
                <a:gd name="T45" fmla="*/ 1 h 34"/>
                <a:gd name="T46" fmla="*/ 0 w 121"/>
                <a:gd name="T47" fmla="*/ 1 h 34"/>
                <a:gd name="T48" fmla="*/ 0 w 121"/>
                <a:gd name="T49" fmla="*/ 1 h 34"/>
                <a:gd name="T50" fmla="*/ 0 w 121"/>
                <a:gd name="T51" fmla="*/ 1 h 34"/>
                <a:gd name="T52" fmla="*/ 0 w 121"/>
                <a:gd name="T53" fmla="*/ 1 h 34"/>
                <a:gd name="T54" fmla="*/ 0 w 121"/>
                <a:gd name="T55" fmla="*/ 0 h 34"/>
                <a:gd name="T56" fmla="*/ 0 w 121"/>
                <a:gd name="T57" fmla="*/ 0 h 34"/>
                <a:gd name="T58" fmla="*/ 0 w 121"/>
                <a:gd name="T59" fmla="*/ 1 h 34"/>
                <a:gd name="T60" fmla="*/ 0 w 121"/>
                <a:gd name="T61" fmla="*/ 1 h 34"/>
                <a:gd name="T62" fmla="*/ 0 w 121"/>
                <a:gd name="T63" fmla="*/ 1 h 34"/>
                <a:gd name="T64" fmla="*/ 0 w 121"/>
                <a:gd name="T65" fmla="*/ 1 h 34"/>
                <a:gd name="T66" fmla="*/ 0 w 121"/>
                <a:gd name="T67" fmla="*/ 1 h 34"/>
                <a:gd name="T68" fmla="*/ 0 w 121"/>
                <a:gd name="T69" fmla="*/ 1 h 34"/>
                <a:gd name="T70" fmla="*/ 0 w 121"/>
                <a:gd name="T71" fmla="*/ 1 h 34"/>
                <a:gd name="T72" fmla="*/ 0 w 121"/>
                <a:gd name="T73" fmla="*/ 1 h 34"/>
                <a:gd name="T74" fmla="*/ 0 w 121"/>
                <a:gd name="T75" fmla="*/ 1 h 34"/>
                <a:gd name="T76" fmla="*/ 0 w 121"/>
                <a:gd name="T77" fmla="*/ 1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34"/>
                <a:gd name="T119" fmla="*/ 121 w 121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34">
                  <a:moveTo>
                    <a:pt x="121" y="5"/>
                  </a:moveTo>
                  <a:lnTo>
                    <a:pt x="119" y="9"/>
                  </a:lnTo>
                  <a:lnTo>
                    <a:pt x="118" y="11"/>
                  </a:lnTo>
                  <a:lnTo>
                    <a:pt x="115" y="15"/>
                  </a:lnTo>
                  <a:lnTo>
                    <a:pt x="110" y="17"/>
                  </a:lnTo>
                  <a:lnTo>
                    <a:pt x="102" y="17"/>
                  </a:lnTo>
                  <a:lnTo>
                    <a:pt x="95" y="17"/>
                  </a:lnTo>
                  <a:lnTo>
                    <a:pt x="81" y="17"/>
                  </a:lnTo>
                  <a:lnTo>
                    <a:pt x="76" y="18"/>
                  </a:lnTo>
                  <a:lnTo>
                    <a:pt x="73" y="15"/>
                  </a:lnTo>
                  <a:lnTo>
                    <a:pt x="70" y="12"/>
                  </a:lnTo>
                  <a:lnTo>
                    <a:pt x="61" y="11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37" y="21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2" y="32"/>
                  </a:lnTo>
                  <a:lnTo>
                    <a:pt x="16" y="34"/>
                  </a:lnTo>
                  <a:lnTo>
                    <a:pt x="10" y="34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8" y="19"/>
                  </a:lnTo>
                  <a:lnTo>
                    <a:pt x="15" y="18"/>
                  </a:lnTo>
                  <a:lnTo>
                    <a:pt x="27" y="9"/>
                  </a:lnTo>
                  <a:lnTo>
                    <a:pt x="33" y="4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7" y="1"/>
                  </a:lnTo>
                  <a:lnTo>
                    <a:pt x="74" y="2"/>
                  </a:lnTo>
                  <a:lnTo>
                    <a:pt x="83" y="5"/>
                  </a:lnTo>
                  <a:lnTo>
                    <a:pt x="90" y="7"/>
                  </a:lnTo>
                  <a:lnTo>
                    <a:pt x="97" y="9"/>
                  </a:lnTo>
                  <a:lnTo>
                    <a:pt x="104" y="9"/>
                  </a:lnTo>
                  <a:lnTo>
                    <a:pt x="112" y="9"/>
                  </a:lnTo>
                  <a:lnTo>
                    <a:pt x="117" y="8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rgbClr val="70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6" name="Freeform 124">
              <a:extLst>
                <a:ext uri="{FF2B5EF4-FFF2-40B4-BE49-F238E27FC236}">
                  <a16:creationId xmlns:a16="http://schemas.microsoft.com/office/drawing/2014/main" id="{78F573DB-EE98-4F6A-CC76-5B59FFF5E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686"/>
              <a:ext cx="64" cy="104"/>
            </a:xfrm>
            <a:custGeom>
              <a:avLst/>
              <a:gdLst>
                <a:gd name="T0" fmla="*/ 1 w 127"/>
                <a:gd name="T1" fmla="*/ 1 h 207"/>
                <a:gd name="T2" fmla="*/ 1 w 127"/>
                <a:gd name="T3" fmla="*/ 1 h 207"/>
                <a:gd name="T4" fmla="*/ 1 w 127"/>
                <a:gd name="T5" fmla="*/ 1 h 207"/>
                <a:gd name="T6" fmla="*/ 1 w 127"/>
                <a:gd name="T7" fmla="*/ 1 h 207"/>
                <a:gd name="T8" fmla="*/ 1 w 127"/>
                <a:gd name="T9" fmla="*/ 1 h 207"/>
                <a:gd name="T10" fmla="*/ 1 w 127"/>
                <a:gd name="T11" fmla="*/ 1 h 207"/>
                <a:gd name="T12" fmla="*/ 1 w 127"/>
                <a:gd name="T13" fmla="*/ 1 h 207"/>
                <a:gd name="T14" fmla="*/ 1 w 127"/>
                <a:gd name="T15" fmla="*/ 1 h 207"/>
                <a:gd name="T16" fmla="*/ 1 w 127"/>
                <a:gd name="T17" fmla="*/ 1 h 207"/>
                <a:gd name="T18" fmla="*/ 1 w 127"/>
                <a:gd name="T19" fmla="*/ 1 h 207"/>
                <a:gd name="T20" fmla="*/ 1 w 127"/>
                <a:gd name="T21" fmla="*/ 1 h 207"/>
                <a:gd name="T22" fmla="*/ 1 w 127"/>
                <a:gd name="T23" fmla="*/ 1 h 207"/>
                <a:gd name="T24" fmla="*/ 1 w 127"/>
                <a:gd name="T25" fmla="*/ 1 h 207"/>
                <a:gd name="T26" fmla="*/ 1 w 127"/>
                <a:gd name="T27" fmla="*/ 1 h 207"/>
                <a:gd name="T28" fmla="*/ 1 w 127"/>
                <a:gd name="T29" fmla="*/ 1 h 207"/>
                <a:gd name="T30" fmla="*/ 1 w 127"/>
                <a:gd name="T31" fmla="*/ 1 h 207"/>
                <a:gd name="T32" fmla="*/ 1 w 127"/>
                <a:gd name="T33" fmla="*/ 1 h 207"/>
                <a:gd name="T34" fmla="*/ 1 w 127"/>
                <a:gd name="T35" fmla="*/ 1 h 207"/>
                <a:gd name="T36" fmla="*/ 1 w 127"/>
                <a:gd name="T37" fmla="*/ 1 h 207"/>
                <a:gd name="T38" fmla="*/ 1 w 127"/>
                <a:gd name="T39" fmla="*/ 1 h 207"/>
                <a:gd name="T40" fmla="*/ 1 w 127"/>
                <a:gd name="T41" fmla="*/ 1 h 207"/>
                <a:gd name="T42" fmla="*/ 1 w 127"/>
                <a:gd name="T43" fmla="*/ 1 h 207"/>
                <a:gd name="T44" fmla="*/ 1 w 127"/>
                <a:gd name="T45" fmla="*/ 1 h 207"/>
                <a:gd name="T46" fmla="*/ 1 w 127"/>
                <a:gd name="T47" fmla="*/ 1 h 207"/>
                <a:gd name="T48" fmla="*/ 0 w 127"/>
                <a:gd name="T49" fmla="*/ 1 h 207"/>
                <a:gd name="T50" fmla="*/ 1 w 127"/>
                <a:gd name="T51" fmla="*/ 1 h 207"/>
                <a:gd name="T52" fmla="*/ 1 w 127"/>
                <a:gd name="T53" fmla="*/ 1 h 207"/>
                <a:gd name="T54" fmla="*/ 1 w 127"/>
                <a:gd name="T55" fmla="*/ 1 h 207"/>
                <a:gd name="T56" fmla="*/ 1 w 127"/>
                <a:gd name="T57" fmla="*/ 1 h 207"/>
                <a:gd name="T58" fmla="*/ 1 w 127"/>
                <a:gd name="T59" fmla="*/ 1 h 207"/>
                <a:gd name="T60" fmla="*/ 1 w 127"/>
                <a:gd name="T61" fmla="*/ 1 h 207"/>
                <a:gd name="T62" fmla="*/ 1 w 127"/>
                <a:gd name="T63" fmla="*/ 0 h 207"/>
                <a:gd name="T64" fmla="*/ 1 w 127"/>
                <a:gd name="T65" fmla="*/ 1 h 207"/>
                <a:gd name="T66" fmla="*/ 1 w 127"/>
                <a:gd name="T67" fmla="*/ 1 h 207"/>
                <a:gd name="T68" fmla="*/ 1 w 127"/>
                <a:gd name="T69" fmla="*/ 1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"/>
                <a:gd name="T106" fmla="*/ 0 h 207"/>
                <a:gd name="T107" fmla="*/ 127 w 127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" h="207">
                  <a:moveTo>
                    <a:pt x="127" y="48"/>
                  </a:moveTo>
                  <a:lnTo>
                    <a:pt x="127" y="60"/>
                  </a:lnTo>
                  <a:lnTo>
                    <a:pt x="127" y="71"/>
                  </a:lnTo>
                  <a:lnTo>
                    <a:pt x="127" y="82"/>
                  </a:lnTo>
                  <a:lnTo>
                    <a:pt x="126" y="92"/>
                  </a:lnTo>
                  <a:lnTo>
                    <a:pt x="125" y="103"/>
                  </a:lnTo>
                  <a:lnTo>
                    <a:pt x="122" y="113"/>
                  </a:lnTo>
                  <a:lnTo>
                    <a:pt x="119" y="125"/>
                  </a:lnTo>
                  <a:lnTo>
                    <a:pt x="115" y="133"/>
                  </a:lnTo>
                  <a:lnTo>
                    <a:pt x="110" y="143"/>
                  </a:lnTo>
                  <a:lnTo>
                    <a:pt x="105" y="153"/>
                  </a:lnTo>
                  <a:lnTo>
                    <a:pt x="99" y="162"/>
                  </a:lnTo>
                  <a:lnTo>
                    <a:pt x="92" y="170"/>
                  </a:lnTo>
                  <a:lnTo>
                    <a:pt x="85" y="179"/>
                  </a:lnTo>
                  <a:lnTo>
                    <a:pt x="78" y="186"/>
                  </a:lnTo>
                  <a:lnTo>
                    <a:pt x="69" y="193"/>
                  </a:lnTo>
                  <a:lnTo>
                    <a:pt x="61" y="200"/>
                  </a:lnTo>
                  <a:lnTo>
                    <a:pt x="54" y="203"/>
                  </a:lnTo>
                  <a:lnTo>
                    <a:pt x="45" y="206"/>
                  </a:lnTo>
                  <a:lnTo>
                    <a:pt x="37" y="207"/>
                  </a:lnTo>
                  <a:lnTo>
                    <a:pt x="28" y="207"/>
                  </a:lnTo>
                  <a:lnTo>
                    <a:pt x="27" y="200"/>
                  </a:lnTo>
                  <a:lnTo>
                    <a:pt x="25" y="194"/>
                  </a:lnTo>
                  <a:lnTo>
                    <a:pt x="25" y="183"/>
                  </a:lnTo>
                  <a:lnTo>
                    <a:pt x="28" y="172"/>
                  </a:lnTo>
                  <a:lnTo>
                    <a:pt x="32" y="160"/>
                  </a:lnTo>
                  <a:lnTo>
                    <a:pt x="35" y="149"/>
                  </a:lnTo>
                  <a:lnTo>
                    <a:pt x="40" y="136"/>
                  </a:lnTo>
                  <a:lnTo>
                    <a:pt x="41" y="125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2" y="105"/>
                  </a:lnTo>
                  <a:lnTo>
                    <a:pt x="45" y="98"/>
                  </a:lnTo>
                  <a:lnTo>
                    <a:pt x="49" y="91"/>
                  </a:lnTo>
                  <a:lnTo>
                    <a:pt x="52" y="84"/>
                  </a:lnTo>
                  <a:lnTo>
                    <a:pt x="55" y="77"/>
                  </a:lnTo>
                  <a:lnTo>
                    <a:pt x="55" y="71"/>
                  </a:lnTo>
                  <a:lnTo>
                    <a:pt x="54" y="67"/>
                  </a:lnTo>
                  <a:lnTo>
                    <a:pt x="52" y="65"/>
                  </a:lnTo>
                  <a:lnTo>
                    <a:pt x="49" y="62"/>
                  </a:lnTo>
                  <a:lnTo>
                    <a:pt x="45" y="60"/>
                  </a:lnTo>
                  <a:lnTo>
                    <a:pt x="38" y="68"/>
                  </a:lnTo>
                  <a:lnTo>
                    <a:pt x="31" y="77"/>
                  </a:lnTo>
                  <a:lnTo>
                    <a:pt x="27" y="79"/>
                  </a:lnTo>
                  <a:lnTo>
                    <a:pt x="23" y="81"/>
                  </a:lnTo>
                  <a:lnTo>
                    <a:pt x="18" y="81"/>
                  </a:lnTo>
                  <a:lnTo>
                    <a:pt x="11" y="78"/>
                  </a:lnTo>
                  <a:lnTo>
                    <a:pt x="6" y="77"/>
                  </a:lnTo>
                  <a:lnTo>
                    <a:pt x="3" y="74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8" y="58"/>
                  </a:lnTo>
                  <a:lnTo>
                    <a:pt x="14" y="57"/>
                  </a:lnTo>
                  <a:lnTo>
                    <a:pt x="18" y="54"/>
                  </a:lnTo>
                  <a:lnTo>
                    <a:pt x="23" y="51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5" y="40"/>
                  </a:lnTo>
                  <a:lnTo>
                    <a:pt x="48" y="27"/>
                  </a:lnTo>
                  <a:lnTo>
                    <a:pt x="72" y="18"/>
                  </a:lnTo>
                  <a:lnTo>
                    <a:pt x="95" y="8"/>
                  </a:lnTo>
                  <a:lnTo>
                    <a:pt x="119" y="0"/>
                  </a:lnTo>
                  <a:lnTo>
                    <a:pt x="123" y="4"/>
                  </a:lnTo>
                  <a:lnTo>
                    <a:pt x="127" y="10"/>
                  </a:lnTo>
                  <a:lnTo>
                    <a:pt x="127" y="16"/>
                  </a:lnTo>
                  <a:lnTo>
                    <a:pt x="127" y="23"/>
                  </a:lnTo>
                  <a:lnTo>
                    <a:pt x="126" y="35"/>
                  </a:lnTo>
                  <a:lnTo>
                    <a:pt x="126" y="43"/>
                  </a:lnTo>
                  <a:lnTo>
                    <a:pt x="127" y="48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7" name="Freeform 125">
              <a:extLst>
                <a:ext uri="{FF2B5EF4-FFF2-40B4-BE49-F238E27FC236}">
                  <a16:creationId xmlns:a16="http://schemas.microsoft.com/office/drawing/2014/main" id="{2B01058A-BD7B-C464-CDAA-518F63E8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693"/>
              <a:ext cx="37" cy="75"/>
            </a:xfrm>
            <a:custGeom>
              <a:avLst/>
              <a:gdLst>
                <a:gd name="T0" fmla="*/ 1 w 73"/>
                <a:gd name="T1" fmla="*/ 1 h 150"/>
                <a:gd name="T2" fmla="*/ 1 w 73"/>
                <a:gd name="T3" fmla="*/ 1 h 150"/>
                <a:gd name="T4" fmla="*/ 1 w 73"/>
                <a:gd name="T5" fmla="*/ 1 h 150"/>
                <a:gd name="T6" fmla="*/ 1 w 73"/>
                <a:gd name="T7" fmla="*/ 1 h 150"/>
                <a:gd name="T8" fmla="*/ 1 w 73"/>
                <a:gd name="T9" fmla="*/ 1 h 150"/>
                <a:gd name="T10" fmla="*/ 1 w 73"/>
                <a:gd name="T11" fmla="*/ 1 h 150"/>
                <a:gd name="T12" fmla="*/ 1 w 73"/>
                <a:gd name="T13" fmla="*/ 1 h 150"/>
                <a:gd name="T14" fmla="*/ 1 w 73"/>
                <a:gd name="T15" fmla="*/ 1 h 150"/>
                <a:gd name="T16" fmla="*/ 1 w 73"/>
                <a:gd name="T17" fmla="*/ 1 h 150"/>
                <a:gd name="T18" fmla="*/ 1 w 73"/>
                <a:gd name="T19" fmla="*/ 1 h 150"/>
                <a:gd name="T20" fmla="*/ 1 w 73"/>
                <a:gd name="T21" fmla="*/ 1 h 150"/>
                <a:gd name="T22" fmla="*/ 1 w 73"/>
                <a:gd name="T23" fmla="*/ 1 h 150"/>
                <a:gd name="T24" fmla="*/ 1 w 73"/>
                <a:gd name="T25" fmla="*/ 1 h 150"/>
                <a:gd name="T26" fmla="*/ 1 w 73"/>
                <a:gd name="T27" fmla="*/ 1 h 150"/>
                <a:gd name="T28" fmla="*/ 1 w 73"/>
                <a:gd name="T29" fmla="*/ 1 h 150"/>
                <a:gd name="T30" fmla="*/ 0 w 73"/>
                <a:gd name="T31" fmla="*/ 1 h 150"/>
                <a:gd name="T32" fmla="*/ 0 w 73"/>
                <a:gd name="T33" fmla="*/ 1 h 150"/>
                <a:gd name="T34" fmla="*/ 1 w 73"/>
                <a:gd name="T35" fmla="*/ 1 h 150"/>
                <a:gd name="T36" fmla="*/ 1 w 73"/>
                <a:gd name="T37" fmla="*/ 1 h 150"/>
                <a:gd name="T38" fmla="*/ 1 w 73"/>
                <a:gd name="T39" fmla="*/ 1 h 150"/>
                <a:gd name="T40" fmla="*/ 1 w 73"/>
                <a:gd name="T41" fmla="*/ 1 h 150"/>
                <a:gd name="T42" fmla="*/ 1 w 73"/>
                <a:gd name="T43" fmla="*/ 1 h 150"/>
                <a:gd name="T44" fmla="*/ 1 w 73"/>
                <a:gd name="T45" fmla="*/ 1 h 150"/>
                <a:gd name="T46" fmla="*/ 1 w 73"/>
                <a:gd name="T47" fmla="*/ 1 h 150"/>
                <a:gd name="T48" fmla="*/ 1 w 73"/>
                <a:gd name="T49" fmla="*/ 1 h 150"/>
                <a:gd name="T50" fmla="*/ 1 w 73"/>
                <a:gd name="T51" fmla="*/ 1 h 150"/>
                <a:gd name="T52" fmla="*/ 1 w 73"/>
                <a:gd name="T53" fmla="*/ 1 h 150"/>
                <a:gd name="T54" fmla="*/ 1 w 73"/>
                <a:gd name="T55" fmla="*/ 1 h 150"/>
                <a:gd name="T56" fmla="*/ 1 w 73"/>
                <a:gd name="T57" fmla="*/ 1 h 150"/>
                <a:gd name="T58" fmla="*/ 1 w 73"/>
                <a:gd name="T59" fmla="*/ 1 h 150"/>
                <a:gd name="T60" fmla="*/ 1 w 73"/>
                <a:gd name="T61" fmla="*/ 1 h 150"/>
                <a:gd name="T62" fmla="*/ 1 w 73"/>
                <a:gd name="T63" fmla="*/ 1 h 150"/>
                <a:gd name="T64" fmla="*/ 1 w 73"/>
                <a:gd name="T65" fmla="*/ 0 h 150"/>
                <a:gd name="T66" fmla="*/ 1 w 73"/>
                <a:gd name="T67" fmla="*/ 1 h 150"/>
                <a:gd name="T68" fmla="*/ 1 w 73"/>
                <a:gd name="T69" fmla="*/ 1 h 150"/>
                <a:gd name="T70" fmla="*/ 1 w 73"/>
                <a:gd name="T71" fmla="*/ 1 h 150"/>
                <a:gd name="T72" fmla="*/ 1 w 73"/>
                <a:gd name="T73" fmla="*/ 1 h 150"/>
                <a:gd name="T74" fmla="*/ 1 w 73"/>
                <a:gd name="T75" fmla="*/ 1 h 150"/>
                <a:gd name="T76" fmla="*/ 1 w 73"/>
                <a:gd name="T77" fmla="*/ 1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"/>
                <a:gd name="T118" fmla="*/ 0 h 150"/>
                <a:gd name="T119" fmla="*/ 73 w 73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" h="150">
                  <a:moveTo>
                    <a:pt x="69" y="28"/>
                  </a:moveTo>
                  <a:lnTo>
                    <a:pt x="72" y="37"/>
                  </a:lnTo>
                  <a:lnTo>
                    <a:pt x="73" y="44"/>
                  </a:lnTo>
                  <a:lnTo>
                    <a:pt x="73" y="58"/>
                  </a:lnTo>
                  <a:lnTo>
                    <a:pt x="72" y="72"/>
                  </a:lnTo>
                  <a:lnTo>
                    <a:pt x="69" y="86"/>
                  </a:lnTo>
                  <a:lnTo>
                    <a:pt x="59" y="115"/>
                  </a:lnTo>
                  <a:lnTo>
                    <a:pt x="48" y="143"/>
                  </a:lnTo>
                  <a:lnTo>
                    <a:pt x="38" y="146"/>
                  </a:lnTo>
                  <a:lnTo>
                    <a:pt x="28" y="149"/>
                  </a:lnTo>
                  <a:lnTo>
                    <a:pt x="22" y="150"/>
                  </a:lnTo>
                  <a:lnTo>
                    <a:pt x="17" y="150"/>
                  </a:lnTo>
                  <a:lnTo>
                    <a:pt x="11" y="149"/>
                  </a:lnTo>
                  <a:lnTo>
                    <a:pt x="7" y="146"/>
                  </a:lnTo>
                  <a:lnTo>
                    <a:pt x="1" y="137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10" y="127"/>
                  </a:lnTo>
                  <a:lnTo>
                    <a:pt x="19" y="126"/>
                  </a:lnTo>
                  <a:lnTo>
                    <a:pt x="28" y="122"/>
                  </a:lnTo>
                  <a:lnTo>
                    <a:pt x="32" y="119"/>
                  </a:lnTo>
                  <a:lnTo>
                    <a:pt x="36" y="115"/>
                  </a:lnTo>
                  <a:lnTo>
                    <a:pt x="36" y="103"/>
                  </a:lnTo>
                  <a:lnTo>
                    <a:pt x="38" y="90"/>
                  </a:lnTo>
                  <a:lnTo>
                    <a:pt x="39" y="78"/>
                  </a:lnTo>
                  <a:lnTo>
                    <a:pt x="41" y="65"/>
                  </a:lnTo>
                  <a:lnTo>
                    <a:pt x="39" y="51"/>
                  </a:lnTo>
                  <a:lnTo>
                    <a:pt x="38" y="38"/>
                  </a:lnTo>
                  <a:lnTo>
                    <a:pt x="35" y="32"/>
                  </a:lnTo>
                  <a:lnTo>
                    <a:pt x="32" y="25"/>
                  </a:lnTo>
                  <a:lnTo>
                    <a:pt x="28" y="20"/>
                  </a:lnTo>
                  <a:lnTo>
                    <a:pt x="24" y="15"/>
                  </a:lnTo>
                  <a:lnTo>
                    <a:pt x="7" y="0"/>
                  </a:lnTo>
                  <a:lnTo>
                    <a:pt x="24" y="4"/>
                  </a:lnTo>
                  <a:lnTo>
                    <a:pt x="41" y="10"/>
                  </a:lnTo>
                  <a:lnTo>
                    <a:pt x="49" y="13"/>
                  </a:lnTo>
                  <a:lnTo>
                    <a:pt x="56" y="17"/>
                  </a:lnTo>
                  <a:lnTo>
                    <a:pt x="63" y="21"/>
                  </a:lnTo>
                  <a:lnTo>
                    <a:pt x="69" y="28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8" name="Freeform 126">
              <a:extLst>
                <a:ext uri="{FF2B5EF4-FFF2-40B4-BE49-F238E27FC236}">
                  <a16:creationId xmlns:a16="http://schemas.microsoft.com/office/drawing/2014/main" id="{0F354790-5A48-2856-2B4A-C9A17B985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2695"/>
              <a:ext cx="39" cy="78"/>
            </a:xfrm>
            <a:custGeom>
              <a:avLst/>
              <a:gdLst>
                <a:gd name="T0" fmla="*/ 1 w 78"/>
                <a:gd name="T1" fmla="*/ 1 h 156"/>
                <a:gd name="T2" fmla="*/ 1 w 78"/>
                <a:gd name="T3" fmla="*/ 1 h 156"/>
                <a:gd name="T4" fmla="*/ 1 w 78"/>
                <a:gd name="T5" fmla="*/ 1 h 156"/>
                <a:gd name="T6" fmla="*/ 1 w 78"/>
                <a:gd name="T7" fmla="*/ 1 h 156"/>
                <a:gd name="T8" fmla="*/ 1 w 78"/>
                <a:gd name="T9" fmla="*/ 1 h 156"/>
                <a:gd name="T10" fmla="*/ 1 w 78"/>
                <a:gd name="T11" fmla="*/ 1 h 156"/>
                <a:gd name="T12" fmla="*/ 1 w 78"/>
                <a:gd name="T13" fmla="*/ 1 h 156"/>
                <a:gd name="T14" fmla="*/ 1 w 78"/>
                <a:gd name="T15" fmla="*/ 1 h 156"/>
                <a:gd name="T16" fmla="*/ 1 w 78"/>
                <a:gd name="T17" fmla="*/ 1 h 156"/>
                <a:gd name="T18" fmla="*/ 1 w 78"/>
                <a:gd name="T19" fmla="*/ 1 h 156"/>
                <a:gd name="T20" fmla="*/ 1 w 78"/>
                <a:gd name="T21" fmla="*/ 1 h 156"/>
                <a:gd name="T22" fmla="*/ 1 w 78"/>
                <a:gd name="T23" fmla="*/ 1 h 156"/>
                <a:gd name="T24" fmla="*/ 1 w 78"/>
                <a:gd name="T25" fmla="*/ 1 h 156"/>
                <a:gd name="T26" fmla="*/ 0 w 78"/>
                <a:gd name="T27" fmla="*/ 1 h 156"/>
                <a:gd name="T28" fmla="*/ 1 w 78"/>
                <a:gd name="T29" fmla="*/ 1 h 156"/>
                <a:gd name="T30" fmla="*/ 1 w 78"/>
                <a:gd name="T31" fmla="*/ 1 h 156"/>
                <a:gd name="T32" fmla="*/ 1 w 78"/>
                <a:gd name="T33" fmla="*/ 1 h 156"/>
                <a:gd name="T34" fmla="*/ 1 w 78"/>
                <a:gd name="T35" fmla="*/ 1 h 156"/>
                <a:gd name="T36" fmla="*/ 1 w 78"/>
                <a:gd name="T37" fmla="*/ 1 h 156"/>
                <a:gd name="T38" fmla="*/ 1 w 78"/>
                <a:gd name="T39" fmla="*/ 1 h 156"/>
                <a:gd name="T40" fmla="*/ 1 w 78"/>
                <a:gd name="T41" fmla="*/ 1 h 156"/>
                <a:gd name="T42" fmla="*/ 1 w 78"/>
                <a:gd name="T43" fmla="*/ 1 h 156"/>
                <a:gd name="T44" fmla="*/ 1 w 78"/>
                <a:gd name="T45" fmla="*/ 1 h 156"/>
                <a:gd name="T46" fmla="*/ 1 w 78"/>
                <a:gd name="T47" fmla="*/ 0 h 156"/>
                <a:gd name="T48" fmla="*/ 1 w 78"/>
                <a:gd name="T49" fmla="*/ 0 h 156"/>
                <a:gd name="T50" fmla="*/ 1 w 78"/>
                <a:gd name="T51" fmla="*/ 0 h 156"/>
                <a:gd name="T52" fmla="*/ 1 w 78"/>
                <a:gd name="T53" fmla="*/ 1 h 156"/>
                <a:gd name="T54" fmla="*/ 1 w 78"/>
                <a:gd name="T55" fmla="*/ 1 h 156"/>
                <a:gd name="T56" fmla="*/ 1 w 78"/>
                <a:gd name="T57" fmla="*/ 1 h 156"/>
                <a:gd name="T58" fmla="*/ 1 w 78"/>
                <a:gd name="T59" fmla="*/ 1 h 1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156"/>
                <a:gd name="T92" fmla="*/ 78 w 78"/>
                <a:gd name="T93" fmla="*/ 156 h 1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156">
                  <a:moveTo>
                    <a:pt x="74" y="14"/>
                  </a:moveTo>
                  <a:lnTo>
                    <a:pt x="77" y="33"/>
                  </a:lnTo>
                  <a:lnTo>
                    <a:pt x="78" y="51"/>
                  </a:lnTo>
                  <a:lnTo>
                    <a:pt x="75" y="69"/>
                  </a:lnTo>
                  <a:lnTo>
                    <a:pt x="71" y="88"/>
                  </a:lnTo>
                  <a:lnTo>
                    <a:pt x="64" y="105"/>
                  </a:lnTo>
                  <a:lnTo>
                    <a:pt x="55" y="121"/>
                  </a:lnTo>
                  <a:lnTo>
                    <a:pt x="50" y="128"/>
                  </a:lnTo>
                  <a:lnTo>
                    <a:pt x="43" y="135"/>
                  </a:lnTo>
                  <a:lnTo>
                    <a:pt x="37" y="142"/>
                  </a:lnTo>
                  <a:lnTo>
                    <a:pt x="30" y="147"/>
                  </a:lnTo>
                  <a:lnTo>
                    <a:pt x="23" y="150"/>
                  </a:lnTo>
                  <a:lnTo>
                    <a:pt x="14" y="153"/>
                  </a:lnTo>
                  <a:lnTo>
                    <a:pt x="0" y="156"/>
                  </a:lnTo>
                  <a:lnTo>
                    <a:pt x="13" y="140"/>
                  </a:lnTo>
                  <a:lnTo>
                    <a:pt x="24" y="123"/>
                  </a:lnTo>
                  <a:lnTo>
                    <a:pt x="33" y="105"/>
                  </a:lnTo>
                  <a:lnTo>
                    <a:pt x="38" y="85"/>
                  </a:lnTo>
                  <a:lnTo>
                    <a:pt x="43" y="65"/>
                  </a:lnTo>
                  <a:lnTo>
                    <a:pt x="43" y="44"/>
                  </a:lnTo>
                  <a:lnTo>
                    <a:pt x="41" y="24"/>
                  </a:lnTo>
                  <a:lnTo>
                    <a:pt x="37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4" y="1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19" name="Freeform 127">
              <a:extLst>
                <a:ext uri="{FF2B5EF4-FFF2-40B4-BE49-F238E27FC236}">
                  <a16:creationId xmlns:a16="http://schemas.microsoft.com/office/drawing/2014/main" id="{97458865-B36F-6BC4-868E-31C7071C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696"/>
              <a:ext cx="44" cy="83"/>
            </a:xfrm>
            <a:custGeom>
              <a:avLst/>
              <a:gdLst>
                <a:gd name="T0" fmla="*/ 1 w 88"/>
                <a:gd name="T1" fmla="*/ 1 h 164"/>
                <a:gd name="T2" fmla="*/ 1 w 88"/>
                <a:gd name="T3" fmla="*/ 1 h 164"/>
                <a:gd name="T4" fmla="*/ 1 w 88"/>
                <a:gd name="T5" fmla="*/ 1 h 164"/>
                <a:gd name="T6" fmla="*/ 1 w 88"/>
                <a:gd name="T7" fmla="*/ 1 h 164"/>
                <a:gd name="T8" fmla="*/ 1 w 88"/>
                <a:gd name="T9" fmla="*/ 1 h 164"/>
                <a:gd name="T10" fmla="*/ 1 w 88"/>
                <a:gd name="T11" fmla="*/ 1 h 164"/>
                <a:gd name="T12" fmla="*/ 1 w 88"/>
                <a:gd name="T13" fmla="*/ 1 h 164"/>
                <a:gd name="T14" fmla="*/ 1 w 88"/>
                <a:gd name="T15" fmla="*/ 1 h 164"/>
                <a:gd name="T16" fmla="*/ 1 w 88"/>
                <a:gd name="T17" fmla="*/ 1 h 164"/>
                <a:gd name="T18" fmla="*/ 1 w 88"/>
                <a:gd name="T19" fmla="*/ 1 h 164"/>
                <a:gd name="T20" fmla="*/ 1 w 88"/>
                <a:gd name="T21" fmla="*/ 1 h 164"/>
                <a:gd name="T22" fmla="*/ 1 w 88"/>
                <a:gd name="T23" fmla="*/ 1 h 164"/>
                <a:gd name="T24" fmla="*/ 1 w 88"/>
                <a:gd name="T25" fmla="*/ 1 h 164"/>
                <a:gd name="T26" fmla="*/ 0 w 88"/>
                <a:gd name="T27" fmla="*/ 1 h 164"/>
                <a:gd name="T28" fmla="*/ 1 w 88"/>
                <a:gd name="T29" fmla="*/ 1 h 164"/>
                <a:gd name="T30" fmla="*/ 1 w 88"/>
                <a:gd name="T31" fmla="*/ 1 h 164"/>
                <a:gd name="T32" fmla="*/ 1 w 88"/>
                <a:gd name="T33" fmla="*/ 1 h 164"/>
                <a:gd name="T34" fmla="*/ 1 w 88"/>
                <a:gd name="T35" fmla="*/ 1 h 164"/>
                <a:gd name="T36" fmla="*/ 1 w 88"/>
                <a:gd name="T37" fmla="*/ 1 h 164"/>
                <a:gd name="T38" fmla="*/ 1 w 88"/>
                <a:gd name="T39" fmla="*/ 1 h 164"/>
                <a:gd name="T40" fmla="*/ 1 w 88"/>
                <a:gd name="T41" fmla="*/ 1 h 164"/>
                <a:gd name="T42" fmla="*/ 1 w 88"/>
                <a:gd name="T43" fmla="*/ 1 h 164"/>
                <a:gd name="T44" fmla="*/ 1 w 88"/>
                <a:gd name="T45" fmla="*/ 1 h 164"/>
                <a:gd name="T46" fmla="*/ 1 w 88"/>
                <a:gd name="T47" fmla="*/ 1 h 164"/>
                <a:gd name="T48" fmla="*/ 1 w 88"/>
                <a:gd name="T49" fmla="*/ 1 h 164"/>
                <a:gd name="T50" fmla="*/ 1 w 88"/>
                <a:gd name="T51" fmla="*/ 1 h 164"/>
                <a:gd name="T52" fmla="*/ 1 w 88"/>
                <a:gd name="T53" fmla="*/ 1 h 164"/>
                <a:gd name="T54" fmla="*/ 1 w 88"/>
                <a:gd name="T55" fmla="*/ 0 h 164"/>
                <a:gd name="T56" fmla="*/ 1 w 88"/>
                <a:gd name="T57" fmla="*/ 0 h 164"/>
                <a:gd name="T58" fmla="*/ 1 w 88"/>
                <a:gd name="T59" fmla="*/ 1 h 164"/>
                <a:gd name="T60" fmla="*/ 1 w 88"/>
                <a:gd name="T61" fmla="*/ 1 h 164"/>
                <a:gd name="T62" fmla="*/ 1 w 88"/>
                <a:gd name="T63" fmla="*/ 1 h 164"/>
                <a:gd name="T64" fmla="*/ 1 w 88"/>
                <a:gd name="T65" fmla="*/ 1 h 164"/>
                <a:gd name="T66" fmla="*/ 1 w 88"/>
                <a:gd name="T67" fmla="*/ 1 h 164"/>
                <a:gd name="T68" fmla="*/ 1 w 88"/>
                <a:gd name="T69" fmla="*/ 1 h 164"/>
                <a:gd name="T70" fmla="*/ 1 w 88"/>
                <a:gd name="T71" fmla="*/ 1 h 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164"/>
                <a:gd name="T110" fmla="*/ 88 w 88"/>
                <a:gd name="T111" fmla="*/ 164 h 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164">
                  <a:moveTo>
                    <a:pt x="87" y="21"/>
                  </a:moveTo>
                  <a:lnTo>
                    <a:pt x="88" y="41"/>
                  </a:lnTo>
                  <a:lnTo>
                    <a:pt x="88" y="59"/>
                  </a:lnTo>
                  <a:lnTo>
                    <a:pt x="84" y="76"/>
                  </a:lnTo>
                  <a:lnTo>
                    <a:pt x="78" y="93"/>
                  </a:lnTo>
                  <a:lnTo>
                    <a:pt x="71" y="110"/>
                  </a:lnTo>
                  <a:lnTo>
                    <a:pt x="63" y="126"/>
                  </a:lnTo>
                  <a:lnTo>
                    <a:pt x="51" y="140"/>
                  </a:lnTo>
                  <a:lnTo>
                    <a:pt x="39" y="154"/>
                  </a:lnTo>
                  <a:lnTo>
                    <a:pt x="34" y="157"/>
                  </a:lnTo>
                  <a:lnTo>
                    <a:pt x="30" y="160"/>
                  </a:lnTo>
                  <a:lnTo>
                    <a:pt x="20" y="163"/>
                  </a:lnTo>
                  <a:lnTo>
                    <a:pt x="10" y="163"/>
                  </a:lnTo>
                  <a:lnTo>
                    <a:pt x="0" y="164"/>
                  </a:lnTo>
                  <a:lnTo>
                    <a:pt x="9" y="157"/>
                  </a:lnTo>
                  <a:lnTo>
                    <a:pt x="16" y="149"/>
                  </a:lnTo>
                  <a:lnTo>
                    <a:pt x="22" y="140"/>
                  </a:lnTo>
                  <a:lnTo>
                    <a:pt x="26" y="132"/>
                  </a:lnTo>
                  <a:lnTo>
                    <a:pt x="30" y="122"/>
                  </a:lnTo>
                  <a:lnTo>
                    <a:pt x="33" y="113"/>
                  </a:lnTo>
                  <a:lnTo>
                    <a:pt x="36" y="93"/>
                  </a:lnTo>
                  <a:lnTo>
                    <a:pt x="39" y="74"/>
                  </a:lnTo>
                  <a:lnTo>
                    <a:pt x="40" y="52"/>
                  </a:lnTo>
                  <a:lnTo>
                    <a:pt x="41" y="31"/>
                  </a:lnTo>
                  <a:lnTo>
                    <a:pt x="46" y="10"/>
                  </a:lnTo>
                  <a:lnTo>
                    <a:pt x="51" y="6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3" y="3"/>
                  </a:lnTo>
                  <a:lnTo>
                    <a:pt x="84" y="6"/>
                  </a:lnTo>
                  <a:lnTo>
                    <a:pt x="87" y="8"/>
                  </a:lnTo>
                  <a:lnTo>
                    <a:pt x="87" y="11"/>
                  </a:lnTo>
                  <a:lnTo>
                    <a:pt x="88" y="17"/>
                  </a:lnTo>
                  <a:lnTo>
                    <a:pt x="87" y="21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0" name="Freeform 128">
              <a:extLst>
                <a:ext uri="{FF2B5EF4-FFF2-40B4-BE49-F238E27FC236}">
                  <a16:creationId xmlns:a16="http://schemas.microsoft.com/office/drawing/2014/main" id="{2996EDB4-6CF7-DD41-18BE-2BB960F6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696"/>
              <a:ext cx="40" cy="81"/>
            </a:xfrm>
            <a:custGeom>
              <a:avLst/>
              <a:gdLst>
                <a:gd name="T0" fmla="*/ 0 w 81"/>
                <a:gd name="T1" fmla="*/ 1 h 160"/>
                <a:gd name="T2" fmla="*/ 0 w 81"/>
                <a:gd name="T3" fmla="*/ 1 h 160"/>
                <a:gd name="T4" fmla="*/ 0 w 81"/>
                <a:gd name="T5" fmla="*/ 1 h 160"/>
                <a:gd name="T6" fmla="*/ 0 w 81"/>
                <a:gd name="T7" fmla="*/ 1 h 160"/>
                <a:gd name="T8" fmla="*/ 0 w 81"/>
                <a:gd name="T9" fmla="*/ 1 h 160"/>
                <a:gd name="T10" fmla="*/ 0 w 81"/>
                <a:gd name="T11" fmla="*/ 1 h 160"/>
                <a:gd name="T12" fmla="*/ 0 w 81"/>
                <a:gd name="T13" fmla="*/ 1 h 160"/>
                <a:gd name="T14" fmla="*/ 0 w 81"/>
                <a:gd name="T15" fmla="*/ 1 h 160"/>
                <a:gd name="T16" fmla="*/ 0 w 81"/>
                <a:gd name="T17" fmla="*/ 1 h 160"/>
                <a:gd name="T18" fmla="*/ 0 w 81"/>
                <a:gd name="T19" fmla="*/ 1 h 160"/>
                <a:gd name="T20" fmla="*/ 0 w 81"/>
                <a:gd name="T21" fmla="*/ 1 h 160"/>
                <a:gd name="T22" fmla="*/ 0 w 81"/>
                <a:gd name="T23" fmla="*/ 1 h 160"/>
                <a:gd name="T24" fmla="*/ 0 w 81"/>
                <a:gd name="T25" fmla="*/ 1 h 160"/>
                <a:gd name="T26" fmla="*/ 0 w 81"/>
                <a:gd name="T27" fmla="*/ 1 h 160"/>
                <a:gd name="T28" fmla="*/ 0 w 81"/>
                <a:gd name="T29" fmla="*/ 1 h 160"/>
                <a:gd name="T30" fmla="*/ 0 w 81"/>
                <a:gd name="T31" fmla="*/ 1 h 160"/>
                <a:gd name="T32" fmla="*/ 0 w 81"/>
                <a:gd name="T33" fmla="*/ 1 h 160"/>
                <a:gd name="T34" fmla="*/ 0 w 81"/>
                <a:gd name="T35" fmla="*/ 1 h 160"/>
                <a:gd name="T36" fmla="*/ 0 w 81"/>
                <a:gd name="T37" fmla="*/ 1 h 160"/>
                <a:gd name="T38" fmla="*/ 0 w 81"/>
                <a:gd name="T39" fmla="*/ 1 h 160"/>
                <a:gd name="T40" fmla="*/ 0 w 81"/>
                <a:gd name="T41" fmla="*/ 1 h 160"/>
                <a:gd name="T42" fmla="*/ 0 w 81"/>
                <a:gd name="T43" fmla="*/ 1 h 160"/>
                <a:gd name="T44" fmla="*/ 0 w 81"/>
                <a:gd name="T45" fmla="*/ 1 h 160"/>
                <a:gd name="T46" fmla="*/ 0 w 81"/>
                <a:gd name="T47" fmla="*/ 1 h 160"/>
                <a:gd name="T48" fmla="*/ 0 w 81"/>
                <a:gd name="T49" fmla="*/ 1 h 160"/>
                <a:gd name="T50" fmla="*/ 0 w 81"/>
                <a:gd name="T51" fmla="*/ 1 h 160"/>
                <a:gd name="T52" fmla="*/ 0 w 81"/>
                <a:gd name="T53" fmla="*/ 1 h 160"/>
                <a:gd name="T54" fmla="*/ 0 w 81"/>
                <a:gd name="T55" fmla="*/ 1 h 160"/>
                <a:gd name="T56" fmla="*/ 0 w 81"/>
                <a:gd name="T57" fmla="*/ 0 h 160"/>
                <a:gd name="T58" fmla="*/ 0 w 81"/>
                <a:gd name="T59" fmla="*/ 1 h 160"/>
                <a:gd name="T60" fmla="*/ 0 w 81"/>
                <a:gd name="T61" fmla="*/ 1 h 160"/>
                <a:gd name="T62" fmla="*/ 0 w 81"/>
                <a:gd name="T63" fmla="*/ 1 h 160"/>
                <a:gd name="T64" fmla="*/ 0 w 81"/>
                <a:gd name="T65" fmla="*/ 1 h 160"/>
                <a:gd name="T66" fmla="*/ 0 w 81"/>
                <a:gd name="T67" fmla="*/ 1 h 160"/>
                <a:gd name="T68" fmla="*/ 0 w 81"/>
                <a:gd name="T69" fmla="*/ 1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"/>
                <a:gd name="T106" fmla="*/ 0 h 160"/>
                <a:gd name="T107" fmla="*/ 81 w 81"/>
                <a:gd name="T108" fmla="*/ 160 h 1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" h="160">
                  <a:moveTo>
                    <a:pt x="81" y="30"/>
                  </a:moveTo>
                  <a:lnTo>
                    <a:pt x="81" y="47"/>
                  </a:lnTo>
                  <a:lnTo>
                    <a:pt x="78" y="62"/>
                  </a:lnTo>
                  <a:lnTo>
                    <a:pt x="75" y="78"/>
                  </a:lnTo>
                  <a:lnTo>
                    <a:pt x="70" y="92"/>
                  </a:lnTo>
                  <a:lnTo>
                    <a:pt x="64" y="106"/>
                  </a:lnTo>
                  <a:lnTo>
                    <a:pt x="57" y="120"/>
                  </a:lnTo>
                  <a:lnTo>
                    <a:pt x="41" y="147"/>
                  </a:lnTo>
                  <a:lnTo>
                    <a:pt x="31" y="154"/>
                  </a:lnTo>
                  <a:lnTo>
                    <a:pt x="26" y="157"/>
                  </a:lnTo>
                  <a:lnTo>
                    <a:pt x="22" y="159"/>
                  </a:lnTo>
                  <a:lnTo>
                    <a:pt x="16" y="160"/>
                  </a:lnTo>
                  <a:lnTo>
                    <a:pt x="12" y="159"/>
                  </a:lnTo>
                  <a:lnTo>
                    <a:pt x="6" y="157"/>
                  </a:lnTo>
                  <a:lnTo>
                    <a:pt x="0" y="154"/>
                  </a:lnTo>
                  <a:lnTo>
                    <a:pt x="7" y="147"/>
                  </a:lnTo>
                  <a:lnTo>
                    <a:pt x="14" y="140"/>
                  </a:lnTo>
                  <a:lnTo>
                    <a:pt x="22" y="132"/>
                  </a:lnTo>
                  <a:lnTo>
                    <a:pt x="26" y="123"/>
                  </a:lnTo>
                  <a:lnTo>
                    <a:pt x="31" y="115"/>
                  </a:lnTo>
                  <a:lnTo>
                    <a:pt x="36" y="105"/>
                  </a:lnTo>
                  <a:lnTo>
                    <a:pt x="43" y="86"/>
                  </a:lnTo>
                  <a:lnTo>
                    <a:pt x="47" y="66"/>
                  </a:lnTo>
                  <a:lnTo>
                    <a:pt x="48" y="45"/>
                  </a:lnTo>
                  <a:lnTo>
                    <a:pt x="48" y="24"/>
                  </a:lnTo>
                  <a:lnTo>
                    <a:pt x="44" y="4"/>
                  </a:lnTo>
                  <a:lnTo>
                    <a:pt x="48" y="3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3"/>
                  </a:lnTo>
                  <a:lnTo>
                    <a:pt x="70" y="7"/>
                  </a:lnTo>
                  <a:lnTo>
                    <a:pt x="73" y="11"/>
                  </a:lnTo>
                  <a:lnTo>
                    <a:pt x="77" y="17"/>
                  </a:lnTo>
                  <a:lnTo>
                    <a:pt x="80" y="24"/>
                  </a:lnTo>
                  <a:lnTo>
                    <a:pt x="81" y="3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1" name="Freeform 129">
              <a:extLst>
                <a:ext uri="{FF2B5EF4-FFF2-40B4-BE49-F238E27FC236}">
                  <a16:creationId xmlns:a16="http://schemas.microsoft.com/office/drawing/2014/main" id="{129FC933-66A2-BD0F-1F5C-C4F3BDCC2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701"/>
              <a:ext cx="76" cy="48"/>
            </a:xfrm>
            <a:custGeom>
              <a:avLst/>
              <a:gdLst>
                <a:gd name="T0" fmla="*/ 0 w 153"/>
                <a:gd name="T1" fmla="*/ 0 h 97"/>
                <a:gd name="T2" fmla="*/ 0 w 153"/>
                <a:gd name="T3" fmla="*/ 0 h 97"/>
                <a:gd name="T4" fmla="*/ 0 w 153"/>
                <a:gd name="T5" fmla="*/ 0 h 97"/>
                <a:gd name="T6" fmla="*/ 0 w 153"/>
                <a:gd name="T7" fmla="*/ 0 h 97"/>
                <a:gd name="T8" fmla="*/ 0 w 153"/>
                <a:gd name="T9" fmla="*/ 0 h 97"/>
                <a:gd name="T10" fmla="*/ 0 w 153"/>
                <a:gd name="T11" fmla="*/ 0 h 97"/>
                <a:gd name="T12" fmla="*/ 0 w 153"/>
                <a:gd name="T13" fmla="*/ 0 h 97"/>
                <a:gd name="T14" fmla="*/ 0 w 153"/>
                <a:gd name="T15" fmla="*/ 0 h 97"/>
                <a:gd name="T16" fmla="*/ 0 w 153"/>
                <a:gd name="T17" fmla="*/ 0 h 97"/>
                <a:gd name="T18" fmla="*/ 0 w 153"/>
                <a:gd name="T19" fmla="*/ 0 h 97"/>
                <a:gd name="T20" fmla="*/ 0 w 153"/>
                <a:gd name="T21" fmla="*/ 0 h 97"/>
                <a:gd name="T22" fmla="*/ 0 w 153"/>
                <a:gd name="T23" fmla="*/ 0 h 97"/>
                <a:gd name="T24" fmla="*/ 0 w 153"/>
                <a:gd name="T25" fmla="*/ 0 h 97"/>
                <a:gd name="T26" fmla="*/ 0 w 153"/>
                <a:gd name="T27" fmla="*/ 0 h 97"/>
                <a:gd name="T28" fmla="*/ 0 w 153"/>
                <a:gd name="T29" fmla="*/ 0 h 97"/>
                <a:gd name="T30" fmla="*/ 0 w 153"/>
                <a:gd name="T31" fmla="*/ 0 h 97"/>
                <a:gd name="T32" fmla="*/ 0 w 153"/>
                <a:gd name="T33" fmla="*/ 0 h 97"/>
                <a:gd name="T34" fmla="*/ 0 w 153"/>
                <a:gd name="T35" fmla="*/ 0 h 97"/>
                <a:gd name="T36" fmla="*/ 0 w 153"/>
                <a:gd name="T37" fmla="*/ 0 h 97"/>
                <a:gd name="T38" fmla="*/ 0 w 153"/>
                <a:gd name="T39" fmla="*/ 0 h 97"/>
                <a:gd name="T40" fmla="*/ 0 w 153"/>
                <a:gd name="T41" fmla="*/ 0 h 97"/>
                <a:gd name="T42" fmla="*/ 0 w 153"/>
                <a:gd name="T43" fmla="*/ 0 h 97"/>
                <a:gd name="T44" fmla="*/ 0 w 153"/>
                <a:gd name="T45" fmla="*/ 0 h 97"/>
                <a:gd name="T46" fmla="*/ 0 w 153"/>
                <a:gd name="T47" fmla="*/ 0 h 97"/>
                <a:gd name="T48" fmla="*/ 0 w 153"/>
                <a:gd name="T49" fmla="*/ 0 h 97"/>
                <a:gd name="T50" fmla="*/ 0 w 153"/>
                <a:gd name="T51" fmla="*/ 0 h 97"/>
                <a:gd name="T52" fmla="*/ 0 w 153"/>
                <a:gd name="T53" fmla="*/ 0 h 97"/>
                <a:gd name="T54" fmla="*/ 0 w 153"/>
                <a:gd name="T55" fmla="*/ 0 h 97"/>
                <a:gd name="T56" fmla="*/ 0 w 153"/>
                <a:gd name="T57" fmla="*/ 0 h 97"/>
                <a:gd name="T58" fmla="*/ 0 w 153"/>
                <a:gd name="T59" fmla="*/ 0 h 97"/>
                <a:gd name="T60" fmla="*/ 0 w 153"/>
                <a:gd name="T61" fmla="*/ 0 h 97"/>
                <a:gd name="T62" fmla="*/ 0 w 153"/>
                <a:gd name="T63" fmla="*/ 0 h 97"/>
                <a:gd name="T64" fmla="*/ 0 w 153"/>
                <a:gd name="T65" fmla="*/ 0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97"/>
                <a:gd name="T101" fmla="*/ 153 w 153"/>
                <a:gd name="T102" fmla="*/ 97 h 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97">
                  <a:moveTo>
                    <a:pt x="150" y="20"/>
                  </a:moveTo>
                  <a:lnTo>
                    <a:pt x="153" y="33"/>
                  </a:lnTo>
                  <a:lnTo>
                    <a:pt x="151" y="46"/>
                  </a:lnTo>
                  <a:lnTo>
                    <a:pt x="150" y="51"/>
                  </a:lnTo>
                  <a:lnTo>
                    <a:pt x="149" y="57"/>
                  </a:lnTo>
                  <a:lnTo>
                    <a:pt x="146" y="63"/>
                  </a:lnTo>
                  <a:lnTo>
                    <a:pt x="141" y="67"/>
                  </a:lnTo>
                  <a:lnTo>
                    <a:pt x="143" y="70"/>
                  </a:lnTo>
                  <a:lnTo>
                    <a:pt x="143" y="73"/>
                  </a:lnTo>
                  <a:lnTo>
                    <a:pt x="144" y="74"/>
                  </a:lnTo>
                  <a:lnTo>
                    <a:pt x="144" y="78"/>
                  </a:lnTo>
                  <a:lnTo>
                    <a:pt x="126" y="84"/>
                  </a:lnTo>
                  <a:lnTo>
                    <a:pt x="109" y="90"/>
                  </a:lnTo>
                  <a:lnTo>
                    <a:pt x="92" y="93"/>
                  </a:lnTo>
                  <a:lnTo>
                    <a:pt x="73" y="95"/>
                  </a:lnTo>
                  <a:lnTo>
                    <a:pt x="56" y="97"/>
                  </a:lnTo>
                  <a:lnTo>
                    <a:pt x="38" y="97"/>
                  </a:lnTo>
                  <a:lnTo>
                    <a:pt x="20" y="97"/>
                  </a:lnTo>
                  <a:lnTo>
                    <a:pt x="0" y="97"/>
                  </a:lnTo>
                  <a:lnTo>
                    <a:pt x="5" y="77"/>
                  </a:lnTo>
                  <a:lnTo>
                    <a:pt x="11" y="57"/>
                  </a:lnTo>
                  <a:lnTo>
                    <a:pt x="14" y="47"/>
                  </a:lnTo>
                  <a:lnTo>
                    <a:pt x="14" y="37"/>
                  </a:lnTo>
                  <a:lnTo>
                    <a:pt x="14" y="26"/>
                  </a:lnTo>
                  <a:lnTo>
                    <a:pt x="11" y="16"/>
                  </a:lnTo>
                  <a:lnTo>
                    <a:pt x="17" y="19"/>
                  </a:lnTo>
                  <a:lnTo>
                    <a:pt x="45" y="12"/>
                  </a:lnTo>
                  <a:lnTo>
                    <a:pt x="76" y="5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50" y="20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2" name="Freeform 130">
              <a:extLst>
                <a:ext uri="{FF2B5EF4-FFF2-40B4-BE49-F238E27FC236}">
                  <a16:creationId xmlns:a16="http://schemas.microsoft.com/office/drawing/2014/main" id="{AAC70C65-C2C5-8341-5611-4438A8A0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713"/>
              <a:ext cx="121" cy="90"/>
            </a:xfrm>
            <a:custGeom>
              <a:avLst/>
              <a:gdLst>
                <a:gd name="T0" fmla="*/ 1 w 242"/>
                <a:gd name="T1" fmla="*/ 0 h 181"/>
                <a:gd name="T2" fmla="*/ 1 w 242"/>
                <a:gd name="T3" fmla="*/ 0 h 181"/>
                <a:gd name="T4" fmla="*/ 1 w 242"/>
                <a:gd name="T5" fmla="*/ 0 h 181"/>
                <a:gd name="T6" fmla="*/ 1 w 242"/>
                <a:gd name="T7" fmla="*/ 0 h 181"/>
                <a:gd name="T8" fmla="*/ 1 w 242"/>
                <a:gd name="T9" fmla="*/ 0 h 181"/>
                <a:gd name="T10" fmla="*/ 1 w 242"/>
                <a:gd name="T11" fmla="*/ 0 h 181"/>
                <a:gd name="T12" fmla="*/ 1 w 242"/>
                <a:gd name="T13" fmla="*/ 0 h 181"/>
                <a:gd name="T14" fmla="*/ 1 w 242"/>
                <a:gd name="T15" fmla="*/ 0 h 181"/>
                <a:gd name="T16" fmla="*/ 1 w 242"/>
                <a:gd name="T17" fmla="*/ 0 h 181"/>
                <a:gd name="T18" fmla="*/ 1 w 242"/>
                <a:gd name="T19" fmla="*/ 0 h 181"/>
                <a:gd name="T20" fmla="*/ 1 w 242"/>
                <a:gd name="T21" fmla="*/ 0 h 181"/>
                <a:gd name="T22" fmla="*/ 1 w 242"/>
                <a:gd name="T23" fmla="*/ 0 h 181"/>
                <a:gd name="T24" fmla="*/ 1 w 242"/>
                <a:gd name="T25" fmla="*/ 0 h 181"/>
                <a:gd name="T26" fmla="*/ 1 w 242"/>
                <a:gd name="T27" fmla="*/ 0 h 181"/>
                <a:gd name="T28" fmla="*/ 1 w 242"/>
                <a:gd name="T29" fmla="*/ 0 h 181"/>
                <a:gd name="T30" fmla="*/ 1 w 242"/>
                <a:gd name="T31" fmla="*/ 0 h 181"/>
                <a:gd name="T32" fmla="*/ 1 w 242"/>
                <a:gd name="T33" fmla="*/ 0 h 181"/>
                <a:gd name="T34" fmla="*/ 1 w 242"/>
                <a:gd name="T35" fmla="*/ 0 h 181"/>
                <a:gd name="T36" fmla="*/ 1 w 242"/>
                <a:gd name="T37" fmla="*/ 0 h 181"/>
                <a:gd name="T38" fmla="*/ 1 w 242"/>
                <a:gd name="T39" fmla="*/ 0 h 181"/>
                <a:gd name="T40" fmla="*/ 1 w 242"/>
                <a:gd name="T41" fmla="*/ 0 h 181"/>
                <a:gd name="T42" fmla="*/ 1 w 242"/>
                <a:gd name="T43" fmla="*/ 0 h 181"/>
                <a:gd name="T44" fmla="*/ 1 w 242"/>
                <a:gd name="T45" fmla="*/ 0 h 181"/>
                <a:gd name="T46" fmla="*/ 1 w 242"/>
                <a:gd name="T47" fmla="*/ 0 h 181"/>
                <a:gd name="T48" fmla="*/ 1 w 242"/>
                <a:gd name="T49" fmla="*/ 0 h 181"/>
                <a:gd name="T50" fmla="*/ 1 w 242"/>
                <a:gd name="T51" fmla="*/ 0 h 181"/>
                <a:gd name="T52" fmla="*/ 1 w 242"/>
                <a:gd name="T53" fmla="*/ 0 h 181"/>
                <a:gd name="T54" fmla="*/ 1 w 242"/>
                <a:gd name="T55" fmla="*/ 0 h 181"/>
                <a:gd name="T56" fmla="*/ 1 w 242"/>
                <a:gd name="T57" fmla="*/ 0 h 181"/>
                <a:gd name="T58" fmla="*/ 1 w 242"/>
                <a:gd name="T59" fmla="*/ 0 h 181"/>
                <a:gd name="T60" fmla="*/ 1 w 242"/>
                <a:gd name="T61" fmla="*/ 0 h 181"/>
                <a:gd name="T62" fmla="*/ 1 w 242"/>
                <a:gd name="T63" fmla="*/ 0 h 181"/>
                <a:gd name="T64" fmla="*/ 1 w 242"/>
                <a:gd name="T65" fmla="*/ 0 h 181"/>
                <a:gd name="T66" fmla="*/ 1 w 242"/>
                <a:gd name="T67" fmla="*/ 0 h 181"/>
                <a:gd name="T68" fmla="*/ 1 w 242"/>
                <a:gd name="T69" fmla="*/ 0 h 181"/>
                <a:gd name="T70" fmla="*/ 1 w 242"/>
                <a:gd name="T71" fmla="*/ 0 h 181"/>
                <a:gd name="T72" fmla="*/ 1 w 242"/>
                <a:gd name="T73" fmla="*/ 0 h 181"/>
                <a:gd name="T74" fmla="*/ 1 w 242"/>
                <a:gd name="T75" fmla="*/ 0 h 181"/>
                <a:gd name="T76" fmla="*/ 1 w 242"/>
                <a:gd name="T77" fmla="*/ 0 h 181"/>
                <a:gd name="T78" fmla="*/ 1 w 242"/>
                <a:gd name="T79" fmla="*/ 0 h 181"/>
                <a:gd name="T80" fmla="*/ 1 w 242"/>
                <a:gd name="T81" fmla="*/ 0 h 181"/>
                <a:gd name="T82" fmla="*/ 1 w 242"/>
                <a:gd name="T83" fmla="*/ 0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2"/>
                <a:gd name="T127" fmla="*/ 0 h 181"/>
                <a:gd name="T128" fmla="*/ 242 w 242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2" h="181">
                  <a:moveTo>
                    <a:pt x="211" y="16"/>
                  </a:moveTo>
                  <a:lnTo>
                    <a:pt x="215" y="22"/>
                  </a:lnTo>
                  <a:lnTo>
                    <a:pt x="219" y="27"/>
                  </a:lnTo>
                  <a:lnTo>
                    <a:pt x="225" y="33"/>
                  </a:lnTo>
                  <a:lnTo>
                    <a:pt x="231" y="39"/>
                  </a:lnTo>
                  <a:lnTo>
                    <a:pt x="236" y="43"/>
                  </a:lnTo>
                  <a:lnTo>
                    <a:pt x="239" y="49"/>
                  </a:lnTo>
                  <a:lnTo>
                    <a:pt x="241" y="54"/>
                  </a:lnTo>
                  <a:lnTo>
                    <a:pt x="239" y="59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39" y="67"/>
                  </a:lnTo>
                  <a:lnTo>
                    <a:pt x="241" y="70"/>
                  </a:lnTo>
                  <a:lnTo>
                    <a:pt x="242" y="73"/>
                  </a:lnTo>
                  <a:lnTo>
                    <a:pt x="242" y="77"/>
                  </a:lnTo>
                  <a:lnTo>
                    <a:pt x="242" y="80"/>
                  </a:lnTo>
                  <a:lnTo>
                    <a:pt x="241" y="83"/>
                  </a:lnTo>
                  <a:lnTo>
                    <a:pt x="238" y="84"/>
                  </a:lnTo>
                  <a:lnTo>
                    <a:pt x="233" y="87"/>
                  </a:lnTo>
                  <a:lnTo>
                    <a:pt x="226" y="88"/>
                  </a:lnTo>
                  <a:lnTo>
                    <a:pt x="219" y="90"/>
                  </a:lnTo>
                  <a:lnTo>
                    <a:pt x="215" y="91"/>
                  </a:lnTo>
                  <a:lnTo>
                    <a:pt x="212" y="93"/>
                  </a:lnTo>
                  <a:lnTo>
                    <a:pt x="208" y="97"/>
                  </a:lnTo>
                  <a:lnTo>
                    <a:pt x="204" y="101"/>
                  </a:lnTo>
                  <a:lnTo>
                    <a:pt x="198" y="111"/>
                  </a:lnTo>
                  <a:lnTo>
                    <a:pt x="194" y="121"/>
                  </a:lnTo>
                  <a:lnTo>
                    <a:pt x="187" y="142"/>
                  </a:lnTo>
                  <a:lnTo>
                    <a:pt x="182" y="152"/>
                  </a:lnTo>
                  <a:lnTo>
                    <a:pt x="177" y="162"/>
                  </a:lnTo>
                  <a:lnTo>
                    <a:pt x="174" y="166"/>
                  </a:lnTo>
                  <a:lnTo>
                    <a:pt x="168" y="169"/>
                  </a:lnTo>
                  <a:lnTo>
                    <a:pt x="165" y="169"/>
                  </a:lnTo>
                  <a:lnTo>
                    <a:pt x="164" y="168"/>
                  </a:lnTo>
                  <a:lnTo>
                    <a:pt x="172" y="148"/>
                  </a:lnTo>
                  <a:lnTo>
                    <a:pt x="177" y="138"/>
                  </a:lnTo>
                  <a:lnTo>
                    <a:pt x="182" y="129"/>
                  </a:lnTo>
                  <a:lnTo>
                    <a:pt x="187" y="120"/>
                  </a:lnTo>
                  <a:lnTo>
                    <a:pt x="190" y="110"/>
                  </a:lnTo>
                  <a:lnTo>
                    <a:pt x="192" y="98"/>
                  </a:lnTo>
                  <a:lnTo>
                    <a:pt x="194" y="88"/>
                  </a:lnTo>
                  <a:lnTo>
                    <a:pt x="191" y="86"/>
                  </a:lnTo>
                  <a:lnTo>
                    <a:pt x="190" y="84"/>
                  </a:lnTo>
                  <a:lnTo>
                    <a:pt x="184" y="84"/>
                  </a:lnTo>
                  <a:lnTo>
                    <a:pt x="174" y="103"/>
                  </a:lnTo>
                  <a:lnTo>
                    <a:pt x="157" y="141"/>
                  </a:lnTo>
                  <a:lnTo>
                    <a:pt x="148" y="159"/>
                  </a:lnTo>
                  <a:lnTo>
                    <a:pt x="146" y="164"/>
                  </a:lnTo>
                  <a:lnTo>
                    <a:pt x="141" y="166"/>
                  </a:lnTo>
                  <a:lnTo>
                    <a:pt x="133" y="173"/>
                  </a:lnTo>
                  <a:lnTo>
                    <a:pt x="123" y="178"/>
                  </a:lnTo>
                  <a:lnTo>
                    <a:pt x="116" y="181"/>
                  </a:lnTo>
                  <a:lnTo>
                    <a:pt x="103" y="176"/>
                  </a:lnTo>
                  <a:lnTo>
                    <a:pt x="113" y="155"/>
                  </a:lnTo>
                  <a:lnTo>
                    <a:pt x="121" y="135"/>
                  </a:lnTo>
                  <a:lnTo>
                    <a:pt x="130" y="112"/>
                  </a:lnTo>
                  <a:lnTo>
                    <a:pt x="137" y="90"/>
                  </a:lnTo>
                  <a:lnTo>
                    <a:pt x="136" y="88"/>
                  </a:lnTo>
                  <a:lnTo>
                    <a:pt x="134" y="87"/>
                  </a:lnTo>
                  <a:lnTo>
                    <a:pt x="133" y="87"/>
                  </a:lnTo>
                  <a:lnTo>
                    <a:pt x="130" y="88"/>
                  </a:lnTo>
                  <a:lnTo>
                    <a:pt x="127" y="90"/>
                  </a:lnTo>
                  <a:lnTo>
                    <a:pt x="124" y="95"/>
                  </a:lnTo>
                  <a:lnTo>
                    <a:pt x="121" y="103"/>
                  </a:lnTo>
                  <a:lnTo>
                    <a:pt x="116" y="117"/>
                  </a:lnTo>
                  <a:lnTo>
                    <a:pt x="110" y="131"/>
                  </a:lnTo>
                  <a:lnTo>
                    <a:pt x="102" y="145"/>
                  </a:lnTo>
                  <a:lnTo>
                    <a:pt x="95" y="156"/>
                  </a:lnTo>
                  <a:lnTo>
                    <a:pt x="85" y="168"/>
                  </a:lnTo>
                  <a:lnTo>
                    <a:pt x="78" y="172"/>
                  </a:lnTo>
                  <a:lnTo>
                    <a:pt x="72" y="176"/>
                  </a:lnTo>
                  <a:lnTo>
                    <a:pt x="65" y="179"/>
                  </a:lnTo>
                  <a:lnTo>
                    <a:pt x="58" y="181"/>
                  </a:lnTo>
                  <a:lnTo>
                    <a:pt x="55" y="173"/>
                  </a:lnTo>
                  <a:lnTo>
                    <a:pt x="53" y="168"/>
                  </a:lnTo>
                  <a:lnTo>
                    <a:pt x="52" y="156"/>
                  </a:lnTo>
                  <a:lnTo>
                    <a:pt x="53" y="144"/>
                  </a:lnTo>
                  <a:lnTo>
                    <a:pt x="56" y="131"/>
                  </a:lnTo>
                  <a:lnTo>
                    <a:pt x="61" y="121"/>
                  </a:lnTo>
                  <a:lnTo>
                    <a:pt x="66" y="110"/>
                  </a:lnTo>
                  <a:lnTo>
                    <a:pt x="78" y="88"/>
                  </a:lnTo>
                  <a:lnTo>
                    <a:pt x="76" y="86"/>
                  </a:lnTo>
                  <a:lnTo>
                    <a:pt x="75" y="78"/>
                  </a:lnTo>
                  <a:lnTo>
                    <a:pt x="73" y="77"/>
                  </a:lnTo>
                  <a:lnTo>
                    <a:pt x="72" y="76"/>
                  </a:lnTo>
                  <a:lnTo>
                    <a:pt x="66" y="80"/>
                  </a:lnTo>
                  <a:lnTo>
                    <a:pt x="61" y="84"/>
                  </a:lnTo>
                  <a:lnTo>
                    <a:pt x="56" y="88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38" y="128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58"/>
                  </a:lnTo>
                  <a:lnTo>
                    <a:pt x="14" y="155"/>
                  </a:lnTo>
                  <a:lnTo>
                    <a:pt x="10" y="152"/>
                  </a:lnTo>
                  <a:lnTo>
                    <a:pt x="5" y="151"/>
                  </a:lnTo>
                  <a:lnTo>
                    <a:pt x="0" y="151"/>
                  </a:lnTo>
                  <a:lnTo>
                    <a:pt x="0" y="131"/>
                  </a:lnTo>
                  <a:lnTo>
                    <a:pt x="2" y="111"/>
                  </a:lnTo>
                  <a:lnTo>
                    <a:pt x="5" y="93"/>
                  </a:lnTo>
                  <a:lnTo>
                    <a:pt x="12" y="76"/>
                  </a:lnTo>
                  <a:lnTo>
                    <a:pt x="19" y="59"/>
                  </a:lnTo>
                  <a:lnTo>
                    <a:pt x="25" y="50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44" y="30"/>
                  </a:lnTo>
                  <a:lnTo>
                    <a:pt x="51" y="25"/>
                  </a:lnTo>
                  <a:lnTo>
                    <a:pt x="59" y="20"/>
                  </a:lnTo>
                  <a:lnTo>
                    <a:pt x="66" y="15"/>
                  </a:lnTo>
                  <a:lnTo>
                    <a:pt x="75" y="13"/>
                  </a:lnTo>
                  <a:lnTo>
                    <a:pt x="82" y="13"/>
                  </a:lnTo>
                  <a:lnTo>
                    <a:pt x="89" y="13"/>
                  </a:lnTo>
                  <a:lnTo>
                    <a:pt x="96" y="13"/>
                  </a:lnTo>
                  <a:lnTo>
                    <a:pt x="103" y="13"/>
                  </a:lnTo>
                  <a:lnTo>
                    <a:pt x="109" y="10"/>
                  </a:lnTo>
                  <a:lnTo>
                    <a:pt x="113" y="8"/>
                  </a:lnTo>
                  <a:lnTo>
                    <a:pt x="116" y="5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7" y="0"/>
                  </a:lnTo>
                  <a:lnTo>
                    <a:pt x="163" y="3"/>
                  </a:lnTo>
                  <a:lnTo>
                    <a:pt x="171" y="3"/>
                  </a:lnTo>
                  <a:lnTo>
                    <a:pt x="178" y="0"/>
                  </a:lnTo>
                  <a:lnTo>
                    <a:pt x="211" y="16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3" name="Freeform 131">
              <a:extLst>
                <a:ext uri="{FF2B5EF4-FFF2-40B4-BE49-F238E27FC236}">
                  <a16:creationId xmlns:a16="http://schemas.microsoft.com/office/drawing/2014/main" id="{2F79E630-5C98-5596-2212-A76EA4E5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714"/>
              <a:ext cx="17" cy="19"/>
            </a:xfrm>
            <a:custGeom>
              <a:avLst/>
              <a:gdLst>
                <a:gd name="T0" fmla="*/ 1 w 32"/>
                <a:gd name="T1" fmla="*/ 1 h 37"/>
                <a:gd name="T2" fmla="*/ 1 w 32"/>
                <a:gd name="T3" fmla="*/ 1 h 37"/>
                <a:gd name="T4" fmla="*/ 1 w 32"/>
                <a:gd name="T5" fmla="*/ 1 h 37"/>
                <a:gd name="T6" fmla="*/ 1 w 32"/>
                <a:gd name="T7" fmla="*/ 1 h 37"/>
                <a:gd name="T8" fmla="*/ 1 w 32"/>
                <a:gd name="T9" fmla="*/ 1 h 37"/>
                <a:gd name="T10" fmla="*/ 1 w 32"/>
                <a:gd name="T11" fmla="*/ 1 h 37"/>
                <a:gd name="T12" fmla="*/ 1 w 32"/>
                <a:gd name="T13" fmla="*/ 1 h 37"/>
                <a:gd name="T14" fmla="*/ 1 w 32"/>
                <a:gd name="T15" fmla="*/ 1 h 37"/>
                <a:gd name="T16" fmla="*/ 1 w 32"/>
                <a:gd name="T17" fmla="*/ 1 h 37"/>
                <a:gd name="T18" fmla="*/ 0 w 32"/>
                <a:gd name="T19" fmla="*/ 0 h 37"/>
                <a:gd name="T20" fmla="*/ 1 w 32"/>
                <a:gd name="T21" fmla="*/ 1 h 37"/>
                <a:gd name="T22" fmla="*/ 1 w 32"/>
                <a:gd name="T23" fmla="*/ 1 h 37"/>
                <a:gd name="T24" fmla="*/ 1 w 32"/>
                <a:gd name="T25" fmla="*/ 1 h 37"/>
                <a:gd name="T26" fmla="*/ 1 w 32"/>
                <a:gd name="T27" fmla="*/ 1 h 37"/>
                <a:gd name="T28" fmla="*/ 1 w 32"/>
                <a:gd name="T29" fmla="*/ 1 h 37"/>
                <a:gd name="T30" fmla="*/ 1 w 32"/>
                <a:gd name="T31" fmla="*/ 1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7"/>
                <a:gd name="T50" fmla="*/ 32 w 32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7">
                  <a:moveTo>
                    <a:pt x="32" y="37"/>
                  </a:moveTo>
                  <a:lnTo>
                    <a:pt x="28" y="37"/>
                  </a:lnTo>
                  <a:lnTo>
                    <a:pt x="25" y="36"/>
                  </a:lnTo>
                  <a:lnTo>
                    <a:pt x="19" y="33"/>
                  </a:lnTo>
                  <a:lnTo>
                    <a:pt x="15" y="29"/>
                  </a:lnTo>
                  <a:lnTo>
                    <a:pt x="12" y="23"/>
                  </a:lnTo>
                  <a:lnTo>
                    <a:pt x="9" y="17"/>
                  </a:lnTo>
                  <a:lnTo>
                    <a:pt x="7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5"/>
                  </a:lnTo>
                  <a:lnTo>
                    <a:pt x="15" y="9"/>
                  </a:lnTo>
                  <a:lnTo>
                    <a:pt x="19" y="13"/>
                  </a:lnTo>
                  <a:lnTo>
                    <a:pt x="26" y="26"/>
                  </a:lnTo>
                  <a:lnTo>
                    <a:pt x="32" y="37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4" name="Freeform 132">
              <a:extLst>
                <a:ext uri="{FF2B5EF4-FFF2-40B4-BE49-F238E27FC236}">
                  <a16:creationId xmlns:a16="http://schemas.microsoft.com/office/drawing/2014/main" id="{E06D6B7A-6FD2-3B65-F0D6-A1C0C2E0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2713"/>
              <a:ext cx="35" cy="20"/>
            </a:xfrm>
            <a:custGeom>
              <a:avLst/>
              <a:gdLst>
                <a:gd name="T0" fmla="*/ 1 w 69"/>
                <a:gd name="T1" fmla="*/ 1 h 38"/>
                <a:gd name="T2" fmla="*/ 1 w 69"/>
                <a:gd name="T3" fmla="*/ 1 h 38"/>
                <a:gd name="T4" fmla="*/ 1 w 69"/>
                <a:gd name="T5" fmla="*/ 1 h 38"/>
                <a:gd name="T6" fmla="*/ 1 w 69"/>
                <a:gd name="T7" fmla="*/ 1 h 38"/>
                <a:gd name="T8" fmla="*/ 1 w 69"/>
                <a:gd name="T9" fmla="*/ 1 h 38"/>
                <a:gd name="T10" fmla="*/ 1 w 69"/>
                <a:gd name="T11" fmla="*/ 1 h 38"/>
                <a:gd name="T12" fmla="*/ 1 w 69"/>
                <a:gd name="T13" fmla="*/ 1 h 38"/>
                <a:gd name="T14" fmla="*/ 1 w 69"/>
                <a:gd name="T15" fmla="*/ 1 h 38"/>
                <a:gd name="T16" fmla="*/ 1 w 69"/>
                <a:gd name="T17" fmla="*/ 1 h 38"/>
                <a:gd name="T18" fmla="*/ 1 w 69"/>
                <a:gd name="T19" fmla="*/ 1 h 38"/>
                <a:gd name="T20" fmla="*/ 1 w 69"/>
                <a:gd name="T21" fmla="*/ 1 h 38"/>
                <a:gd name="T22" fmla="*/ 1 w 69"/>
                <a:gd name="T23" fmla="*/ 1 h 38"/>
                <a:gd name="T24" fmla="*/ 1 w 69"/>
                <a:gd name="T25" fmla="*/ 1 h 38"/>
                <a:gd name="T26" fmla="*/ 1 w 69"/>
                <a:gd name="T27" fmla="*/ 1 h 38"/>
                <a:gd name="T28" fmla="*/ 1 w 69"/>
                <a:gd name="T29" fmla="*/ 1 h 38"/>
                <a:gd name="T30" fmla="*/ 0 w 69"/>
                <a:gd name="T31" fmla="*/ 1 h 38"/>
                <a:gd name="T32" fmla="*/ 1 w 69"/>
                <a:gd name="T33" fmla="*/ 1 h 38"/>
                <a:gd name="T34" fmla="*/ 1 w 69"/>
                <a:gd name="T35" fmla="*/ 1 h 38"/>
                <a:gd name="T36" fmla="*/ 1 w 69"/>
                <a:gd name="T37" fmla="*/ 0 h 38"/>
                <a:gd name="T38" fmla="*/ 1 w 69"/>
                <a:gd name="T39" fmla="*/ 0 h 38"/>
                <a:gd name="T40" fmla="*/ 1 w 69"/>
                <a:gd name="T41" fmla="*/ 1 h 38"/>
                <a:gd name="T42" fmla="*/ 1 w 69"/>
                <a:gd name="T43" fmla="*/ 1 h 38"/>
                <a:gd name="T44" fmla="*/ 1 w 69"/>
                <a:gd name="T45" fmla="*/ 1 h 38"/>
                <a:gd name="T46" fmla="*/ 1 w 69"/>
                <a:gd name="T47" fmla="*/ 1 h 38"/>
                <a:gd name="T48" fmla="*/ 1 w 69"/>
                <a:gd name="T49" fmla="*/ 1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38"/>
                <a:gd name="T77" fmla="*/ 69 w 69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38">
                  <a:moveTo>
                    <a:pt x="68" y="15"/>
                  </a:moveTo>
                  <a:lnTo>
                    <a:pt x="69" y="21"/>
                  </a:lnTo>
                  <a:lnTo>
                    <a:pt x="68" y="25"/>
                  </a:lnTo>
                  <a:lnTo>
                    <a:pt x="68" y="30"/>
                  </a:lnTo>
                  <a:lnTo>
                    <a:pt x="65" y="31"/>
                  </a:lnTo>
                  <a:lnTo>
                    <a:pt x="62" y="34"/>
                  </a:lnTo>
                  <a:lnTo>
                    <a:pt x="59" y="34"/>
                  </a:lnTo>
                  <a:lnTo>
                    <a:pt x="52" y="37"/>
                  </a:lnTo>
                  <a:lnTo>
                    <a:pt x="28" y="37"/>
                  </a:lnTo>
                  <a:lnTo>
                    <a:pt x="21" y="38"/>
                  </a:lnTo>
                  <a:lnTo>
                    <a:pt x="18" y="34"/>
                  </a:lnTo>
                  <a:lnTo>
                    <a:pt x="15" y="30"/>
                  </a:lnTo>
                  <a:lnTo>
                    <a:pt x="9" y="21"/>
                  </a:lnTo>
                  <a:lnTo>
                    <a:pt x="5" y="13"/>
                  </a:lnTo>
                  <a:lnTo>
                    <a:pt x="2" y="8"/>
                  </a:lnTo>
                  <a:lnTo>
                    <a:pt x="0" y="4"/>
                  </a:lnTo>
                  <a:lnTo>
                    <a:pt x="8" y="3"/>
                  </a:lnTo>
                  <a:lnTo>
                    <a:pt x="18" y="1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5" y="4"/>
                  </a:lnTo>
                  <a:lnTo>
                    <a:pt x="62" y="10"/>
                  </a:lnTo>
                  <a:lnTo>
                    <a:pt x="66" y="13"/>
                  </a:lnTo>
                  <a:lnTo>
                    <a:pt x="68" y="15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5" name="Freeform 133">
              <a:extLst>
                <a:ext uri="{FF2B5EF4-FFF2-40B4-BE49-F238E27FC236}">
                  <a16:creationId xmlns:a16="http://schemas.microsoft.com/office/drawing/2014/main" id="{ED8AE112-1389-EE0F-7D54-069C8672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715"/>
              <a:ext cx="42" cy="53"/>
            </a:xfrm>
            <a:custGeom>
              <a:avLst/>
              <a:gdLst>
                <a:gd name="T0" fmla="*/ 0 w 85"/>
                <a:gd name="T1" fmla="*/ 1 h 106"/>
                <a:gd name="T2" fmla="*/ 0 w 85"/>
                <a:gd name="T3" fmla="*/ 1 h 106"/>
                <a:gd name="T4" fmla="*/ 0 w 85"/>
                <a:gd name="T5" fmla="*/ 1 h 106"/>
                <a:gd name="T6" fmla="*/ 0 w 85"/>
                <a:gd name="T7" fmla="*/ 1 h 106"/>
                <a:gd name="T8" fmla="*/ 0 w 85"/>
                <a:gd name="T9" fmla="*/ 1 h 106"/>
                <a:gd name="T10" fmla="*/ 0 w 85"/>
                <a:gd name="T11" fmla="*/ 1 h 106"/>
                <a:gd name="T12" fmla="*/ 0 w 85"/>
                <a:gd name="T13" fmla="*/ 1 h 106"/>
                <a:gd name="T14" fmla="*/ 0 w 85"/>
                <a:gd name="T15" fmla="*/ 1 h 106"/>
                <a:gd name="T16" fmla="*/ 0 w 85"/>
                <a:gd name="T17" fmla="*/ 1 h 106"/>
                <a:gd name="T18" fmla="*/ 0 w 85"/>
                <a:gd name="T19" fmla="*/ 1 h 106"/>
                <a:gd name="T20" fmla="*/ 0 w 85"/>
                <a:gd name="T21" fmla="*/ 0 h 106"/>
                <a:gd name="T22" fmla="*/ 0 w 85"/>
                <a:gd name="T23" fmla="*/ 1 h 106"/>
                <a:gd name="T24" fmla="*/ 0 w 85"/>
                <a:gd name="T25" fmla="*/ 1 h 106"/>
                <a:gd name="T26" fmla="*/ 0 w 85"/>
                <a:gd name="T27" fmla="*/ 1 h 106"/>
                <a:gd name="T28" fmla="*/ 0 w 85"/>
                <a:gd name="T29" fmla="*/ 1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106"/>
                <a:gd name="T47" fmla="*/ 85 w 85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106">
                  <a:moveTo>
                    <a:pt x="85" y="99"/>
                  </a:moveTo>
                  <a:lnTo>
                    <a:pt x="74" y="99"/>
                  </a:lnTo>
                  <a:lnTo>
                    <a:pt x="63" y="100"/>
                  </a:lnTo>
                  <a:lnTo>
                    <a:pt x="43" y="103"/>
                  </a:lnTo>
                  <a:lnTo>
                    <a:pt x="22" y="105"/>
                  </a:lnTo>
                  <a:lnTo>
                    <a:pt x="12" y="106"/>
                  </a:lnTo>
                  <a:lnTo>
                    <a:pt x="0" y="106"/>
                  </a:lnTo>
                  <a:lnTo>
                    <a:pt x="19" y="78"/>
                  </a:lnTo>
                  <a:lnTo>
                    <a:pt x="37" y="52"/>
                  </a:lnTo>
                  <a:lnTo>
                    <a:pt x="56" y="27"/>
                  </a:lnTo>
                  <a:lnTo>
                    <a:pt x="75" y="0"/>
                  </a:lnTo>
                  <a:lnTo>
                    <a:pt x="78" y="24"/>
                  </a:lnTo>
                  <a:lnTo>
                    <a:pt x="81" y="49"/>
                  </a:lnTo>
                  <a:lnTo>
                    <a:pt x="84" y="75"/>
                  </a:lnTo>
                  <a:lnTo>
                    <a:pt x="85" y="99"/>
                  </a:lnTo>
                  <a:close/>
                </a:path>
              </a:pathLst>
            </a:custGeom>
            <a:solidFill>
              <a:srgbClr val="9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6" name="Freeform 134">
              <a:extLst>
                <a:ext uri="{FF2B5EF4-FFF2-40B4-BE49-F238E27FC236}">
                  <a16:creationId xmlns:a16="http://schemas.microsoft.com/office/drawing/2014/main" id="{46FBA9F2-EB66-D8B4-7090-2BEB9D75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2715"/>
              <a:ext cx="29" cy="11"/>
            </a:xfrm>
            <a:custGeom>
              <a:avLst/>
              <a:gdLst>
                <a:gd name="T0" fmla="*/ 1 w 58"/>
                <a:gd name="T1" fmla="*/ 1 h 22"/>
                <a:gd name="T2" fmla="*/ 1 w 58"/>
                <a:gd name="T3" fmla="*/ 1 h 22"/>
                <a:gd name="T4" fmla="*/ 1 w 58"/>
                <a:gd name="T5" fmla="*/ 1 h 22"/>
                <a:gd name="T6" fmla="*/ 1 w 58"/>
                <a:gd name="T7" fmla="*/ 1 h 22"/>
                <a:gd name="T8" fmla="*/ 1 w 58"/>
                <a:gd name="T9" fmla="*/ 1 h 22"/>
                <a:gd name="T10" fmla="*/ 1 w 58"/>
                <a:gd name="T11" fmla="*/ 1 h 22"/>
                <a:gd name="T12" fmla="*/ 1 w 58"/>
                <a:gd name="T13" fmla="*/ 1 h 22"/>
                <a:gd name="T14" fmla="*/ 1 w 58"/>
                <a:gd name="T15" fmla="*/ 1 h 22"/>
                <a:gd name="T16" fmla="*/ 1 w 58"/>
                <a:gd name="T17" fmla="*/ 1 h 22"/>
                <a:gd name="T18" fmla="*/ 1 w 58"/>
                <a:gd name="T19" fmla="*/ 1 h 22"/>
                <a:gd name="T20" fmla="*/ 1 w 58"/>
                <a:gd name="T21" fmla="*/ 1 h 22"/>
                <a:gd name="T22" fmla="*/ 1 w 58"/>
                <a:gd name="T23" fmla="*/ 1 h 22"/>
                <a:gd name="T24" fmla="*/ 1 w 58"/>
                <a:gd name="T25" fmla="*/ 1 h 22"/>
                <a:gd name="T26" fmla="*/ 1 w 58"/>
                <a:gd name="T27" fmla="*/ 1 h 22"/>
                <a:gd name="T28" fmla="*/ 1 w 58"/>
                <a:gd name="T29" fmla="*/ 1 h 22"/>
                <a:gd name="T30" fmla="*/ 1 w 58"/>
                <a:gd name="T31" fmla="*/ 1 h 22"/>
                <a:gd name="T32" fmla="*/ 1 w 58"/>
                <a:gd name="T33" fmla="*/ 1 h 22"/>
                <a:gd name="T34" fmla="*/ 1 w 58"/>
                <a:gd name="T35" fmla="*/ 1 h 22"/>
                <a:gd name="T36" fmla="*/ 1 w 58"/>
                <a:gd name="T37" fmla="*/ 1 h 22"/>
                <a:gd name="T38" fmla="*/ 1 w 58"/>
                <a:gd name="T39" fmla="*/ 1 h 22"/>
                <a:gd name="T40" fmla="*/ 1 w 58"/>
                <a:gd name="T41" fmla="*/ 1 h 22"/>
                <a:gd name="T42" fmla="*/ 1 w 58"/>
                <a:gd name="T43" fmla="*/ 1 h 22"/>
                <a:gd name="T44" fmla="*/ 1 w 58"/>
                <a:gd name="T45" fmla="*/ 1 h 22"/>
                <a:gd name="T46" fmla="*/ 0 w 58"/>
                <a:gd name="T47" fmla="*/ 1 h 22"/>
                <a:gd name="T48" fmla="*/ 0 w 58"/>
                <a:gd name="T49" fmla="*/ 1 h 22"/>
                <a:gd name="T50" fmla="*/ 1 w 58"/>
                <a:gd name="T51" fmla="*/ 1 h 22"/>
                <a:gd name="T52" fmla="*/ 1 w 58"/>
                <a:gd name="T53" fmla="*/ 0 h 22"/>
                <a:gd name="T54" fmla="*/ 1 w 58"/>
                <a:gd name="T55" fmla="*/ 1 h 22"/>
                <a:gd name="T56" fmla="*/ 1 w 58"/>
                <a:gd name="T57" fmla="*/ 1 h 22"/>
                <a:gd name="T58" fmla="*/ 1 w 58"/>
                <a:gd name="T59" fmla="*/ 1 h 22"/>
                <a:gd name="T60" fmla="*/ 1 w 58"/>
                <a:gd name="T61" fmla="*/ 1 h 22"/>
                <a:gd name="T62" fmla="*/ 1 w 58"/>
                <a:gd name="T63" fmla="*/ 1 h 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22"/>
                <a:gd name="T98" fmla="*/ 58 w 58"/>
                <a:gd name="T99" fmla="*/ 22 h 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22">
                  <a:moveTo>
                    <a:pt x="39" y="7"/>
                  </a:moveTo>
                  <a:lnTo>
                    <a:pt x="43" y="4"/>
                  </a:lnTo>
                  <a:lnTo>
                    <a:pt x="47" y="3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7" y="3"/>
                  </a:lnTo>
                  <a:lnTo>
                    <a:pt x="58" y="7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6" y="15"/>
                  </a:lnTo>
                  <a:lnTo>
                    <a:pt x="43" y="17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2" y="21"/>
                  </a:lnTo>
                  <a:lnTo>
                    <a:pt x="17" y="22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7" name="Freeform 135">
              <a:extLst>
                <a:ext uri="{FF2B5EF4-FFF2-40B4-BE49-F238E27FC236}">
                  <a16:creationId xmlns:a16="http://schemas.microsoft.com/office/drawing/2014/main" id="{4F5288E0-95A5-6525-9B5E-BA3AD15A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32"/>
              <a:ext cx="163" cy="46"/>
            </a:xfrm>
            <a:custGeom>
              <a:avLst/>
              <a:gdLst>
                <a:gd name="T0" fmla="*/ 1 w 326"/>
                <a:gd name="T1" fmla="*/ 1 h 92"/>
                <a:gd name="T2" fmla="*/ 1 w 326"/>
                <a:gd name="T3" fmla="*/ 1 h 92"/>
                <a:gd name="T4" fmla="*/ 1 w 326"/>
                <a:gd name="T5" fmla="*/ 1 h 92"/>
                <a:gd name="T6" fmla="*/ 1 w 326"/>
                <a:gd name="T7" fmla="*/ 1 h 92"/>
                <a:gd name="T8" fmla="*/ 1 w 326"/>
                <a:gd name="T9" fmla="*/ 1 h 92"/>
                <a:gd name="T10" fmla="*/ 1 w 326"/>
                <a:gd name="T11" fmla="*/ 1 h 92"/>
                <a:gd name="T12" fmla="*/ 1 w 326"/>
                <a:gd name="T13" fmla="*/ 1 h 92"/>
                <a:gd name="T14" fmla="*/ 1 w 326"/>
                <a:gd name="T15" fmla="*/ 1 h 92"/>
                <a:gd name="T16" fmla="*/ 1 w 326"/>
                <a:gd name="T17" fmla="*/ 1 h 92"/>
                <a:gd name="T18" fmla="*/ 1 w 326"/>
                <a:gd name="T19" fmla="*/ 1 h 92"/>
                <a:gd name="T20" fmla="*/ 1 w 326"/>
                <a:gd name="T21" fmla="*/ 1 h 92"/>
                <a:gd name="T22" fmla="*/ 1 w 326"/>
                <a:gd name="T23" fmla="*/ 1 h 92"/>
                <a:gd name="T24" fmla="*/ 1 w 326"/>
                <a:gd name="T25" fmla="*/ 1 h 92"/>
                <a:gd name="T26" fmla="*/ 1 w 326"/>
                <a:gd name="T27" fmla="*/ 1 h 92"/>
                <a:gd name="T28" fmla="*/ 1 w 326"/>
                <a:gd name="T29" fmla="*/ 1 h 92"/>
                <a:gd name="T30" fmla="*/ 1 w 326"/>
                <a:gd name="T31" fmla="*/ 1 h 92"/>
                <a:gd name="T32" fmla="*/ 1 w 326"/>
                <a:gd name="T33" fmla="*/ 1 h 92"/>
                <a:gd name="T34" fmla="*/ 1 w 326"/>
                <a:gd name="T35" fmla="*/ 1 h 92"/>
                <a:gd name="T36" fmla="*/ 1 w 326"/>
                <a:gd name="T37" fmla="*/ 1 h 92"/>
                <a:gd name="T38" fmla="*/ 1 w 326"/>
                <a:gd name="T39" fmla="*/ 1 h 92"/>
                <a:gd name="T40" fmla="*/ 1 w 326"/>
                <a:gd name="T41" fmla="*/ 1 h 92"/>
                <a:gd name="T42" fmla="*/ 1 w 326"/>
                <a:gd name="T43" fmla="*/ 1 h 92"/>
                <a:gd name="T44" fmla="*/ 1 w 326"/>
                <a:gd name="T45" fmla="*/ 1 h 92"/>
                <a:gd name="T46" fmla="*/ 1 w 326"/>
                <a:gd name="T47" fmla="*/ 1 h 92"/>
                <a:gd name="T48" fmla="*/ 1 w 326"/>
                <a:gd name="T49" fmla="*/ 1 h 92"/>
                <a:gd name="T50" fmla="*/ 1 w 326"/>
                <a:gd name="T51" fmla="*/ 1 h 92"/>
                <a:gd name="T52" fmla="*/ 1 w 326"/>
                <a:gd name="T53" fmla="*/ 1 h 92"/>
                <a:gd name="T54" fmla="*/ 0 w 326"/>
                <a:gd name="T55" fmla="*/ 1 h 92"/>
                <a:gd name="T56" fmla="*/ 1 w 326"/>
                <a:gd name="T57" fmla="*/ 1 h 92"/>
                <a:gd name="T58" fmla="*/ 1 w 326"/>
                <a:gd name="T59" fmla="*/ 1 h 92"/>
                <a:gd name="T60" fmla="*/ 1 w 326"/>
                <a:gd name="T61" fmla="*/ 1 h 92"/>
                <a:gd name="T62" fmla="*/ 1 w 326"/>
                <a:gd name="T63" fmla="*/ 1 h 92"/>
                <a:gd name="T64" fmla="*/ 1 w 326"/>
                <a:gd name="T65" fmla="*/ 1 h 92"/>
                <a:gd name="T66" fmla="*/ 1 w 326"/>
                <a:gd name="T67" fmla="*/ 1 h 92"/>
                <a:gd name="T68" fmla="*/ 1 w 326"/>
                <a:gd name="T69" fmla="*/ 1 h 92"/>
                <a:gd name="T70" fmla="*/ 1 w 326"/>
                <a:gd name="T71" fmla="*/ 1 h 92"/>
                <a:gd name="T72" fmla="*/ 1 w 326"/>
                <a:gd name="T73" fmla="*/ 1 h 92"/>
                <a:gd name="T74" fmla="*/ 1 w 326"/>
                <a:gd name="T75" fmla="*/ 1 h 92"/>
                <a:gd name="T76" fmla="*/ 1 w 326"/>
                <a:gd name="T77" fmla="*/ 1 h 92"/>
                <a:gd name="T78" fmla="*/ 1 w 326"/>
                <a:gd name="T79" fmla="*/ 0 h 92"/>
                <a:gd name="T80" fmla="*/ 1 w 326"/>
                <a:gd name="T81" fmla="*/ 1 h 92"/>
                <a:gd name="T82" fmla="*/ 1 w 326"/>
                <a:gd name="T83" fmla="*/ 1 h 92"/>
                <a:gd name="T84" fmla="*/ 1 w 326"/>
                <a:gd name="T85" fmla="*/ 1 h 92"/>
                <a:gd name="T86" fmla="*/ 1 w 326"/>
                <a:gd name="T87" fmla="*/ 1 h 92"/>
                <a:gd name="T88" fmla="*/ 1 w 326"/>
                <a:gd name="T89" fmla="*/ 1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6"/>
                <a:gd name="T136" fmla="*/ 0 h 92"/>
                <a:gd name="T137" fmla="*/ 326 w 326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6" h="92">
                  <a:moveTo>
                    <a:pt x="322" y="12"/>
                  </a:moveTo>
                  <a:lnTo>
                    <a:pt x="325" y="20"/>
                  </a:lnTo>
                  <a:lnTo>
                    <a:pt x="326" y="27"/>
                  </a:lnTo>
                  <a:lnTo>
                    <a:pt x="326" y="34"/>
                  </a:lnTo>
                  <a:lnTo>
                    <a:pt x="326" y="41"/>
                  </a:lnTo>
                  <a:lnTo>
                    <a:pt x="324" y="55"/>
                  </a:lnTo>
                  <a:lnTo>
                    <a:pt x="324" y="71"/>
                  </a:lnTo>
                  <a:lnTo>
                    <a:pt x="290" y="75"/>
                  </a:lnTo>
                  <a:lnTo>
                    <a:pt x="256" y="78"/>
                  </a:lnTo>
                  <a:lnTo>
                    <a:pt x="220" y="79"/>
                  </a:lnTo>
                  <a:lnTo>
                    <a:pt x="185" y="82"/>
                  </a:lnTo>
                  <a:lnTo>
                    <a:pt x="183" y="79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78" y="78"/>
                  </a:lnTo>
                  <a:lnTo>
                    <a:pt x="176" y="81"/>
                  </a:lnTo>
                  <a:lnTo>
                    <a:pt x="173" y="82"/>
                  </a:lnTo>
                  <a:lnTo>
                    <a:pt x="172" y="83"/>
                  </a:lnTo>
                  <a:lnTo>
                    <a:pt x="169" y="83"/>
                  </a:lnTo>
                  <a:lnTo>
                    <a:pt x="128" y="85"/>
                  </a:lnTo>
                  <a:lnTo>
                    <a:pt x="87" y="86"/>
                  </a:lnTo>
                  <a:lnTo>
                    <a:pt x="46" y="89"/>
                  </a:lnTo>
                  <a:lnTo>
                    <a:pt x="26" y="90"/>
                  </a:lnTo>
                  <a:lnTo>
                    <a:pt x="6" y="92"/>
                  </a:lnTo>
                  <a:lnTo>
                    <a:pt x="6" y="75"/>
                  </a:lnTo>
                  <a:lnTo>
                    <a:pt x="5" y="58"/>
                  </a:lnTo>
                  <a:lnTo>
                    <a:pt x="3" y="39"/>
                  </a:lnTo>
                  <a:lnTo>
                    <a:pt x="0" y="22"/>
                  </a:lnTo>
                  <a:lnTo>
                    <a:pt x="37" y="18"/>
                  </a:lnTo>
                  <a:lnTo>
                    <a:pt x="71" y="15"/>
                  </a:lnTo>
                  <a:lnTo>
                    <a:pt x="141" y="11"/>
                  </a:lnTo>
                  <a:lnTo>
                    <a:pt x="176" y="10"/>
                  </a:lnTo>
                  <a:lnTo>
                    <a:pt x="212" y="8"/>
                  </a:lnTo>
                  <a:lnTo>
                    <a:pt x="247" y="8"/>
                  </a:lnTo>
                  <a:lnTo>
                    <a:pt x="283" y="10"/>
                  </a:lnTo>
                  <a:lnTo>
                    <a:pt x="285" y="7"/>
                  </a:lnTo>
                  <a:lnTo>
                    <a:pt x="290" y="4"/>
                  </a:lnTo>
                  <a:lnTo>
                    <a:pt x="294" y="3"/>
                  </a:lnTo>
                  <a:lnTo>
                    <a:pt x="297" y="1"/>
                  </a:lnTo>
                  <a:lnTo>
                    <a:pt x="301" y="0"/>
                  </a:lnTo>
                  <a:lnTo>
                    <a:pt x="305" y="1"/>
                  </a:lnTo>
                  <a:lnTo>
                    <a:pt x="309" y="7"/>
                  </a:lnTo>
                  <a:lnTo>
                    <a:pt x="315" y="11"/>
                  </a:lnTo>
                  <a:lnTo>
                    <a:pt x="318" y="12"/>
                  </a:lnTo>
                  <a:lnTo>
                    <a:pt x="322" y="12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8" name="Freeform 136">
              <a:extLst>
                <a:ext uri="{FF2B5EF4-FFF2-40B4-BE49-F238E27FC236}">
                  <a16:creationId xmlns:a16="http://schemas.microsoft.com/office/drawing/2014/main" id="{4C20FE85-76CA-0797-8AA4-9CC492D4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735"/>
              <a:ext cx="136" cy="81"/>
            </a:xfrm>
            <a:custGeom>
              <a:avLst/>
              <a:gdLst>
                <a:gd name="T0" fmla="*/ 0 w 274"/>
                <a:gd name="T1" fmla="*/ 1 h 162"/>
                <a:gd name="T2" fmla="*/ 0 w 274"/>
                <a:gd name="T3" fmla="*/ 1 h 162"/>
                <a:gd name="T4" fmla="*/ 0 w 274"/>
                <a:gd name="T5" fmla="*/ 1 h 162"/>
                <a:gd name="T6" fmla="*/ 0 w 274"/>
                <a:gd name="T7" fmla="*/ 1 h 162"/>
                <a:gd name="T8" fmla="*/ 0 w 274"/>
                <a:gd name="T9" fmla="*/ 0 h 162"/>
                <a:gd name="T10" fmla="*/ 0 w 274"/>
                <a:gd name="T11" fmla="*/ 1 h 162"/>
                <a:gd name="T12" fmla="*/ 0 w 274"/>
                <a:gd name="T13" fmla="*/ 1 h 162"/>
                <a:gd name="T14" fmla="*/ 0 w 274"/>
                <a:gd name="T15" fmla="*/ 1 h 162"/>
                <a:gd name="T16" fmla="*/ 0 w 274"/>
                <a:gd name="T17" fmla="*/ 1 h 162"/>
                <a:gd name="T18" fmla="*/ 0 w 274"/>
                <a:gd name="T19" fmla="*/ 1 h 162"/>
                <a:gd name="T20" fmla="*/ 0 w 274"/>
                <a:gd name="T21" fmla="*/ 1 h 162"/>
                <a:gd name="T22" fmla="*/ 0 w 274"/>
                <a:gd name="T23" fmla="*/ 1 h 162"/>
                <a:gd name="T24" fmla="*/ 0 w 274"/>
                <a:gd name="T25" fmla="*/ 1 h 162"/>
                <a:gd name="T26" fmla="*/ 0 w 274"/>
                <a:gd name="T27" fmla="*/ 1 h 162"/>
                <a:gd name="T28" fmla="*/ 0 w 274"/>
                <a:gd name="T29" fmla="*/ 1 h 162"/>
                <a:gd name="T30" fmla="*/ 0 w 274"/>
                <a:gd name="T31" fmla="*/ 1 h 162"/>
                <a:gd name="T32" fmla="*/ 0 w 274"/>
                <a:gd name="T33" fmla="*/ 1 h 162"/>
                <a:gd name="T34" fmla="*/ 0 w 274"/>
                <a:gd name="T35" fmla="*/ 1 h 162"/>
                <a:gd name="T36" fmla="*/ 0 w 274"/>
                <a:gd name="T37" fmla="*/ 1 h 162"/>
                <a:gd name="T38" fmla="*/ 0 w 274"/>
                <a:gd name="T39" fmla="*/ 1 h 162"/>
                <a:gd name="T40" fmla="*/ 0 w 274"/>
                <a:gd name="T41" fmla="*/ 1 h 162"/>
                <a:gd name="T42" fmla="*/ 0 w 274"/>
                <a:gd name="T43" fmla="*/ 1 h 162"/>
                <a:gd name="T44" fmla="*/ 0 w 274"/>
                <a:gd name="T45" fmla="*/ 1 h 162"/>
                <a:gd name="T46" fmla="*/ 0 w 274"/>
                <a:gd name="T47" fmla="*/ 1 h 162"/>
                <a:gd name="T48" fmla="*/ 0 w 274"/>
                <a:gd name="T49" fmla="*/ 1 h 162"/>
                <a:gd name="T50" fmla="*/ 0 w 274"/>
                <a:gd name="T51" fmla="*/ 1 h 162"/>
                <a:gd name="T52" fmla="*/ 0 w 274"/>
                <a:gd name="T53" fmla="*/ 1 h 162"/>
                <a:gd name="T54" fmla="*/ 0 w 274"/>
                <a:gd name="T55" fmla="*/ 1 h 162"/>
                <a:gd name="T56" fmla="*/ 0 w 274"/>
                <a:gd name="T57" fmla="*/ 1 h 162"/>
                <a:gd name="T58" fmla="*/ 0 w 274"/>
                <a:gd name="T59" fmla="*/ 1 h 162"/>
                <a:gd name="T60" fmla="*/ 0 w 274"/>
                <a:gd name="T61" fmla="*/ 1 h 162"/>
                <a:gd name="T62" fmla="*/ 0 w 274"/>
                <a:gd name="T63" fmla="*/ 1 h 162"/>
                <a:gd name="T64" fmla="*/ 0 w 274"/>
                <a:gd name="T65" fmla="*/ 1 h 162"/>
                <a:gd name="T66" fmla="*/ 0 w 274"/>
                <a:gd name="T67" fmla="*/ 1 h 162"/>
                <a:gd name="T68" fmla="*/ 0 w 274"/>
                <a:gd name="T69" fmla="*/ 1 h 162"/>
                <a:gd name="T70" fmla="*/ 0 w 274"/>
                <a:gd name="T71" fmla="*/ 1 h 162"/>
                <a:gd name="T72" fmla="*/ 0 w 274"/>
                <a:gd name="T73" fmla="*/ 1 h 162"/>
                <a:gd name="T74" fmla="*/ 0 w 274"/>
                <a:gd name="T75" fmla="*/ 1 h 162"/>
                <a:gd name="T76" fmla="*/ 0 w 274"/>
                <a:gd name="T77" fmla="*/ 1 h 162"/>
                <a:gd name="T78" fmla="*/ 0 w 274"/>
                <a:gd name="T79" fmla="*/ 1 h 162"/>
                <a:gd name="T80" fmla="*/ 0 w 274"/>
                <a:gd name="T81" fmla="*/ 1 h 162"/>
                <a:gd name="T82" fmla="*/ 0 w 274"/>
                <a:gd name="T83" fmla="*/ 1 h 162"/>
                <a:gd name="T84" fmla="*/ 0 w 274"/>
                <a:gd name="T85" fmla="*/ 1 h 162"/>
                <a:gd name="T86" fmla="*/ 0 w 274"/>
                <a:gd name="T87" fmla="*/ 1 h 162"/>
                <a:gd name="T88" fmla="*/ 0 w 274"/>
                <a:gd name="T89" fmla="*/ 1 h 162"/>
                <a:gd name="T90" fmla="*/ 0 w 274"/>
                <a:gd name="T91" fmla="*/ 1 h 162"/>
                <a:gd name="T92" fmla="*/ 0 w 274"/>
                <a:gd name="T93" fmla="*/ 1 h 162"/>
                <a:gd name="T94" fmla="*/ 0 w 274"/>
                <a:gd name="T95" fmla="*/ 1 h 162"/>
                <a:gd name="T96" fmla="*/ 0 w 274"/>
                <a:gd name="T97" fmla="*/ 1 h 162"/>
                <a:gd name="T98" fmla="*/ 0 w 274"/>
                <a:gd name="T99" fmla="*/ 1 h 162"/>
                <a:gd name="T100" fmla="*/ 0 w 274"/>
                <a:gd name="T101" fmla="*/ 1 h 162"/>
                <a:gd name="T102" fmla="*/ 0 w 274"/>
                <a:gd name="T103" fmla="*/ 1 h 162"/>
                <a:gd name="T104" fmla="*/ 0 w 274"/>
                <a:gd name="T105" fmla="*/ 1 h 162"/>
                <a:gd name="T106" fmla="*/ 0 w 274"/>
                <a:gd name="T107" fmla="*/ 1 h 162"/>
                <a:gd name="T108" fmla="*/ 0 w 274"/>
                <a:gd name="T109" fmla="*/ 1 h 162"/>
                <a:gd name="T110" fmla="*/ 0 w 274"/>
                <a:gd name="T111" fmla="*/ 1 h 162"/>
                <a:gd name="T112" fmla="*/ 0 w 274"/>
                <a:gd name="T113" fmla="*/ 1 h 1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4"/>
                <a:gd name="T172" fmla="*/ 0 h 162"/>
                <a:gd name="T173" fmla="*/ 274 w 274"/>
                <a:gd name="T174" fmla="*/ 162 h 1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4" h="162">
                  <a:moveTo>
                    <a:pt x="185" y="17"/>
                  </a:moveTo>
                  <a:lnTo>
                    <a:pt x="189" y="17"/>
                  </a:lnTo>
                  <a:lnTo>
                    <a:pt x="192" y="16"/>
                  </a:lnTo>
                  <a:lnTo>
                    <a:pt x="195" y="15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3" y="3"/>
                  </a:lnTo>
                  <a:lnTo>
                    <a:pt x="206" y="2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30" y="2"/>
                  </a:lnTo>
                  <a:lnTo>
                    <a:pt x="243" y="5"/>
                  </a:lnTo>
                  <a:lnTo>
                    <a:pt x="253" y="10"/>
                  </a:lnTo>
                  <a:lnTo>
                    <a:pt x="261" y="23"/>
                  </a:lnTo>
                  <a:lnTo>
                    <a:pt x="267" y="36"/>
                  </a:lnTo>
                  <a:lnTo>
                    <a:pt x="271" y="50"/>
                  </a:lnTo>
                  <a:lnTo>
                    <a:pt x="273" y="66"/>
                  </a:lnTo>
                  <a:lnTo>
                    <a:pt x="274" y="81"/>
                  </a:lnTo>
                  <a:lnTo>
                    <a:pt x="274" y="97"/>
                  </a:lnTo>
                  <a:lnTo>
                    <a:pt x="274" y="111"/>
                  </a:lnTo>
                  <a:lnTo>
                    <a:pt x="273" y="125"/>
                  </a:lnTo>
                  <a:lnTo>
                    <a:pt x="270" y="129"/>
                  </a:lnTo>
                  <a:lnTo>
                    <a:pt x="268" y="134"/>
                  </a:lnTo>
                  <a:lnTo>
                    <a:pt x="267" y="137"/>
                  </a:lnTo>
                  <a:lnTo>
                    <a:pt x="263" y="139"/>
                  </a:lnTo>
                  <a:lnTo>
                    <a:pt x="250" y="122"/>
                  </a:lnTo>
                  <a:lnTo>
                    <a:pt x="236" y="105"/>
                  </a:lnTo>
                  <a:lnTo>
                    <a:pt x="223" y="88"/>
                  </a:lnTo>
                  <a:lnTo>
                    <a:pt x="217" y="78"/>
                  </a:lnTo>
                  <a:lnTo>
                    <a:pt x="212" y="68"/>
                  </a:lnTo>
                  <a:lnTo>
                    <a:pt x="207" y="66"/>
                  </a:lnTo>
                  <a:lnTo>
                    <a:pt x="203" y="64"/>
                  </a:lnTo>
                  <a:lnTo>
                    <a:pt x="199" y="64"/>
                  </a:lnTo>
                  <a:lnTo>
                    <a:pt x="195" y="66"/>
                  </a:lnTo>
                  <a:lnTo>
                    <a:pt x="197" y="87"/>
                  </a:lnTo>
                  <a:lnTo>
                    <a:pt x="202" y="111"/>
                  </a:lnTo>
                  <a:lnTo>
                    <a:pt x="203" y="121"/>
                  </a:lnTo>
                  <a:lnTo>
                    <a:pt x="203" y="132"/>
                  </a:lnTo>
                  <a:lnTo>
                    <a:pt x="199" y="144"/>
                  </a:lnTo>
                  <a:lnTo>
                    <a:pt x="195" y="155"/>
                  </a:lnTo>
                  <a:lnTo>
                    <a:pt x="195" y="152"/>
                  </a:lnTo>
                  <a:lnTo>
                    <a:pt x="193" y="149"/>
                  </a:lnTo>
                  <a:lnTo>
                    <a:pt x="189" y="148"/>
                  </a:lnTo>
                  <a:lnTo>
                    <a:pt x="183" y="146"/>
                  </a:lnTo>
                  <a:lnTo>
                    <a:pt x="178" y="144"/>
                  </a:lnTo>
                  <a:lnTo>
                    <a:pt x="163" y="127"/>
                  </a:lnTo>
                  <a:lnTo>
                    <a:pt x="151" y="111"/>
                  </a:lnTo>
                  <a:lnTo>
                    <a:pt x="138" y="94"/>
                  </a:lnTo>
                  <a:lnTo>
                    <a:pt x="125" y="77"/>
                  </a:lnTo>
                  <a:lnTo>
                    <a:pt x="121" y="77"/>
                  </a:lnTo>
                  <a:lnTo>
                    <a:pt x="118" y="78"/>
                  </a:lnTo>
                  <a:lnTo>
                    <a:pt x="115" y="80"/>
                  </a:lnTo>
                  <a:lnTo>
                    <a:pt x="114" y="84"/>
                  </a:lnTo>
                  <a:lnTo>
                    <a:pt x="120" y="101"/>
                  </a:lnTo>
                  <a:lnTo>
                    <a:pt x="127" y="117"/>
                  </a:lnTo>
                  <a:lnTo>
                    <a:pt x="129" y="125"/>
                  </a:lnTo>
                  <a:lnTo>
                    <a:pt x="131" y="134"/>
                  </a:lnTo>
                  <a:lnTo>
                    <a:pt x="131" y="144"/>
                  </a:lnTo>
                  <a:lnTo>
                    <a:pt x="131" y="154"/>
                  </a:lnTo>
                  <a:lnTo>
                    <a:pt x="128" y="155"/>
                  </a:lnTo>
                  <a:lnTo>
                    <a:pt x="127" y="158"/>
                  </a:lnTo>
                  <a:lnTo>
                    <a:pt x="122" y="159"/>
                  </a:lnTo>
                  <a:lnTo>
                    <a:pt x="117" y="161"/>
                  </a:lnTo>
                  <a:lnTo>
                    <a:pt x="112" y="162"/>
                  </a:lnTo>
                  <a:lnTo>
                    <a:pt x="102" y="151"/>
                  </a:lnTo>
                  <a:lnTo>
                    <a:pt x="95" y="139"/>
                  </a:lnTo>
                  <a:lnTo>
                    <a:pt x="88" y="128"/>
                  </a:lnTo>
                  <a:lnTo>
                    <a:pt x="83" y="115"/>
                  </a:lnTo>
                  <a:lnTo>
                    <a:pt x="80" y="111"/>
                  </a:lnTo>
                  <a:lnTo>
                    <a:pt x="76" y="108"/>
                  </a:lnTo>
                  <a:lnTo>
                    <a:pt x="71" y="108"/>
                  </a:lnTo>
                  <a:lnTo>
                    <a:pt x="67" y="111"/>
                  </a:lnTo>
                  <a:lnTo>
                    <a:pt x="63" y="122"/>
                  </a:lnTo>
                  <a:lnTo>
                    <a:pt x="60" y="135"/>
                  </a:lnTo>
                  <a:lnTo>
                    <a:pt x="54" y="148"/>
                  </a:lnTo>
                  <a:lnTo>
                    <a:pt x="53" y="154"/>
                  </a:lnTo>
                  <a:lnTo>
                    <a:pt x="49" y="159"/>
                  </a:lnTo>
                  <a:lnTo>
                    <a:pt x="42" y="161"/>
                  </a:lnTo>
                  <a:lnTo>
                    <a:pt x="34" y="162"/>
                  </a:lnTo>
                  <a:lnTo>
                    <a:pt x="27" y="162"/>
                  </a:lnTo>
                  <a:lnTo>
                    <a:pt x="20" y="162"/>
                  </a:lnTo>
                  <a:lnTo>
                    <a:pt x="19" y="148"/>
                  </a:lnTo>
                  <a:lnTo>
                    <a:pt x="15" y="134"/>
                  </a:lnTo>
                  <a:lnTo>
                    <a:pt x="6" y="107"/>
                  </a:lnTo>
                  <a:lnTo>
                    <a:pt x="3" y="94"/>
                  </a:lnTo>
                  <a:lnTo>
                    <a:pt x="0" y="80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6" y="53"/>
                  </a:lnTo>
                  <a:lnTo>
                    <a:pt x="12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4" y="26"/>
                  </a:lnTo>
                  <a:lnTo>
                    <a:pt x="53" y="27"/>
                  </a:lnTo>
                  <a:lnTo>
                    <a:pt x="61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7" y="33"/>
                  </a:lnTo>
                  <a:lnTo>
                    <a:pt x="84" y="33"/>
                  </a:lnTo>
                  <a:lnTo>
                    <a:pt x="87" y="32"/>
                  </a:lnTo>
                  <a:lnTo>
                    <a:pt x="90" y="30"/>
                  </a:lnTo>
                  <a:lnTo>
                    <a:pt x="93" y="26"/>
                  </a:lnTo>
                  <a:lnTo>
                    <a:pt x="95" y="22"/>
                  </a:lnTo>
                  <a:lnTo>
                    <a:pt x="105" y="15"/>
                  </a:lnTo>
                  <a:lnTo>
                    <a:pt x="115" y="9"/>
                  </a:lnTo>
                  <a:lnTo>
                    <a:pt x="128" y="5"/>
                  </a:lnTo>
                  <a:lnTo>
                    <a:pt x="141" y="2"/>
                  </a:lnTo>
                  <a:lnTo>
                    <a:pt x="152" y="2"/>
                  </a:lnTo>
                  <a:lnTo>
                    <a:pt x="165" y="3"/>
                  </a:lnTo>
                  <a:lnTo>
                    <a:pt x="171" y="6"/>
                  </a:lnTo>
                  <a:lnTo>
                    <a:pt x="175" y="9"/>
                  </a:lnTo>
                  <a:lnTo>
                    <a:pt x="180" y="12"/>
                  </a:lnTo>
                  <a:lnTo>
                    <a:pt x="185" y="17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29" name="Freeform 137">
              <a:extLst>
                <a:ext uri="{FF2B5EF4-FFF2-40B4-BE49-F238E27FC236}">
                  <a16:creationId xmlns:a16="http://schemas.microsoft.com/office/drawing/2014/main" id="{17BA2202-CB4B-159A-C042-FF0F1E94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737"/>
              <a:ext cx="18" cy="14"/>
            </a:xfrm>
            <a:custGeom>
              <a:avLst/>
              <a:gdLst>
                <a:gd name="T0" fmla="*/ 0 w 37"/>
                <a:gd name="T1" fmla="*/ 1 h 28"/>
                <a:gd name="T2" fmla="*/ 0 w 37"/>
                <a:gd name="T3" fmla="*/ 1 h 28"/>
                <a:gd name="T4" fmla="*/ 0 w 37"/>
                <a:gd name="T5" fmla="*/ 1 h 28"/>
                <a:gd name="T6" fmla="*/ 0 w 37"/>
                <a:gd name="T7" fmla="*/ 1 h 28"/>
                <a:gd name="T8" fmla="*/ 0 w 37"/>
                <a:gd name="T9" fmla="*/ 1 h 28"/>
                <a:gd name="T10" fmla="*/ 0 w 37"/>
                <a:gd name="T11" fmla="*/ 1 h 28"/>
                <a:gd name="T12" fmla="*/ 0 w 37"/>
                <a:gd name="T13" fmla="*/ 1 h 28"/>
                <a:gd name="T14" fmla="*/ 0 w 37"/>
                <a:gd name="T15" fmla="*/ 1 h 28"/>
                <a:gd name="T16" fmla="*/ 0 w 37"/>
                <a:gd name="T17" fmla="*/ 1 h 28"/>
                <a:gd name="T18" fmla="*/ 0 w 37"/>
                <a:gd name="T19" fmla="*/ 1 h 28"/>
                <a:gd name="T20" fmla="*/ 0 w 37"/>
                <a:gd name="T21" fmla="*/ 0 h 28"/>
                <a:gd name="T22" fmla="*/ 0 w 37"/>
                <a:gd name="T23" fmla="*/ 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28"/>
                <a:gd name="T38" fmla="*/ 37 w 37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28">
                  <a:moveTo>
                    <a:pt x="37" y="24"/>
                  </a:moveTo>
                  <a:lnTo>
                    <a:pt x="33" y="27"/>
                  </a:lnTo>
                  <a:lnTo>
                    <a:pt x="26" y="28"/>
                  </a:lnTo>
                  <a:lnTo>
                    <a:pt x="20" y="28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0" y="21"/>
                  </a:lnTo>
                  <a:lnTo>
                    <a:pt x="6" y="15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F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0" name="Freeform 138">
              <a:extLst>
                <a:ext uri="{FF2B5EF4-FFF2-40B4-BE49-F238E27FC236}">
                  <a16:creationId xmlns:a16="http://schemas.microsoft.com/office/drawing/2014/main" id="{DE8D47BB-B329-5E45-7331-AA7B7488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2747"/>
              <a:ext cx="109" cy="43"/>
            </a:xfrm>
            <a:custGeom>
              <a:avLst/>
              <a:gdLst>
                <a:gd name="T0" fmla="*/ 0 w 219"/>
                <a:gd name="T1" fmla="*/ 0 h 85"/>
                <a:gd name="T2" fmla="*/ 0 w 219"/>
                <a:gd name="T3" fmla="*/ 1 h 85"/>
                <a:gd name="T4" fmla="*/ 0 w 219"/>
                <a:gd name="T5" fmla="*/ 1 h 85"/>
                <a:gd name="T6" fmla="*/ 0 w 219"/>
                <a:gd name="T7" fmla="*/ 1 h 85"/>
                <a:gd name="T8" fmla="*/ 0 w 219"/>
                <a:gd name="T9" fmla="*/ 1 h 85"/>
                <a:gd name="T10" fmla="*/ 0 w 219"/>
                <a:gd name="T11" fmla="*/ 1 h 85"/>
                <a:gd name="T12" fmla="*/ 0 w 219"/>
                <a:gd name="T13" fmla="*/ 1 h 85"/>
                <a:gd name="T14" fmla="*/ 0 w 219"/>
                <a:gd name="T15" fmla="*/ 1 h 85"/>
                <a:gd name="T16" fmla="*/ 0 w 219"/>
                <a:gd name="T17" fmla="*/ 1 h 85"/>
                <a:gd name="T18" fmla="*/ 0 w 219"/>
                <a:gd name="T19" fmla="*/ 1 h 85"/>
                <a:gd name="T20" fmla="*/ 0 w 219"/>
                <a:gd name="T21" fmla="*/ 1 h 85"/>
                <a:gd name="T22" fmla="*/ 0 w 219"/>
                <a:gd name="T23" fmla="*/ 1 h 85"/>
                <a:gd name="T24" fmla="*/ 0 w 219"/>
                <a:gd name="T25" fmla="*/ 1 h 85"/>
                <a:gd name="T26" fmla="*/ 0 w 219"/>
                <a:gd name="T27" fmla="*/ 1 h 85"/>
                <a:gd name="T28" fmla="*/ 0 w 219"/>
                <a:gd name="T29" fmla="*/ 1 h 85"/>
                <a:gd name="T30" fmla="*/ 0 w 219"/>
                <a:gd name="T31" fmla="*/ 1 h 85"/>
                <a:gd name="T32" fmla="*/ 0 w 219"/>
                <a:gd name="T33" fmla="*/ 1 h 85"/>
                <a:gd name="T34" fmla="*/ 0 w 219"/>
                <a:gd name="T35" fmla="*/ 1 h 85"/>
                <a:gd name="T36" fmla="*/ 0 w 219"/>
                <a:gd name="T37" fmla="*/ 1 h 85"/>
                <a:gd name="T38" fmla="*/ 0 w 219"/>
                <a:gd name="T39" fmla="*/ 1 h 85"/>
                <a:gd name="T40" fmla="*/ 0 w 219"/>
                <a:gd name="T41" fmla="*/ 1 h 85"/>
                <a:gd name="T42" fmla="*/ 0 w 219"/>
                <a:gd name="T43" fmla="*/ 1 h 85"/>
                <a:gd name="T44" fmla="*/ 0 w 219"/>
                <a:gd name="T45" fmla="*/ 1 h 85"/>
                <a:gd name="T46" fmla="*/ 0 w 219"/>
                <a:gd name="T47" fmla="*/ 1 h 85"/>
                <a:gd name="T48" fmla="*/ 0 w 219"/>
                <a:gd name="T49" fmla="*/ 1 h 85"/>
                <a:gd name="T50" fmla="*/ 0 w 219"/>
                <a:gd name="T51" fmla="*/ 0 h 85"/>
                <a:gd name="T52" fmla="*/ 0 w 219"/>
                <a:gd name="T53" fmla="*/ 0 h 85"/>
                <a:gd name="T54" fmla="*/ 0 w 219"/>
                <a:gd name="T55" fmla="*/ 0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9"/>
                <a:gd name="T85" fmla="*/ 0 h 85"/>
                <a:gd name="T86" fmla="*/ 219 w 219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9" h="85">
                  <a:moveTo>
                    <a:pt x="185" y="0"/>
                  </a:moveTo>
                  <a:lnTo>
                    <a:pt x="185" y="11"/>
                  </a:lnTo>
                  <a:lnTo>
                    <a:pt x="189" y="20"/>
                  </a:lnTo>
                  <a:lnTo>
                    <a:pt x="193" y="27"/>
                  </a:lnTo>
                  <a:lnTo>
                    <a:pt x="199" y="35"/>
                  </a:lnTo>
                  <a:lnTo>
                    <a:pt x="210" y="51"/>
                  </a:lnTo>
                  <a:lnTo>
                    <a:pt x="214" y="58"/>
                  </a:lnTo>
                  <a:lnTo>
                    <a:pt x="219" y="68"/>
                  </a:lnTo>
                  <a:lnTo>
                    <a:pt x="162" y="72"/>
                  </a:lnTo>
                  <a:lnTo>
                    <a:pt x="107" y="76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3" y="62"/>
                  </a:lnTo>
                  <a:lnTo>
                    <a:pt x="7" y="58"/>
                  </a:lnTo>
                  <a:lnTo>
                    <a:pt x="12" y="52"/>
                  </a:lnTo>
                  <a:lnTo>
                    <a:pt x="16" y="48"/>
                  </a:lnTo>
                  <a:lnTo>
                    <a:pt x="27" y="41"/>
                  </a:lnTo>
                  <a:lnTo>
                    <a:pt x="39" y="34"/>
                  </a:lnTo>
                  <a:lnTo>
                    <a:pt x="48" y="25"/>
                  </a:lnTo>
                  <a:lnTo>
                    <a:pt x="54" y="21"/>
                  </a:lnTo>
                  <a:lnTo>
                    <a:pt x="57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91" y="1"/>
                  </a:lnTo>
                  <a:lnTo>
                    <a:pt x="122" y="0"/>
                  </a:lnTo>
                  <a:lnTo>
                    <a:pt x="153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1" name="Freeform 139">
              <a:extLst>
                <a:ext uri="{FF2B5EF4-FFF2-40B4-BE49-F238E27FC236}">
                  <a16:creationId xmlns:a16="http://schemas.microsoft.com/office/drawing/2014/main" id="{BADA9C91-29EA-5E8A-FBB3-0E3AB972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750"/>
              <a:ext cx="112" cy="46"/>
            </a:xfrm>
            <a:custGeom>
              <a:avLst/>
              <a:gdLst>
                <a:gd name="T0" fmla="*/ 1 w 224"/>
                <a:gd name="T1" fmla="*/ 0 h 94"/>
                <a:gd name="T2" fmla="*/ 1 w 224"/>
                <a:gd name="T3" fmla="*/ 0 h 94"/>
                <a:gd name="T4" fmla="*/ 1 w 224"/>
                <a:gd name="T5" fmla="*/ 0 h 94"/>
                <a:gd name="T6" fmla="*/ 1 w 224"/>
                <a:gd name="T7" fmla="*/ 0 h 94"/>
                <a:gd name="T8" fmla="*/ 1 w 224"/>
                <a:gd name="T9" fmla="*/ 0 h 94"/>
                <a:gd name="T10" fmla="*/ 1 w 224"/>
                <a:gd name="T11" fmla="*/ 0 h 94"/>
                <a:gd name="T12" fmla="*/ 1 w 224"/>
                <a:gd name="T13" fmla="*/ 0 h 94"/>
                <a:gd name="T14" fmla="*/ 1 w 224"/>
                <a:gd name="T15" fmla="*/ 0 h 94"/>
                <a:gd name="T16" fmla="*/ 1 w 224"/>
                <a:gd name="T17" fmla="*/ 0 h 94"/>
                <a:gd name="T18" fmla="*/ 1 w 224"/>
                <a:gd name="T19" fmla="*/ 0 h 94"/>
                <a:gd name="T20" fmla="*/ 1 w 224"/>
                <a:gd name="T21" fmla="*/ 0 h 94"/>
                <a:gd name="T22" fmla="*/ 1 w 224"/>
                <a:gd name="T23" fmla="*/ 0 h 94"/>
                <a:gd name="T24" fmla="*/ 1 w 224"/>
                <a:gd name="T25" fmla="*/ 0 h 94"/>
                <a:gd name="T26" fmla="*/ 1 w 224"/>
                <a:gd name="T27" fmla="*/ 0 h 94"/>
                <a:gd name="T28" fmla="*/ 0 w 224"/>
                <a:gd name="T29" fmla="*/ 0 h 94"/>
                <a:gd name="T30" fmla="*/ 0 w 224"/>
                <a:gd name="T31" fmla="*/ 0 h 94"/>
                <a:gd name="T32" fmla="*/ 1 w 224"/>
                <a:gd name="T33" fmla="*/ 0 h 94"/>
                <a:gd name="T34" fmla="*/ 1 w 224"/>
                <a:gd name="T35" fmla="*/ 0 h 94"/>
                <a:gd name="T36" fmla="*/ 1 w 224"/>
                <a:gd name="T37" fmla="*/ 0 h 94"/>
                <a:gd name="T38" fmla="*/ 1 w 224"/>
                <a:gd name="T39" fmla="*/ 0 h 94"/>
                <a:gd name="T40" fmla="*/ 1 w 224"/>
                <a:gd name="T41" fmla="*/ 0 h 94"/>
                <a:gd name="T42" fmla="*/ 1 w 224"/>
                <a:gd name="T43" fmla="*/ 0 h 94"/>
                <a:gd name="T44" fmla="*/ 1 w 224"/>
                <a:gd name="T45" fmla="*/ 0 h 94"/>
                <a:gd name="T46" fmla="*/ 1 w 224"/>
                <a:gd name="T47" fmla="*/ 0 h 94"/>
                <a:gd name="T48" fmla="*/ 1 w 224"/>
                <a:gd name="T49" fmla="*/ 0 h 94"/>
                <a:gd name="T50" fmla="*/ 1 w 224"/>
                <a:gd name="T51" fmla="*/ 0 h 94"/>
                <a:gd name="T52" fmla="*/ 1 w 224"/>
                <a:gd name="T53" fmla="*/ 0 h 94"/>
                <a:gd name="T54" fmla="*/ 1 w 224"/>
                <a:gd name="T55" fmla="*/ 0 h 94"/>
                <a:gd name="T56" fmla="*/ 1 w 224"/>
                <a:gd name="T57" fmla="*/ 0 h 94"/>
                <a:gd name="T58" fmla="*/ 1 w 224"/>
                <a:gd name="T59" fmla="*/ 0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4"/>
                <a:gd name="T91" fmla="*/ 0 h 94"/>
                <a:gd name="T92" fmla="*/ 224 w 224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4" h="94">
                  <a:moveTo>
                    <a:pt x="224" y="0"/>
                  </a:moveTo>
                  <a:lnTo>
                    <a:pt x="221" y="9"/>
                  </a:lnTo>
                  <a:lnTo>
                    <a:pt x="218" y="19"/>
                  </a:lnTo>
                  <a:lnTo>
                    <a:pt x="215" y="38"/>
                  </a:lnTo>
                  <a:lnTo>
                    <a:pt x="214" y="58"/>
                  </a:lnTo>
                  <a:lnTo>
                    <a:pt x="212" y="78"/>
                  </a:lnTo>
                  <a:lnTo>
                    <a:pt x="158" y="82"/>
                  </a:lnTo>
                  <a:lnTo>
                    <a:pt x="131" y="84"/>
                  </a:lnTo>
                  <a:lnTo>
                    <a:pt x="106" y="85"/>
                  </a:lnTo>
                  <a:lnTo>
                    <a:pt x="52" y="88"/>
                  </a:lnTo>
                  <a:lnTo>
                    <a:pt x="27" y="91"/>
                  </a:lnTo>
                  <a:lnTo>
                    <a:pt x="1" y="94"/>
                  </a:lnTo>
                  <a:lnTo>
                    <a:pt x="1" y="85"/>
                  </a:lnTo>
                  <a:lnTo>
                    <a:pt x="1" y="7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8" y="23"/>
                  </a:lnTo>
                  <a:lnTo>
                    <a:pt x="28" y="17"/>
                  </a:lnTo>
                  <a:lnTo>
                    <a:pt x="48" y="14"/>
                  </a:lnTo>
                  <a:lnTo>
                    <a:pt x="90" y="9"/>
                  </a:lnTo>
                  <a:lnTo>
                    <a:pt x="133" y="6"/>
                  </a:lnTo>
                  <a:lnTo>
                    <a:pt x="154" y="3"/>
                  </a:lnTo>
                  <a:lnTo>
                    <a:pt x="175" y="0"/>
                  </a:lnTo>
                  <a:lnTo>
                    <a:pt x="181" y="2"/>
                  </a:lnTo>
                  <a:lnTo>
                    <a:pt x="187" y="2"/>
                  </a:lnTo>
                  <a:lnTo>
                    <a:pt x="198" y="2"/>
                  </a:lnTo>
                  <a:lnTo>
                    <a:pt x="211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2" name="Freeform 140">
              <a:extLst>
                <a:ext uri="{FF2B5EF4-FFF2-40B4-BE49-F238E27FC236}">
                  <a16:creationId xmlns:a16="http://schemas.microsoft.com/office/drawing/2014/main" id="{3057B2F5-4C1B-84F6-B7BD-9CC0602D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755"/>
              <a:ext cx="117" cy="71"/>
            </a:xfrm>
            <a:custGeom>
              <a:avLst/>
              <a:gdLst>
                <a:gd name="T0" fmla="*/ 1 w 234"/>
                <a:gd name="T1" fmla="*/ 1 h 141"/>
                <a:gd name="T2" fmla="*/ 1 w 234"/>
                <a:gd name="T3" fmla="*/ 1 h 141"/>
                <a:gd name="T4" fmla="*/ 1 w 234"/>
                <a:gd name="T5" fmla="*/ 1 h 141"/>
                <a:gd name="T6" fmla="*/ 1 w 234"/>
                <a:gd name="T7" fmla="*/ 1 h 141"/>
                <a:gd name="T8" fmla="*/ 1 w 234"/>
                <a:gd name="T9" fmla="*/ 1 h 141"/>
                <a:gd name="T10" fmla="*/ 1 w 234"/>
                <a:gd name="T11" fmla="*/ 1 h 141"/>
                <a:gd name="T12" fmla="*/ 1 w 234"/>
                <a:gd name="T13" fmla="*/ 1 h 141"/>
                <a:gd name="T14" fmla="*/ 1 w 234"/>
                <a:gd name="T15" fmla="*/ 1 h 141"/>
                <a:gd name="T16" fmla="*/ 1 w 234"/>
                <a:gd name="T17" fmla="*/ 1 h 141"/>
                <a:gd name="T18" fmla="*/ 1 w 234"/>
                <a:gd name="T19" fmla="*/ 1 h 141"/>
                <a:gd name="T20" fmla="*/ 1 w 234"/>
                <a:gd name="T21" fmla="*/ 1 h 141"/>
                <a:gd name="T22" fmla="*/ 1 w 234"/>
                <a:gd name="T23" fmla="*/ 1 h 141"/>
                <a:gd name="T24" fmla="*/ 1 w 234"/>
                <a:gd name="T25" fmla="*/ 1 h 141"/>
                <a:gd name="T26" fmla="*/ 1 w 234"/>
                <a:gd name="T27" fmla="*/ 1 h 141"/>
                <a:gd name="T28" fmla="*/ 1 w 234"/>
                <a:gd name="T29" fmla="*/ 1 h 141"/>
                <a:gd name="T30" fmla="*/ 1 w 234"/>
                <a:gd name="T31" fmla="*/ 1 h 141"/>
                <a:gd name="T32" fmla="*/ 1 w 234"/>
                <a:gd name="T33" fmla="*/ 1 h 141"/>
                <a:gd name="T34" fmla="*/ 1 w 234"/>
                <a:gd name="T35" fmla="*/ 1 h 141"/>
                <a:gd name="T36" fmla="*/ 1 w 234"/>
                <a:gd name="T37" fmla="*/ 1 h 141"/>
                <a:gd name="T38" fmla="*/ 1 w 234"/>
                <a:gd name="T39" fmla="*/ 1 h 141"/>
                <a:gd name="T40" fmla="*/ 1 w 234"/>
                <a:gd name="T41" fmla="*/ 1 h 141"/>
                <a:gd name="T42" fmla="*/ 1 w 234"/>
                <a:gd name="T43" fmla="*/ 1 h 141"/>
                <a:gd name="T44" fmla="*/ 1 w 234"/>
                <a:gd name="T45" fmla="*/ 1 h 141"/>
                <a:gd name="T46" fmla="*/ 1 w 234"/>
                <a:gd name="T47" fmla="*/ 1 h 141"/>
                <a:gd name="T48" fmla="*/ 1 w 234"/>
                <a:gd name="T49" fmla="*/ 1 h 141"/>
                <a:gd name="T50" fmla="*/ 0 w 234"/>
                <a:gd name="T51" fmla="*/ 1 h 141"/>
                <a:gd name="T52" fmla="*/ 0 w 234"/>
                <a:gd name="T53" fmla="*/ 1 h 141"/>
                <a:gd name="T54" fmla="*/ 0 w 234"/>
                <a:gd name="T55" fmla="*/ 1 h 141"/>
                <a:gd name="T56" fmla="*/ 1 w 234"/>
                <a:gd name="T57" fmla="*/ 1 h 141"/>
                <a:gd name="T58" fmla="*/ 1 w 234"/>
                <a:gd name="T59" fmla="*/ 1 h 141"/>
                <a:gd name="T60" fmla="*/ 1 w 234"/>
                <a:gd name="T61" fmla="*/ 1 h 141"/>
                <a:gd name="T62" fmla="*/ 1 w 234"/>
                <a:gd name="T63" fmla="*/ 1 h 141"/>
                <a:gd name="T64" fmla="*/ 1 w 234"/>
                <a:gd name="T65" fmla="*/ 1 h 141"/>
                <a:gd name="T66" fmla="*/ 1 w 234"/>
                <a:gd name="T67" fmla="*/ 1 h 141"/>
                <a:gd name="T68" fmla="*/ 1 w 234"/>
                <a:gd name="T69" fmla="*/ 1 h 141"/>
                <a:gd name="T70" fmla="*/ 1 w 234"/>
                <a:gd name="T71" fmla="*/ 1 h 141"/>
                <a:gd name="T72" fmla="*/ 1 w 234"/>
                <a:gd name="T73" fmla="*/ 1 h 141"/>
                <a:gd name="T74" fmla="*/ 1 w 234"/>
                <a:gd name="T75" fmla="*/ 1 h 141"/>
                <a:gd name="T76" fmla="*/ 1 w 234"/>
                <a:gd name="T77" fmla="*/ 1 h 141"/>
                <a:gd name="T78" fmla="*/ 1 w 234"/>
                <a:gd name="T79" fmla="*/ 1 h 141"/>
                <a:gd name="T80" fmla="*/ 1 w 234"/>
                <a:gd name="T81" fmla="*/ 1 h 141"/>
                <a:gd name="T82" fmla="*/ 1 w 234"/>
                <a:gd name="T83" fmla="*/ 1 h 141"/>
                <a:gd name="T84" fmla="*/ 1 w 234"/>
                <a:gd name="T85" fmla="*/ 1 h 141"/>
                <a:gd name="T86" fmla="*/ 1 w 234"/>
                <a:gd name="T87" fmla="*/ 1 h 141"/>
                <a:gd name="T88" fmla="*/ 1 w 234"/>
                <a:gd name="T89" fmla="*/ 1 h 141"/>
                <a:gd name="T90" fmla="*/ 1 w 234"/>
                <a:gd name="T91" fmla="*/ 1 h 141"/>
                <a:gd name="T92" fmla="*/ 1 w 234"/>
                <a:gd name="T93" fmla="*/ 1 h 141"/>
                <a:gd name="T94" fmla="*/ 1 w 234"/>
                <a:gd name="T95" fmla="*/ 1 h 141"/>
                <a:gd name="T96" fmla="*/ 1 w 234"/>
                <a:gd name="T97" fmla="*/ 1 h 141"/>
                <a:gd name="T98" fmla="*/ 1 w 234"/>
                <a:gd name="T99" fmla="*/ 1 h 141"/>
                <a:gd name="T100" fmla="*/ 1 w 234"/>
                <a:gd name="T101" fmla="*/ 1 h 141"/>
                <a:gd name="T102" fmla="*/ 1 w 234"/>
                <a:gd name="T103" fmla="*/ 1 h 141"/>
                <a:gd name="T104" fmla="*/ 1 w 234"/>
                <a:gd name="T105" fmla="*/ 1 h 141"/>
                <a:gd name="T106" fmla="*/ 1 w 234"/>
                <a:gd name="T107" fmla="*/ 0 h 141"/>
                <a:gd name="T108" fmla="*/ 1 w 234"/>
                <a:gd name="T109" fmla="*/ 0 h 141"/>
                <a:gd name="T110" fmla="*/ 1 w 234"/>
                <a:gd name="T111" fmla="*/ 1 h 141"/>
                <a:gd name="T112" fmla="*/ 1 w 234"/>
                <a:gd name="T113" fmla="*/ 1 h 141"/>
                <a:gd name="T114" fmla="*/ 1 w 234"/>
                <a:gd name="T115" fmla="*/ 1 h 141"/>
                <a:gd name="T116" fmla="*/ 1 w 234"/>
                <a:gd name="T117" fmla="*/ 1 h 141"/>
                <a:gd name="T118" fmla="*/ 1 w 234"/>
                <a:gd name="T119" fmla="*/ 1 h 141"/>
                <a:gd name="T120" fmla="*/ 1 w 234"/>
                <a:gd name="T121" fmla="*/ 1 h 141"/>
                <a:gd name="T122" fmla="*/ 1 w 234"/>
                <a:gd name="T123" fmla="*/ 1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4"/>
                <a:gd name="T187" fmla="*/ 0 h 141"/>
                <a:gd name="T188" fmla="*/ 234 w 234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4" h="141">
                  <a:moveTo>
                    <a:pt x="194" y="29"/>
                  </a:moveTo>
                  <a:lnTo>
                    <a:pt x="200" y="36"/>
                  </a:lnTo>
                  <a:lnTo>
                    <a:pt x="214" y="46"/>
                  </a:lnTo>
                  <a:lnTo>
                    <a:pt x="217" y="49"/>
                  </a:lnTo>
                  <a:lnTo>
                    <a:pt x="221" y="52"/>
                  </a:lnTo>
                  <a:lnTo>
                    <a:pt x="227" y="58"/>
                  </a:lnTo>
                  <a:lnTo>
                    <a:pt x="231" y="63"/>
                  </a:lnTo>
                  <a:lnTo>
                    <a:pt x="234" y="69"/>
                  </a:lnTo>
                  <a:lnTo>
                    <a:pt x="234" y="73"/>
                  </a:lnTo>
                  <a:lnTo>
                    <a:pt x="234" y="76"/>
                  </a:lnTo>
                  <a:lnTo>
                    <a:pt x="213" y="87"/>
                  </a:lnTo>
                  <a:lnTo>
                    <a:pt x="193" y="97"/>
                  </a:lnTo>
                  <a:lnTo>
                    <a:pt x="171" y="106"/>
                  </a:lnTo>
                  <a:lnTo>
                    <a:pt x="150" y="113"/>
                  </a:lnTo>
                  <a:lnTo>
                    <a:pt x="127" y="120"/>
                  </a:lnTo>
                  <a:lnTo>
                    <a:pt x="106" y="127"/>
                  </a:lnTo>
                  <a:lnTo>
                    <a:pt x="62" y="138"/>
                  </a:lnTo>
                  <a:lnTo>
                    <a:pt x="55" y="134"/>
                  </a:lnTo>
                  <a:lnTo>
                    <a:pt x="50" y="134"/>
                  </a:lnTo>
                  <a:lnTo>
                    <a:pt x="42" y="134"/>
                  </a:lnTo>
                  <a:lnTo>
                    <a:pt x="35" y="137"/>
                  </a:lnTo>
                  <a:lnTo>
                    <a:pt x="21" y="141"/>
                  </a:lnTo>
                  <a:lnTo>
                    <a:pt x="14" y="141"/>
                  </a:lnTo>
                  <a:lnTo>
                    <a:pt x="6" y="141"/>
                  </a:lnTo>
                  <a:lnTo>
                    <a:pt x="1" y="127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1" y="59"/>
                  </a:lnTo>
                  <a:lnTo>
                    <a:pt x="4" y="42"/>
                  </a:lnTo>
                  <a:lnTo>
                    <a:pt x="7" y="24"/>
                  </a:lnTo>
                  <a:lnTo>
                    <a:pt x="11" y="8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2" y="29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72" y="42"/>
                  </a:lnTo>
                  <a:lnTo>
                    <a:pt x="79" y="43"/>
                  </a:lnTo>
                  <a:lnTo>
                    <a:pt x="88" y="42"/>
                  </a:lnTo>
                  <a:lnTo>
                    <a:pt x="98" y="41"/>
                  </a:lnTo>
                  <a:lnTo>
                    <a:pt x="119" y="39"/>
                  </a:lnTo>
                  <a:lnTo>
                    <a:pt x="129" y="38"/>
                  </a:lnTo>
                  <a:lnTo>
                    <a:pt x="132" y="36"/>
                  </a:lnTo>
                  <a:lnTo>
                    <a:pt x="136" y="34"/>
                  </a:lnTo>
                  <a:lnTo>
                    <a:pt x="139" y="31"/>
                  </a:lnTo>
                  <a:lnTo>
                    <a:pt x="143" y="26"/>
                  </a:lnTo>
                  <a:lnTo>
                    <a:pt x="145" y="21"/>
                  </a:lnTo>
                  <a:lnTo>
                    <a:pt x="146" y="15"/>
                  </a:lnTo>
                  <a:lnTo>
                    <a:pt x="146" y="9"/>
                  </a:lnTo>
                  <a:lnTo>
                    <a:pt x="147" y="4"/>
                  </a:lnTo>
                  <a:lnTo>
                    <a:pt x="152" y="1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69" y="5"/>
                  </a:lnTo>
                  <a:lnTo>
                    <a:pt x="176" y="12"/>
                  </a:lnTo>
                  <a:lnTo>
                    <a:pt x="180" y="18"/>
                  </a:lnTo>
                  <a:lnTo>
                    <a:pt x="184" y="22"/>
                  </a:lnTo>
                  <a:lnTo>
                    <a:pt x="188" y="26"/>
                  </a:lnTo>
                  <a:lnTo>
                    <a:pt x="194" y="29"/>
                  </a:lnTo>
                  <a:close/>
                </a:path>
              </a:pathLst>
            </a:custGeom>
            <a:solidFill>
              <a:srgbClr val="9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3" name="Freeform 141">
              <a:extLst>
                <a:ext uri="{FF2B5EF4-FFF2-40B4-BE49-F238E27FC236}">
                  <a16:creationId xmlns:a16="http://schemas.microsoft.com/office/drawing/2014/main" id="{DCC51A55-A93B-BB36-03A0-9FA755561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761"/>
              <a:ext cx="117" cy="68"/>
            </a:xfrm>
            <a:custGeom>
              <a:avLst/>
              <a:gdLst>
                <a:gd name="T0" fmla="*/ 1 w 234"/>
                <a:gd name="T1" fmla="*/ 0 h 136"/>
                <a:gd name="T2" fmla="*/ 1 w 234"/>
                <a:gd name="T3" fmla="*/ 1 h 136"/>
                <a:gd name="T4" fmla="*/ 1 w 234"/>
                <a:gd name="T5" fmla="*/ 1 h 136"/>
                <a:gd name="T6" fmla="*/ 1 w 234"/>
                <a:gd name="T7" fmla="*/ 1 h 136"/>
                <a:gd name="T8" fmla="*/ 1 w 234"/>
                <a:gd name="T9" fmla="*/ 1 h 136"/>
                <a:gd name="T10" fmla="*/ 1 w 234"/>
                <a:gd name="T11" fmla="*/ 1 h 136"/>
                <a:gd name="T12" fmla="*/ 1 w 234"/>
                <a:gd name="T13" fmla="*/ 1 h 136"/>
                <a:gd name="T14" fmla="*/ 1 w 234"/>
                <a:gd name="T15" fmla="*/ 1 h 136"/>
                <a:gd name="T16" fmla="*/ 1 w 234"/>
                <a:gd name="T17" fmla="*/ 1 h 136"/>
                <a:gd name="T18" fmla="*/ 1 w 234"/>
                <a:gd name="T19" fmla="*/ 1 h 136"/>
                <a:gd name="T20" fmla="*/ 1 w 234"/>
                <a:gd name="T21" fmla="*/ 1 h 136"/>
                <a:gd name="T22" fmla="*/ 1 w 234"/>
                <a:gd name="T23" fmla="*/ 1 h 136"/>
                <a:gd name="T24" fmla="*/ 1 w 234"/>
                <a:gd name="T25" fmla="*/ 1 h 136"/>
                <a:gd name="T26" fmla="*/ 1 w 234"/>
                <a:gd name="T27" fmla="*/ 1 h 136"/>
                <a:gd name="T28" fmla="*/ 1 w 234"/>
                <a:gd name="T29" fmla="*/ 1 h 136"/>
                <a:gd name="T30" fmla="*/ 1 w 234"/>
                <a:gd name="T31" fmla="*/ 1 h 136"/>
                <a:gd name="T32" fmla="*/ 1 w 234"/>
                <a:gd name="T33" fmla="*/ 1 h 136"/>
                <a:gd name="T34" fmla="*/ 1 w 234"/>
                <a:gd name="T35" fmla="*/ 1 h 136"/>
                <a:gd name="T36" fmla="*/ 1 w 234"/>
                <a:gd name="T37" fmla="*/ 1 h 136"/>
                <a:gd name="T38" fmla="*/ 1 w 234"/>
                <a:gd name="T39" fmla="*/ 1 h 136"/>
                <a:gd name="T40" fmla="*/ 0 w 234"/>
                <a:gd name="T41" fmla="*/ 1 h 136"/>
                <a:gd name="T42" fmla="*/ 1 w 234"/>
                <a:gd name="T43" fmla="*/ 1 h 136"/>
                <a:gd name="T44" fmla="*/ 1 w 234"/>
                <a:gd name="T45" fmla="*/ 1 h 136"/>
                <a:gd name="T46" fmla="*/ 1 w 234"/>
                <a:gd name="T47" fmla="*/ 1 h 136"/>
                <a:gd name="T48" fmla="*/ 1 w 234"/>
                <a:gd name="T49" fmla="*/ 1 h 136"/>
                <a:gd name="T50" fmla="*/ 1 w 234"/>
                <a:gd name="T51" fmla="*/ 1 h 136"/>
                <a:gd name="T52" fmla="*/ 1 w 234"/>
                <a:gd name="T53" fmla="*/ 1 h 136"/>
                <a:gd name="T54" fmla="*/ 1 w 234"/>
                <a:gd name="T55" fmla="*/ 1 h 136"/>
                <a:gd name="T56" fmla="*/ 1 w 234"/>
                <a:gd name="T57" fmla="*/ 1 h 136"/>
                <a:gd name="T58" fmla="*/ 1 w 234"/>
                <a:gd name="T59" fmla="*/ 1 h 136"/>
                <a:gd name="T60" fmla="*/ 1 w 234"/>
                <a:gd name="T61" fmla="*/ 1 h 136"/>
                <a:gd name="T62" fmla="*/ 1 w 234"/>
                <a:gd name="T63" fmla="*/ 1 h 136"/>
                <a:gd name="T64" fmla="*/ 1 w 234"/>
                <a:gd name="T65" fmla="*/ 1 h 136"/>
                <a:gd name="T66" fmla="*/ 1 w 234"/>
                <a:gd name="T67" fmla="*/ 1 h 136"/>
                <a:gd name="T68" fmla="*/ 1 w 234"/>
                <a:gd name="T69" fmla="*/ 1 h 136"/>
                <a:gd name="T70" fmla="*/ 1 w 234"/>
                <a:gd name="T71" fmla="*/ 1 h 136"/>
                <a:gd name="T72" fmla="*/ 1 w 234"/>
                <a:gd name="T73" fmla="*/ 1 h 136"/>
                <a:gd name="T74" fmla="*/ 1 w 234"/>
                <a:gd name="T75" fmla="*/ 1 h 136"/>
                <a:gd name="T76" fmla="*/ 1 w 234"/>
                <a:gd name="T77" fmla="*/ 1 h 136"/>
                <a:gd name="T78" fmla="*/ 1 w 234"/>
                <a:gd name="T79" fmla="*/ 1 h 136"/>
                <a:gd name="T80" fmla="*/ 1 w 234"/>
                <a:gd name="T81" fmla="*/ 1 h 136"/>
                <a:gd name="T82" fmla="*/ 1 w 234"/>
                <a:gd name="T83" fmla="*/ 1 h 136"/>
                <a:gd name="T84" fmla="*/ 1 w 234"/>
                <a:gd name="T85" fmla="*/ 1 h 136"/>
                <a:gd name="T86" fmla="*/ 1 w 234"/>
                <a:gd name="T87" fmla="*/ 1 h 136"/>
                <a:gd name="T88" fmla="*/ 1 w 234"/>
                <a:gd name="T89" fmla="*/ 1 h 136"/>
                <a:gd name="T90" fmla="*/ 1 w 234"/>
                <a:gd name="T91" fmla="*/ 1 h 136"/>
                <a:gd name="T92" fmla="*/ 1 w 234"/>
                <a:gd name="T93" fmla="*/ 1 h 136"/>
                <a:gd name="T94" fmla="*/ 1 w 234"/>
                <a:gd name="T95" fmla="*/ 0 h 136"/>
                <a:gd name="T96" fmla="*/ 1 w 234"/>
                <a:gd name="T97" fmla="*/ 0 h 136"/>
                <a:gd name="T98" fmla="*/ 1 w 234"/>
                <a:gd name="T99" fmla="*/ 0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4"/>
                <a:gd name="T151" fmla="*/ 0 h 136"/>
                <a:gd name="T152" fmla="*/ 234 w 23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4" h="136">
                  <a:moveTo>
                    <a:pt x="234" y="0"/>
                  </a:moveTo>
                  <a:lnTo>
                    <a:pt x="230" y="32"/>
                  </a:lnTo>
                  <a:lnTo>
                    <a:pt x="229" y="65"/>
                  </a:lnTo>
                  <a:lnTo>
                    <a:pt x="229" y="98"/>
                  </a:lnTo>
                  <a:lnTo>
                    <a:pt x="230" y="132"/>
                  </a:lnTo>
                  <a:lnTo>
                    <a:pt x="202" y="132"/>
                  </a:lnTo>
                  <a:lnTo>
                    <a:pt x="175" y="133"/>
                  </a:lnTo>
                  <a:lnTo>
                    <a:pt x="146" y="135"/>
                  </a:lnTo>
                  <a:lnTo>
                    <a:pt x="118" y="136"/>
                  </a:lnTo>
                  <a:lnTo>
                    <a:pt x="115" y="136"/>
                  </a:lnTo>
                  <a:lnTo>
                    <a:pt x="112" y="133"/>
                  </a:lnTo>
                  <a:lnTo>
                    <a:pt x="107" y="127"/>
                  </a:lnTo>
                  <a:lnTo>
                    <a:pt x="102" y="119"/>
                  </a:lnTo>
                  <a:lnTo>
                    <a:pt x="98" y="112"/>
                  </a:lnTo>
                  <a:lnTo>
                    <a:pt x="87" y="99"/>
                  </a:lnTo>
                  <a:lnTo>
                    <a:pt x="76" y="88"/>
                  </a:lnTo>
                  <a:lnTo>
                    <a:pt x="64" y="79"/>
                  </a:lnTo>
                  <a:lnTo>
                    <a:pt x="51" y="71"/>
                  </a:lnTo>
                  <a:lnTo>
                    <a:pt x="39" y="64"/>
                  </a:lnTo>
                  <a:lnTo>
                    <a:pt x="26" y="58"/>
                  </a:lnTo>
                  <a:lnTo>
                    <a:pt x="0" y="48"/>
                  </a:lnTo>
                  <a:lnTo>
                    <a:pt x="8" y="44"/>
                  </a:lnTo>
                  <a:lnTo>
                    <a:pt x="16" y="41"/>
                  </a:lnTo>
                  <a:lnTo>
                    <a:pt x="25" y="41"/>
                  </a:lnTo>
                  <a:lnTo>
                    <a:pt x="43" y="41"/>
                  </a:lnTo>
                  <a:lnTo>
                    <a:pt x="51" y="40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68" y="34"/>
                  </a:lnTo>
                  <a:lnTo>
                    <a:pt x="73" y="35"/>
                  </a:lnTo>
                  <a:lnTo>
                    <a:pt x="78" y="40"/>
                  </a:lnTo>
                  <a:lnTo>
                    <a:pt x="83" y="44"/>
                  </a:lnTo>
                  <a:lnTo>
                    <a:pt x="88" y="45"/>
                  </a:lnTo>
                  <a:lnTo>
                    <a:pt x="91" y="45"/>
                  </a:lnTo>
                  <a:lnTo>
                    <a:pt x="95" y="47"/>
                  </a:lnTo>
                  <a:lnTo>
                    <a:pt x="98" y="48"/>
                  </a:lnTo>
                  <a:lnTo>
                    <a:pt x="102" y="48"/>
                  </a:lnTo>
                  <a:lnTo>
                    <a:pt x="111" y="48"/>
                  </a:lnTo>
                  <a:lnTo>
                    <a:pt x="119" y="45"/>
                  </a:lnTo>
                  <a:lnTo>
                    <a:pt x="128" y="42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8" y="27"/>
                  </a:lnTo>
                  <a:lnTo>
                    <a:pt x="153" y="20"/>
                  </a:lnTo>
                  <a:lnTo>
                    <a:pt x="158" y="13"/>
                  </a:lnTo>
                  <a:lnTo>
                    <a:pt x="176" y="7"/>
                  </a:lnTo>
                  <a:lnTo>
                    <a:pt x="195" y="3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4" name="Freeform 142">
              <a:extLst>
                <a:ext uri="{FF2B5EF4-FFF2-40B4-BE49-F238E27FC236}">
                  <a16:creationId xmlns:a16="http://schemas.microsoft.com/office/drawing/2014/main" id="{5CCD339C-2A5A-3485-381E-6E6B107D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767"/>
              <a:ext cx="42" cy="69"/>
            </a:xfrm>
            <a:custGeom>
              <a:avLst/>
              <a:gdLst>
                <a:gd name="T0" fmla="*/ 1 w 84"/>
                <a:gd name="T1" fmla="*/ 0 h 139"/>
                <a:gd name="T2" fmla="*/ 1 w 84"/>
                <a:gd name="T3" fmla="*/ 0 h 139"/>
                <a:gd name="T4" fmla="*/ 1 w 84"/>
                <a:gd name="T5" fmla="*/ 0 h 139"/>
                <a:gd name="T6" fmla="*/ 1 w 84"/>
                <a:gd name="T7" fmla="*/ 0 h 139"/>
                <a:gd name="T8" fmla="*/ 1 w 84"/>
                <a:gd name="T9" fmla="*/ 0 h 139"/>
                <a:gd name="T10" fmla="*/ 1 w 84"/>
                <a:gd name="T11" fmla="*/ 0 h 139"/>
                <a:gd name="T12" fmla="*/ 1 w 84"/>
                <a:gd name="T13" fmla="*/ 0 h 139"/>
                <a:gd name="T14" fmla="*/ 1 w 84"/>
                <a:gd name="T15" fmla="*/ 0 h 139"/>
                <a:gd name="T16" fmla="*/ 1 w 84"/>
                <a:gd name="T17" fmla="*/ 0 h 139"/>
                <a:gd name="T18" fmla="*/ 1 w 84"/>
                <a:gd name="T19" fmla="*/ 0 h 139"/>
                <a:gd name="T20" fmla="*/ 1 w 84"/>
                <a:gd name="T21" fmla="*/ 0 h 139"/>
                <a:gd name="T22" fmla="*/ 1 w 84"/>
                <a:gd name="T23" fmla="*/ 0 h 139"/>
                <a:gd name="T24" fmla="*/ 1 w 84"/>
                <a:gd name="T25" fmla="*/ 0 h 139"/>
                <a:gd name="T26" fmla="*/ 1 w 84"/>
                <a:gd name="T27" fmla="*/ 0 h 139"/>
                <a:gd name="T28" fmla="*/ 1 w 84"/>
                <a:gd name="T29" fmla="*/ 0 h 139"/>
                <a:gd name="T30" fmla="*/ 1 w 84"/>
                <a:gd name="T31" fmla="*/ 0 h 139"/>
                <a:gd name="T32" fmla="*/ 1 w 84"/>
                <a:gd name="T33" fmla="*/ 0 h 139"/>
                <a:gd name="T34" fmla="*/ 1 w 84"/>
                <a:gd name="T35" fmla="*/ 0 h 139"/>
                <a:gd name="T36" fmla="*/ 1 w 84"/>
                <a:gd name="T37" fmla="*/ 0 h 139"/>
                <a:gd name="T38" fmla="*/ 1 w 84"/>
                <a:gd name="T39" fmla="*/ 0 h 139"/>
                <a:gd name="T40" fmla="*/ 1 w 84"/>
                <a:gd name="T41" fmla="*/ 0 h 139"/>
                <a:gd name="T42" fmla="*/ 1 w 84"/>
                <a:gd name="T43" fmla="*/ 0 h 139"/>
                <a:gd name="T44" fmla="*/ 1 w 84"/>
                <a:gd name="T45" fmla="*/ 0 h 139"/>
                <a:gd name="T46" fmla="*/ 1 w 84"/>
                <a:gd name="T47" fmla="*/ 0 h 139"/>
                <a:gd name="T48" fmla="*/ 1 w 84"/>
                <a:gd name="T49" fmla="*/ 0 h 139"/>
                <a:gd name="T50" fmla="*/ 1 w 84"/>
                <a:gd name="T51" fmla="*/ 0 h 139"/>
                <a:gd name="T52" fmla="*/ 1 w 84"/>
                <a:gd name="T53" fmla="*/ 0 h 139"/>
                <a:gd name="T54" fmla="*/ 1 w 84"/>
                <a:gd name="T55" fmla="*/ 0 h 139"/>
                <a:gd name="T56" fmla="*/ 0 w 84"/>
                <a:gd name="T57" fmla="*/ 0 h 139"/>
                <a:gd name="T58" fmla="*/ 0 w 84"/>
                <a:gd name="T59" fmla="*/ 0 h 139"/>
                <a:gd name="T60" fmla="*/ 1 w 84"/>
                <a:gd name="T61" fmla="*/ 0 h 139"/>
                <a:gd name="T62" fmla="*/ 1 w 84"/>
                <a:gd name="T63" fmla="*/ 0 h 139"/>
                <a:gd name="T64" fmla="*/ 1 w 84"/>
                <a:gd name="T65" fmla="*/ 0 h 139"/>
                <a:gd name="T66" fmla="*/ 1 w 84"/>
                <a:gd name="T67" fmla="*/ 0 h 139"/>
                <a:gd name="T68" fmla="*/ 1 w 84"/>
                <a:gd name="T69" fmla="*/ 0 h 139"/>
                <a:gd name="T70" fmla="*/ 1 w 84"/>
                <a:gd name="T71" fmla="*/ 0 h 139"/>
                <a:gd name="T72" fmla="*/ 1 w 84"/>
                <a:gd name="T73" fmla="*/ 0 h 139"/>
                <a:gd name="T74" fmla="*/ 1 w 84"/>
                <a:gd name="T75" fmla="*/ 0 h 139"/>
                <a:gd name="T76" fmla="*/ 1 w 84"/>
                <a:gd name="T77" fmla="*/ 0 h 139"/>
                <a:gd name="T78" fmla="*/ 1 w 84"/>
                <a:gd name="T79" fmla="*/ 0 h 139"/>
                <a:gd name="T80" fmla="*/ 1 w 84"/>
                <a:gd name="T81" fmla="*/ 0 h 139"/>
                <a:gd name="T82" fmla="*/ 1 w 84"/>
                <a:gd name="T83" fmla="*/ 0 h 139"/>
                <a:gd name="T84" fmla="*/ 1 w 84"/>
                <a:gd name="T85" fmla="*/ 0 h 139"/>
                <a:gd name="T86" fmla="*/ 1 w 84"/>
                <a:gd name="T87" fmla="*/ 0 h 139"/>
                <a:gd name="T88" fmla="*/ 1 w 84"/>
                <a:gd name="T89" fmla="*/ 0 h 1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139"/>
                <a:gd name="T137" fmla="*/ 84 w 84"/>
                <a:gd name="T138" fmla="*/ 139 h 1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139">
                  <a:moveTo>
                    <a:pt x="84" y="10"/>
                  </a:moveTo>
                  <a:lnTo>
                    <a:pt x="73" y="14"/>
                  </a:lnTo>
                  <a:lnTo>
                    <a:pt x="63" y="21"/>
                  </a:lnTo>
                  <a:lnTo>
                    <a:pt x="54" y="30"/>
                  </a:lnTo>
                  <a:lnTo>
                    <a:pt x="47" y="40"/>
                  </a:lnTo>
                  <a:lnTo>
                    <a:pt x="40" y="50"/>
                  </a:lnTo>
                  <a:lnTo>
                    <a:pt x="34" y="61"/>
                  </a:lnTo>
                  <a:lnTo>
                    <a:pt x="25" y="82"/>
                  </a:lnTo>
                  <a:lnTo>
                    <a:pt x="22" y="92"/>
                  </a:lnTo>
                  <a:lnTo>
                    <a:pt x="23" y="104"/>
                  </a:lnTo>
                  <a:lnTo>
                    <a:pt x="25" y="109"/>
                  </a:lnTo>
                  <a:lnTo>
                    <a:pt x="26" y="114"/>
                  </a:lnTo>
                  <a:lnTo>
                    <a:pt x="27" y="118"/>
                  </a:lnTo>
                  <a:lnTo>
                    <a:pt x="32" y="122"/>
                  </a:lnTo>
                  <a:lnTo>
                    <a:pt x="34" y="124"/>
                  </a:lnTo>
                  <a:lnTo>
                    <a:pt x="37" y="122"/>
                  </a:lnTo>
                  <a:lnTo>
                    <a:pt x="39" y="121"/>
                  </a:lnTo>
                  <a:lnTo>
                    <a:pt x="40" y="121"/>
                  </a:lnTo>
                  <a:lnTo>
                    <a:pt x="40" y="122"/>
                  </a:lnTo>
                  <a:lnTo>
                    <a:pt x="37" y="126"/>
                  </a:lnTo>
                  <a:lnTo>
                    <a:pt x="34" y="132"/>
                  </a:lnTo>
                  <a:lnTo>
                    <a:pt x="32" y="136"/>
                  </a:lnTo>
                  <a:lnTo>
                    <a:pt x="27" y="139"/>
                  </a:lnTo>
                  <a:lnTo>
                    <a:pt x="20" y="132"/>
                  </a:lnTo>
                  <a:lnTo>
                    <a:pt x="15" y="124"/>
                  </a:lnTo>
                  <a:lnTo>
                    <a:pt x="9" y="114"/>
                  </a:lnTo>
                  <a:lnTo>
                    <a:pt x="5" y="104"/>
                  </a:lnTo>
                  <a:lnTo>
                    <a:pt x="2" y="92"/>
                  </a:lnTo>
                  <a:lnTo>
                    <a:pt x="0" y="82"/>
                  </a:lnTo>
                  <a:lnTo>
                    <a:pt x="0" y="71"/>
                  </a:lnTo>
                  <a:lnTo>
                    <a:pt x="2" y="60"/>
                  </a:lnTo>
                  <a:lnTo>
                    <a:pt x="13" y="36"/>
                  </a:lnTo>
                  <a:lnTo>
                    <a:pt x="15" y="37"/>
                  </a:lnTo>
                  <a:lnTo>
                    <a:pt x="19" y="33"/>
                  </a:lnTo>
                  <a:lnTo>
                    <a:pt x="22" y="27"/>
                  </a:lnTo>
                  <a:lnTo>
                    <a:pt x="25" y="20"/>
                  </a:lnTo>
                  <a:lnTo>
                    <a:pt x="27" y="13"/>
                  </a:lnTo>
                  <a:lnTo>
                    <a:pt x="32" y="7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9" y="2"/>
                  </a:lnTo>
                  <a:lnTo>
                    <a:pt x="67" y="4"/>
                  </a:lnTo>
                  <a:lnTo>
                    <a:pt x="84" y="10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" name="Freeform 143">
              <a:extLst>
                <a:ext uri="{FF2B5EF4-FFF2-40B4-BE49-F238E27FC236}">
                  <a16:creationId xmlns:a16="http://schemas.microsoft.com/office/drawing/2014/main" id="{DF4FD6BF-B43F-5ECC-22D5-B03F313BB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2772"/>
              <a:ext cx="144" cy="44"/>
            </a:xfrm>
            <a:custGeom>
              <a:avLst/>
              <a:gdLst>
                <a:gd name="T0" fmla="*/ 1 w 288"/>
                <a:gd name="T1" fmla="*/ 0 h 89"/>
                <a:gd name="T2" fmla="*/ 1 w 288"/>
                <a:gd name="T3" fmla="*/ 0 h 89"/>
                <a:gd name="T4" fmla="*/ 1 w 288"/>
                <a:gd name="T5" fmla="*/ 0 h 89"/>
                <a:gd name="T6" fmla="*/ 1 w 288"/>
                <a:gd name="T7" fmla="*/ 0 h 89"/>
                <a:gd name="T8" fmla="*/ 1 w 288"/>
                <a:gd name="T9" fmla="*/ 0 h 89"/>
                <a:gd name="T10" fmla="*/ 1 w 288"/>
                <a:gd name="T11" fmla="*/ 0 h 89"/>
                <a:gd name="T12" fmla="*/ 1 w 288"/>
                <a:gd name="T13" fmla="*/ 0 h 89"/>
                <a:gd name="T14" fmla="*/ 1 w 288"/>
                <a:gd name="T15" fmla="*/ 0 h 89"/>
                <a:gd name="T16" fmla="*/ 1 w 288"/>
                <a:gd name="T17" fmla="*/ 0 h 89"/>
                <a:gd name="T18" fmla="*/ 1 w 288"/>
                <a:gd name="T19" fmla="*/ 0 h 89"/>
                <a:gd name="T20" fmla="*/ 1 w 288"/>
                <a:gd name="T21" fmla="*/ 0 h 89"/>
                <a:gd name="T22" fmla="*/ 1 w 288"/>
                <a:gd name="T23" fmla="*/ 0 h 89"/>
                <a:gd name="T24" fmla="*/ 1 w 288"/>
                <a:gd name="T25" fmla="*/ 0 h 89"/>
                <a:gd name="T26" fmla="*/ 1 w 288"/>
                <a:gd name="T27" fmla="*/ 0 h 89"/>
                <a:gd name="T28" fmla="*/ 1 w 288"/>
                <a:gd name="T29" fmla="*/ 0 h 89"/>
                <a:gd name="T30" fmla="*/ 1 w 288"/>
                <a:gd name="T31" fmla="*/ 0 h 89"/>
                <a:gd name="T32" fmla="*/ 1 w 288"/>
                <a:gd name="T33" fmla="*/ 0 h 89"/>
                <a:gd name="T34" fmla="*/ 1 w 288"/>
                <a:gd name="T35" fmla="*/ 0 h 89"/>
                <a:gd name="T36" fmla="*/ 1 w 288"/>
                <a:gd name="T37" fmla="*/ 0 h 89"/>
                <a:gd name="T38" fmla="*/ 1 w 288"/>
                <a:gd name="T39" fmla="*/ 0 h 89"/>
                <a:gd name="T40" fmla="*/ 1 w 288"/>
                <a:gd name="T41" fmla="*/ 0 h 89"/>
                <a:gd name="T42" fmla="*/ 1 w 288"/>
                <a:gd name="T43" fmla="*/ 0 h 89"/>
                <a:gd name="T44" fmla="*/ 1 w 288"/>
                <a:gd name="T45" fmla="*/ 0 h 89"/>
                <a:gd name="T46" fmla="*/ 1 w 288"/>
                <a:gd name="T47" fmla="*/ 0 h 89"/>
                <a:gd name="T48" fmla="*/ 1 w 288"/>
                <a:gd name="T49" fmla="*/ 0 h 89"/>
                <a:gd name="T50" fmla="*/ 1 w 288"/>
                <a:gd name="T51" fmla="*/ 0 h 89"/>
                <a:gd name="T52" fmla="*/ 1 w 288"/>
                <a:gd name="T53" fmla="*/ 0 h 89"/>
                <a:gd name="T54" fmla="*/ 1 w 288"/>
                <a:gd name="T55" fmla="*/ 0 h 89"/>
                <a:gd name="T56" fmla="*/ 1 w 288"/>
                <a:gd name="T57" fmla="*/ 0 h 89"/>
                <a:gd name="T58" fmla="*/ 1 w 288"/>
                <a:gd name="T59" fmla="*/ 0 h 89"/>
                <a:gd name="T60" fmla="*/ 0 w 288"/>
                <a:gd name="T61" fmla="*/ 0 h 89"/>
                <a:gd name="T62" fmla="*/ 1 w 288"/>
                <a:gd name="T63" fmla="*/ 0 h 89"/>
                <a:gd name="T64" fmla="*/ 1 w 288"/>
                <a:gd name="T65" fmla="*/ 0 h 89"/>
                <a:gd name="T66" fmla="*/ 1 w 288"/>
                <a:gd name="T67" fmla="*/ 0 h 89"/>
                <a:gd name="T68" fmla="*/ 1 w 288"/>
                <a:gd name="T69" fmla="*/ 0 h 89"/>
                <a:gd name="T70" fmla="*/ 1 w 288"/>
                <a:gd name="T71" fmla="*/ 0 h 89"/>
                <a:gd name="T72" fmla="*/ 1 w 288"/>
                <a:gd name="T73" fmla="*/ 0 h 89"/>
                <a:gd name="T74" fmla="*/ 1 w 288"/>
                <a:gd name="T75" fmla="*/ 0 h 89"/>
                <a:gd name="T76" fmla="*/ 1 w 288"/>
                <a:gd name="T77" fmla="*/ 0 h 89"/>
                <a:gd name="T78" fmla="*/ 1 w 288"/>
                <a:gd name="T79" fmla="*/ 0 h 89"/>
                <a:gd name="T80" fmla="*/ 1 w 288"/>
                <a:gd name="T81" fmla="*/ 0 h 89"/>
                <a:gd name="T82" fmla="*/ 1 w 288"/>
                <a:gd name="T83" fmla="*/ 0 h 89"/>
                <a:gd name="T84" fmla="*/ 1 w 288"/>
                <a:gd name="T85" fmla="*/ 0 h 89"/>
                <a:gd name="T86" fmla="*/ 1 w 288"/>
                <a:gd name="T87" fmla="*/ 0 h 89"/>
                <a:gd name="T88" fmla="*/ 1 w 288"/>
                <a:gd name="T89" fmla="*/ 0 h 89"/>
                <a:gd name="T90" fmla="*/ 1 w 288"/>
                <a:gd name="T91" fmla="*/ 0 h 89"/>
                <a:gd name="T92" fmla="*/ 1 w 288"/>
                <a:gd name="T93" fmla="*/ 0 h 89"/>
                <a:gd name="T94" fmla="*/ 1 w 288"/>
                <a:gd name="T95" fmla="*/ 0 h 89"/>
                <a:gd name="T96" fmla="*/ 1 w 288"/>
                <a:gd name="T97" fmla="*/ 0 h 89"/>
                <a:gd name="T98" fmla="*/ 1 w 288"/>
                <a:gd name="T99" fmla="*/ 0 h 89"/>
                <a:gd name="T100" fmla="*/ 1 w 288"/>
                <a:gd name="T101" fmla="*/ 0 h 89"/>
                <a:gd name="T102" fmla="*/ 1 w 288"/>
                <a:gd name="T103" fmla="*/ 0 h 89"/>
                <a:gd name="T104" fmla="*/ 1 w 288"/>
                <a:gd name="T105" fmla="*/ 0 h 89"/>
                <a:gd name="T106" fmla="*/ 1 w 288"/>
                <a:gd name="T107" fmla="*/ 0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8"/>
                <a:gd name="T163" fmla="*/ 0 h 89"/>
                <a:gd name="T164" fmla="*/ 288 w 288"/>
                <a:gd name="T165" fmla="*/ 89 h 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8" h="89">
                  <a:moveTo>
                    <a:pt x="280" y="0"/>
                  </a:moveTo>
                  <a:lnTo>
                    <a:pt x="281" y="14"/>
                  </a:lnTo>
                  <a:lnTo>
                    <a:pt x="282" y="28"/>
                  </a:lnTo>
                  <a:lnTo>
                    <a:pt x="285" y="41"/>
                  </a:lnTo>
                  <a:lnTo>
                    <a:pt x="288" y="55"/>
                  </a:lnTo>
                  <a:lnTo>
                    <a:pt x="281" y="54"/>
                  </a:lnTo>
                  <a:lnTo>
                    <a:pt x="273" y="54"/>
                  </a:lnTo>
                  <a:lnTo>
                    <a:pt x="264" y="54"/>
                  </a:lnTo>
                  <a:lnTo>
                    <a:pt x="261" y="55"/>
                  </a:lnTo>
                  <a:lnTo>
                    <a:pt x="258" y="58"/>
                  </a:lnTo>
                  <a:lnTo>
                    <a:pt x="254" y="61"/>
                  </a:lnTo>
                  <a:lnTo>
                    <a:pt x="248" y="65"/>
                  </a:lnTo>
                  <a:lnTo>
                    <a:pt x="243" y="68"/>
                  </a:lnTo>
                  <a:lnTo>
                    <a:pt x="236" y="70"/>
                  </a:lnTo>
                  <a:lnTo>
                    <a:pt x="233" y="71"/>
                  </a:lnTo>
                  <a:lnTo>
                    <a:pt x="229" y="71"/>
                  </a:lnTo>
                  <a:lnTo>
                    <a:pt x="220" y="70"/>
                  </a:lnTo>
                  <a:lnTo>
                    <a:pt x="217" y="70"/>
                  </a:lnTo>
                  <a:lnTo>
                    <a:pt x="213" y="70"/>
                  </a:lnTo>
                  <a:lnTo>
                    <a:pt x="210" y="71"/>
                  </a:lnTo>
                  <a:lnTo>
                    <a:pt x="206" y="74"/>
                  </a:lnTo>
                  <a:lnTo>
                    <a:pt x="182" y="77"/>
                  </a:lnTo>
                  <a:lnTo>
                    <a:pt x="158" y="80"/>
                  </a:lnTo>
                  <a:lnTo>
                    <a:pt x="105" y="87"/>
                  </a:lnTo>
                  <a:lnTo>
                    <a:pt x="80" y="89"/>
                  </a:lnTo>
                  <a:lnTo>
                    <a:pt x="56" y="88"/>
                  </a:lnTo>
                  <a:lnTo>
                    <a:pt x="43" y="87"/>
                  </a:lnTo>
                  <a:lnTo>
                    <a:pt x="30" y="85"/>
                  </a:lnTo>
                  <a:lnTo>
                    <a:pt x="17" y="82"/>
                  </a:lnTo>
                  <a:lnTo>
                    <a:pt x="6" y="78"/>
                  </a:lnTo>
                  <a:lnTo>
                    <a:pt x="0" y="68"/>
                  </a:lnTo>
                  <a:lnTo>
                    <a:pt x="9" y="54"/>
                  </a:lnTo>
                  <a:lnTo>
                    <a:pt x="19" y="40"/>
                  </a:lnTo>
                  <a:lnTo>
                    <a:pt x="25" y="33"/>
                  </a:lnTo>
                  <a:lnTo>
                    <a:pt x="32" y="27"/>
                  </a:lnTo>
                  <a:lnTo>
                    <a:pt x="37" y="21"/>
                  </a:lnTo>
                  <a:lnTo>
                    <a:pt x="44" y="17"/>
                  </a:lnTo>
                  <a:lnTo>
                    <a:pt x="51" y="19"/>
                  </a:lnTo>
                  <a:lnTo>
                    <a:pt x="59" y="19"/>
                  </a:lnTo>
                  <a:lnTo>
                    <a:pt x="71" y="14"/>
                  </a:lnTo>
                  <a:lnTo>
                    <a:pt x="85" y="11"/>
                  </a:lnTo>
                  <a:lnTo>
                    <a:pt x="91" y="10"/>
                  </a:lnTo>
                  <a:lnTo>
                    <a:pt x="98" y="10"/>
                  </a:lnTo>
                  <a:lnTo>
                    <a:pt x="107" y="9"/>
                  </a:lnTo>
                  <a:lnTo>
                    <a:pt x="117" y="7"/>
                  </a:lnTo>
                  <a:lnTo>
                    <a:pt x="125" y="6"/>
                  </a:lnTo>
                  <a:lnTo>
                    <a:pt x="128" y="7"/>
                  </a:lnTo>
                  <a:lnTo>
                    <a:pt x="132" y="7"/>
                  </a:lnTo>
                  <a:lnTo>
                    <a:pt x="142" y="9"/>
                  </a:lnTo>
                  <a:lnTo>
                    <a:pt x="153" y="7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" name="Freeform 144">
              <a:extLst>
                <a:ext uri="{FF2B5EF4-FFF2-40B4-BE49-F238E27FC236}">
                  <a16:creationId xmlns:a16="http://schemas.microsoft.com/office/drawing/2014/main" id="{4BBBDC51-8C3A-A286-7551-48802FE9A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778"/>
              <a:ext cx="38" cy="13"/>
            </a:xfrm>
            <a:custGeom>
              <a:avLst/>
              <a:gdLst>
                <a:gd name="T0" fmla="*/ 1 w 76"/>
                <a:gd name="T1" fmla="*/ 0 h 27"/>
                <a:gd name="T2" fmla="*/ 1 w 76"/>
                <a:gd name="T3" fmla="*/ 0 h 27"/>
                <a:gd name="T4" fmla="*/ 1 w 76"/>
                <a:gd name="T5" fmla="*/ 0 h 27"/>
                <a:gd name="T6" fmla="*/ 1 w 76"/>
                <a:gd name="T7" fmla="*/ 0 h 27"/>
                <a:gd name="T8" fmla="*/ 1 w 76"/>
                <a:gd name="T9" fmla="*/ 0 h 27"/>
                <a:gd name="T10" fmla="*/ 1 w 76"/>
                <a:gd name="T11" fmla="*/ 0 h 27"/>
                <a:gd name="T12" fmla="*/ 1 w 76"/>
                <a:gd name="T13" fmla="*/ 0 h 27"/>
                <a:gd name="T14" fmla="*/ 1 w 76"/>
                <a:gd name="T15" fmla="*/ 0 h 27"/>
                <a:gd name="T16" fmla="*/ 1 w 76"/>
                <a:gd name="T17" fmla="*/ 0 h 27"/>
                <a:gd name="T18" fmla="*/ 1 w 76"/>
                <a:gd name="T19" fmla="*/ 0 h 27"/>
                <a:gd name="T20" fmla="*/ 1 w 76"/>
                <a:gd name="T21" fmla="*/ 0 h 27"/>
                <a:gd name="T22" fmla="*/ 1 w 76"/>
                <a:gd name="T23" fmla="*/ 0 h 27"/>
                <a:gd name="T24" fmla="*/ 1 w 76"/>
                <a:gd name="T25" fmla="*/ 0 h 27"/>
                <a:gd name="T26" fmla="*/ 1 w 76"/>
                <a:gd name="T27" fmla="*/ 0 h 27"/>
                <a:gd name="T28" fmla="*/ 1 w 76"/>
                <a:gd name="T29" fmla="*/ 0 h 27"/>
                <a:gd name="T30" fmla="*/ 0 w 76"/>
                <a:gd name="T31" fmla="*/ 0 h 27"/>
                <a:gd name="T32" fmla="*/ 0 w 76"/>
                <a:gd name="T33" fmla="*/ 0 h 27"/>
                <a:gd name="T34" fmla="*/ 1 w 76"/>
                <a:gd name="T35" fmla="*/ 0 h 27"/>
                <a:gd name="T36" fmla="*/ 1 w 76"/>
                <a:gd name="T37" fmla="*/ 0 h 27"/>
                <a:gd name="T38" fmla="*/ 1 w 76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27"/>
                <a:gd name="T62" fmla="*/ 76 w 76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27">
                  <a:moveTo>
                    <a:pt x="76" y="0"/>
                  </a:moveTo>
                  <a:lnTo>
                    <a:pt x="76" y="6"/>
                  </a:lnTo>
                  <a:lnTo>
                    <a:pt x="76" y="10"/>
                  </a:lnTo>
                  <a:lnTo>
                    <a:pt x="73" y="13"/>
                  </a:lnTo>
                  <a:lnTo>
                    <a:pt x="69" y="17"/>
                  </a:lnTo>
                  <a:lnTo>
                    <a:pt x="61" y="20"/>
                  </a:lnTo>
                  <a:lnTo>
                    <a:pt x="52" y="25"/>
                  </a:lnTo>
                  <a:lnTo>
                    <a:pt x="41" y="27"/>
                  </a:lnTo>
                  <a:lnTo>
                    <a:pt x="29" y="27"/>
                  </a:lnTo>
                  <a:lnTo>
                    <a:pt x="22" y="25"/>
                  </a:lnTo>
                  <a:lnTo>
                    <a:pt x="17" y="24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7" name="Freeform 145">
              <a:extLst>
                <a:ext uri="{FF2B5EF4-FFF2-40B4-BE49-F238E27FC236}">
                  <a16:creationId xmlns:a16="http://schemas.microsoft.com/office/drawing/2014/main" id="{D2E79185-C651-4A02-52BB-7E9ACCBBC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779"/>
              <a:ext cx="70" cy="49"/>
            </a:xfrm>
            <a:custGeom>
              <a:avLst/>
              <a:gdLst>
                <a:gd name="T0" fmla="*/ 1 w 140"/>
                <a:gd name="T1" fmla="*/ 1 h 96"/>
                <a:gd name="T2" fmla="*/ 1 w 140"/>
                <a:gd name="T3" fmla="*/ 1 h 96"/>
                <a:gd name="T4" fmla="*/ 1 w 140"/>
                <a:gd name="T5" fmla="*/ 1 h 96"/>
                <a:gd name="T6" fmla="*/ 1 w 140"/>
                <a:gd name="T7" fmla="*/ 1 h 96"/>
                <a:gd name="T8" fmla="*/ 1 w 140"/>
                <a:gd name="T9" fmla="*/ 1 h 96"/>
                <a:gd name="T10" fmla="*/ 1 w 140"/>
                <a:gd name="T11" fmla="*/ 1 h 96"/>
                <a:gd name="T12" fmla="*/ 1 w 140"/>
                <a:gd name="T13" fmla="*/ 1 h 96"/>
                <a:gd name="T14" fmla="*/ 1 w 140"/>
                <a:gd name="T15" fmla="*/ 1 h 96"/>
                <a:gd name="T16" fmla="*/ 1 w 140"/>
                <a:gd name="T17" fmla="*/ 1 h 96"/>
                <a:gd name="T18" fmla="*/ 1 w 140"/>
                <a:gd name="T19" fmla="*/ 1 h 96"/>
                <a:gd name="T20" fmla="*/ 1 w 140"/>
                <a:gd name="T21" fmla="*/ 1 h 96"/>
                <a:gd name="T22" fmla="*/ 1 w 140"/>
                <a:gd name="T23" fmla="*/ 1 h 96"/>
                <a:gd name="T24" fmla="*/ 1 w 140"/>
                <a:gd name="T25" fmla="*/ 1 h 96"/>
                <a:gd name="T26" fmla="*/ 1 w 140"/>
                <a:gd name="T27" fmla="*/ 1 h 96"/>
                <a:gd name="T28" fmla="*/ 1 w 140"/>
                <a:gd name="T29" fmla="*/ 1 h 96"/>
                <a:gd name="T30" fmla="*/ 1 w 140"/>
                <a:gd name="T31" fmla="*/ 1 h 96"/>
                <a:gd name="T32" fmla="*/ 1 w 140"/>
                <a:gd name="T33" fmla="*/ 1 h 96"/>
                <a:gd name="T34" fmla="*/ 1 w 140"/>
                <a:gd name="T35" fmla="*/ 1 h 96"/>
                <a:gd name="T36" fmla="*/ 1 w 140"/>
                <a:gd name="T37" fmla="*/ 1 h 96"/>
                <a:gd name="T38" fmla="*/ 1 w 140"/>
                <a:gd name="T39" fmla="*/ 1 h 96"/>
                <a:gd name="T40" fmla="*/ 1 w 140"/>
                <a:gd name="T41" fmla="*/ 1 h 96"/>
                <a:gd name="T42" fmla="*/ 1 w 140"/>
                <a:gd name="T43" fmla="*/ 1 h 96"/>
                <a:gd name="T44" fmla="*/ 1 w 140"/>
                <a:gd name="T45" fmla="*/ 1 h 96"/>
                <a:gd name="T46" fmla="*/ 0 w 140"/>
                <a:gd name="T47" fmla="*/ 1 h 96"/>
                <a:gd name="T48" fmla="*/ 0 w 140"/>
                <a:gd name="T49" fmla="*/ 1 h 96"/>
                <a:gd name="T50" fmla="*/ 1 w 140"/>
                <a:gd name="T51" fmla="*/ 1 h 96"/>
                <a:gd name="T52" fmla="*/ 1 w 140"/>
                <a:gd name="T53" fmla="*/ 1 h 96"/>
                <a:gd name="T54" fmla="*/ 1 w 140"/>
                <a:gd name="T55" fmla="*/ 1 h 96"/>
                <a:gd name="T56" fmla="*/ 1 w 140"/>
                <a:gd name="T57" fmla="*/ 0 h 96"/>
                <a:gd name="T58" fmla="*/ 1 w 140"/>
                <a:gd name="T59" fmla="*/ 0 h 96"/>
                <a:gd name="T60" fmla="*/ 1 w 140"/>
                <a:gd name="T61" fmla="*/ 1 h 96"/>
                <a:gd name="T62" fmla="*/ 1 w 140"/>
                <a:gd name="T63" fmla="*/ 1 h 96"/>
                <a:gd name="T64" fmla="*/ 1 w 140"/>
                <a:gd name="T65" fmla="*/ 1 h 96"/>
                <a:gd name="T66" fmla="*/ 1 w 140"/>
                <a:gd name="T67" fmla="*/ 1 h 96"/>
                <a:gd name="T68" fmla="*/ 1 w 140"/>
                <a:gd name="T69" fmla="*/ 1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"/>
                <a:gd name="T106" fmla="*/ 0 h 96"/>
                <a:gd name="T107" fmla="*/ 140 w 140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" h="96">
                  <a:moveTo>
                    <a:pt x="34" y="15"/>
                  </a:moveTo>
                  <a:lnTo>
                    <a:pt x="41" y="24"/>
                  </a:lnTo>
                  <a:lnTo>
                    <a:pt x="51" y="31"/>
                  </a:lnTo>
                  <a:lnTo>
                    <a:pt x="59" y="35"/>
                  </a:lnTo>
                  <a:lnTo>
                    <a:pt x="69" y="38"/>
                  </a:lnTo>
                  <a:lnTo>
                    <a:pt x="80" y="38"/>
                  </a:lnTo>
                  <a:lnTo>
                    <a:pt x="90" y="39"/>
                  </a:lnTo>
                  <a:lnTo>
                    <a:pt x="109" y="38"/>
                  </a:lnTo>
                  <a:lnTo>
                    <a:pt x="113" y="37"/>
                  </a:lnTo>
                  <a:lnTo>
                    <a:pt x="117" y="34"/>
                  </a:lnTo>
                  <a:lnTo>
                    <a:pt x="126" y="28"/>
                  </a:lnTo>
                  <a:lnTo>
                    <a:pt x="129" y="27"/>
                  </a:lnTo>
                  <a:lnTo>
                    <a:pt x="133" y="27"/>
                  </a:lnTo>
                  <a:lnTo>
                    <a:pt x="136" y="28"/>
                  </a:lnTo>
                  <a:lnTo>
                    <a:pt x="137" y="31"/>
                  </a:lnTo>
                  <a:lnTo>
                    <a:pt x="138" y="34"/>
                  </a:lnTo>
                  <a:lnTo>
                    <a:pt x="140" y="35"/>
                  </a:lnTo>
                  <a:lnTo>
                    <a:pt x="131" y="41"/>
                  </a:lnTo>
                  <a:lnTo>
                    <a:pt x="124" y="48"/>
                  </a:lnTo>
                  <a:lnTo>
                    <a:pt x="117" y="55"/>
                  </a:lnTo>
                  <a:lnTo>
                    <a:pt x="112" y="64"/>
                  </a:lnTo>
                  <a:lnTo>
                    <a:pt x="100" y="81"/>
                  </a:lnTo>
                  <a:lnTo>
                    <a:pt x="87" y="96"/>
                  </a:lnTo>
                  <a:lnTo>
                    <a:pt x="0" y="93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2" y="21"/>
                  </a:lnTo>
                  <a:lnTo>
                    <a:pt x="4" y="1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1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8" name="Freeform 146">
              <a:extLst>
                <a:ext uri="{FF2B5EF4-FFF2-40B4-BE49-F238E27FC236}">
                  <a16:creationId xmlns:a16="http://schemas.microsoft.com/office/drawing/2014/main" id="{17565763-85E3-0AA6-9E7A-56CCDFB5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781"/>
              <a:ext cx="99" cy="45"/>
            </a:xfrm>
            <a:custGeom>
              <a:avLst/>
              <a:gdLst>
                <a:gd name="T0" fmla="*/ 1 w 198"/>
                <a:gd name="T1" fmla="*/ 1 h 90"/>
                <a:gd name="T2" fmla="*/ 1 w 198"/>
                <a:gd name="T3" fmla="*/ 1 h 90"/>
                <a:gd name="T4" fmla="*/ 1 w 198"/>
                <a:gd name="T5" fmla="*/ 1 h 90"/>
                <a:gd name="T6" fmla="*/ 1 w 198"/>
                <a:gd name="T7" fmla="*/ 1 h 90"/>
                <a:gd name="T8" fmla="*/ 1 w 198"/>
                <a:gd name="T9" fmla="*/ 1 h 90"/>
                <a:gd name="T10" fmla="*/ 1 w 198"/>
                <a:gd name="T11" fmla="*/ 1 h 90"/>
                <a:gd name="T12" fmla="*/ 1 w 198"/>
                <a:gd name="T13" fmla="*/ 1 h 90"/>
                <a:gd name="T14" fmla="*/ 1 w 198"/>
                <a:gd name="T15" fmla="*/ 1 h 90"/>
                <a:gd name="T16" fmla="*/ 1 w 198"/>
                <a:gd name="T17" fmla="*/ 1 h 90"/>
                <a:gd name="T18" fmla="*/ 1 w 198"/>
                <a:gd name="T19" fmla="*/ 1 h 90"/>
                <a:gd name="T20" fmla="*/ 1 w 198"/>
                <a:gd name="T21" fmla="*/ 1 h 90"/>
                <a:gd name="T22" fmla="*/ 0 w 198"/>
                <a:gd name="T23" fmla="*/ 1 h 90"/>
                <a:gd name="T24" fmla="*/ 1 w 198"/>
                <a:gd name="T25" fmla="*/ 1 h 90"/>
                <a:gd name="T26" fmla="*/ 1 w 198"/>
                <a:gd name="T27" fmla="*/ 1 h 90"/>
                <a:gd name="T28" fmla="*/ 1 w 198"/>
                <a:gd name="T29" fmla="*/ 1 h 90"/>
                <a:gd name="T30" fmla="*/ 1 w 198"/>
                <a:gd name="T31" fmla="*/ 1 h 90"/>
                <a:gd name="T32" fmla="*/ 1 w 198"/>
                <a:gd name="T33" fmla="*/ 1 h 90"/>
                <a:gd name="T34" fmla="*/ 1 w 198"/>
                <a:gd name="T35" fmla="*/ 1 h 90"/>
                <a:gd name="T36" fmla="*/ 1 w 198"/>
                <a:gd name="T37" fmla="*/ 1 h 90"/>
                <a:gd name="T38" fmla="*/ 1 w 198"/>
                <a:gd name="T39" fmla="*/ 1 h 90"/>
                <a:gd name="T40" fmla="*/ 1 w 198"/>
                <a:gd name="T41" fmla="*/ 1 h 90"/>
                <a:gd name="T42" fmla="*/ 1 w 198"/>
                <a:gd name="T43" fmla="*/ 1 h 90"/>
                <a:gd name="T44" fmla="*/ 1 w 198"/>
                <a:gd name="T45" fmla="*/ 1 h 90"/>
                <a:gd name="T46" fmla="*/ 1 w 198"/>
                <a:gd name="T47" fmla="*/ 0 h 90"/>
                <a:gd name="T48" fmla="*/ 1 w 198"/>
                <a:gd name="T49" fmla="*/ 1 h 90"/>
                <a:gd name="T50" fmla="*/ 1 w 198"/>
                <a:gd name="T51" fmla="*/ 1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90"/>
                <a:gd name="T80" fmla="*/ 198 w 198"/>
                <a:gd name="T81" fmla="*/ 90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90">
                  <a:moveTo>
                    <a:pt x="194" y="90"/>
                  </a:moveTo>
                  <a:lnTo>
                    <a:pt x="155" y="87"/>
                  </a:lnTo>
                  <a:lnTo>
                    <a:pt x="119" y="86"/>
                  </a:lnTo>
                  <a:lnTo>
                    <a:pt x="82" y="83"/>
                  </a:lnTo>
                  <a:lnTo>
                    <a:pt x="65" y="83"/>
                  </a:lnTo>
                  <a:lnTo>
                    <a:pt x="48" y="83"/>
                  </a:lnTo>
                  <a:lnTo>
                    <a:pt x="43" y="76"/>
                  </a:lnTo>
                  <a:lnTo>
                    <a:pt x="38" y="70"/>
                  </a:lnTo>
                  <a:lnTo>
                    <a:pt x="25" y="58"/>
                  </a:lnTo>
                  <a:lnTo>
                    <a:pt x="12" y="46"/>
                  </a:lnTo>
                  <a:lnTo>
                    <a:pt x="5" y="41"/>
                  </a:lnTo>
                  <a:lnTo>
                    <a:pt x="0" y="34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7" y="19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29" y="12"/>
                  </a:lnTo>
                  <a:lnTo>
                    <a:pt x="35" y="12"/>
                  </a:lnTo>
                  <a:lnTo>
                    <a:pt x="56" y="12"/>
                  </a:lnTo>
                  <a:lnTo>
                    <a:pt x="76" y="11"/>
                  </a:lnTo>
                  <a:lnTo>
                    <a:pt x="117" y="5"/>
                  </a:lnTo>
                  <a:lnTo>
                    <a:pt x="158" y="1"/>
                  </a:lnTo>
                  <a:lnTo>
                    <a:pt x="178" y="0"/>
                  </a:lnTo>
                  <a:lnTo>
                    <a:pt x="198" y="1"/>
                  </a:lnTo>
                  <a:lnTo>
                    <a:pt x="194" y="90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9" name="Freeform 147">
              <a:extLst>
                <a:ext uri="{FF2B5EF4-FFF2-40B4-BE49-F238E27FC236}">
                  <a16:creationId xmlns:a16="http://schemas.microsoft.com/office/drawing/2014/main" id="{945B8701-6105-0806-6EE7-3ED63F9D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787"/>
              <a:ext cx="7" cy="4"/>
            </a:xfrm>
            <a:custGeom>
              <a:avLst/>
              <a:gdLst>
                <a:gd name="T0" fmla="*/ 1 w 13"/>
                <a:gd name="T1" fmla="*/ 0 h 9"/>
                <a:gd name="T2" fmla="*/ 1 w 13"/>
                <a:gd name="T3" fmla="*/ 0 h 9"/>
                <a:gd name="T4" fmla="*/ 1 w 13"/>
                <a:gd name="T5" fmla="*/ 0 h 9"/>
                <a:gd name="T6" fmla="*/ 0 w 13"/>
                <a:gd name="T7" fmla="*/ 0 h 9"/>
                <a:gd name="T8" fmla="*/ 1 w 13"/>
                <a:gd name="T9" fmla="*/ 0 h 9"/>
                <a:gd name="T10" fmla="*/ 1 w 13"/>
                <a:gd name="T11" fmla="*/ 0 h 9"/>
                <a:gd name="T12" fmla="*/ 1 w 13"/>
                <a:gd name="T13" fmla="*/ 0 h 9"/>
                <a:gd name="T14" fmla="*/ 1 w 13"/>
                <a:gd name="T15" fmla="*/ 0 h 9"/>
                <a:gd name="T16" fmla="*/ 1 w 1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6"/>
                  </a:moveTo>
                  <a:lnTo>
                    <a:pt x="7" y="7"/>
                  </a:lnTo>
                  <a:lnTo>
                    <a:pt x="4" y="9"/>
                  </a:lnTo>
                  <a:lnTo>
                    <a:pt x="0" y="9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0" name="Freeform 148">
              <a:extLst>
                <a:ext uri="{FF2B5EF4-FFF2-40B4-BE49-F238E27FC236}">
                  <a16:creationId xmlns:a16="http://schemas.microsoft.com/office/drawing/2014/main" id="{924F7A76-93D2-CEBB-30C8-D8DDFA44A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91"/>
              <a:ext cx="136" cy="44"/>
            </a:xfrm>
            <a:custGeom>
              <a:avLst/>
              <a:gdLst>
                <a:gd name="T0" fmla="*/ 1 w 272"/>
                <a:gd name="T1" fmla="*/ 0 h 90"/>
                <a:gd name="T2" fmla="*/ 1 w 272"/>
                <a:gd name="T3" fmla="*/ 0 h 90"/>
                <a:gd name="T4" fmla="*/ 1 w 272"/>
                <a:gd name="T5" fmla="*/ 0 h 90"/>
                <a:gd name="T6" fmla="*/ 1 w 272"/>
                <a:gd name="T7" fmla="*/ 0 h 90"/>
                <a:gd name="T8" fmla="*/ 1 w 272"/>
                <a:gd name="T9" fmla="*/ 0 h 90"/>
                <a:gd name="T10" fmla="*/ 1 w 272"/>
                <a:gd name="T11" fmla="*/ 0 h 90"/>
                <a:gd name="T12" fmla="*/ 1 w 272"/>
                <a:gd name="T13" fmla="*/ 0 h 90"/>
                <a:gd name="T14" fmla="*/ 1 w 272"/>
                <a:gd name="T15" fmla="*/ 0 h 90"/>
                <a:gd name="T16" fmla="*/ 1 w 272"/>
                <a:gd name="T17" fmla="*/ 0 h 90"/>
                <a:gd name="T18" fmla="*/ 1 w 272"/>
                <a:gd name="T19" fmla="*/ 0 h 90"/>
                <a:gd name="T20" fmla="*/ 1 w 272"/>
                <a:gd name="T21" fmla="*/ 0 h 90"/>
                <a:gd name="T22" fmla="*/ 1 w 272"/>
                <a:gd name="T23" fmla="*/ 0 h 90"/>
                <a:gd name="T24" fmla="*/ 1 w 272"/>
                <a:gd name="T25" fmla="*/ 0 h 90"/>
                <a:gd name="T26" fmla="*/ 1 w 272"/>
                <a:gd name="T27" fmla="*/ 0 h 90"/>
                <a:gd name="T28" fmla="*/ 1 w 272"/>
                <a:gd name="T29" fmla="*/ 0 h 90"/>
                <a:gd name="T30" fmla="*/ 0 w 272"/>
                <a:gd name="T31" fmla="*/ 0 h 90"/>
                <a:gd name="T32" fmla="*/ 1 w 272"/>
                <a:gd name="T33" fmla="*/ 0 h 90"/>
                <a:gd name="T34" fmla="*/ 1 w 272"/>
                <a:gd name="T35" fmla="*/ 0 h 90"/>
                <a:gd name="T36" fmla="*/ 1 w 272"/>
                <a:gd name="T37" fmla="*/ 0 h 90"/>
                <a:gd name="T38" fmla="*/ 1 w 272"/>
                <a:gd name="T39" fmla="*/ 0 h 90"/>
                <a:gd name="T40" fmla="*/ 1 w 272"/>
                <a:gd name="T41" fmla="*/ 0 h 90"/>
                <a:gd name="T42" fmla="*/ 1 w 272"/>
                <a:gd name="T43" fmla="*/ 0 h 90"/>
                <a:gd name="T44" fmla="*/ 1 w 272"/>
                <a:gd name="T45" fmla="*/ 0 h 90"/>
                <a:gd name="T46" fmla="*/ 1 w 272"/>
                <a:gd name="T47" fmla="*/ 0 h 90"/>
                <a:gd name="T48" fmla="*/ 1 w 272"/>
                <a:gd name="T49" fmla="*/ 0 h 90"/>
                <a:gd name="T50" fmla="*/ 1 w 272"/>
                <a:gd name="T51" fmla="*/ 0 h 90"/>
                <a:gd name="T52" fmla="*/ 1 w 272"/>
                <a:gd name="T53" fmla="*/ 0 h 90"/>
                <a:gd name="T54" fmla="*/ 1 w 272"/>
                <a:gd name="T55" fmla="*/ 0 h 90"/>
                <a:gd name="T56" fmla="*/ 1 w 272"/>
                <a:gd name="T57" fmla="*/ 0 h 90"/>
                <a:gd name="T58" fmla="*/ 1 w 272"/>
                <a:gd name="T59" fmla="*/ 0 h 90"/>
                <a:gd name="T60" fmla="*/ 1 w 272"/>
                <a:gd name="T61" fmla="*/ 0 h 90"/>
                <a:gd name="T62" fmla="*/ 1 w 272"/>
                <a:gd name="T63" fmla="*/ 0 h 90"/>
                <a:gd name="T64" fmla="*/ 1 w 272"/>
                <a:gd name="T65" fmla="*/ 0 h 90"/>
                <a:gd name="T66" fmla="*/ 1 w 272"/>
                <a:gd name="T67" fmla="*/ 0 h 90"/>
                <a:gd name="T68" fmla="*/ 1 w 272"/>
                <a:gd name="T69" fmla="*/ 0 h 90"/>
                <a:gd name="T70" fmla="*/ 1 w 272"/>
                <a:gd name="T71" fmla="*/ 0 h 90"/>
                <a:gd name="T72" fmla="*/ 1 w 272"/>
                <a:gd name="T73" fmla="*/ 0 h 90"/>
                <a:gd name="T74" fmla="*/ 1 w 272"/>
                <a:gd name="T75" fmla="*/ 0 h 90"/>
                <a:gd name="T76" fmla="*/ 1 w 272"/>
                <a:gd name="T77" fmla="*/ 0 h 90"/>
                <a:gd name="T78" fmla="*/ 1 w 272"/>
                <a:gd name="T79" fmla="*/ 0 h 90"/>
                <a:gd name="T80" fmla="*/ 1 w 272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2"/>
                <a:gd name="T124" fmla="*/ 0 h 90"/>
                <a:gd name="T125" fmla="*/ 272 w 272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2" h="90">
                  <a:moveTo>
                    <a:pt x="235" y="5"/>
                  </a:moveTo>
                  <a:lnTo>
                    <a:pt x="245" y="6"/>
                  </a:lnTo>
                  <a:lnTo>
                    <a:pt x="255" y="8"/>
                  </a:lnTo>
                  <a:lnTo>
                    <a:pt x="263" y="9"/>
                  </a:lnTo>
                  <a:lnTo>
                    <a:pt x="268" y="10"/>
                  </a:lnTo>
                  <a:lnTo>
                    <a:pt x="272" y="13"/>
                  </a:lnTo>
                  <a:lnTo>
                    <a:pt x="262" y="19"/>
                  </a:lnTo>
                  <a:lnTo>
                    <a:pt x="253" y="26"/>
                  </a:lnTo>
                  <a:lnTo>
                    <a:pt x="245" y="33"/>
                  </a:lnTo>
                  <a:lnTo>
                    <a:pt x="235" y="40"/>
                  </a:lnTo>
                  <a:lnTo>
                    <a:pt x="219" y="57"/>
                  </a:lnTo>
                  <a:lnTo>
                    <a:pt x="214" y="67"/>
                  </a:lnTo>
                  <a:lnTo>
                    <a:pt x="207" y="77"/>
                  </a:lnTo>
                  <a:lnTo>
                    <a:pt x="201" y="78"/>
                  </a:lnTo>
                  <a:lnTo>
                    <a:pt x="190" y="78"/>
                  </a:lnTo>
                  <a:lnTo>
                    <a:pt x="184" y="77"/>
                  </a:lnTo>
                  <a:lnTo>
                    <a:pt x="184" y="76"/>
                  </a:lnTo>
                  <a:lnTo>
                    <a:pt x="184" y="74"/>
                  </a:lnTo>
                  <a:lnTo>
                    <a:pt x="182" y="73"/>
                  </a:lnTo>
                  <a:lnTo>
                    <a:pt x="180" y="71"/>
                  </a:lnTo>
                  <a:lnTo>
                    <a:pt x="178" y="71"/>
                  </a:lnTo>
                  <a:lnTo>
                    <a:pt x="177" y="71"/>
                  </a:lnTo>
                  <a:lnTo>
                    <a:pt x="175" y="74"/>
                  </a:lnTo>
                  <a:lnTo>
                    <a:pt x="175" y="77"/>
                  </a:lnTo>
                  <a:lnTo>
                    <a:pt x="42" y="90"/>
                  </a:lnTo>
                  <a:lnTo>
                    <a:pt x="36" y="85"/>
                  </a:lnTo>
                  <a:lnTo>
                    <a:pt x="32" y="84"/>
                  </a:lnTo>
                  <a:lnTo>
                    <a:pt x="27" y="84"/>
                  </a:lnTo>
                  <a:lnTo>
                    <a:pt x="22" y="84"/>
                  </a:lnTo>
                  <a:lnTo>
                    <a:pt x="11" y="85"/>
                  </a:lnTo>
                  <a:lnTo>
                    <a:pt x="5" y="87"/>
                  </a:lnTo>
                  <a:lnTo>
                    <a:pt x="0" y="85"/>
                  </a:lnTo>
                  <a:lnTo>
                    <a:pt x="11" y="78"/>
                  </a:lnTo>
                  <a:lnTo>
                    <a:pt x="21" y="71"/>
                  </a:lnTo>
                  <a:lnTo>
                    <a:pt x="31" y="61"/>
                  </a:lnTo>
                  <a:lnTo>
                    <a:pt x="39" y="51"/>
                  </a:lnTo>
                  <a:lnTo>
                    <a:pt x="48" y="40"/>
                  </a:lnTo>
                  <a:lnTo>
                    <a:pt x="55" y="29"/>
                  </a:lnTo>
                  <a:lnTo>
                    <a:pt x="61" y="16"/>
                  </a:lnTo>
                  <a:lnTo>
                    <a:pt x="65" y="5"/>
                  </a:lnTo>
                  <a:lnTo>
                    <a:pt x="71" y="3"/>
                  </a:lnTo>
                  <a:lnTo>
                    <a:pt x="76" y="3"/>
                  </a:lnTo>
                  <a:lnTo>
                    <a:pt x="82" y="3"/>
                  </a:lnTo>
                  <a:lnTo>
                    <a:pt x="88" y="6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5" y="19"/>
                  </a:lnTo>
                  <a:lnTo>
                    <a:pt x="97" y="22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102" y="10"/>
                  </a:lnTo>
                  <a:lnTo>
                    <a:pt x="105" y="15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6"/>
                  </a:lnTo>
                  <a:lnTo>
                    <a:pt x="107" y="13"/>
                  </a:lnTo>
                  <a:lnTo>
                    <a:pt x="109" y="15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0" y="10"/>
                  </a:lnTo>
                  <a:lnTo>
                    <a:pt x="110" y="8"/>
                  </a:lnTo>
                  <a:lnTo>
                    <a:pt x="107" y="5"/>
                  </a:lnTo>
                  <a:lnTo>
                    <a:pt x="106" y="5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36" y="5"/>
                  </a:lnTo>
                  <a:lnTo>
                    <a:pt x="150" y="10"/>
                  </a:lnTo>
                  <a:lnTo>
                    <a:pt x="165" y="15"/>
                  </a:lnTo>
                  <a:lnTo>
                    <a:pt x="180" y="17"/>
                  </a:lnTo>
                  <a:lnTo>
                    <a:pt x="195" y="20"/>
                  </a:lnTo>
                  <a:lnTo>
                    <a:pt x="202" y="20"/>
                  </a:lnTo>
                  <a:lnTo>
                    <a:pt x="211" y="19"/>
                  </a:lnTo>
                  <a:lnTo>
                    <a:pt x="216" y="16"/>
                  </a:lnTo>
                  <a:lnTo>
                    <a:pt x="224" y="13"/>
                  </a:lnTo>
                  <a:lnTo>
                    <a:pt x="229" y="9"/>
                  </a:lnTo>
                  <a:lnTo>
                    <a:pt x="235" y="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1" name="Freeform 149">
              <a:extLst>
                <a:ext uri="{FF2B5EF4-FFF2-40B4-BE49-F238E27FC236}">
                  <a16:creationId xmlns:a16="http://schemas.microsoft.com/office/drawing/2014/main" id="{61E718B3-EAFC-BE5B-A3A1-2D5CB782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2791"/>
              <a:ext cx="344" cy="47"/>
            </a:xfrm>
            <a:custGeom>
              <a:avLst/>
              <a:gdLst>
                <a:gd name="T0" fmla="*/ 1 w 687"/>
                <a:gd name="T1" fmla="*/ 1 h 93"/>
                <a:gd name="T2" fmla="*/ 1 w 687"/>
                <a:gd name="T3" fmla="*/ 1 h 93"/>
                <a:gd name="T4" fmla="*/ 1 w 687"/>
                <a:gd name="T5" fmla="*/ 1 h 93"/>
                <a:gd name="T6" fmla="*/ 1 w 687"/>
                <a:gd name="T7" fmla="*/ 1 h 93"/>
                <a:gd name="T8" fmla="*/ 1 w 687"/>
                <a:gd name="T9" fmla="*/ 1 h 93"/>
                <a:gd name="T10" fmla="*/ 1 w 687"/>
                <a:gd name="T11" fmla="*/ 1 h 93"/>
                <a:gd name="T12" fmla="*/ 1 w 687"/>
                <a:gd name="T13" fmla="*/ 1 h 93"/>
                <a:gd name="T14" fmla="*/ 1 w 687"/>
                <a:gd name="T15" fmla="*/ 1 h 93"/>
                <a:gd name="T16" fmla="*/ 1 w 687"/>
                <a:gd name="T17" fmla="*/ 1 h 93"/>
                <a:gd name="T18" fmla="*/ 1 w 687"/>
                <a:gd name="T19" fmla="*/ 1 h 93"/>
                <a:gd name="T20" fmla="*/ 1 w 687"/>
                <a:gd name="T21" fmla="*/ 1 h 93"/>
                <a:gd name="T22" fmla="*/ 1 w 687"/>
                <a:gd name="T23" fmla="*/ 1 h 93"/>
                <a:gd name="T24" fmla="*/ 1 w 687"/>
                <a:gd name="T25" fmla="*/ 1 h 93"/>
                <a:gd name="T26" fmla="*/ 1 w 687"/>
                <a:gd name="T27" fmla="*/ 1 h 93"/>
                <a:gd name="T28" fmla="*/ 1 w 687"/>
                <a:gd name="T29" fmla="*/ 1 h 93"/>
                <a:gd name="T30" fmla="*/ 1 w 687"/>
                <a:gd name="T31" fmla="*/ 1 h 93"/>
                <a:gd name="T32" fmla="*/ 1 w 687"/>
                <a:gd name="T33" fmla="*/ 1 h 93"/>
                <a:gd name="T34" fmla="*/ 1 w 687"/>
                <a:gd name="T35" fmla="*/ 1 h 93"/>
                <a:gd name="T36" fmla="*/ 1 w 687"/>
                <a:gd name="T37" fmla="*/ 1 h 93"/>
                <a:gd name="T38" fmla="*/ 1 w 687"/>
                <a:gd name="T39" fmla="*/ 1 h 93"/>
                <a:gd name="T40" fmla="*/ 1 w 687"/>
                <a:gd name="T41" fmla="*/ 1 h 93"/>
                <a:gd name="T42" fmla="*/ 1 w 687"/>
                <a:gd name="T43" fmla="*/ 1 h 93"/>
                <a:gd name="T44" fmla="*/ 1 w 687"/>
                <a:gd name="T45" fmla="*/ 1 h 93"/>
                <a:gd name="T46" fmla="*/ 1 w 687"/>
                <a:gd name="T47" fmla="*/ 1 h 93"/>
                <a:gd name="T48" fmla="*/ 1 w 687"/>
                <a:gd name="T49" fmla="*/ 1 h 93"/>
                <a:gd name="T50" fmla="*/ 1 w 687"/>
                <a:gd name="T51" fmla="*/ 1 h 93"/>
                <a:gd name="T52" fmla="*/ 1 w 687"/>
                <a:gd name="T53" fmla="*/ 1 h 93"/>
                <a:gd name="T54" fmla="*/ 1 w 687"/>
                <a:gd name="T55" fmla="*/ 1 h 93"/>
                <a:gd name="T56" fmla="*/ 1 w 687"/>
                <a:gd name="T57" fmla="*/ 1 h 93"/>
                <a:gd name="T58" fmla="*/ 1 w 687"/>
                <a:gd name="T59" fmla="*/ 1 h 93"/>
                <a:gd name="T60" fmla="*/ 1 w 687"/>
                <a:gd name="T61" fmla="*/ 1 h 93"/>
                <a:gd name="T62" fmla="*/ 1 w 687"/>
                <a:gd name="T63" fmla="*/ 1 h 93"/>
                <a:gd name="T64" fmla="*/ 1 w 687"/>
                <a:gd name="T65" fmla="*/ 1 h 93"/>
                <a:gd name="T66" fmla="*/ 1 w 687"/>
                <a:gd name="T67" fmla="*/ 1 h 93"/>
                <a:gd name="T68" fmla="*/ 1 w 687"/>
                <a:gd name="T69" fmla="*/ 1 h 93"/>
                <a:gd name="T70" fmla="*/ 1 w 687"/>
                <a:gd name="T71" fmla="*/ 1 h 93"/>
                <a:gd name="T72" fmla="*/ 1 w 687"/>
                <a:gd name="T73" fmla="*/ 1 h 93"/>
                <a:gd name="T74" fmla="*/ 1 w 687"/>
                <a:gd name="T75" fmla="*/ 1 h 93"/>
                <a:gd name="T76" fmla="*/ 1 w 687"/>
                <a:gd name="T77" fmla="*/ 1 h 93"/>
                <a:gd name="T78" fmla="*/ 1 w 687"/>
                <a:gd name="T79" fmla="*/ 1 h 93"/>
                <a:gd name="T80" fmla="*/ 1 w 687"/>
                <a:gd name="T81" fmla="*/ 1 h 93"/>
                <a:gd name="T82" fmla="*/ 1 w 687"/>
                <a:gd name="T83" fmla="*/ 1 h 93"/>
                <a:gd name="T84" fmla="*/ 1 w 687"/>
                <a:gd name="T85" fmla="*/ 1 h 93"/>
                <a:gd name="T86" fmla="*/ 1 w 687"/>
                <a:gd name="T87" fmla="*/ 1 h 93"/>
                <a:gd name="T88" fmla="*/ 1 w 687"/>
                <a:gd name="T89" fmla="*/ 1 h 93"/>
                <a:gd name="T90" fmla="*/ 1 w 687"/>
                <a:gd name="T91" fmla="*/ 1 h 93"/>
                <a:gd name="T92" fmla="*/ 1 w 687"/>
                <a:gd name="T93" fmla="*/ 1 h 93"/>
                <a:gd name="T94" fmla="*/ 1 w 687"/>
                <a:gd name="T95" fmla="*/ 1 h 93"/>
                <a:gd name="T96" fmla="*/ 1 w 687"/>
                <a:gd name="T97" fmla="*/ 1 h 93"/>
                <a:gd name="T98" fmla="*/ 0 w 687"/>
                <a:gd name="T99" fmla="*/ 1 h 93"/>
                <a:gd name="T100" fmla="*/ 0 w 687"/>
                <a:gd name="T101" fmla="*/ 1 h 93"/>
                <a:gd name="T102" fmla="*/ 1 w 687"/>
                <a:gd name="T103" fmla="*/ 1 h 93"/>
                <a:gd name="T104" fmla="*/ 1 w 687"/>
                <a:gd name="T105" fmla="*/ 1 h 93"/>
                <a:gd name="T106" fmla="*/ 1 w 687"/>
                <a:gd name="T107" fmla="*/ 1 h 93"/>
                <a:gd name="T108" fmla="*/ 1 w 687"/>
                <a:gd name="T109" fmla="*/ 1 h 93"/>
                <a:gd name="T110" fmla="*/ 1 w 687"/>
                <a:gd name="T111" fmla="*/ 1 h 93"/>
                <a:gd name="T112" fmla="*/ 1 w 687"/>
                <a:gd name="T113" fmla="*/ 1 h 93"/>
                <a:gd name="T114" fmla="*/ 1 w 687"/>
                <a:gd name="T115" fmla="*/ 1 h 93"/>
                <a:gd name="T116" fmla="*/ 1 w 687"/>
                <a:gd name="T117" fmla="*/ 1 h 93"/>
                <a:gd name="T118" fmla="*/ 1 w 687"/>
                <a:gd name="T119" fmla="*/ 1 h 93"/>
                <a:gd name="T120" fmla="*/ 1 w 687"/>
                <a:gd name="T121" fmla="*/ 1 h 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87"/>
                <a:gd name="T184" fmla="*/ 0 h 93"/>
                <a:gd name="T185" fmla="*/ 687 w 687"/>
                <a:gd name="T186" fmla="*/ 93 h 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87" h="93">
                  <a:moveTo>
                    <a:pt x="85" y="42"/>
                  </a:moveTo>
                  <a:lnTo>
                    <a:pt x="92" y="41"/>
                  </a:lnTo>
                  <a:lnTo>
                    <a:pt x="98" y="37"/>
                  </a:lnTo>
                  <a:lnTo>
                    <a:pt x="105" y="31"/>
                  </a:lnTo>
                  <a:lnTo>
                    <a:pt x="109" y="25"/>
                  </a:lnTo>
                  <a:lnTo>
                    <a:pt x="147" y="24"/>
                  </a:lnTo>
                  <a:lnTo>
                    <a:pt x="225" y="18"/>
                  </a:lnTo>
                  <a:lnTo>
                    <a:pt x="263" y="18"/>
                  </a:lnTo>
                  <a:lnTo>
                    <a:pt x="276" y="13"/>
                  </a:lnTo>
                  <a:lnTo>
                    <a:pt x="286" y="14"/>
                  </a:lnTo>
                  <a:lnTo>
                    <a:pt x="296" y="15"/>
                  </a:lnTo>
                  <a:lnTo>
                    <a:pt x="316" y="13"/>
                  </a:lnTo>
                  <a:lnTo>
                    <a:pt x="326" y="13"/>
                  </a:lnTo>
                  <a:lnTo>
                    <a:pt x="334" y="14"/>
                  </a:lnTo>
                  <a:lnTo>
                    <a:pt x="339" y="15"/>
                  </a:lnTo>
                  <a:lnTo>
                    <a:pt x="344" y="17"/>
                  </a:lnTo>
                  <a:lnTo>
                    <a:pt x="348" y="20"/>
                  </a:lnTo>
                  <a:lnTo>
                    <a:pt x="351" y="24"/>
                  </a:lnTo>
                  <a:lnTo>
                    <a:pt x="357" y="25"/>
                  </a:lnTo>
                  <a:lnTo>
                    <a:pt x="360" y="25"/>
                  </a:lnTo>
                  <a:lnTo>
                    <a:pt x="364" y="24"/>
                  </a:lnTo>
                  <a:lnTo>
                    <a:pt x="368" y="21"/>
                  </a:lnTo>
                  <a:lnTo>
                    <a:pt x="375" y="15"/>
                  </a:lnTo>
                  <a:lnTo>
                    <a:pt x="381" y="10"/>
                  </a:lnTo>
                  <a:lnTo>
                    <a:pt x="384" y="13"/>
                  </a:lnTo>
                  <a:lnTo>
                    <a:pt x="384" y="18"/>
                  </a:lnTo>
                  <a:lnTo>
                    <a:pt x="387" y="27"/>
                  </a:lnTo>
                  <a:lnTo>
                    <a:pt x="388" y="31"/>
                  </a:lnTo>
                  <a:lnTo>
                    <a:pt x="390" y="35"/>
                  </a:lnTo>
                  <a:lnTo>
                    <a:pt x="394" y="38"/>
                  </a:lnTo>
                  <a:lnTo>
                    <a:pt x="398" y="41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4" y="40"/>
                  </a:lnTo>
                  <a:lnTo>
                    <a:pt x="421" y="35"/>
                  </a:lnTo>
                  <a:lnTo>
                    <a:pt x="428" y="31"/>
                  </a:lnTo>
                  <a:lnTo>
                    <a:pt x="435" y="28"/>
                  </a:lnTo>
                  <a:lnTo>
                    <a:pt x="441" y="28"/>
                  </a:lnTo>
                  <a:lnTo>
                    <a:pt x="445" y="28"/>
                  </a:lnTo>
                  <a:lnTo>
                    <a:pt x="448" y="31"/>
                  </a:lnTo>
                  <a:lnTo>
                    <a:pt x="450" y="34"/>
                  </a:lnTo>
                  <a:lnTo>
                    <a:pt x="455" y="40"/>
                  </a:lnTo>
                  <a:lnTo>
                    <a:pt x="460" y="40"/>
                  </a:lnTo>
                  <a:lnTo>
                    <a:pt x="466" y="38"/>
                  </a:lnTo>
                  <a:lnTo>
                    <a:pt x="476" y="34"/>
                  </a:lnTo>
                  <a:lnTo>
                    <a:pt x="486" y="30"/>
                  </a:lnTo>
                  <a:lnTo>
                    <a:pt x="497" y="24"/>
                  </a:lnTo>
                  <a:lnTo>
                    <a:pt x="504" y="25"/>
                  </a:lnTo>
                  <a:lnTo>
                    <a:pt x="511" y="27"/>
                  </a:lnTo>
                  <a:lnTo>
                    <a:pt x="518" y="27"/>
                  </a:lnTo>
                  <a:lnTo>
                    <a:pt x="523" y="27"/>
                  </a:lnTo>
                  <a:lnTo>
                    <a:pt x="527" y="24"/>
                  </a:lnTo>
                  <a:lnTo>
                    <a:pt x="528" y="20"/>
                  </a:lnTo>
                  <a:lnTo>
                    <a:pt x="530" y="17"/>
                  </a:lnTo>
                  <a:lnTo>
                    <a:pt x="533" y="15"/>
                  </a:lnTo>
                  <a:lnTo>
                    <a:pt x="536" y="14"/>
                  </a:lnTo>
                  <a:lnTo>
                    <a:pt x="541" y="13"/>
                  </a:lnTo>
                  <a:lnTo>
                    <a:pt x="547" y="13"/>
                  </a:lnTo>
                  <a:lnTo>
                    <a:pt x="554" y="14"/>
                  </a:lnTo>
                  <a:lnTo>
                    <a:pt x="560" y="14"/>
                  </a:lnTo>
                  <a:lnTo>
                    <a:pt x="565" y="13"/>
                  </a:lnTo>
                  <a:lnTo>
                    <a:pt x="568" y="11"/>
                  </a:lnTo>
                  <a:lnTo>
                    <a:pt x="571" y="10"/>
                  </a:lnTo>
                  <a:lnTo>
                    <a:pt x="587" y="10"/>
                  </a:lnTo>
                  <a:lnTo>
                    <a:pt x="601" y="10"/>
                  </a:lnTo>
                  <a:lnTo>
                    <a:pt x="630" y="8"/>
                  </a:lnTo>
                  <a:lnTo>
                    <a:pt x="659" y="6"/>
                  </a:lnTo>
                  <a:lnTo>
                    <a:pt x="687" y="4"/>
                  </a:lnTo>
                  <a:lnTo>
                    <a:pt x="686" y="14"/>
                  </a:lnTo>
                  <a:lnTo>
                    <a:pt x="681" y="24"/>
                  </a:lnTo>
                  <a:lnTo>
                    <a:pt x="677" y="32"/>
                  </a:lnTo>
                  <a:lnTo>
                    <a:pt x="670" y="41"/>
                  </a:lnTo>
                  <a:lnTo>
                    <a:pt x="663" y="48"/>
                  </a:lnTo>
                  <a:lnTo>
                    <a:pt x="655" y="55"/>
                  </a:lnTo>
                  <a:lnTo>
                    <a:pt x="646" y="61"/>
                  </a:lnTo>
                  <a:lnTo>
                    <a:pt x="638" y="66"/>
                  </a:lnTo>
                  <a:lnTo>
                    <a:pt x="606" y="68"/>
                  </a:lnTo>
                  <a:lnTo>
                    <a:pt x="592" y="68"/>
                  </a:lnTo>
                  <a:lnTo>
                    <a:pt x="577" y="66"/>
                  </a:lnTo>
                  <a:lnTo>
                    <a:pt x="561" y="65"/>
                  </a:lnTo>
                  <a:lnTo>
                    <a:pt x="545" y="61"/>
                  </a:lnTo>
                  <a:lnTo>
                    <a:pt x="530" y="55"/>
                  </a:lnTo>
                  <a:lnTo>
                    <a:pt x="514" y="48"/>
                  </a:lnTo>
                  <a:lnTo>
                    <a:pt x="509" y="49"/>
                  </a:lnTo>
                  <a:lnTo>
                    <a:pt x="504" y="54"/>
                  </a:lnTo>
                  <a:lnTo>
                    <a:pt x="500" y="58"/>
                  </a:lnTo>
                  <a:lnTo>
                    <a:pt x="496" y="62"/>
                  </a:lnTo>
                  <a:lnTo>
                    <a:pt x="489" y="74"/>
                  </a:lnTo>
                  <a:lnTo>
                    <a:pt x="483" y="82"/>
                  </a:lnTo>
                  <a:lnTo>
                    <a:pt x="422" y="76"/>
                  </a:lnTo>
                  <a:lnTo>
                    <a:pt x="361" y="74"/>
                  </a:lnTo>
                  <a:lnTo>
                    <a:pt x="302" y="72"/>
                  </a:lnTo>
                  <a:lnTo>
                    <a:pt x="242" y="72"/>
                  </a:lnTo>
                  <a:lnTo>
                    <a:pt x="183" y="75"/>
                  </a:lnTo>
                  <a:lnTo>
                    <a:pt x="123" y="79"/>
                  </a:lnTo>
                  <a:lnTo>
                    <a:pt x="64" y="85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7" y="57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5" y="58"/>
                  </a:lnTo>
                  <a:lnTo>
                    <a:pt x="31" y="52"/>
                  </a:lnTo>
                  <a:lnTo>
                    <a:pt x="35" y="47"/>
                  </a:lnTo>
                  <a:lnTo>
                    <a:pt x="39" y="40"/>
                  </a:lnTo>
                  <a:lnTo>
                    <a:pt x="42" y="32"/>
                  </a:lnTo>
                  <a:lnTo>
                    <a:pt x="44" y="25"/>
                  </a:lnTo>
                  <a:lnTo>
                    <a:pt x="45" y="17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51" y="4"/>
                  </a:lnTo>
                  <a:lnTo>
                    <a:pt x="55" y="10"/>
                  </a:lnTo>
                  <a:lnTo>
                    <a:pt x="64" y="23"/>
                  </a:lnTo>
                  <a:lnTo>
                    <a:pt x="72" y="34"/>
                  </a:lnTo>
                  <a:lnTo>
                    <a:pt x="78" y="40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F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2" name="Freeform 150">
              <a:extLst>
                <a:ext uri="{FF2B5EF4-FFF2-40B4-BE49-F238E27FC236}">
                  <a16:creationId xmlns:a16="http://schemas.microsoft.com/office/drawing/2014/main" id="{81017D58-DA6E-6812-8396-7EC7A2A41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794"/>
              <a:ext cx="118" cy="41"/>
            </a:xfrm>
            <a:custGeom>
              <a:avLst/>
              <a:gdLst>
                <a:gd name="T0" fmla="*/ 1 w 236"/>
                <a:gd name="T1" fmla="*/ 1 h 80"/>
                <a:gd name="T2" fmla="*/ 1 w 236"/>
                <a:gd name="T3" fmla="*/ 1 h 80"/>
                <a:gd name="T4" fmla="*/ 1 w 236"/>
                <a:gd name="T5" fmla="*/ 1 h 80"/>
                <a:gd name="T6" fmla="*/ 1 w 236"/>
                <a:gd name="T7" fmla="*/ 1 h 80"/>
                <a:gd name="T8" fmla="*/ 1 w 236"/>
                <a:gd name="T9" fmla="*/ 1 h 80"/>
                <a:gd name="T10" fmla="*/ 1 w 236"/>
                <a:gd name="T11" fmla="*/ 1 h 80"/>
                <a:gd name="T12" fmla="*/ 1 w 236"/>
                <a:gd name="T13" fmla="*/ 1 h 80"/>
                <a:gd name="T14" fmla="*/ 1 w 236"/>
                <a:gd name="T15" fmla="*/ 1 h 80"/>
                <a:gd name="T16" fmla="*/ 1 w 236"/>
                <a:gd name="T17" fmla="*/ 1 h 80"/>
                <a:gd name="T18" fmla="*/ 1 w 236"/>
                <a:gd name="T19" fmla="*/ 1 h 80"/>
                <a:gd name="T20" fmla="*/ 1 w 236"/>
                <a:gd name="T21" fmla="*/ 1 h 80"/>
                <a:gd name="T22" fmla="*/ 1 w 236"/>
                <a:gd name="T23" fmla="*/ 1 h 80"/>
                <a:gd name="T24" fmla="*/ 1 w 236"/>
                <a:gd name="T25" fmla="*/ 1 h 80"/>
                <a:gd name="T26" fmla="*/ 1 w 236"/>
                <a:gd name="T27" fmla="*/ 1 h 80"/>
                <a:gd name="T28" fmla="*/ 1 w 236"/>
                <a:gd name="T29" fmla="*/ 1 h 80"/>
                <a:gd name="T30" fmla="*/ 0 w 236"/>
                <a:gd name="T31" fmla="*/ 1 h 80"/>
                <a:gd name="T32" fmla="*/ 1 w 236"/>
                <a:gd name="T33" fmla="*/ 1 h 80"/>
                <a:gd name="T34" fmla="*/ 1 w 236"/>
                <a:gd name="T35" fmla="*/ 1 h 80"/>
                <a:gd name="T36" fmla="*/ 1 w 236"/>
                <a:gd name="T37" fmla="*/ 1 h 80"/>
                <a:gd name="T38" fmla="*/ 1 w 236"/>
                <a:gd name="T39" fmla="*/ 1 h 80"/>
                <a:gd name="T40" fmla="*/ 1 w 236"/>
                <a:gd name="T41" fmla="*/ 1 h 80"/>
                <a:gd name="T42" fmla="*/ 1 w 236"/>
                <a:gd name="T43" fmla="*/ 1 h 80"/>
                <a:gd name="T44" fmla="*/ 1 w 236"/>
                <a:gd name="T45" fmla="*/ 1 h 80"/>
                <a:gd name="T46" fmla="*/ 1 w 236"/>
                <a:gd name="T47" fmla="*/ 0 h 80"/>
                <a:gd name="T48" fmla="*/ 1 w 236"/>
                <a:gd name="T49" fmla="*/ 1 h 80"/>
                <a:gd name="T50" fmla="*/ 1 w 236"/>
                <a:gd name="T51" fmla="*/ 1 h 80"/>
                <a:gd name="T52" fmla="*/ 1 w 236"/>
                <a:gd name="T53" fmla="*/ 1 h 80"/>
                <a:gd name="T54" fmla="*/ 1 w 236"/>
                <a:gd name="T55" fmla="*/ 1 h 80"/>
                <a:gd name="T56" fmla="*/ 1 w 236"/>
                <a:gd name="T57" fmla="*/ 1 h 80"/>
                <a:gd name="T58" fmla="*/ 1 w 236"/>
                <a:gd name="T59" fmla="*/ 1 h 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6"/>
                <a:gd name="T91" fmla="*/ 0 h 80"/>
                <a:gd name="T92" fmla="*/ 236 w 236"/>
                <a:gd name="T93" fmla="*/ 80 h 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6" h="80">
                  <a:moveTo>
                    <a:pt x="179" y="17"/>
                  </a:moveTo>
                  <a:lnTo>
                    <a:pt x="196" y="28"/>
                  </a:lnTo>
                  <a:lnTo>
                    <a:pt x="211" y="41"/>
                  </a:lnTo>
                  <a:lnTo>
                    <a:pt x="219" y="48"/>
                  </a:lnTo>
                  <a:lnTo>
                    <a:pt x="226" y="56"/>
                  </a:lnTo>
                  <a:lnTo>
                    <a:pt x="231" y="65"/>
                  </a:lnTo>
                  <a:lnTo>
                    <a:pt x="236" y="73"/>
                  </a:lnTo>
                  <a:lnTo>
                    <a:pt x="209" y="75"/>
                  </a:lnTo>
                  <a:lnTo>
                    <a:pt x="179" y="76"/>
                  </a:lnTo>
                  <a:lnTo>
                    <a:pt x="149" y="79"/>
                  </a:lnTo>
                  <a:lnTo>
                    <a:pt x="118" y="80"/>
                  </a:lnTo>
                  <a:lnTo>
                    <a:pt x="88" y="80"/>
                  </a:lnTo>
                  <a:lnTo>
                    <a:pt x="57" y="79"/>
                  </a:lnTo>
                  <a:lnTo>
                    <a:pt x="27" y="75"/>
                  </a:lnTo>
                  <a:lnTo>
                    <a:pt x="13" y="73"/>
                  </a:lnTo>
                  <a:lnTo>
                    <a:pt x="0" y="69"/>
                  </a:lnTo>
                  <a:lnTo>
                    <a:pt x="3" y="62"/>
                  </a:lnTo>
                  <a:lnTo>
                    <a:pt x="7" y="55"/>
                  </a:lnTo>
                  <a:lnTo>
                    <a:pt x="19" y="43"/>
                  </a:lnTo>
                  <a:lnTo>
                    <a:pt x="30" y="34"/>
                  </a:lnTo>
                  <a:lnTo>
                    <a:pt x="43" y="25"/>
                  </a:lnTo>
                  <a:lnTo>
                    <a:pt x="57" y="17"/>
                  </a:lnTo>
                  <a:lnTo>
                    <a:pt x="73" y="11"/>
                  </a:lnTo>
                  <a:lnTo>
                    <a:pt x="102" y="0"/>
                  </a:lnTo>
                  <a:lnTo>
                    <a:pt x="122" y="1"/>
                  </a:lnTo>
                  <a:lnTo>
                    <a:pt x="142" y="4"/>
                  </a:lnTo>
                  <a:lnTo>
                    <a:pt x="152" y="5"/>
                  </a:lnTo>
                  <a:lnTo>
                    <a:pt x="160" y="8"/>
                  </a:lnTo>
                  <a:lnTo>
                    <a:pt x="170" y="12"/>
                  </a:lnTo>
                  <a:lnTo>
                    <a:pt x="179" y="17"/>
                  </a:lnTo>
                  <a:close/>
                </a:path>
              </a:pathLst>
            </a:custGeom>
            <a:solidFill>
              <a:srgbClr val="3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3" name="Freeform 151">
              <a:extLst>
                <a:ext uri="{FF2B5EF4-FFF2-40B4-BE49-F238E27FC236}">
                  <a16:creationId xmlns:a16="http://schemas.microsoft.com/office/drawing/2014/main" id="{43916968-A137-8A8E-0FCA-8A7092D8F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799"/>
              <a:ext cx="100" cy="30"/>
            </a:xfrm>
            <a:custGeom>
              <a:avLst/>
              <a:gdLst>
                <a:gd name="T0" fmla="*/ 1 w 198"/>
                <a:gd name="T1" fmla="*/ 0 h 61"/>
                <a:gd name="T2" fmla="*/ 1 w 198"/>
                <a:gd name="T3" fmla="*/ 0 h 61"/>
                <a:gd name="T4" fmla="*/ 1 w 198"/>
                <a:gd name="T5" fmla="*/ 0 h 61"/>
                <a:gd name="T6" fmla="*/ 1 w 198"/>
                <a:gd name="T7" fmla="*/ 0 h 61"/>
                <a:gd name="T8" fmla="*/ 0 w 198"/>
                <a:gd name="T9" fmla="*/ 0 h 61"/>
                <a:gd name="T10" fmla="*/ 1 w 198"/>
                <a:gd name="T11" fmla="*/ 0 h 61"/>
                <a:gd name="T12" fmla="*/ 1 w 198"/>
                <a:gd name="T13" fmla="*/ 0 h 61"/>
                <a:gd name="T14" fmla="*/ 1 w 198"/>
                <a:gd name="T15" fmla="*/ 0 h 61"/>
                <a:gd name="T16" fmla="*/ 1 w 198"/>
                <a:gd name="T17" fmla="*/ 0 h 61"/>
                <a:gd name="T18" fmla="*/ 1 w 198"/>
                <a:gd name="T19" fmla="*/ 0 h 61"/>
                <a:gd name="T20" fmla="*/ 1 w 198"/>
                <a:gd name="T21" fmla="*/ 0 h 61"/>
                <a:gd name="T22" fmla="*/ 1 w 198"/>
                <a:gd name="T23" fmla="*/ 0 h 61"/>
                <a:gd name="T24" fmla="*/ 1 w 198"/>
                <a:gd name="T25" fmla="*/ 0 h 61"/>
                <a:gd name="T26" fmla="*/ 1 w 198"/>
                <a:gd name="T27" fmla="*/ 0 h 61"/>
                <a:gd name="T28" fmla="*/ 1 w 198"/>
                <a:gd name="T29" fmla="*/ 0 h 61"/>
                <a:gd name="T30" fmla="*/ 1 w 198"/>
                <a:gd name="T31" fmla="*/ 0 h 61"/>
                <a:gd name="T32" fmla="*/ 1 w 198"/>
                <a:gd name="T33" fmla="*/ 0 h 61"/>
                <a:gd name="T34" fmla="*/ 1 w 198"/>
                <a:gd name="T35" fmla="*/ 0 h 61"/>
                <a:gd name="T36" fmla="*/ 1 w 198"/>
                <a:gd name="T37" fmla="*/ 0 h 61"/>
                <a:gd name="T38" fmla="*/ 1 w 198"/>
                <a:gd name="T39" fmla="*/ 0 h 61"/>
                <a:gd name="T40" fmla="*/ 1 w 198"/>
                <a:gd name="T41" fmla="*/ 0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8"/>
                <a:gd name="T64" fmla="*/ 0 h 61"/>
                <a:gd name="T65" fmla="*/ 198 w 198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8" h="61">
                  <a:moveTo>
                    <a:pt x="198" y="48"/>
                  </a:moveTo>
                  <a:lnTo>
                    <a:pt x="147" y="51"/>
                  </a:lnTo>
                  <a:lnTo>
                    <a:pt x="98" y="55"/>
                  </a:lnTo>
                  <a:lnTo>
                    <a:pt x="48" y="58"/>
                  </a:lnTo>
                  <a:lnTo>
                    <a:pt x="0" y="61"/>
                  </a:lnTo>
                  <a:lnTo>
                    <a:pt x="4" y="54"/>
                  </a:lnTo>
                  <a:lnTo>
                    <a:pt x="10" y="47"/>
                  </a:lnTo>
                  <a:lnTo>
                    <a:pt x="20" y="35"/>
                  </a:lnTo>
                  <a:lnTo>
                    <a:pt x="32" y="26"/>
                  </a:lnTo>
                  <a:lnTo>
                    <a:pt x="47" y="18"/>
                  </a:lnTo>
                  <a:lnTo>
                    <a:pt x="61" y="11"/>
                  </a:lnTo>
                  <a:lnTo>
                    <a:pt x="76" y="7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3"/>
                  </a:lnTo>
                  <a:lnTo>
                    <a:pt x="146" y="7"/>
                  </a:lnTo>
                  <a:lnTo>
                    <a:pt x="159" y="13"/>
                  </a:lnTo>
                  <a:lnTo>
                    <a:pt x="170" y="20"/>
                  </a:lnTo>
                  <a:lnTo>
                    <a:pt x="180" y="27"/>
                  </a:lnTo>
                  <a:lnTo>
                    <a:pt x="190" y="38"/>
                  </a:lnTo>
                  <a:lnTo>
                    <a:pt x="198" y="48"/>
                  </a:lnTo>
                  <a:close/>
                </a:path>
              </a:pathLst>
            </a:custGeom>
            <a:solidFill>
              <a:srgbClr val="3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4" name="Freeform 152">
              <a:extLst>
                <a:ext uri="{FF2B5EF4-FFF2-40B4-BE49-F238E27FC236}">
                  <a16:creationId xmlns:a16="http://schemas.microsoft.com/office/drawing/2014/main" id="{9D00CA3D-D55E-D3E5-099F-EAC572B6A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799"/>
              <a:ext cx="1329" cy="173"/>
            </a:xfrm>
            <a:custGeom>
              <a:avLst/>
              <a:gdLst>
                <a:gd name="T0" fmla="*/ 2 w 2659"/>
                <a:gd name="T1" fmla="*/ 1 h 346"/>
                <a:gd name="T2" fmla="*/ 2 w 2659"/>
                <a:gd name="T3" fmla="*/ 1 h 346"/>
                <a:gd name="T4" fmla="*/ 2 w 2659"/>
                <a:gd name="T5" fmla="*/ 1 h 346"/>
                <a:gd name="T6" fmla="*/ 2 w 2659"/>
                <a:gd name="T7" fmla="*/ 1 h 346"/>
                <a:gd name="T8" fmla="*/ 2 w 2659"/>
                <a:gd name="T9" fmla="*/ 1 h 346"/>
                <a:gd name="T10" fmla="*/ 2 w 2659"/>
                <a:gd name="T11" fmla="*/ 1 h 346"/>
                <a:gd name="T12" fmla="*/ 2 w 2659"/>
                <a:gd name="T13" fmla="*/ 1 h 346"/>
                <a:gd name="T14" fmla="*/ 2 w 2659"/>
                <a:gd name="T15" fmla="*/ 1 h 346"/>
                <a:gd name="T16" fmla="*/ 1 w 2659"/>
                <a:gd name="T17" fmla="*/ 1 h 346"/>
                <a:gd name="T18" fmla="*/ 1 w 2659"/>
                <a:gd name="T19" fmla="*/ 1 h 346"/>
                <a:gd name="T20" fmla="*/ 1 w 2659"/>
                <a:gd name="T21" fmla="*/ 1 h 346"/>
                <a:gd name="T22" fmla="*/ 1 w 2659"/>
                <a:gd name="T23" fmla="*/ 1 h 346"/>
                <a:gd name="T24" fmla="*/ 1 w 2659"/>
                <a:gd name="T25" fmla="*/ 1 h 346"/>
                <a:gd name="T26" fmla="*/ 1 w 2659"/>
                <a:gd name="T27" fmla="*/ 1 h 346"/>
                <a:gd name="T28" fmla="*/ 1 w 2659"/>
                <a:gd name="T29" fmla="*/ 1 h 346"/>
                <a:gd name="T30" fmla="*/ 1 w 2659"/>
                <a:gd name="T31" fmla="*/ 1 h 346"/>
                <a:gd name="T32" fmla="*/ 1 w 2659"/>
                <a:gd name="T33" fmla="*/ 1 h 346"/>
                <a:gd name="T34" fmla="*/ 0 w 2659"/>
                <a:gd name="T35" fmla="*/ 1 h 346"/>
                <a:gd name="T36" fmla="*/ 0 w 2659"/>
                <a:gd name="T37" fmla="*/ 1 h 346"/>
                <a:gd name="T38" fmla="*/ 0 w 2659"/>
                <a:gd name="T39" fmla="*/ 1 h 346"/>
                <a:gd name="T40" fmla="*/ 0 w 2659"/>
                <a:gd name="T41" fmla="*/ 1 h 346"/>
                <a:gd name="T42" fmla="*/ 0 w 2659"/>
                <a:gd name="T43" fmla="*/ 1 h 346"/>
                <a:gd name="T44" fmla="*/ 0 w 2659"/>
                <a:gd name="T45" fmla="*/ 1 h 346"/>
                <a:gd name="T46" fmla="*/ 0 w 2659"/>
                <a:gd name="T47" fmla="*/ 1 h 346"/>
                <a:gd name="T48" fmla="*/ 0 w 2659"/>
                <a:gd name="T49" fmla="*/ 1 h 346"/>
                <a:gd name="T50" fmla="*/ 0 w 2659"/>
                <a:gd name="T51" fmla="*/ 1 h 346"/>
                <a:gd name="T52" fmla="*/ 0 w 2659"/>
                <a:gd name="T53" fmla="*/ 1 h 346"/>
                <a:gd name="T54" fmla="*/ 0 w 2659"/>
                <a:gd name="T55" fmla="*/ 1 h 346"/>
                <a:gd name="T56" fmla="*/ 0 w 2659"/>
                <a:gd name="T57" fmla="*/ 1 h 346"/>
                <a:gd name="T58" fmla="*/ 0 w 2659"/>
                <a:gd name="T59" fmla="*/ 1 h 346"/>
                <a:gd name="T60" fmla="*/ 0 w 2659"/>
                <a:gd name="T61" fmla="*/ 1 h 346"/>
                <a:gd name="T62" fmla="*/ 0 w 2659"/>
                <a:gd name="T63" fmla="*/ 1 h 346"/>
                <a:gd name="T64" fmla="*/ 0 w 2659"/>
                <a:gd name="T65" fmla="*/ 1 h 346"/>
                <a:gd name="T66" fmla="*/ 0 w 2659"/>
                <a:gd name="T67" fmla="*/ 1 h 346"/>
                <a:gd name="T68" fmla="*/ 0 w 2659"/>
                <a:gd name="T69" fmla="*/ 1 h 346"/>
                <a:gd name="T70" fmla="*/ 0 w 2659"/>
                <a:gd name="T71" fmla="*/ 1 h 346"/>
                <a:gd name="T72" fmla="*/ 0 w 2659"/>
                <a:gd name="T73" fmla="*/ 1 h 346"/>
                <a:gd name="T74" fmla="*/ 0 w 2659"/>
                <a:gd name="T75" fmla="*/ 1 h 346"/>
                <a:gd name="T76" fmla="*/ 0 w 2659"/>
                <a:gd name="T77" fmla="*/ 1 h 346"/>
                <a:gd name="T78" fmla="*/ 0 w 2659"/>
                <a:gd name="T79" fmla="*/ 1 h 346"/>
                <a:gd name="T80" fmla="*/ 1 w 2659"/>
                <a:gd name="T81" fmla="*/ 1 h 346"/>
                <a:gd name="T82" fmla="*/ 1 w 2659"/>
                <a:gd name="T83" fmla="*/ 1 h 346"/>
                <a:gd name="T84" fmla="*/ 1 w 2659"/>
                <a:gd name="T85" fmla="*/ 1 h 346"/>
                <a:gd name="T86" fmla="*/ 1 w 2659"/>
                <a:gd name="T87" fmla="*/ 1 h 346"/>
                <a:gd name="T88" fmla="*/ 1 w 2659"/>
                <a:gd name="T89" fmla="*/ 1 h 346"/>
                <a:gd name="T90" fmla="*/ 1 w 2659"/>
                <a:gd name="T91" fmla="*/ 1 h 346"/>
                <a:gd name="T92" fmla="*/ 1 w 2659"/>
                <a:gd name="T93" fmla="*/ 1 h 346"/>
                <a:gd name="T94" fmla="*/ 1 w 2659"/>
                <a:gd name="T95" fmla="*/ 1 h 346"/>
                <a:gd name="T96" fmla="*/ 2 w 2659"/>
                <a:gd name="T97" fmla="*/ 1 h 346"/>
                <a:gd name="T98" fmla="*/ 2 w 2659"/>
                <a:gd name="T99" fmla="*/ 1 h 346"/>
                <a:gd name="T100" fmla="*/ 2 w 2659"/>
                <a:gd name="T101" fmla="*/ 1 h 346"/>
                <a:gd name="T102" fmla="*/ 2 w 2659"/>
                <a:gd name="T103" fmla="*/ 1 h 346"/>
                <a:gd name="T104" fmla="*/ 2 w 2659"/>
                <a:gd name="T105" fmla="*/ 1 h 346"/>
                <a:gd name="T106" fmla="*/ 2 w 2659"/>
                <a:gd name="T107" fmla="*/ 1 h 346"/>
                <a:gd name="T108" fmla="*/ 2 w 2659"/>
                <a:gd name="T109" fmla="*/ 1 h 346"/>
                <a:gd name="T110" fmla="*/ 2 w 2659"/>
                <a:gd name="T111" fmla="*/ 1 h 346"/>
                <a:gd name="T112" fmla="*/ 2 w 2659"/>
                <a:gd name="T113" fmla="*/ 1 h 346"/>
                <a:gd name="T114" fmla="*/ 2 w 2659"/>
                <a:gd name="T115" fmla="*/ 1 h 346"/>
                <a:gd name="T116" fmla="*/ 2 w 2659"/>
                <a:gd name="T117" fmla="*/ 1 h 346"/>
                <a:gd name="T118" fmla="*/ 2 w 2659"/>
                <a:gd name="T119" fmla="*/ 1 h 3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59"/>
                <a:gd name="T181" fmla="*/ 0 h 346"/>
                <a:gd name="T182" fmla="*/ 2659 w 2659"/>
                <a:gd name="T183" fmla="*/ 346 h 3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59" h="346">
                  <a:moveTo>
                    <a:pt x="2658" y="27"/>
                  </a:moveTo>
                  <a:lnTo>
                    <a:pt x="2658" y="54"/>
                  </a:lnTo>
                  <a:lnTo>
                    <a:pt x="2659" y="83"/>
                  </a:lnTo>
                  <a:lnTo>
                    <a:pt x="2659" y="95"/>
                  </a:lnTo>
                  <a:lnTo>
                    <a:pt x="2658" y="110"/>
                  </a:lnTo>
                  <a:lnTo>
                    <a:pt x="2655" y="122"/>
                  </a:lnTo>
                  <a:lnTo>
                    <a:pt x="2651" y="135"/>
                  </a:lnTo>
                  <a:lnTo>
                    <a:pt x="2645" y="139"/>
                  </a:lnTo>
                  <a:lnTo>
                    <a:pt x="2639" y="142"/>
                  </a:lnTo>
                  <a:lnTo>
                    <a:pt x="2629" y="151"/>
                  </a:lnTo>
                  <a:lnTo>
                    <a:pt x="2619" y="159"/>
                  </a:lnTo>
                  <a:lnTo>
                    <a:pt x="2614" y="163"/>
                  </a:lnTo>
                  <a:lnTo>
                    <a:pt x="2607" y="166"/>
                  </a:lnTo>
                  <a:lnTo>
                    <a:pt x="2585" y="173"/>
                  </a:lnTo>
                  <a:lnTo>
                    <a:pt x="2561" y="179"/>
                  </a:lnTo>
                  <a:lnTo>
                    <a:pt x="2539" y="183"/>
                  </a:lnTo>
                  <a:lnTo>
                    <a:pt x="2515" y="188"/>
                  </a:lnTo>
                  <a:lnTo>
                    <a:pt x="2491" y="190"/>
                  </a:lnTo>
                  <a:lnTo>
                    <a:pt x="2465" y="192"/>
                  </a:lnTo>
                  <a:lnTo>
                    <a:pt x="2414" y="195"/>
                  </a:lnTo>
                  <a:lnTo>
                    <a:pt x="2363" y="195"/>
                  </a:lnTo>
                  <a:lnTo>
                    <a:pt x="2313" y="193"/>
                  </a:lnTo>
                  <a:lnTo>
                    <a:pt x="2267" y="190"/>
                  </a:lnTo>
                  <a:lnTo>
                    <a:pt x="2242" y="190"/>
                  </a:lnTo>
                  <a:lnTo>
                    <a:pt x="2220" y="190"/>
                  </a:lnTo>
                  <a:lnTo>
                    <a:pt x="2133" y="188"/>
                  </a:lnTo>
                  <a:lnTo>
                    <a:pt x="2047" y="186"/>
                  </a:lnTo>
                  <a:lnTo>
                    <a:pt x="2003" y="186"/>
                  </a:lnTo>
                  <a:lnTo>
                    <a:pt x="1960" y="189"/>
                  </a:lnTo>
                  <a:lnTo>
                    <a:pt x="1917" y="192"/>
                  </a:lnTo>
                  <a:lnTo>
                    <a:pt x="1874" y="198"/>
                  </a:lnTo>
                  <a:lnTo>
                    <a:pt x="1870" y="192"/>
                  </a:lnTo>
                  <a:lnTo>
                    <a:pt x="1865" y="198"/>
                  </a:lnTo>
                  <a:lnTo>
                    <a:pt x="1789" y="206"/>
                  </a:lnTo>
                  <a:lnTo>
                    <a:pt x="1715" y="217"/>
                  </a:lnTo>
                  <a:lnTo>
                    <a:pt x="1678" y="223"/>
                  </a:lnTo>
                  <a:lnTo>
                    <a:pt x="1642" y="230"/>
                  </a:lnTo>
                  <a:lnTo>
                    <a:pt x="1606" y="237"/>
                  </a:lnTo>
                  <a:lnTo>
                    <a:pt x="1569" y="246"/>
                  </a:lnTo>
                  <a:lnTo>
                    <a:pt x="1534" y="256"/>
                  </a:lnTo>
                  <a:lnTo>
                    <a:pt x="1498" y="266"/>
                  </a:lnTo>
                  <a:lnTo>
                    <a:pt x="1464" y="277"/>
                  </a:lnTo>
                  <a:lnTo>
                    <a:pt x="1429" y="288"/>
                  </a:lnTo>
                  <a:lnTo>
                    <a:pt x="1395" y="301"/>
                  </a:lnTo>
                  <a:lnTo>
                    <a:pt x="1362" y="315"/>
                  </a:lnTo>
                  <a:lnTo>
                    <a:pt x="1328" y="331"/>
                  </a:lnTo>
                  <a:lnTo>
                    <a:pt x="1296" y="346"/>
                  </a:lnTo>
                  <a:lnTo>
                    <a:pt x="1259" y="335"/>
                  </a:lnTo>
                  <a:lnTo>
                    <a:pt x="1222" y="325"/>
                  </a:lnTo>
                  <a:lnTo>
                    <a:pt x="1185" y="317"/>
                  </a:lnTo>
                  <a:lnTo>
                    <a:pt x="1147" y="307"/>
                  </a:lnTo>
                  <a:lnTo>
                    <a:pt x="1072" y="291"/>
                  </a:lnTo>
                  <a:lnTo>
                    <a:pt x="997" y="276"/>
                  </a:lnTo>
                  <a:lnTo>
                    <a:pt x="940" y="263"/>
                  </a:lnTo>
                  <a:lnTo>
                    <a:pt x="883" y="253"/>
                  </a:lnTo>
                  <a:lnTo>
                    <a:pt x="827" y="243"/>
                  </a:lnTo>
                  <a:lnTo>
                    <a:pt x="770" y="234"/>
                  </a:lnTo>
                  <a:lnTo>
                    <a:pt x="715" y="227"/>
                  </a:lnTo>
                  <a:lnTo>
                    <a:pt x="658" y="222"/>
                  </a:lnTo>
                  <a:lnTo>
                    <a:pt x="601" y="217"/>
                  </a:lnTo>
                  <a:lnTo>
                    <a:pt x="545" y="215"/>
                  </a:lnTo>
                  <a:lnTo>
                    <a:pt x="488" y="213"/>
                  </a:lnTo>
                  <a:lnTo>
                    <a:pt x="431" y="213"/>
                  </a:lnTo>
                  <a:lnTo>
                    <a:pt x="375" y="215"/>
                  </a:lnTo>
                  <a:lnTo>
                    <a:pt x="318" y="217"/>
                  </a:lnTo>
                  <a:lnTo>
                    <a:pt x="260" y="222"/>
                  </a:lnTo>
                  <a:lnTo>
                    <a:pt x="203" y="227"/>
                  </a:lnTo>
                  <a:lnTo>
                    <a:pt x="146" y="234"/>
                  </a:lnTo>
                  <a:lnTo>
                    <a:pt x="88" y="243"/>
                  </a:lnTo>
                  <a:lnTo>
                    <a:pt x="85" y="241"/>
                  </a:lnTo>
                  <a:lnTo>
                    <a:pt x="83" y="239"/>
                  </a:lnTo>
                  <a:lnTo>
                    <a:pt x="81" y="237"/>
                  </a:lnTo>
                  <a:lnTo>
                    <a:pt x="78" y="236"/>
                  </a:lnTo>
                  <a:lnTo>
                    <a:pt x="73" y="247"/>
                  </a:lnTo>
                  <a:lnTo>
                    <a:pt x="54" y="251"/>
                  </a:lnTo>
                  <a:lnTo>
                    <a:pt x="34" y="257"/>
                  </a:lnTo>
                  <a:lnTo>
                    <a:pt x="17" y="264"/>
                  </a:lnTo>
                  <a:lnTo>
                    <a:pt x="0" y="274"/>
                  </a:lnTo>
                  <a:lnTo>
                    <a:pt x="0" y="253"/>
                  </a:lnTo>
                  <a:lnTo>
                    <a:pt x="0" y="212"/>
                  </a:lnTo>
                  <a:lnTo>
                    <a:pt x="3" y="192"/>
                  </a:lnTo>
                  <a:lnTo>
                    <a:pt x="3" y="182"/>
                  </a:lnTo>
                  <a:lnTo>
                    <a:pt x="6" y="173"/>
                  </a:lnTo>
                  <a:lnTo>
                    <a:pt x="9" y="163"/>
                  </a:lnTo>
                  <a:lnTo>
                    <a:pt x="13" y="156"/>
                  </a:lnTo>
                  <a:lnTo>
                    <a:pt x="19" y="148"/>
                  </a:lnTo>
                  <a:lnTo>
                    <a:pt x="26" y="141"/>
                  </a:lnTo>
                  <a:lnTo>
                    <a:pt x="34" y="135"/>
                  </a:lnTo>
                  <a:lnTo>
                    <a:pt x="44" y="129"/>
                  </a:lnTo>
                  <a:lnTo>
                    <a:pt x="57" y="124"/>
                  </a:lnTo>
                  <a:lnTo>
                    <a:pt x="70" y="120"/>
                  </a:lnTo>
                  <a:lnTo>
                    <a:pt x="83" y="115"/>
                  </a:lnTo>
                  <a:lnTo>
                    <a:pt x="95" y="112"/>
                  </a:lnTo>
                  <a:lnTo>
                    <a:pt x="122" y="108"/>
                  </a:lnTo>
                  <a:lnTo>
                    <a:pt x="149" y="105"/>
                  </a:lnTo>
                  <a:lnTo>
                    <a:pt x="176" y="105"/>
                  </a:lnTo>
                  <a:lnTo>
                    <a:pt x="203" y="107"/>
                  </a:lnTo>
                  <a:lnTo>
                    <a:pt x="255" y="111"/>
                  </a:lnTo>
                  <a:lnTo>
                    <a:pt x="291" y="117"/>
                  </a:lnTo>
                  <a:lnTo>
                    <a:pt x="325" y="122"/>
                  </a:lnTo>
                  <a:lnTo>
                    <a:pt x="393" y="135"/>
                  </a:lnTo>
                  <a:lnTo>
                    <a:pt x="427" y="141"/>
                  </a:lnTo>
                  <a:lnTo>
                    <a:pt x="462" y="145"/>
                  </a:lnTo>
                  <a:lnTo>
                    <a:pt x="498" y="146"/>
                  </a:lnTo>
                  <a:lnTo>
                    <a:pt x="515" y="146"/>
                  </a:lnTo>
                  <a:lnTo>
                    <a:pt x="533" y="145"/>
                  </a:lnTo>
                  <a:lnTo>
                    <a:pt x="562" y="145"/>
                  </a:lnTo>
                  <a:lnTo>
                    <a:pt x="590" y="146"/>
                  </a:lnTo>
                  <a:lnTo>
                    <a:pt x="618" y="146"/>
                  </a:lnTo>
                  <a:lnTo>
                    <a:pt x="631" y="146"/>
                  </a:lnTo>
                  <a:lnTo>
                    <a:pt x="647" y="144"/>
                  </a:lnTo>
                  <a:lnTo>
                    <a:pt x="696" y="142"/>
                  </a:lnTo>
                  <a:lnTo>
                    <a:pt x="750" y="141"/>
                  </a:lnTo>
                  <a:lnTo>
                    <a:pt x="803" y="138"/>
                  </a:lnTo>
                  <a:lnTo>
                    <a:pt x="828" y="135"/>
                  </a:lnTo>
                  <a:lnTo>
                    <a:pt x="854" y="132"/>
                  </a:lnTo>
                  <a:lnTo>
                    <a:pt x="863" y="132"/>
                  </a:lnTo>
                  <a:lnTo>
                    <a:pt x="873" y="131"/>
                  </a:lnTo>
                  <a:lnTo>
                    <a:pt x="896" y="129"/>
                  </a:lnTo>
                  <a:lnTo>
                    <a:pt x="917" y="128"/>
                  </a:lnTo>
                  <a:lnTo>
                    <a:pt x="929" y="128"/>
                  </a:lnTo>
                  <a:lnTo>
                    <a:pt x="939" y="128"/>
                  </a:lnTo>
                  <a:lnTo>
                    <a:pt x="1042" y="121"/>
                  </a:lnTo>
                  <a:lnTo>
                    <a:pt x="1143" y="115"/>
                  </a:lnTo>
                  <a:lnTo>
                    <a:pt x="1243" y="107"/>
                  </a:lnTo>
                  <a:lnTo>
                    <a:pt x="1343" y="95"/>
                  </a:lnTo>
                  <a:lnTo>
                    <a:pt x="1352" y="95"/>
                  </a:lnTo>
                  <a:lnTo>
                    <a:pt x="1377" y="90"/>
                  </a:lnTo>
                  <a:lnTo>
                    <a:pt x="1388" y="88"/>
                  </a:lnTo>
                  <a:lnTo>
                    <a:pt x="1420" y="88"/>
                  </a:lnTo>
                  <a:lnTo>
                    <a:pt x="1436" y="88"/>
                  </a:lnTo>
                  <a:lnTo>
                    <a:pt x="1450" y="87"/>
                  </a:lnTo>
                  <a:lnTo>
                    <a:pt x="1457" y="84"/>
                  </a:lnTo>
                  <a:lnTo>
                    <a:pt x="1464" y="83"/>
                  </a:lnTo>
                  <a:lnTo>
                    <a:pt x="1480" y="80"/>
                  </a:lnTo>
                  <a:lnTo>
                    <a:pt x="1496" y="80"/>
                  </a:lnTo>
                  <a:lnTo>
                    <a:pt x="1511" y="80"/>
                  </a:lnTo>
                  <a:lnTo>
                    <a:pt x="1528" y="81"/>
                  </a:lnTo>
                  <a:lnTo>
                    <a:pt x="1544" y="81"/>
                  </a:lnTo>
                  <a:lnTo>
                    <a:pt x="1559" y="81"/>
                  </a:lnTo>
                  <a:lnTo>
                    <a:pt x="1575" y="80"/>
                  </a:lnTo>
                  <a:lnTo>
                    <a:pt x="1634" y="77"/>
                  </a:lnTo>
                  <a:lnTo>
                    <a:pt x="1695" y="77"/>
                  </a:lnTo>
                  <a:lnTo>
                    <a:pt x="1754" y="78"/>
                  </a:lnTo>
                  <a:lnTo>
                    <a:pt x="1813" y="80"/>
                  </a:lnTo>
                  <a:lnTo>
                    <a:pt x="1931" y="87"/>
                  </a:lnTo>
                  <a:lnTo>
                    <a:pt x="2048" y="94"/>
                  </a:lnTo>
                  <a:lnTo>
                    <a:pt x="2070" y="93"/>
                  </a:lnTo>
                  <a:lnTo>
                    <a:pt x="2089" y="93"/>
                  </a:lnTo>
                  <a:lnTo>
                    <a:pt x="2133" y="94"/>
                  </a:lnTo>
                  <a:lnTo>
                    <a:pt x="2174" y="97"/>
                  </a:lnTo>
                  <a:lnTo>
                    <a:pt x="2216" y="100"/>
                  </a:lnTo>
                  <a:lnTo>
                    <a:pt x="2247" y="95"/>
                  </a:lnTo>
                  <a:lnTo>
                    <a:pt x="2278" y="94"/>
                  </a:lnTo>
                  <a:lnTo>
                    <a:pt x="2309" y="91"/>
                  </a:lnTo>
                  <a:lnTo>
                    <a:pt x="2326" y="90"/>
                  </a:lnTo>
                  <a:lnTo>
                    <a:pt x="2342" y="87"/>
                  </a:lnTo>
                  <a:lnTo>
                    <a:pt x="2371" y="83"/>
                  </a:lnTo>
                  <a:lnTo>
                    <a:pt x="2401" y="77"/>
                  </a:lnTo>
                  <a:lnTo>
                    <a:pt x="2431" y="70"/>
                  </a:lnTo>
                  <a:lnTo>
                    <a:pt x="2461" y="61"/>
                  </a:lnTo>
                  <a:lnTo>
                    <a:pt x="2491" y="51"/>
                  </a:lnTo>
                  <a:lnTo>
                    <a:pt x="2519" y="40"/>
                  </a:lnTo>
                  <a:lnTo>
                    <a:pt x="2547" y="27"/>
                  </a:lnTo>
                  <a:lnTo>
                    <a:pt x="2574" y="15"/>
                  </a:lnTo>
                  <a:lnTo>
                    <a:pt x="2581" y="10"/>
                  </a:lnTo>
                  <a:lnTo>
                    <a:pt x="2588" y="9"/>
                  </a:lnTo>
                  <a:lnTo>
                    <a:pt x="2595" y="10"/>
                  </a:lnTo>
                  <a:lnTo>
                    <a:pt x="2604" y="10"/>
                  </a:lnTo>
                  <a:lnTo>
                    <a:pt x="2611" y="12"/>
                  </a:lnTo>
                  <a:lnTo>
                    <a:pt x="2618" y="10"/>
                  </a:lnTo>
                  <a:lnTo>
                    <a:pt x="2624" y="9"/>
                  </a:lnTo>
                  <a:lnTo>
                    <a:pt x="2628" y="6"/>
                  </a:lnTo>
                  <a:lnTo>
                    <a:pt x="2631" y="3"/>
                  </a:lnTo>
                  <a:lnTo>
                    <a:pt x="2636" y="0"/>
                  </a:lnTo>
                  <a:lnTo>
                    <a:pt x="2642" y="2"/>
                  </a:lnTo>
                  <a:lnTo>
                    <a:pt x="2646" y="3"/>
                  </a:lnTo>
                  <a:lnTo>
                    <a:pt x="2651" y="6"/>
                  </a:lnTo>
                  <a:lnTo>
                    <a:pt x="2653" y="12"/>
                  </a:lnTo>
                  <a:lnTo>
                    <a:pt x="2655" y="16"/>
                  </a:lnTo>
                  <a:lnTo>
                    <a:pt x="2658" y="27"/>
                  </a:lnTo>
                  <a:close/>
                </a:path>
              </a:pathLst>
            </a:custGeom>
            <a:solidFill>
              <a:srgbClr val="51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5" name="Freeform 153">
              <a:extLst>
                <a:ext uri="{FF2B5EF4-FFF2-40B4-BE49-F238E27FC236}">
                  <a16:creationId xmlns:a16="http://schemas.microsoft.com/office/drawing/2014/main" id="{9BED1684-E6C3-97B4-279E-76C1913A2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807"/>
              <a:ext cx="113" cy="30"/>
            </a:xfrm>
            <a:custGeom>
              <a:avLst/>
              <a:gdLst>
                <a:gd name="T0" fmla="*/ 1 w 226"/>
                <a:gd name="T1" fmla="*/ 1 h 60"/>
                <a:gd name="T2" fmla="*/ 1 w 226"/>
                <a:gd name="T3" fmla="*/ 1 h 60"/>
                <a:gd name="T4" fmla="*/ 1 w 226"/>
                <a:gd name="T5" fmla="*/ 1 h 60"/>
                <a:gd name="T6" fmla="*/ 1 w 226"/>
                <a:gd name="T7" fmla="*/ 1 h 60"/>
                <a:gd name="T8" fmla="*/ 1 w 226"/>
                <a:gd name="T9" fmla="*/ 1 h 60"/>
                <a:gd name="T10" fmla="*/ 1 w 226"/>
                <a:gd name="T11" fmla="*/ 1 h 60"/>
                <a:gd name="T12" fmla="*/ 1 w 226"/>
                <a:gd name="T13" fmla="*/ 1 h 60"/>
                <a:gd name="T14" fmla="*/ 1 w 226"/>
                <a:gd name="T15" fmla="*/ 1 h 60"/>
                <a:gd name="T16" fmla="*/ 1 w 226"/>
                <a:gd name="T17" fmla="*/ 1 h 60"/>
                <a:gd name="T18" fmla="*/ 1 w 226"/>
                <a:gd name="T19" fmla="*/ 1 h 60"/>
                <a:gd name="T20" fmla="*/ 1 w 226"/>
                <a:gd name="T21" fmla="*/ 1 h 60"/>
                <a:gd name="T22" fmla="*/ 1 w 226"/>
                <a:gd name="T23" fmla="*/ 1 h 60"/>
                <a:gd name="T24" fmla="*/ 1 w 226"/>
                <a:gd name="T25" fmla="*/ 1 h 60"/>
                <a:gd name="T26" fmla="*/ 1 w 226"/>
                <a:gd name="T27" fmla="*/ 1 h 60"/>
                <a:gd name="T28" fmla="*/ 1 w 226"/>
                <a:gd name="T29" fmla="*/ 1 h 60"/>
                <a:gd name="T30" fmla="*/ 1 w 226"/>
                <a:gd name="T31" fmla="*/ 1 h 60"/>
                <a:gd name="T32" fmla="*/ 1 w 226"/>
                <a:gd name="T33" fmla="*/ 1 h 60"/>
                <a:gd name="T34" fmla="*/ 0 w 226"/>
                <a:gd name="T35" fmla="*/ 1 h 60"/>
                <a:gd name="T36" fmla="*/ 1 w 226"/>
                <a:gd name="T37" fmla="*/ 1 h 60"/>
                <a:gd name="T38" fmla="*/ 1 w 226"/>
                <a:gd name="T39" fmla="*/ 1 h 60"/>
                <a:gd name="T40" fmla="*/ 1 w 226"/>
                <a:gd name="T41" fmla="*/ 1 h 60"/>
                <a:gd name="T42" fmla="*/ 1 w 226"/>
                <a:gd name="T43" fmla="*/ 1 h 60"/>
                <a:gd name="T44" fmla="*/ 1 w 226"/>
                <a:gd name="T45" fmla="*/ 1 h 60"/>
                <a:gd name="T46" fmla="*/ 1 w 226"/>
                <a:gd name="T47" fmla="*/ 1 h 60"/>
                <a:gd name="T48" fmla="*/ 1 w 226"/>
                <a:gd name="T49" fmla="*/ 1 h 60"/>
                <a:gd name="T50" fmla="*/ 1 w 226"/>
                <a:gd name="T51" fmla="*/ 1 h 60"/>
                <a:gd name="T52" fmla="*/ 1 w 226"/>
                <a:gd name="T53" fmla="*/ 1 h 60"/>
                <a:gd name="T54" fmla="*/ 1 w 226"/>
                <a:gd name="T55" fmla="*/ 1 h 60"/>
                <a:gd name="T56" fmla="*/ 1 w 226"/>
                <a:gd name="T57" fmla="*/ 1 h 60"/>
                <a:gd name="T58" fmla="*/ 1 w 226"/>
                <a:gd name="T59" fmla="*/ 1 h 60"/>
                <a:gd name="T60" fmla="*/ 1 w 226"/>
                <a:gd name="T61" fmla="*/ 1 h 60"/>
                <a:gd name="T62" fmla="*/ 1 w 226"/>
                <a:gd name="T63" fmla="*/ 1 h 60"/>
                <a:gd name="T64" fmla="*/ 1 w 226"/>
                <a:gd name="T65" fmla="*/ 1 h 60"/>
                <a:gd name="T66" fmla="*/ 1 w 226"/>
                <a:gd name="T67" fmla="*/ 1 h 60"/>
                <a:gd name="T68" fmla="*/ 1 w 226"/>
                <a:gd name="T69" fmla="*/ 1 h 60"/>
                <a:gd name="T70" fmla="*/ 1 w 226"/>
                <a:gd name="T71" fmla="*/ 1 h 60"/>
                <a:gd name="T72" fmla="*/ 1 w 226"/>
                <a:gd name="T73" fmla="*/ 1 h 60"/>
                <a:gd name="T74" fmla="*/ 1 w 226"/>
                <a:gd name="T75" fmla="*/ 1 h 60"/>
                <a:gd name="T76" fmla="*/ 1 w 226"/>
                <a:gd name="T77" fmla="*/ 1 h 60"/>
                <a:gd name="T78" fmla="*/ 1 w 226"/>
                <a:gd name="T79" fmla="*/ 1 h 60"/>
                <a:gd name="T80" fmla="*/ 1 w 226"/>
                <a:gd name="T81" fmla="*/ 1 h 60"/>
                <a:gd name="T82" fmla="*/ 1 w 226"/>
                <a:gd name="T83" fmla="*/ 1 h 60"/>
                <a:gd name="T84" fmla="*/ 1 w 226"/>
                <a:gd name="T85" fmla="*/ 1 h 60"/>
                <a:gd name="T86" fmla="*/ 1 w 226"/>
                <a:gd name="T87" fmla="*/ 1 h 60"/>
                <a:gd name="T88" fmla="*/ 1 w 226"/>
                <a:gd name="T89" fmla="*/ 1 h 60"/>
                <a:gd name="T90" fmla="*/ 1 w 226"/>
                <a:gd name="T91" fmla="*/ 1 h 60"/>
                <a:gd name="T92" fmla="*/ 1 w 226"/>
                <a:gd name="T93" fmla="*/ 1 h 60"/>
                <a:gd name="T94" fmla="*/ 1 w 226"/>
                <a:gd name="T95" fmla="*/ 0 h 60"/>
                <a:gd name="T96" fmla="*/ 1 w 226"/>
                <a:gd name="T97" fmla="*/ 1 h 60"/>
                <a:gd name="T98" fmla="*/ 1 w 226"/>
                <a:gd name="T99" fmla="*/ 1 h 60"/>
                <a:gd name="T100" fmla="*/ 1 w 226"/>
                <a:gd name="T101" fmla="*/ 1 h 60"/>
                <a:gd name="T102" fmla="*/ 1 w 226"/>
                <a:gd name="T103" fmla="*/ 1 h 60"/>
                <a:gd name="T104" fmla="*/ 1 w 226"/>
                <a:gd name="T105" fmla="*/ 1 h 60"/>
                <a:gd name="T106" fmla="*/ 1 w 226"/>
                <a:gd name="T107" fmla="*/ 1 h 60"/>
                <a:gd name="T108" fmla="*/ 1 w 226"/>
                <a:gd name="T109" fmla="*/ 1 h 60"/>
                <a:gd name="T110" fmla="*/ 1 w 226"/>
                <a:gd name="T111" fmla="*/ 1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6"/>
                <a:gd name="T169" fmla="*/ 0 h 60"/>
                <a:gd name="T170" fmla="*/ 226 w 226"/>
                <a:gd name="T171" fmla="*/ 60 h 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6" h="60">
                  <a:moveTo>
                    <a:pt x="219" y="38"/>
                  </a:moveTo>
                  <a:lnTo>
                    <a:pt x="205" y="44"/>
                  </a:lnTo>
                  <a:lnTo>
                    <a:pt x="191" y="50"/>
                  </a:lnTo>
                  <a:lnTo>
                    <a:pt x="175" y="52"/>
                  </a:lnTo>
                  <a:lnTo>
                    <a:pt x="161" y="55"/>
                  </a:lnTo>
                  <a:lnTo>
                    <a:pt x="146" y="58"/>
                  </a:lnTo>
                  <a:lnTo>
                    <a:pt x="129" y="58"/>
                  </a:lnTo>
                  <a:lnTo>
                    <a:pt x="96" y="60"/>
                  </a:lnTo>
                  <a:lnTo>
                    <a:pt x="83" y="60"/>
                  </a:lnTo>
                  <a:lnTo>
                    <a:pt x="69" y="58"/>
                  </a:lnTo>
                  <a:lnTo>
                    <a:pt x="55" y="55"/>
                  </a:lnTo>
                  <a:lnTo>
                    <a:pt x="41" y="51"/>
                  </a:lnTo>
                  <a:lnTo>
                    <a:pt x="28" y="45"/>
                  </a:lnTo>
                  <a:lnTo>
                    <a:pt x="17" y="38"/>
                  </a:lnTo>
                  <a:lnTo>
                    <a:pt x="12" y="33"/>
                  </a:lnTo>
                  <a:lnTo>
                    <a:pt x="7" y="28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7" y="13"/>
                  </a:lnTo>
                  <a:lnTo>
                    <a:pt x="15" y="11"/>
                  </a:lnTo>
                  <a:lnTo>
                    <a:pt x="28" y="10"/>
                  </a:lnTo>
                  <a:lnTo>
                    <a:pt x="42" y="10"/>
                  </a:lnTo>
                  <a:lnTo>
                    <a:pt x="58" y="9"/>
                  </a:lnTo>
                  <a:lnTo>
                    <a:pt x="59" y="14"/>
                  </a:lnTo>
                  <a:lnTo>
                    <a:pt x="62" y="20"/>
                  </a:lnTo>
                  <a:lnTo>
                    <a:pt x="68" y="30"/>
                  </a:lnTo>
                  <a:lnTo>
                    <a:pt x="76" y="38"/>
                  </a:lnTo>
                  <a:lnTo>
                    <a:pt x="85" y="47"/>
                  </a:lnTo>
                  <a:lnTo>
                    <a:pt x="95" y="47"/>
                  </a:lnTo>
                  <a:lnTo>
                    <a:pt x="103" y="44"/>
                  </a:lnTo>
                  <a:lnTo>
                    <a:pt x="112" y="40"/>
                  </a:lnTo>
                  <a:lnTo>
                    <a:pt x="120" y="34"/>
                  </a:lnTo>
                  <a:lnTo>
                    <a:pt x="123" y="27"/>
                  </a:lnTo>
                  <a:lnTo>
                    <a:pt x="129" y="21"/>
                  </a:lnTo>
                  <a:lnTo>
                    <a:pt x="133" y="17"/>
                  </a:lnTo>
                  <a:lnTo>
                    <a:pt x="139" y="14"/>
                  </a:lnTo>
                  <a:lnTo>
                    <a:pt x="144" y="18"/>
                  </a:lnTo>
                  <a:lnTo>
                    <a:pt x="150" y="23"/>
                  </a:lnTo>
                  <a:lnTo>
                    <a:pt x="161" y="33"/>
                  </a:lnTo>
                  <a:lnTo>
                    <a:pt x="167" y="35"/>
                  </a:lnTo>
                  <a:lnTo>
                    <a:pt x="174" y="37"/>
                  </a:lnTo>
                  <a:lnTo>
                    <a:pt x="181" y="37"/>
                  </a:lnTo>
                  <a:lnTo>
                    <a:pt x="190" y="35"/>
                  </a:lnTo>
                  <a:lnTo>
                    <a:pt x="200" y="28"/>
                  </a:lnTo>
                  <a:lnTo>
                    <a:pt x="208" y="20"/>
                  </a:lnTo>
                  <a:lnTo>
                    <a:pt x="214" y="11"/>
                  </a:lnTo>
                  <a:lnTo>
                    <a:pt x="217" y="6"/>
                  </a:lnTo>
                  <a:lnTo>
                    <a:pt x="218" y="0"/>
                  </a:lnTo>
                  <a:lnTo>
                    <a:pt x="221" y="1"/>
                  </a:lnTo>
                  <a:lnTo>
                    <a:pt x="224" y="4"/>
                  </a:lnTo>
                  <a:lnTo>
                    <a:pt x="226" y="9"/>
                  </a:lnTo>
                  <a:lnTo>
                    <a:pt x="226" y="13"/>
                  </a:lnTo>
                  <a:lnTo>
                    <a:pt x="222" y="21"/>
                  </a:lnTo>
                  <a:lnTo>
                    <a:pt x="219" y="27"/>
                  </a:lnTo>
                  <a:lnTo>
                    <a:pt x="218" y="33"/>
                  </a:lnTo>
                  <a:lnTo>
                    <a:pt x="219" y="38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6" name="Freeform 154">
              <a:extLst>
                <a:ext uri="{FF2B5EF4-FFF2-40B4-BE49-F238E27FC236}">
                  <a16:creationId xmlns:a16="http://schemas.microsoft.com/office/drawing/2014/main" id="{58328C81-0361-BFC5-044B-A5862DD14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817"/>
              <a:ext cx="106" cy="29"/>
            </a:xfrm>
            <a:custGeom>
              <a:avLst/>
              <a:gdLst>
                <a:gd name="T0" fmla="*/ 0 w 213"/>
                <a:gd name="T1" fmla="*/ 1 h 58"/>
                <a:gd name="T2" fmla="*/ 0 w 213"/>
                <a:gd name="T3" fmla="*/ 1 h 58"/>
                <a:gd name="T4" fmla="*/ 0 w 213"/>
                <a:gd name="T5" fmla="*/ 1 h 58"/>
                <a:gd name="T6" fmla="*/ 0 w 213"/>
                <a:gd name="T7" fmla="*/ 1 h 58"/>
                <a:gd name="T8" fmla="*/ 0 w 213"/>
                <a:gd name="T9" fmla="*/ 1 h 58"/>
                <a:gd name="T10" fmla="*/ 0 w 213"/>
                <a:gd name="T11" fmla="*/ 1 h 58"/>
                <a:gd name="T12" fmla="*/ 0 w 213"/>
                <a:gd name="T13" fmla="*/ 1 h 58"/>
                <a:gd name="T14" fmla="*/ 0 w 213"/>
                <a:gd name="T15" fmla="*/ 1 h 58"/>
                <a:gd name="T16" fmla="*/ 0 w 213"/>
                <a:gd name="T17" fmla="*/ 1 h 58"/>
                <a:gd name="T18" fmla="*/ 0 w 213"/>
                <a:gd name="T19" fmla="*/ 1 h 58"/>
                <a:gd name="T20" fmla="*/ 0 w 213"/>
                <a:gd name="T21" fmla="*/ 1 h 58"/>
                <a:gd name="T22" fmla="*/ 0 w 213"/>
                <a:gd name="T23" fmla="*/ 1 h 58"/>
                <a:gd name="T24" fmla="*/ 0 w 213"/>
                <a:gd name="T25" fmla="*/ 1 h 58"/>
                <a:gd name="T26" fmla="*/ 0 w 213"/>
                <a:gd name="T27" fmla="*/ 1 h 58"/>
                <a:gd name="T28" fmla="*/ 0 w 213"/>
                <a:gd name="T29" fmla="*/ 1 h 58"/>
                <a:gd name="T30" fmla="*/ 0 w 213"/>
                <a:gd name="T31" fmla="*/ 1 h 58"/>
                <a:gd name="T32" fmla="*/ 0 w 213"/>
                <a:gd name="T33" fmla="*/ 1 h 58"/>
                <a:gd name="T34" fmla="*/ 0 w 213"/>
                <a:gd name="T35" fmla="*/ 1 h 58"/>
                <a:gd name="T36" fmla="*/ 0 w 213"/>
                <a:gd name="T37" fmla="*/ 1 h 58"/>
                <a:gd name="T38" fmla="*/ 0 w 213"/>
                <a:gd name="T39" fmla="*/ 0 h 58"/>
                <a:gd name="T40" fmla="*/ 0 w 213"/>
                <a:gd name="T41" fmla="*/ 1 h 58"/>
                <a:gd name="T42" fmla="*/ 0 w 213"/>
                <a:gd name="T43" fmla="*/ 1 h 58"/>
                <a:gd name="T44" fmla="*/ 0 w 213"/>
                <a:gd name="T45" fmla="*/ 1 h 58"/>
                <a:gd name="T46" fmla="*/ 0 w 213"/>
                <a:gd name="T47" fmla="*/ 1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58"/>
                <a:gd name="T74" fmla="*/ 213 w 213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58">
                  <a:moveTo>
                    <a:pt x="208" y="58"/>
                  </a:moveTo>
                  <a:lnTo>
                    <a:pt x="183" y="54"/>
                  </a:lnTo>
                  <a:lnTo>
                    <a:pt x="156" y="51"/>
                  </a:lnTo>
                  <a:lnTo>
                    <a:pt x="129" y="48"/>
                  </a:lnTo>
                  <a:lnTo>
                    <a:pt x="104" y="45"/>
                  </a:lnTo>
                  <a:lnTo>
                    <a:pt x="77" y="45"/>
                  </a:lnTo>
                  <a:lnTo>
                    <a:pt x="50" y="45"/>
                  </a:lnTo>
                  <a:lnTo>
                    <a:pt x="24" y="45"/>
                  </a:lnTo>
                  <a:lnTo>
                    <a:pt x="0" y="48"/>
                  </a:lnTo>
                  <a:lnTo>
                    <a:pt x="4" y="42"/>
                  </a:lnTo>
                  <a:lnTo>
                    <a:pt x="17" y="28"/>
                  </a:lnTo>
                  <a:lnTo>
                    <a:pt x="23" y="20"/>
                  </a:lnTo>
                  <a:lnTo>
                    <a:pt x="47" y="21"/>
                  </a:lnTo>
                  <a:lnTo>
                    <a:pt x="71" y="21"/>
                  </a:lnTo>
                  <a:lnTo>
                    <a:pt x="94" y="20"/>
                  </a:lnTo>
                  <a:lnTo>
                    <a:pt x="116" y="17"/>
                  </a:lnTo>
                  <a:lnTo>
                    <a:pt x="139" y="14"/>
                  </a:lnTo>
                  <a:lnTo>
                    <a:pt x="162" y="11"/>
                  </a:lnTo>
                  <a:lnTo>
                    <a:pt x="184" y="6"/>
                  </a:lnTo>
                  <a:lnTo>
                    <a:pt x="208" y="0"/>
                  </a:lnTo>
                  <a:lnTo>
                    <a:pt x="211" y="15"/>
                  </a:lnTo>
                  <a:lnTo>
                    <a:pt x="213" y="30"/>
                  </a:lnTo>
                  <a:lnTo>
                    <a:pt x="211" y="44"/>
                  </a:lnTo>
                  <a:lnTo>
                    <a:pt x="208" y="58"/>
                  </a:lnTo>
                  <a:close/>
                </a:path>
              </a:pathLst>
            </a:custGeom>
            <a:solidFill>
              <a:srgbClr val="9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7" name="Freeform 155">
              <a:extLst>
                <a:ext uri="{FF2B5EF4-FFF2-40B4-BE49-F238E27FC236}">
                  <a16:creationId xmlns:a16="http://schemas.microsoft.com/office/drawing/2014/main" id="{3CB0BEEC-50F3-F094-24C5-6D4930D0B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824"/>
              <a:ext cx="122" cy="35"/>
            </a:xfrm>
            <a:custGeom>
              <a:avLst/>
              <a:gdLst>
                <a:gd name="T0" fmla="*/ 0 w 245"/>
                <a:gd name="T1" fmla="*/ 0 h 71"/>
                <a:gd name="T2" fmla="*/ 0 w 245"/>
                <a:gd name="T3" fmla="*/ 0 h 71"/>
                <a:gd name="T4" fmla="*/ 0 w 245"/>
                <a:gd name="T5" fmla="*/ 0 h 71"/>
                <a:gd name="T6" fmla="*/ 0 w 245"/>
                <a:gd name="T7" fmla="*/ 0 h 71"/>
                <a:gd name="T8" fmla="*/ 0 w 245"/>
                <a:gd name="T9" fmla="*/ 0 h 71"/>
                <a:gd name="T10" fmla="*/ 0 w 245"/>
                <a:gd name="T11" fmla="*/ 0 h 71"/>
                <a:gd name="T12" fmla="*/ 0 w 245"/>
                <a:gd name="T13" fmla="*/ 0 h 71"/>
                <a:gd name="T14" fmla="*/ 0 w 245"/>
                <a:gd name="T15" fmla="*/ 0 h 71"/>
                <a:gd name="T16" fmla="*/ 0 w 245"/>
                <a:gd name="T17" fmla="*/ 0 h 71"/>
                <a:gd name="T18" fmla="*/ 0 w 245"/>
                <a:gd name="T19" fmla="*/ 0 h 71"/>
                <a:gd name="T20" fmla="*/ 0 w 245"/>
                <a:gd name="T21" fmla="*/ 0 h 71"/>
                <a:gd name="T22" fmla="*/ 0 w 245"/>
                <a:gd name="T23" fmla="*/ 0 h 71"/>
                <a:gd name="T24" fmla="*/ 0 w 245"/>
                <a:gd name="T25" fmla="*/ 0 h 71"/>
                <a:gd name="T26" fmla="*/ 0 w 245"/>
                <a:gd name="T27" fmla="*/ 0 h 71"/>
                <a:gd name="T28" fmla="*/ 0 w 245"/>
                <a:gd name="T29" fmla="*/ 0 h 71"/>
                <a:gd name="T30" fmla="*/ 0 w 245"/>
                <a:gd name="T31" fmla="*/ 0 h 71"/>
                <a:gd name="T32" fmla="*/ 0 w 245"/>
                <a:gd name="T33" fmla="*/ 0 h 71"/>
                <a:gd name="T34" fmla="*/ 0 w 245"/>
                <a:gd name="T35" fmla="*/ 0 h 71"/>
                <a:gd name="T36" fmla="*/ 0 w 245"/>
                <a:gd name="T37" fmla="*/ 0 h 71"/>
                <a:gd name="T38" fmla="*/ 0 w 245"/>
                <a:gd name="T39" fmla="*/ 0 h 71"/>
                <a:gd name="T40" fmla="*/ 0 w 245"/>
                <a:gd name="T41" fmla="*/ 0 h 71"/>
                <a:gd name="T42" fmla="*/ 0 w 245"/>
                <a:gd name="T43" fmla="*/ 0 h 71"/>
                <a:gd name="T44" fmla="*/ 0 w 245"/>
                <a:gd name="T45" fmla="*/ 0 h 71"/>
                <a:gd name="T46" fmla="*/ 0 w 245"/>
                <a:gd name="T47" fmla="*/ 0 h 71"/>
                <a:gd name="T48" fmla="*/ 0 w 245"/>
                <a:gd name="T49" fmla="*/ 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5"/>
                <a:gd name="T76" fmla="*/ 0 h 71"/>
                <a:gd name="T77" fmla="*/ 245 w 245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5" h="71">
                  <a:moveTo>
                    <a:pt x="126" y="44"/>
                  </a:moveTo>
                  <a:lnTo>
                    <a:pt x="140" y="43"/>
                  </a:lnTo>
                  <a:lnTo>
                    <a:pt x="153" y="41"/>
                  </a:lnTo>
                  <a:lnTo>
                    <a:pt x="179" y="36"/>
                  </a:lnTo>
                  <a:lnTo>
                    <a:pt x="203" y="31"/>
                  </a:lnTo>
                  <a:lnTo>
                    <a:pt x="228" y="28"/>
                  </a:lnTo>
                  <a:lnTo>
                    <a:pt x="245" y="70"/>
                  </a:lnTo>
                  <a:lnTo>
                    <a:pt x="214" y="71"/>
                  </a:lnTo>
                  <a:lnTo>
                    <a:pt x="184" y="71"/>
                  </a:lnTo>
                  <a:lnTo>
                    <a:pt x="153" y="68"/>
                  </a:lnTo>
                  <a:lnTo>
                    <a:pt x="122" y="65"/>
                  </a:lnTo>
                  <a:lnTo>
                    <a:pt x="61" y="58"/>
                  </a:lnTo>
                  <a:lnTo>
                    <a:pt x="2" y="51"/>
                  </a:lnTo>
                  <a:lnTo>
                    <a:pt x="0" y="0"/>
                  </a:lnTo>
                  <a:lnTo>
                    <a:pt x="6" y="7"/>
                  </a:lnTo>
                  <a:lnTo>
                    <a:pt x="10" y="14"/>
                  </a:lnTo>
                  <a:lnTo>
                    <a:pt x="17" y="21"/>
                  </a:lnTo>
                  <a:lnTo>
                    <a:pt x="24" y="26"/>
                  </a:lnTo>
                  <a:lnTo>
                    <a:pt x="31" y="30"/>
                  </a:lnTo>
                  <a:lnTo>
                    <a:pt x="38" y="33"/>
                  </a:lnTo>
                  <a:lnTo>
                    <a:pt x="55" y="38"/>
                  </a:lnTo>
                  <a:lnTo>
                    <a:pt x="72" y="41"/>
                  </a:lnTo>
                  <a:lnTo>
                    <a:pt x="91" y="43"/>
                  </a:lnTo>
                  <a:lnTo>
                    <a:pt x="109" y="43"/>
                  </a:lnTo>
                  <a:lnTo>
                    <a:pt x="126" y="44"/>
                  </a:lnTo>
                  <a:close/>
                </a:path>
              </a:pathLst>
            </a:custGeom>
            <a:solidFill>
              <a:srgbClr val="F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8" name="Freeform 156">
              <a:extLst>
                <a:ext uri="{FF2B5EF4-FFF2-40B4-BE49-F238E27FC236}">
                  <a16:creationId xmlns:a16="http://schemas.microsoft.com/office/drawing/2014/main" id="{051BA912-C454-0535-9A12-5F7F88F8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828"/>
              <a:ext cx="51" cy="13"/>
            </a:xfrm>
            <a:custGeom>
              <a:avLst/>
              <a:gdLst>
                <a:gd name="T0" fmla="*/ 1 w 102"/>
                <a:gd name="T1" fmla="*/ 1 h 25"/>
                <a:gd name="T2" fmla="*/ 1 w 102"/>
                <a:gd name="T3" fmla="*/ 1 h 25"/>
                <a:gd name="T4" fmla="*/ 1 w 102"/>
                <a:gd name="T5" fmla="*/ 1 h 25"/>
                <a:gd name="T6" fmla="*/ 1 w 102"/>
                <a:gd name="T7" fmla="*/ 1 h 25"/>
                <a:gd name="T8" fmla="*/ 1 w 102"/>
                <a:gd name="T9" fmla="*/ 1 h 25"/>
                <a:gd name="T10" fmla="*/ 1 w 102"/>
                <a:gd name="T11" fmla="*/ 1 h 25"/>
                <a:gd name="T12" fmla="*/ 1 w 102"/>
                <a:gd name="T13" fmla="*/ 1 h 25"/>
                <a:gd name="T14" fmla="*/ 1 w 102"/>
                <a:gd name="T15" fmla="*/ 1 h 25"/>
                <a:gd name="T16" fmla="*/ 1 w 102"/>
                <a:gd name="T17" fmla="*/ 1 h 25"/>
                <a:gd name="T18" fmla="*/ 0 w 102"/>
                <a:gd name="T19" fmla="*/ 1 h 25"/>
                <a:gd name="T20" fmla="*/ 1 w 102"/>
                <a:gd name="T21" fmla="*/ 1 h 25"/>
                <a:gd name="T22" fmla="*/ 1 w 102"/>
                <a:gd name="T23" fmla="*/ 1 h 25"/>
                <a:gd name="T24" fmla="*/ 1 w 102"/>
                <a:gd name="T25" fmla="*/ 1 h 25"/>
                <a:gd name="T26" fmla="*/ 1 w 102"/>
                <a:gd name="T27" fmla="*/ 1 h 25"/>
                <a:gd name="T28" fmla="*/ 1 w 102"/>
                <a:gd name="T29" fmla="*/ 0 h 25"/>
                <a:gd name="T30" fmla="*/ 1 w 102"/>
                <a:gd name="T31" fmla="*/ 0 h 25"/>
                <a:gd name="T32" fmla="*/ 1 w 102"/>
                <a:gd name="T33" fmla="*/ 1 h 25"/>
                <a:gd name="T34" fmla="*/ 1 w 102"/>
                <a:gd name="T35" fmla="*/ 1 h 25"/>
                <a:gd name="T36" fmla="*/ 1 w 102"/>
                <a:gd name="T37" fmla="*/ 1 h 25"/>
                <a:gd name="T38" fmla="*/ 1 w 102"/>
                <a:gd name="T39" fmla="*/ 1 h 25"/>
                <a:gd name="T40" fmla="*/ 1 w 102"/>
                <a:gd name="T41" fmla="*/ 1 h 25"/>
                <a:gd name="T42" fmla="*/ 1 w 102"/>
                <a:gd name="T43" fmla="*/ 1 h 25"/>
                <a:gd name="T44" fmla="*/ 1 w 102"/>
                <a:gd name="T45" fmla="*/ 1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25"/>
                <a:gd name="T71" fmla="*/ 102 w 102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25">
                  <a:moveTo>
                    <a:pt x="102" y="14"/>
                  </a:moveTo>
                  <a:lnTo>
                    <a:pt x="15" y="22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2" y="8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2" y="5"/>
                  </a:lnTo>
                  <a:lnTo>
                    <a:pt x="55" y="9"/>
                  </a:lnTo>
                  <a:lnTo>
                    <a:pt x="66" y="14"/>
                  </a:lnTo>
                  <a:lnTo>
                    <a:pt x="72" y="14"/>
                  </a:lnTo>
                  <a:lnTo>
                    <a:pt x="78" y="14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49" name="Freeform 157">
              <a:extLst>
                <a:ext uri="{FF2B5EF4-FFF2-40B4-BE49-F238E27FC236}">
                  <a16:creationId xmlns:a16="http://schemas.microsoft.com/office/drawing/2014/main" id="{ABB71674-70B0-C1E7-F1DE-BFB0C598D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2833"/>
              <a:ext cx="227" cy="26"/>
            </a:xfrm>
            <a:custGeom>
              <a:avLst/>
              <a:gdLst>
                <a:gd name="T0" fmla="*/ 1 w 453"/>
                <a:gd name="T1" fmla="*/ 0 h 53"/>
                <a:gd name="T2" fmla="*/ 1 w 453"/>
                <a:gd name="T3" fmla="*/ 0 h 53"/>
                <a:gd name="T4" fmla="*/ 1 w 453"/>
                <a:gd name="T5" fmla="*/ 0 h 53"/>
                <a:gd name="T6" fmla="*/ 1 w 453"/>
                <a:gd name="T7" fmla="*/ 0 h 53"/>
                <a:gd name="T8" fmla="*/ 1 w 453"/>
                <a:gd name="T9" fmla="*/ 0 h 53"/>
                <a:gd name="T10" fmla="*/ 1 w 453"/>
                <a:gd name="T11" fmla="*/ 0 h 53"/>
                <a:gd name="T12" fmla="*/ 1 w 453"/>
                <a:gd name="T13" fmla="*/ 0 h 53"/>
                <a:gd name="T14" fmla="*/ 1 w 453"/>
                <a:gd name="T15" fmla="*/ 0 h 53"/>
                <a:gd name="T16" fmla="*/ 1 w 453"/>
                <a:gd name="T17" fmla="*/ 0 h 53"/>
                <a:gd name="T18" fmla="*/ 1 w 453"/>
                <a:gd name="T19" fmla="*/ 0 h 53"/>
                <a:gd name="T20" fmla="*/ 1 w 453"/>
                <a:gd name="T21" fmla="*/ 0 h 53"/>
                <a:gd name="T22" fmla="*/ 1 w 453"/>
                <a:gd name="T23" fmla="*/ 0 h 53"/>
                <a:gd name="T24" fmla="*/ 1 w 453"/>
                <a:gd name="T25" fmla="*/ 0 h 53"/>
                <a:gd name="T26" fmla="*/ 1 w 453"/>
                <a:gd name="T27" fmla="*/ 0 h 53"/>
                <a:gd name="T28" fmla="*/ 1 w 453"/>
                <a:gd name="T29" fmla="*/ 0 h 53"/>
                <a:gd name="T30" fmla="*/ 1 w 453"/>
                <a:gd name="T31" fmla="*/ 0 h 53"/>
                <a:gd name="T32" fmla="*/ 1 w 453"/>
                <a:gd name="T33" fmla="*/ 0 h 53"/>
                <a:gd name="T34" fmla="*/ 1 w 453"/>
                <a:gd name="T35" fmla="*/ 0 h 53"/>
                <a:gd name="T36" fmla="*/ 1 w 453"/>
                <a:gd name="T37" fmla="*/ 0 h 53"/>
                <a:gd name="T38" fmla="*/ 0 w 453"/>
                <a:gd name="T39" fmla="*/ 0 h 53"/>
                <a:gd name="T40" fmla="*/ 1 w 453"/>
                <a:gd name="T41" fmla="*/ 0 h 53"/>
                <a:gd name="T42" fmla="*/ 1 w 453"/>
                <a:gd name="T43" fmla="*/ 0 h 53"/>
                <a:gd name="T44" fmla="*/ 1 w 453"/>
                <a:gd name="T45" fmla="*/ 0 h 53"/>
                <a:gd name="T46" fmla="*/ 1 w 453"/>
                <a:gd name="T47" fmla="*/ 0 h 53"/>
                <a:gd name="T48" fmla="*/ 1 w 453"/>
                <a:gd name="T49" fmla="*/ 0 h 53"/>
                <a:gd name="T50" fmla="*/ 1 w 453"/>
                <a:gd name="T51" fmla="*/ 0 h 53"/>
                <a:gd name="T52" fmla="*/ 1 w 453"/>
                <a:gd name="T53" fmla="*/ 0 h 53"/>
                <a:gd name="T54" fmla="*/ 1 w 453"/>
                <a:gd name="T55" fmla="*/ 0 h 53"/>
                <a:gd name="T56" fmla="*/ 1 w 453"/>
                <a:gd name="T57" fmla="*/ 0 h 53"/>
                <a:gd name="T58" fmla="*/ 1 w 453"/>
                <a:gd name="T59" fmla="*/ 0 h 53"/>
                <a:gd name="T60" fmla="*/ 1 w 453"/>
                <a:gd name="T61" fmla="*/ 0 h 53"/>
                <a:gd name="T62" fmla="*/ 1 w 453"/>
                <a:gd name="T63" fmla="*/ 0 h 53"/>
                <a:gd name="T64" fmla="*/ 1 w 453"/>
                <a:gd name="T65" fmla="*/ 0 h 53"/>
                <a:gd name="T66" fmla="*/ 1 w 453"/>
                <a:gd name="T67" fmla="*/ 0 h 53"/>
                <a:gd name="T68" fmla="*/ 1 w 453"/>
                <a:gd name="T69" fmla="*/ 0 h 53"/>
                <a:gd name="T70" fmla="*/ 1 w 453"/>
                <a:gd name="T71" fmla="*/ 0 h 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3"/>
                <a:gd name="T109" fmla="*/ 0 h 53"/>
                <a:gd name="T110" fmla="*/ 453 w 453"/>
                <a:gd name="T111" fmla="*/ 53 h 5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3" h="53">
                  <a:moveTo>
                    <a:pt x="453" y="16"/>
                  </a:moveTo>
                  <a:lnTo>
                    <a:pt x="453" y="19"/>
                  </a:lnTo>
                  <a:lnTo>
                    <a:pt x="432" y="23"/>
                  </a:lnTo>
                  <a:lnTo>
                    <a:pt x="409" y="26"/>
                  </a:lnTo>
                  <a:lnTo>
                    <a:pt x="364" y="30"/>
                  </a:lnTo>
                  <a:lnTo>
                    <a:pt x="320" y="33"/>
                  </a:lnTo>
                  <a:lnTo>
                    <a:pt x="299" y="36"/>
                  </a:lnTo>
                  <a:lnTo>
                    <a:pt x="279" y="40"/>
                  </a:lnTo>
                  <a:lnTo>
                    <a:pt x="253" y="42"/>
                  </a:lnTo>
                  <a:lnTo>
                    <a:pt x="226" y="42"/>
                  </a:lnTo>
                  <a:lnTo>
                    <a:pt x="173" y="43"/>
                  </a:lnTo>
                  <a:lnTo>
                    <a:pt x="120" y="44"/>
                  </a:lnTo>
                  <a:lnTo>
                    <a:pt x="93" y="46"/>
                  </a:lnTo>
                  <a:lnTo>
                    <a:pt x="68" y="49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4" y="47"/>
                  </a:lnTo>
                  <a:lnTo>
                    <a:pt x="11" y="46"/>
                  </a:lnTo>
                  <a:lnTo>
                    <a:pt x="10" y="44"/>
                  </a:lnTo>
                  <a:lnTo>
                    <a:pt x="0" y="27"/>
                  </a:lnTo>
                  <a:lnTo>
                    <a:pt x="20" y="23"/>
                  </a:lnTo>
                  <a:lnTo>
                    <a:pt x="39" y="19"/>
                  </a:lnTo>
                  <a:lnTo>
                    <a:pt x="59" y="16"/>
                  </a:lnTo>
                  <a:lnTo>
                    <a:pt x="79" y="13"/>
                  </a:lnTo>
                  <a:lnTo>
                    <a:pt x="122" y="9"/>
                  </a:lnTo>
                  <a:lnTo>
                    <a:pt x="164" y="6"/>
                  </a:lnTo>
                  <a:lnTo>
                    <a:pt x="167" y="3"/>
                  </a:lnTo>
                  <a:lnTo>
                    <a:pt x="198" y="2"/>
                  </a:lnTo>
                  <a:lnTo>
                    <a:pt x="231" y="0"/>
                  </a:lnTo>
                  <a:lnTo>
                    <a:pt x="265" y="2"/>
                  </a:lnTo>
                  <a:lnTo>
                    <a:pt x="299" y="3"/>
                  </a:lnTo>
                  <a:lnTo>
                    <a:pt x="365" y="6"/>
                  </a:lnTo>
                  <a:lnTo>
                    <a:pt x="398" y="9"/>
                  </a:lnTo>
                  <a:lnTo>
                    <a:pt x="431" y="12"/>
                  </a:lnTo>
                  <a:lnTo>
                    <a:pt x="442" y="13"/>
                  </a:lnTo>
                  <a:lnTo>
                    <a:pt x="453" y="16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0" name="Freeform 158">
              <a:extLst>
                <a:ext uri="{FF2B5EF4-FFF2-40B4-BE49-F238E27FC236}">
                  <a16:creationId xmlns:a16="http://schemas.microsoft.com/office/drawing/2014/main" id="{8FD2D149-CF82-DCBD-A4A2-EF88DCCB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884"/>
              <a:ext cx="1322" cy="535"/>
            </a:xfrm>
            <a:custGeom>
              <a:avLst/>
              <a:gdLst>
                <a:gd name="T0" fmla="*/ 3 w 2643"/>
                <a:gd name="T1" fmla="*/ 0 h 1071"/>
                <a:gd name="T2" fmla="*/ 3 w 2643"/>
                <a:gd name="T3" fmla="*/ 0 h 1071"/>
                <a:gd name="T4" fmla="*/ 3 w 2643"/>
                <a:gd name="T5" fmla="*/ 0 h 1071"/>
                <a:gd name="T6" fmla="*/ 3 w 2643"/>
                <a:gd name="T7" fmla="*/ 0 h 1071"/>
                <a:gd name="T8" fmla="*/ 3 w 2643"/>
                <a:gd name="T9" fmla="*/ 0 h 1071"/>
                <a:gd name="T10" fmla="*/ 3 w 2643"/>
                <a:gd name="T11" fmla="*/ 0 h 1071"/>
                <a:gd name="T12" fmla="*/ 3 w 2643"/>
                <a:gd name="T13" fmla="*/ 0 h 1071"/>
                <a:gd name="T14" fmla="*/ 2 w 2643"/>
                <a:gd name="T15" fmla="*/ 1 h 1071"/>
                <a:gd name="T16" fmla="*/ 2 w 2643"/>
                <a:gd name="T17" fmla="*/ 1 h 1071"/>
                <a:gd name="T18" fmla="*/ 2 w 2643"/>
                <a:gd name="T19" fmla="*/ 0 h 1071"/>
                <a:gd name="T20" fmla="*/ 1 w 2643"/>
                <a:gd name="T21" fmla="*/ 0 h 1071"/>
                <a:gd name="T22" fmla="*/ 1 w 2643"/>
                <a:gd name="T23" fmla="*/ 1 h 1071"/>
                <a:gd name="T24" fmla="*/ 1 w 2643"/>
                <a:gd name="T25" fmla="*/ 1 h 1071"/>
                <a:gd name="T26" fmla="*/ 1 w 2643"/>
                <a:gd name="T27" fmla="*/ 0 h 1071"/>
                <a:gd name="T28" fmla="*/ 1 w 2643"/>
                <a:gd name="T29" fmla="*/ 0 h 1071"/>
                <a:gd name="T30" fmla="*/ 1 w 2643"/>
                <a:gd name="T31" fmla="*/ 0 h 1071"/>
                <a:gd name="T32" fmla="*/ 1 w 2643"/>
                <a:gd name="T33" fmla="*/ 0 h 1071"/>
                <a:gd name="T34" fmla="*/ 1 w 2643"/>
                <a:gd name="T35" fmla="*/ 0 h 1071"/>
                <a:gd name="T36" fmla="*/ 1 w 2643"/>
                <a:gd name="T37" fmla="*/ 0 h 1071"/>
                <a:gd name="T38" fmla="*/ 1 w 2643"/>
                <a:gd name="T39" fmla="*/ 0 h 1071"/>
                <a:gd name="T40" fmla="*/ 1 w 2643"/>
                <a:gd name="T41" fmla="*/ 0 h 1071"/>
                <a:gd name="T42" fmla="*/ 1 w 2643"/>
                <a:gd name="T43" fmla="*/ 0 h 1071"/>
                <a:gd name="T44" fmla="*/ 1 w 2643"/>
                <a:gd name="T45" fmla="*/ 0 h 1071"/>
                <a:gd name="T46" fmla="*/ 1 w 2643"/>
                <a:gd name="T47" fmla="*/ 0 h 1071"/>
                <a:gd name="T48" fmla="*/ 1 w 2643"/>
                <a:gd name="T49" fmla="*/ 0 h 1071"/>
                <a:gd name="T50" fmla="*/ 1 w 2643"/>
                <a:gd name="T51" fmla="*/ 0 h 1071"/>
                <a:gd name="T52" fmla="*/ 1 w 2643"/>
                <a:gd name="T53" fmla="*/ 0 h 1071"/>
                <a:gd name="T54" fmla="*/ 1 w 2643"/>
                <a:gd name="T55" fmla="*/ 0 h 1071"/>
                <a:gd name="T56" fmla="*/ 1 w 2643"/>
                <a:gd name="T57" fmla="*/ 0 h 1071"/>
                <a:gd name="T58" fmla="*/ 1 w 2643"/>
                <a:gd name="T59" fmla="*/ 0 h 1071"/>
                <a:gd name="T60" fmla="*/ 1 w 2643"/>
                <a:gd name="T61" fmla="*/ 0 h 1071"/>
                <a:gd name="T62" fmla="*/ 1 w 2643"/>
                <a:gd name="T63" fmla="*/ 0 h 1071"/>
                <a:gd name="T64" fmla="*/ 1 w 2643"/>
                <a:gd name="T65" fmla="*/ 0 h 1071"/>
                <a:gd name="T66" fmla="*/ 1 w 2643"/>
                <a:gd name="T67" fmla="*/ 0 h 1071"/>
                <a:gd name="T68" fmla="*/ 1 w 2643"/>
                <a:gd name="T69" fmla="*/ 0 h 1071"/>
                <a:gd name="T70" fmla="*/ 1 w 2643"/>
                <a:gd name="T71" fmla="*/ 0 h 1071"/>
                <a:gd name="T72" fmla="*/ 1 w 2643"/>
                <a:gd name="T73" fmla="*/ 0 h 1071"/>
                <a:gd name="T74" fmla="*/ 1 w 2643"/>
                <a:gd name="T75" fmla="*/ 0 h 1071"/>
                <a:gd name="T76" fmla="*/ 1 w 2643"/>
                <a:gd name="T77" fmla="*/ 0 h 1071"/>
                <a:gd name="T78" fmla="*/ 2 w 2643"/>
                <a:gd name="T79" fmla="*/ 0 h 1071"/>
                <a:gd name="T80" fmla="*/ 2 w 2643"/>
                <a:gd name="T81" fmla="*/ 0 h 1071"/>
                <a:gd name="T82" fmla="*/ 2 w 2643"/>
                <a:gd name="T83" fmla="*/ 0 h 1071"/>
                <a:gd name="T84" fmla="*/ 2 w 2643"/>
                <a:gd name="T85" fmla="*/ 0 h 1071"/>
                <a:gd name="T86" fmla="*/ 2 w 2643"/>
                <a:gd name="T87" fmla="*/ 0 h 1071"/>
                <a:gd name="T88" fmla="*/ 2 w 2643"/>
                <a:gd name="T89" fmla="*/ 0 h 1071"/>
                <a:gd name="T90" fmla="*/ 2 w 2643"/>
                <a:gd name="T91" fmla="*/ 0 h 1071"/>
                <a:gd name="T92" fmla="*/ 2 w 2643"/>
                <a:gd name="T93" fmla="*/ 0 h 1071"/>
                <a:gd name="T94" fmla="*/ 2 w 2643"/>
                <a:gd name="T95" fmla="*/ 0 h 1071"/>
                <a:gd name="T96" fmla="*/ 3 w 2643"/>
                <a:gd name="T97" fmla="*/ 0 h 1071"/>
                <a:gd name="T98" fmla="*/ 3 w 2643"/>
                <a:gd name="T99" fmla="*/ 0 h 1071"/>
                <a:gd name="T100" fmla="*/ 3 w 2643"/>
                <a:gd name="T101" fmla="*/ 0 h 1071"/>
                <a:gd name="T102" fmla="*/ 3 w 2643"/>
                <a:gd name="T103" fmla="*/ 0 h 1071"/>
                <a:gd name="T104" fmla="*/ 3 w 2643"/>
                <a:gd name="T105" fmla="*/ 0 h 1071"/>
                <a:gd name="T106" fmla="*/ 3 w 2643"/>
                <a:gd name="T107" fmla="*/ 0 h 1071"/>
                <a:gd name="T108" fmla="*/ 3 w 2643"/>
                <a:gd name="T109" fmla="*/ 0 h 1071"/>
                <a:gd name="T110" fmla="*/ 3 w 2643"/>
                <a:gd name="T111" fmla="*/ 0 h 10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43"/>
                <a:gd name="T169" fmla="*/ 0 h 1071"/>
                <a:gd name="T170" fmla="*/ 2643 w 2643"/>
                <a:gd name="T171" fmla="*/ 1071 h 10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43" h="1071">
                  <a:moveTo>
                    <a:pt x="2639" y="0"/>
                  </a:moveTo>
                  <a:lnTo>
                    <a:pt x="2638" y="12"/>
                  </a:lnTo>
                  <a:lnTo>
                    <a:pt x="2636" y="23"/>
                  </a:lnTo>
                  <a:lnTo>
                    <a:pt x="2636" y="36"/>
                  </a:lnTo>
                  <a:lnTo>
                    <a:pt x="2638" y="48"/>
                  </a:lnTo>
                  <a:lnTo>
                    <a:pt x="2641" y="72"/>
                  </a:lnTo>
                  <a:lnTo>
                    <a:pt x="2641" y="85"/>
                  </a:lnTo>
                  <a:lnTo>
                    <a:pt x="2641" y="98"/>
                  </a:lnTo>
                  <a:lnTo>
                    <a:pt x="2643" y="115"/>
                  </a:lnTo>
                  <a:lnTo>
                    <a:pt x="2643" y="131"/>
                  </a:lnTo>
                  <a:lnTo>
                    <a:pt x="2641" y="165"/>
                  </a:lnTo>
                  <a:lnTo>
                    <a:pt x="2639" y="199"/>
                  </a:lnTo>
                  <a:lnTo>
                    <a:pt x="2638" y="216"/>
                  </a:lnTo>
                  <a:lnTo>
                    <a:pt x="2638" y="233"/>
                  </a:lnTo>
                  <a:lnTo>
                    <a:pt x="2636" y="255"/>
                  </a:lnTo>
                  <a:lnTo>
                    <a:pt x="2633" y="278"/>
                  </a:lnTo>
                  <a:lnTo>
                    <a:pt x="2626" y="322"/>
                  </a:lnTo>
                  <a:lnTo>
                    <a:pt x="2616" y="366"/>
                  </a:lnTo>
                  <a:lnTo>
                    <a:pt x="2607" y="410"/>
                  </a:lnTo>
                  <a:lnTo>
                    <a:pt x="2602" y="431"/>
                  </a:lnTo>
                  <a:lnTo>
                    <a:pt x="2598" y="451"/>
                  </a:lnTo>
                  <a:lnTo>
                    <a:pt x="2587" y="489"/>
                  </a:lnTo>
                  <a:lnTo>
                    <a:pt x="2573" y="528"/>
                  </a:lnTo>
                  <a:lnTo>
                    <a:pt x="2557" y="564"/>
                  </a:lnTo>
                  <a:lnTo>
                    <a:pt x="2540" y="601"/>
                  </a:lnTo>
                  <a:lnTo>
                    <a:pt x="2522" y="637"/>
                  </a:lnTo>
                  <a:lnTo>
                    <a:pt x="2502" y="672"/>
                  </a:lnTo>
                  <a:lnTo>
                    <a:pt x="2482" y="706"/>
                  </a:lnTo>
                  <a:lnTo>
                    <a:pt x="2445" y="752"/>
                  </a:lnTo>
                  <a:lnTo>
                    <a:pt x="2407" y="797"/>
                  </a:lnTo>
                  <a:lnTo>
                    <a:pt x="2367" y="841"/>
                  </a:lnTo>
                  <a:lnTo>
                    <a:pt x="2347" y="862"/>
                  </a:lnTo>
                  <a:lnTo>
                    <a:pt x="2326" y="882"/>
                  </a:lnTo>
                  <a:lnTo>
                    <a:pt x="2305" y="902"/>
                  </a:lnTo>
                  <a:lnTo>
                    <a:pt x="2283" y="920"/>
                  </a:lnTo>
                  <a:lnTo>
                    <a:pt x="2261" y="939"/>
                  </a:lnTo>
                  <a:lnTo>
                    <a:pt x="2238" y="954"/>
                  </a:lnTo>
                  <a:lnTo>
                    <a:pt x="2214" y="970"/>
                  </a:lnTo>
                  <a:lnTo>
                    <a:pt x="2190" y="984"/>
                  </a:lnTo>
                  <a:lnTo>
                    <a:pt x="2164" y="997"/>
                  </a:lnTo>
                  <a:lnTo>
                    <a:pt x="2139" y="1007"/>
                  </a:lnTo>
                  <a:lnTo>
                    <a:pt x="2109" y="1017"/>
                  </a:lnTo>
                  <a:lnTo>
                    <a:pt x="2079" y="1024"/>
                  </a:lnTo>
                  <a:lnTo>
                    <a:pt x="2050" y="1031"/>
                  </a:lnTo>
                  <a:lnTo>
                    <a:pt x="2020" y="1035"/>
                  </a:lnTo>
                  <a:lnTo>
                    <a:pt x="1989" y="1038"/>
                  </a:lnTo>
                  <a:lnTo>
                    <a:pt x="1957" y="1039"/>
                  </a:lnTo>
                  <a:lnTo>
                    <a:pt x="1925" y="1041"/>
                  </a:lnTo>
                  <a:lnTo>
                    <a:pt x="1894" y="1041"/>
                  </a:lnTo>
                  <a:lnTo>
                    <a:pt x="1830" y="1038"/>
                  </a:lnTo>
                  <a:lnTo>
                    <a:pt x="1766" y="1034"/>
                  </a:lnTo>
                  <a:lnTo>
                    <a:pt x="1702" y="1030"/>
                  </a:lnTo>
                  <a:lnTo>
                    <a:pt x="1673" y="1027"/>
                  </a:lnTo>
                  <a:lnTo>
                    <a:pt x="1641" y="1025"/>
                  </a:lnTo>
                  <a:lnTo>
                    <a:pt x="1558" y="1014"/>
                  </a:lnTo>
                  <a:lnTo>
                    <a:pt x="1473" y="1005"/>
                  </a:lnTo>
                  <a:lnTo>
                    <a:pt x="1389" y="998"/>
                  </a:lnTo>
                  <a:lnTo>
                    <a:pt x="1307" y="993"/>
                  </a:lnTo>
                  <a:lnTo>
                    <a:pt x="1264" y="991"/>
                  </a:lnTo>
                  <a:lnTo>
                    <a:pt x="1223" y="991"/>
                  </a:lnTo>
                  <a:lnTo>
                    <a:pt x="1182" y="991"/>
                  </a:lnTo>
                  <a:lnTo>
                    <a:pt x="1141" y="993"/>
                  </a:lnTo>
                  <a:lnTo>
                    <a:pt x="1100" y="997"/>
                  </a:lnTo>
                  <a:lnTo>
                    <a:pt x="1059" y="1000"/>
                  </a:lnTo>
                  <a:lnTo>
                    <a:pt x="1018" y="1005"/>
                  </a:lnTo>
                  <a:lnTo>
                    <a:pt x="977" y="1011"/>
                  </a:lnTo>
                  <a:lnTo>
                    <a:pt x="951" y="1017"/>
                  </a:lnTo>
                  <a:lnTo>
                    <a:pt x="924" y="1022"/>
                  </a:lnTo>
                  <a:lnTo>
                    <a:pt x="870" y="1037"/>
                  </a:lnTo>
                  <a:lnTo>
                    <a:pt x="814" y="1049"/>
                  </a:lnTo>
                  <a:lnTo>
                    <a:pt x="758" y="1061"/>
                  </a:lnTo>
                  <a:lnTo>
                    <a:pt x="730" y="1065"/>
                  </a:lnTo>
                  <a:lnTo>
                    <a:pt x="702" y="1068"/>
                  </a:lnTo>
                  <a:lnTo>
                    <a:pt x="675" y="1071"/>
                  </a:lnTo>
                  <a:lnTo>
                    <a:pt x="646" y="1071"/>
                  </a:lnTo>
                  <a:lnTo>
                    <a:pt x="620" y="1069"/>
                  </a:lnTo>
                  <a:lnTo>
                    <a:pt x="591" y="1066"/>
                  </a:lnTo>
                  <a:lnTo>
                    <a:pt x="564" y="1059"/>
                  </a:lnTo>
                  <a:lnTo>
                    <a:pt x="539" y="1052"/>
                  </a:lnTo>
                  <a:lnTo>
                    <a:pt x="466" y="1017"/>
                  </a:lnTo>
                  <a:lnTo>
                    <a:pt x="466" y="1011"/>
                  </a:lnTo>
                  <a:lnTo>
                    <a:pt x="438" y="996"/>
                  </a:lnTo>
                  <a:lnTo>
                    <a:pt x="408" y="977"/>
                  </a:lnTo>
                  <a:lnTo>
                    <a:pt x="380" y="959"/>
                  </a:lnTo>
                  <a:lnTo>
                    <a:pt x="353" y="939"/>
                  </a:lnTo>
                  <a:lnTo>
                    <a:pt x="326" y="919"/>
                  </a:lnTo>
                  <a:lnTo>
                    <a:pt x="299" y="898"/>
                  </a:lnTo>
                  <a:lnTo>
                    <a:pt x="274" y="875"/>
                  </a:lnTo>
                  <a:lnTo>
                    <a:pt x="250" y="852"/>
                  </a:lnTo>
                  <a:lnTo>
                    <a:pt x="226" y="828"/>
                  </a:lnTo>
                  <a:lnTo>
                    <a:pt x="203" y="803"/>
                  </a:lnTo>
                  <a:lnTo>
                    <a:pt x="182" y="777"/>
                  </a:lnTo>
                  <a:lnTo>
                    <a:pt x="162" y="749"/>
                  </a:lnTo>
                  <a:lnTo>
                    <a:pt x="143" y="722"/>
                  </a:lnTo>
                  <a:lnTo>
                    <a:pt x="126" y="692"/>
                  </a:lnTo>
                  <a:lnTo>
                    <a:pt x="111" y="661"/>
                  </a:lnTo>
                  <a:lnTo>
                    <a:pt x="97" y="630"/>
                  </a:lnTo>
                  <a:lnTo>
                    <a:pt x="78" y="586"/>
                  </a:lnTo>
                  <a:lnTo>
                    <a:pt x="61" y="542"/>
                  </a:lnTo>
                  <a:lnTo>
                    <a:pt x="53" y="519"/>
                  </a:lnTo>
                  <a:lnTo>
                    <a:pt x="46" y="496"/>
                  </a:lnTo>
                  <a:lnTo>
                    <a:pt x="40" y="474"/>
                  </a:lnTo>
                  <a:lnTo>
                    <a:pt x="37" y="451"/>
                  </a:lnTo>
                  <a:lnTo>
                    <a:pt x="30" y="428"/>
                  </a:lnTo>
                  <a:lnTo>
                    <a:pt x="26" y="404"/>
                  </a:lnTo>
                  <a:lnTo>
                    <a:pt x="20" y="359"/>
                  </a:lnTo>
                  <a:lnTo>
                    <a:pt x="13" y="312"/>
                  </a:lnTo>
                  <a:lnTo>
                    <a:pt x="10" y="289"/>
                  </a:lnTo>
                  <a:lnTo>
                    <a:pt x="4" y="265"/>
                  </a:lnTo>
                  <a:lnTo>
                    <a:pt x="4" y="258"/>
                  </a:lnTo>
                  <a:lnTo>
                    <a:pt x="3" y="248"/>
                  </a:lnTo>
                  <a:lnTo>
                    <a:pt x="3" y="231"/>
                  </a:lnTo>
                  <a:lnTo>
                    <a:pt x="3" y="211"/>
                  </a:lnTo>
                  <a:lnTo>
                    <a:pt x="2" y="202"/>
                  </a:lnTo>
                  <a:lnTo>
                    <a:pt x="0" y="193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49"/>
                  </a:lnTo>
                  <a:lnTo>
                    <a:pt x="2" y="141"/>
                  </a:lnTo>
                  <a:lnTo>
                    <a:pt x="3" y="131"/>
                  </a:lnTo>
                  <a:lnTo>
                    <a:pt x="7" y="124"/>
                  </a:lnTo>
                  <a:lnTo>
                    <a:pt x="6" y="122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6" y="116"/>
                  </a:lnTo>
                  <a:lnTo>
                    <a:pt x="10" y="114"/>
                  </a:lnTo>
                  <a:lnTo>
                    <a:pt x="20" y="111"/>
                  </a:lnTo>
                  <a:lnTo>
                    <a:pt x="29" y="108"/>
                  </a:lnTo>
                  <a:lnTo>
                    <a:pt x="34" y="107"/>
                  </a:lnTo>
                  <a:lnTo>
                    <a:pt x="38" y="101"/>
                  </a:lnTo>
                  <a:lnTo>
                    <a:pt x="43" y="101"/>
                  </a:lnTo>
                  <a:lnTo>
                    <a:pt x="47" y="101"/>
                  </a:lnTo>
                  <a:lnTo>
                    <a:pt x="53" y="97"/>
                  </a:lnTo>
                  <a:lnTo>
                    <a:pt x="61" y="94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70" y="101"/>
                  </a:lnTo>
                  <a:lnTo>
                    <a:pt x="72" y="104"/>
                  </a:lnTo>
                  <a:lnTo>
                    <a:pt x="75" y="105"/>
                  </a:lnTo>
                  <a:lnTo>
                    <a:pt x="80" y="121"/>
                  </a:lnTo>
                  <a:lnTo>
                    <a:pt x="82" y="135"/>
                  </a:lnTo>
                  <a:lnTo>
                    <a:pt x="85" y="150"/>
                  </a:lnTo>
                  <a:lnTo>
                    <a:pt x="88" y="166"/>
                  </a:lnTo>
                  <a:lnTo>
                    <a:pt x="91" y="182"/>
                  </a:lnTo>
                  <a:lnTo>
                    <a:pt x="95" y="197"/>
                  </a:lnTo>
                  <a:lnTo>
                    <a:pt x="99" y="211"/>
                  </a:lnTo>
                  <a:lnTo>
                    <a:pt x="106" y="226"/>
                  </a:lnTo>
                  <a:lnTo>
                    <a:pt x="109" y="244"/>
                  </a:lnTo>
                  <a:lnTo>
                    <a:pt x="112" y="261"/>
                  </a:lnTo>
                  <a:lnTo>
                    <a:pt x="119" y="278"/>
                  </a:lnTo>
                  <a:lnTo>
                    <a:pt x="126" y="295"/>
                  </a:lnTo>
                  <a:lnTo>
                    <a:pt x="135" y="312"/>
                  </a:lnTo>
                  <a:lnTo>
                    <a:pt x="145" y="328"/>
                  </a:lnTo>
                  <a:lnTo>
                    <a:pt x="163" y="357"/>
                  </a:lnTo>
                  <a:lnTo>
                    <a:pt x="173" y="352"/>
                  </a:lnTo>
                  <a:lnTo>
                    <a:pt x="170" y="346"/>
                  </a:lnTo>
                  <a:lnTo>
                    <a:pt x="167" y="339"/>
                  </a:lnTo>
                  <a:lnTo>
                    <a:pt x="166" y="326"/>
                  </a:lnTo>
                  <a:lnTo>
                    <a:pt x="166" y="312"/>
                  </a:lnTo>
                  <a:lnTo>
                    <a:pt x="169" y="298"/>
                  </a:lnTo>
                  <a:lnTo>
                    <a:pt x="175" y="271"/>
                  </a:lnTo>
                  <a:lnTo>
                    <a:pt x="179" y="257"/>
                  </a:lnTo>
                  <a:lnTo>
                    <a:pt x="182" y="243"/>
                  </a:lnTo>
                  <a:lnTo>
                    <a:pt x="189" y="223"/>
                  </a:lnTo>
                  <a:lnTo>
                    <a:pt x="196" y="204"/>
                  </a:lnTo>
                  <a:lnTo>
                    <a:pt x="201" y="196"/>
                  </a:lnTo>
                  <a:lnTo>
                    <a:pt x="207" y="186"/>
                  </a:lnTo>
                  <a:lnTo>
                    <a:pt x="214" y="179"/>
                  </a:lnTo>
                  <a:lnTo>
                    <a:pt x="223" y="172"/>
                  </a:lnTo>
                  <a:lnTo>
                    <a:pt x="220" y="196"/>
                  </a:lnTo>
                  <a:lnTo>
                    <a:pt x="220" y="220"/>
                  </a:lnTo>
                  <a:lnTo>
                    <a:pt x="220" y="245"/>
                  </a:lnTo>
                  <a:lnTo>
                    <a:pt x="220" y="270"/>
                  </a:lnTo>
                  <a:lnTo>
                    <a:pt x="223" y="295"/>
                  </a:lnTo>
                  <a:lnTo>
                    <a:pt x="227" y="319"/>
                  </a:lnTo>
                  <a:lnTo>
                    <a:pt x="234" y="343"/>
                  </a:lnTo>
                  <a:lnTo>
                    <a:pt x="243" y="367"/>
                  </a:lnTo>
                  <a:lnTo>
                    <a:pt x="248" y="384"/>
                  </a:lnTo>
                  <a:lnTo>
                    <a:pt x="255" y="403"/>
                  </a:lnTo>
                  <a:lnTo>
                    <a:pt x="264" y="420"/>
                  </a:lnTo>
                  <a:lnTo>
                    <a:pt x="274" y="437"/>
                  </a:lnTo>
                  <a:lnTo>
                    <a:pt x="284" y="452"/>
                  </a:lnTo>
                  <a:lnTo>
                    <a:pt x="295" y="468"/>
                  </a:lnTo>
                  <a:lnTo>
                    <a:pt x="308" y="484"/>
                  </a:lnTo>
                  <a:lnTo>
                    <a:pt x="320" y="498"/>
                  </a:lnTo>
                  <a:lnTo>
                    <a:pt x="333" y="511"/>
                  </a:lnTo>
                  <a:lnTo>
                    <a:pt x="347" y="525"/>
                  </a:lnTo>
                  <a:lnTo>
                    <a:pt x="377" y="549"/>
                  </a:lnTo>
                  <a:lnTo>
                    <a:pt x="407" y="573"/>
                  </a:lnTo>
                  <a:lnTo>
                    <a:pt x="438" y="594"/>
                  </a:lnTo>
                  <a:lnTo>
                    <a:pt x="442" y="591"/>
                  </a:lnTo>
                  <a:lnTo>
                    <a:pt x="444" y="587"/>
                  </a:lnTo>
                  <a:lnTo>
                    <a:pt x="444" y="583"/>
                  </a:lnTo>
                  <a:lnTo>
                    <a:pt x="442" y="577"/>
                  </a:lnTo>
                  <a:lnTo>
                    <a:pt x="440" y="573"/>
                  </a:lnTo>
                  <a:lnTo>
                    <a:pt x="437" y="567"/>
                  </a:lnTo>
                  <a:lnTo>
                    <a:pt x="435" y="563"/>
                  </a:lnTo>
                  <a:lnTo>
                    <a:pt x="434" y="559"/>
                  </a:lnTo>
                  <a:lnTo>
                    <a:pt x="430" y="546"/>
                  </a:lnTo>
                  <a:lnTo>
                    <a:pt x="427" y="533"/>
                  </a:lnTo>
                  <a:lnTo>
                    <a:pt x="425" y="521"/>
                  </a:lnTo>
                  <a:lnTo>
                    <a:pt x="425" y="509"/>
                  </a:lnTo>
                  <a:lnTo>
                    <a:pt x="427" y="496"/>
                  </a:lnTo>
                  <a:lnTo>
                    <a:pt x="428" y="485"/>
                  </a:lnTo>
                  <a:lnTo>
                    <a:pt x="434" y="462"/>
                  </a:lnTo>
                  <a:lnTo>
                    <a:pt x="441" y="440"/>
                  </a:lnTo>
                  <a:lnTo>
                    <a:pt x="449" y="417"/>
                  </a:lnTo>
                  <a:lnTo>
                    <a:pt x="457" y="394"/>
                  </a:lnTo>
                  <a:lnTo>
                    <a:pt x="462" y="372"/>
                  </a:lnTo>
                  <a:lnTo>
                    <a:pt x="471" y="400"/>
                  </a:lnTo>
                  <a:lnTo>
                    <a:pt x="479" y="428"/>
                  </a:lnTo>
                  <a:lnTo>
                    <a:pt x="493" y="485"/>
                  </a:lnTo>
                  <a:lnTo>
                    <a:pt x="502" y="512"/>
                  </a:lnTo>
                  <a:lnTo>
                    <a:pt x="512" y="539"/>
                  </a:lnTo>
                  <a:lnTo>
                    <a:pt x="523" y="566"/>
                  </a:lnTo>
                  <a:lnTo>
                    <a:pt x="530" y="579"/>
                  </a:lnTo>
                  <a:lnTo>
                    <a:pt x="539" y="591"/>
                  </a:lnTo>
                  <a:lnTo>
                    <a:pt x="543" y="610"/>
                  </a:lnTo>
                  <a:lnTo>
                    <a:pt x="552" y="628"/>
                  </a:lnTo>
                  <a:lnTo>
                    <a:pt x="560" y="647"/>
                  </a:lnTo>
                  <a:lnTo>
                    <a:pt x="570" y="664"/>
                  </a:lnTo>
                  <a:lnTo>
                    <a:pt x="581" y="681"/>
                  </a:lnTo>
                  <a:lnTo>
                    <a:pt x="593" y="696"/>
                  </a:lnTo>
                  <a:lnTo>
                    <a:pt x="618" y="728"/>
                  </a:lnTo>
                  <a:lnTo>
                    <a:pt x="644" y="756"/>
                  </a:lnTo>
                  <a:lnTo>
                    <a:pt x="671" y="783"/>
                  </a:lnTo>
                  <a:lnTo>
                    <a:pt x="699" y="807"/>
                  </a:lnTo>
                  <a:lnTo>
                    <a:pt x="727" y="830"/>
                  </a:lnTo>
                  <a:lnTo>
                    <a:pt x="757" y="851"/>
                  </a:lnTo>
                  <a:lnTo>
                    <a:pt x="788" y="869"/>
                  </a:lnTo>
                  <a:lnTo>
                    <a:pt x="819" y="886"/>
                  </a:lnTo>
                  <a:lnTo>
                    <a:pt x="852" y="901"/>
                  </a:lnTo>
                  <a:lnTo>
                    <a:pt x="863" y="908"/>
                  </a:lnTo>
                  <a:lnTo>
                    <a:pt x="875" y="913"/>
                  </a:lnTo>
                  <a:lnTo>
                    <a:pt x="897" y="923"/>
                  </a:lnTo>
                  <a:lnTo>
                    <a:pt x="921" y="932"/>
                  </a:lnTo>
                  <a:lnTo>
                    <a:pt x="947" y="937"/>
                  </a:lnTo>
                  <a:lnTo>
                    <a:pt x="1048" y="959"/>
                  </a:lnTo>
                  <a:lnTo>
                    <a:pt x="1087" y="964"/>
                  </a:lnTo>
                  <a:lnTo>
                    <a:pt x="1126" y="969"/>
                  </a:lnTo>
                  <a:lnTo>
                    <a:pt x="1164" y="973"/>
                  </a:lnTo>
                  <a:lnTo>
                    <a:pt x="1201" y="974"/>
                  </a:lnTo>
                  <a:lnTo>
                    <a:pt x="1237" y="974"/>
                  </a:lnTo>
                  <a:lnTo>
                    <a:pt x="1276" y="973"/>
                  </a:lnTo>
                  <a:lnTo>
                    <a:pt x="1317" y="969"/>
                  </a:lnTo>
                  <a:lnTo>
                    <a:pt x="1337" y="967"/>
                  </a:lnTo>
                  <a:lnTo>
                    <a:pt x="1358" y="964"/>
                  </a:lnTo>
                  <a:lnTo>
                    <a:pt x="1393" y="962"/>
                  </a:lnTo>
                  <a:lnTo>
                    <a:pt x="1427" y="956"/>
                  </a:lnTo>
                  <a:lnTo>
                    <a:pt x="1460" y="950"/>
                  </a:lnTo>
                  <a:lnTo>
                    <a:pt x="1494" y="942"/>
                  </a:lnTo>
                  <a:lnTo>
                    <a:pt x="1525" y="932"/>
                  </a:lnTo>
                  <a:lnTo>
                    <a:pt x="1558" y="922"/>
                  </a:lnTo>
                  <a:lnTo>
                    <a:pt x="1622" y="901"/>
                  </a:lnTo>
                  <a:lnTo>
                    <a:pt x="1664" y="875"/>
                  </a:lnTo>
                  <a:lnTo>
                    <a:pt x="1707" y="847"/>
                  </a:lnTo>
                  <a:lnTo>
                    <a:pt x="1748" y="815"/>
                  </a:lnTo>
                  <a:lnTo>
                    <a:pt x="1768" y="800"/>
                  </a:lnTo>
                  <a:lnTo>
                    <a:pt x="1787" y="783"/>
                  </a:lnTo>
                  <a:lnTo>
                    <a:pt x="1807" y="766"/>
                  </a:lnTo>
                  <a:lnTo>
                    <a:pt x="1826" y="747"/>
                  </a:lnTo>
                  <a:lnTo>
                    <a:pt x="1843" y="729"/>
                  </a:lnTo>
                  <a:lnTo>
                    <a:pt x="1860" y="709"/>
                  </a:lnTo>
                  <a:lnTo>
                    <a:pt x="1877" y="689"/>
                  </a:lnTo>
                  <a:lnTo>
                    <a:pt x="1891" y="668"/>
                  </a:lnTo>
                  <a:lnTo>
                    <a:pt x="1905" y="647"/>
                  </a:lnTo>
                  <a:lnTo>
                    <a:pt x="1918" y="624"/>
                  </a:lnTo>
                  <a:lnTo>
                    <a:pt x="1943" y="589"/>
                  </a:lnTo>
                  <a:lnTo>
                    <a:pt x="1967" y="553"/>
                  </a:lnTo>
                  <a:lnTo>
                    <a:pt x="1979" y="535"/>
                  </a:lnTo>
                  <a:lnTo>
                    <a:pt x="1987" y="516"/>
                  </a:lnTo>
                  <a:lnTo>
                    <a:pt x="1996" y="496"/>
                  </a:lnTo>
                  <a:lnTo>
                    <a:pt x="2001" y="475"/>
                  </a:lnTo>
                  <a:lnTo>
                    <a:pt x="2006" y="485"/>
                  </a:lnTo>
                  <a:lnTo>
                    <a:pt x="2008" y="494"/>
                  </a:lnTo>
                  <a:lnTo>
                    <a:pt x="2008" y="504"/>
                  </a:lnTo>
                  <a:lnTo>
                    <a:pt x="2008" y="513"/>
                  </a:lnTo>
                  <a:lnTo>
                    <a:pt x="2007" y="525"/>
                  </a:lnTo>
                  <a:lnTo>
                    <a:pt x="2007" y="535"/>
                  </a:lnTo>
                  <a:lnTo>
                    <a:pt x="2007" y="545"/>
                  </a:lnTo>
                  <a:lnTo>
                    <a:pt x="2008" y="555"/>
                  </a:lnTo>
                  <a:lnTo>
                    <a:pt x="2017" y="624"/>
                  </a:lnTo>
                  <a:lnTo>
                    <a:pt x="2018" y="627"/>
                  </a:lnTo>
                  <a:lnTo>
                    <a:pt x="2021" y="628"/>
                  </a:lnTo>
                  <a:lnTo>
                    <a:pt x="2025" y="627"/>
                  </a:lnTo>
                  <a:lnTo>
                    <a:pt x="2030" y="624"/>
                  </a:lnTo>
                  <a:lnTo>
                    <a:pt x="2035" y="623"/>
                  </a:lnTo>
                  <a:lnTo>
                    <a:pt x="2055" y="603"/>
                  </a:lnTo>
                  <a:lnTo>
                    <a:pt x="2075" y="580"/>
                  </a:lnTo>
                  <a:lnTo>
                    <a:pt x="2113" y="536"/>
                  </a:lnTo>
                  <a:lnTo>
                    <a:pt x="2133" y="513"/>
                  </a:lnTo>
                  <a:lnTo>
                    <a:pt x="2152" y="489"/>
                  </a:lnTo>
                  <a:lnTo>
                    <a:pt x="2169" y="467"/>
                  </a:lnTo>
                  <a:lnTo>
                    <a:pt x="2184" y="444"/>
                  </a:lnTo>
                  <a:lnTo>
                    <a:pt x="2191" y="435"/>
                  </a:lnTo>
                  <a:lnTo>
                    <a:pt x="2197" y="426"/>
                  </a:lnTo>
                  <a:lnTo>
                    <a:pt x="2207" y="407"/>
                  </a:lnTo>
                  <a:lnTo>
                    <a:pt x="2215" y="387"/>
                  </a:lnTo>
                  <a:lnTo>
                    <a:pt x="2221" y="366"/>
                  </a:lnTo>
                  <a:lnTo>
                    <a:pt x="2234" y="325"/>
                  </a:lnTo>
                  <a:lnTo>
                    <a:pt x="2242" y="305"/>
                  </a:lnTo>
                  <a:lnTo>
                    <a:pt x="2247" y="295"/>
                  </a:lnTo>
                  <a:lnTo>
                    <a:pt x="2252" y="285"/>
                  </a:lnTo>
                  <a:lnTo>
                    <a:pt x="2258" y="295"/>
                  </a:lnTo>
                  <a:lnTo>
                    <a:pt x="2261" y="306"/>
                  </a:lnTo>
                  <a:lnTo>
                    <a:pt x="2262" y="318"/>
                  </a:lnTo>
                  <a:lnTo>
                    <a:pt x="2264" y="331"/>
                  </a:lnTo>
                  <a:lnTo>
                    <a:pt x="2264" y="342"/>
                  </a:lnTo>
                  <a:lnTo>
                    <a:pt x="2265" y="355"/>
                  </a:lnTo>
                  <a:lnTo>
                    <a:pt x="2266" y="366"/>
                  </a:lnTo>
                  <a:lnTo>
                    <a:pt x="2268" y="377"/>
                  </a:lnTo>
                  <a:lnTo>
                    <a:pt x="2273" y="444"/>
                  </a:lnTo>
                  <a:lnTo>
                    <a:pt x="2276" y="445"/>
                  </a:lnTo>
                  <a:lnTo>
                    <a:pt x="2281" y="447"/>
                  </a:lnTo>
                  <a:lnTo>
                    <a:pt x="2283" y="447"/>
                  </a:lnTo>
                  <a:lnTo>
                    <a:pt x="2288" y="445"/>
                  </a:lnTo>
                  <a:lnTo>
                    <a:pt x="2295" y="444"/>
                  </a:lnTo>
                  <a:lnTo>
                    <a:pt x="2302" y="440"/>
                  </a:lnTo>
                  <a:lnTo>
                    <a:pt x="2330" y="417"/>
                  </a:lnTo>
                  <a:lnTo>
                    <a:pt x="2359" y="394"/>
                  </a:lnTo>
                  <a:lnTo>
                    <a:pt x="2387" y="370"/>
                  </a:lnTo>
                  <a:lnTo>
                    <a:pt x="2414" y="343"/>
                  </a:lnTo>
                  <a:lnTo>
                    <a:pt x="2441" y="318"/>
                  </a:lnTo>
                  <a:lnTo>
                    <a:pt x="2465" y="289"/>
                  </a:lnTo>
                  <a:lnTo>
                    <a:pt x="2488" y="260"/>
                  </a:lnTo>
                  <a:lnTo>
                    <a:pt x="2497" y="245"/>
                  </a:lnTo>
                  <a:lnTo>
                    <a:pt x="2509" y="230"/>
                  </a:lnTo>
                  <a:lnTo>
                    <a:pt x="2534" y="182"/>
                  </a:lnTo>
                  <a:lnTo>
                    <a:pt x="2547" y="158"/>
                  </a:lnTo>
                  <a:lnTo>
                    <a:pt x="2558" y="132"/>
                  </a:lnTo>
                  <a:lnTo>
                    <a:pt x="2568" y="108"/>
                  </a:lnTo>
                  <a:lnTo>
                    <a:pt x="2577" y="82"/>
                  </a:lnTo>
                  <a:lnTo>
                    <a:pt x="2584" y="55"/>
                  </a:lnTo>
                  <a:lnTo>
                    <a:pt x="2590" y="29"/>
                  </a:lnTo>
                  <a:lnTo>
                    <a:pt x="2595" y="23"/>
                  </a:lnTo>
                  <a:lnTo>
                    <a:pt x="2601" y="19"/>
                  </a:lnTo>
                  <a:lnTo>
                    <a:pt x="2614" y="13"/>
                  </a:lnTo>
                  <a:lnTo>
                    <a:pt x="2626" y="6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1" name="Freeform 159">
              <a:extLst>
                <a:ext uri="{FF2B5EF4-FFF2-40B4-BE49-F238E27FC236}">
                  <a16:creationId xmlns:a16="http://schemas.microsoft.com/office/drawing/2014/main" id="{77BFB8BD-1173-CEC6-660A-352EA1F18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899"/>
              <a:ext cx="844" cy="465"/>
            </a:xfrm>
            <a:custGeom>
              <a:avLst/>
              <a:gdLst>
                <a:gd name="T0" fmla="*/ 1 w 1690"/>
                <a:gd name="T1" fmla="*/ 0 h 931"/>
                <a:gd name="T2" fmla="*/ 1 w 1690"/>
                <a:gd name="T3" fmla="*/ 0 h 931"/>
                <a:gd name="T4" fmla="*/ 1 w 1690"/>
                <a:gd name="T5" fmla="*/ 0 h 931"/>
                <a:gd name="T6" fmla="*/ 1 w 1690"/>
                <a:gd name="T7" fmla="*/ 0 h 931"/>
                <a:gd name="T8" fmla="*/ 1 w 1690"/>
                <a:gd name="T9" fmla="*/ 0 h 931"/>
                <a:gd name="T10" fmla="*/ 1 w 1690"/>
                <a:gd name="T11" fmla="*/ 0 h 931"/>
                <a:gd name="T12" fmla="*/ 1 w 1690"/>
                <a:gd name="T13" fmla="*/ 0 h 931"/>
                <a:gd name="T14" fmla="*/ 1 w 1690"/>
                <a:gd name="T15" fmla="*/ 0 h 931"/>
                <a:gd name="T16" fmla="*/ 1 w 1690"/>
                <a:gd name="T17" fmla="*/ 0 h 931"/>
                <a:gd name="T18" fmla="*/ 1 w 1690"/>
                <a:gd name="T19" fmla="*/ 0 h 931"/>
                <a:gd name="T20" fmla="*/ 1 w 1690"/>
                <a:gd name="T21" fmla="*/ 0 h 931"/>
                <a:gd name="T22" fmla="*/ 1 w 1690"/>
                <a:gd name="T23" fmla="*/ 0 h 931"/>
                <a:gd name="T24" fmla="*/ 1 w 1690"/>
                <a:gd name="T25" fmla="*/ 0 h 931"/>
                <a:gd name="T26" fmla="*/ 1 w 1690"/>
                <a:gd name="T27" fmla="*/ 0 h 931"/>
                <a:gd name="T28" fmla="*/ 1 w 1690"/>
                <a:gd name="T29" fmla="*/ 0 h 931"/>
                <a:gd name="T30" fmla="*/ 1 w 1690"/>
                <a:gd name="T31" fmla="*/ 0 h 931"/>
                <a:gd name="T32" fmla="*/ 1 w 1690"/>
                <a:gd name="T33" fmla="*/ 0 h 931"/>
                <a:gd name="T34" fmla="*/ 1 w 1690"/>
                <a:gd name="T35" fmla="*/ 0 h 931"/>
                <a:gd name="T36" fmla="*/ 1 w 1690"/>
                <a:gd name="T37" fmla="*/ 0 h 931"/>
                <a:gd name="T38" fmla="*/ 1 w 1690"/>
                <a:gd name="T39" fmla="*/ 0 h 931"/>
                <a:gd name="T40" fmla="*/ 1 w 1690"/>
                <a:gd name="T41" fmla="*/ 0 h 931"/>
                <a:gd name="T42" fmla="*/ 1 w 1690"/>
                <a:gd name="T43" fmla="*/ 0 h 931"/>
                <a:gd name="T44" fmla="*/ 0 w 1690"/>
                <a:gd name="T45" fmla="*/ 0 h 931"/>
                <a:gd name="T46" fmla="*/ 0 w 1690"/>
                <a:gd name="T47" fmla="*/ 0 h 931"/>
                <a:gd name="T48" fmla="*/ 0 w 1690"/>
                <a:gd name="T49" fmla="*/ 0 h 931"/>
                <a:gd name="T50" fmla="*/ 0 w 1690"/>
                <a:gd name="T51" fmla="*/ 0 h 931"/>
                <a:gd name="T52" fmla="*/ 0 w 1690"/>
                <a:gd name="T53" fmla="*/ 0 h 931"/>
                <a:gd name="T54" fmla="*/ 0 w 1690"/>
                <a:gd name="T55" fmla="*/ 0 h 931"/>
                <a:gd name="T56" fmla="*/ 0 w 1690"/>
                <a:gd name="T57" fmla="*/ 0 h 931"/>
                <a:gd name="T58" fmla="*/ 0 w 1690"/>
                <a:gd name="T59" fmla="*/ 0 h 931"/>
                <a:gd name="T60" fmla="*/ 0 w 1690"/>
                <a:gd name="T61" fmla="*/ 0 h 931"/>
                <a:gd name="T62" fmla="*/ 0 w 1690"/>
                <a:gd name="T63" fmla="*/ 0 h 931"/>
                <a:gd name="T64" fmla="*/ 0 w 1690"/>
                <a:gd name="T65" fmla="*/ 0 h 931"/>
                <a:gd name="T66" fmla="*/ 0 w 1690"/>
                <a:gd name="T67" fmla="*/ 0 h 931"/>
                <a:gd name="T68" fmla="*/ 0 w 1690"/>
                <a:gd name="T69" fmla="*/ 0 h 931"/>
                <a:gd name="T70" fmla="*/ 0 w 1690"/>
                <a:gd name="T71" fmla="*/ 0 h 931"/>
                <a:gd name="T72" fmla="*/ 0 w 1690"/>
                <a:gd name="T73" fmla="*/ 0 h 931"/>
                <a:gd name="T74" fmla="*/ 0 w 1690"/>
                <a:gd name="T75" fmla="*/ 0 h 931"/>
                <a:gd name="T76" fmla="*/ 0 w 1690"/>
                <a:gd name="T77" fmla="*/ 0 h 931"/>
                <a:gd name="T78" fmla="*/ 0 w 1690"/>
                <a:gd name="T79" fmla="*/ 0 h 931"/>
                <a:gd name="T80" fmla="*/ 0 w 1690"/>
                <a:gd name="T81" fmla="*/ 0 h 931"/>
                <a:gd name="T82" fmla="*/ 0 w 1690"/>
                <a:gd name="T83" fmla="*/ 0 h 931"/>
                <a:gd name="T84" fmla="*/ 0 w 1690"/>
                <a:gd name="T85" fmla="*/ 0 h 931"/>
                <a:gd name="T86" fmla="*/ 0 w 1690"/>
                <a:gd name="T87" fmla="*/ 0 h 931"/>
                <a:gd name="T88" fmla="*/ 0 w 1690"/>
                <a:gd name="T89" fmla="*/ 0 h 931"/>
                <a:gd name="T90" fmla="*/ 0 w 1690"/>
                <a:gd name="T91" fmla="*/ 0 h 931"/>
                <a:gd name="T92" fmla="*/ 0 w 1690"/>
                <a:gd name="T93" fmla="*/ 0 h 931"/>
                <a:gd name="T94" fmla="*/ 0 w 1690"/>
                <a:gd name="T95" fmla="*/ 0 h 931"/>
                <a:gd name="T96" fmla="*/ 0 w 1690"/>
                <a:gd name="T97" fmla="*/ 0 h 931"/>
                <a:gd name="T98" fmla="*/ 0 w 1690"/>
                <a:gd name="T99" fmla="*/ 0 h 931"/>
                <a:gd name="T100" fmla="*/ 1 w 1690"/>
                <a:gd name="T101" fmla="*/ 0 h 931"/>
                <a:gd name="T102" fmla="*/ 1 w 1690"/>
                <a:gd name="T103" fmla="*/ 0 h 931"/>
                <a:gd name="T104" fmla="*/ 1 w 1690"/>
                <a:gd name="T105" fmla="*/ 0 h 931"/>
                <a:gd name="T106" fmla="*/ 1 w 1690"/>
                <a:gd name="T107" fmla="*/ 0 h 931"/>
                <a:gd name="T108" fmla="*/ 1 w 1690"/>
                <a:gd name="T109" fmla="*/ 0 h 931"/>
                <a:gd name="T110" fmla="*/ 1 w 1690"/>
                <a:gd name="T111" fmla="*/ 0 h 931"/>
                <a:gd name="T112" fmla="*/ 1 w 1690"/>
                <a:gd name="T113" fmla="*/ 0 h 931"/>
                <a:gd name="T114" fmla="*/ 1 w 1690"/>
                <a:gd name="T115" fmla="*/ 0 h 931"/>
                <a:gd name="T116" fmla="*/ 1 w 1690"/>
                <a:gd name="T117" fmla="*/ 0 h 931"/>
                <a:gd name="T118" fmla="*/ 1 w 1690"/>
                <a:gd name="T119" fmla="*/ 0 h 931"/>
                <a:gd name="T120" fmla="*/ 1 w 1690"/>
                <a:gd name="T121" fmla="*/ 0 h 931"/>
                <a:gd name="T122" fmla="*/ 1 w 1690"/>
                <a:gd name="T123" fmla="*/ 0 h 9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90"/>
                <a:gd name="T187" fmla="*/ 0 h 931"/>
                <a:gd name="T188" fmla="*/ 1690 w 1690"/>
                <a:gd name="T189" fmla="*/ 931 h 9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90" h="931">
                  <a:moveTo>
                    <a:pt x="1690" y="0"/>
                  </a:moveTo>
                  <a:lnTo>
                    <a:pt x="1686" y="19"/>
                  </a:lnTo>
                  <a:lnTo>
                    <a:pt x="1681" y="39"/>
                  </a:lnTo>
                  <a:lnTo>
                    <a:pt x="1677" y="57"/>
                  </a:lnTo>
                  <a:lnTo>
                    <a:pt x="1671" y="74"/>
                  </a:lnTo>
                  <a:lnTo>
                    <a:pt x="1664" y="93"/>
                  </a:lnTo>
                  <a:lnTo>
                    <a:pt x="1657" y="110"/>
                  </a:lnTo>
                  <a:lnTo>
                    <a:pt x="1640" y="144"/>
                  </a:lnTo>
                  <a:lnTo>
                    <a:pt x="1620" y="176"/>
                  </a:lnTo>
                  <a:lnTo>
                    <a:pt x="1599" y="209"/>
                  </a:lnTo>
                  <a:lnTo>
                    <a:pt x="1578" y="240"/>
                  </a:lnTo>
                  <a:lnTo>
                    <a:pt x="1554" y="271"/>
                  </a:lnTo>
                  <a:lnTo>
                    <a:pt x="1537" y="290"/>
                  </a:lnTo>
                  <a:lnTo>
                    <a:pt x="1520" y="308"/>
                  </a:lnTo>
                  <a:lnTo>
                    <a:pt x="1500" y="324"/>
                  </a:lnTo>
                  <a:lnTo>
                    <a:pt x="1481" y="339"/>
                  </a:lnTo>
                  <a:lnTo>
                    <a:pt x="1440" y="370"/>
                  </a:lnTo>
                  <a:lnTo>
                    <a:pt x="1401" y="399"/>
                  </a:lnTo>
                  <a:lnTo>
                    <a:pt x="1396" y="379"/>
                  </a:lnTo>
                  <a:lnTo>
                    <a:pt x="1395" y="361"/>
                  </a:lnTo>
                  <a:lnTo>
                    <a:pt x="1391" y="322"/>
                  </a:lnTo>
                  <a:lnTo>
                    <a:pt x="1389" y="302"/>
                  </a:lnTo>
                  <a:lnTo>
                    <a:pt x="1386" y="284"/>
                  </a:lnTo>
                  <a:lnTo>
                    <a:pt x="1382" y="264"/>
                  </a:lnTo>
                  <a:lnTo>
                    <a:pt x="1377" y="247"/>
                  </a:lnTo>
                  <a:lnTo>
                    <a:pt x="1377" y="240"/>
                  </a:lnTo>
                  <a:lnTo>
                    <a:pt x="1377" y="237"/>
                  </a:lnTo>
                  <a:lnTo>
                    <a:pt x="1377" y="234"/>
                  </a:lnTo>
                  <a:lnTo>
                    <a:pt x="1377" y="227"/>
                  </a:lnTo>
                  <a:lnTo>
                    <a:pt x="1375" y="224"/>
                  </a:lnTo>
                  <a:lnTo>
                    <a:pt x="1372" y="223"/>
                  </a:lnTo>
                  <a:lnTo>
                    <a:pt x="1367" y="226"/>
                  </a:lnTo>
                  <a:lnTo>
                    <a:pt x="1352" y="254"/>
                  </a:lnTo>
                  <a:lnTo>
                    <a:pt x="1341" y="283"/>
                  </a:lnTo>
                  <a:lnTo>
                    <a:pt x="1330" y="312"/>
                  </a:lnTo>
                  <a:lnTo>
                    <a:pt x="1318" y="343"/>
                  </a:lnTo>
                  <a:lnTo>
                    <a:pt x="1307" y="373"/>
                  </a:lnTo>
                  <a:lnTo>
                    <a:pt x="1293" y="402"/>
                  </a:lnTo>
                  <a:lnTo>
                    <a:pt x="1284" y="414"/>
                  </a:lnTo>
                  <a:lnTo>
                    <a:pt x="1276" y="429"/>
                  </a:lnTo>
                  <a:lnTo>
                    <a:pt x="1266" y="441"/>
                  </a:lnTo>
                  <a:lnTo>
                    <a:pt x="1256" y="454"/>
                  </a:lnTo>
                  <a:lnTo>
                    <a:pt x="1229" y="487"/>
                  </a:lnTo>
                  <a:lnTo>
                    <a:pt x="1201" y="519"/>
                  </a:lnTo>
                  <a:lnTo>
                    <a:pt x="1172" y="551"/>
                  </a:lnTo>
                  <a:lnTo>
                    <a:pt x="1157" y="566"/>
                  </a:lnTo>
                  <a:lnTo>
                    <a:pt x="1143" y="579"/>
                  </a:lnTo>
                  <a:lnTo>
                    <a:pt x="1138" y="560"/>
                  </a:lnTo>
                  <a:lnTo>
                    <a:pt x="1136" y="542"/>
                  </a:lnTo>
                  <a:lnTo>
                    <a:pt x="1134" y="522"/>
                  </a:lnTo>
                  <a:lnTo>
                    <a:pt x="1134" y="501"/>
                  </a:lnTo>
                  <a:lnTo>
                    <a:pt x="1133" y="461"/>
                  </a:lnTo>
                  <a:lnTo>
                    <a:pt x="1129" y="441"/>
                  </a:lnTo>
                  <a:lnTo>
                    <a:pt x="1124" y="421"/>
                  </a:lnTo>
                  <a:lnTo>
                    <a:pt x="1124" y="417"/>
                  </a:lnTo>
                  <a:lnTo>
                    <a:pt x="1124" y="412"/>
                  </a:lnTo>
                  <a:lnTo>
                    <a:pt x="1123" y="409"/>
                  </a:lnTo>
                  <a:lnTo>
                    <a:pt x="1120" y="407"/>
                  </a:lnTo>
                  <a:lnTo>
                    <a:pt x="1117" y="407"/>
                  </a:lnTo>
                  <a:lnTo>
                    <a:pt x="1114" y="409"/>
                  </a:lnTo>
                  <a:lnTo>
                    <a:pt x="1110" y="429"/>
                  </a:lnTo>
                  <a:lnTo>
                    <a:pt x="1103" y="448"/>
                  </a:lnTo>
                  <a:lnTo>
                    <a:pt x="1096" y="467"/>
                  </a:lnTo>
                  <a:lnTo>
                    <a:pt x="1087" y="485"/>
                  </a:lnTo>
                  <a:lnTo>
                    <a:pt x="1079" y="504"/>
                  </a:lnTo>
                  <a:lnTo>
                    <a:pt x="1068" y="521"/>
                  </a:lnTo>
                  <a:lnTo>
                    <a:pt x="1045" y="555"/>
                  </a:lnTo>
                  <a:lnTo>
                    <a:pt x="1019" y="589"/>
                  </a:lnTo>
                  <a:lnTo>
                    <a:pt x="1008" y="604"/>
                  </a:lnTo>
                  <a:lnTo>
                    <a:pt x="995" y="621"/>
                  </a:lnTo>
                  <a:lnTo>
                    <a:pt x="971" y="654"/>
                  </a:lnTo>
                  <a:lnTo>
                    <a:pt x="960" y="671"/>
                  </a:lnTo>
                  <a:lnTo>
                    <a:pt x="949" y="688"/>
                  </a:lnTo>
                  <a:lnTo>
                    <a:pt x="937" y="702"/>
                  </a:lnTo>
                  <a:lnTo>
                    <a:pt x="924" y="716"/>
                  </a:lnTo>
                  <a:lnTo>
                    <a:pt x="899" y="742"/>
                  </a:lnTo>
                  <a:lnTo>
                    <a:pt x="871" y="765"/>
                  </a:lnTo>
                  <a:lnTo>
                    <a:pt x="842" y="787"/>
                  </a:lnTo>
                  <a:lnTo>
                    <a:pt x="813" y="807"/>
                  </a:lnTo>
                  <a:lnTo>
                    <a:pt x="783" y="826"/>
                  </a:lnTo>
                  <a:lnTo>
                    <a:pt x="753" y="844"/>
                  </a:lnTo>
                  <a:lnTo>
                    <a:pt x="723" y="862"/>
                  </a:lnTo>
                  <a:lnTo>
                    <a:pt x="696" y="872"/>
                  </a:lnTo>
                  <a:lnTo>
                    <a:pt x="669" y="881"/>
                  </a:lnTo>
                  <a:lnTo>
                    <a:pt x="644" y="889"/>
                  </a:lnTo>
                  <a:lnTo>
                    <a:pt x="616" y="896"/>
                  </a:lnTo>
                  <a:lnTo>
                    <a:pt x="589" y="902"/>
                  </a:lnTo>
                  <a:lnTo>
                    <a:pt x="562" y="908"/>
                  </a:lnTo>
                  <a:lnTo>
                    <a:pt x="505" y="918"/>
                  </a:lnTo>
                  <a:lnTo>
                    <a:pt x="448" y="925"/>
                  </a:lnTo>
                  <a:lnTo>
                    <a:pt x="392" y="928"/>
                  </a:lnTo>
                  <a:lnTo>
                    <a:pt x="333" y="931"/>
                  </a:lnTo>
                  <a:lnTo>
                    <a:pt x="275" y="931"/>
                  </a:lnTo>
                  <a:lnTo>
                    <a:pt x="244" y="928"/>
                  </a:lnTo>
                  <a:lnTo>
                    <a:pt x="213" y="923"/>
                  </a:lnTo>
                  <a:lnTo>
                    <a:pt x="152" y="911"/>
                  </a:lnTo>
                  <a:lnTo>
                    <a:pt x="121" y="905"/>
                  </a:lnTo>
                  <a:lnTo>
                    <a:pt x="90" y="898"/>
                  </a:lnTo>
                  <a:lnTo>
                    <a:pt x="27" y="887"/>
                  </a:lnTo>
                  <a:lnTo>
                    <a:pt x="19" y="882"/>
                  </a:lnTo>
                  <a:lnTo>
                    <a:pt x="10" y="878"/>
                  </a:lnTo>
                  <a:lnTo>
                    <a:pt x="5" y="874"/>
                  </a:lnTo>
                  <a:lnTo>
                    <a:pt x="2" y="871"/>
                  </a:lnTo>
                  <a:lnTo>
                    <a:pt x="0" y="868"/>
                  </a:lnTo>
                  <a:lnTo>
                    <a:pt x="19" y="857"/>
                  </a:lnTo>
                  <a:lnTo>
                    <a:pt x="37" y="844"/>
                  </a:lnTo>
                  <a:lnTo>
                    <a:pt x="54" y="831"/>
                  </a:lnTo>
                  <a:lnTo>
                    <a:pt x="71" y="818"/>
                  </a:lnTo>
                  <a:lnTo>
                    <a:pt x="102" y="790"/>
                  </a:lnTo>
                  <a:lnTo>
                    <a:pt x="131" y="760"/>
                  </a:lnTo>
                  <a:lnTo>
                    <a:pt x="161" y="729"/>
                  </a:lnTo>
                  <a:lnTo>
                    <a:pt x="189" y="698"/>
                  </a:lnTo>
                  <a:lnTo>
                    <a:pt x="217" y="665"/>
                  </a:lnTo>
                  <a:lnTo>
                    <a:pt x="247" y="636"/>
                  </a:lnTo>
                  <a:lnTo>
                    <a:pt x="274" y="719"/>
                  </a:lnTo>
                  <a:lnTo>
                    <a:pt x="277" y="719"/>
                  </a:lnTo>
                  <a:lnTo>
                    <a:pt x="280" y="721"/>
                  </a:lnTo>
                  <a:lnTo>
                    <a:pt x="281" y="719"/>
                  </a:lnTo>
                  <a:lnTo>
                    <a:pt x="284" y="719"/>
                  </a:lnTo>
                  <a:lnTo>
                    <a:pt x="297" y="698"/>
                  </a:lnTo>
                  <a:lnTo>
                    <a:pt x="311" y="678"/>
                  </a:lnTo>
                  <a:lnTo>
                    <a:pt x="326" y="657"/>
                  </a:lnTo>
                  <a:lnTo>
                    <a:pt x="342" y="637"/>
                  </a:lnTo>
                  <a:lnTo>
                    <a:pt x="359" y="617"/>
                  </a:lnTo>
                  <a:lnTo>
                    <a:pt x="376" y="597"/>
                  </a:lnTo>
                  <a:lnTo>
                    <a:pt x="393" y="579"/>
                  </a:lnTo>
                  <a:lnTo>
                    <a:pt x="409" y="559"/>
                  </a:lnTo>
                  <a:lnTo>
                    <a:pt x="505" y="443"/>
                  </a:lnTo>
                  <a:lnTo>
                    <a:pt x="509" y="454"/>
                  </a:lnTo>
                  <a:lnTo>
                    <a:pt x="512" y="467"/>
                  </a:lnTo>
                  <a:lnTo>
                    <a:pt x="516" y="491"/>
                  </a:lnTo>
                  <a:lnTo>
                    <a:pt x="519" y="516"/>
                  </a:lnTo>
                  <a:lnTo>
                    <a:pt x="522" y="542"/>
                  </a:lnTo>
                  <a:lnTo>
                    <a:pt x="525" y="545"/>
                  </a:lnTo>
                  <a:lnTo>
                    <a:pt x="528" y="549"/>
                  </a:lnTo>
                  <a:lnTo>
                    <a:pt x="532" y="549"/>
                  </a:lnTo>
                  <a:lnTo>
                    <a:pt x="533" y="548"/>
                  </a:lnTo>
                  <a:lnTo>
                    <a:pt x="535" y="546"/>
                  </a:lnTo>
                  <a:lnTo>
                    <a:pt x="553" y="522"/>
                  </a:lnTo>
                  <a:lnTo>
                    <a:pt x="573" y="498"/>
                  </a:lnTo>
                  <a:lnTo>
                    <a:pt x="614" y="451"/>
                  </a:lnTo>
                  <a:lnTo>
                    <a:pt x="655" y="407"/>
                  </a:lnTo>
                  <a:lnTo>
                    <a:pt x="698" y="363"/>
                  </a:lnTo>
                  <a:lnTo>
                    <a:pt x="742" y="319"/>
                  </a:lnTo>
                  <a:lnTo>
                    <a:pt x="786" y="277"/>
                  </a:lnTo>
                  <a:lnTo>
                    <a:pt x="830" y="233"/>
                  </a:lnTo>
                  <a:lnTo>
                    <a:pt x="872" y="189"/>
                  </a:lnTo>
                  <a:lnTo>
                    <a:pt x="896" y="166"/>
                  </a:lnTo>
                  <a:lnTo>
                    <a:pt x="919" y="144"/>
                  </a:lnTo>
                  <a:lnTo>
                    <a:pt x="964" y="98"/>
                  </a:lnTo>
                  <a:lnTo>
                    <a:pt x="987" y="76"/>
                  </a:lnTo>
                  <a:lnTo>
                    <a:pt x="1011" y="54"/>
                  </a:lnTo>
                  <a:lnTo>
                    <a:pt x="1036" y="36"/>
                  </a:lnTo>
                  <a:lnTo>
                    <a:pt x="1063" y="17"/>
                  </a:lnTo>
                  <a:lnTo>
                    <a:pt x="1078" y="16"/>
                  </a:lnTo>
                  <a:lnTo>
                    <a:pt x="1092" y="16"/>
                  </a:lnTo>
                  <a:lnTo>
                    <a:pt x="1107" y="16"/>
                  </a:lnTo>
                  <a:lnTo>
                    <a:pt x="1123" y="15"/>
                  </a:lnTo>
                  <a:lnTo>
                    <a:pt x="1153" y="13"/>
                  </a:lnTo>
                  <a:lnTo>
                    <a:pt x="1167" y="12"/>
                  </a:lnTo>
                  <a:lnTo>
                    <a:pt x="1180" y="9"/>
                  </a:lnTo>
                  <a:lnTo>
                    <a:pt x="1181" y="10"/>
                  </a:lnTo>
                  <a:lnTo>
                    <a:pt x="1182" y="12"/>
                  </a:lnTo>
                  <a:lnTo>
                    <a:pt x="1189" y="10"/>
                  </a:lnTo>
                  <a:lnTo>
                    <a:pt x="1191" y="12"/>
                  </a:lnTo>
                  <a:lnTo>
                    <a:pt x="1192" y="12"/>
                  </a:lnTo>
                  <a:lnTo>
                    <a:pt x="1321" y="9"/>
                  </a:lnTo>
                  <a:lnTo>
                    <a:pt x="1323" y="12"/>
                  </a:lnTo>
                  <a:lnTo>
                    <a:pt x="1324" y="13"/>
                  </a:lnTo>
                  <a:lnTo>
                    <a:pt x="1328" y="15"/>
                  </a:lnTo>
                  <a:lnTo>
                    <a:pt x="1333" y="15"/>
                  </a:lnTo>
                  <a:lnTo>
                    <a:pt x="1335" y="16"/>
                  </a:lnTo>
                  <a:lnTo>
                    <a:pt x="1389" y="16"/>
                  </a:lnTo>
                  <a:lnTo>
                    <a:pt x="1415" y="17"/>
                  </a:lnTo>
                  <a:lnTo>
                    <a:pt x="1429" y="19"/>
                  </a:lnTo>
                  <a:lnTo>
                    <a:pt x="1442" y="22"/>
                  </a:lnTo>
                  <a:lnTo>
                    <a:pt x="1472" y="22"/>
                  </a:lnTo>
                  <a:lnTo>
                    <a:pt x="1503" y="22"/>
                  </a:lnTo>
                  <a:lnTo>
                    <a:pt x="1534" y="22"/>
                  </a:lnTo>
                  <a:lnTo>
                    <a:pt x="1566" y="22"/>
                  </a:lnTo>
                  <a:lnTo>
                    <a:pt x="1599" y="20"/>
                  </a:lnTo>
                  <a:lnTo>
                    <a:pt x="1630" y="16"/>
                  </a:lnTo>
                  <a:lnTo>
                    <a:pt x="1644" y="13"/>
                  </a:lnTo>
                  <a:lnTo>
                    <a:pt x="1660" y="10"/>
                  </a:lnTo>
                  <a:lnTo>
                    <a:pt x="1676" y="6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2" name="Freeform 160">
              <a:extLst>
                <a:ext uri="{FF2B5EF4-FFF2-40B4-BE49-F238E27FC236}">
                  <a16:creationId xmlns:a16="http://schemas.microsoft.com/office/drawing/2014/main" id="{2C95EF17-4EF6-203A-43CE-C74D7BB61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2912"/>
              <a:ext cx="503" cy="405"/>
            </a:xfrm>
            <a:custGeom>
              <a:avLst/>
              <a:gdLst>
                <a:gd name="T0" fmla="*/ 0 w 1008"/>
                <a:gd name="T1" fmla="*/ 1 h 810"/>
                <a:gd name="T2" fmla="*/ 0 w 1008"/>
                <a:gd name="T3" fmla="*/ 1 h 810"/>
                <a:gd name="T4" fmla="*/ 0 w 1008"/>
                <a:gd name="T5" fmla="*/ 1 h 810"/>
                <a:gd name="T6" fmla="*/ 0 w 1008"/>
                <a:gd name="T7" fmla="*/ 1 h 810"/>
                <a:gd name="T8" fmla="*/ 0 w 1008"/>
                <a:gd name="T9" fmla="*/ 1 h 810"/>
                <a:gd name="T10" fmla="*/ 0 w 1008"/>
                <a:gd name="T11" fmla="*/ 1 h 810"/>
                <a:gd name="T12" fmla="*/ 0 w 1008"/>
                <a:gd name="T13" fmla="*/ 1 h 810"/>
                <a:gd name="T14" fmla="*/ 0 w 1008"/>
                <a:gd name="T15" fmla="*/ 1 h 810"/>
                <a:gd name="T16" fmla="*/ 0 w 1008"/>
                <a:gd name="T17" fmla="*/ 1 h 810"/>
                <a:gd name="T18" fmla="*/ 0 w 1008"/>
                <a:gd name="T19" fmla="*/ 1 h 810"/>
                <a:gd name="T20" fmla="*/ 0 w 1008"/>
                <a:gd name="T21" fmla="*/ 1 h 810"/>
                <a:gd name="T22" fmla="*/ 0 w 1008"/>
                <a:gd name="T23" fmla="*/ 1 h 810"/>
                <a:gd name="T24" fmla="*/ 0 w 1008"/>
                <a:gd name="T25" fmla="*/ 1 h 810"/>
                <a:gd name="T26" fmla="*/ 0 w 1008"/>
                <a:gd name="T27" fmla="*/ 1 h 810"/>
                <a:gd name="T28" fmla="*/ 0 w 1008"/>
                <a:gd name="T29" fmla="*/ 1 h 810"/>
                <a:gd name="T30" fmla="*/ 0 w 1008"/>
                <a:gd name="T31" fmla="*/ 1 h 810"/>
                <a:gd name="T32" fmla="*/ 0 w 1008"/>
                <a:gd name="T33" fmla="*/ 1 h 810"/>
                <a:gd name="T34" fmla="*/ 0 w 1008"/>
                <a:gd name="T35" fmla="*/ 1 h 810"/>
                <a:gd name="T36" fmla="*/ 0 w 1008"/>
                <a:gd name="T37" fmla="*/ 1 h 810"/>
                <a:gd name="T38" fmla="*/ 0 w 1008"/>
                <a:gd name="T39" fmla="*/ 1 h 810"/>
                <a:gd name="T40" fmla="*/ 0 w 1008"/>
                <a:gd name="T41" fmla="*/ 1 h 810"/>
                <a:gd name="T42" fmla="*/ 0 w 1008"/>
                <a:gd name="T43" fmla="*/ 1 h 810"/>
                <a:gd name="T44" fmla="*/ 0 w 1008"/>
                <a:gd name="T45" fmla="*/ 1 h 810"/>
                <a:gd name="T46" fmla="*/ 0 w 1008"/>
                <a:gd name="T47" fmla="*/ 1 h 810"/>
                <a:gd name="T48" fmla="*/ 0 w 1008"/>
                <a:gd name="T49" fmla="*/ 1 h 810"/>
                <a:gd name="T50" fmla="*/ 0 w 1008"/>
                <a:gd name="T51" fmla="*/ 1 h 810"/>
                <a:gd name="T52" fmla="*/ 0 w 1008"/>
                <a:gd name="T53" fmla="*/ 1 h 810"/>
                <a:gd name="T54" fmla="*/ 0 w 1008"/>
                <a:gd name="T55" fmla="*/ 1 h 810"/>
                <a:gd name="T56" fmla="*/ 0 w 1008"/>
                <a:gd name="T57" fmla="*/ 1 h 810"/>
                <a:gd name="T58" fmla="*/ 0 w 1008"/>
                <a:gd name="T59" fmla="*/ 1 h 810"/>
                <a:gd name="T60" fmla="*/ 0 w 1008"/>
                <a:gd name="T61" fmla="*/ 1 h 810"/>
                <a:gd name="T62" fmla="*/ 0 w 1008"/>
                <a:gd name="T63" fmla="*/ 1 h 810"/>
                <a:gd name="T64" fmla="*/ 0 w 1008"/>
                <a:gd name="T65" fmla="*/ 1 h 810"/>
                <a:gd name="T66" fmla="*/ 0 w 1008"/>
                <a:gd name="T67" fmla="*/ 1 h 810"/>
                <a:gd name="T68" fmla="*/ 0 w 1008"/>
                <a:gd name="T69" fmla="*/ 1 h 810"/>
                <a:gd name="T70" fmla="*/ 0 w 1008"/>
                <a:gd name="T71" fmla="*/ 1 h 810"/>
                <a:gd name="T72" fmla="*/ 0 w 1008"/>
                <a:gd name="T73" fmla="*/ 1 h 810"/>
                <a:gd name="T74" fmla="*/ 0 w 1008"/>
                <a:gd name="T75" fmla="*/ 1 h 810"/>
                <a:gd name="T76" fmla="*/ 0 w 1008"/>
                <a:gd name="T77" fmla="*/ 1 h 810"/>
                <a:gd name="T78" fmla="*/ 0 w 1008"/>
                <a:gd name="T79" fmla="*/ 1 h 810"/>
                <a:gd name="T80" fmla="*/ 0 w 1008"/>
                <a:gd name="T81" fmla="*/ 1 h 810"/>
                <a:gd name="T82" fmla="*/ 0 w 1008"/>
                <a:gd name="T83" fmla="*/ 1 h 810"/>
                <a:gd name="T84" fmla="*/ 0 w 1008"/>
                <a:gd name="T85" fmla="*/ 1 h 810"/>
                <a:gd name="T86" fmla="*/ 0 w 1008"/>
                <a:gd name="T87" fmla="*/ 1 h 810"/>
                <a:gd name="T88" fmla="*/ 0 w 1008"/>
                <a:gd name="T89" fmla="*/ 1 h 810"/>
                <a:gd name="T90" fmla="*/ 0 w 1008"/>
                <a:gd name="T91" fmla="*/ 1 h 810"/>
                <a:gd name="T92" fmla="*/ 0 w 1008"/>
                <a:gd name="T93" fmla="*/ 1 h 810"/>
                <a:gd name="T94" fmla="*/ 0 w 1008"/>
                <a:gd name="T95" fmla="*/ 1 h 810"/>
                <a:gd name="T96" fmla="*/ 0 w 1008"/>
                <a:gd name="T97" fmla="*/ 1 h 810"/>
                <a:gd name="T98" fmla="*/ 0 w 1008"/>
                <a:gd name="T99" fmla="*/ 1 h 810"/>
                <a:gd name="T100" fmla="*/ 0 w 1008"/>
                <a:gd name="T101" fmla="*/ 1 h 810"/>
                <a:gd name="T102" fmla="*/ 0 w 1008"/>
                <a:gd name="T103" fmla="*/ 1 h 810"/>
                <a:gd name="T104" fmla="*/ 0 w 1008"/>
                <a:gd name="T105" fmla="*/ 1 h 810"/>
                <a:gd name="T106" fmla="*/ 0 w 1008"/>
                <a:gd name="T107" fmla="*/ 1 h 810"/>
                <a:gd name="T108" fmla="*/ 0 w 1008"/>
                <a:gd name="T109" fmla="*/ 1 h 810"/>
                <a:gd name="T110" fmla="*/ 0 w 1008"/>
                <a:gd name="T111" fmla="*/ 1 h 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08"/>
                <a:gd name="T169" fmla="*/ 0 h 810"/>
                <a:gd name="T170" fmla="*/ 1008 w 1008"/>
                <a:gd name="T171" fmla="*/ 810 h 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08" h="810">
                  <a:moveTo>
                    <a:pt x="1008" y="0"/>
                  </a:moveTo>
                  <a:lnTo>
                    <a:pt x="882" y="120"/>
                  </a:lnTo>
                  <a:lnTo>
                    <a:pt x="818" y="180"/>
                  </a:lnTo>
                  <a:lnTo>
                    <a:pt x="757" y="242"/>
                  </a:lnTo>
                  <a:lnTo>
                    <a:pt x="695" y="305"/>
                  </a:lnTo>
                  <a:lnTo>
                    <a:pt x="634" y="369"/>
                  </a:lnTo>
                  <a:lnTo>
                    <a:pt x="574" y="434"/>
                  </a:lnTo>
                  <a:lnTo>
                    <a:pt x="515" y="500"/>
                  </a:lnTo>
                  <a:lnTo>
                    <a:pt x="510" y="472"/>
                  </a:lnTo>
                  <a:lnTo>
                    <a:pt x="505" y="444"/>
                  </a:lnTo>
                  <a:lnTo>
                    <a:pt x="498" y="417"/>
                  </a:lnTo>
                  <a:lnTo>
                    <a:pt x="496" y="403"/>
                  </a:lnTo>
                  <a:lnTo>
                    <a:pt x="495" y="390"/>
                  </a:lnTo>
                  <a:lnTo>
                    <a:pt x="492" y="388"/>
                  </a:lnTo>
                  <a:lnTo>
                    <a:pt x="489" y="387"/>
                  </a:lnTo>
                  <a:lnTo>
                    <a:pt x="486" y="388"/>
                  </a:lnTo>
                  <a:lnTo>
                    <a:pt x="484" y="391"/>
                  </a:lnTo>
                  <a:lnTo>
                    <a:pt x="481" y="394"/>
                  </a:lnTo>
                  <a:lnTo>
                    <a:pt x="479" y="400"/>
                  </a:lnTo>
                  <a:lnTo>
                    <a:pt x="478" y="404"/>
                  </a:lnTo>
                  <a:lnTo>
                    <a:pt x="476" y="408"/>
                  </a:lnTo>
                  <a:lnTo>
                    <a:pt x="474" y="412"/>
                  </a:lnTo>
                  <a:lnTo>
                    <a:pt x="447" y="444"/>
                  </a:lnTo>
                  <a:lnTo>
                    <a:pt x="421" y="475"/>
                  </a:lnTo>
                  <a:lnTo>
                    <a:pt x="394" y="509"/>
                  </a:lnTo>
                  <a:lnTo>
                    <a:pt x="367" y="542"/>
                  </a:lnTo>
                  <a:lnTo>
                    <a:pt x="313" y="607"/>
                  </a:lnTo>
                  <a:lnTo>
                    <a:pt x="288" y="641"/>
                  </a:lnTo>
                  <a:lnTo>
                    <a:pt x="262" y="673"/>
                  </a:lnTo>
                  <a:lnTo>
                    <a:pt x="258" y="662"/>
                  </a:lnTo>
                  <a:lnTo>
                    <a:pt x="254" y="651"/>
                  </a:lnTo>
                  <a:lnTo>
                    <a:pt x="247" y="627"/>
                  </a:lnTo>
                  <a:lnTo>
                    <a:pt x="240" y="604"/>
                  </a:lnTo>
                  <a:lnTo>
                    <a:pt x="236" y="593"/>
                  </a:lnTo>
                  <a:lnTo>
                    <a:pt x="231" y="581"/>
                  </a:lnTo>
                  <a:lnTo>
                    <a:pt x="226" y="584"/>
                  </a:lnTo>
                  <a:lnTo>
                    <a:pt x="223" y="587"/>
                  </a:lnTo>
                  <a:lnTo>
                    <a:pt x="219" y="591"/>
                  </a:lnTo>
                  <a:lnTo>
                    <a:pt x="217" y="597"/>
                  </a:lnTo>
                  <a:lnTo>
                    <a:pt x="211" y="608"/>
                  </a:lnTo>
                  <a:lnTo>
                    <a:pt x="204" y="618"/>
                  </a:lnTo>
                  <a:lnTo>
                    <a:pt x="180" y="642"/>
                  </a:lnTo>
                  <a:lnTo>
                    <a:pt x="158" y="668"/>
                  </a:lnTo>
                  <a:lnTo>
                    <a:pt x="111" y="717"/>
                  </a:lnTo>
                  <a:lnTo>
                    <a:pt x="88" y="741"/>
                  </a:lnTo>
                  <a:lnTo>
                    <a:pt x="63" y="764"/>
                  </a:lnTo>
                  <a:lnTo>
                    <a:pt x="37" y="788"/>
                  </a:lnTo>
                  <a:lnTo>
                    <a:pt x="10" y="810"/>
                  </a:lnTo>
                  <a:lnTo>
                    <a:pt x="10" y="807"/>
                  </a:lnTo>
                  <a:lnTo>
                    <a:pt x="12" y="805"/>
                  </a:lnTo>
                  <a:lnTo>
                    <a:pt x="12" y="804"/>
                  </a:lnTo>
                  <a:lnTo>
                    <a:pt x="10" y="802"/>
                  </a:lnTo>
                  <a:lnTo>
                    <a:pt x="3" y="810"/>
                  </a:lnTo>
                  <a:lnTo>
                    <a:pt x="3" y="805"/>
                  </a:lnTo>
                  <a:lnTo>
                    <a:pt x="0" y="805"/>
                  </a:lnTo>
                  <a:lnTo>
                    <a:pt x="3" y="802"/>
                  </a:lnTo>
                  <a:lnTo>
                    <a:pt x="4" y="800"/>
                  </a:lnTo>
                  <a:lnTo>
                    <a:pt x="6" y="798"/>
                  </a:lnTo>
                  <a:lnTo>
                    <a:pt x="7" y="797"/>
                  </a:lnTo>
                  <a:lnTo>
                    <a:pt x="10" y="797"/>
                  </a:lnTo>
                  <a:lnTo>
                    <a:pt x="10" y="798"/>
                  </a:lnTo>
                  <a:lnTo>
                    <a:pt x="12" y="800"/>
                  </a:lnTo>
                  <a:lnTo>
                    <a:pt x="24" y="778"/>
                  </a:lnTo>
                  <a:lnTo>
                    <a:pt x="40" y="756"/>
                  </a:lnTo>
                  <a:lnTo>
                    <a:pt x="56" y="733"/>
                  </a:lnTo>
                  <a:lnTo>
                    <a:pt x="73" y="710"/>
                  </a:lnTo>
                  <a:lnTo>
                    <a:pt x="90" y="688"/>
                  </a:lnTo>
                  <a:lnTo>
                    <a:pt x="107" y="666"/>
                  </a:lnTo>
                  <a:lnTo>
                    <a:pt x="122" y="642"/>
                  </a:lnTo>
                  <a:lnTo>
                    <a:pt x="138" y="620"/>
                  </a:lnTo>
                  <a:lnTo>
                    <a:pt x="165" y="577"/>
                  </a:lnTo>
                  <a:lnTo>
                    <a:pt x="192" y="534"/>
                  </a:lnTo>
                  <a:lnTo>
                    <a:pt x="217" y="492"/>
                  </a:lnTo>
                  <a:lnTo>
                    <a:pt x="230" y="471"/>
                  </a:lnTo>
                  <a:lnTo>
                    <a:pt x="241" y="448"/>
                  </a:lnTo>
                  <a:lnTo>
                    <a:pt x="292" y="496"/>
                  </a:lnTo>
                  <a:lnTo>
                    <a:pt x="298" y="496"/>
                  </a:lnTo>
                  <a:lnTo>
                    <a:pt x="340" y="438"/>
                  </a:lnTo>
                  <a:lnTo>
                    <a:pt x="362" y="407"/>
                  </a:lnTo>
                  <a:lnTo>
                    <a:pt x="383" y="376"/>
                  </a:lnTo>
                  <a:lnTo>
                    <a:pt x="403" y="344"/>
                  </a:lnTo>
                  <a:lnTo>
                    <a:pt x="421" y="313"/>
                  </a:lnTo>
                  <a:lnTo>
                    <a:pt x="438" y="281"/>
                  </a:lnTo>
                  <a:lnTo>
                    <a:pt x="454" y="248"/>
                  </a:lnTo>
                  <a:lnTo>
                    <a:pt x="474" y="211"/>
                  </a:lnTo>
                  <a:lnTo>
                    <a:pt x="485" y="224"/>
                  </a:lnTo>
                  <a:lnTo>
                    <a:pt x="498" y="237"/>
                  </a:lnTo>
                  <a:lnTo>
                    <a:pt x="508" y="249"/>
                  </a:lnTo>
                  <a:lnTo>
                    <a:pt x="512" y="258"/>
                  </a:lnTo>
                  <a:lnTo>
                    <a:pt x="516" y="265"/>
                  </a:lnTo>
                  <a:lnTo>
                    <a:pt x="525" y="264"/>
                  </a:lnTo>
                  <a:lnTo>
                    <a:pt x="532" y="261"/>
                  </a:lnTo>
                  <a:lnTo>
                    <a:pt x="537" y="257"/>
                  </a:lnTo>
                  <a:lnTo>
                    <a:pt x="544" y="252"/>
                  </a:lnTo>
                  <a:lnTo>
                    <a:pt x="556" y="241"/>
                  </a:lnTo>
                  <a:lnTo>
                    <a:pt x="569" y="228"/>
                  </a:lnTo>
                  <a:lnTo>
                    <a:pt x="586" y="208"/>
                  </a:lnTo>
                  <a:lnTo>
                    <a:pt x="603" y="188"/>
                  </a:lnTo>
                  <a:lnTo>
                    <a:pt x="618" y="166"/>
                  </a:lnTo>
                  <a:lnTo>
                    <a:pt x="634" y="143"/>
                  </a:lnTo>
                  <a:lnTo>
                    <a:pt x="649" y="120"/>
                  </a:lnTo>
                  <a:lnTo>
                    <a:pt x="664" y="98"/>
                  </a:lnTo>
                  <a:lnTo>
                    <a:pt x="695" y="52"/>
                  </a:lnTo>
                  <a:lnTo>
                    <a:pt x="709" y="45"/>
                  </a:lnTo>
                  <a:lnTo>
                    <a:pt x="724" y="40"/>
                  </a:lnTo>
                  <a:lnTo>
                    <a:pt x="739" y="37"/>
                  </a:lnTo>
                  <a:lnTo>
                    <a:pt x="753" y="34"/>
                  </a:lnTo>
                  <a:lnTo>
                    <a:pt x="784" y="30"/>
                  </a:lnTo>
                  <a:lnTo>
                    <a:pt x="800" y="28"/>
                  </a:lnTo>
                  <a:lnTo>
                    <a:pt x="815" y="25"/>
                  </a:lnTo>
                  <a:lnTo>
                    <a:pt x="863" y="18"/>
                  </a:lnTo>
                  <a:lnTo>
                    <a:pt x="912" y="11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3" name="Freeform 161">
              <a:extLst>
                <a:ext uri="{FF2B5EF4-FFF2-40B4-BE49-F238E27FC236}">
                  <a16:creationId xmlns:a16="http://schemas.microsoft.com/office/drawing/2014/main" id="{B1C2EBF1-9C25-B66D-BC0B-4AAD082D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918"/>
              <a:ext cx="751" cy="412"/>
            </a:xfrm>
            <a:custGeom>
              <a:avLst/>
              <a:gdLst>
                <a:gd name="T0" fmla="*/ 0 w 1504"/>
                <a:gd name="T1" fmla="*/ 0 h 825"/>
                <a:gd name="T2" fmla="*/ 0 w 1504"/>
                <a:gd name="T3" fmla="*/ 0 h 825"/>
                <a:gd name="T4" fmla="*/ 0 w 1504"/>
                <a:gd name="T5" fmla="*/ 0 h 825"/>
                <a:gd name="T6" fmla="*/ 0 w 1504"/>
                <a:gd name="T7" fmla="*/ 0 h 825"/>
                <a:gd name="T8" fmla="*/ 0 w 1504"/>
                <a:gd name="T9" fmla="*/ 0 h 825"/>
                <a:gd name="T10" fmla="*/ 0 w 1504"/>
                <a:gd name="T11" fmla="*/ 0 h 825"/>
                <a:gd name="T12" fmla="*/ 0 w 1504"/>
                <a:gd name="T13" fmla="*/ 0 h 825"/>
                <a:gd name="T14" fmla="*/ 0 w 1504"/>
                <a:gd name="T15" fmla="*/ 0 h 825"/>
                <a:gd name="T16" fmla="*/ 1 w 1504"/>
                <a:gd name="T17" fmla="*/ 0 h 825"/>
                <a:gd name="T18" fmla="*/ 1 w 1504"/>
                <a:gd name="T19" fmla="*/ 0 h 825"/>
                <a:gd name="T20" fmla="*/ 1 w 1504"/>
                <a:gd name="T21" fmla="*/ 0 h 825"/>
                <a:gd name="T22" fmla="*/ 1 w 1504"/>
                <a:gd name="T23" fmla="*/ 0 h 825"/>
                <a:gd name="T24" fmla="*/ 1 w 1504"/>
                <a:gd name="T25" fmla="*/ 0 h 825"/>
                <a:gd name="T26" fmla="*/ 1 w 1504"/>
                <a:gd name="T27" fmla="*/ 0 h 825"/>
                <a:gd name="T28" fmla="*/ 1 w 1504"/>
                <a:gd name="T29" fmla="*/ 0 h 825"/>
                <a:gd name="T30" fmla="*/ 1 w 1504"/>
                <a:gd name="T31" fmla="*/ 0 h 825"/>
                <a:gd name="T32" fmla="*/ 1 w 1504"/>
                <a:gd name="T33" fmla="*/ 0 h 825"/>
                <a:gd name="T34" fmla="*/ 1 w 1504"/>
                <a:gd name="T35" fmla="*/ 0 h 825"/>
                <a:gd name="T36" fmla="*/ 1 w 1504"/>
                <a:gd name="T37" fmla="*/ 0 h 825"/>
                <a:gd name="T38" fmla="*/ 1 w 1504"/>
                <a:gd name="T39" fmla="*/ 0 h 825"/>
                <a:gd name="T40" fmla="*/ 1 w 1504"/>
                <a:gd name="T41" fmla="*/ 0 h 825"/>
                <a:gd name="T42" fmla="*/ 0 w 1504"/>
                <a:gd name="T43" fmla="*/ 0 h 825"/>
                <a:gd name="T44" fmla="*/ 0 w 1504"/>
                <a:gd name="T45" fmla="*/ 0 h 825"/>
                <a:gd name="T46" fmla="*/ 0 w 1504"/>
                <a:gd name="T47" fmla="*/ 0 h 825"/>
                <a:gd name="T48" fmla="*/ 0 w 1504"/>
                <a:gd name="T49" fmla="*/ 0 h 825"/>
                <a:gd name="T50" fmla="*/ 0 w 1504"/>
                <a:gd name="T51" fmla="*/ 0 h 825"/>
                <a:gd name="T52" fmla="*/ 0 w 1504"/>
                <a:gd name="T53" fmla="*/ 0 h 825"/>
                <a:gd name="T54" fmla="*/ 0 w 1504"/>
                <a:gd name="T55" fmla="*/ 0 h 825"/>
                <a:gd name="T56" fmla="*/ 0 w 1504"/>
                <a:gd name="T57" fmla="*/ 0 h 825"/>
                <a:gd name="T58" fmla="*/ 0 w 1504"/>
                <a:gd name="T59" fmla="*/ 0 h 825"/>
                <a:gd name="T60" fmla="*/ 0 w 1504"/>
                <a:gd name="T61" fmla="*/ 0 h 825"/>
                <a:gd name="T62" fmla="*/ 0 w 1504"/>
                <a:gd name="T63" fmla="*/ 0 h 825"/>
                <a:gd name="T64" fmla="*/ 0 w 1504"/>
                <a:gd name="T65" fmla="*/ 0 h 825"/>
                <a:gd name="T66" fmla="*/ 0 w 1504"/>
                <a:gd name="T67" fmla="*/ 0 h 825"/>
                <a:gd name="T68" fmla="*/ 0 w 1504"/>
                <a:gd name="T69" fmla="*/ 0 h 825"/>
                <a:gd name="T70" fmla="*/ 0 w 1504"/>
                <a:gd name="T71" fmla="*/ 0 h 825"/>
                <a:gd name="T72" fmla="*/ 0 w 1504"/>
                <a:gd name="T73" fmla="*/ 0 h 825"/>
                <a:gd name="T74" fmla="*/ 0 w 1504"/>
                <a:gd name="T75" fmla="*/ 0 h 825"/>
                <a:gd name="T76" fmla="*/ 0 w 1504"/>
                <a:gd name="T77" fmla="*/ 0 h 825"/>
                <a:gd name="T78" fmla="*/ 0 w 1504"/>
                <a:gd name="T79" fmla="*/ 0 h 825"/>
                <a:gd name="T80" fmla="*/ 0 w 1504"/>
                <a:gd name="T81" fmla="*/ 0 h 825"/>
                <a:gd name="T82" fmla="*/ 0 w 1504"/>
                <a:gd name="T83" fmla="*/ 0 h 825"/>
                <a:gd name="T84" fmla="*/ 0 w 1504"/>
                <a:gd name="T85" fmla="*/ 0 h 825"/>
                <a:gd name="T86" fmla="*/ 0 w 1504"/>
                <a:gd name="T87" fmla="*/ 0 h 825"/>
                <a:gd name="T88" fmla="*/ 0 w 1504"/>
                <a:gd name="T89" fmla="*/ 0 h 825"/>
                <a:gd name="T90" fmla="*/ 0 w 1504"/>
                <a:gd name="T91" fmla="*/ 0 h 825"/>
                <a:gd name="T92" fmla="*/ 0 w 1504"/>
                <a:gd name="T93" fmla="*/ 0 h 825"/>
                <a:gd name="T94" fmla="*/ 0 w 1504"/>
                <a:gd name="T95" fmla="*/ 0 h 825"/>
                <a:gd name="T96" fmla="*/ 0 w 1504"/>
                <a:gd name="T97" fmla="*/ 0 h 825"/>
                <a:gd name="T98" fmla="*/ 0 w 1504"/>
                <a:gd name="T99" fmla="*/ 0 h 825"/>
                <a:gd name="T100" fmla="*/ 0 w 1504"/>
                <a:gd name="T101" fmla="*/ 0 h 8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04"/>
                <a:gd name="T154" fmla="*/ 0 h 825"/>
                <a:gd name="T155" fmla="*/ 1504 w 1504"/>
                <a:gd name="T156" fmla="*/ 825 h 8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04" h="825">
                  <a:moveTo>
                    <a:pt x="306" y="2"/>
                  </a:moveTo>
                  <a:lnTo>
                    <a:pt x="312" y="0"/>
                  </a:lnTo>
                  <a:lnTo>
                    <a:pt x="316" y="2"/>
                  </a:lnTo>
                  <a:lnTo>
                    <a:pt x="322" y="2"/>
                  </a:lnTo>
                  <a:lnTo>
                    <a:pt x="329" y="4"/>
                  </a:lnTo>
                  <a:lnTo>
                    <a:pt x="332" y="2"/>
                  </a:lnTo>
                  <a:lnTo>
                    <a:pt x="372" y="4"/>
                  </a:lnTo>
                  <a:lnTo>
                    <a:pt x="410" y="7"/>
                  </a:lnTo>
                  <a:lnTo>
                    <a:pt x="445" y="9"/>
                  </a:lnTo>
                  <a:lnTo>
                    <a:pt x="464" y="9"/>
                  </a:lnTo>
                  <a:lnTo>
                    <a:pt x="479" y="9"/>
                  </a:lnTo>
                  <a:lnTo>
                    <a:pt x="486" y="12"/>
                  </a:lnTo>
                  <a:lnTo>
                    <a:pt x="492" y="13"/>
                  </a:lnTo>
                  <a:lnTo>
                    <a:pt x="505" y="13"/>
                  </a:lnTo>
                  <a:lnTo>
                    <a:pt x="516" y="13"/>
                  </a:lnTo>
                  <a:lnTo>
                    <a:pt x="527" y="12"/>
                  </a:lnTo>
                  <a:lnTo>
                    <a:pt x="549" y="16"/>
                  </a:lnTo>
                  <a:lnTo>
                    <a:pt x="570" y="19"/>
                  </a:lnTo>
                  <a:lnTo>
                    <a:pt x="611" y="23"/>
                  </a:lnTo>
                  <a:lnTo>
                    <a:pt x="652" y="27"/>
                  </a:lnTo>
                  <a:lnTo>
                    <a:pt x="672" y="29"/>
                  </a:lnTo>
                  <a:lnTo>
                    <a:pt x="693" y="33"/>
                  </a:lnTo>
                  <a:lnTo>
                    <a:pt x="707" y="31"/>
                  </a:lnTo>
                  <a:lnTo>
                    <a:pt x="722" y="31"/>
                  </a:lnTo>
                  <a:lnTo>
                    <a:pt x="737" y="34"/>
                  </a:lnTo>
                  <a:lnTo>
                    <a:pt x="751" y="39"/>
                  </a:lnTo>
                  <a:lnTo>
                    <a:pt x="766" y="41"/>
                  </a:lnTo>
                  <a:lnTo>
                    <a:pt x="780" y="46"/>
                  </a:lnTo>
                  <a:lnTo>
                    <a:pt x="794" y="50"/>
                  </a:lnTo>
                  <a:lnTo>
                    <a:pt x="808" y="51"/>
                  </a:lnTo>
                  <a:lnTo>
                    <a:pt x="856" y="60"/>
                  </a:lnTo>
                  <a:lnTo>
                    <a:pt x="906" y="70"/>
                  </a:lnTo>
                  <a:lnTo>
                    <a:pt x="1004" y="91"/>
                  </a:lnTo>
                  <a:lnTo>
                    <a:pt x="1100" y="115"/>
                  </a:lnTo>
                  <a:lnTo>
                    <a:pt x="1195" y="139"/>
                  </a:lnTo>
                  <a:lnTo>
                    <a:pt x="1205" y="136"/>
                  </a:lnTo>
                  <a:lnTo>
                    <a:pt x="1218" y="131"/>
                  </a:lnTo>
                  <a:lnTo>
                    <a:pt x="1230" y="126"/>
                  </a:lnTo>
                  <a:lnTo>
                    <a:pt x="1236" y="125"/>
                  </a:lnTo>
                  <a:lnTo>
                    <a:pt x="1243" y="125"/>
                  </a:lnTo>
                  <a:lnTo>
                    <a:pt x="1274" y="109"/>
                  </a:lnTo>
                  <a:lnTo>
                    <a:pt x="1306" y="95"/>
                  </a:lnTo>
                  <a:lnTo>
                    <a:pt x="1337" y="82"/>
                  </a:lnTo>
                  <a:lnTo>
                    <a:pt x="1369" y="71"/>
                  </a:lnTo>
                  <a:lnTo>
                    <a:pt x="1402" y="61"/>
                  </a:lnTo>
                  <a:lnTo>
                    <a:pt x="1435" y="51"/>
                  </a:lnTo>
                  <a:lnTo>
                    <a:pt x="1469" y="41"/>
                  </a:lnTo>
                  <a:lnTo>
                    <a:pt x="1504" y="33"/>
                  </a:lnTo>
                  <a:lnTo>
                    <a:pt x="1490" y="57"/>
                  </a:lnTo>
                  <a:lnTo>
                    <a:pt x="1474" y="82"/>
                  </a:lnTo>
                  <a:lnTo>
                    <a:pt x="1459" y="108"/>
                  </a:lnTo>
                  <a:lnTo>
                    <a:pt x="1442" y="135"/>
                  </a:lnTo>
                  <a:lnTo>
                    <a:pt x="1423" y="159"/>
                  </a:lnTo>
                  <a:lnTo>
                    <a:pt x="1403" y="185"/>
                  </a:lnTo>
                  <a:lnTo>
                    <a:pt x="1382" y="209"/>
                  </a:lnTo>
                  <a:lnTo>
                    <a:pt x="1361" y="231"/>
                  </a:lnTo>
                  <a:lnTo>
                    <a:pt x="1345" y="238"/>
                  </a:lnTo>
                  <a:lnTo>
                    <a:pt x="1334" y="223"/>
                  </a:lnTo>
                  <a:lnTo>
                    <a:pt x="1320" y="207"/>
                  </a:lnTo>
                  <a:lnTo>
                    <a:pt x="1307" y="192"/>
                  </a:lnTo>
                  <a:lnTo>
                    <a:pt x="1297" y="177"/>
                  </a:lnTo>
                  <a:lnTo>
                    <a:pt x="1291" y="177"/>
                  </a:lnTo>
                  <a:lnTo>
                    <a:pt x="1274" y="214"/>
                  </a:lnTo>
                  <a:lnTo>
                    <a:pt x="1257" y="253"/>
                  </a:lnTo>
                  <a:lnTo>
                    <a:pt x="1239" y="288"/>
                  </a:lnTo>
                  <a:lnTo>
                    <a:pt x="1218" y="325"/>
                  </a:lnTo>
                  <a:lnTo>
                    <a:pt x="1195" y="360"/>
                  </a:lnTo>
                  <a:lnTo>
                    <a:pt x="1172" y="394"/>
                  </a:lnTo>
                  <a:lnTo>
                    <a:pt x="1148" y="430"/>
                  </a:lnTo>
                  <a:lnTo>
                    <a:pt x="1123" y="464"/>
                  </a:lnTo>
                  <a:lnTo>
                    <a:pt x="1117" y="470"/>
                  </a:lnTo>
                  <a:lnTo>
                    <a:pt x="1109" y="464"/>
                  </a:lnTo>
                  <a:lnTo>
                    <a:pt x="1101" y="457"/>
                  </a:lnTo>
                  <a:lnTo>
                    <a:pt x="1094" y="450"/>
                  </a:lnTo>
                  <a:lnTo>
                    <a:pt x="1087" y="443"/>
                  </a:lnTo>
                  <a:lnTo>
                    <a:pt x="1073" y="430"/>
                  </a:lnTo>
                  <a:lnTo>
                    <a:pt x="1066" y="424"/>
                  </a:lnTo>
                  <a:lnTo>
                    <a:pt x="1058" y="421"/>
                  </a:lnTo>
                  <a:lnTo>
                    <a:pt x="1055" y="423"/>
                  </a:lnTo>
                  <a:lnTo>
                    <a:pt x="1053" y="426"/>
                  </a:lnTo>
                  <a:lnTo>
                    <a:pt x="1052" y="431"/>
                  </a:lnTo>
                  <a:lnTo>
                    <a:pt x="1050" y="438"/>
                  </a:lnTo>
                  <a:lnTo>
                    <a:pt x="1048" y="444"/>
                  </a:lnTo>
                  <a:lnTo>
                    <a:pt x="1019" y="494"/>
                  </a:lnTo>
                  <a:lnTo>
                    <a:pt x="989" y="543"/>
                  </a:lnTo>
                  <a:lnTo>
                    <a:pt x="958" y="593"/>
                  </a:lnTo>
                  <a:lnTo>
                    <a:pt x="926" y="641"/>
                  </a:lnTo>
                  <a:lnTo>
                    <a:pt x="892" y="688"/>
                  </a:lnTo>
                  <a:lnTo>
                    <a:pt x="856" y="735"/>
                  </a:lnTo>
                  <a:lnTo>
                    <a:pt x="819" y="780"/>
                  </a:lnTo>
                  <a:lnTo>
                    <a:pt x="781" y="825"/>
                  </a:lnTo>
                  <a:lnTo>
                    <a:pt x="757" y="816"/>
                  </a:lnTo>
                  <a:lnTo>
                    <a:pt x="734" y="804"/>
                  </a:lnTo>
                  <a:lnTo>
                    <a:pt x="710" y="791"/>
                  </a:lnTo>
                  <a:lnTo>
                    <a:pt x="688" y="777"/>
                  </a:lnTo>
                  <a:lnTo>
                    <a:pt x="665" y="762"/>
                  </a:lnTo>
                  <a:lnTo>
                    <a:pt x="644" y="746"/>
                  </a:lnTo>
                  <a:lnTo>
                    <a:pt x="622" y="729"/>
                  </a:lnTo>
                  <a:lnTo>
                    <a:pt x="601" y="711"/>
                  </a:lnTo>
                  <a:lnTo>
                    <a:pt x="581" y="692"/>
                  </a:lnTo>
                  <a:lnTo>
                    <a:pt x="561" y="672"/>
                  </a:lnTo>
                  <a:lnTo>
                    <a:pt x="543" y="652"/>
                  </a:lnTo>
                  <a:lnTo>
                    <a:pt x="526" y="631"/>
                  </a:lnTo>
                  <a:lnTo>
                    <a:pt x="510" y="610"/>
                  </a:lnTo>
                  <a:lnTo>
                    <a:pt x="495" y="589"/>
                  </a:lnTo>
                  <a:lnTo>
                    <a:pt x="482" y="566"/>
                  </a:lnTo>
                  <a:lnTo>
                    <a:pt x="469" y="543"/>
                  </a:lnTo>
                  <a:lnTo>
                    <a:pt x="467" y="531"/>
                  </a:lnTo>
                  <a:lnTo>
                    <a:pt x="464" y="518"/>
                  </a:lnTo>
                  <a:lnTo>
                    <a:pt x="459" y="505"/>
                  </a:lnTo>
                  <a:lnTo>
                    <a:pt x="454" y="494"/>
                  </a:lnTo>
                  <a:lnTo>
                    <a:pt x="442" y="470"/>
                  </a:lnTo>
                  <a:lnTo>
                    <a:pt x="430" y="447"/>
                  </a:lnTo>
                  <a:lnTo>
                    <a:pt x="424" y="423"/>
                  </a:lnTo>
                  <a:lnTo>
                    <a:pt x="415" y="400"/>
                  </a:lnTo>
                  <a:lnTo>
                    <a:pt x="408" y="377"/>
                  </a:lnTo>
                  <a:lnTo>
                    <a:pt x="401" y="353"/>
                  </a:lnTo>
                  <a:lnTo>
                    <a:pt x="394" y="329"/>
                  </a:lnTo>
                  <a:lnTo>
                    <a:pt x="390" y="306"/>
                  </a:lnTo>
                  <a:lnTo>
                    <a:pt x="390" y="294"/>
                  </a:lnTo>
                  <a:lnTo>
                    <a:pt x="390" y="281"/>
                  </a:lnTo>
                  <a:lnTo>
                    <a:pt x="390" y="268"/>
                  </a:lnTo>
                  <a:lnTo>
                    <a:pt x="391" y="255"/>
                  </a:lnTo>
                  <a:lnTo>
                    <a:pt x="390" y="254"/>
                  </a:lnTo>
                  <a:lnTo>
                    <a:pt x="389" y="253"/>
                  </a:lnTo>
                  <a:lnTo>
                    <a:pt x="387" y="253"/>
                  </a:lnTo>
                  <a:lnTo>
                    <a:pt x="384" y="253"/>
                  </a:lnTo>
                  <a:lnTo>
                    <a:pt x="380" y="260"/>
                  </a:lnTo>
                  <a:lnTo>
                    <a:pt x="377" y="267"/>
                  </a:lnTo>
                  <a:lnTo>
                    <a:pt x="374" y="282"/>
                  </a:lnTo>
                  <a:lnTo>
                    <a:pt x="370" y="298"/>
                  </a:lnTo>
                  <a:lnTo>
                    <a:pt x="369" y="305"/>
                  </a:lnTo>
                  <a:lnTo>
                    <a:pt x="364" y="312"/>
                  </a:lnTo>
                  <a:lnTo>
                    <a:pt x="359" y="326"/>
                  </a:lnTo>
                  <a:lnTo>
                    <a:pt x="355" y="339"/>
                  </a:lnTo>
                  <a:lnTo>
                    <a:pt x="347" y="367"/>
                  </a:lnTo>
                  <a:lnTo>
                    <a:pt x="342" y="397"/>
                  </a:lnTo>
                  <a:lnTo>
                    <a:pt x="338" y="410"/>
                  </a:lnTo>
                  <a:lnTo>
                    <a:pt x="332" y="424"/>
                  </a:lnTo>
                  <a:lnTo>
                    <a:pt x="332" y="445"/>
                  </a:lnTo>
                  <a:lnTo>
                    <a:pt x="333" y="465"/>
                  </a:lnTo>
                  <a:lnTo>
                    <a:pt x="335" y="487"/>
                  </a:lnTo>
                  <a:lnTo>
                    <a:pt x="340" y="505"/>
                  </a:lnTo>
                  <a:lnTo>
                    <a:pt x="309" y="484"/>
                  </a:lnTo>
                  <a:lnTo>
                    <a:pt x="279" y="458"/>
                  </a:lnTo>
                  <a:lnTo>
                    <a:pt x="251" y="431"/>
                  </a:lnTo>
                  <a:lnTo>
                    <a:pt x="238" y="417"/>
                  </a:lnTo>
                  <a:lnTo>
                    <a:pt x="226" y="403"/>
                  </a:lnTo>
                  <a:lnTo>
                    <a:pt x="213" y="387"/>
                  </a:lnTo>
                  <a:lnTo>
                    <a:pt x="203" y="372"/>
                  </a:lnTo>
                  <a:lnTo>
                    <a:pt x="192" y="355"/>
                  </a:lnTo>
                  <a:lnTo>
                    <a:pt x="183" y="339"/>
                  </a:lnTo>
                  <a:lnTo>
                    <a:pt x="175" y="322"/>
                  </a:lnTo>
                  <a:lnTo>
                    <a:pt x="167" y="305"/>
                  </a:lnTo>
                  <a:lnTo>
                    <a:pt x="162" y="287"/>
                  </a:lnTo>
                  <a:lnTo>
                    <a:pt x="156" y="270"/>
                  </a:lnTo>
                  <a:lnTo>
                    <a:pt x="150" y="247"/>
                  </a:lnTo>
                  <a:lnTo>
                    <a:pt x="146" y="224"/>
                  </a:lnTo>
                  <a:lnTo>
                    <a:pt x="143" y="200"/>
                  </a:lnTo>
                  <a:lnTo>
                    <a:pt x="143" y="176"/>
                  </a:lnTo>
                  <a:lnTo>
                    <a:pt x="143" y="152"/>
                  </a:lnTo>
                  <a:lnTo>
                    <a:pt x="146" y="129"/>
                  </a:lnTo>
                  <a:lnTo>
                    <a:pt x="149" y="105"/>
                  </a:lnTo>
                  <a:lnTo>
                    <a:pt x="155" y="82"/>
                  </a:lnTo>
                  <a:lnTo>
                    <a:pt x="158" y="80"/>
                  </a:lnTo>
                  <a:lnTo>
                    <a:pt x="159" y="77"/>
                  </a:lnTo>
                  <a:lnTo>
                    <a:pt x="160" y="75"/>
                  </a:lnTo>
                  <a:lnTo>
                    <a:pt x="162" y="73"/>
                  </a:lnTo>
                  <a:lnTo>
                    <a:pt x="163" y="71"/>
                  </a:lnTo>
                  <a:lnTo>
                    <a:pt x="162" y="68"/>
                  </a:lnTo>
                  <a:lnTo>
                    <a:pt x="159" y="67"/>
                  </a:lnTo>
                  <a:lnTo>
                    <a:pt x="152" y="67"/>
                  </a:lnTo>
                  <a:lnTo>
                    <a:pt x="142" y="77"/>
                  </a:lnTo>
                  <a:lnTo>
                    <a:pt x="133" y="87"/>
                  </a:lnTo>
                  <a:lnTo>
                    <a:pt x="125" y="97"/>
                  </a:lnTo>
                  <a:lnTo>
                    <a:pt x="118" y="108"/>
                  </a:lnTo>
                  <a:lnTo>
                    <a:pt x="104" y="131"/>
                  </a:lnTo>
                  <a:lnTo>
                    <a:pt x="94" y="153"/>
                  </a:lnTo>
                  <a:lnTo>
                    <a:pt x="85" y="177"/>
                  </a:lnTo>
                  <a:lnTo>
                    <a:pt x="80" y="203"/>
                  </a:lnTo>
                  <a:lnTo>
                    <a:pt x="74" y="230"/>
                  </a:lnTo>
                  <a:lnTo>
                    <a:pt x="71" y="255"/>
                  </a:lnTo>
                  <a:lnTo>
                    <a:pt x="57" y="230"/>
                  </a:lnTo>
                  <a:lnTo>
                    <a:pt x="46" y="203"/>
                  </a:lnTo>
                  <a:lnTo>
                    <a:pt x="34" y="173"/>
                  </a:lnTo>
                  <a:lnTo>
                    <a:pt x="26" y="145"/>
                  </a:lnTo>
                  <a:lnTo>
                    <a:pt x="19" y="115"/>
                  </a:lnTo>
                  <a:lnTo>
                    <a:pt x="12" y="87"/>
                  </a:lnTo>
                  <a:lnTo>
                    <a:pt x="6" y="5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0" y="17"/>
                  </a:lnTo>
                  <a:lnTo>
                    <a:pt x="60" y="14"/>
                  </a:lnTo>
                  <a:lnTo>
                    <a:pt x="78" y="12"/>
                  </a:lnTo>
                  <a:lnTo>
                    <a:pt x="118" y="7"/>
                  </a:lnTo>
                  <a:lnTo>
                    <a:pt x="138" y="6"/>
                  </a:lnTo>
                  <a:lnTo>
                    <a:pt x="158" y="4"/>
                  </a:lnTo>
                  <a:lnTo>
                    <a:pt x="175" y="3"/>
                  </a:lnTo>
                  <a:lnTo>
                    <a:pt x="192" y="2"/>
                  </a:lnTo>
                  <a:lnTo>
                    <a:pt x="230" y="2"/>
                  </a:lnTo>
                  <a:lnTo>
                    <a:pt x="267" y="2"/>
                  </a:lnTo>
                  <a:lnTo>
                    <a:pt x="302" y="4"/>
                  </a:lnTo>
                  <a:lnTo>
                    <a:pt x="306" y="2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4" name="Freeform 162">
              <a:extLst>
                <a:ext uri="{FF2B5EF4-FFF2-40B4-BE49-F238E27FC236}">
                  <a16:creationId xmlns:a16="http://schemas.microsoft.com/office/drawing/2014/main" id="{D53F4F4E-FE2F-3C47-5C27-A66A6D3D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3387"/>
              <a:ext cx="145" cy="144"/>
            </a:xfrm>
            <a:custGeom>
              <a:avLst/>
              <a:gdLst>
                <a:gd name="T0" fmla="*/ 0 w 291"/>
                <a:gd name="T1" fmla="*/ 1 h 288"/>
                <a:gd name="T2" fmla="*/ 0 w 291"/>
                <a:gd name="T3" fmla="*/ 1 h 288"/>
                <a:gd name="T4" fmla="*/ 0 w 291"/>
                <a:gd name="T5" fmla="*/ 1 h 288"/>
                <a:gd name="T6" fmla="*/ 0 w 291"/>
                <a:gd name="T7" fmla="*/ 1 h 288"/>
                <a:gd name="T8" fmla="*/ 0 w 291"/>
                <a:gd name="T9" fmla="*/ 1 h 288"/>
                <a:gd name="T10" fmla="*/ 0 w 291"/>
                <a:gd name="T11" fmla="*/ 1 h 288"/>
                <a:gd name="T12" fmla="*/ 0 w 291"/>
                <a:gd name="T13" fmla="*/ 1 h 288"/>
                <a:gd name="T14" fmla="*/ 0 w 291"/>
                <a:gd name="T15" fmla="*/ 1 h 288"/>
                <a:gd name="T16" fmla="*/ 0 w 291"/>
                <a:gd name="T17" fmla="*/ 1 h 288"/>
                <a:gd name="T18" fmla="*/ 0 w 291"/>
                <a:gd name="T19" fmla="*/ 1 h 288"/>
                <a:gd name="T20" fmla="*/ 0 w 291"/>
                <a:gd name="T21" fmla="*/ 1 h 288"/>
                <a:gd name="T22" fmla="*/ 0 w 291"/>
                <a:gd name="T23" fmla="*/ 1 h 288"/>
                <a:gd name="T24" fmla="*/ 0 w 291"/>
                <a:gd name="T25" fmla="*/ 1 h 288"/>
                <a:gd name="T26" fmla="*/ 0 w 291"/>
                <a:gd name="T27" fmla="*/ 1 h 288"/>
                <a:gd name="T28" fmla="*/ 0 w 291"/>
                <a:gd name="T29" fmla="*/ 1 h 288"/>
                <a:gd name="T30" fmla="*/ 0 w 291"/>
                <a:gd name="T31" fmla="*/ 1 h 288"/>
                <a:gd name="T32" fmla="*/ 0 w 291"/>
                <a:gd name="T33" fmla="*/ 1 h 288"/>
                <a:gd name="T34" fmla="*/ 0 w 291"/>
                <a:gd name="T35" fmla="*/ 1 h 288"/>
                <a:gd name="T36" fmla="*/ 0 w 291"/>
                <a:gd name="T37" fmla="*/ 1 h 288"/>
                <a:gd name="T38" fmla="*/ 0 w 291"/>
                <a:gd name="T39" fmla="*/ 1 h 288"/>
                <a:gd name="T40" fmla="*/ 0 w 291"/>
                <a:gd name="T41" fmla="*/ 1 h 288"/>
                <a:gd name="T42" fmla="*/ 0 w 291"/>
                <a:gd name="T43" fmla="*/ 1 h 288"/>
                <a:gd name="T44" fmla="*/ 0 w 291"/>
                <a:gd name="T45" fmla="*/ 1 h 288"/>
                <a:gd name="T46" fmla="*/ 0 w 291"/>
                <a:gd name="T47" fmla="*/ 1 h 288"/>
                <a:gd name="T48" fmla="*/ 0 w 291"/>
                <a:gd name="T49" fmla="*/ 1 h 288"/>
                <a:gd name="T50" fmla="*/ 0 w 291"/>
                <a:gd name="T51" fmla="*/ 1 h 288"/>
                <a:gd name="T52" fmla="*/ 0 w 291"/>
                <a:gd name="T53" fmla="*/ 1 h 288"/>
                <a:gd name="T54" fmla="*/ 0 w 291"/>
                <a:gd name="T55" fmla="*/ 1 h 288"/>
                <a:gd name="T56" fmla="*/ 0 w 291"/>
                <a:gd name="T57" fmla="*/ 1 h 288"/>
                <a:gd name="T58" fmla="*/ 0 w 291"/>
                <a:gd name="T59" fmla="*/ 1 h 288"/>
                <a:gd name="T60" fmla="*/ 0 w 291"/>
                <a:gd name="T61" fmla="*/ 1 h 288"/>
                <a:gd name="T62" fmla="*/ 0 w 291"/>
                <a:gd name="T63" fmla="*/ 1 h 288"/>
                <a:gd name="T64" fmla="*/ 0 w 291"/>
                <a:gd name="T65" fmla="*/ 0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1"/>
                <a:gd name="T100" fmla="*/ 0 h 288"/>
                <a:gd name="T101" fmla="*/ 291 w 291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1" h="288">
                  <a:moveTo>
                    <a:pt x="268" y="4"/>
                  </a:moveTo>
                  <a:lnTo>
                    <a:pt x="268" y="3"/>
                  </a:lnTo>
                  <a:lnTo>
                    <a:pt x="274" y="3"/>
                  </a:lnTo>
                  <a:lnTo>
                    <a:pt x="279" y="21"/>
                  </a:lnTo>
                  <a:lnTo>
                    <a:pt x="284" y="38"/>
                  </a:lnTo>
                  <a:lnTo>
                    <a:pt x="286" y="57"/>
                  </a:lnTo>
                  <a:lnTo>
                    <a:pt x="289" y="74"/>
                  </a:lnTo>
                  <a:lnTo>
                    <a:pt x="289" y="92"/>
                  </a:lnTo>
                  <a:lnTo>
                    <a:pt x="291" y="110"/>
                  </a:lnTo>
                  <a:lnTo>
                    <a:pt x="289" y="129"/>
                  </a:lnTo>
                  <a:lnTo>
                    <a:pt x="288" y="147"/>
                  </a:lnTo>
                  <a:lnTo>
                    <a:pt x="282" y="183"/>
                  </a:lnTo>
                  <a:lnTo>
                    <a:pt x="275" y="218"/>
                  </a:lnTo>
                  <a:lnTo>
                    <a:pt x="268" y="254"/>
                  </a:lnTo>
                  <a:lnTo>
                    <a:pt x="262" y="271"/>
                  </a:lnTo>
                  <a:lnTo>
                    <a:pt x="260" y="288"/>
                  </a:lnTo>
                  <a:lnTo>
                    <a:pt x="250" y="274"/>
                  </a:lnTo>
                  <a:lnTo>
                    <a:pt x="243" y="261"/>
                  </a:lnTo>
                  <a:lnTo>
                    <a:pt x="227" y="235"/>
                  </a:lnTo>
                  <a:lnTo>
                    <a:pt x="218" y="222"/>
                  </a:lnTo>
                  <a:lnTo>
                    <a:pt x="210" y="210"/>
                  </a:lnTo>
                  <a:lnTo>
                    <a:pt x="200" y="198"/>
                  </a:lnTo>
                  <a:lnTo>
                    <a:pt x="189" y="187"/>
                  </a:lnTo>
                  <a:lnTo>
                    <a:pt x="173" y="187"/>
                  </a:lnTo>
                  <a:lnTo>
                    <a:pt x="157" y="186"/>
                  </a:lnTo>
                  <a:lnTo>
                    <a:pt x="142" y="184"/>
                  </a:lnTo>
                  <a:lnTo>
                    <a:pt x="128" y="183"/>
                  </a:lnTo>
                  <a:lnTo>
                    <a:pt x="112" y="181"/>
                  </a:lnTo>
                  <a:lnTo>
                    <a:pt x="98" y="181"/>
                  </a:lnTo>
                  <a:lnTo>
                    <a:pt x="84" y="184"/>
                  </a:lnTo>
                  <a:lnTo>
                    <a:pt x="77" y="187"/>
                  </a:lnTo>
                  <a:lnTo>
                    <a:pt x="71" y="190"/>
                  </a:lnTo>
                  <a:lnTo>
                    <a:pt x="70" y="194"/>
                  </a:lnTo>
                  <a:lnTo>
                    <a:pt x="67" y="197"/>
                  </a:lnTo>
                  <a:lnTo>
                    <a:pt x="61" y="201"/>
                  </a:lnTo>
                  <a:lnTo>
                    <a:pt x="54" y="205"/>
                  </a:lnTo>
                  <a:lnTo>
                    <a:pt x="48" y="211"/>
                  </a:lnTo>
                  <a:lnTo>
                    <a:pt x="43" y="215"/>
                  </a:lnTo>
                  <a:lnTo>
                    <a:pt x="40" y="220"/>
                  </a:lnTo>
                  <a:lnTo>
                    <a:pt x="33" y="231"/>
                  </a:lnTo>
                  <a:lnTo>
                    <a:pt x="26" y="242"/>
                  </a:lnTo>
                  <a:lnTo>
                    <a:pt x="21" y="247"/>
                  </a:lnTo>
                  <a:lnTo>
                    <a:pt x="16" y="251"/>
                  </a:lnTo>
                  <a:lnTo>
                    <a:pt x="10" y="230"/>
                  </a:lnTo>
                  <a:lnTo>
                    <a:pt x="6" y="207"/>
                  </a:lnTo>
                  <a:lnTo>
                    <a:pt x="2" y="184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0" y="112"/>
                  </a:lnTo>
                  <a:lnTo>
                    <a:pt x="2" y="89"/>
                  </a:lnTo>
                  <a:lnTo>
                    <a:pt x="4" y="67"/>
                  </a:lnTo>
                  <a:lnTo>
                    <a:pt x="7" y="59"/>
                  </a:lnTo>
                  <a:lnTo>
                    <a:pt x="9" y="52"/>
                  </a:lnTo>
                  <a:lnTo>
                    <a:pt x="21" y="50"/>
                  </a:lnTo>
                  <a:lnTo>
                    <a:pt x="33" y="50"/>
                  </a:lnTo>
                  <a:lnTo>
                    <a:pt x="43" y="50"/>
                  </a:lnTo>
                  <a:lnTo>
                    <a:pt x="48" y="50"/>
                  </a:lnTo>
                  <a:lnTo>
                    <a:pt x="53" y="47"/>
                  </a:lnTo>
                  <a:lnTo>
                    <a:pt x="80" y="47"/>
                  </a:lnTo>
                  <a:lnTo>
                    <a:pt x="108" y="44"/>
                  </a:lnTo>
                  <a:lnTo>
                    <a:pt x="133" y="40"/>
                  </a:lnTo>
                  <a:lnTo>
                    <a:pt x="160" y="34"/>
                  </a:lnTo>
                  <a:lnTo>
                    <a:pt x="187" y="25"/>
                  </a:lnTo>
                  <a:lnTo>
                    <a:pt x="213" y="18"/>
                  </a:lnTo>
                  <a:lnTo>
                    <a:pt x="237" y="8"/>
                  </a:lnTo>
                  <a:lnTo>
                    <a:pt x="261" y="0"/>
                  </a:lnTo>
                  <a:lnTo>
                    <a:pt x="268" y="4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5" name="Freeform 163">
              <a:extLst>
                <a:ext uri="{FF2B5EF4-FFF2-40B4-BE49-F238E27FC236}">
                  <a16:creationId xmlns:a16="http://schemas.microsoft.com/office/drawing/2014/main" id="{0E42A3B1-7C59-E3A8-A8B3-0D001FA2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3395"/>
              <a:ext cx="557" cy="66"/>
            </a:xfrm>
            <a:custGeom>
              <a:avLst/>
              <a:gdLst>
                <a:gd name="T0" fmla="*/ 0 w 1116"/>
                <a:gd name="T1" fmla="*/ 0 h 134"/>
                <a:gd name="T2" fmla="*/ 0 w 1116"/>
                <a:gd name="T3" fmla="*/ 0 h 134"/>
                <a:gd name="T4" fmla="*/ 0 w 1116"/>
                <a:gd name="T5" fmla="*/ 0 h 134"/>
                <a:gd name="T6" fmla="*/ 0 w 1116"/>
                <a:gd name="T7" fmla="*/ 0 h 134"/>
                <a:gd name="T8" fmla="*/ 0 w 1116"/>
                <a:gd name="T9" fmla="*/ 0 h 134"/>
                <a:gd name="T10" fmla="*/ 0 w 1116"/>
                <a:gd name="T11" fmla="*/ 0 h 134"/>
                <a:gd name="T12" fmla="*/ 0 w 1116"/>
                <a:gd name="T13" fmla="*/ 0 h 134"/>
                <a:gd name="T14" fmla="*/ 0 w 1116"/>
                <a:gd name="T15" fmla="*/ 0 h 134"/>
                <a:gd name="T16" fmla="*/ 0 w 1116"/>
                <a:gd name="T17" fmla="*/ 0 h 134"/>
                <a:gd name="T18" fmla="*/ 0 w 1116"/>
                <a:gd name="T19" fmla="*/ 0 h 134"/>
                <a:gd name="T20" fmla="*/ 0 w 1116"/>
                <a:gd name="T21" fmla="*/ 0 h 134"/>
                <a:gd name="T22" fmla="*/ 0 w 1116"/>
                <a:gd name="T23" fmla="*/ 0 h 134"/>
                <a:gd name="T24" fmla="*/ 0 w 1116"/>
                <a:gd name="T25" fmla="*/ 0 h 134"/>
                <a:gd name="T26" fmla="*/ 0 w 1116"/>
                <a:gd name="T27" fmla="*/ 0 h 134"/>
                <a:gd name="T28" fmla="*/ 1 w 1116"/>
                <a:gd name="T29" fmla="*/ 0 h 134"/>
                <a:gd name="T30" fmla="*/ 1 w 1116"/>
                <a:gd name="T31" fmla="*/ 0 h 134"/>
                <a:gd name="T32" fmla="*/ 1 w 1116"/>
                <a:gd name="T33" fmla="*/ 0 h 134"/>
                <a:gd name="T34" fmla="*/ 1 w 1116"/>
                <a:gd name="T35" fmla="*/ 0 h 134"/>
                <a:gd name="T36" fmla="*/ 1 w 1116"/>
                <a:gd name="T37" fmla="*/ 0 h 134"/>
                <a:gd name="T38" fmla="*/ 1 w 1116"/>
                <a:gd name="T39" fmla="*/ 0 h 134"/>
                <a:gd name="T40" fmla="*/ 1 w 1116"/>
                <a:gd name="T41" fmla="*/ 0 h 134"/>
                <a:gd name="T42" fmla="*/ 1 w 1116"/>
                <a:gd name="T43" fmla="*/ 0 h 134"/>
                <a:gd name="T44" fmla="*/ 1 w 1116"/>
                <a:gd name="T45" fmla="*/ 0 h 134"/>
                <a:gd name="T46" fmla="*/ 1 w 1116"/>
                <a:gd name="T47" fmla="*/ 0 h 134"/>
                <a:gd name="T48" fmla="*/ 0 w 1116"/>
                <a:gd name="T49" fmla="*/ 0 h 134"/>
                <a:gd name="T50" fmla="*/ 0 w 1116"/>
                <a:gd name="T51" fmla="*/ 0 h 134"/>
                <a:gd name="T52" fmla="*/ 0 w 1116"/>
                <a:gd name="T53" fmla="*/ 0 h 134"/>
                <a:gd name="T54" fmla="*/ 0 w 1116"/>
                <a:gd name="T55" fmla="*/ 0 h 134"/>
                <a:gd name="T56" fmla="*/ 0 w 1116"/>
                <a:gd name="T57" fmla="*/ 0 h 134"/>
                <a:gd name="T58" fmla="*/ 0 w 1116"/>
                <a:gd name="T59" fmla="*/ 0 h 134"/>
                <a:gd name="T60" fmla="*/ 0 w 1116"/>
                <a:gd name="T61" fmla="*/ 0 h 134"/>
                <a:gd name="T62" fmla="*/ 0 w 1116"/>
                <a:gd name="T63" fmla="*/ 0 h 134"/>
                <a:gd name="T64" fmla="*/ 0 w 1116"/>
                <a:gd name="T65" fmla="*/ 0 h 134"/>
                <a:gd name="T66" fmla="*/ 0 w 1116"/>
                <a:gd name="T67" fmla="*/ 0 h 134"/>
                <a:gd name="T68" fmla="*/ 0 w 1116"/>
                <a:gd name="T69" fmla="*/ 0 h 134"/>
                <a:gd name="T70" fmla="*/ 0 w 1116"/>
                <a:gd name="T71" fmla="*/ 0 h 134"/>
                <a:gd name="T72" fmla="*/ 0 w 1116"/>
                <a:gd name="T73" fmla="*/ 0 h 134"/>
                <a:gd name="T74" fmla="*/ 0 w 1116"/>
                <a:gd name="T75" fmla="*/ 0 h 134"/>
                <a:gd name="T76" fmla="*/ 0 w 1116"/>
                <a:gd name="T77" fmla="*/ 0 h 134"/>
                <a:gd name="T78" fmla="*/ 0 w 1116"/>
                <a:gd name="T79" fmla="*/ 0 h 134"/>
                <a:gd name="T80" fmla="*/ 0 w 1116"/>
                <a:gd name="T81" fmla="*/ 0 h 134"/>
                <a:gd name="T82" fmla="*/ 0 w 1116"/>
                <a:gd name="T83" fmla="*/ 0 h 134"/>
                <a:gd name="T84" fmla="*/ 0 w 1116"/>
                <a:gd name="T85" fmla="*/ 0 h 134"/>
                <a:gd name="T86" fmla="*/ 0 w 1116"/>
                <a:gd name="T87" fmla="*/ 0 h 134"/>
                <a:gd name="T88" fmla="*/ 0 w 1116"/>
                <a:gd name="T89" fmla="*/ 0 h 134"/>
                <a:gd name="T90" fmla="*/ 0 w 1116"/>
                <a:gd name="T91" fmla="*/ 0 h 134"/>
                <a:gd name="T92" fmla="*/ 0 w 1116"/>
                <a:gd name="T93" fmla="*/ 0 h 134"/>
                <a:gd name="T94" fmla="*/ 0 w 1116"/>
                <a:gd name="T95" fmla="*/ 0 h 134"/>
                <a:gd name="T96" fmla="*/ 0 w 1116"/>
                <a:gd name="T97" fmla="*/ 0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6"/>
                <a:gd name="T148" fmla="*/ 0 h 134"/>
                <a:gd name="T149" fmla="*/ 1116 w 1116"/>
                <a:gd name="T150" fmla="*/ 134 h 1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6" h="134">
                  <a:moveTo>
                    <a:pt x="676" y="13"/>
                  </a:moveTo>
                  <a:lnTo>
                    <a:pt x="726" y="16"/>
                  </a:lnTo>
                  <a:lnTo>
                    <a:pt x="777" y="22"/>
                  </a:lnTo>
                  <a:lnTo>
                    <a:pt x="827" y="29"/>
                  </a:lnTo>
                  <a:lnTo>
                    <a:pt x="875" y="37"/>
                  </a:lnTo>
                  <a:lnTo>
                    <a:pt x="879" y="35"/>
                  </a:lnTo>
                  <a:lnTo>
                    <a:pt x="883" y="35"/>
                  </a:lnTo>
                  <a:lnTo>
                    <a:pt x="892" y="36"/>
                  </a:lnTo>
                  <a:lnTo>
                    <a:pt x="903" y="39"/>
                  </a:lnTo>
                  <a:lnTo>
                    <a:pt x="907" y="39"/>
                  </a:lnTo>
                  <a:lnTo>
                    <a:pt x="913" y="37"/>
                  </a:lnTo>
                  <a:lnTo>
                    <a:pt x="939" y="40"/>
                  </a:lnTo>
                  <a:lnTo>
                    <a:pt x="963" y="42"/>
                  </a:lnTo>
                  <a:lnTo>
                    <a:pt x="1012" y="43"/>
                  </a:lnTo>
                  <a:lnTo>
                    <a:pt x="1036" y="43"/>
                  </a:lnTo>
                  <a:lnTo>
                    <a:pt x="1061" y="43"/>
                  </a:lnTo>
                  <a:lnTo>
                    <a:pt x="1109" y="44"/>
                  </a:lnTo>
                  <a:lnTo>
                    <a:pt x="1116" y="127"/>
                  </a:lnTo>
                  <a:lnTo>
                    <a:pt x="1109" y="127"/>
                  </a:lnTo>
                  <a:lnTo>
                    <a:pt x="1104" y="128"/>
                  </a:lnTo>
                  <a:lnTo>
                    <a:pt x="1100" y="130"/>
                  </a:lnTo>
                  <a:lnTo>
                    <a:pt x="1097" y="130"/>
                  </a:lnTo>
                  <a:lnTo>
                    <a:pt x="1096" y="128"/>
                  </a:lnTo>
                  <a:lnTo>
                    <a:pt x="1087" y="131"/>
                  </a:lnTo>
                  <a:lnTo>
                    <a:pt x="25" y="134"/>
                  </a:lnTo>
                  <a:lnTo>
                    <a:pt x="10" y="131"/>
                  </a:lnTo>
                  <a:lnTo>
                    <a:pt x="9" y="112"/>
                  </a:lnTo>
                  <a:lnTo>
                    <a:pt x="5" y="94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29" y="50"/>
                  </a:lnTo>
                  <a:lnTo>
                    <a:pt x="43" y="49"/>
                  </a:lnTo>
                  <a:lnTo>
                    <a:pt x="57" y="44"/>
                  </a:lnTo>
                  <a:lnTo>
                    <a:pt x="87" y="39"/>
                  </a:lnTo>
                  <a:lnTo>
                    <a:pt x="115" y="32"/>
                  </a:lnTo>
                  <a:lnTo>
                    <a:pt x="132" y="27"/>
                  </a:lnTo>
                  <a:lnTo>
                    <a:pt x="148" y="25"/>
                  </a:lnTo>
                  <a:lnTo>
                    <a:pt x="212" y="16"/>
                  </a:lnTo>
                  <a:lnTo>
                    <a:pt x="227" y="13"/>
                  </a:lnTo>
                  <a:lnTo>
                    <a:pt x="243" y="9"/>
                  </a:lnTo>
                  <a:lnTo>
                    <a:pt x="362" y="0"/>
                  </a:lnTo>
                  <a:lnTo>
                    <a:pt x="362" y="2"/>
                  </a:lnTo>
                  <a:lnTo>
                    <a:pt x="440" y="0"/>
                  </a:lnTo>
                  <a:lnTo>
                    <a:pt x="521" y="0"/>
                  </a:lnTo>
                  <a:lnTo>
                    <a:pt x="560" y="2"/>
                  </a:lnTo>
                  <a:lnTo>
                    <a:pt x="600" y="5"/>
                  </a:lnTo>
                  <a:lnTo>
                    <a:pt x="638" y="8"/>
                  </a:lnTo>
                  <a:lnTo>
                    <a:pt x="67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6" name="Freeform 164">
              <a:extLst>
                <a:ext uri="{FF2B5EF4-FFF2-40B4-BE49-F238E27FC236}">
                  <a16:creationId xmlns:a16="http://schemas.microsoft.com/office/drawing/2014/main" id="{5611E8D0-EA26-F831-365F-53B2EB21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3419"/>
              <a:ext cx="149" cy="118"/>
            </a:xfrm>
            <a:custGeom>
              <a:avLst/>
              <a:gdLst>
                <a:gd name="T0" fmla="*/ 1 w 298"/>
                <a:gd name="T1" fmla="*/ 1 h 235"/>
                <a:gd name="T2" fmla="*/ 1 w 298"/>
                <a:gd name="T3" fmla="*/ 1 h 235"/>
                <a:gd name="T4" fmla="*/ 1 w 298"/>
                <a:gd name="T5" fmla="*/ 1 h 235"/>
                <a:gd name="T6" fmla="*/ 1 w 298"/>
                <a:gd name="T7" fmla="*/ 1 h 235"/>
                <a:gd name="T8" fmla="*/ 1 w 298"/>
                <a:gd name="T9" fmla="*/ 1 h 235"/>
                <a:gd name="T10" fmla="*/ 1 w 298"/>
                <a:gd name="T11" fmla="*/ 1 h 235"/>
                <a:gd name="T12" fmla="*/ 1 w 298"/>
                <a:gd name="T13" fmla="*/ 1 h 235"/>
                <a:gd name="T14" fmla="*/ 1 w 298"/>
                <a:gd name="T15" fmla="*/ 1 h 235"/>
                <a:gd name="T16" fmla="*/ 1 w 298"/>
                <a:gd name="T17" fmla="*/ 1 h 235"/>
                <a:gd name="T18" fmla="*/ 1 w 298"/>
                <a:gd name="T19" fmla="*/ 1 h 235"/>
                <a:gd name="T20" fmla="*/ 1 w 298"/>
                <a:gd name="T21" fmla="*/ 1 h 235"/>
                <a:gd name="T22" fmla="*/ 1 w 298"/>
                <a:gd name="T23" fmla="*/ 1 h 235"/>
                <a:gd name="T24" fmla="*/ 1 w 298"/>
                <a:gd name="T25" fmla="*/ 1 h 235"/>
                <a:gd name="T26" fmla="*/ 1 w 298"/>
                <a:gd name="T27" fmla="*/ 1 h 235"/>
                <a:gd name="T28" fmla="*/ 1 w 298"/>
                <a:gd name="T29" fmla="*/ 1 h 235"/>
                <a:gd name="T30" fmla="*/ 1 w 298"/>
                <a:gd name="T31" fmla="*/ 1 h 235"/>
                <a:gd name="T32" fmla="*/ 1 w 298"/>
                <a:gd name="T33" fmla="*/ 1 h 235"/>
                <a:gd name="T34" fmla="*/ 1 w 298"/>
                <a:gd name="T35" fmla="*/ 1 h 235"/>
                <a:gd name="T36" fmla="*/ 1 w 298"/>
                <a:gd name="T37" fmla="*/ 1 h 235"/>
                <a:gd name="T38" fmla="*/ 1 w 298"/>
                <a:gd name="T39" fmla="*/ 1 h 235"/>
                <a:gd name="T40" fmla="*/ 1 w 298"/>
                <a:gd name="T41" fmla="*/ 1 h 235"/>
                <a:gd name="T42" fmla="*/ 1 w 298"/>
                <a:gd name="T43" fmla="*/ 1 h 235"/>
                <a:gd name="T44" fmla="*/ 1 w 298"/>
                <a:gd name="T45" fmla="*/ 1 h 235"/>
                <a:gd name="T46" fmla="*/ 1 w 298"/>
                <a:gd name="T47" fmla="*/ 1 h 235"/>
                <a:gd name="T48" fmla="*/ 1 w 298"/>
                <a:gd name="T49" fmla="*/ 1 h 235"/>
                <a:gd name="T50" fmla="*/ 1 w 298"/>
                <a:gd name="T51" fmla="*/ 1 h 235"/>
                <a:gd name="T52" fmla="*/ 1 w 298"/>
                <a:gd name="T53" fmla="*/ 1 h 235"/>
                <a:gd name="T54" fmla="*/ 1 w 298"/>
                <a:gd name="T55" fmla="*/ 1 h 235"/>
                <a:gd name="T56" fmla="*/ 1 w 298"/>
                <a:gd name="T57" fmla="*/ 1 h 235"/>
                <a:gd name="T58" fmla="*/ 1 w 298"/>
                <a:gd name="T59" fmla="*/ 1 h 235"/>
                <a:gd name="T60" fmla="*/ 1 w 298"/>
                <a:gd name="T61" fmla="*/ 1 h 235"/>
                <a:gd name="T62" fmla="*/ 1 w 298"/>
                <a:gd name="T63" fmla="*/ 1 h 235"/>
                <a:gd name="T64" fmla="*/ 1 w 298"/>
                <a:gd name="T65" fmla="*/ 1 h 235"/>
                <a:gd name="T66" fmla="*/ 1 w 298"/>
                <a:gd name="T67" fmla="*/ 1 h 235"/>
                <a:gd name="T68" fmla="*/ 1 w 298"/>
                <a:gd name="T69" fmla="*/ 1 h 235"/>
                <a:gd name="T70" fmla="*/ 1 w 298"/>
                <a:gd name="T71" fmla="*/ 1 h 235"/>
                <a:gd name="T72" fmla="*/ 1 w 298"/>
                <a:gd name="T73" fmla="*/ 1 h 235"/>
                <a:gd name="T74" fmla="*/ 1 w 298"/>
                <a:gd name="T75" fmla="*/ 1 h 235"/>
                <a:gd name="T76" fmla="*/ 0 w 298"/>
                <a:gd name="T77" fmla="*/ 1 h 235"/>
                <a:gd name="T78" fmla="*/ 0 w 298"/>
                <a:gd name="T79" fmla="*/ 1 h 235"/>
                <a:gd name="T80" fmla="*/ 1 w 298"/>
                <a:gd name="T81" fmla="*/ 1 h 235"/>
                <a:gd name="T82" fmla="*/ 1 w 298"/>
                <a:gd name="T83" fmla="*/ 1 h 235"/>
                <a:gd name="T84" fmla="*/ 1 w 298"/>
                <a:gd name="T85" fmla="*/ 1 h 235"/>
                <a:gd name="T86" fmla="*/ 1 w 298"/>
                <a:gd name="T87" fmla="*/ 1 h 235"/>
                <a:gd name="T88" fmla="*/ 1 w 298"/>
                <a:gd name="T89" fmla="*/ 1 h 235"/>
                <a:gd name="T90" fmla="*/ 1 w 298"/>
                <a:gd name="T91" fmla="*/ 1 h 235"/>
                <a:gd name="T92" fmla="*/ 1 w 298"/>
                <a:gd name="T93" fmla="*/ 1 h 235"/>
                <a:gd name="T94" fmla="*/ 1 w 298"/>
                <a:gd name="T95" fmla="*/ 1 h 235"/>
                <a:gd name="T96" fmla="*/ 1 w 298"/>
                <a:gd name="T97" fmla="*/ 1 h 235"/>
                <a:gd name="T98" fmla="*/ 1 w 298"/>
                <a:gd name="T99" fmla="*/ 1 h 235"/>
                <a:gd name="T100" fmla="*/ 1 w 298"/>
                <a:gd name="T101" fmla="*/ 0 h 235"/>
                <a:gd name="T102" fmla="*/ 1 w 298"/>
                <a:gd name="T103" fmla="*/ 1 h 235"/>
                <a:gd name="T104" fmla="*/ 1 w 298"/>
                <a:gd name="T105" fmla="*/ 1 h 235"/>
                <a:gd name="T106" fmla="*/ 1 w 298"/>
                <a:gd name="T107" fmla="*/ 1 h 235"/>
                <a:gd name="T108" fmla="*/ 1 w 298"/>
                <a:gd name="T109" fmla="*/ 1 h 235"/>
                <a:gd name="T110" fmla="*/ 1 w 298"/>
                <a:gd name="T111" fmla="*/ 1 h 235"/>
                <a:gd name="T112" fmla="*/ 1 w 298"/>
                <a:gd name="T113" fmla="*/ 1 h 235"/>
                <a:gd name="T114" fmla="*/ 1 w 298"/>
                <a:gd name="T115" fmla="*/ 1 h 235"/>
                <a:gd name="T116" fmla="*/ 1 w 298"/>
                <a:gd name="T117" fmla="*/ 1 h 235"/>
                <a:gd name="T118" fmla="*/ 1 w 298"/>
                <a:gd name="T119" fmla="*/ 1 h 235"/>
                <a:gd name="T120" fmla="*/ 1 w 298"/>
                <a:gd name="T121" fmla="*/ 1 h 235"/>
                <a:gd name="T122" fmla="*/ 1 w 298"/>
                <a:gd name="T123" fmla="*/ 1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8"/>
                <a:gd name="T187" fmla="*/ 0 h 235"/>
                <a:gd name="T188" fmla="*/ 298 w 298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8" h="235">
                  <a:moveTo>
                    <a:pt x="290" y="12"/>
                  </a:moveTo>
                  <a:lnTo>
                    <a:pt x="294" y="27"/>
                  </a:lnTo>
                  <a:lnTo>
                    <a:pt x="297" y="41"/>
                  </a:lnTo>
                  <a:lnTo>
                    <a:pt x="298" y="55"/>
                  </a:lnTo>
                  <a:lnTo>
                    <a:pt x="298" y="71"/>
                  </a:lnTo>
                  <a:lnTo>
                    <a:pt x="298" y="85"/>
                  </a:lnTo>
                  <a:lnTo>
                    <a:pt x="297" y="99"/>
                  </a:lnTo>
                  <a:lnTo>
                    <a:pt x="294" y="127"/>
                  </a:lnTo>
                  <a:lnTo>
                    <a:pt x="287" y="156"/>
                  </a:lnTo>
                  <a:lnTo>
                    <a:pt x="277" y="184"/>
                  </a:lnTo>
                  <a:lnTo>
                    <a:pt x="267" y="210"/>
                  </a:lnTo>
                  <a:lnTo>
                    <a:pt x="256" y="235"/>
                  </a:lnTo>
                  <a:lnTo>
                    <a:pt x="239" y="205"/>
                  </a:lnTo>
                  <a:lnTo>
                    <a:pt x="222" y="177"/>
                  </a:lnTo>
                  <a:lnTo>
                    <a:pt x="203" y="147"/>
                  </a:lnTo>
                  <a:lnTo>
                    <a:pt x="186" y="119"/>
                  </a:lnTo>
                  <a:lnTo>
                    <a:pt x="175" y="117"/>
                  </a:lnTo>
                  <a:lnTo>
                    <a:pt x="165" y="116"/>
                  </a:lnTo>
                  <a:lnTo>
                    <a:pt x="144" y="117"/>
                  </a:lnTo>
                  <a:lnTo>
                    <a:pt x="132" y="119"/>
                  </a:lnTo>
                  <a:lnTo>
                    <a:pt x="112" y="120"/>
                  </a:lnTo>
                  <a:lnTo>
                    <a:pt x="103" y="120"/>
                  </a:lnTo>
                  <a:lnTo>
                    <a:pt x="103" y="119"/>
                  </a:lnTo>
                  <a:lnTo>
                    <a:pt x="101" y="117"/>
                  </a:lnTo>
                  <a:lnTo>
                    <a:pt x="97" y="117"/>
                  </a:lnTo>
                  <a:lnTo>
                    <a:pt x="93" y="119"/>
                  </a:lnTo>
                  <a:lnTo>
                    <a:pt x="88" y="122"/>
                  </a:lnTo>
                  <a:lnTo>
                    <a:pt x="78" y="127"/>
                  </a:lnTo>
                  <a:lnTo>
                    <a:pt x="70" y="134"/>
                  </a:lnTo>
                  <a:lnTo>
                    <a:pt x="61" y="143"/>
                  </a:lnTo>
                  <a:lnTo>
                    <a:pt x="54" y="150"/>
                  </a:lnTo>
                  <a:lnTo>
                    <a:pt x="46" y="157"/>
                  </a:lnTo>
                  <a:lnTo>
                    <a:pt x="37" y="164"/>
                  </a:lnTo>
                  <a:lnTo>
                    <a:pt x="30" y="171"/>
                  </a:lnTo>
                  <a:lnTo>
                    <a:pt x="22" y="178"/>
                  </a:lnTo>
                  <a:lnTo>
                    <a:pt x="15" y="185"/>
                  </a:lnTo>
                  <a:lnTo>
                    <a:pt x="9" y="194"/>
                  </a:lnTo>
                  <a:lnTo>
                    <a:pt x="3" y="204"/>
                  </a:lnTo>
                  <a:lnTo>
                    <a:pt x="0" y="184"/>
                  </a:lnTo>
                  <a:lnTo>
                    <a:pt x="0" y="164"/>
                  </a:lnTo>
                  <a:lnTo>
                    <a:pt x="2" y="143"/>
                  </a:lnTo>
                  <a:lnTo>
                    <a:pt x="5" y="122"/>
                  </a:lnTo>
                  <a:lnTo>
                    <a:pt x="8" y="102"/>
                  </a:lnTo>
                  <a:lnTo>
                    <a:pt x="13" y="81"/>
                  </a:lnTo>
                  <a:lnTo>
                    <a:pt x="23" y="41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8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63" y="5"/>
                  </a:lnTo>
                  <a:lnTo>
                    <a:pt x="77" y="11"/>
                  </a:lnTo>
                  <a:lnTo>
                    <a:pt x="91" y="15"/>
                  </a:lnTo>
                  <a:lnTo>
                    <a:pt x="107" y="18"/>
                  </a:lnTo>
                  <a:lnTo>
                    <a:pt x="121" y="21"/>
                  </a:lnTo>
                  <a:lnTo>
                    <a:pt x="135" y="22"/>
                  </a:lnTo>
                  <a:lnTo>
                    <a:pt x="165" y="22"/>
                  </a:lnTo>
                  <a:lnTo>
                    <a:pt x="196" y="22"/>
                  </a:lnTo>
                  <a:lnTo>
                    <a:pt x="226" y="18"/>
                  </a:lnTo>
                  <a:lnTo>
                    <a:pt x="257" y="15"/>
                  </a:lnTo>
                  <a:lnTo>
                    <a:pt x="290" y="12"/>
                  </a:ln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7" name="Freeform 165">
              <a:extLst>
                <a:ext uri="{FF2B5EF4-FFF2-40B4-BE49-F238E27FC236}">
                  <a16:creationId xmlns:a16="http://schemas.microsoft.com/office/drawing/2014/main" id="{70311241-3686-F15F-933E-5E2BE179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3468"/>
              <a:ext cx="577" cy="60"/>
            </a:xfrm>
            <a:custGeom>
              <a:avLst/>
              <a:gdLst>
                <a:gd name="T0" fmla="*/ 1 w 1154"/>
                <a:gd name="T1" fmla="*/ 1 h 120"/>
                <a:gd name="T2" fmla="*/ 2 w 1154"/>
                <a:gd name="T3" fmla="*/ 1 h 120"/>
                <a:gd name="T4" fmla="*/ 2 w 1154"/>
                <a:gd name="T5" fmla="*/ 1 h 120"/>
                <a:gd name="T6" fmla="*/ 2 w 1154"/>
                <a:gd name="T7" fmla="*/ 1 h 120"/>
                <a:gd name="T8" fmla="*/ 2 w 1154"/>
                <a:gd name="T9" fmla="*/ 1 h 120"/>
                <a:gd name="T10" fmla="*/ 2 w 1154"/>
                <a:gd name="T11" fmla="*/ 1 h 120"/>
                <a:gd name="T12" fmla="*/ 2 w 1154"/>
                <a:gd name="T13" fmla="*/ 1 h 120"/>
                <a:gd name="T14" fmla="*/ 2 w 1154"/>
                <a:gd name="T15" fmla="*/ 1 h 120"/>
                <a:gd name="T16" fmla="*/ 2 w 1154"/>
                <a:gd name="T17" fmla="*/ 1 h 120"/>
                <a:gd name="T18" fmla="*/ 2 w 1154"/>
                <a:gd name="T19" fmla="*/ 1 h 120"/>
                <a:gd name="T20" fmla="*/ 2 w 1154"/>
                <a:gd name="T21" fmla="*/ 1 h 120"/>
                <a:gd name="T22" fmla="*/ 2 w 1154"/>
                <a:gd name="T23" fmla="*/ 1 h 120"/>
                <a:gd name="T24" fmla="*/ 2 w 1154"/>
                <a:gd name="T25" fmla="*/ 1 h 120"/>
                <a:gd name="T26" fmla="*/ 1 w 1154"/>
                <a:gd name="T27" fmla="*/ 1 h 120"/>
                <a:gd name="T28" fmla="*/ 1 w 1154"/>
                <a:gd name="T29" fmla="*/ 1 h 120"/>
                <a:gd name="T30" fmla="*/ 1 w 1154"/>
                <a:gd name="T31" fmla="*/ 1 h 120"/>
                <a:gd name="T32" fmla="*/ 1 w 1154"/>
                <a:gd name="T33" fmla="*/ 1 h 120"/>
                <a:gd name="T34" fmla="*/ 1 w 1154"/>
                <a:gd name="T35" fmla="*/ 1 h 120"/>
                <a:gd name="T36" fmla="*/ 1 w 1154"/>
                <a:gd name="T37" fmla="*/ 1 h 120"/>
                <a:gd name="T38" fmla="*/ 1 w 1154"/>
                <a:gd name="T39" fmla="*/ 1 h 120"/>
                <a:gd name="T40" fmla="*/ 0 w 1154"/>
                <a:gd name="T41" fmla="*/ 1 h 120"/>
                <a:gd name="T42" fmla="*/ 1 w 1154"/>
                <a:gd name="T43" fmla="*/ 1 h 120"/>
                <a:gd name="T44" fmla="*/ 1 w 1154"/>
                <a:gd name="T45" fmla="*/ 1 h 120"/>
                <a:gd name="T46" fmla="*/ 1 w 1154"/>
                <a:gd name="T47" fmla="*/ 1 h 120"/>
                <a:gd name="T48" fmla="*/ 1 w 1154"/>
                <a:gd name="T49" fmla="*/ 1 h 120"/>
                <a:gd name="T50" fmla="*/ 1 w 1154"/>
                <a:gd name="T51" fmla="*/ 1 h 120"/>
                <a:gd name="T52" fmla="*/ 1 w 1154"/>
                <a:gd name="T53" fmla="*/ 1 h 120"/>
                <a:gd name="T54" fmla="*/ 1 w 1154"/>
                <a:gd name="T55" fmla="*/ 0 h 120"/>
                <a:gd name="T56" fmla="*/ 1 w 1154"/>
                <a:gd name="T57" fmla="*/ 0 h 120"/>
                <a:gd name="T58" fmla="*/ 1 w 1154"/>
                <a:gd name="T59" fmla="*/ 1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54"/>
                <a:gd name="T91" fmla="*/ 0 h 120"/>
                <a:gd name="T92" fmla="*/ 1154 w 1154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54" h="120">
                  <a:moveTo>
                    <a:pt x="533" y="1"/>
                  </a:moveTo>
                  <a:lnTo>
                    <a:pt x="1130" y="1"/>
                  </a:lnTo>
                  <a:lnTo>
                    <a:pt x="1134" y="26"/>
                  </a:lnTo>
                  <a:lnTo>
                    <a:pt x="1135" y="41"/>
                  </a:lnTo>
                  <a:lnTo>
                    <a:pt x="1137" y="53"/>
                  </a:lnTo>
                  <a:lnTo>
                    <a:pt x="1141" y="80"/>
                  </a:lnTo>
                  <a:lnTo>
                    <a:pt x="1144" y="93"/>
                  </a:lnTo>
                  <a:lnTo>
                    <a:pt x="1148" y="106"/>
                  </a:lnTo>
                  <a:lnTo>
                    <a:pt x="1147" y="113"/>
                  </a:lnTo>
                  <a:lnTo>
                    <a:pt x="1148" y="116"/>
                  </a:lnTo>
                  <a:lnTo>
                    <a:pt x="1150" y="117"/>
                  </a:lnTo>
                  <a:lnTo>
                    <a:pt x="1151" y="117"/>
                  </a:lnTo>
                  <a:lnTo>
                    <a:pt x="1154" y="119"/>
                  </a:lnTo>
                  <a:lnTo>
                    <a:pt x="751" y="120"/>
                  </a:lnTo>
                  <a:lnTo>
                    <a:pt x="75" y="120"/>
                  </a:lnTo>
                  <a:lnTo>
                    <a:pt x="68" y="120"/>
                  </a:lnTo>
                  <a:lnTo>
                    <a:pt x="60" y="119"/>
                  </a:lnTo>
                  <a:lnTo>
                    <a:pt x="40" y="119"/>
                  </a:lnTo>
                  <a:lnTo>
                    <a:pt x="19" y="120"/>
                  </a:lnTo>
                  <a:lnTo>
                    <a:pt x="9" y="119"/>
                  </a:lnTo>
                  <a:lnTo>
                    <a:pt x="0" y="117"/>
                  </a:lnTo>
                  <a:lnTo>
                    <a:pt x="7" y="89"/>
                  </a:lnTo>
                  <a:lnTo>
                    <a:pt x="13" y="60"/>
                  </a:lnTo>
                  <a:lnTo>
                    <a:pt x="19" y="32"/>
                  </a:lnTo>
                  <a:lnTo>
                    <a:pt x="21" y="2"/>
                  </a:lnTo>
                  <a:lnTo>
                    <a:pt x="149" y="2"/>
                  </a:lnTo>
                  <a:lnTo>
                    <a:pt x="276" y="1"/>
                  </a:lnTo>
                  <a:lnTo>
                    <a:pt x="404" y="0"/>
                  </a:lnTo>
                  <a:lnTo>
                    <a:pt x="468" y="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8" name="Freeform 166">
              <a:extLst>
                <a:ext uri="{FF2B5EF4-FFF2-40B4-BE49-F238E27FC236}">
                  <a16:creationId xmlns:a16="http://schemas.microsoft.com/office/drawing/2014/main" id="{54C18EF3-E901-5063-5B0D-FFE9B541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3486"/>
              <a:ext cx="263" cy="676"/>
            </a:xfrm>
            <a:custGeom>
              <a:avLst/>
              <a:gdLst>
                <a:gd name="T0" fmla="*/ 0 w 527"/>
                <a:gd name="T1" fmla="*/ 1 h 1352"/>
                <a:gd name="T2" fmla="*/ 0 w 527"/>
                <a:gd name="T3" fmla="*/ 1 h 1352"/>
                <a:gd name="T4" fmla="*/ 0 w 527"/>
                <a:gd name="T5" fmla="*/ 1 h 1352"/>
                <a:gd name="T6" fmla="*/ 0 w 527"/>
                <a:gd name="T7" fmla="*/ 1 h 1352"/>
                <a:gd name="T8" fmla="*/ 0 w 527"/>
                <a:gd name="T9" fmla="*/ 2 h 1352"/>
                <a:gd name="T10" fmla="*/ 0 w 527"/>
                <a:gd name="T11" fmla="*/ 2 h 1352"/>
                <a:gd name="T12" fmla="*/ 0 w 527"/>
                <a:gd name="T13" fmla="*/ 2 h 1352"/>
                <a:gd name="T14" fmla="*/ 0 w 527"/>
                <a:gd name="T15" fmla="*/ 2 h 1352"/>
                <a:gd name="T16" fmla="*/ 0 w 527"/>
                <a:gd name="T17" fmla="*/ 2 h 1352"/>
                <a:gd name="T18" fmla="*/ 0 w 527"/>
                <a:gd name="T19" fmla="*/ 2 h 1352"/>
                <a:gd name="T20" fmla="*/ 0 w 527"/>
                <a:gd name="T21" fmla="*/ 2 h 1352"/>
                <a:gd name="T22" fmla="*/ 0 w 527"/>
                <a:gd name="T23" fmla="*/ 2 h 1352"/>
                <a:gd name="T24" fmla="*/ 0 w 527"/>
                <a:gd name="T25" fmla="*/ 2 h 1352"/>
                <a:gd name="T26" fmla="*/ 0 w 527"/>
                <a:gd name="T27" fmla="*/ 2 h 1352"/>
                <a:gd name="T28" fmla="*/ 0 w 527"/>
                <a:gd name="T29" fmla="*/ 2 h 1352"/>
                <a:gd name="T30" fmla="*/ 0 w 527"/>
                <a:gd name="T31" fmla="*/ 1 h 1352"/>
                <a:gd name="T32" fmla="*/ 0 w 527"/>
                <a:gd name="T33" fmla="*/ 1 h 1352"/>
                <a:gd name="T34" fmla="*/ 0 w 527"/>
                <a:gd name="T35" fmla="*/ 1 h 1352"/>
                <a:gd name="T36" fmla="*/ 0 w 527"/>
                <a:gd name="T37" fmla="*/ 1 h 1352"/>
                <a:gd name="T38" fmla="*/ 0 w 527"/>
                <a:gd name="T39" fmla="*/ 1 h 1352"/>
                <a:gd name="T40" fmla="*/ 0 w 527"/>
                <a:gd name="T41" fmla="*/ 1 h 1352"/>
                <a:gd name="T42" fmla="*/ 0 w 527"/>
                <a:gd name="T43" fmla="*/ 1 h 1352"/>
                <a:gd name="T44" fmla="*/ 0 w 527"/>
                <a:gd name="T45" fmla="*/ 1 h 1352"/>
                <a:gd name="T46" fmla="*/ 0 w 527"/>
                <a:gd name="T47" fmla="*/ 1 h 1352"/>
                <a:gd name="T48" fmla="*/ 0 w 527"/>
                <a:gd name="T49" fmla="*/ 1 h 1352"/>
                <a:gd name="T50" fmla="*/ 0 w 527"/>
                <a:gd name="T51" fmla="*/ 1 h 1352"/>
                <a:gd name="T52" fmla="*/ 0 w 527"/>
                <a:gd name="T53" fmla="*/ 1 h 1352"/>
                <a:gd name="T54" fmla="*/ 0 w 527"/>
                <a:gd name="T55" fmla="*/ 1 h 1352"/>
                <a:gd name="T56" fmla="*/ 0 w 527"/>
                <a:gd name="T57" fmla="*/ 1 h 1352"/>
                <a:gd name="T58" fmla="*/ 0 w 527"/>
                <a:gd name="T59" fmla="*/ 1 h 1352"/>
                <a:gd name="T60" fmla="*/ 0 w 527"/>
                <a:gd name="T61" fmla="*/ 1 h 1352"/>
                <a:gd name="T62" fmla="*/ 0 w 527"/>
                <a:gd name="T63" fmla="*/ 1 h 1352"/>
                <a:gd name="T64" fmla="*/ 0 w 527"/>
                <a:gd name="T65" fmla="*/ 0 h 1352"/>
                <a:gd name="T66" fmla="*/ 0 w 527"/>
                <a:gd name="T67" fmla="*/ 1 h 1352"/>
                <a:gd name="T68" fmla="*/ 0 w 527"/>
                <a:gd name="T69" fmla="*/ 1 h 1352"/>
                <a:gd name="T70" fmla="*/ 0 w 527"/>
                <a:gd name="T71" fmla="*/ 1 h 1352"/>
                <a:gd name="T72" fmla="*/ 0 w 527"/>
                <a:gd name="T73" fmla="*/ 1 h 13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7"/>
                <a:gd name="T112" fmla="*/ 0 h 1352"/>
                <a:gd name="T113" fmla="*/ 527 w 527"/>
                <a:gd name="T114" fmla="*/ 1352 h 13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7" h="1352">
                  <a:moveTo>
                    <a:pt x="496" y="9"/>
                  </a:moveTo>
                  <a:lnTo>
                    <a:pt x="505" y="20"/>
                  </a:lnTo>
                  <a:lnTo>
                    <a:pt x="512" y="33"/>
                  </a:lnTo>
                  <a:lnTo>
                    <a:pt x="527" y="59"/>
                  </a:lnTo>
                  <a:lnTo>
                    <a:pt x="194" y="1295"/>
                  </a:lnTo>
                  <a:lnTo>
                    <a:pt x="187" y="1322"/>
                  </a:lnTo>
                  <a:lnTo>
                    <a:pt x="164" y="1319"/>
                  </a:lnTo>
                  <a:lnTo>
                    <a:pt x="140" y="1319"/>
                  </a:lnTo>
                  <a:lnTo>
                    <a:pt x="116" y="1320"/>
                  </a:lnTo>
                  <a:lnTo>
                    <a:pt x="92" y="1323"/>
                  </a:lnTo>
                  <a:lnTo>
                    <a:pt x="68" y="1328"/>
                  </a:lnTo>
                  <a:lnTo>
                    <a:pt x="45" y="1335"/>
                  </a:lnTo>
                  <a:lnTo>
                    <a:pt x="23" y="1343"/>
                  </a:lnTo>
                  <a:lnTo>
                    <a:pt x="0" y="1352"/>
                  </a:lnTo>
                  <a:lnTo>
                    <a:pt x="55" y="1136"/>
                  </a:lnTo>
                  <a:lnTo>
                    <a:pt x="177" y="688"/>
                  </a:lnTo>
                  <a:lnTo>
                    <a:pt x="214" y="543"/>
                  </a:lnTo>
                  <a:lnTo>
                    <a:pt x="252" y="399"/>
                  </a:lnTo>
                  <a:lnTo>
                    <a:pt x="292" y="254"/>
                  </a:lnTo>
                  <a:lnTo>
                    <a:pt x="333" y="111"/>
                  </a:lnTo>
                  <a:lnTo>
                    <a:pt x="333" y="100"/>
                  </a:lnTo>
                  <a:lnTo>
                    <a:pt x="343" y="84"/>
                  </a:lnTo>
                  <a:lnTo>
                    <a:pt x="353" y="67"/>
                  </a:lnTo>
                  <a:lnTo>
                    <a:pt x="366" y="50"/>
                  </a:lnTo>
                  <a:lnTo>
                    <a:pt x="378" y="34"/>
                  </a:lnTo>
                  <a:lnTo>
                    <a:pt x="386" y="27"/>
                  </a:lnTo>
                  <a:lnTo>
                    <a:pt x="393" y="22"/>
                  </a:lnTo>
                  <a:lnTo>
                    <a:pt x="400" y="16"/>
                  </a:lnTo>
                  <a:lnTo>
                    <a:pt x="408" y="10"/>
                  </a:lnTo>
                  <a:lnTo>
                    <a:pt x="417" y="6"/>
                  </a:lnTo>
                  <a:lnTo>
                    <a:pt x="427" y="3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72" y="2"/>
                  </a:lnTo>
                  <a:lnTo>
                    <a:pt x="485" y="3"/>
                  </a:lnTo>
                  <a:lnTo>
                    <a:pt x="490" y="6"/>
                  </a:lnTo>
                  <a:lnTo>
                    <a:pt x="496" y="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59" name="Freeform 167">
              <a:extLst>
                <a:ext uri="{FF2B5EF4-FFF2-40B4-BE49-F238E27FC236}">
                  <a16:creationId xmlns:a16="http://schemas.microsoft.com/office/drawing/2014/main" id="{A8AAF321-980A-C768-0E50-1D6CD455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3488"/>
              <a:ext cx="137" cy="666"/>
            </a:xfrm>
            <a:custGeom>
              <a:avLst/>
              <a:gdLst>
                <a:gd name="T0" fmla="*/ 0 w 275"/>
                <a:gd name="T1" fmla="*/ 0 h 1333"/>
                <a:gd name="T2" fmla="*/ 0 w 275"/>
                <a:gd name="T3" fmla="*/ 0 h 1333"/>
                <a:gd name="T4" fmla="*/ 0 w 275"/>
                <a:gd name="T5" fmla="*/ 0 h 1333"/>
                <a:gd name="T6" fmla="*/ 0 w 275"/>
                <a:gd name="T7" fmla="*/ 0 h 1333"/>
                <a:gd name="T8" fmla="*/ 0 w 275"/>
                <a:gd name="T9" fmla="*/ 0 h 1333"/>
                <a:gd name="T10" fmla="*/ 0 w 275"/>
                <a:gd name="T11" fmla="*/ 0 h 1333"/>
                <a:gd name="T12" fmla="*/ 0 w 275"/>
                <a:gd name="T13" fmla="*/ 0 h 1333"/>
                <a:gd name="T14" fmla="*/ 0 w 275"/>
                <a:gd name="T15" fmla="*/ 0 h 1333"/>
                <a:gd name="T16" fmla="*/ 0 w 275"/>
                <a:gd name="T17" fmla="*/ 1 h 1333"/>
                <a:gd name="T18" fmla="*/ 0 w 275"/>
                <a:gd name="T19" fmla="*/ 1 h 1333"/>
                <a:gd name="T20" fmla="*/ 0 w 275"/>
                <a:gd name="T21" fmla="*/ 1 h 1333"/>
                <a:gd name="T22" fmla="*/ 0 w 275"/>
                <a:gd name="T23" fmla="*/ 1 h 1333"/>
                <a:gd name="T24" fmla="*/ 0 w 275"/>
                <a:gd name="T25" fmla="*/ 1 h 1333"/>
                <a:gd name="T26" fmla="*/ 0 w 275"/>
                <a:gd name="T27" fmla="*/ 1 h 1333"/>
                <a:gd name="T28" fmla="*/ 0 w 275"/>
                <a:gd name="T29" fmla="*/ 1 h 1333"/>
                <a:gd name="T30" fmla="*/ 0 w 275"/>
                <a:gd name="T31" fmla="*/ 1 h 1333"/>
                <a:gd name="T32" fmla="*/ 0 w 275"/>
                <a:gd name="T33" fmla="*/ 1 h 1333"/>
                <a:gd name="T34" fmla="*/ 0 w 275"/>
                <a:gd name="T35" fmla="*/ 1 h 1333"/>
                <a:gd name="T36" fmla="*/ 0 w 275"/>
                <a:gd name="T37" fmla="*/ 1 h 1333"/>
                <a:gd name="T38" fmla="*/ 0 w 275"/>
                <a:gd name="T39" fmla="*/ 1 h 1333"/>
                <a:gd name="T40" fmla="*/ 0 w 275"/>
                <a:gd name="T41" fmla="*/ 1 h 1333"/>
                <a:gd name="T42" fmla="*/ 0 w 275"/>
                <a:gd name="T43" fmla="*/ 1 h 1333"/>
                <a:gd name="T44" fmla="*/ 0 w 275"/>
                <a:gd name="T45" fmla="*/ 1 h 1333"/>
                <a:gd name="T46" fmla="*/ 0 w 275"/>
                <a:gd name="T47" fmla="*/ 1 h 1333"/>
                <a:gd name="T48" fmla="*/ 0 w 275"/>
                <a:gd name="T49" fmla="*/ 1 h 1333"/>
                <a:gd name="T50" fmla="*/ 0 w 275"/>
                <a:gd name="T51" fmla="*/ 1 h 1333"/>
                <a:gd name="T52" fmla="*/ 0 w 275"/>
                <a:gd name="T53" fmla="*/ 0 h 1333"/>
                <a:gd name="T54" fmla="*/ 0 w 275"/>
                <a:gd name="T55" fmla="*/ 0 h 1333"/>
                <a:gd name="T56" fmla="*/ 0 w 275"/>
                <a:gd name="T57" fmla="*/ 0 h 1333"/>
                <a:gd name="T58" fmla="*/ 0 w 275"/>
                <a:gd name="T59" fmla="*/ 0 h 1333"/>
                <a:gd name="T60" fmla="*/ 0 w 275"/>
                <a:gd name="T61" fmla="*/ 0 h 1333"/>
                <a:gd name="T62" fmla="*/ 0 w 275"/>
                <a:gd name="T63" fmla="*/ 0 h 1333"/>
                <a:gd name="T64" fmla="*/ 0 w 275"/>
                <a:gd name="T65" fmla="*/ 0 h 1333"/>
                <a:gd name="T66" fmla="*/ 0 w 275"/>
                <a:gd name="T67" fmla="*/ 0 h 1333"/>
                <a:gd name="T68" fmla="*/ 0 w 275"/>
                <a:gd name="T69" fmla="*/ 0 h 1333"/>
                <a:gd name="T70" fmla="*/ 0 w 275"/>
                <a:gd name="T71" fmla="*/ 0 h 1333"/>
                <a:gd name="T72" fmla="*/ 0 w 275"/>
                <a:gd name="T73" fmla="*/ 0 h 1333"/>
                <a:gd name="T74" fmla="*/ 0 w 275"/>
                <a:gd name="T75" fmla="*/ 0 h 1333"/>
                <a:gd name="T76" fmla="*/ 0 w 275"/>
                <a:gd name="T77" fmla="*/ 0 h 1333"/>
                <a:gd name="T78" fmla="*/ 0 w 275"/>
                <a:gd name="T79" fmla="*/ 0 h 1333"/>
                <a:gd name="T80" fmla="*/ 0 w 275"/>
                <a:gd name="T81" fmla="*/ 0 h 13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5"/>
                <a:gd name="T124" fmla="*/ 0 h 1333"/>
                <a:gd name="T125" fmla="*/ 275 w 275"/>
                <a:gd name="T126" fmla="*/ 1333 h 13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5" h="1333">
                  <a:moveTo>
                    <a:pt x="103" y="23"/>
                  </a:moveTo>
                  <a:lnTo>
                    <a:pt x="122" y="48"/>
                  </a:lnTo>
                  <a:lnTo>
                    <a:pt x="140" y="75"/>
                  </a:lnTo>
                  <a:lnTo>
                    <a:pt x="147" y="88"/>
                  </a:lnTo>
                  <a:lnTo>
                    <a:pt x="154" y="102"/>
                  </a:lnTo>
                  <a:lnTo>
                    <a:pt x="159" y="116"/>
                  </a:lnTo>
                  <a:lnTo>
                    <a:pt x="161" y="132"/>
                  </a:lnTo>
                  <a:lnTo>
                    <a:pt x="211" y="620"/>
                  </a:lnTo>
                  <a:lnTo>
                    <a:pt x="252" y="1052"/>
                  </a:lnTo>
                  <a:lnTo>
                    <a:pt x="275" y="1279"/>
                  </a:lnTo>
                  <a:lnTo>
                    <a:pt x="273" y="1286"/>
                  </a:lnTo>
                  <a:lnTo>
                    <a:pt x="272" y="1292"/>
                  </a:lnTo>
                  <a:lnTo>
                    <a:pt x="272" y="1320"/>
                  </a:lnTo>
                  <a:lnTo>
                    <a:pt x="271" y="1333"/>
                  </a:lnTo>
                  <a:lnTo>
                    <a:pt x="251" y="1325"/>
                  </a:lnTo>
                  <a:lnTo>
                    <a:pt x="229" y="1317"/>
                  </a:lnTo>
                  <a:lnTo>
                    <a:pt x="207" y="1313"/>
                  </a:lnTo>
                  <a:lnTo>
                    <a:pt x="184" y="1312"/>
                  </a:lnTo>
                  <a:lnTo>
                    <a:pt x="163" y="1310"/>
                  </a:lnTo>
                  <a:lnTo>
                    <a:pt x="140" y="1312"/>
                  </a:lnTo>
                  <a:lnTo>
                    <a:pt x="118" y="1316"/>
                  </a:lnTo>
                  <a:lnTo>
                    <a:pt x="95" y="1320"/>
                  </a:lnTo>
                  <a:lnTo>
                    <a:pt x="89" y="1278"/>
                  </a:lnTo>
                  <a:lnTo>
                    <a:pt x="86" y="1234"/>
                  </a:lnTo>
                  <a:lnTo>
                    <a:pt x="84" y="1191"/>
                  </a:lnTo>
                  <a:lnTo>
                    <a:pt x="81" y="1150"/>
                  </a:lnTo>
                  <a:lnTo>
                    <a:pt x="52" y="794"/>
                  </a:lnTo>
                  <a:lnTo>
                    <a:pt x="34" y="508"/>
                  </a:lnTo>
                  <a:lnTo>
                    <a:pt x="6" y="146"/>
                  </a:lnTo>
                  <a:lnTo>
                    <a:pt x="3" y="109"/>
                  </a:lnTo>
                  <a:lnTo>
                    <a:pt x="0" y="73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68" y="6"/>
                  </a:lnTo>
                  <a:lnTo>
                    <a:pt x="79" y="9"/>
                  </a:lnTo>
                  <a:lnTo>
                    <a:pt x="92" y="16"/>
                  </a:lnTo>
                  <a:lnTo>
                    <a:pt x="103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0" name="Freeform 168">
              <a:extLst>
                <a:ext uri="{FF2B5EF4-FFF2-40B4-BE49-F238E27FC236}">
                  <a16:creationId xmlns:a16="http://schemas.microsoft.com/office/drawing/2014/main" id="{3EF58DB3-5404-9EDF-9AAD-BB7F2587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3498"/>
              <a:ext cx="67" cy="663"/>
            </a:xfrm>
            <a:custGeom>
              <a:avLst/>
              <a:gdLst>
                <a:gd name="T0" fmla="*/ 0 w 135"/>
                <a:gd name="T1" fmla="*/ 1 h 1326"/>
                <a:gd name="T2" fmla="*/ 0 w 135"/>
                <a:gd name="T3" fmla="*/ 2 h 1326"/>
                <a:gd name="T4" fmla="*/ 0 w 135"/>
                <a:gd name="T5" fmla="*/ 2 h 1326"/>
                <a:gd name="T6" fmla="*/ 0 w 135"/>
                <a:gd name="T7" fmla="*/ 2 h 1326"/>
                <a:gd name="T8" fmla="*/ 0 w 135"/>
                <a:gd name="T9" fmla="*/ 2 h 1326"/>
                <a:gd name="T10" fmla="*/ 0 w 135"/>
                <a:gd name="T11" fmla="*/ 2 h 1326"/>
                <a:gd name="T12" fmla="*/ 0 w 135"/>
                <a:gd name="T13" fmla="*/ 2 h 1326"/>
                <a:gd name="T14" fmla="*/ 0 w 135"/>
                <a:gd name="T15" fmla="*/ 2 h 1326"/>
                <a:gd name="T16" fmla="*/ 0 w 135"/>
                <a:gd name="T17" fmla="*/ 2 h 1326"/>
                <a:gd name="T18" fmla="*/ 0 w 135"/>
                <a:gd name="T19" fmla="*/ 1 h 1326"/>
                <a:gd name="T20" fmla="*/ 0 w 135"/>
                <a:gd name="T21" fmla="*/ 1 h 1326"/>
                <a:gd name="T22" fmla="*/ 0 w 135"/>
                <a:gd name="T23" fmla="*/ 1 h 1326"/>
                <a:gd name="T24" fmla="*/ 0 w 135"/>
                <a:gd name="T25" fmla="*/ 1 h 1326"/>
                <a:gd name="T26" fmla="*/ 0 w 135"/>
                <a:gd name="T27" fmla="*/ 1 h 1326"/>
                <a:gd name="T28" fmla="*/ 0 w 135"/>
                <a:gd name="T29" fmla="*/ 1 h 1326"/>
                <a:gd name="T30" fmla="*/ 0 w 135"/>
                <a:gd name="T31" fmla="*/ 1 h 1326"/>
                <a:gd name="T32" fmla="*/ 0 w 135"/>
                <a:gd name="T33" fmla="*/ 1 h 1326"/>
                <a:gd name="T34" fmla="*/ 0 w 135"/>
                <a:gd name="T35" fmla="*/ 1 h 1326"/>
                <a:gd name="T36" fmla="*/ 0 w 135"/>
                <a:gd name="T37" fmla="*/ 1 h 1326"/>
                <a:gd name="T38" fmla="*/ 0 w 135"/>
                <a:gd name="T39" fmla="*/ 1 h 1326"/>
                <a:gd name="T40" fmla="*/ 0 w 135"/>
                <a:gd name="T41" fmla="*/ 1 h 1326"/>
                <a:gd name="T42" fmla="*/ 0 w 135"/>
                <a:gd name="T43" fmla="*/ 1 h 1326"/>
                <a:gd name="T44" fmla="*/ 0 w 135"/>
                <a:gd name="T45" fmla="*/ 1 h 1326"/>
                <a:gd name="T46" fmla="*/ 0 w 135"/>
                <a:gd name="T47" fmla="*/ 1 h 1326"/>
                <a:gd name="T48" fmla="*/ 0 w 135"/>
                <a:gd name="T49" fmla="*/ 1 h 1326"/>
                <a:gd name="T50" fmla="*/ 0 w 135"/>
                <a:gd name="T51" fmla="*/ 1 h 1326"/>
                <a:gd name="T52" fmla="*/ 0 w 135"/>
                <a:gd name="T53" fmla="*/ 1 h 1326"/>
                <a:gd name="T54" fmla="*/ 0 w 135"/>
                <a:gd name="T55" fmla="*/ 1 h 1326"/>
                <a:gd name="T56" fmla="*/ 0 w 135"/>
                <a:gd name="T57" fmla="*/ 1 h 1326"/>
                <a:gd name="T58" fmla="*/ 0 w 135"/>
                <a:gd name="T59" fmla="*/ 1 h 1326"/>
                <a:gd name="T60" fmla="*/ 0 w 135"/>
                <a:gd name="T61" fmla="*/ 1 h 1326"/>
                <a:gd name="T62" fmla="*/ 0 w 135"/>
                <a:gd name="T63" fmla="*/ 1 h 1326"/>
                <a:gd name="T64" fmla="*/ 0 w 135"/>
                <a:gd name="T65" fmla="*/ 1 h 1326"/>
                <a:gd name="T66" fmla="*/ 0 w 135"/>
                <a:gd name="T67" fmla="*/ 1 h 1326"/>
                <a:gd name="T68" fmla="*/ 0 w 135"/>
                <a:gd name="T69" fmla="*/ 1 h 1326"/>
                <a:gd name="T70" fmla="*/ 0 w 135"/>
                <a:gd name="T71" fmla="*/ 1 h 1326"/>
                <a:gd name="T72" fmla="*/ 0 w 135"/>
                <a:gd name="T73" fmla="*/ 1 h 1326"/>
                <a:gd name="T74" fmla="*/ 0 w 135"/>
                <a:gd name="T75" fmla="*/ 1 h 1326"/>
                <a:gd name="T76" fmla="*/ 0 w 135"/>
                <a:gd name="T77" fmla="*/ 1 h 1326"/>
                <a:gd name="T78" fmla="*/ 0 w 135"/>
                <a:gd name="T79" fmla="*/ 1 h 1326"/>
                <a:gd name="T80" fmla="*/ 0 w 135"/>
                <a:gd name="T81" fmla="*/ 0 h 1326"/>
                <a:gd name="T82" fmla="*/ 0 w 135"/>
                <a:gd name="T83" fmla="*/ 1 h 1326"/>
                <a:gd name="T84" fmla="*/ 0 w 135"/>
                <a:gd name="T85" fmla="*/ 1 h 13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5"/>
                <a:gd name="T130" fmla="*/ 0 h 1326"/>
                <a:gd name="T131" fmla="*/ 135 w 135"/>
                <a:gd name="T132" fmla="*/ 1326 h 13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5" h="1326">
                  <a:moveTo>
                    <a:pt x="97" y="759"/>
                  </a:moveTo>
                  <a:lnTo>
                    <a:pt x="135" y="1306"/>
                  </a:lnTo>
                  <a:lnTo>
                    <a:pt x="98" y="1326"/>
                  </a:lnTo>
                  <a:lnTo>
                    <a:pt x="101" y="1318"/>
                  </a:lnTo>
                  <a:lnTo>
                    <a:pt x="102" y="1308"/>
                  </a:lnTo>
                  <a:lnTo>
                    <a:pt x="102" y="1288"/>
                  </a:lnTo>
                  <a:lnTo>
                    <a:pt x="105" y="1285"/>
                  </a:lnTo>
                  <a:lnTo>
                    <a:pt x="95" y="1192"/>
                  </a:lnTo>
                  <a:lnTo>
                    <a:pt x="87" y="1098"/>
                  </a:lnTo>
                  <a:lnTo>
                    <a:pt x="70" y="908"/>
                  </a:lnTo>
                  <a:lnTo>
                    <a:pt x="55" y="717"/>
                  </a:lnTo>
                  <a:lnTo>
                    <a:pt x="47" y="622"/>
                  </a:lnTo>
                  <a:lnTo>
                    <a:pt x="38" y="528"/>
                  </a:lnTo>
                  <a:lnTo>
                    <a:pt x="40" y="528"/>
                  </a:lnTo>
                  <a:lnTo>
                    <a:pt x="37" y="491"/>
                  </a:lnTo>
                  <a:lnTo>
                    <a:pt x="33" y="453"/>
                  </a:lnTo>
                  <a:lnTo>
                    <a:pt x="26" y="375"/>
                  </a:lnTo>
                  <a:lnTo>
                    <a:pt x="20" y="297"/>
                  </a:lnTo>
                  <a:lnTo>
                    <a:pt x="19" y="259"/>
                  </a:lnTo>
                  <a:lnTo>
                    <a:pt x="17" y="222"/>
                  </a:lnTo>
                  <a:lnTo>
                    <a:pt x="14" y="213"/>
                  </a:lnTo>
                  <a:lnTo>
                    <a:pt x="13" y="206"/>
                  </a:lnTo>
                  <a:lnTo>
                    <a:pt x="12" y="198"/>
                  </a:lnTo>
                  <a:lnTo>
                    <a:pt x="12" y="162"/>
                  </a:lnTo>
                  <a:lnTo>
                    <a:pt x="10" y="154"/>
                  </a:lnTo>
                  <a:lnTo>
                    <a:pt x="10" y="139"/>
                  </a:lnTo>
                  <a:lnTo>
                    <a:pt x="9" y="127"/>
                  </a:lnTo>
                  <a:lnTo>
                    <a:pt x="6" y="100"/>
                  </a:lnTo>
                  <a:lnTo>
                    <a:pt x="3" y="74"/>
                  </a:lnTo>
                  <a:lnTo>
                    <a:pt x="4" y="60"/>
                  </a:lnTo>
                  <a:lnTo>
                    <a:pt x="6" y="47"/>
                  </a:lnTo>
                  <a:lnTo>
                    <a:pt x="3" y="46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9" y="35"/>
                  </a:lnTo>
                  <a:lnTo>
                    <a:pt x="14" y="30"/>
                  </a:lnTo>
                  <a:lnTo>
                    <a:pt x="23" y="20"/>
                  </a:lnTo>
                  <a:lnTo>
                    <a:pt x="30" y="10"/>
                  </a:lnTo>
                  <a:lnTo>
                    <a:pt x="34" y="5"/>
                  </a:lnTo>
                  <a:lnTo>
                    <a:pt x="40" y="0"/>
                  </a:lnTo>
                  <a:lnTo>
                    <a:pt x="74" y="426"/>
                  </a:lnTo>
                  <a:lnTo>
                    <a:pt x="97" y="75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1" name="Freeform 169">
              <a:extLst>
                <a:ext uri="{FF2B5EF4-FFF2-40B4-BE49-F238E27FC236}">
                  <a16:creationId xmlns:a16="http://schemas.microsoft.com/office/drawing/2014/main" id="{0D8ED811-0A03-CC0A-2602-23A99C36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3527"/>
              <a:ext cx="184" cy="634"/>
            </a:xfrm>
            <a:custGeom>
              <a:avLst/>
              <a:gdLst>
                <a:gd name="T0" fmla="*/ 1 w 367"/>
                <a:gd name="T1" fmla="*/ 0 h 1269"/>
                <a:gd name="T2" fmla="*/ 1 w 367"/>
                <a:gd name="T3" fmla="*/ 0 h 1269"/>
                <a:gd name="T4" fmla="*/ 1 w 367"/>
                <a:gd name="T5" fmla="*/ 0 h 1269"/>
                <a:gd name="T6" fmla="*/ 1 w 367"/>
                <a:gd name="T7" fmla="*/ 0 h 1269"/>
                <a:gd name="T8" fmla="*/ 1 w 367"/>
                <a:gd name="T9" fmla="*/ 0 h 1269"/>
                <a:gd name="T10" fmla="*/ 1 w 367"/>
                <a:gd name="T11" fmla="*/ 0 h 1269"/>
                <a:gd name="T12" fmla="*/ 1 w 367"/>
                <a:gd name="T13" fmla="*/ 0 h 1269"/>
                <a:gd name="T14" fmla="*/ 1 w 367"/>
                <a:gd name="T15" fmla="*/ 0 h 1269"/>
                <a:gd name="T16" fmla="*/ 1 w 367"/>
                <a:gd name="T17" fmla="*/ 0 h 1269"/>
                <a:gd name="T18" fmla="*/ 1 w 367"/>
                <a:gd name="T19" fmla="*/ 0 h 1269"/>
                <a:gd name="T20" fmla="*/ 1 w 367"/>
                <a:gd name="T21" fmla="*/ 0 h 1269"/>
                <a:gd name="T22" fmla="*/ 1 w 367"/>
                <a:gd name="T23" fmla="*/ 0 h 1269"/>
                <a:gd name="T24" fmla="*/ 1 w 367"/>
                <a:gd name="T25" fmla="*/ 0 h 1269"/>
                <a:gd name="T26" fmla="*/ 1 w 367"/>
                <a:gd name="T27" fmla="*/ 0 h 1269"/>
                <a:gd name="T28" fmla="*/ 1 w 367"/>
                <a:gd name="T29" fmla="*/ 0 h 1269"/>
                <a:gd name="T30" fmla="*/ 1 w 367"/>
                <a:gd name="T31" fmla="*/ 0 h 1269"/>
                <a:gd name="T32" fmla="*/ 1 w 367"/>
                <a:gd name="T33" fmla="*/ 0 h 1269"/>
                <a:gd name="T34" fmla="*/ 1 w 367"/>
                <a:gd name="T35" fmla="*/ 1 h 1269"/>
                <a:gd name="T36" fmla="*/ 1 w 367"/>
                <a:gd name="T37" fmla="*/ 1 h 1269"/>
                <a:gd name="T38" fmla="*/ 1 w 367"/>
                <a:gd name="T39" fmla="*/ 1 h 1269"/>
                <a:gd name="T40" fmla="*/ 1 w 367"/>
                <a:gd name="T41" fmla="*/ 1 h 1269"/>
                <a:gd name="T42" fmla="*/ 1 w 367"/>
                <a:gd name="T43" fmla="*/ 1 h 1269"/>
                <a:gd name="T44" fmla="*/ 1 w 367"/>
                <a:gd name="T45" fmla="*/ 1 h 1269"/>
                <a:gd name="T46" fmla="*/ 1 w 367"/>
                <a:gd name="T47" fmla="*/ 1 h 1269"/>
                <a:gd name="T48" fmla="*/ 1 w 367"/>
                <a:gd name="T49" fmla="*/ 1 h 1269"/>
                <a:gd name="T50" fmla="*/ 1 w 367"/>
                <a:gd name="T51" fmla="*/ 1 h 1269"/>
                <a:gd name="T52" fmla="*/ 1 w 367"/>
                <a:gd name="T53" fmla="*/ 1 h 1269"/>
                <a:gd name="T54" fmla="*/ 1 w 367"/>
                <a:gd name="T55" fmla="*/ 1 h 1269"/>
                <a:gd name="T56" fmla="*/ 1 w 367"/>
                <a:gd name="T57" fmla="*/ 1 h 1269"/>
                <a:gd name="T58" fmla="*/ 0 w 367"/>
                <a:gd name="T59" fmla="*/ 1 h 1269"/>
                <a:gd name="T60" fmla="*/ 0 w 367"/>
                <a:gd name="T61" fmla="*/ 1 h 1269"/>
                <a:gd name="T62" fmla="*/ 1 w 367"/>
                <a:gd name="T63" fmla="*/ 0 h 1269"/>
                <a:gd name="T64" fmla="*/ 1 w 367"/>
                <a:gd name="T65" fmla="*/ 0 h 1269"/>
                <a:gd name="T66" fmla="*/ 1 w 367"/>
                <a:gd name="T67" fmla="*/ 0 h 1269"/>
                <a:gd name="T68" fmla="*/ 1 w 367"/>
                <a:gd name="T69" fmla="*/ 0 h 1269"/>
                <a:gd name="T70" fmla="*/ 1 w 367"/>
                <a:gd name="T71" fmla="*/ 0 h 1269"/>
                <a:gd name="T72" fmla="*/ 1 w 367"/>
                <a:gd name="T73" fmla="*/ 0 h 1269"/>
                <a:gd name="T74" fmla="*/ 1 w 367"/>
                <a:gd name="T75" fmla="*/ 0 h 1269"/>
                <a:gd name="T76" fmla="*/ 1 w 367"/>
                <a:gd name="T77" fmla="*/ 0 h 1269"/>
                <a:gd name="T78" fmla="*/ 1 w 367"/>
                <a:gd name="T79" fmla="*/ 0 h 12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7"/>
                <a:gd name="T121" fmla="*/ 0 h 1269"/>
                <a:gd name="T122" fmla="*/ 367 w 367"/>
                <a:gd name="T123" fmla="*/ 1269 h 12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7" h="1269">
                  <a:moveTo>
                    <a:pt x="367" y="47"/>
                  </a:moveTo>
                  <a:lnTo>
                    <a:pt x="367" y="61"/>
                  </a:lnTo>
                  <a:lnTo>
                    <a:pt x="366" y="75"/>
                  </a:lnTo>
                  <a:lnTo>
                    <a:pt x="363" y="104"/>
                  </a:lnTo>
                  <a:lnTo>
                    <a:pt x="357" y="132"/>
                  </a:lnTo>
                  <a:lnTo>
                    <a:pt x="350" y="159"/>
                  </a:lnTo>
                  <a:lnTo>
                    <a:pt x="343" y="187"/>
                  </a:lnTo>
                  <a:lnTo>
                    <a:pt x="338" y="216"/>
                  </a:lnTo>
                  <a:lnTo>
                    <a:pt x="332" y="244"/>
                  </a:lnTo>
                  <a:lnTo>
                    <a:pt x="330" y="272"/>
                  </a:lnTo>
                  <a:lnTo>
                    <a:pt x="316" y="326"/>
                  </a:lnTo>
                  <a:lnTo>
                    <a:pt x="302" y="380"/>
                  </a:lnTo>
                  <a:lnTo>
                    <a:pt x="288" y="434"/>
                  </a:lnTo>
                  <a:lnTo>
                    <a:pt x="274" y="487"/>
                  </a:lnTo>
                  <a:lnTo>
                    <a:pt x="179" y="824"/>
                  </a:lnTo>
                  <a:lnTo>
                    <a:pt x="156" y="919"/>
                  </a:lnTo>
                  <a:lnTo>
                    <a:pt x="133" y="1014"/>
                  </a:lnTo>
                  <a:lnTo>
                    <a:pt x="108" y="1108"/>
                  </a:lnTo>
                  <a:lnTo>
                    <a:pt x="95" y="1154"/>
                  </a:lnTo>
                  <a:lnTo>
                    <a:pt x="80" y="1200"/>
                  </a:lnTo>
                  <a:lnTo>
                    <a:pt x="82" y="1208"/>
                  </a:lnTo>
                  <a:lnTo>
                    <a:pt x="84" y="1217"/>
                  </a:lnTo>
                  <a:lnTo>
                    <a:pt x="82" y="1225"/>
                  </a:lnTo>
                  <a:lnTo>
                    <a:pt x="81" y="1234"/>
                  </a:lnTo>
                  <a:lnTo>
                    <a:pt x="75" y="1252"/>
                  </a:lnTo>
                  <a:lnTo>
                    <a:pt x="70" y="1269"/>
                  </a:lnTo>
                  <a:lnTo>
                    <a:pt x="51" y="1262"/>
                  </a:lnTo>
                  <a:lnTo>
                    <a:pt x="36" y="1255"/>
                  </a:lnTo>
                  <a:lnTo>
                    <a:pt x="19" y="1249"/>
                  </a:lnTo>
                  <a:lnTo>
                    <a:pt x="0" y="1245"/>
                  </a:lnTo>
                  <a:lnTo>
                    <a:pt x="0" y="1244"/>
                  </a:lnTo>
                  <a:lnTo>
                    <a:pt x="221" y="420"/>
                  </a:lnTo>
                  <a:lnTo>
                    <a:pt x="250" y="315"/>
                  </a:lnTo>
                  <a:lnTo>
                    <a:pt x="278" y="210"/>
                  </a:lnTo>
                  <a:lnTo>
                    <a:pt x="308" y="105"/>
                  </a:lnTo>
                  <a:lnTo>
                    <a:pt x="338" y="0"/>
                  </a:lnTo>
                  <a:lnTo>
                    <a:pt x="350" y="24"/>
                  </a:lnTo>
                  <a:lnTo>
                    <a:pt x="357" y="37"/>
                  </a:lnTo>
                  <a:lnTo>
                    <a:pt x="363" y="41"/>
                  </a:lnTo>
                  <a:lnTo>
                    <a:pt x="367" y="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2" name="Freeform 170">
              <a:extLst>
                <a:ext uri="{FF2B5EF4-FFF2-40B4-BE49-F238E27FC236}">
                  <a16:creationId xmlns:a16="http://schemas.microsoft.com/office/drawing/2014/main" id="{95E623DA-F2B0-557F-BDA1-42A8CFF3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3534"/>
              <a:ext cx="615" cy="74"/>
            </a:xfrm>
            <a:custGeom>
              <a:avLst/>
              <a:gdLst>
                <a:gd name="T0" fmla="*/ 1 w 1230"/>
                <a:gd name="T1" fmla="*/ 1 h 147"/>
                <a:gd name="T2" fmla="*/ 1 w 1230"/>
                <a:gd name="T3" fmla="*/ 0 h 147"/>
                <a:gd name="T4" fmla="*/ 1 w 1230"/>
                <a:gd name="T5" fmla="*/ 0 h 147"/>
                <a:gd name="T6" fmla="*/ 1 w 1230"/>
                <a:gd name="T7" fmla="*/ 1 h 147"/>
                <a:gd name="T8" fmla="*/ 1 w 1230"/>
                <a:gd name="T9" fmla="*/ 1 h 147"/>
                <a:gd name="T10" fmla="*/ 2 w 1230"/>
                <a:gd name="T11" fmla="*/ 1 h 147"/>
                <a:gd name="T12" fmla="*/ 2 w 1230"/>
                <a:gd name="T13" fmla="*/ 1 h 147"/>
                <a:gd name="T14" fmla="*/ 2 w 1230"/>
                <a:gd name="T15" fmla="*/ 1 h 147"/>
                <a:gd name="T16" fmla="*/ 2 w 1230"/>
                <a:gd name="T17" fmla="*/ 1 h 147"/>
                <a:gd name="T18" fmla="*/ 1 w 1230"/>
                <a:gd name="T19" fmla="*/ 1 h 147"/>
                <a:gd name="T20" fmla="*/ 1 w 1230"/>
                <a:gd name="T21" fmla="*/ 1 h 147"/>
                <a:gd name="T22" fmla="*/ 1 w 1230"/>
                <a:gd name="T23" fmla="*/ 1 h 147"/>
                <a:gd name="T24" fmla="*/ 1 w 1230"/>
                <a:gd name="T25" fmla="*/ 1 h 147"/>
                <a:gd name="T26" fmla="*/ 1 w 1230"/>
                <a:gd name="T27" fmla="*/ 1 h 147"/>
                <a:gd name="T28" fmla="*/ 0 w 1230"/>
                <a:gd name="T29" fmla="*/ 1 h 147"/>
                <a:gd name="T30" fmla="*/ 1 w 1230"/>
                <a:gd name="T31" fmla="*/ 1 h 147"/>
                <a:gd name="T32" fmla="*/ 1 w 1230"/>
                <a:gd name="T33" fmla="*/ 1 h 147"/>
                <a:gd name="T34" fmla="*/ 1 w 1230"/>
                <a:gd name="T35" fmla="*/ 1 h 147"/>
                <a:gd name="T36" fmla="*/ 1 w 1230"/>
                <a:gd name="T37" fmla="*/ 1 h 147"/>
                <a:gd name="T38" fmla="*/ 1 w 1230"/>
                <a:gd name="T39" fmla="*/ 1 h 147"/>
                <a:gd name="T40" fmla="*/ 1 w 1230"/>
                <a:gd name="T41" fmla="*/ 1 h 147"/>
                <a:gd name="T42" fmla="*/ 1 w 1230"/>
                <a:gd name="T43" fmla="*/ 1 h 147"/>
                <a:gd name="T44" fmla="*/ 1 w 1230"/>
                <a:gd name="T45" fmla="*/ 1 h 147"/>
                <a:gd name="T46" fmla="*/ 1 w 1230"/>
                <a:gd name="T47" fmla="*/ 1 h 147"/>
                <a:gd name="T48" fmla="*/ 1 w 1230"/>
                <a:gd name="T49" fmla="*/ 1 h 147"/>
                <a:gd name="T50" fmla="*/ 1 w 1230"/>
                <a:gd name="T51" fmla="*/ 1 h 147"/>
                <a:gd name="T52" fmla="*/ 1 w 1230"/>
                <a:gd name="T53" fmla="*/ 1 h 147"/>
                <a:gd name="T54" fmla="*/ 1 w 1230"/>
                <a:gd name="T55" fmla="*/ 1 h 147"/>
                <a:gd name="T56" fmla="*/ 1 w 1230"/>
                <a:gd name="T57" fmla="*/ 1 h 147"/>
                <a:gd name="T58" fmla="*/ 1 w 1230"/>
                <a:gd name="T59" fmla="*/ 1 h 147"/>
                <a:gd name="T60" fmla="*/ 1 w 1230"/>
                <a:gd name="T61" fmla="*/ 1 h 147"/>
                <a:gd name="T62" fmla="*/ 1 w 1230"/>
                <a:gd name="T63" fmla="*/ 1 h 147"/>
                <a:gd name="T64" fmla="*/ 1 w 1230"/>
                <a:gd name="T65" fmla="*/ 1 h 147"/>
                <a:gd name="T66" fmla="*/ 1 w 1230"/>
                <a:gd name="T67" fmla="*/ 1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0"/>
                <a:gd name="T103" fmla="*/ 0 h 147"/>
                <a:gd name="T104" fmla="*/ 1230 w 1230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0" h="147">
                  <a:moveTo>
                    <a:pt x="510" y="3"/>
                  </a:moveTo>
                  <a:lnTo>
                    <a:pt x="515" y="0"/>
                  </a:lnTo>
                  <a:lnTo>
                    <a:pt x="517" y="0"/>
                  </a:lnTo>
                  <a:lnTo>
                    <a:pt x="518" y="1"/>
                  </a:lnTo>
                  <a:lnTo>
                    <a:pt x="518" y="3"/>
                  </a:lnTo>
                  <a:lnTo>
                    <a:pt x="1182" y="4"/>
                  </a:lnTo>
                  <a:lnTo>
                    <a:pt x="1218" y="5"/>
                  </a:lnTo>
                  <a:lnTo>
                    <a:pt x="1230" y="144"/>
                  </a:lnTo>
                  <a:lnTo>
                    <a:pt x="1177" y="147"/>
                  </a:lnTo>
                  <a:lnTo>
                    <a:pt x="435" y="142"/>
                  </a:lnTo>
                  <a:lnTo>
                    <a:pt x="45" y="139"/>
                  </a:lnTo>
                  <a:lnTo>
                    <a:pt x="35" y="139"/>
                  </a:lnTo>
                  <a:lnTo>
                    <a:pt x="24" y="137"/>
                  </a:lnTo>
                  <a:lnTo>
                    <a:pt x="1" y="137"/>
                  </a:lnTo>
                  <a:lnTo>
                    <a:pt x="0" y="132"/>
                  </a:lnTo>
                  <a:lnTo>
                    <a:pt x="1" y="126"/>
                  </a:lnTo>
                  <a:lnTo>
                    <a:pt x="4" y="115"/>
                  </a:lnTo>
                  <a:lnTo>
                    <a:pt x="7" y="105"/>
                  </a:lnTo>
                  <a:lnTo>
                    <a:pt x="8" y="93"/>
                  </a:lnTo>
                  <a:lnTo>
                    <a:pt x="14" y="51"/>
                  </a:lnTo>
                  <a:lnTo>
                    <a:pt x="8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24"/>
                  </a:lnTo>
                  <a:lnTo>
                    <a:pt x="27" y="17"/>
                  </a:lnTo>
                  <a:lnTo>
                    <a:pt x="29" y="10"/>
                  </a:lnTo>
                  <a:lnTo>
                    <a:pt x="35" y="4"/>
                  </a:lnTo>
                  <a:lnTo>
                    <a:pt x="42" y="1"/>
                  </a:lnTo>
                  <a:lnTo>
                    <a:pt x="100" y="3"/>
                  </a:lnTo>
                  <a:lnTo>
                    <a:pt x="158" y="3"/>
                  </a:lnTo>
                  <a:lnTo>
                    <a:pt x="275" y="1"/>
                  </a:lnTo>
                  <a:lnTo>
                    <a:pt x="391" y="1"/>
                  </a:lnTo>
                  <a:lnTo>
                    <a:pt x="450" y="1"/>
                  </a:lnTo>
                  <a:lnTo>
                    <a:pt x="5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3" name="Freeform 171">
              <a:extLst>
                <a:ext uri="{FF2B5EF4-FFF2-40B4-BE49-F238E27FC236}">
                  <a16:creationId xmlns:a16="http://schemas.microsoft.com/office/drawing/2014/main" id="{A47DB2AE-28C3-4D0A-11C1-899C1E97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3610"/>
              <a:ext cx="638" cy="80"/>
            </a:xfrm>
            <a:custGeom>
              <a:avLst/>
              <a:gdLst>
                <a:gd name="T0" fmla="*/ 1 w 1275"/>
                <a:gd name="T1" fmla="*/ 1 h 160"/>
                <a:gd name="T2" fmla="*/ 1 w 1275"/>
                <a:gd name="T3" fmla="*/ 1 h 160"/>
                <a:gd name="T4" fmla="*/ 1 w 1275"/>
                <a:gd name="T5" fmla="*/ 1 h 160"/>
                <a:gd name="T6" fmla="*/ 1 w 1275"/>
                <a:gd name="T7" fmla="*/ 1 h 160"/>
                <a:gd name="T8" fmla="*/ 1 w 1275"/>
                <a:gd name="T9" fmla="*/ 1 h 160"/>
                <a:gd name="T10" fmla="*/ 1 w 1275"/>
                <a:gd name="T11" fmla="*/ 1 h 160"/>
                <a:gd name="T12" fmla="*/ 1 w 1275"/>
                <a:gd name="T13" fmla="*/ 1 h 160"/>
                <a:gd name="T14" fmla="*/ 2 w 1275"/>
                <a:gd name="T15" fmla="*/ 1 h 160"/>
                <a:gd name="T16" fmla="*/ 2 w 1275"/>
                <a:gd name="T17" fmla="*/ 1 h 160"/>
                <a:gd name="T18" fmla="*/ 2 w 1275"/>
                <a:gd name="T19" fmla="*/ 1 h 160"/>
                <a:gd name="T20" fmla="*/ 2 w 1275"/>
                <a:gd name="T21" fmla="*/ 1 h 160"/>
                <a:gd name="T22" fmla="*/ 2 w 1275"/>
                <a:gd name="T23" fmla="*/ 1 h 160"/>
                <a:gd name="T24" fmla="*/ 1 w 1275"/>
                <a:gd name="T25" fmla="*/ 1 h 160"/>
                <a:gd name="T26" fmla="*/ 1 w 1275"/>
                <a:gd name="T27" fmla="*/ 1 h 160"/>
                <a:gd name="T28" fmla="*/ 1 w 1275"/>
                <a:gd name="T29" fmla="*/ 1 h 160"/>
                <a:gd name="T30" fmla="*/ 0 w 1275"/>
                <a:gd name="T31" fmla="*/ 1 h 160"/>
                <a:gd name="T32" fmla="*/ 1 w 1275"/>
                <a:gd name="T33" fmla="*/ 1 h 160"/>
                <a:gd name="T34" fmla="*/ 1 w 1275"/>
                <a:gd name="T35" fmla="*/ 1 h 160"/>
                <a:gd name="T36" fmla="*/ 1 w 1275"/>
                <a:gd name="T37" fmla="*/ 1 h 160"/>
                <a:gd name="T38" fmla="*/ 1 w 1275"/>
                <a:gd name="T39" fmla="*/ 1 h 160"/>
                <a:gd name="T40" fmla="*/ 1 w 1275"/>
                <a:gd name="T41" fmla="*/ 1 h 160"/>
                <a:gd name="T42" fmla="*/ 1 w 1275"/>
                <a:gd name="T43" fmla="*/ 1 h 160"/>
                <a:gd name="T44" fmla="*/ 1 w 1275"/>
                <a:gd name="T45" fmla="*/ 1 h 160"/>
                <a:gd name="T46" fmla="*/ 1 w 1275"/>
                <a:gd name="T47" fmla="*/ 1 h 160"/>
                <a:gd name="T48" fmla="*/ 1 w 1275"/>
                <a:gd name="T49" fmla="*/ 1 h 160"/>
                <a:gd name="T50" fmla="*/ 1 w 1275"/>
                <a:gd name="T51" fmla="*/ 0 h 160"/>
                <a:gd name="T52" fmla="*/ 1 w 1275"/>
                <a:gd name="T53" fmla="*/ 1 h 160"/>
                <a:gd name="T54" fmla="*/ 1 w 1275"/>
                <a:gd name="T55" fmla="*/ 1 h 1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75"/>
                <a:gd name="T85" fmla="*/ 0 h 160"/>
                <a:gd name="T86" fmla="*/ 1275 w 1275"/>
                <a:gd name="T87" fmla="*/ 160 h 1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75" h="160">
                  <a:moveTo>
                    <a:pt x="459" y="6"/>
                  </a:moveTo>
                  <a:lnTo>
                    <a:pt x="459" y="3"/>
                  </a:lnTo>
                  <a:lnTo>
                    <a:pt x="460" y="3"/>
                  </a:lnTo>
                  <a:lnTo>
                    <a:pt x="463" y="3"/>
                  </a:lnTo>
                  <a:lnTo>
                    <a:pt x="466" y="4"/>
                  </a:lnTo>
                  <a:lnTo>
                    <a:pt x="469" y="6"/>
                  </a:lnTo>
                  <a:lnTo>
                    <a:pt x="775" y="7"/>
                  </a:lnTo>
                  <a:lnTo>
                    <a:pt x="1265" y="13"/>
                  </a:lnTo>
                  <a:lnTo>
                    <a:pt x="1269" y="48"/>
                  </a:lnTo>
                  <a:lnTo>
                    <a:pt x="1272" y="85"/>
                  </a:lnTo>
                  <a:lnTo>
                    <a:pt x="1274" y="122"/>
                  </a:lnTo>
                  <a:lnTo>
                    <a:pt x="1275" y="160"/>
                  </a:lnTo>
                  <a:lnTo>
                    <a:pt x="833" y="157"/>
                  </a:lnTo>
                  <a:lnTo>
                    <a:pt x="558" y="155"/>
                  </a:lnTo>
                  <a:lnTo>
                    <a:pt x="17" y="152"/>
                  </a:lnTo>
                  <a:lnTo>
                    <a:pt x="0" y="149"/>
                  </a:lnTo>
                  <a:lnTo>
                    <a:pt x="4" y="131"/>
                  </a:lnTo>
                  <a:lnTo>
                    <a:pt x="7" y="112"/>
                  </a:lnTo>
                  <a:lnTo>
                    <a:pt x="12" y="77"/>
                  </a:lnTo>
                  <a:lnTo>
                    <a:pt x="18" y="41"/>
                  </a:lnTo>
                  <a:lnTo>
                    <a:pt x="22" y="23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9" y="2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51" y="3"/>
                  </a:lnTo>
                  <a:lnTo>
                    <a:pt x="459" y="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4" name="Freeform 172">
              <a:extLst>
                <a:ext uri="{FF2B5EF4-FFF2-40B4-BE49-F238E27FC236}">
                  <a16:creationId xmlns:a16="http://schemas.microsoft.com/office/drawing/2014/main" id="{C95F453B-4D6E-3002-7AD4-E7DF2FCE4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692"/>
              <a:ext cx="669" cy="90"/>
            </a:xfrm>
            <a:custGeom>
              <a:avLst/>
              <a:gdLst>
                <a:gd name="T0" fmla="*/ 1 w 1338"/>
                <a:gd name="T1" fmla="*/ 1 h 179"/>
                <a:gd name="T2" fmla="*/ 1 w 1338"/>
                <a:gd name="T3" fmla="*/ 1 h 179"/>
                <a:gd name="T4" fmla="*/ 1 w 1338"/>
                <a:gd name="T5" fmla="*/ 1 h 179"/>
                <a:gd name="T6" fmla="*/ 1 w 1338"/>
                <a:gd name="T7" fmla="*/ 0 h 179"/>
                <a:gd name="T8" fmla="*/ 1 w 1338"/>
                <a:gd name="T9" fmla="*/ 1 h 179"/>
                <a:gd name="T10" fmla="*/ 1 w 1338"/>
                <a:gd name="T11" fmla="*/ 1 h 179"/>
                <a:gd name="T12" fmla="*/ 1 w 1338"/>
                <a:gd name="T13" fmla="*/ 1 h 179"/>
                <a:gd name="T14" fmla="*/ 1 w 1338"/>
                <a:gd name="T15" fmla="*/ 1 h 179"/>
                <a:gd name="T16" fmla="*/ 2 w 1338"/>
                <a:gd name="T17" fmla="*/ 1 h 179"/>
                <a:gd name="T18" fmla="*/ 2 w 1338"/>
                <a:gd name="T19" fmla="*/ 1 h 179"/>
                <a:gd name="T20" fmla="*/ 2 w 1338"/>
                <a:gd name="T21" fmla="*/ 1 h 179"/>
                <a:gd name="T22" fmla="*/ 2 w 1338"/>
                <a:gd name="T23" fmla="*/ 1 h 179"/>
                <a:gd name="T24" fmla="*/ 2 w 1338"/>
                <a:gd name="T25" fmla="*/ 1 h 179"/>
                <a:gd name="T26" fmla="*/ 2 w 1338"/>
                <a:gd name="T27" fmla="*/ 1 h 179"/>
                <a:gd name="T28" fmla="*/ 1 w 1338"/>
                <a:gd name="T29" fmla="*/ 1 h 179"/>
                <a:gd name="T30" fmla="*/ 1 w 1338"/>
                <a:gd name="T31" fmla="*/ 1 h 179"/>
                <a:gd name="T32" fmla="*/ 1 w 1338"/>
                <a:gd name="T33" fmla="*/ 1 h 179"/>
                <a:gd name="T34" fmla="*/ 1 w 1338"/>
                <a:gd name="T35" fmla="*/ 1 h 179"/>
                <a:gd name="T36" fmla="*/ 1 w 1338"/>
                <a:gd name="T37" fmla="*/ 1 h 179"/>
                <a:gd name="T38" fmla="*/ 1 w 1338"/>
                <a:gd name="T39" fmla="*/ 1 h 179"/>
                <a:gd name="T40" fmla="*/ 1 w 1338"/>
                <a:gd name="T41" fmla="*/ 1 h 179"/>
                <a:gd name="T42" fmla="*/ 1 w 1338"/>
                <a:gd name="T43" fmla="*/ 1 h 179"/>
                <a:gd name="T44" fmla="*/ 1 w 1338"/>
                <a:gd name="T45" fmla="*/ 1 h 179"/>
                <a:gd name="T46" fmla="*/ 1 w 1338"/>
                <a:gd name="T47" fmla="*/ 1 h 179"/>
                <a:gd name="T48" fmla="*/ 0 w 1338"/>
                <a:gd name="T49" fmla="*/ 1 h 179"/>
                <a:gd name="T50" fmla="*/ 1 w 1338"/>
                <a:gd name="T51" fmla="*/ 1 h 179"/>
                <a:gd name="T52" fmla="*/ 1 w 1338"/>
                <a:gd name="T53" fmla="*/ 1 h 179"/>
                <a:gd name="T54" fmla="*/ 1 w 1338"/>
                <a:gd name="T55" fmla="*/ 1 h 179"/>
                <a:gd name="T56" fmla="*/ 1 w 1338"/>
                <a:gd name="T57" fmla="*/ 1 h 179"/>
                <a:gd name="T58" fmla="*/ 1 w 1338"/>
                <a:gd name="T59" fmla="*/ 0 h 179"/>
                <a:gd name="T60" fmla="*/ 1 w 1338"/>
                <a:gd name="T61" fmla="*/ 1 h 1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8"/>
                <a:gd name="T94" fmla="*/ 0 h 179"/>
                <a:gd name="T95" fmla="*/ 1338 w 1338"/>
                <a:gd name="T96" fmla="*/ 179 h 1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8" h="179">
                  <a:moveTo>
                    <a:pt x="391" y="3"/>
                  </a:moveTo>
                  <a:lnTo>
                    <a:pt x="404" y="1"/>
                  </a:lnTo>
                  <a:lnTo>
                    <a:pt x="416" y="1"/>
                  </a:lnTo>
                  <a:lnTo>
                    <a:pt x="445" y="0"/>
                  </a:lnTo>
                  <a:lnTo>
                    <a:pt x="472" y="1"/>
                  </a:lnTo>
                  <a:lnTo>
                    <a:pt x="485" y="1"/>
                  </a:lnTo>
                  <a:lnTo>
                    <a:pt x="496" y="3"/>
                  </a:lnTo>
                  <a:lnTo>
                    <a:pt x="788" y="6"/>
                  </a:lnTo>
                  <a:lnTo>
                    <a:pt x="1180" y="10"/>
                  </a:lnTo>
                  <a:lnTo>
                    <a:pt x="1324" y="13"/>
                  </a:lnTo>
                  <a:lnTo>
                    <a:pt x="1328" y="54"/>
                  </a:lnTo>
                  <a:lnTo>
                    <a:pt x="1332" y="95"/>
                  </a:lnTo>
                  <a:lnTo>
                    <a:pt x="1335" y="136"/>
                  </a:lnTo>
                  <a:lnTo>
                    <a:pt x="1338" y="179"/>
                  </a:lnTo>
                  <a:lnTo>
                    <a:pt x="572" y="164"/>
                  </a:lnTo>
                  <a:lnTo>
                    <a:pt x="571" y="163"/>
                  </a:lnTo>
                  <a:lnTo>
                    <a:pt x="570" y="162"/>
                  </a:lnTo>
                  <a:lnTo>
                    <a:pt x="568" y="162"/>
                  </a:lnTo>
                  <a:lnTo>
                    <a:pt x="567" y="163"/>
                  </a:lnTo>
                  <a:lnTo>
                    <a:pt x="564" y="166"/>
                  </a:lnTo>
                  <a:lnTo>
                    <a:pt x="562" y="166"/>
                  </a:lnTo>
                  <a:lnTo>
                    <a:pt x="560" y="166"/>
                  </a:lnTo>
                  <a:lnTo>
                    <a:pt x="540" y="163"/>
                  </a:lnTo>
                  <a:lnTo>
                    <a:pt x="109" y="157"/>
                  </a:lnTo>
                  <a:lnTo>
                    <a:pt x="0" y="153"/>
                  </a:lnTo>
                  <a:lnTo>
                    <a:pt x="11" y="115"/>
                  </a:lnTo>
                  <a:lnTo>
                    <a:pt x="20" y="77"/>
                  </a:lnTo>
                  <a:lnTo>
                    <a:pt x="30" y="37"/>
                  </a:lnTo>
                  <a:lnTo>
                    <a:pt x="35" y="18"/>
                  </a:lnTo>
                  <a:lnTo>
                    <a:pt x="41" y="0"/>
                  </a:lnTo>
                  <a:lnTo>
                    <a:pt x="39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5" name="Freeform 173">
              <a:extLst>
                <a:ext uri="{FF2B5EF4-FFF2-40B4-BE49-F238E27FC236}">
                  <a16:creationId xmlns:a16="http://schemas.microsoft.com/office/drawing/2014/main" id="{FEA474CA-FEB8-0D3E-2530-4C714DAF5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3778"/>
              <a:ext cx="710" cy="129"/>
            </a:xfrm>
            <a:custGeom>
              <a:avLst/>
              <a:gdLst>
                <a:gd name="T0" fmla="*/ 1 w 1420"/>
                <a:gd name="T1" fmla="*/ 0 h 260"/>
                <a:gd name="T2" fmla="*/ 1 w 1420"/>
                <a:gd name="T3" fmla="*/ 0 h 260"/>
                <a:gd name="T4" fmla="*/ 1 w 1420"/>
                <a:gd name="T5" fmla="*/ 0 h 260"/>
                <a:gd name="T6" fmla="*/ 2 w 1420"/>
                <a:gd name="T7" fmla="*/ 0 h 260"/>
                <a:gd name="T8" fmla="*/ 2 w 1420"/>
                <a:gd name="T9" fmla="*/ 0 h 260"/>
                <a:gd name="T10" fmla="*/ 2 w 1420"/>
                <a:gd name="T11" fmla="*/ 0 h 260"/>
                <a:gd name="T12" fmla="*/ 2 w 1420"/>
                <a:gd name="T13" fmla="*/ 0 h 260"/>
                <a:gd name="T14" fmla="*/ 2 w 1420"/>
                <a:gd name="T15" fmla="*/ 0 h 260"/>
                <a:gd name="T16" fmla="*/ 1 w 1420"/>
                <a:gd name="T17" fmla="*/ 0 h 260"/>
                <a:gd name="T18" fmla="*/ 1 w 1420"/>
                <a:gd name="T19" fmla="*/ 0 h 260"/>
                <a:gd name="T20" fmla="*/ 1 w 1420"/>
                <a:gd name="T21" fmla="*/ 0 h 260"/>
                <a:gd name="T22" fmla="*/ 0 w 1420"/>
                <a:gd name="T23" fmla="*/ 0 h 260"/>
                <a:gd name="T24" fmla="*/ 1 w 1420"/>
                <a:gd name="T25" fmla="*/ 0 h 260"/>
                <a:gd name="T26" fmla="*/ 1 w 1420"/>
                <a:gd name="T27" fmla="*/ 0 h 260"/>
                <a:gd name="T28" fmla="*/ 1 w 1420"/>
                <a:gd name="T29" fmla="*/ 0 h 260"/>
                <a:gd name="T30" fmla="*/ 1 w 1420"/>
                <a:gd name="T31" fmla="*/ 0 h 260"/>
                <a:gd name="T32" fmla="*/ 1 w 1420"/>
                <a:gd name="T33" fmla="*/ 0 h 260"/>
                <a:gd name="T34" fmla="*/ 1 w 1420"/>
                <a:gd name="T35" fmla="*/ 0 h 260"/>
                <a:gd name="T36" fmla="*/ 1 w 1420"/>
                <a:gd name="T37" fmla="*/ 0 h 260"/>
                <a:gd name="T38" fmla="*/ 1 w 1420"/>
                <a:gd name="T39" fmla="*/ 0 h 260"/>
                <a:gd name="T40" fmla="*/ 1 w 1420"/>
                <a:gd name="T41" fmla="*/ 0 h 260"/>
                <a:gd name="T42" fmla="*/ 1 w 1420"/>
                <a:gd name="T43" fmla="*/ 0 h 260"/>
                <a:gd name="T44" fmla="*/ 1 w 1420"/>
                <a:gd name="T45" fmla="*/ 0 h 260"/>
                <a:gd name="T46" fmla="*/ 1 w 1420"/>
                <a:gd name="T47" fmla="*/ 0 h 260"/>
                <a:gd name="T48" fmla="*/ 1 w 1420"/>
                <a:gd name="T49" fmla="*/ 0 h 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0"/>
                <a:gd name="T76" fmla="*/ 0 h 260"/>
                <a:gd name="T77" fmla="*/ 1420 w 1420"/>
                <a:gd name="T78" fmla="*/ 260 h 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0" h="260">
                  <a:moveTo>
                    <a:pt x="659" y="10"/>
                  </a:moveTo>
                  <a:lnTo>
                    <a:pt x="845" y="14"/>
                  </a:lnTo>
                  <a:lnTo>
                    <a:pt x="938" y="16"/>
                  </a:lnTo>
                  <a:lnTo>
                    <a:pt x="1030" y="17"/>
                  </a:lnTo>
                  <a:lnTo>
                    <a:pt x="1216" y="21"/>
                  </a:lnTo>
                  <a:lnTo>
                    <a:pt x="1400" y="26"/>
                  </a:lnTo>
                  <a:lnTo>
                    <a:pt x="1420" y="260"/>
                  </a:lnTo>
                  <a:lnTo>
                    <a:pt x="1324" y="260"/>
                  </a:lnTo>
                  <a:lnTo>
                    <a:pt x="648" y="233"/>
                  </a:lnTo>
                  <a:lnTo>
                    <a:pt x="448" y="226"/>
                  </a:lnTo>
                  <a:lnTo>
                    <a:pt x="83" y="213"/>
                  </a:lnTo>
                  <a:lnTo>
                    <a:pt x="0" y="209"/>
                  </a:lnTo>
                  <a:lnTo>
                    <a:pt x="6" y="183"/>
                  </a:lnTo>
                  <a:lnTo>
                    <a:pt x="11" y="158"/>
                  </a:lnTo>
                  <a:lnTo>
                    <a:pt x="24" y="105"/>
                  </a:lnTo>
                  <a:lnTo>
                    <a:pt x="40" y="53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6" y="2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659" y="1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6" name="Freeform 174">
              <a:extLst>
                <a:ext uri="{FF2B5EF4-FFF2-40B4-BE49-F238E27FC236}">
                  <a16:creationId xmlns:a16="http://schemas.microsoft.com/office/drawing/2014/main" id="{6EE6C63D-5328-E0D8-70BD-D8430857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3890"/>
              <a:ext cx="755" cy="145"/>
            </a:xfrm>
            <a:custGeom>
              <a:avLst/>
              <a:gdLst>
                <a:gd name="T0" fmla="*/ 1 w 1509"/>
                <a:gd name="T1" fmla="*/ 1 h 289"/>
                <a:gd name="T2" fmla="*/ 2 w 1509"/>
                <a:gd name="T3" fmla="*/ 1 h 289"/>
                <a:gd name="T4" fmla="*/ 2 w 1509"/>
                <a:gd name="T5" fmla="*/ 1 h 289"/>
                <a:gd name="T6" fmla="*/ 2 w 1509"/>
                <a:gd name="T7" fmla="*/ 1 h 289"/>
                <a:gd name="T8" fmla="*/ 2 w 1509"/>
                <a:gd name="T9" fmla="*/ 1 h 289"/>
                <a:gd name="T10" fmla="*/ 2 w 1509"/>
                <a:gd name="T11" fmla="*/ 1 h 289"/>
                <a:gd name="T12" fmla="*/ 2 w 1509"/>
                <a:gd name="T13" fmla="*/ 1 h 289"/>
                <a:gd name="T14" fmla="*/ 2 w 1509"/>
                <a:gd name="T15" fmla="*/ 1 h 289"/>
                <a:gd name="T16" fmla="*/ 2 w 1509"/>
                <a:gd name="T17" fmla="*/ 1 h 289"/>
                <a:gd name="T18" fmla="*/ 2 w 1509"/>
                <a:gd name="T19" fmla="*/ 1 h 289"/>
                <a:gd name="T20" fmla="*/ 1 w 1509"/>
                <a:gd name="T21" fmla="*/ 1 h 289"/>
                <a:gd name="T22" fmla="*/ 1 w 1509"/>
                <a:gd name="T23" fmla="*/ 1 h 289"/>
                <a:gd name="T24" fmla="*/ 1 w 1509"/>
                <a:gd name="T25" fmla="*/ 1 h 289"/>
                <a:gd name="T26" fmla="*/ 1 w 1509"/>
                <a:gd name="T27" fmla="*/ 1 h 289"/>
                <a:gd name="T28" fmla="*/ 1 w 1509"/>
                <a:gd name="T29" fmla="*/ 1 h 289"/>
                <a:gd name="T30" fmla="*/ 1 w 1509"/>
                <a:gd name="T31" fmla="*/ 1 h 289"/>
                <a:gd name="T32" fmla="*/ 1 w 1509"/>
                <a:gd name="T33" fmla="*/ 1 h 289"/>
                <a:gd name="T34" fmla="*/ 1 w 1509"/>
                <a:gd name="T35" fmla="*/ 1 h 289"/>
                <a:gd name="T36" fmla="*/ 1 w 1509"/>
                <a:gd name="T37" fmla="*/ 1 h 289"/>
                <a:gd name="T38" fmla="*/ 0 w 1509"/>
                <a:gd name="T39" fmla="*/ 1 h 289"/>
                <a:gd name="T40" fmla="*/ 1 w 1509"/>
                <a:gd name="T41" fmla="*/ 1 h 289"/>
                <a:gd name="T42" fmla="*/ 1 w 1509"/>
                <a:gd name="T43" fmla="*/ 1 h 289"/>
                <a:gd name="T44" fmla="*/ 1 w 1509"/>
                <a:gd name="T45" fmla="*/ 1 h 289"/>
                <a:gd name="T46" fmla="*/ 1 w 1509"/>
                <a:gd name="T47" fmla="*/ 1 h 289"/>
                <a:gd name="T48" fmla="*/ 1 w 1509"/>
                <a:gd name="T49" fmla="*/ 1 h 289"/>
                <a:gd name="T50" fmla="*/ 1 w 1509"/>
                <a:gd name="T51" fmla="*/ 1 h 289"/>
                <a:gd name="T52" fmla="*/ 1 w 1509"/>
                <a:gd name="T53" fmla="*/ 1 h 289"/>
                <a:gd name="T54" fmla="*/ 1 w 1509"/>
                <a:gd name="T55" fmla="*/ 1 h 289"/>
                <a:gd name="T56" fmla="*/ 1 w 1509"/>
                <a:gd name="T57" fmla="*/ 0 h 289"/>
                <a:gd name="T58" fmla="*/ 1 w 1509"/>
                <a:gd name="T59" fmla="*/ 1 h 289"/>
                <a:gd name="T60" fmla="*/ 1 w 1509"/>
                <a:gd name="T61" fmla="*/ 1 h 2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09"/>
                <a:gd name="T94" fmla="*/ 0 h 289"/>
                <a:gd name="T95" fmla="*/ 1509 w 1509"/>
                <a:gd name="T96" fmla="*/ 289 h 2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09" h="289">
                  <a:moveTo>
                    <a:pt x="897" y="28"/>
                  </a:moveTo>
                  <a:lnTo>
                    <a:pt x="1489" y="52"/>
                  </a:lnTo>
                  <a:lnTo>
                    <a:pt x="1492" y="82"/>
                  </a:lnTo>
                  <a:lnTo>
                    <a:pt x="1495" y="112"/>
                  </a:lnTo>
                  <a:lnTo>
                    <a:pt x="1499" y="171"/>
                  </a:lnTo>
                  <a:lnTo>
                    <a:pt x="1504" y="231"/>
                  </a:lnTo>
                  <a:lnTo>
                    <a:pt x="1505" y="260"/>
                  </a:lnTo>
                  <a:lnTo>
                    <a:pt x="1509" y="289"/>
                  </a:lnTo>
                  <a:lnTo>
                    <a:pt x="1492" y="286"/>
                  </a:lnTo>
                  <a:lnTo>
                    <a:pt x="1144" y="277"/>
                  </a:lnTo>
                  <a:lnTo>
                    <a:pt x="904" y="270"/>
                  </a:lnTo>
                  <a:lnTo>
                    <a:pt x="662" y="262"/>
                  </a:lnTo>
                  <a:lnTo>
                    <a:pt x="419" y="255"/>
                  </a:lnTo>
                  <a:lnTo>
                    <a:pt x="176" y="248"/>
                  </a:lnTo>
                  <a:lnTo>
                    <a:pt x="170" y="248"/>
                  </a:lnTo>
                  <a:lnTo>
                    <a:pt x="166" y="249"/>
                  </a:lnTo>
                  <a:lnTo>
                    <a:pt x="153" y="248"/>
                  </a:lnTo>
                  <a:lnTo>
                    <a:pt x="139" y="248"/>
                  </a:lnTo>
                  <a:lnTo>
                    <a:pt x="127" y="246"/>
                  </a:lnTo>
                  <a:lnTo>
                    <a:pt x="0" y="242"/>
                  </a:lnTo>
                  <a:lnTo>
                    <a:pt x="1" y="232"/>
                  </a:lnTo>
                  <a:lnTo>
                    <a:pt x="3" y="222"/>
                  </a:lnTo>
                  <a:lnTo>
                    <a:pt x="5" y="211"/>
                  </a:lnTo>
                  <a:lnTo>
                    <a:pt x="10" y="201"/>
                  </a:lnTo>
                  <a:lnTo>
                    <a:pt x="14" y="174"/>
                  </a:lnTo>
                  <a:lnTo>
                    <a:pt x="20" y="148"/>
                  </a:lnTo>
                  <a:lnTo>
                    <a:pt x="31" y="99"/>
                  </a:lnTo>
                  <a:lnTo>
                    <a:pt x="45" y="49"/>
                  </a:lnTo>
                  <a:lnTo>
                    <a:pt x="61" y="0"/>
                  </a:lnTo>
                  <a:lnTo>
                    <a:pt x="679" y="22"/>
                  </a:lnTo>
                  <a:lnTo>
                    <a:pt x="89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67" name="Freeform 175">
              <a:extLst>
                <a:ext uri="{FF2B5EF4-FFF2-40B4-BE49-F238E27FC236}">
                  <a16:creationId xmlns:a16="http://schemas.microsoft.com/office/drawing/2014/main" id="{CDECF86B-15D7-11C3-1401-9C520221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4019"/>
              <a:ext cx="796" cy="129"/>
            </a:xfrm>
            <a:custGeom>
              <a:avLst/>
              <a:gdLst>
                <a:gd name="T0" fmla="*/ 1 w 1592"/>
                <a:gd name="T1" fmla="*/ 1 h 256"/>
                <a:gd name="T2" fmla="*/ 2 w 1592"/>
                <a:gd name="T3" fmla="*/ 1 h 256"/>
                <a:gd name="T4" fmla="*/ 2 w 1592"/>
                <a:gd name="T5" fmla="*/ 1 h 256"/>
                <a:gd name="T6" fmla="*/ 2 w 1592"/>
                <a:gd name="T7" fmla="*/ 1 h 256"/>
                <a:gd name="T8" fmla="*/ 2 w 1592"/>
                <a:gd name="T9" fmla="*/ 1 h 256"/>
                <a:gd name="T10" fmla="*/ 2 w 1592"/>
                <a:gd name="T11" fmla="*/ 1 h 256"/>
                <a:gd name="T12" fmla="*/ 2 w 1592"/>
                <a:gd name="T13" fmla="*/ 1 h 256"/>
                <a:gd name="T14" fmla="*/ 2 w 1592"/>
                <a:gd name="T15" fmla="*/ 1 h 256"/>
                <a:gd name="T16" fmla="*/ 2 w 1592"/>
                <a:gd name="T17" fmla="*/ 1 h 256"/>
                <a:gd name="T18" fmla="*/ 2 w 1592"/>
                <a:gd name="T19" fmla="*/ 1 h 256"/>
                <a:gd name="T20" fmla="*/ 1 w 1592"/>
                <a:gd name="T21" fmla="*/ 1 h 256"/>
                <a:gd name="T22" fmla="*/ 1 w 1592"/>
                <a:gd name="T23" fmla="*/ 1 h 256"/>
                <a:gd name="T24" fmla="*/ 1 w 1592"/>
                <a:gd name="T25" fmla="*/ 1 h 256"/>
                <a:gd name="T26" fmla="*/ 1 w 1592"/>
                <a:gd name="T27" fmla="*/ 1 h 256"/>
                <a:gd name="T28" fmla="*/ 1 w 1592"/>
                <a:gd name="T29" fmla="*/ 1 h 256"/>
                <a:gd name="T30" fmla="*/ 1 w 1592"/>
                <a:gd name="T31" fmla="*/ 1 h 256"/>
                <a:gd name="T32" fmla="*/ 1 w 1592"/>
                <a:gd name="T33" fmla="*/ 1 h 256"/>
                <a:gd name="T34" fmla="*/ 1 w 1592"/>
                <a:gd name="T35" fmla="*/ 1 h 256"/>
                <a:gd name="T36" fmla="*/ 1 w 1592"/>
                <a:gd name="T37" fmla="*/ 1 h 256"/>
                <a:gd name="T38" fmla="*/ 1 w 1592"/>
                <a:gd name="T39" fmla="*/ 1 h 256"/>
                <a:gd name="T40" fmla="*/ 1 w 1592"/>
                <a:gd name="T41" fmla="*/ 1 h 256"/>
                <a:gd name="T42" fmla="*/ 1 w 1592"/>
                <a:gd name="T43" fmla="*/ 1 h 256"/>
                <a:gd name="T44" fmla="*/ 1 w 1592"/>
                <a:gd name="T45" fmla="*/ 1 h 256"/>
                <a:gd name="T46" fmla="*/ 1 w 1592"/>
                <a:gd name="T47" fmla="*/ 1 h 256"/>
                <a:gd name="T48" fmla="*/ 0 w 1592"/>
                <a:gd name="T49" fmla="*/ 1 h 256"/>
                <a:gd name="T50" fmla="*/ 1 w 1592"/>
                <a:gd name="T51" fmla="*/ 1 h 256"/>
                <a:gd name="T52" fmla="*/ 1 w 1592"/>
                <a:gd name="T53" fmla="*/ 1 h 256"/>
                <a:gd name="T54" fmla="*/ 1 w 1592"/>
                <a:gd name="T55" fmla="*/ 1 h 256"/>
                <a:gd name="T56" fmla="*/ 1 w 1592"/>
                <a:gd name="T57" fmla="*/ 1 h 256"/>
                <a:gd name="T58" fmla="*/ 1 w 1592"/>
                <a:gd name="T59" fmla="*/ 1 h 256"/>
                <a:gd name="T60" fmla="*/ 1 w 1592"/>
                <a:gd name="T61" fmla="*/ 1 h 256"/>
                <a:gd name="T62" fmla="*/ 1 w 1592"/>
                <a:gd name="T63" fmla="*/ 1 h 256"/>
                <a:gd name="T64" fmla="*/ 1 w 1592"/>
                <a:gd name="T65" fmla="*/ 1 h 256"/>
                <a:gd name="T66" fmla="*/ 1 w 1592"/>
                <a:gd name="T67" fmla="*/ 1 h 256"/>
                <a:gd name="T68" fmla="*/ 1 w 1592"/>
                <a:gd name="T69" fmla="*/ 1 h 256"/>
                <a:gd name="T70" fmla="*/ 1 w 1592"/>
                <a:gd name="T71" fmla="*/ 1 h 256"/>
                <a:gd name="T72" fmla="*/ 1 w 1592"/>
                <a:gd name="T73" fmla="*/ 1 h 256"/>
                <a:gd name="T74" fmla="*/ 1 w 1592"/>
                <a:gd name="T75" fmla="*/ 0 h 256"/>
                <a:gd name="T76" fmla="*/ 1 w 1592"/>
                <a:gd name="T77" fmla="*/ 1 h 256"/>
                <a:gd name="T78" fmla="*/ 1 w 1592"/>
                <a:gd name="T79" fmla="*/ 1 h 2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2"/>
                <a:gd name="T121" fmla="*/ 0 h 256"/>
                <a:gd name="T122" fmla="*/ 1592 w 1592"/>
                <a:gd name="T123" fmla="*/ 256 h 2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2" h="256">
                  <a:moveTo>
                    <a:pt x="917" y="22"/>
                  </a:moveTo>
                  <a:lnTo>
                    <a:pt x="1570" y="45"/>
                  </a:lnTo>
                  <a:lnTo>
                    <a:pt x="1573" y="41"/>
                  </a:lnTo>
                  <a:lnTo>
                    <a:pt x="1592" y="252"/>
                  </a:lnTo>
                  <a:lnTo>
                    <a:pt x="1589" y="251"/>
                  </a:lnTo>
                  <a:lnTo>
                    <a:pt x="1587" y="251"/>
                  </a:lnTo>
                  <a:lnTo>
                    <a:pt x="1586" y="252"/>
                  </a:lnTo>
                  <a:lnTo>
                    <a:pt x="1585" y="253"/>
                  </a:lnTo>
                  <a:lnTo>
                    <a:pt x="1582" y="256"/>
                  </a:lnTo>
                  <a:lnTo>
                    <a:pt x="1430" y="256"/>
                  </a:lnTo>
                  <a:lnTo>
                    <a:pt x="1001" y="244"/>
                  </a:lnTo>
                  <a:lnTo>
                    <a:pt x="466" y="231"/>
                  </a:lnTo>
                  <a:lnTo>
                    <a:pt x="437" y="229"/>
                  </a:lnTo>
                  <a:lnTo>
                    <a:pt x="407" y="228"/>
                  </a:lnTo>
                  <a:lnTo>
                    <a:pt x="350" y="227"/>
                  </a:lnTo>
                  <a:lnTo>
                    <a:pt x="293" y="225"/>
                  </a:lnTo>
                  <a:lnTo>
                    <a:pt x="238" y="224"/>
                  </a:lnTo>
                  <a:lnTo>
                    <a:pt x="181" y="222"/>
                  </a:lnTo>
                  <a:lnTo>
                    <a:pt x="125" y="221"/>
                  </a:lnTo>
                  <a:lnTo>
                    <a:pt x="68" y="218"/>
                  </a:lnTo>
                  <a:lnTo>
                    <a:pt x="7" y="215"/>
                  </a:lnTo>
                  <a:lnTo>
                    <a:pt x="4" y="208"/>
                  </a:lnTo>
                  <a:lnTo>
                    <a:pt x="3" y="207"/>
                  </a:lnTo>
                  <a:lnTo>
                    <a:pt x="1" y="205"/>
                  </a:lnTo>
                  <a:lnTo>
                    <a:pt x="0" y="205"/>
                  </a:lnTo>
                  <a:lnTo>
                    <a:pt x="6" y="184"/>
                  </a:lnTo>
                  <a:lnTo>
                    <a:pt x="11" y="166"/>
                  </a:lnTo>
                  <a:lnTo>
                    <a:pt x="18" y="144"/>
                  </a:lnTo>
                  <a:lnTo>
                    <a:pt x="26" y="126"/>
                  </a:lnTo>
                  <a:lnTo>
                    <a:pt x="31" y="106"/>
                  </a:lnTo>
                  <a:lnTo>
                    <a:pt x="38" y="85"/>
                  </a:lnTo>
                  <a:lnTo>
                    <a:pt x="43" y="65"/>
                  </a:lnTo>
                  <a:lnTo>
                    <a:pt x="45" y="45"/>
                  </a:lnTo>
                  <a:lnTo>
                    <a:pt x="48" y="39"/>
                  </a:lnTo>
                  <a:lnTo>
                    <a:pt x="51" y="34"/>
                  </a:lnTo>
                  <a:lnTo>
                    <a:pt x="54" y="22"/>
                  </a:lnTo>
                  <a:lnTo>
                    <a:pt x="55" y="11"/>
                  </a:lnTo>
                  <a:lnTo>
                    <a:pt x="58" y="0"/>
                  </a:lnTo>
                  <a:lnTo>
                    <a:pt x="342" y="5"/>
                  </a:lnTo>
                  <a:lnTo>
                    <a:pt x="917" y="2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88E5E609-7852-2A53-E48A-4D70908D93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25" name="Group 3">
              <a:extLst>
                <a:ext uri="{FF2B5EF4-FFF2-40B4-BE49-F238E27FC236}">
                  <a16:creationId xmlns:a16="http://schemas.microsoft.com/office/drawing/2014/main" id="{08EA7DB4-EBD0-5311-0589-348BF1B91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9228" name="Group 4">
                <a:extLst>
                  <a:ext uri="{FF2B5EF4-FFF2-40B4-BE49-F238E27FC236}">
                    <a16:creationId xmlns:a16="http://schemas.microsoft.com/office/drawing/2014/main" id="{AE5C3D24-97E8-E5DD-42E4-AE0A9D3229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9476" name="Rectangle 5">
                  <a:extLst>
                    <a:ext uri="{FF2B5EF4-FFF2-40B4-BE49-F238E27FC236}">
                      <a16:creationId xmlns:a16="http://schemas.microsoft.com/office/drawing/2014/main" id="{8141628E-8443-A1EE-85C5-0EC0CB361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7" name="Rectangle 6">
                  <a:extLst>
                    <a:ext uri="{FF2B5EF4-FFF2-40B4-BE49-F238E27FC236}">
                      <a16:creationId xmlns:a16="http://schemas.microsoft.com/office/drawing/2014/main" id="{528DD191-05B7-02CA-DA9C-8F7F42C63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8" name="Rectangle 7">
                  <a:extLst>
                    <a:ext uri="{FF2B5EF4-FFF2-40B4-BE49-F238E27FC236}">
                      <a16:creationId xmlns:a16="http://schemas.microsoft.com/office/drawing/2014/main" id="{38EAE5C3-7FDE-DD30-22A4-90CC08D0E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9" name="Rectangle 8">
                  <a:extLst>
                    <a:ext uri="{FF2B5EF4-FFF2-40B4-BE49-F238E27FC236}">
                      <a16:creationId xmlns:a16="http://schemas.microsoft.com/office/drawing/2014/main" id="{4969365A-F5B3-4413-5FF1-306B0D5BD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0" name="Rectangle 9">
                  <a:extLst>
                    <a:ext uri="{FF2B5EF4-FFF2-40B4-BE49-F238E27FC236}">
                      <a16:creationId xmlns:a16="http://schemas.microsoft.com/office/drawing/2014/main" id="{5BFE5476-10B7-5BAC-1A98-C38D9A3AC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1" name="Rectangle 10">
                  <a:extLst>
                    <a:ext uri="{FF2B5EF4-FFF2-40B4-BE49-F238E27FC236}">
                      <a16:creationId xmlns:a16="http://schemas.microsoft.com/office/drawing/2014/main" id="{2EF6DD6C-1059-8803-AACC-3C0CE0F1E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2" name="Rectangle 11">
                  <a:extLst>
                    <a:ext uri="{FF2B5EF4-FFF2-40B4-BE49-F238E27FC236}">
                      <a16:creationId xmlns:a16="http://schemas.microsoft.com/office/drawing/2014/main" id="{69702804-54FC-AD10-6635-D7EE677E4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3" name="Rectangle 12">
                  <a:extLst>
                    <a:ext uri="{FF2B5EF4-FFF2-40B4-BE49-F238E27FC236}">
                      <a16:creationId xmlns:a16="http://schemas.microsoft.com/office/drawing/2014/main" id="{BCE04CF3-A958-07A5-7545-A00B38F88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4" name="Rectangle 13">
                  <a:extLst>
                    <a:ext uri="{FF2B5EF4-FFF2-40B4-BE49-F238E27FC236}">
                      <a16:creationId xmlns:a16="http://schemas.microsoft.com/office/drawing/2014/main" id="{650BA536-E442-E8A3-1841-F30F01C9A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5" name="Rectangle 14">
                  <a:extLst>
                    <a:ext uri="{FF2B5EF4-FFF2-40B4-BE49-F238E27FC236}">
                      <a16:creationId xmlns:a16="http://schemas.microsoft.com/office/drawing/2014/main" id="{9371FE4D-C7C8-245C-9FA6-7557C109C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6" name="Rectangle 15">
                  <a:extLst>
                    <a:ext uri="{FF2B5EF4-FFF2-40B4-BE49-F238E27FC236}">
                      <a16:creationId xmlns:a16="http://schemas.microsoft.com/office/drawing/2014/main" id="{786759A7-5923-74C3-74BC-D55DC25A0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7" name="Rectangle 16">
                  <a:extLst>
                    <a:ext uri="{FF2B5EF4-FFF2-40B4-BE49-F238E27FC236}">
                      <a16:creationId xmlns:a16="http://schemas.microsoft.com/office/drawing/2014/main" id="{A29D20E9-B985-69AA-ABC3-65F90D5FF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8" name="Rectangle 17">
                  <a:extLst>
                    <a:ext uri="{FF2B5EF4-FFF2-40B4-BE49-F238E27FC236}">
                      <a16:creationId xmlns:a16="http://schemas.microsoft.com/office/drawing/2014/main" id="{D2781E41-C06E-E8A6-9D7E-4393E7A48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89" name="Rectangle 18">
                  <a:extLst>
                    <a:ext uri="{FF2B5EF4-FFF2-40B4-BE49-F238E27FC236}">
                      <a16:creationId xmlns:a16="http://schemas.microsoft.com/office/drawing/2014/main" id="{73E765A5-163E-3AB8-47A0-B51047BBE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90" name="Rectangle 19">
                  <a:extLst>
                    <a:ext uri="{FF2B5EF4-FFF2-40B4-BE49-F238E27FC236}">
                      <a16:creationId xmlns:a16="http://schemas.microsoft.com/office/drawing/2014/main" id="{90F8BC28-4FCD-3DEB-29E3-F32846B90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91" name="Rectangle 20">
                  <a:extLst>
                    <a:ext uri="{FF2B5EF4-FFF2-40B4-BE49-F238E27FC236}">
                      <a16:creationId xmlns:a16="http://schemas.microsoft.com/office/drawing/2014/main" id="{5D479644-3186-4B48-E36C-D5E1654AF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92" name="Rectangle 21">
                  <a:extLst>
                    <a:ext uri="{FF2B5EF4-FFF2-40B4-BE49-F238E27FC236}">
                      <a16:creationId xmlns:a16="http://schemas.microsoft.com/office/drawing/2014/main" id="{7B300EF5-4F31-22A2-B469-7DFF94ADB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93" name="Rectangle 22">
                  <a:extLst>
                    <a:ext uri="{FF2B5EF4-FFF2-40B4-BE49-F238E27FC236}">
                      <a16:creationId xmlns:a16="http://schemas.microsoft.com/office/drawing/2014/main" id="{9856185A-21D7-754D-BAA0-D2436955A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29" name="Group 23">
                <a:extLst>
                  <a:ext uri="{FF2B5EF4-FFF2-40B4-BE49-F238E27FC236}">
                    <a16:creationId xmlns:a16="http://schemas.microsoft.com/office/drawing/2014/main" id="{24699451-73DD-D1DB-7251-845DE24B12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9458" name="Rectangle 24">
                  <a:extLst>
                    <a:ext uri="{FF2B5EF4-FFF2-40B4-BE49-F238E27FC236}">
                      <a16:creationId xmlns:a16="http://schemas.microsoft.com/office/drawing/2014/main" id="{E4F231D0-AC83-CFBC-D870-3B3729528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9" name="Rectangle 25">
                  <a:extLst>
                    <a:ext uri="{FF2B5EF4-FFF2-40B4-BE49-F238E27FC236}">
                      <a16:creationId xmlns:a16="http://schemas.microsoft.com/office/drawing/2014/main" id="{E7665EA6-633F-AA4F-E7E5-899B97F16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0" name="Rectangle 26">
                  <a:extLst>
                    <a:ext uri="{FF2B5EF4-FFF2-40B4-BE49-F238E27FC236}">
                      <a16:creationId xmlns:a16="http://schemas.microsoft.com/office/drawing/2014/main" id="{007E7273-D292-9669-A234-77651765D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1" name="Rectangle 27">
                  <a:extLst>
                    <a:ext uri="{FF2B5EF4-FFF2-40B4-BE49-F238E27FC236}">
                      <a16:creationId xmlns:a16="http://schemas.microsoft.com/office/drawing/2014/main" id="{467B6F86-A151-186F-76C0-DDBFE2FBE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2" name="Rectangle 28">
                  <a:extLst>
                    <a:ext uri="{FF2B5EF4-FFF2-40B4-BE49-F238E27FC236}">
                      <a16:creationId xmlns:a16="http://schemas.microsoft.com/office/drawing/2014/main" id="{9B822C99-317B-C28D-CD86-BD1057DAF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3" name="Rectangle 29">
                  <a:extLst>
                    <a:ext uri="{FF2B5EF4-FFF2-40B4-BE49-F238E27FC236}">
                      <a16:creationId xmlns:a16="http://schemas.microsoft.com/office/drawing/2014/main" id="{B741D616-E91E-BD72-7DD5-7B7C1912C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4" name="Rectangle 30">
                  <a:extLst>
                    <a:ext uri="{FF2B5EF4-FFF2-40B4-BE49-F238E27FC236}">
                      <a16:creationId xmlns:a16="http://schemas.microsoft.com/office/drawing/2014/main" id="{00036A64-5E46-7094-919F-FC099FDAB3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5" name="Rectangle 31">
                  <a:extLst>
                    <a:ext uri="{FF2B5EF4-FFF2-40B4-BE49-F238E27FC236}">
                      <a16:creationId xmlns:a16="http://schemas.microsoft.com/office/drawing/2014/main" id="{5709305A-4604-1DE6-BC94-5C2D78567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6" name="Rectangle 32">
                  <a:extLst>
                    <a:ext uri="{FF2B5EF4-FFF2-40B4-BE49-F238E27FC236}">
                      <a16:creationId xmlns:a16="http://schemas.microsoft.com/office/drawing/2014/main" id="{04642E9B-1B15-D7BB-A0E4-8D6C09375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7" name="Rectangle 33">
                  <a:extLst>
                    <a:ext uri="{FF2B5EF4-FFF2-40B4-BE49-F238E27FC236}">
                      <a16:creationId xmlns:a16="http://schemas.microsoft.com/office/drawing/2014/main" id="{FF5CE4D8-D2CF-41CB-5A85-A434A8125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8" name="Rectangle 34">
                  <a:extLst>
                    <a:ext uri="{FF2B5EF4-FFF2-40B4-BE49-F238E27FC236}">
                      <a16:creationId xmlns:a16="http://schemas.microsoft.com/office/drawing/2014/main" id="{825ECD99-69B5-D583-F4D7-E86C999A1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69" name="Rectangle 35">
                  <a:extLst>
                    <a:ext uri="{FF2B5EF4-FFF2-40B4-BE49-F238E27FC236}">
                      <a16:creationId xmlns:a16="http://schemas.microsoft.com/office/drawing/2014/main" id="{BEBE0855-EE8E-6EA1-7580-7C354EB94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0" name="Rectangle 36">
                  <a:extLst>
                    <a:ext uri="{FF2B5EF4-FFF2-40B4-BE49-F238E27FC236}">
                      <a16:creationId xmlns:a16="http://schemas.microsoft.com/office/drawing/2014/main" id="{1380E343-0F50-896A-8CA5-AC08F0F57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1" name="Rectangle 37">
                  <a:extLst>
                    <a:ext uri="{FF2B5EF4-FFF2-40B4-BE49-F238E27FC236}">
                      <a16:creationId xmlns:a16="http://schemas.microsoft.com/office/drawing/2014/main" id="{31256475-370F-DA26-4DF1-88A5B612C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2" name="Rectangle 38">
                  <a:extLst>
                    <a:ext uri="{FF2B5EF4-FFF2-40B4-BE49-F238E27FC236}">
                      <a16:creationId xmlns:a16="http://schemas.microsoft.com/office/drawing/2014/main" id="{5E698269-E24C-B785-6CCA-8693EDB32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3" name="Rectangle 39">
                  <a:extLst>
                    <a:ext uri="{FF2B5EF4-FFF2-40B4-BE49-F238E27FC236}">
                      <a16:creationId xmlns:a16="http://schemas.microsoft.com/office/drawing/2014/main" id="{207E854B-87ED-8E15-30CB-24387A0EF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4" name="Rectangle 40">
                  <a:extLst>
                    <a:ext uri="{FF2B5EF4-FFF2-40B4-BE49-F238E27FC236}">
                      <a16:creationId xmlns:a16="http://schemas.microsoft.com/office/drawing/2014/main" id="{CBA0FE4C-421A-D9B7-45E3-916F5C3C7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75" name="Rectangle 41">
                  <a:extLst>
                    <a:ext uri="{FF2B5EF4-FFF2-40B4-BE49-F238E27FC236}">
                      <a16:creationId xmlns:a16="http://schemas.microsoft.com/office/drawing/2014/main" id="{C37BF43A-0C5C-C6C4-3229-F3C766CBB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0" name="Group 42">
                <a:extLst>
                  <a:ext uri="{FF2B5EF4-FFF2-40B4-BE49-F238E27FC236}">
                    <a16:creationId xmlns:a16="http://schemas.microsoft.com/office/drawing/2014/main" id="{B79E773C-4601-1966-C1AD-4864423415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9440" name="Rectangle 43">
                  <a:extLst>
                    <a:ext uri="{FF2B5EF4-FFF2-40B4-BE49-F238E27FC236}">
                      <a16:creationId xmlns:a16="http://schemas.microsoft.com/office/drawing/2014/main" id="{94176575-FDDB-867B-4404-2BCCF74FD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1" name="Rectangle 44">
                  <a:extLst>
                    <a:ext uri="{FF2B5EF4-FFF2-40B4-BE49-F238E27FC236}">
                      <a16:creationId xmlns:a16="http://schemas.microsoft.com/office/drawing/2014/main" id="{C9B2B10C-660D-4BDC-2FBD-BD769608C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2" name="Rectangle 45">
                  <a:extLst>
                    <a:ext uri="{FF2B5EF4-FFF2-40B4-BE49-F238E27FC236}">
                      <a16:creationId xmlns:a16="http://schemas.microsoft.com/office/drawing/2014/main" id="{569E3B2D-AF44-EA8D-8AF3-84A9DF435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3" name="Rectangle 46">
                  <a:extLst>
                    <a:ext uri="{FF2B5EF4-FFF2-40B4-BE49-F238E27FC236}">
                      <a16:creationId xmlns:a16="http://schemas.microsoft.com/office/drawing/2014/main" id="{24D92D26-208A-A71D-E3E3-FD662C907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4" name="Rectangle 47">
                  <a:extLst>
                    <a:ext uri="{FF2B5EF4-FFF2-40B4-BE49-F238E27FC236}">
                      <a16:creationId xmlns:a16="http://schemas.microsoft.com/office/drawing/2014/main" id="{82BBF7B1-C516-6BF6-AE31-08E2A305F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5" name="Rectangle 48">
                  <a:extLst>
                    <a:ext uri="{FF2B5EF4-FFF2-40B4-BE49-F238E27FC236}">
                      <a16:creationId xmlns:a16="http://schemas.microsoft.com/office/drawing/2014/main" id="{97D198FD-751B-7D22-FAE3-B186FC661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6" name="Rectangle 49">
                  <a:extLst>
                    <a:ext uri="{FF2B5EF4-FFF2-40B4-BE49-F238E27FC236}">
                      <a16:creationId xmlns:a16="http://schemas.microsoft.com/office/drawing/2014/main" id="{A79C4163-A422-1CF4-CFEF-7F843638B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7" name="Rectangle 50">
                  <a:extLst>
                    <a:ext uri="{FF2B5EF4-FFF2-40B4-BE49-F238E27FC236}">
                      <a16:creationId xmlns:a16="http://schemas.microsoft.com/office/drawing/2014/main" id="{AB5E5F96-8C28-EEF0-FBDB-A1208ACBB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8" name="Rectangle 51">
                  <a:extLst>
                    <a:ext uri="{FF2B5EF4-FFF2-40B4-BE49-F238E27FC236}">
                      <a16:creationId xmlns:a16="http://schemas.microsoft.com/office/drawing/2014/main" id="{1979989C-3274-1099-FB7C-B4F88D2CA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49" name="Rectangle 52">
                  <a:extLst>
                    <a:ext uri="{FF2B5EF4-FFF2-40B4-BE49-F238E27FC236}">
                      <a16:creationId xmlns:a16="http://schemas.microsoft.com/office/drawing/2014/main" id="{B759A956-7531-9FDD-E5DF-7A4BC654D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0" name="Rectangle 53">
                  <a:extLst>
                    <a:ext uri="{FF2B5EF4-FFF2-40B4-BE49-F238E27FC236}">
                      <a16:creationId xmlns:a16="http://schemas.microsoft.com/office/drawing/2014/main" id="{594060A7-BA01-43E2-DB92-D2B6302B00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1" name="Rectangle 54">
                  <a:extLst>
                    <a:ext uri="{FF2B5EF4-FFF2-40B4-BE49-F238E27FC236}">
                      <a16:creationId xmlns:a16="http://schemas.microsoft.com/office/drawing/2014/main" id="{914000F3-E59B-D5D0-9E19-AB4B2A164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2" name="Rectangle 55">
                  <a:extLst>
                    <a:ext uri="{FF2B5EF4-FFF2-40B4-BE49-F238E27FC236}">
                      <a16:creationId xmlns:a16="http://schemas.microsoft.com/office/drawing/2014/main" id="{A208A87F-C5B5-298A-BD3D-026166EA9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3" name="Rectangle 56">
                  <a:extLst>
                    <a:ext uri="{FF2B5EF4-FFF2-40B4-BE49-F238E27FC236}">
                      <a16:creationId xmlns:a16="http://schemas.microsoft.com/office/drawing/2014/main" id="{61EADBE5-17E9-594E-EA79-3A0ED21C8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4" name="Rectangle 57">
                  <a:extLst>
                    <a:ext uri="{FF2B5EF4-FFF2-40B4-BE49-F238E27FC236}">
                      <a16:creationId xmlns:a16="http://schemas.microsoft.com/office/drawing/2014/main" id="{BEBEB9EE-32EC-816C-057C-08A32B4B50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5" name="Rectangle 58">
                  <a:extLst>
                    <a:ext uri="{FF2B5EF4-FFF2-40B4-BE49-F238E27FC236}">
                      <a16:creationId xmlns:a16="http://schemas.microsoft.com/office/drawing/2014/main" id="{A8213F8C-3A88-6C3E-1CD2-408BE29DC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6" name="Rectangle 59">
                  <a:extLst>
                    <a:ext uri="{FF2B5EF4-FFF2-40B4-BE49-F238E27FC236}">
                      <a16:creationId xmlns:a16="http://schemas.microsoft.com/office/drawing/2014/main" id="{DE120B54-8323-D837-825D-9C4BEB2DC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57" name="Rectangle 60">
                  <a:extLst>
                    <a:ext uri="{FF2B5EF4-FFF2-40B4-BE49-F238E27FC236}">
                      <a16:creationId xmlns:a16="http://schemas.microsoft.com/office/drawing/2014/main" id="{642321B7-9BCD-D6FD-F682-5BF52079F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1" name="Group 61">
                <a:extLst>
                  <a:ext uri="{FF2B5EF4-FFF2-40B4-BE49-F238E27FC236}">
                    <a16:creationId xmlns:a16="http://schemas.microsoft.com/office/drawing/2014/main" id="{9CD61F73-3530-33B9-1964-8CF3BB0870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9422" name="Rectangle 62">
                  <a:extLst>
                    <a:ext uri="{FF2B5EF4-FFF2-40B4-BE49-F238E27FC236}">
                      <a16:creationId xmlns:a16="http://schemas.microsoft.com/office/drawing/2014/main" id="{A39082C0-CA91-62A8-CE37-8078CB881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3" name="Rectangle 63">
                  <a:extLst>
                    <a:ext uri="{FF2B5EF4-FFF2-40B4-BE49-F238E27FC236}">
                      <a16:creationId xmlns:a16="http://schemas.microsoft.com/office/drawing/2014/main" id="{4FCEAEAA-1566-6D5F-61A8-7EFB50549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4" name="Rectangle 64">
                  <a:extLst>
                    <a:ext uri="{FF2B5EF4-FFF2-40B4-BE49-F238E27FC236}">
                      <a16:creationId xmlns:a16="http://schemas.microsoft.com/office/drawing/2014/main" id="{9F579450-5D89-6489-B0C0-23131330C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5" name="Rectangle 65">
                  <a:extLst>
                    <a:ext uri="{FF2B5EF4-FFF2-40B4-BE49-F238E27FC236}">
                      <a16:creationId xmlns:a16="http://schemas.microsoft.com/office/drawing/2014/main" id="{2C7F7B9D-B28D-C580-4E73-D7A6523D4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6" name="Rectangle 66">
                  <a:extLst>
                    <a:ext uri="{FF2B5EF4-FFF2-40B4-BE49-F238E27FC236}">
                      <a16:creationId xmlns:a16="http://schemas.microsoft.com/office/drawing/2014/main" id="{850F3B3C-053C-9293-A7E7-B86513A2C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7" name="Rectangle 67">
                  <a:extLst>
                    <a:ext uri="{FF2B5EF4-FFF2-40B4-BE49-F238E27FC236}">
                      <a16:creationId xmlns:a16="http://schemas.microsoft.com/office/drawing/2014/main" id="{D0C15900-4893-C933-0200-4E5760930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8" name="Rectangle 68">
                  <a:extLst>
                    <a:ext uri="{FF2B5EF4-FFF2-40B4-BE49-F238E27FC236}">
                      <a16:creationId xmlns:a16="http://schemas.microsoft.com/office/drawing/2014/main" id="{3D27CBB5-5B57-C953-14DA-E79AF423C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9" name="Rectangle 69">
                  <a:extLst>
                    <a:ext uri="{FF2B5EF4-FFF2-40B4-BE49-F238E27FC236}">
                      <a16:creationId xmlns:a16="http://schemas.microsoft.com/office/drawing/2014/main" id="{9DDE2BD7-012C-D919-A01D-398B1E2A2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0" name="Rectangle 70">
                  <a:extLst>
                    <a:ext uri="{FF2B5EF4-FFF2-40B4-BE49-F238E27FC236}">
                      <a16:creationId xmlns:a16="http://schemas.microsoft.com/office/drawing/2014/main" id="{4837A89B-2EE5-87A6-4661-6899F0F145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1" name="Rectangle 71">
                  <a:extLst>
                    <a:ext uri="{FF2B5EF4-FFF2-40B4-BE49-F238E27FC236}">
                      <a16:creationId xmlns:a16="http://schemas.microsoft.com/office/drawing/2014/main" id="{8138861C-5DCB-5436-E126-1918C8149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2" name="Rectangle 72">
                  <a:extLst>
                    <a:ext uri="{FF2B5EF4-FFF2-40B4-BE49-F238E27FC236}">
                      <a16:creationId xmlns:a16="http://schemas.microsoft.com/office/drawing/2014/main" id="{3C13F5ED-6A94-56CC-DF32-2C18D1E15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3" name="Rectangle 73">
                  <a:extLst>
                    <a:ext uri="{FF2B5EF4-FFF2-40B4-BE49-F238E27FC236}">
                      <a16:creationId xmlns:a16="http://schemas.microsoft.com/office/drawing/2014/main" id="{66EADDF1-2108-9482-D881-F567F2B07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4" name="Rectangle 74">
                  <a:extLst>
                    <a:ext uri="{FF2B5EF4-FFF2-40B4-BE49-F238E27FC236}">
                      <a16:creationId xmlns:a16="http://schemas.microsoft.com/office/drawing/2014/main" id="{7DD76EBA-7347-A34D-8D75-605A953AD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5" name="Rectangle 75">
                  <a:extLst>
                    <a:ext uri="{FF2B5EF4-FFF2-40B4-BE49-F238E27FC236}">
                      <a16:creationId xmlns:a16="http://schemas.microsoft.com/office/drawing/2014/main" id="{A4A41629-E7B5-8AD5-6291-6EB8B5C7A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6" name="Rectangle 76">
                  <a:extLst>
                    <a:ext uri="{FF2B5EF4-FFF2-40B4-BE49-F238E27FC236}">
                      <a16:creationId xmlns:a16="http://schemas.microsoft.com/office/drawing/2014/main" id="{806BC695-4C48-138B-DE6A-857D356C9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7" name="Rectangle 77">
                  <a:extLst>
                    <a:ext uri="{FF2B5EF4-FFF2-40B4-BE49-F238E27FC236}">
                      <a16:creationId xmlns:a16="http://schemas.microsoft.com/office/drawing/2014/main" id="{509CA6E9-3A6F-A03D-C4FF-6A991493D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8" name="Rectangle 78">
                  <a:extLst>
                    <a:ext uri="{FF2B5EF4-FFF2-40B4-BE49-F238E27FC236}">
                      <a16:creationId xmlns:a16="http://schemas.microsoft.com/office/drawing/2014/main" id="{4109AF9A-AED9-3CD9-9321-6A40567FA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39" name="Rectangle 79">
                  <a:extLst>
                    <a:ext uri="{FF2B5EF4-FFF2-40B4-BE49-F238E27FC236}">
                      <a16:creationId xmlns:a16="http://schemas.microsoft.com/office/drawing/2014/main" id="{45EF607A-284C-F8EB-8145-491BD6ABDA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2" name="Group 80">
                <a:extLst>
                  <a:ext uri="{FF2B5EF4-FFF2-40B4-BE49-F238E27FC236}">
                    <a16:creationId xmlns:a16="http://schemas.microsoft.com/office/drawing/2014/main" id="{ECDE4682-4C58-9476-2B74-3F88F8437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9404" name="Rectangle 81">
                  <a:extLst>
                    <a:ext uri="{FF2B5EF4-FFF2-40B4-BE49-F238E27FC236}">
                      <a16:creationId xmlns:a16="http://schemas.microsoft.com/office/drawing/2014/main" id="{127DF9DB-5C83-C811-B5ED-7F43DCE26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5" name="Rectangle 82">
                  <a:extLst>
                    <a:ext uri="{FF2B5EF4-FFF2-40B4-BE49-F238E27FC236}">
                      <a16:creationId xmlns:a16="http://schemas.microsoft.com/office/drawing/2014/main" id="{AC4A98C0-EE38-CBFB-BB69-1F3EA0E07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6" name="Rectangle 83">
                  <a:extLst>
                    <a:ext uri="{FF2B5EF4-FFF2-40B4-BE49-F238E27FC236}">
                      <a16:creationId xmlns:a16="http://schemas.microsoft.com/office/drawing/2014/main" id="{D8BD0B22-6F53-822D-BE88-EE324E4E8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7" name="Rectangle 84">
                  <a:extLst>
                    <a:ext uri="{FF2B5EF4-FFF2-40B4-BE49-F238E27FC236}">
                      <a16:creationId xmlns:a16="http://schemas.microsoft.com/office/drawing/2014/main" id="{58265F00-57B1-51C4-5BC9-CCA06FEEE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8" name="Rectangle 85">
                  <a:extLst>
                    <a:ext uri="{FF2B5EF4-FFF2-40B4-BE49-F238E27FC236}">
                      <a16:creationId xmlns:a16="http://schemas.microsoft.com/office/drawing/2014/main" id="{20B05593-790B-98D0-1217-D61234FAD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9" name="Rectangle 86">
                  <a:extLst>
                    <a:ext uri="{FF2B5EF4-FFF2-40B4-BE49-F238E27FC236}">
                      <a16:creationId xmlns:a16="http://schemas.microsoft.com/office/drawing/2014/main" id="{860DC233-1D65-096B-4562-D8B2698ED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0" name="Rectangle 87">
                  <a:extLst>
                    <a:ext uri="{FF2B5EF4-FFF2-40B4-BE49-F238E27FC236}">
                      <a16:creationId xmlns:a16="http://schemas.microsoft.com/office/drawing/2014/main" id="{53E13A8E-7313-303D-3B65-8317037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1" name="Rectangle 88">
                  <a:extLst>
                    <a:ext uri="{FF2B5EF4-FFF2-40B4-BE49-F238E27FC236}">
                      <a16:creationId xmlns:a16="http://schemas.microsoft.com/office/drawing/2014/main" id="{7034BDE7-C80A-F063-3FCF-3D50CA1E3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2" name="Rectangle 89">
                  <a:extLst>
                    <a:ext uri="{FF2B5EF4-FFF2-40B4-BE49-F238E27FC236}">
                      <a16:creationId xmlns:a16="http://schemas.microsoft.com/office/drawing/2014/main" id="{BD699B1E-97F6-690D-70FE-C34483FB2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3" name="Rectangle 90">
                  <a:extLst>
                    <a:ext uri="{FF2B5EF4-FFF2-40B4-BE49-F238E27FC236}">
                      <a16:creationId xmlns:a16="http://schemas.microsoft.com/office/drawing/2014/main" id="{FA76CB98-C206-58C6-21EB-337E2C81E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4" name="Rectangle 91">
                  <a:extLst>
                    <a:ext uri="{FF2B5EF4-FFF2-40B4-BE49-F238E27FC236}">
                      <a16:creationId xmlns:a16="http://schemas.microsoft.com/office/drawing/2014/main" id="{5F0B8A6A-9FE7-6DC4-3DF2-7E884B071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5" name="Rectangle 92">
                  <a:extLst>
                    <a:ext uri="{FF2B5EF4-FFF2-40B4-BE49-F238E27FC236}">
                      <a16:creationId xmlns:a16="http://schemas.microsoft.com/office/drawing/2014/main" id="{8666461B-2906-FECA-3DE4-513A436DB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6" name="Rectangle 93">
                  <a:extLst>
                    <a:ext uri="{FF2B5EF4-FFF2-40B4-BE49-F238E27FC236}">
                      <a16:creationId xmlns:a16="http://schemas.microsoft.com/office/drawing/2014/main" id="{2157A260-DAA4-CF54-A883-87D7E4FB6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7" name="Rectangle 94">
                  <a:extLst>
                    <a:ext uri="{FF2B5EF4-FFF2-40B4-BE49-F238E27FC236}">
                      <a16:creationId xmlns:a16="http://schemas.microsoft.com/office/drawing/2014/main" id="{597B43A0-3777-B801-F893-EF0CCC592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8" name="Rectangle 95">
                  <a:extLst>
                    <a:ext uri="{FF2B5EF4-FFF2-40B4-BE49-F238E27FC236}">
                      <a16:creationId xmlns:a16="http://schemas.microsoft.com/office/drawing/2014/main" id="{4842A05A-5310-FA4D-1CE5-9901D8367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19" name="Rectangle 96">
                  <a:extLst>
                    <a:ext uri="{FF2B5EF4-FFF2-40B4-BE49-F238E27FC236}">
                      <a16:creationId xmlns:a16="http://schemas.microsoft.com/office/drawing/2014/main" id="{A5E9C166-5405-B062-6F07-5BC90550C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0" name="Rectangle 97">
                  <a:extLst>
                    <a:ext uri="{FF2B5EF4-FFF2-40B4-BE49-F238E27FC236}">
                      <a16:creationId xmlns:a16="http://schemas.microsoft.com/office/drawing/2014/main" id="{9A3EE603-B214-4D03-D914-DD5C8521C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21" name="Rectangle 98">
                  <a:extLst>
                    <a:ext uri="{FF2B5EF4-FFF2-40B4-BE49-F238E27FC236}">
                      <a16:creationId xmlns:a16="http://schemas.microsoft.com/office/drawing/2014/main" id="{51290A29-5B08-1A51-2086-B7125156B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3" name="Group 99">
                <a:extLst>
                  <a:ext uri="{FF2B5EF4-FFF2-40B4-BE49-F238E27FC236}">
                    <a16:creationId xmlns:a16="http://schemas.microsoft.com/office/drawing/2014/main" id="{E9EDCAD4-7ADA-01DF-D64D-DE7365C2C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9386" name="Rectangle 100">
                  <a:extLst>
                    <a:ext uri="{FF2B5EF4-FFF2-40B4-BE49-F238E27FC236}">
                      <a16:creationId xmlns:a16="http://schemas.microsoft.com/office/drawing/2014/main" id="{E3F717F9-20DC-14C0-42CB-F71EE1A9B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7" name="Rectangle 101">
                  <a:extLst>
                    <a:ext uri="{FF2B5EF4-FFF2-40B4-BE49-F238E27FC236}">
                      <a16:creationId xmlns:a16="http://schemas.microsoft.com/office/drawing/2014/main" id="{A6919B6E-DA86-17D7-E579-571F39C79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8" name="Rectangle 102">
                  <a:extLst>
                    <a:ext uri="{FF2B5EF4-FFF2-40B4-BE49-F238E27FC236}">
                      <a16:creationId xmlns:a16="http://schemas.microsoft.com/office/drawing/2014/main" id="{FB7C82B2-3D56-E6D8-F46E-F44F2E2C8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9" name="Rectangle 103">
                  <a:extLst>
                    <a:ext uri="{FF2B5EF4-FFF2-40B4-BE49-F238E27FC236}">
                      <a16:creationId xmlns:a16="http://schemas.microsoft.com/office/drawing/2014/main" id="{6647455D-C640-A98F-1495-66B3C46C2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0" name="Rectangle 104">
                  <a:extLst>
                    <a:ext uri="{FF2B5EF4-FFF2-40B4-BE49-F238E27FC236}">
                      <a16:creationId xmlns:a16="http://schemas.microsoft.com/office/drawing/2014/main" id="{03D60706-85A9-BE6B-97A0-E979B6E8B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1" name="Rectangle 105">
                  <a:extLst>
                    <a:ext uri="{FF2B5EF4-FFF2-40B4-BE49-F238E27FC236}">
                      <a16:creationId xmlns:a16="http://schemas.microsoft.com/office/drawing/2014/main" id="{B2C71813-694C-2751-18B2-0D2E4CF83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2" name="Rectangle 106">
                  <a:extLst>
                    <a:ext uri="{FF2B5EF4-FFF2-40B4-BE49-F238E27FC236}">
                      <a16:creationId xmlns:a16="http://schemas.microsoft.com/office/drawing/2014/main" id="{9E9282BF-FF29-3551-1A26-6295F9000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3" name="Rectangle 107">
                  <a:extLst>
                    <a:ext uri="{FF2B5EF4-FFF2-40B4-BE49-F238E27FC236}">
                      <a16:creationId xmlns:a16="http://schemas.microsoft.com/office/drawing/2014/main" id="{A810FBCB-E169-5D28-AB14-C9ADB843C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4" name="Rectangle 108">
                  <a:extLst>
                    <a:ext uri="{FF2B5EF4-FFF2-40B4-BE49-F238E27FC236}">
                      <a16:creationId xmlns:a16="http://schemas.microsoft.com/office/drawing/2014/main" id="{63EA3FF1-FFE7-8EFC-2A45-70B2D021F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5" name="Rectangle 109">
                  <a:extLst>
                    <a:ext uri="{FF2B5EF4-FFF2-40B4-BE49-F238E27FC236}">
                      <a16:creationId xmlns:a16="http://schemas.microsoft.com/office/drawing/2014/main" id="{7A390541-E7E7-B0B8-876A-916661334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6" name="Rectangle 110">
                  <a:extLst>
                    <a:ext uri="{FF2B5EF4-FFF2-40B4-BE49-F238E27FC236}">
                      <a16:creationId xmlns:a16="http://schemas.microsoft.com/office/drawing/2014/main" id="{33190C5A-7105-21F5-53F9-0304AD610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7" name="Rectangle 111">
                  <a:extLst>
                    <a:ext uri="{FF2B5EF4-FFF2-40B4-BE49-F238E27FC236}">
                      <a16:creationId xmlns:a16="http://schemas.microsoft.com/office/drawing/2014/main" id="{AACB56CA-D008-30DC-87C0-767757052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8" name="Rectangle 112">
                  <a:extLst>
                    <a:ext uri="{FF2B5EF4-FFF2-40B4-BE49-F238E27FC236}">
                      <a16:creationId xmlns:a16="http://schemas.microsoft.com/office/drawing/2014/main" id="{4860BA19-9504-C54F-24A1-F57B61C4E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99" name="Rectangle 113">
                  <a:extLst>
                    <a:ext uri="{FF2B5EF4-FFF2-40B4-BE49-F238E27FC236}">
                      <a16:creationId xmlns:a16="http://schemas.microsoft.com/office/drawing/2014/main" id="{2E2691E8-8EAA-93A4-C1FC-836B1FB47E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0" name="Rectangle 114">
                  <a:extLst>
                    <a:ext uri="{FF2B5EF4-FFF2-40B4-BE49-F238E27FC236}">
                      <a16:creationId xmlns:a16="http://schemas.microsoft.com/office/drawing/2014/main" id="{1081B83D-0DB4-02F6-9AE9-E10E15F07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1" name="Rectangle 115">
                  <a:extLst>
                    <a:ext uri="{FF2B5EF4-FFF2-40B4-BE49-F238E27FC236}">
                      <a16:creationId xmlns:a16="http://schemas.microsoft.com/office/drawing/2014/main" id="{E9CC0102-31FD-464D-0B24-F39534D42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2" name="Rectangle 116">
                  <a:extLst>
                    <a:ext uri="{FF2B5EF4-FFF2-40B4-BE49-F238E27FC236}">
                      <a16:creationId xmlns:a16="http://schemas.microsoft.com/office/drawing/2014/main" id="{71257673-0905-6D56-F5C5-84DF6C3CA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403" name="Rectangle 117">
                  <a:extLst>
                    <a:ext uri="{FF2B5EF4-FFF2-40B4-BE49-F238E27FC236}">
                      <a16:creationId xmlns:a16="http://schemas.microsoft.com/office/drawing/2014/main" id="{F2BE0ADC-CF44-B551-FF66-8843840C1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4" name="Group 118">
                <a:extLst>
                  <a:ext uri="{FF2B5EF4-FFF2-40B4-BE49-F238E27FC236}">
                    <a16:creationId xmlns:a16="http://schemas.microsoft.com/office/drawing/2014/main" id="{80F80C47-C0BA-EE50-7D88-8A94EC740D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9368" name="Rectangle 119">
                  <a:extLst>
                    <a:ext uri="{FF2B5EF4-FFF2-40B4-BE49-F238E27FC236}">
                      <a16:creationId xmlns:a16="http://schemas.microsoft.com/office/drawing/2014/main" id="{AAEA887D-8242-54D8-0F99-D010FA69F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9" name="Rectangle 120">
                  <a:extLst>
                    <a:ext uri="{FF2B5EF4-FFF2-40B4-BE49-F238E27FC236}">
                      <a16:creationId xmlns:a16="http://schemas.microsoft.com/office/drawing/2014/main" id="{0702216D-BE45-AAF4-9122-A317A26F0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0" name="Rectangle 121">
                  <a:extLst>
                    <a:ext uri="{FF2B5EF4-FFF2-40B4-BE49-F238E27FC236}">
                      <a16:creationId xmlns:a16="http://schemas.microsoft.com/office/drawing/2014/main" id="{10DF9F02-C81B-391A-186E-8A5F06337C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1" name="Rectangle 122">
                  <a:extLst>
                    <a:ext uri="{FF2B5EF4-FFF2-40B4-BE49-F238E27FC236}">
                      <a16:creationId xmlns:a16="http://schemas.microsoft.com/office/drawing/2014/main" id="{B31D5237-02C7-B1EA-2BDB-74AF46F94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2" name="Rectangle 123">
                  <a:extLst>
                    <a:ext uri="{FF2B5EF4-FFF2-40B4-BE49-F238E27FC236}">
                      <a16:creationId xmlns:a16="http://schemas.microsoft.com/office/drawing/2014/main" id="{A1287480-F975-01EC-A811-95651D1135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3" name="Rectangle 124">
                  <a:extLst>
                    <a:ext uri="{FF2B5EF4-FFF2-40B4-BE49-F238E27FC236}">
                      <a16:creationId xmlns:a16="http://schemas.microsoft.com/office/drawing/2014/main" id="{E8A7941A-DE01-A363-F145-CCBD5CA584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4" name="Rectangle 125">
                  <a:extLst>
                    <a:ext uri="{FF2B5EF4-FFF2-40B4-BE49-F238E27FC236}">
                      <a16:creationId xmlns:a16="http://schemas.microsoft.com/office/drawing/2014/main" id="{4D665ACF-A972-5135-DD5D-BDFC2EE36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5" name="Rectangle 126">
                  <a:extLst>
                    <a:ext uri="{FF2B5EF4-FFF2-40B4-BE49-F238E27FC236}">
                      <a16:creationId xmlns:a16="http://schemas.microsoft.com/office/drawing/2014/main" id="{288E3E5D-1D3A-6620-0CE6-140B24339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6" name="Rectangle 127">
                  <a:extLst>
                    <a:ext uri="{FF2B5EF4-FFF2-40B4-BE49-F238E27FC236}">
                      <a16:creationId xmlns:a16="http://schemas.microsoft.com/office/drawing/2014/main" id="{B93BD5FD-0064-B792-6C16-98BAA0199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7" name="Rectangle 128">
                  <a:extLst>
                    <a:ext uri="{FF2B5EF4-FFF2-40B4-BE49-F238E27FC236}">
                      <a16:creationId xmlns:a16="http://schemas.microsoft.com/office/drawing/2014/main" id="{6AC84BC9-E1F4-8F94-C6FC-013AD6662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8" name="Rectangle 129">
                  <a:extLst>
                    <a:ext uri="{FF2B5EF4-FFF2-40B4-BE49-F238E27FC236}">
                      <a16:creationId xmlns:a16="http://schemas.microsoft.com/office/drawing/2014/main" id="{1D280144-D91D-C0C8-B905-8FD6DA812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79" name="Rectangle 130">
                  <a:extLst>
                    <a:ext uri="{FF2B5EF4-FFF2-40B4-BE49-F238E27FC236}">
                      <a16:creationId xmlns:a16="http://schemas.microsoft.com/office/drawing/2014/main" id="{A85734F6-A5E0-128C-ED28-842C5D492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0" name="Rectangle 131">
                  <a:extLst>
                    <a:ext uri="{FF2B5EF4-FFF2-40B4-BE49-F238E27FC236}">
                      <a16:creationId xmlns:a16="http://schemas.microsoft.com/office/drawing/2014/main" id="{60AAE9AD-5725-8671-52C8-07C806CD4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1" name="Rectangle 132">
                  <a:extLst>
                    <a:ext uri="{FF2B5EF4-FFF2-40B4-BE49-F238E27FC236}">
                      <a16:creationId xmlns:a16="http://schemas.microsoft.com/office/drawing/2014/main" id="{5109F959-1968-D18C-AB6F-F58C1F34F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2" name="Rectangle 133">
                  <a:extLst>
                    <a:ext uri="{FF2B5EF4-FFF2-40B4-BE49-F238E27FC236}">
                      <a16:creationId xmlns:a16="http://schemas.microsoft.com/office/drawing/2014/main" id="{A1B70542-9CD6-1686-556A-1D599F7EE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3" name="Rectangle 134">
                  <a:extLst>
                    <a:ext uri="{FF2B5EF4-FFF2-40B4-BE49-F238E27FC236}">
                      <a16:creationId xmlns:a16="http://schemas.microsoft.com/office/drawing/2014/main" id="{BC133FFC-043A-1822-1C05-F2B5D0A7A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4" name="Rectangle 135">
                  <a:extLst>
                    <a:ext uri="{FF2B5EF4-FFF2-40B4-BE49-F238E27FC236}">
                      <a16:creationId xmlns:a16="http://schemas.microsoft.com/office/drawing/2014/main" id="{A57A772C-5C91-77D6-7566-43C7417D9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85" name="Rectangle 136">
                  <a:extLst>
                    <a:ext uri="{FF2B5EF4-FFF2-40B4-BE49-F238E27FC236}">
                      <a16:creationId xmlns:a16="http://schemas.microsoft.com/office/drawing/2014/main" id="{62DB5DD3-7D30-0122-1A6A-4E1B6E882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5" name="Group 137">
                <a:extLst>
                  <a:ext uri="{FF2B5EF4-FFF2-40B4-BE49-F238E27FC236}">
                    <a16:creationId xmlns:a16="http://schemas.microsoft.com/office/drawing/2014/main" id="{B536795B-830F-B59B-AD02-EB437E9AF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9350" name="Rectangle 138">
                  <a:extLst>
                    <a:ext uri="{FF2B5EF4-FFF2-40B4-BE49-F238E27FC236}">
                      <a16:creationId xmlns:a16="http://schemas.microsoft.com/office/drawing/2014/main" id="{E3D0B6CD-A319-7B95-C10D-6C94248ED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1" name="Rectangle 139">
                  <a:extLst>
                    <a:ext uri="{FF2B5EF4-FFF2-40B4-BE49-F238E27FC236}">
                      <a16:creationId xmlns:a16="http://schemas.microsoft.com/office/drawing/2014/main" id="{D5831CEC-7EDB-0C2E-A275-9591AE877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2" name="Rectangle 140">
                  <a:extLst>
                    <a:ext uri="{FF2B5EF4-FFF2-40B4-BE49-F238E27FC236}">
                      <a16:creationId xmlns:a16="http://schemas.microsoft.com/office/drawing/2014/main" id="{FB9990CC-9DE5-D8BC-5365-30BCFBAD12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3" name="Rectangle 141">
                  <a:extLst>
                    <a:ext uri="{FF2B5EF4-FFF2-40B4-BE49-F238E27FC236}">
                      <a16:creationId xmlns:a16="http://schemas.microsoft.com/office/drawing/2014/main" id="{7B17F913-E46D-5C7B-CDFC-73B1460C5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4" name="Rectangle 142">
                  <a:extLst>
                    <a:ext uri="{FF2B5EF4-FFF2-40B4-BE49-F238E27FC236}">
                      <a16:creationId xmlns:a16="http://schemas.microsoft.com/office/drawing/2014/main" id="{819B720F-EDA2-5BF9-3EF6-220F4B971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5" name="Rectangle 143">
                  <a:extLst>
                    <a:ext uri="{FF2B5EF4-FFF2-40B4-BE49-F238E27FC236}">
                      <a16:creationId xmlns:a16="http://schemas.microsoft.com/office/drawing/2014/main" id="{E12CC318-D67A-5A8C-9E36-668CE0051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6" name="Rectangle 144">
                  <a:extLst>
                    <a:ext uri="{FF2B5EF4-FFF2-40B4-BE49-F238E27FC236}">
                      <a16:creationId xmlns:a16="http://schemas.microsoft.com/office/drawing/2014/main" id="{7E34F729-A2FE-40AB-1AF1-63102E91E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7" name="Rectangle 145">
                  <a:extLst>
                    <a:ext uri="{FF2B5EF4-FFF2-40B4-BE49-F238E27FC236}">
                      <a16:creationId xmlns:a16="http://schemas.microsoft.com/office/drawing/2014/main" id="{1CF3C7A1-F293-E97D-4696-C76F19C8F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8" name="Rectangle 146">
                  <a:extLst>
                    <a:ext uri="{FF2B5EF4-FFF2-40B4-BE49-F238E27FC236}">
                      <a16:creationId xmlns:a16="http://schemas.microsoft.com/office/drawing/2014/main" id="{28B7491A-95E0-FE93-2226-9FB685C6B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59" name="Rectangle 147">
                  <a:extLst>
                    <a:ext uri="{FF2B5EF4-FFF2-40B4-BE49-F238E27FC236}">
                      <a16:creationId xmlns:a16="http://schemas.microsoft.com/office/drawing/2014/main" id="{C70E2D2C-B81C-548E-863F-E3309CD61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0" name="Rectangle 148">
                  <a:extLst>
                    <a:ext uri="{FF2B5EF4-FFF2-40B4-BE49-F238E27FC236}">
                      <a16:creationId xmlns:a16="http://schemas.microsoft.com/office/drawing/2014/main" id="{08FEBC4C-62B2-9789-6A5F-F6B00A957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1" name="Rectangle 149">
                  <a:extLst>
                    <a:ext uri="{FF2B5EF4-FFF2-40B4-BE49-F238E27FC236}">
                      <a16:creationId xmlns:a16="http://schemas.microsoft.com/office/drawing/2014/main" id="{C34B0FAB-5CBE-AE9F-2922-B0D6494E5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2" name="Rectangle 150">
                  <a:extLst>
                    <a:ext uri="{FF2B5EF4-FFF2-40B4-BE49-F238E27FC236}">
                      <a16:creationId xmlns:a16="http://schemas.microsoft.com/office/drawing/2014/main" id="{6AB598B5-F8A9-E7C5-1B70-22BEFD095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3" name="Rectangle 151">
                  <a:extLst>
                    <a:ext uri="{FF2B5EF4-FFF2-40B4-BE49-F238E27FC236}">
                      <a16:creationId xmlns:a16="http://schemas.microsoft.com/office/drawing/2014/main" id="{D9C380BC-FCE7-4CCC-FBFD-A12875AA8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4" name="Rectangle 152">
                  <a:extLst>
                    <a:ext uri="{FF2B5EF4-FFF2-40B4-BE49-F238E27FC236}">
                      <a16:creationId xmlns:a16="http://schemas.microsoft.com/office/drawing/2014/main" id="{7A8469B0-9281-F1C8-18BF-0199350C26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5" name="Rectangle 153">
                  <a:extLst>
                    <a:ext uri="{FF2B5EF4-FFF2-40B4-BE49-F238E27FC236}">
                      <a16:creationId xmlns:a16="http://schemas.microsoft.com/office/drawing/2014/main" id="{5E1AD96F-9BE0-1F51-B748-B53D7DEE1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6" name="Rectangle 154">
                  <a:extLst>
                    <a:ext uri="{FF2B5EF4-FFF2-40B4-BE49-F238E27FC236}">
                      <a16:creationId xmlns:a16="http://schemas.microsoft.com/office/drawing/2014/main" id="{3DBDFF5B-744E-47D4-6533-2ECC67843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67" name="Rectangle 155">
                  <a:extLst>
                    <a:ext uri="{FF2B5EF4-FFF2-40B4-BE49-F238E27FC236}">
                      <a16:creationId xmlns:a16="http://schemas.microsoft.com/office/drawing/2014/main" id="{836FBE04-D02D-8E88-0C7C-A78B3A30C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6" name="Group 156">
                <a:extLst>
                  <a:ext uri="{FF2B5EF4-FFF2-40B4-BE49-F238E27FC236}">
                    <a16:creationId xmlns:a16="http://schemas.microsoft.com/office/drawing/2014/main" id="{F185A878-4BDA-844A-06F7-DED51F10E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9332" name="Rectangle 157">
                  <a:extLst>
                    <a:ext uri="{FF2B5EF4-FFF2-40B4-BE49-F238E27FC236}">
                      <a16:creationId xmlns:a16="http://schemas.microsoft.com/office/drawing/2014/main" id="{08A5054D-8E1B-F0AD-9B50-FB1C84480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3" name="Rectangle 158">
                  <a:extLst>
                    <a:ext uri="{FF2B5EF4-FFF2-40B4-BE49-F238E27FC236}">
                      <a16:creationId xmlns:a16="http://schemas.microsoft.com/office/drawing/2014/main" id="{7504BA52-9A31-043F-4B65-2503B94CA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4" name="Rectangle 159">
                  <a:extLst>
                    <a:ext uri="{FF2B5EF4-FFF2-40B4-BE49-F238E27FC236}">
                      <a16:creationId xmlns:a16="http://schemas.microsoft.com/office/drawing/2014/main" id="{77D9F40E-18DB-82DB-A1A2-5C0B9D69A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5" name="Rectangle 160">
                  <a:extLst>
                    <a:ext uri="{FF2B5EF4-FFF2-40B4-BE49-F238E27FC236}">
                      <a16:creationId xmlns:a16="http://schemas.microsoft.com/office/drawing/2014/main" id="{55FFC789-8567-ED48-6896-19D2B179B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6" name="Rectangle 161">
                  <a:extLst>
                    <a:ext uri="{FF2B5EF4-FFF2-40B4-BE49-F238E27FC236}">
                      <a16:creationId xmlns:a16="http://schemas.microsoft.com/office/drawing/2014/main" id="{43328F99-8793-96D0-E86A-F1E4EE57BB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7" name="Rectangle 162">
                  <a:extLst>
                    <a:ext uri="{FF2B5EF4-FFF2-40B4-BE49-F238E27FC236}">
                      <a16:creationId xmlns:a16="http://schemas.microsoft.com/office/drawing/2014/main" id="{37C48A30-7DEE-ACCC-EE97-E3C9C20E4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8" name="Rectangle 163">
                  <a:extLst>
                    <a:ext uri="{FF2B5EF4-FFF2-40B4-BE49-F238E27FC236}">
                      <a16:creationId xmlns:a16="http://schemas.microsoft.com/office/drawing/2014/main" id="{0E665A51-0693-175C-482B-3D71016FA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9" name="Rectangle 164">
                  <a:extLst>
                    <a:ext uri="{FF2B5EF4-FFF2-40B4-BE49-F238E27FC236}">
                      <a16:creationId xmlns:a16="http://schemas.microsoft.com/office/drawing/2014/main" id="{59C6C352-3633-DD08-71E8-B132FABC5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0" name="Rectangle 165">
                  <a:extLst>
                    <a:ext uri="{FF2B5EF4-FFF2-40B4-BE49-F238E27FC236}">
                      <a16:creationId xmlns:a16="http://schemas.microsoft.com/office/drawing/2014/main" id="{22994275-88C1-3359-6098-072A6D18B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1" name="Rectangle 166">
                  <a:extLst>
                    <a:ext uri="{FF2B5EF4-FFF2-40B4-BE49-F238E27FC236}">
                      <a16:creationId xmlns:a16="http://schemas.microsoft.com/office/drawing/2014/main" id="{52D6C188-43F8-1F75-3A91-5A2A5621E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2" name="Rectangle 167">
                  <a:extLst>
                    <a:ext uri="{FF2B5EF4-FFF2-40B4-BE49-F238E27FC236}">
                      <a16:creationId xmlns:a16="http://schemas.microsoft.com/office/drawing/2014/main" id="{E45AAD98-AA61-794F-1E54-2F62BAE91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3" name="Rectangle 168">
                  <a:extLst>
                    <a:ext uri="{FF2B5EF4-FFF2-40B4-BE49-F238E27FC236}">
                      <a16:creationId xmlns:a16="http://schemas.microsoft.com/office/drawing/2014/main" id="{F5CCE69A-C8FE-05A2-116B-5B7A0B9CF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4" name="Rectangle 169">
                  <a:extLst>
                    <a:ext uri="{FF2B5EF4-FFF2-40B4-BE49-F238E27FC236}">
                      <a16:creationId xmlns:a16="http://schemas.microsoft.com/office/drawing/2014/main" id="{BB6C6EBC-D05E-8550-C1C8-3744C722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5" name="Rectangle 170">
                  <a:extLst>
                    <a:ext uri="{FF2B5EF4-FFF2-40B4-BE49-F238E27FC236}">
                      <a16:creationId xmlns:a16="http://schemas.microsoft.com/office/drawing/2014/main" id="{BA315A2F-B336-B47D-9FDE-A042A5A8B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6" name="Rectangle 171">
                  <a:extLst>
                    <a:ext uri="{FF2B5EF4-FFF2-40B4-BE49-F238E27FC236}">
                      <a16:creationId xmlns:a16="http://schemas.microsoft.com/office/drawing/2014/main" id="{E2BC0A3F-F71E-70E3-9D1C-C5157B293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7" name="Rectangle 172">
                  <a:extLst>
                    <a:ext uri="{FF2B5EF4-FFF2-40B4-BE49-F238E27FC236}">
                      <a16:creationId xmlns:a16="http://schemas.microsoft.com/office/drawing/2014/main" id="{502CC079-ECF0-2F89-26A9-2793461EF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8" name="Rectangle 173">
                  <a:extLst>
                    <a:ext uri="{FF2B5EF4-FFF2-40B4-BE49-F238E27FC236}">
                      <a16:creationId xmlns:a16="http://schemas.microsoft.com/office/drawing/2014/main" id="{DE1A1AD5-0C3B-FE59-79B3-C4475F974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49" name="Rectangle 174">
                  <a:extLst>
                    <a:ext uri="{FF2B5EF4-FFF2-40B4-BE49-F238E27FC236}">
                      <a16:creationId xmlns:a16="http://schemas.microsoft.com/office/drawing/2014/main" id="{7F18C162-3787-6415-3D14-BFF04569D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7" name="Group 175">
                <a:extLst>
                  <a:ext uri="{FF2B5EF4-FFF2-40B4-BE49-F238E27FC236}">
                    <a16:creationId xmlns:a16="http://schemas.microsoft.com/office/drawing/2014/main" id="{1D3BBEA1-54E8-1583-01A2-606C176132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9314" name="Rectangle 176">
                  <a:extLst>
                    <a:ext uri="{FF2B5EF4-FFF2-40B4-BE49-F238E27FC236}">
                      <a16:creationId xmlns:a16="http://schemas.microsoft.com/office/drawing/2014/main" id="{63F6A0DB-A5D5-8A05-6692-E7C21C2F6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5" name="Rectangle 177">
                  <a:extLst>
                    <a:ext uri="{FF2B5EF4-FFF2-40B4-BE49-F238E27FC236}">
                      <a16:creationId xmlns:a16="http://schemas.microsoft.com/office/drawing/2014/main" id="{F279A5DA-F3A5-E012-F91B-7B92F288E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6" name="Rectangle 178">
                  <a:extLst>
                    <a:ext uri="{FF2B5EF4-FFF2-40B4-BE49-F238E27FC236}">
                      <a16:creationId xmlns:a16="http://schemas.microsoft.com/office/drawing/2014/main" id="{B8D35B4B-A57B-0C64-750A-8E0D462BB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7" name="Rectangle 179">
                  <a:extLst>
                    <a:ext uri="{FF2B5EF4-FFF2-40B4-BE49-F238E27FC236}">
                      <a16:creationId xmlns:a16="http://schemas.microsoft.com/office/drawing/2014/main" id="{AF0C0CAD-BC5A-C956-32E9-8BDB0BD1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8" name="Rectangle 180">
                  <a:extLst>
                    <a:ext uri="{FF2B5EF4-FFF2-40B4-BE49-F238E27FC236}">
                      <a16:creationId xmlns:a16="http://schemas.microsoft.com/office/drawing/2014/main" id="{F15C634F-53AB-A6B8-9735-5112B3A74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9" name="Rectangle 181">
                  <a:extLst>
                    <a:ext uri="{FF2B5EF4-FFF2-40B4-BE49-F238E27FC236}">
                      <a16:creationId xmlns:a16="http://schemas.microsoft.com/office/drawing/2014/main" id="{996CD61F-59C5-685B-B1D7-C2E3B42F5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0" name="Rectangle 182">
                  <a:extLst>
                    <a:ext uri="{FF2B5EF4-FFF2-40B4-BE49-F238E27FC236}">
                      <a16:creationId xmlns:a16="http://schemas.microsoft.com/office/drawing/2014/main" id="{875A79CC-7661-01FF-F4D3-60DEEE8BE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1" name="Rectangle 183">
                  <a:extLst>
                    <a:ext uri="{FF2B5EF4-FFF2-40B4-BE49-F238E27FC236}">
                      <a16:creationId xmlns:a16="http://schemas.microsoft.com/office/drawing/2014/main" id="{4984F5DC-B97F-D04B-AF6E-4478265E3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2" name="Rectangle 184">
                  <a:extLst>
                    <a:ext uri="{FF2B5EF4-FFF2-40B4-BE49-F238E27FC236}">
                      <a16:creationId xmlns:a16="http://schemas.microsoft.com/office/drawing/2014/main" id="{C4569891-EFE3-4C33-BF83-2FF8FB345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3" name="Rectangle 185">
                  <a:extLst>
                    <a:ext uri="{FF2B5EF4-FFF2-40B4-BE49-F238E27FC236}">
                      <a16:creationId xmlns:a16="http://schemas.microsoft.com/office/drawing/2014/main" id="{CC573F2B-77AF-9AAF-D87A-2217BED3E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4" name="Rectangle 186">
                  <a:extLst>
                    <a:ext uri="{FF2B5EF4-FFF2-40B4-BE49-F238E27FC236}">
                      <a16:creationId xmlns:a16="http://schemas.microsoft.com/office/drawing/2014/main" id="{5235F171-B8F3-6582-597E-0E22BEE8F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5" name="Rectangle 187">
                  <a:extLst>
                    <a:ext uri="{FF2B5EF4-FFF2-40B4-BE49-F238E27FC236}">
                      <a16:creationId xmlns:a16="http://schemas.microsoft.com/office/drawing/2014/main" id="{6A1FE491-601C-65AB-115C-84D3B06AB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6" name="Rectangle 188">
                  <a:extLst>
                    <a:ext uri="{FF2B5EF4-FFF2-40B4-BE49-F238E27FC236}">
                      <a16:creationId xmlns:a16="http://schemas.microsoft.com/office/drawing/2014/main" id="{7C4E62A7-0DF8-AC04-BFF4-81C4DB11D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7" name="Rectangle 189">
                  <a:extLst>
                    <a:ext uri="{FF2B5EF4-FFF2-40B4-BE49-F238E27FC236}">
                      <a16:creationId xmlns:a16="http://schemas.microsoft.com/office/drawing/2014/main" id="{610C0A6B-EDF4-FD4C-5531-96B42741B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8" name="Rectangle 190">
                  <a:extLst>
                    <a:ext uri="{FF2B5EF4-FFF2-40B4-BE49-F238E27FC236}">
                      <a16:creationId xmlns:a16="http://schemas.microsoft.com/office/drawing/2014/main" id="{6DE0889B-65EF-F27C-854A-671ADB91F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29" name="Rectangle 191">
                  <a:extLst>
                    <a:ext uri="{FF2B5EF4-FFF2-40B4-BE49-F238E27FC236}">
                      <a16:creationId xmlns:a16="http://schemas.microsoft.com/office/drawing/2014/main" id="{2F00E256-CFA0-509E-A5C0-DCF3FC3CA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0" name="Rectangle 192">
                  <a:extLst>
                    <a:ext uri="{FF2B5EF4-FFF2-40B4-BE49-F238E27FC236}">
                      <a16:creationId xmlns:a16="http://schemas.microsoft.com/office/drawing/2014/main" id="{741E3CAB-E0E8-A6EF-6A3A-096E77DDCC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31" name="Rectangle 193">
                  <a:extLst>
                    <a:ext uri="{FF2B5EF4-FFF2-40B4-BE49-F238E27FC236}">
                      <a16:creationId xmlns:a16="http://schemas.microsoft.com/office/drawing/2014/main" id="{F9F782E5-D3B2-6B2D-16EA-C2A02DCF9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8" name="Group 194">
                <a:extLst>
                  <a:ext uri="{FF2B5EF4-FFF2-40B4-BE49-F238E27FC236}">
                    <a16:creationId xmlns:a16="http://schemas.microsoft.com/office/drawing/2014/main" id="{7B92A04B-B18B-AF2F-10C6-04F12E791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9296" name="Rectangle 195">
                  <a:extLst>
                    <a:ext uri="{FF2B5EF4-FFF2-40B4-BE49-F238E27FC236}">
                      <a16:creationId xmlns:a16="http://schemas.microsoft.com/office/drawing/2014/main" id="{CDB39944-934B-3E8F-EC81-BFE1EDBB6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7" name="Rectangle 196">
                  <a:extLst>
                    <a:ext uri="{FF2B5EF4-FFF2-40B4-BE49-F238E27FC236}">
                      <a16:creationId xmlns:a16="http://schemas.microsoft.com/office/drawing/2014/main" id="{ACB1B7D0-7D7F-43C3-670A-90430E385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8" name="Rectangle 197">
                  <a:extLst>
                    <a:ext uri="{FF2B5EF4-FFF2-40B4-BE49-F238E27FC236}">
                      <a16:creationId xmlns:a16="http://schemas.microsoft.com/office/drawing/2014/main" id="{7539CBE2-A1FE-9AE8-E82A-1E7B3B7C0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9" name="Rectangle 198">
                  <a:extLst>
                    <a:ext uri="{FF2B5EF4-FFF2-40B4-BE49-F238E27FC236}">
                      <a16:creationId xmlns:a16="http://schemas.microsoft.com/office/drawing/2014/main" id="{94830840-A07A-09BC-6AA1-68AAF50DA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0" name="Rectangle 199">
                  <a:extLst>
                    <a:ext uri="{FF2B5EF4-FFF2-40B4-BE49-F238E27FC236}">
                      <a16:creationId xmlns:a16="http://schemas.microsoft.com/office/drawing/2014/main" id="{DC6CEE53-66A0-A2DC-08FD-F20A325C6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1" name="Rectangle 200">
                  <a:extLst>
                    <a:ext uri="{FF2B5EF4-FFF2-40B4-BE49-F238E27FC236}">
                      <a16:creationId xmlns:a16="http://schemas.microsoft.com/office/drawing/2014/main" id="{BA6F7057-C488-4C5A-0601-37B039456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2" name="Rectangle 201">
                  <a:extLst>
                    <a:ext uri="{FF2B5EF4-FFF2-40B4-BE49-F238E27FC236}">
                      <a16:creationId xmlns:a16="http://schemas.microsoft.com/office/drawing/2014/main" id="{CF8C1749-C462-5FA5-7CE6-04EA506DC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3" name="Rectangle 202">
                  <a:extLst>
                    <a:ext uri="{FF2B5EF4-FFF2-40B4-BE49-F238E27FC236}">
                      <a16:creationId xmlns:a16="http://schemas.microsoft.com/office/drawing/2014/main" id="{BB3A74C3-5F7F-7782-D7EE-B7576DF7D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4" name="Rectangle 203">
                  <a:extLst>
                    <a:ext uri="{FF2B5EF4-FFF2-40B4-BE49-F238E27FC236}">
                      <a16:creationId xmlns:a16="http://schemas.microsoft.com/office/drawing/2014/main" id="{7D92D233-13CF-F23B-2E29-FFBB88BAF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5" name="Rectangle 204">
                  <a:extLst>
                    <a:ext uri="{FF2B5EF4-FFF2-40B4-BE49-F238E27FC236}">
                      <a16:creationId xmlns:a16="http://schemas.microsoft.com/office/drawing/2014/main" id="{9B27A7A2-4039-8E00-568D-B466D1C4E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6" name="Rectangle 205">
                  <a:extLst>
                    <a:ext uri="{FF2B5EF4-FFF2-40B4-BE49-F238E27FC236}">
                      <a16:creationId xmlns:a16="http://schemas.microsoft.com/office/drawing/2014/main" id="{33BD07CB-FCA6-BD42-B848-5A1BF8078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7" name="Rectangle 206">
                  <a:extLst>
                    <a:ext uri="{FF2B5EF4-FFF2-40B4-BE49-F238E27FC236}">
                      <a16:creationId xmlns:a16="http://schemas.microsoft.com/office/drawing/2014/main" id="{2A02A3D4-A6BE-09F8-E553-4072ACFDA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8" name="Rectangle 207">
                  <a:extLst>
                    <a:ext uri="{FF2B5EF4-FFF2-40B4-BE49-F238E27FC236}">
                      <a16:creationId xmlns:a16="http://schemas.microsoft.com/office/drawing/2014/main" id="{CBE1623F-7076-7DFD-AF09-7C5FCC770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09" name="Rectangle 208">
                  <a:extLst>
                    <a:ext uri="{FF2B5EF4-FFF2-40B4-BE49-F238E27FC236}">
                      <a16:creationId xmlns:a16="http://schemas.microsoft.com/office/drawing/2014/main" id="{FF608B93-A48B-2FF4-BF76-018989357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0" name="Rectangle 209">
                  <a:extLst>
                    <a:ext uri="{FF2B5EF4-FFF2-40B4-BE49-F238E27FC236}">
                      <a16:creationId xmlns:a16="http://schemas.microsoft.com/office/drawing/2014/main" id="{9ACC0710-10D9-CC9B-810F-8C55ADD2B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1" name="Rectangle 210">
                  <a:extLst>
                    <a:ext uri="{FF2B5EF4-FFF2-40B4-BE49-F238E27FC236}">
                      <a16:creationId xmlns:a16="http://schemas.microsoft.com/office/drawing/2014/main" id="{04524B65-B6C7-7633-E25A-EE36239E0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2" name="Rectangle 211">
                  <a:extLst>
                    <a:ext uri="{FF2B5EF4-FFF2-40B4-BE49-F238E27FC236}">
                      <a16:creationId xmlns:a16="http://schemas.microsoft.com/office/drawing/2014/main" id="{27C45D70-35EF-A7D7-8760-EFF83BC03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313" name="Rectangle 212">
                  <a:extLst>
                    <a:ext uri="{FF2B5EF4-FFF2-40B4-BE49-F238E27FC236}">
                      <a16:creationId xmlns:a16="http://schemas.microsoft.com/office/drawing/2014/main" id="{89E5EBC1-1FC0-EAE2-7D44-D4013AE7A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39" name="Group 213">
                <a:extLst>
                  <a:ext uri="{FF2B5EF4-FFF2-40B4-BE49-F238E27FC236}">
                    <a16:creationId xmlns:a16="http://schemas.microsoft.com/office/drawing/2014/main" id="{7F3E589A-91F4-4CB7-1D9C-176AB207CC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9278" name="Rectangle 214">
                  <a:extLst>
                    <a:ext uri="{FF2B5EF4-FFF2-40B4-BE49-F238E27FC236}">
                      <a16:creationId xmlns:a16="http://schemas.microsoft.com/office/drawing/2014/main" id="{7FAA07CA-1C13-F5BF-E29E-1630D5296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9" name="Rectangle 215">
                  <a:extLst>
                    <a:ext uri="{FF2B5EF4-FFF2-40B4-BE49-F238E27FC236}">
                      <a16:creationId xmlns:a16="http://schemas.microsoft.com/office/drawing/2014/main" id="{3A360F46-9B7A-BD4A-5981-FB013E15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0" name="Rectangle 216">
                  <a:extLst>
                    <a:ext uri="{FF2B5EF4-FFF2-40B4-BE49-F238E27FC236}">
                      <a16:creationId xmlns:a16="http://schemas.microsoft.com/office/drawing/2014/main" id="{BA420824-CEFB-742B-3B39-8C1C2A536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1" name="Rectangle 217">
                  <a:extLst>
                    <a:ext uri="{FF2B5EF4-FFF2-40B4-BE49-F238E27FC236}">
                      <a16:creationId xmlns:a16="http://schemas.microsoft.com/office/drawing/2014/main" id="{FE347769-C9C2-8246-0AF0-D45C3185A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2" name="Rectangle 218">
                  <a:extLst>
                    <a:ext uri="{FF2B5EF4-FFF2-40B4-BE49-F238E27FC236}">
                      <a16:creationId xmlns:a16="http://schemas.microsoft.com/office/drawing/2014/main" id="{CD83287D-1929-CA67-1900-00DBB9208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3" name="Rectangle 219">
                  <a:extLst>
                    <a:ext uri="{FF2B5EF4-FFF2-40B4-BE49-F238E27FC236}">
                      <a16:creationId xmlns:a16="http://schemas.microsoft.com/office/drawing/2014/main" id="{409349E6-210A-59D6-E466-2D03C9EEF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4" name="Rectangle 220">
                  <a:extLst>
                    <a:ext uri="{FF2B5EF4-FFF2-40B4-BE49-F238E27FC236}">
                      <a16:creationId xmlns:a16="http://schemas.microsoft.com/office/drawing/2014/main" id="{F1B40534-25B2-310D-7EC1-ECB5A12E7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5" name="Rectangle 221">
                  <a:extLst>
                    <a:ext uri="{FF2B5EF4-FFF2-40B4-BE49-F238E27FC236}">
                      <a16:creationId xmlns:a16="http://schemas.microsoft.com/office/drawing/2014/main" id="{DE3D0293-5238-E0BC-8EFB-7CFB9038F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6" name="Rectangle 222">
                  <a:extLst>
                    <a:ext uri="{FF2B5EF4-FFF2-40B4-BE49-F238E27FC236}">
                      <a16:creationId xmlns:a16="http://schemas.microsoft.com/office/drawing/2014/main" id="{7CB77835-9974-BF46-AE69-20E2F17C2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7" name="Rectangle 223">
                  <a:extLst>
                    <a:ext uri="{FF2B5EF4-FFF2-40B4-BE49-F238E27FC236}">
                      <a16:creationId xmlns:a16="http://schemas.microsoft.com/office/drawing/2014/main" id="{2CDA6D7F-E6FC-4E0C-C0FA-44364BD25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8" name="Rectangle 224">
                  <a:extLst>
                    <a:ext uri="{FF2B5EF4-FFF2-40B4-BE49-F238E27FC236}">
                      <a16:creationId xmlns:a16="http://schemas.microsoft.com/office/drawing/2014/main" id="{80268F15-F911-3A9C-E57C-2967C73F2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89" name="Rectangle 225">
                  <a:extLst>
                    <a:ext uri="{FF2B5EF4-FFF2-40B4-BE49-F238E27FC236}">
                      <a16:creationId xmlns:a16="http://schemas.microsoft.com/office/drawing/2014/main" id="{F6A24DD6-3AA2-FE69-0E3C-D2114EFA3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0" name="Rectangle 226">
                  <a:extLst>
                    <a:ext uri="{FF2B5EF4-FFF2-40B4-BE49-F238E27FC236}">
                      <a16:creationId xmlns:a16="http://schemas.microsoft.com/office/drawing/2014/main" id="{3FBD1BCA-FE53-1538-065D-A508279624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1" name="Rectangle 227">
                  <a:extLst>
                    <a:ext uri="{FF2B5EF4-FFF2-40B4-BE49-F238E27FC236}">
                      <a16:creationId xmlns:a16="http://schemas.microsoft.com/office/drawing/2014/main" id="{5ED02975-C20A-AC5F-ACD2-36A2D4F81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2" name="Rectangle 228">
                  <a:extLst>
                    <a:ext uri="{FF2B5EF4-FFF2-40B4-BE49-F238E27FC236}">
                      <a16:creationId xmlns:a16="http://schemas.microsoft.com/office/drawing/2014/main" id="{0C5F5B71-A86B-DFB0-5C52-69B0E00F4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3" name="Rectangle 229">
                  <a:extLst>
                    <a:ext uri="{FF2B5EF4-FFF2-40B4-BE49-F238E27FC236}">
                      <a16:creationId xmlns:a16="http://schemas.microsoft.com/office/drawing/2014/main" id="{DBF7048E-8D5B-1B30-7FE5-EF9624667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4" name="Rectangle 230">
                  <a:extLst>
                    <a:ext uri="{FF2B5EF4-FFF2-40B4-BE49-F238E27FC236}">
                      <a16:creationId xmlns:a16="http://schemas.microsoft.com/office/drawing/2014/main" id="{8D4F70F2-FF13-8CB8-39DB-F7FCB7AC3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95" name="Rectangle 231">
                  <a:extLst>
                    <a:ext uri="{FF2B5EF4-FFF2-40B4-BE49-F238E27FC236}">
                      <a16:creationId xmlns:a16="http://schemas.microsoft.com/office/drawing/2014/main" id="{2B00A093-CC5F-18D0-D21C-6D8B01484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40" name="Group 232">
                <a:extLst>
                  <a:ext uri="{FF2B5EF4-FFF2-40B4-BE49-F238E27FC236}">
                    <a16:creationId xmlns:a16="http://schemas.microsoft.com/office/drawing/2014/main" id="{46419875-A5BE-D93B-7681-727AC218B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9260" name="Rectangle 233">
                  <a:extLst>
                    <a:ext uri="{FF2B5EF4-FFF2-40B4-BE49-F238E27FC236}">
                      <a16:creationId xmlns:a16="http://schemas.microsoft.com/office/drawing/2014/main" id="{EA55909D-B085-CC87-F9C2-7BC5676E3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1" name="Rectangle 234">
                  <a:extLst>
                    <a:ext uri="{FF2B5EF4-FFF2-40B4-BE49-F238E27FC236}">
                      <a16:creationId xmlns:a16="http://schemas.microsoft.com/office/drawing/2014/main" id="{FE08ACEB-DB13-3506-6D99-14C821B9D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2" name="Rectangle 235">
                  <a:extLst>
                    <a:ext uri="{FF2B5EF4-FFF2-40B4-BE49-F238E27FC236}">
                      <a16:creationId xmlns:a16="http://schemas.microsoft.com/office/drawing/2014/main" id="{F03680FA-BA0E-9AFA-058F-EF8BDA3E6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3" name="Rectangle 236">
                  <a:extLst>
                    <a:ext uri="{FF2B5EF4-FFF2-40B4-BE49-F238E27FC236}">
                      <a16:creationId xmlns:a16="http://schemas.microsoft.com/office/drawing/2014/main" id="{3BE67093-E422-E1EC-A3D3-89677B052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4" name="Rectangle 237">
                  <a:extLst>
                    <a:ext uri="{FF2B5EF4-FFF2-40B4-BE49-F238E27FC236}">
                      <a16:creationId xmlns:a16="http://schemas.microsoft.com/office/drawing/2014/main" id="{718F5CF6-B1E2-7716-1828-E874C319E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5" name="Rectangle 238">
                  <a:extLst>
                    <a:ext uri="{FF2B5EF4-FFF2-40B4-BE49-F238E27FC236}">
                      <a16:creationId xmlns:a16="http://schemas.microsoft.com/office/drawing/2014/main" id="{DBEFB595-B009-308D-0673-438119B8B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6" name="Rectangle 239">
                  <a:extLst>
                    <a:ext uri="{FF2B5EF4-FFF2-40B4-BE49-F238E27FC236}">
                      <a16:creationId xmlns:a16="http://schemas.microsoft.com/office/drawing/2014/main" id="{5920CB55-8CC6-4C78-5EBC-CFD26DA8F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7" name="Rectangle 240">
                  <a:extLst>
                    <a:ext uri="{FF2B5EF4-FFF2-40B4-BE49-F238E27FC236}">
                      <a16:creationId xmlns:a16="http://schemas.microsoft.com/office/drawing/2014/main" id="{1DEA2A29-71AC-E9EF-F30A-2F0AE7527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8" name="Rectangle 241">
                  <a:extLst>
                    <a:ext uri="{FF2B5EF4-FFF2-40B4-BE49-F238E27FC236}">
                      <a16:creationId xmlns:a16="http://schemas.microsoft.com/office/drawing/2014/main" id="{AB3611B4-6D0F-4DF2-4C44-7F47E25F7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69" name="Rectangle 242">
                  <a:extLst>
                    <a:ext uri="{FF2B5EF4-FFF2-40B4-BE49-F238E27FC236}">
                      <a16:creationId xmlns:a16="http://schemas.microsoft.com/office/drawing/2014/main" id="{DDE9EA26-93A2-19F6-A49B-16785A6C5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0" name="Rectangle 243">
                  <a:extLst>
                    <a:ext uri="{FF2B5EF4-FFF2-40B4-BE49-F238E27FC236}">
                      <a16:creationId xmlns:a16="http://schemas.microsoft.com/office/drawing/2014/main" id="{C946CE57-3B8E-BE2A-E998-9AAEA241D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1" name="Rectangle 244">
                  <a:extLst>
                    <a:ext uri="{FF2B5EF4-FFF2-40B4-BE49-F238E27FC236}">
                      <a16:creationId xmlns:a16="http://schemas.microsoft.com/office/drawing/2014/main" id="{CD8CD771-FE08-4044-4BE8-156B14DB4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2" name="Rectangle 245">
                  <a:extLst>
                    <a:ext uri="{FF2B5EF4-FFF2-40B4-BE49-F238E27FC236}">
                      <a16:creationId xmlns:a16="http://schemas.microsoft.com/office/drawing/2014/main" id="{BA7D983A-5D28-FD4E-F638-C69B5106C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3" name="Rectangle 246">
                  <a:extLst>
                    <a:ext uri="{FF2B5EF4-FFF2-40B4-BE49-F238E27FC236}">
                      <a16:creationId xmlns:a16="http://schemas.microsoft.com/office/drawing/2014/main" id="{C4B50631-B4CA-3E9D-387D-7ADB714F2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4" name="Rectangle 247">
                  <a:extLst>
                    <a:ext uri="{FF2B5EF4-FFF2-40B4-BE49-F238E27FC236}">
                      <a16:creationId xmlns:a16="http://schemas.microsoft.com/office/drawing/2014/main" id="{281E0CBF-18F8-2B37-FC6D-5730D8084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5" name="Rectangle 248">
                  <a:extLst>
                    <a:ext uri="{FF2B5EF4-FFF2-40B4-BE49-F238E27FC236}">
                      <a16:creationId xmlns:a16="http://schemas.microsoft.com/office/drawing/2014/main" id="{C0FFE9C1-99DD-CBE1-FBEE-B43BB112A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6" name="Rectangle 249">
                  <a:extLst>
                    <a:ext uri="{FF2B5EF4-FFF2-40B4-BE49-F238E27FC236}">
                      <a16:creationId xmlns:a16="http://schemas.microsoft.com/office/drawing/2014/main" id="{A5CBEDB8-59DC-DB7C-01C3-0F2EC2113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77" name="Rectangle 250">
                  <a:extLst>
                    <a:ext uri="{FF2B5EF4-FFF2-40B4-BE49-F238E27FC236}">
                      <a16:creationId xmlns:a16="http://schemas.microsoft.com/office/drawing/2014/main" id="{967A68DB-9A93-6ED5-A319-09F59E65B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9241" name="Group 251">
                <a:extLst>
                  <a:ext uri="{FF2B5EF4-FFF2-40B4-BE49-F238E27FC236}">
                    <a16:creationId xmlns:a16="http://schemas.microsoft.com/office/drawing/2014/main" id="{1A2B2F98-8112-38B5-3816-F9AFD57409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9242" name="Rectangle 252">
                  <a:extLst>
                    <a:ext uri="{FF2B5EF4-FFF2-40B4-BE49-F238E27FC236}">
                      <a16:creationId xmlns:a16="http://schemas.microsoft.com/office/drawing/2014/main" id="{7B711615-5F73-E62C-20D5-326C57FD0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3" name="Rectangle 253">
                  <a:extLst>
                    <a:ext uri="{FF2B5EF4-FFF2-40B4-BE49-F238E27FC236}">
                      <a16:creationId xmlns:a16="http://schemas.microsoft.com/office/drawing/2014/main" id="{3D00FAFE-F37C-1D2C-8A91-419E08F9C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4" name="Rectangle 254">
                  <a:extLst>
                    <a:ext uri="{FF2B5EF4-FFF2-40B4-BE49-F238E27FC236}">
                      <a16:creationId xmlns:a16="http://schemas.microsoft.com/office/drawing/2014/main" id="{EC606434-8DA3-24E7-716B-01393D7AB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5" name="Rectangle 255">
                  <a:extLst>
                    <a:ext uri="{FF2B5EF4-FFF2-40B4-BE49-F238E27FC236}">
                      <a16:creationId xmlns:a16="http://schemas.microsoft.com/office/drawing/2014/main" id="{77C7E26E-59BB-07F9-500B-D04E96536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6" name="Rectangle 256">
                  <a:extLst>
                    <a:ext uri="{FF2B5EF4-FFF2-40B4-BE49-F238E27FC236}">
                      <a16:creationId xmlns:a16="http://schemas.microsoft.com/office/drawing/2014/main" id="{0175C7C3-F243-2961-AC40-526EC668A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7" name="Rectangle 257">
                  <a:extLst>
                    <a:ext uri="{FF2B5EF4-FFF2-40B4-BE49-F238E27FC236}">
                      <a16:creationId xmlns:a16="http://schemas.microsoft.com/office/drawing/2014/main" id="{01E54487-4EF8-EF09-96AD-BE9730106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8" name="Rectangle 258">
                  <a:extLst>
                    <a:ext uri="{FF2B5EF4-FFF2-40B4-BE49-F238E27FC236}">
                      <a16:creationId xmlns:a16="http://schemas.microsoft.com/office/drawing/2014/main" id="{1DE8BD46-9EA2-4647-96EA-DE611E46F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49" name="Rectangle 259">
                  <a:extLst>
                    <a:ext uri="{FF2B5EF4-FFF2-40B4-BE49-F238E27FC236}">
                      <a16:creationId xmlns:a16="http://schemas.microsoft.com/office/drawing/2014/main" id="{C0D8CC21-4B74-B455-1B1C-F9FDECE39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0" name="Rectangle 260">
                  <a:extLst>
                    <a:ext uri="{FF2B5EF4-FFF2-40B4-BE49-F238E27FC236}">
                      <a16:creationId xmlns:a16="http://schemas.microsoft.com/office/drawing/2014/main" id="{D0360D46-A58B-9366-7BAF-E355355187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1" name="Rectangle 261">
                  <a:extLst>
                    <a:ext uri="{FF2B5EF4-FFF2-40B4-BE49-F238E27FC236}">
                      <a16:creationId xmlns:a16="http://schemas.microsoft.com/office/drawing/2014/main" id="{894EBD9E-53AB-C246-1339-67D31EC8B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2" name="Rectangle 262">
                  <a:extLst>
                    <a:ext uri="{FF2B5EF4-FFF2-40B4-BE49-F238E27FC236}">
                      <a16:creationId xmlns:a16="http://schemas.microsoft.com/office/drawing/2014/main" id="{5268749C-F56D-565C-DD62-4FA036CF3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3" name="Rectangle 263">
                  <a:extLst>
                    <a:ext uri="{FF2B5EF4-FFF2-40B4-BE49-F238E27FC236}">
                      <a16:creationId xmlns:a16="http://schemas.microsoft.com/office/drawing/2014/main" id="{C1BB3E26-6438-51E4-0B60-016A23949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4" name="Rectangle 264">
                  <a:extLst>
                    <a:ext uri="{FF2B5EF4-FFF2-40B4-BE49-F238E27FC236}">
                      <a16:creationId xmlns:a16="http://schemas.microsoft.com/office/drawing/2014/main" id="{134105AE-9046-EB70-05B4-8337E20D2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5" name="Rectangle 265">
                  <a:extLst>
                    <a:ext uri="{FF2B5EF4-FFF2-40B4-BE49-F238E27FC236}">
                      <a16:creationId xmlns:a16="http://schemas.microsoft.com/office/drawing/2014/main" id="{71A566E4-0CF6-B088-0C2C-3726A5D41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6" name="Rectangle 266">
                  <a:extLst>
                    <a:ext uri="{FF2B5EF4-FFF2-40B4-BE49-F238E27FC236}">
                      <a16:creationId xmlns:a16="http://schemas.microsoft.com/office/drawing/2014/main" id="{E2F8AB37-A5CB-993B-CD5A-473B70C5C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7" name="Rectangle 267">
                  <a:extLst>
                    <a:ext uri="{FF2B5EF4-FFF2-40B4-BE49-F238E27FC236}">
                      <a16:creationId xmlns:a16="http://schemas.microsoft.com/office/drawing/2014/main" id="{6C74B2B5-959B-3188-C1B1-9DD399AEC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8" name="Rectangle 268">
                  <a:extLst>
                    <a:ext uri="{FF2B5EF4-FFF2-40B4-BE49-F238E27FC236}">
                      <a16:creationId xmlns:a16="http://schemas.microsoft.com/office/drawing/2014/main" id="{7DA40363-2FB6-68E8-2E71-9D18A0B1F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9259" name="Rectangle 269">
                  <a:extLst>
                    <a:ext uri="{FF2B5EF4-FFF2-40B4-BE49-F238E27FC236}">
                      <a16:creationId xmlns:a16="http://schemas.microsoft.com/office/drawing/2014/main" id="{16C94925-E1BC-A994-2C23-536271630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9226" name="Line 270">
              <a:extLst>
                <a:ext uri="{FF2B5EF4-FFF2-40B4-BE49-F238E27FC236}">
                  <a16:creationId xmlns:a16="http://schemas.microsoft.com/office/drawing/2014/main" id="{58537F61-4227-87FA-A30C-3CAC1125B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227" name="Line 271">
              <a:extLst>
                <a:ext uri="{FF2B5EF4-FFF2-40B4-BE49-F238E27FC236}">
                  <a16:creationId xmlns:a16="http://schemas.microsoft.com/office/drawing/2014/main" id="{FC90441D-5C3D-98F4-8CF1-62198B943E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9219" name="Line 272">
            <a:extLst>
              <a:ext uri="{FF2B5EF4-FFF2-40B4-BE49-F238E27FC236}">
                <a16:creationId xmlns:a16="http://schemas.microsoft.com/office/drawing/2014/main" id="{42BE4228-DC54-86CF-FBF4-44BA847379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76200"/>
            <a:ext cx="6629400" cy="66294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8465" name="Picture 273" descr="coaster up">
            <a:extLst>
              <a:ext uri="{FF2B5EF4-FFF2-40B4-BE49-F238E27FC236}">
                <a16:creationId xmlns:a16="http://schemas.microsoft.com/office/drawing/2014/main" id="{A3C5EB0F-0068-BFC5-C46F-BB5F2D02E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4671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66" name="WordArt 274">
            <a:extLst>
              <a:ext uri="{FF2B5EF4-FFF2-40B4-BE49-F238E27FC236}">
                <a16:creationId xmlns:a16="http://schemas.microsoft.com/office/drawing/2014/main" id="{B0CA33AB-7702-B3DE-7A71-08E2A6F55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553051">
            <a:off x="2819400" y="1793875"/>
            <a:ext cx="4876800" cy="2552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648"/>
              </a:avLst>
            </a:prstTxWarp>
          </a:bodyPr>
          <a:lstStyle/>
          <a:p>
            <a:pPr algn="ctr"/>
            <a:r>
              <a:rPr lang="en-A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4200000" scaled="1"/>
                </a:gradFill>
                <a:latin typeface="Comic Sans MS" panose="030F0702030302020204" pitchFamily="66" charset="0"/>
              </a:rPr>
              <a:t>Uphill</a:t>
            </a:r>
          </a:p>
        </p:txBody>
      </p:sp>
      <p:grpSp>
        <p:nvGrpSpPr>
          <p:cNvPr id="18" name="Group 275">
            <a:extLst>
              <a:ext uri="{FF2B5EF4-FFF2-40B4-BE49-F238E27FC236}">
                <a16:creationId xmlns:a16="http://schemas.microsoft.com/office/drawing/2014/main" id="{19C0F641-DB63-9291-585B-79890E0028AE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886200"/>
            <a:ext cx="3733800" cy="2667000"/>
            <a:chOff x="3168" y="2448"/>
            <a:chExt cx="2352" cy="1680"/>
          </a:xfrm>
        </p:grpSpPr>
        <p:sp>
          <p:nvSpPr>
            <p:cNvPr id="9223" name="WordArt 276">
              <a:extLst>
                <a:ext uri="{FF2B5EF4-FFF2-40B4-BE49-F238E27FC236}">
                  <a16:creationId xmlns:a16="http://schemas.microsoft.com/office/drawing/2014/main" id="{BB40A5A1-DFE3-6387-765C-D34DB72E70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8" y="2448"/>
              <a:ext cx="2352" cy="7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Positive</a:t>
              </a:r>
            </a:p>
          </p:txBody>
        </p:sp>
        <p:sp>
          <p:nvSpPr>
            <p:cNvPr id="9224" name="WordArt 277">
              <a:extLst>
                <a:ext uri="{FF2B5EF4-FFF2-40B4-BE49-F238E27FC236}">
                  <a16:creationId xmlns:a16="http://schemas.microsoft.com/office/drawing/2014/main" id="{33A1E97D-3397-2217-9DB0-5E33FBAC67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98" y="3168"/>
              <a:ext cx="1691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 panose="030F0702030302020204" pitchFamily="66" charset="0"/>
                </a:rPr>
                <a:t>Slope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8AF7F205-48E8-70FE-7B32-35929EB4FE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49" name="Group 3">
              <a:extLst>
                <a:ext uri="{FF2B5EF4-FFF2-40B4-BE49-F238E27FC236}">
                  <a16:creationId xmlns:a16="http://schemas.microsoft.com/office/drawing/2014/main" id="{A0C01BFE-4D1C-3DFA-528C-72C930954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44"/>
              <a:ext cx="5184" cy="4032"/>
              <a:chOff x="144" y="48"/>
              <a:chExt cx="5184" cy="4032"/>
            </a:xfrm>
          </p:grpSpPr>
          <p:grpSp>
            <p:nvGrpSpPr>
              <p:cNvPr id="10252" name="Group 4">
                <a:extLst>
                  <a:ext uri="{FF2B5EF4-FFF2-40B4-BE49-F238E27FC236}">
                    <a16:creationId xmlns:a16="http://schemas.microsoft.com/office/drawing/2014/main" id="{ABB3811D-19FF-490B-96C9-2FC221B3B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8"/>
                <a:ext cx="5184" cy="288"/>
                <a:chOff x="624" y="480"/>
                <a:chExt cx="5184" cy="288"/>
              </a:xfrm>
            </p:grpSpPr>
            <p:sp>
              <p:nvSpPr>
                <p:cNvPr id="10500" name="Rectangle 5">
                  <a:extLst>
                    <a:ext uri="{FF2B5EF4-FFF2-40B4-BE49-F238E27FC236}">
                      <a16:creationId xmlns:a16="http://schemas.microsoft.com/office/drawing/2014/main" id="{9AF02DE1-9F34-BCB0-4181-E73AF3CBE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1" name="Rectangle 6">
                  <a:extLst>
                    <a:ext uri="{FF2B5EF4-FFF2-40B4-BE49-F238E27FC236}">
                      <a16:creationId xmlns:a16="http://schemas.microsoft.com/office/drawing/2014/main" id="{E599EE6C-A1BE-CAAA-2154-22AC9B232D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2" name="Rectangle 7">
                  <a:extLst>
                    <a:ext uri="{FF2B5EF4-FFF2-40B4-BE49-F238E27FC236}">
                      <a16:creationId xmlns:a16="http://schemas.microsoft.com/office/drawing/2014/main" id="{883FC66D-3F40-7617-5730-9AA560CFE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3" name="Rectangle 8">
                  <a:extLst>
                    <a:ext uri="{FF2B5EF4-FFF2-40B4-BE49-F238E27FC236}">
                      <a16:creationId xmlns:a16="http://schemas.microsoft.com/office/drawing/2014/main" id="{C09CC455-7352-C3AF-E7E8-9089045D0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4" name="Rectangle 9">
                  <a:extLst>
                    <a:ext uri="{FF2B5EF4-FFF2-40B4-BE49-F238E27FC236}">
                      <a16:creationId xmlns:a16="http://schemas.microsoft.com/office/drawing/2014/main" id="{639E0BBB-FE3B-76D4-490D-B82B36BDD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5" name="Rectangle 10">
                  <a:extLst>
                    <a:ext uri="{FF2B5EF4-FFF2-40B4-BE49-F238E27FC236}">
                      <a16:creationId xmlns:a16="http://schemas.microsoft.com/office/drawing/2014/main" id="{5725CE49-5D01-ED94-5B83-537CBC9B4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6" name="Rectangle 11">
                  <a:extLst>
                    <a:ext uri="{FF2B5EF4-FFF2-40B4-BE49-F238E27FC236}">
                      <a16:creationId xmlns:a16="http://schemas.microsoft.com/office/drawing/2014/main" id="{444A0B2D-30D9-5778-9A40-E7E3922F7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7" name="Rectangle 12">
                  <a:extLst>
                    <a:ext uri="{FF2B5EF4-FFF2-40B4-BE49-F238E27FC236}">
                      <a16:creationId xmlns:a16="http://schemas.microsoft.com/office/drawing/2014/main" id="{D203659D-61D8-E2CE-AF47-CB8FAE15D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8" name="Rectangle 13">
                  <a:extLst>
                    <a:ext uri="{FF2B5EF4-FFF2-40B4-BE49-F238E27FC236}">
                      <a16:creationId xmlns:a16="http://schemas.microsoft.com/office/drawing/2014/main" id="{72DDB8CF-9CD0-28AA-BBE5-718168A6F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09" name="Rectangle 14">
                  <a:extLst>
                    <a:ext uri="{FF2B5EF4-FFF2-40B4-BE49-F238E27FC236}">
                      <a16:creationId xmlns:a16="http://schemas.microsoft.com/office/drawing/2014/main" id="{B17C828C-868E-6F4D-C66B-EF198ECA7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0" name="Rectangle 15">
                  <a:extLst>
                    <a:ext uri="{FF2B5EF4-FFF2-40B4-BE49-F238E27FC236}">
                      <a16:creationId xmlns:a16="http://schemas.microsoft.com/office/drawing/2014/main" id="{9E4C9CD6-F3FC-1860-B23B-5C17ACE48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1" name="Rectangle 16">
                  <a:extLst>
                    <a:ext uri="{FF2B5EF4-FFF2-40B4-BE49-F238E27FC236}">
                      <a16:creationId xmlns:a16="http://schemas.microsoft.com/office/drawing/2014/main" id="{9AEA88AA-EB0A-81B7-422C-E27172DF3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2" name="Rectangle 17">
                  <a:extLst>
                    <a:ext uri="{FF2B5EF4-FFF2-40B4-BE49-F238E27FC236}">
                      <a16:creationId xmlns:a16="http://schemas.microsoft.com/office/drawing/2014/main" id="{DD7C895E-6880-631B-4129-B1EC57139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3" name="Rectangle 18">
                  <a:extLst>
                    <a:ext uri="{FF2B5EF4-FFF2-40B4-BE49-F238E27FC236}">
                      <a16:creationId xmlns:a16="http://schemas.microsoft.com/office/drawing/2014/main" id="{50B999B6-B691-920A-C8FC-57B029425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4" name="Rectangle 19">
                  <a:extLst>
                    <a:ext uri="{FF2B5EF4-FFF2-40B4-BE49-F238E27FC236}">
                      <a16:creationId xmlns:a16="http://schemas.microsoft.com/office/drawing/2014/main" id="{D7987DAC-AAC8-3AB9-B77B-1C675C06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5" name="Rectangle 20">
                  <a:extLst>
                    <a:ext uri="{FF2B5EF4-FFF2-40B4-BE49-F238E27FC236}">
                      <a16:creationId xmlns:a16="http://schemas.microsoft.com/office/drawing/2014/main" id="{555FD0C5-20AF-2A04-D66C-53E898335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6" name="Rectangle 21">
                  <a:extLst>
                    <a:ext uri="{FF2B5EF4-FFF2-40B4-BE49-F238E27FC236}">
                      <a16:creationId xmlns:a16="http://schemas.microsoft.com/office/drawing/2014/main" id="{BBCF15F9-78A7-4976-4327-047DF739D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517" name="Rectangle 22">
                  <a:extLst>
                    <a:ext uri="{FF2B5EF4-FFF2-40B4-BE49-F238E27FC236}">
                      <a16:creationId xmlns:a16="http://schemas.microsoft.com/office/drawing/2014/main" id="{94615D4F-A985-A77B-49D1-19A838E43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3" name="Group 23">
                <a:extLst>
                  <a:ext uri="{FF2B5EF4-FFF2-40B4-BE49-F238E27FC236}">
                    <a16:creationId xmlns:a16="http://schemas.microsoft.com/office/drawing/2014/main" id="{FB33A111-3032-63C9-911A-612C058CB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36"/>
                <a:ext cx="5184" cy="288"/>
                <a:chOff x="624" y="480"/>
                <a:chExt cx="5184" cy="288"/>
              </a:xfrm>
            </p:grpSpPr>
            <p:sp>
              <p:nvSpPr>
                <p:cNvPr id="10482" name="Rectangle 24">
                  <a:extLst>
                    <a:ext uri="{FF2B5EF4-FFF2-40B4-BE49-F238E27FC236}">
                      <a16:creationId xmlns:a16="http://schemas.microsoft.com/office/drawing/2014/main" id="{ED0062E3-6B7A-88CF-9171-857FB59E1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3" name="Rectangle 25">
                  <a:extLst>
                    <a:ext uri="{FF2B5EF4-FFF2-40B4-BE49-F238E27FC236}">
                      <a16:creationId xmlns:a16="http://schemas.microsoft.com/office/drawing/2014/main" id="{BE897887-7ADE-F36D-A2B9-D76856326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4" name="Rectangle 26">
                  <a:extLst>
                    <a:ext uri="{FF2B5EF4-FFF2-40B4-BE49-F238E27FC236}">
                      <a16:creationId xmlns:a16="http://schemas.microsoft.com/office/drawing/2014/main" id="{D0563A13-E88B-A944-BF5A-B4198A5A0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5" name="Rectangle 27">
                  <a:extLst>
                    <a:ext uri="{FF2B5EF4-FFF2-40B4-BE49-F238E27FC236}">
                      <a16:creationId xmlns:a16="http://schemas.microsoft.com/office/drawing/2014/main" id="{22A5588F-C967-AA3B-4EE3-078EA4209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6" name="Rectangle 28">
                  <a:extLst>
                    <a:ext uri="{FF2B5EF4-FFF2-40B4-BE49-F238E27FC236}">
                      <a16:creationId xmlns:a16="http://schemas.microsoft.com/office/drawing/2014/main" id="{E09B0E35-21C4-830F-4C7B-C2A56816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7" name="Rectangle 29">
                  <a:extLst>
                    <a:ext uri="{FF2B5EF4-FFF2-40B4-BE49-F238E27FC236}">
                      <a16:creationId xmlns:a16="http://schemas.microsoft.com/office/drawing/2014/main" id="{F8D5A8AE-3728-3DCB-CBAD-20DD97FA6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8" name="Rectangle 30">
                  <a:extLst>
                    <a:ext uri="{FF2B5EF4-FFF2-40B4-BE49-F238E27FC236}">
                      <a16:creationId xmlns:a16="http://schemas.microsoft.com/office/drawing/2014/main" id="{B2C77C6C-85FA-D085-9A80-185AD713A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9" name="Rectangle 31">
                  <a:extLst>
                    <a:ext uri="{FF2B5EF4-FFF2-40B4-BE49-F238E27FC236}">
                      <a16:creationId xmlns:a16="http://schemas.microsoft.com/office/drawing/2014/main" id="{235A5D42-CAB5-1CE5-DED8-3EFE8B646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0" name="Rectangle 32">
                  <a:extLst>
                    <a:ext uri="{FF2B5EF4-FFF2-40B4-BE49-F238E27FC236}">
                      <a16:creationId xmlns:a16="http://schemas.microsoft.com/office/drawing/2014/main" id="{6257EEB1-DE77-DE1F-B68F-75E5C59BD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1" name="Rectangle 33">
                  <a:extLst>
                    <a:ext uri="{FF2B5EF4-FFF2-40B4-BE49-F238E27FC236}">
                      <a16:creationId xmlns:a16="http://schemas.microsoft.com/office/drawing/2014/main" id="{3F62A18B-ABF9-4EAB-1A8C-D712F9395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2" name="Rectangle 34">
                  <a:extLst>
                    <a:ext uri="{FF2B5EF4-FFF2-40B4-BE49-F238E27FC236}">
                      <a16:creationId xmlns:a16="http://schemas.microsoft.com/office/drawing/2014/main" id="{F7DC4B60-924E-E01E-59BE-F86425AFB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3" name="Rectangle 35">
                  <a:extLst>
                    <a:ext uri="{FF2B5EF4-FFF2-40B4-BE49-F238E27FC236}">
                      <a16:creationId xmlns:a16="http://schemas.microsoft.com/office/drawing/2014/main" id="{787CA04D-1E22-9364-D06F-07E9C0ECB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4" name="Rectangle 36">
                  <a:extLst>
                    <a:ext uri="{FF2B5EF4-FFF2-40B4-BE49-F238E27FC236}">
                      <a16:creationId xmlns:a16="http://schemas.microsoft.com/office/drawing/2014/main" id="{9D9A9E9D-4782-FDC1-9C41-7704F5DB9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5" name="Rectangle 37">
                  <a:extLst>
                    <a:ext uri="{FF2B5EF4-FFF2-40B4-BE49-F238E27FC236}">
                      <a16:creationId xmlns:a16="http://schemas.microsoft.com/office/drawing/2014/main" id="{03409824-4DC0-88F4-284A-1438DEF2E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6" name="Rectangle 38">
                  <a:extLst>
                    <a:ext uri="{FF2B5EF4-FFF2-40B4-BE49-F238E27FC236}">
                      <a16:creationId xmlns:a16="http://schemas.microsoft.com/office/drawing/2014/main" id="{DBB87CAA-052B-38BF-EB52-DAEF06B13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7" name="Rectangle 39">
                  <a:extLst>
                    <a:ext uri="{FF2B5EF4-FFF2-40B4-BE49-F238E27FC236}">
                      <a16:creationId xmlns:a16="http://schemas.microsoft.com/office/drawing/2014/main" id="{0B714886-BCAB-F7FD-0463-C7D1C473A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8" name="Rectangle 40">
                  <a:extLst>
                    <a:ext uri="{FF2B5EF4-FFF2-40B4-BE49-F238E27FC236}">
                      <a16:creationId xmlns:a16="http://schemas.microsoft.com/office/drawing/2014/main" id="{AD22AB8A-09E9-85F3-6D85-97490422C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99" name="Rectangle 41">
                  <a:extLst>
                    <a:ext uri="{FF2B5EF4-FFF2-40B4-BE49-F238E27FC236}">
                      <a16:creationId xmlns:a16="http://schemas.microsoft.com/office/drawing/2014/main" id="{86976422-8712-BC1D-F6BE-DDA406DDC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4" name="Group 42">
                <a:extLst>
                  <a:ext uri="{FF2B5EF4-FFF2-40B4-BE49-F238E27FC236}">
                    <a16:creationId xmlns:a16="http://schemas.microsoft.com/office/drawing/2014/main" id="{D071D52E-43E2-E68E-A311-7F1E43657F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624"/>
                <a:ext cx="5184" cy="288"/>
                <a:chOff x="624" y="480"/>
                <a:chExt cx="5184" cy="288"/>
              </a:xfrm>
            </p:grpSpPr>
            <p:sp>
              <p:nvSpPr>
                <p:cNvPr id="10464" name="Rectangle 43">
                  <a:extLst>
                    <a:ext uri="{FF2B5EF4-FFF2-40B4-BE49-F238E27FC236}">
                      <a16:creationId xmlns:a16="http://schemas.microsoft.com/office/drawing/2014/main" id="{27111C6C-DEF7-719E-AE44-14213BA4A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5" name="Rectangle 44">
                  <a:extLst>
                    <a:ext uri="{FF2B5EF4-FFF2-40B4-BE49-F238E27FC236}">
                      <a16:creationId xmlns:a16="http://schemas.microsoft.com/office/drawing/2014/main" id="{28896862-8720-6476-B918-E28FB8B59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6" name="Rectangle 45">
                  <a:extLst>
                    <a:ext uri="{FF2B5EF4-FFF2-40B4-BE49-F238E27FC236}">
                      <a16:creationId xmlns:a16="http://schemas.microsoft.com/office/drawing/2014/main" id="{40FB884D-3EC8-51DC-65F2-510274C82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7" name="Rectangle 46">
                  <a:extLst>
                    <a:ext uri="{FF2B5EF4-FFF2-40B4-BE49-F238E27FC236}">
                      <a16:creationId xmlns:a16="http://schemas.microsoft.com/office/drawing/2014/main" id="{4686DC76-5DBB-6B22-4D3B-0B613C4E2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8" name="Rectangle 47">
                  <a:extLst>
                    <a:ext uri="{FF2B5EF4-FFF2-40B4-BE49-F238E27FC236}">
                      <a16:creationId xmlns:a16="http://schemas.microsoft.com/office/drawing/2014/main" id="{E1057E1E-71D4-C7C2-0100-57C830732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9" name="Rectangle 48">
                  <a:extLst>
                    <a:ext uri="{FF2B5EF4-FFF2-40B4-BE49-F238E27FC236}">
                      <a16:creationId xmlns:a16="http://schemas.microsoft.com/office/drawing/2014/main" id="{15B4EDC5-4403-1E47-8E4C-15C13AF7CE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0" name="Rectangle 49">
                  <a:extLst>
                    <a:ext uri="{FF2B5EF4-FFF2-40B4-BE49-F238E27FC236}">
                      <a16:creationId xmlns:a16="http://schemas.microsoft.com/office/drawing/2014/main" id="{6295D342-9FF4-2667-6467-49BC73EF5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1" name="Rectangle 50">
                  <a:extLst>
                    <a:ext uri="{FF2B5EF4-FFF2-40B4-BE49-F238E27FC236}">
                      <a16:creationId xmlns:a16="http://schemas.microsoft.com/office/drawing/2014/main" id="{35D8502F-8CEF-27CE-A83B-9D0722EFC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2" name="Rectangle 51">
                  <a:extLst>
                    <a:ext uri="{FF2B5EF4-FFF2-40B4-BE49-F238E27FC236}">
                      <a16:creationId xmlns:a16="http://schemas.microsoft.com/office/drawing/2014/main" id="{451022FD-6709-DA1C-F18C-8290AE1FD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3" name="Rectangle 52">
                  <a:extLst>
                    <a:ext uri="{FF2B5EF4-FFF2-40B4-BE49-F238E27FC236}">
                      <a16:creationId xmlns:a16="http://schemas.microsoft.com/office/drawing/2014/main" id="{206E0B79-B3CE-5F92-5516-C806652F8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4" name="Rectangle 53">
                  <a:extLst>
                    <a:ext uri="{FF2B5EF4-FFF2-40B4-BE49-F238E27FC236}">
                      <a16:creationId xmlns:a16="http://schemas.microsoft.com/office/drawing/2014/main" id="{8DDC693F-F003-0D17-D46F-DDCF1C9FB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5" name="Rectangle 54">
                  <a:extLst>
                    <a:ext uri="{FF2B5EF4-FFF2-40B4-BE49-F238E27FC236}">
                      <a16:creationId xmlns:a16="http://schemas.microsoft.com/office/drawing/2014/main" id="{26090C34-CF66-390A-56E0-4C152DA63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6" name="Rectangle 55">
                  <a:extLst>
                    <a:ext uri="{FF2B5EF4-FFF2-40B4-BE49-F238E27FC236}">
                      <a16:creationId xmlns:a16="http://schemas.microsoft.com/office/drawing/2014/main" id="{F4A0F42C-D7FE-D8C6-F381-83CC44433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7" name="Rectangle 56">
                  <a:extLst>
                    <a:ext uri="{FF2B5EF4-FFF2-40B4-BE49-F238E27FC236}">
                      <a16:creationId xmlns:a16="http://schemas.microsoft.com/office/drawing/2014/main" id="{2E96D6FD-A25A-F48E-676C-E7BA43540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8" name="Rectangle 57">
                  <a:extLst>
                    <a:ext uri="{FF2B5EF4-FFF2-40B4-BE49-F238E27FC236}">
                      <a16:creationId xmlns:a16="http://schemas.microsoft.com/office/drawing/2014/main" id="{23000CE9-8C76-569E-8F7F-773AB9F24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79" name="Rectangle 58">
                  <a:extLst>
                    <a:ext uri="{FF2B5EF4-FFF2-40B4-BE49-F238E27FC236}">
                      <a16:creationId xmlns:a16="http://schemas.microsoft.com/office/drawing/2014/main" id="{A28EF426-FBAA-0326-ED51-EA62C6912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0" name="Rectangle 59">
                  <a:extLst>
                    <a:ext uri="{FF2B5EF4-FFF2-40B4-BE49-F238E27FC236}">
                      <a16:creationId xmlns:a16="http://schemas.microsoft.com/office/drawing/2014/main" id="{2FFB7CC6-E548-2BFE-1609-B2E60D72C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81" name="Rectangle 60">
                  <a:extLst>
                    <a:ext uri="{FF2B5EF4-FFF2-40B4-BE49-F238E27FC236}">
                      <a16:creationId xmlns:a16="http://schemas.microsoft.com/office/drawing/2014/main" id="{C6C2BBA4-1264-1186-5C19-C1C541379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5" name="Group 61">
                <a:extLst>
                  <a:ext uri="{FF2B5EF4-FFF2-40B4-BE49-F238E27FC236}">
                    <a16:creationId xmlns:a16="http://schemas.microsoft.com/office/drawing/2014/main" id="{3D05A5A5-2204-43C3-A1D3-C928EFA872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12"/>
                <a:ext cx="5184" cy="288"/>
                <a:chOff x="624" y="480"/>
                <a:chExt cx="5184" cy="288"/>
              </a:xfrm>
            </p:grpSpPr>
            <p:sp>
              <p:nvSpPr>
                <p:cNvPr id="10446" name="Rectangle 62">
                  <a:extLst>
                    <a:ext uri="{FF2B5EF4-FFF2-40B4-BE49-F238E27FC236}">
                      <a16:creationId xmlns:a16="http://schemas.microsoft.com/office/drawing/2014/main" id="{B507C0E9-214A-4232-4775-850B7AC5C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7" name="Rectangle 63">
                  <a:extLst>
                    <a:ext uri="{FF2B5EF4-FFF2-40B4-BE49-F238E27FC236}">
                      <a16:creationId xmlns:a16="http://schemas.microsoft.com/office/drawing/2014/main" id="{1E1A3EF6-D31E-7B18-6885-AFA05A083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8" name="Rectangle 64">
                  <a:extLst>
                    <a:ext uri="{FF2B5EF4-FFF2-40B4-BE49-F238E27FC236}">
                      <a16:creationId xmlns:a16="http://schemas.microsoft.com/office/drawing/2014/main" id="{7EEA94EC-9BA2-9791-1842-A4C47767F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9" name="Rectangle 65">
                  <a:extLst>
                    <a:ext uri="{FF2B5EF4-FFF2-40B4-BE49-F238E27FC236}">
                      <a16:creationId xmlns:a16="http://schemas.microsoft.com/office/drawing/2014/main" id="{719E9FAD-C476-FC08-8B9E-E8BB2A35A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0" name="Rectangle 66">
                  <a:extLst>
                    <a:ext uri="{FF2B5EF4-FFF2-40B4-BE49-F238E27FC236}">
                      <a16:creationId xmlns:a16="http://schemas.microsoft.com/office/drawing/2014/main" id="{74FB1229-D826-CD28-410E-E490359E5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1" name="Rectangle 67">
                  <a:extLst>
                    <a:ext uri="{FF2B5EF4-FFF2-40B4-BE49-F238E27FC236}">
                      <a16:creationId xmlns:a16="http://schemas.microsoft.com/office/drawing/2014/main" id="{F68CF601-E50E-F42B-852E-6E1D0C314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2" name="Rectangle 68">
                  <a:extLst>
                    <a:ext uri="{FF2B5EF4-FFF2-40B4-BE49-F238E27FC236}">
                      <a16:creationId xmlns:a16="http://schemas.microsoft.com/office/drawing/2014/main" id="{53E4B23A-22E5-10EF-C119-FA90B4BAF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3" name="Rectangle 69">
                  <a:extLst>
                    <a:ext uri="{FF2B5EF4-FFF2-40B4-BE49-F238E27FC236}">
                      <a16:creationId xmlns:a16="http://schemas.microsoft.com/office/drawing/2014/main" id="{19E91DD2-CA30-2866-FE57-18D74A2DC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4" name="Rectangle 70">
                  <a:extLst>
                    <a:ext uri="{FF2B5EF4-FFF2-40B4-BE49-F238E27FC236}">
                      <a16:creationId xmlns:a16="http://schemas.microsoft.com/office/drawing/2014/main" id="{AAD3D6A9-D674-BF48-1D80-F0C001413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5" name="Rectangle 71">
                  <a:extLst>
                    <a:ext uri="{FF2B5EF4-FFF2-40B4-BE49-F238E27FC236}">
                      <a16:creationId xmlns:a16="http://schemas.microsoft.com/office/drawing/2014/main" id="{0EE0060B-918F-3066-F1BC-786DC9E2F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6" name="Rectangle 72">
                  <a:extLst>
                    <a:ext uri="{FF2B5EF4-FFF2-40B4-BE49-F238E27FC236}">
                      <a16:creationId xmlns:a16="http://schemas.microsoft.com/office/drawing/2014/main" id="{23AA839E-4CAC-FF5F-7B4D-197FE2ACA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7" name="Rectangle 73">
                  <a:extLst>
                    <a:ext uri="{FF2B5EF4-FFF2-40B4-BE49-F238E27FC236}">
                      <a16:creationId xmlns:a16="http://schemas.microsoft.com/office/drawing/2014/main" id="{12EAAAD0-3BD6-EFD5-4438-9E4083C74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8" name="Rectangle 74">
                  <a:extLst>
                    <a:ext uri="{FF2B5EF4-FFF2-40B4-BE49-F238E27FC236}">
                      <a16:creationId xmlns:a16="http://schemas.microsoft.com/office/drawing/2014/main" id="{46170E79-139B-2F33-F9F2-039BC96D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59" name="Rectangle 75">
                  <a:extLst>
                    <a:ext uri="{FF2B5EF4-FFF2-40B4-BE49-F238E27FC236}">
                      <a16:creationId xmlns:a16="http://schemas.microsoft.com/office/drawing/2014/main" id="{98B08E84-8DCE-AAA5-EE9C-54AD11345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0" name="Rectangle 76">
                  <a:extLst>
                    <a:ext uri="{FF2B5EF4-FFF2-40B4-BE49-F238E27FC236}">
                      <a16:creationId xmlns:a16="http://schemas.microsoft.com/office/drawing/2014/main" id="{21A57C72-DECC-1180-BC12-0D109B83C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1" name="Rectangle 77">
                  <a:extLst>
                    <a:ext uri="{FF2B5EF4-FFF2-40B4-BE49-F238E27FC236}">
                      <a16:creationId xmlns:a16="http://schemas.microsoft.com/office/drawing/2014/main" id="{ADFE84B4-A179-AF6B-4A22-3142C120D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2" name="Rectangle 78">
                  <a:extLst>
                    <a:ext uri="{FF2B5EF4-FFF2-40B4-BE49-F238E27FC236}">
                      <a16:creationId xmlns:a16="http://schemas.microsoft.com/office/drawing/2014/main" id="{FA1F5DB5-8639-1711-1284-931AE33AD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63" name="Rectangle 79">
                  <a:extLst>
                    <a:ext uri="{FF2B5EF4-FFF2-40B4-BE49-F238E27FC236}">
                      <a16:creationId xmlns:a16="http://schemas.microsoft.com/office/drawing/2014/main" id="{AEEBFF39-B177-16E1-32E6-CB785296D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6" name="Group 80">
                <a:extLst>
                  <a:ext uri="{FF2B5EF4-FFF2-40B4-BE49-F238E27FC236}">
                    <a16:creationId xmlns:a16="http://schemas.microsoft.com/office/drawing/2014/main" id="{8F50B78D-901D-8AF9-B3A2-29FE5B34E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00"/>
                <a:ext cx="5184" cy="288"/>
                <a:chOff x="624" y="480"/>
                <a:chExt cx="5184" cy="288"/>
              </a:xfrm>
            </p:grpSpPr>
            <p:sp>
              <p:nvSpPr>
                <p:cNvPr id="10428" name="Rectangle 81">
                  <a:extLst>
                    <a:ext uri="{FF2B5EF4-FFF2-40B4-BE49-F238E27FC236}">
                      <a16:creationId xmlns:a16="http://schemas.microsoft.com/office/drawing/2014/main" id="{78576139-CDF7-34E0-CF16-366F27F8A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9" name="Rectangle 82">
                  <a:extLst>
                    <a:ext uri="{FF2B5EF4-FFF2-40B4-BE49-F238E27FC236}">
                      <a16:creationId xmlns:a16="http://schemas.microsoft.com/office/drawing/2014/main" id="{7AEED4D1-063C-3F3D-86EF-4D99864CC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0" name="Rectangle 83">
                  <a:extLst>
                    <a:ext uri="{FF2B5EF4-FFF2-40B4-BE49-F238E27FC236}">
                      <a16:creationId xmlns:a16="http://schemas.microsoft.com/office/drawing/2014/main" id="{1C50F46E-7EC5-BA8C-92B3-9878FDBD4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1" name="Rectangle 84">
                  <a:extLst>
                    <a:ext uri="{FF2B5EF4-FFF2-40B4-BE49-F238E27FC236}">
                      <a16:creationId xmlns:a16="http://schemas.microsoft.com/office/drawing/2014/main" id="{D5C9B369-4CFE-9E6F-905C-FF5BEF126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2" name="Rectangle 85">
                  <a:extLst>
                    <a:ext uri="{FF2B5EF4-FFF2-40B4-BE49-F238E27FC236}">
                      <a16:creationId xmlns:a16="http://schemas.microsoft.com/office/drawing/2014/main" id="{E1913A73-D17E-EA34-A570-CABA234D7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3" name="Rectangle 86">
                  <a:extLst>
                    <a:ext uri="{FF2B5EF4-FFF2-40B4-BE49-F238E27FC236}">
                      <a16:creationId xmlns:a16="http://schemas.microsoft.com/office/drawing/2014/main" id="{40C51A14-92E3-F57A-1001-3031403D4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4" name="Rectangle 87">
                  <a:extLst>
                    <a:ext uri="{FF2B5EF4-FFF2-40B4-BE49-F238E27FC236}">
                      <a16:creationId xmlns:a16="http://schemas.microsoft.com/office/drawing/2014/main" id="{C6324DB3-0DCA-1B58-DD83-DBED4097B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5" name="Rectangle 88">
                  <a:extLst>
                    <a:ext uri="{FF2B5EF4-FFF2-40B4-BE49-F238E27FC236}">
                      <a16:creationId xmlns:a16="http://schemas.microsoft.com/office/drawing/2014/main" id="{3AFC7104-314D-DE1B-F579-848161CA0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6" name="Rectangle 89">
                  <a:extLst>
                    <a:ext uri="{FF2B5EF4-FFF2-40B4-BE49-F238E27FC236}">
                      <a16:creationId xmlns:a16="http://schemas.microsoft.com/office/drawing/2014/main" id="{00B9230D-F280-BF05-A1FC-EF1C6D6EC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7" name="Rectangle 90">
                  <a:extLst>
                    <a:ext uri="{FF2B5EF4-FFF2-40B4-BE49-F238E27FC236}">
                      <a16:creationId xmlns:a16="http://schemas.microsoft.com/office/drawing/2014/main" id="{799099BF-8EE2-5B7C-ED2E-6D488E9026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8" name="Rectangle 91">
                  <a:extLst>
                    <a:ext uri="{FF2B5EF4-FFF2-40B4-BE49-F238E27FC236}">
                      <a16:creationId xmlns:a16="http://schemas.microsoft.com/office/drawing/2014/main" id="{E81B8F93-0938-BD1F-9DD3-005836DC3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39" name="Rectangle 92">
                  <a:extLst>
                    <a:ext uri="{FF2B5EF4-FFF2-40B4-BE49-F238E27FC236}">
                      <a16:creationId xmlns:a16="http://schemas.microsoft.com/office/drawing/2014/main" id="{8A771541-5343-DE5C-225B-1727595E81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0" name="Rectangle 93">
                  <a:extLst>
                    <a:ext uri="{FF2B5EF4-FFF2-40B4-BE49-F238E27FC236}">
                      <a16:creationId xmlns:a16="http://schemas.microsoft.com/office/drawing/2014/main" id="{C99CA5D3-7F53-CEAD-A636-F070F7BF4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1" name="Rectangle 94">
                  <a:extLst>
                    <a:ext uri="{FF2B5EF4-FFF2-40B4-BE49-F238E27FC236}">
                      <a16:creationId xmlns:a16="http://schemas.microsoft.com/office/drawing/2014/main" id="{BF18B68E-675E-72A6-846D-33A86EB39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2" name="Rectangle 95">
                  <a:extLst>
                    <a:ext uri="{FF2B5EF4-FFF2-40B4-BE49-F238E27FC236}">
                      <a16:creationId xmlns:a16="http://schemas.microsoft.com/office/drawing/2014/main" id="{BDA2BA1D-0CD6-1260-87FA-0C2BD4A0D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3" name="Rectangle 96">
                  <a:extLst>
                    <a:ext uri="{FF2B5EF4-FFF2-40B4-BE49-F238E27FC236}">
                      <a16:creationId xmlns:a16="http://schemas.microsoft.com/office/drawing/2014/main" id="{782ABE31-9138-919C-5C2D-1F3DD21B7C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4" name="Rectangle 97">
                  <a:extLst>
                    <a:ext uri="{FF2B5EF4-FFF2-40B4-BE49-F238E27FC236}">
                      <a16:creationId xmlns:a16="http://schemas.microsoft.com/office/drawing/2014/main" id="{AEE65982-7075-5482-3EBD-09362FC2D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45" name="Rectangle 98">
                  <a:extLst>
                    <a:ext uri="{FF2B5EF4-FFF2-40B4-BE49-F238E27FC236}">
                      <a16:creationId xmlns:a16="http://schemas.microsoft.com/office/drawing/2014/main" id="{0C62A868-00E4-F5D0-DEB6-3C90D7E7F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7" name="Group 99">
                <a:extLst>
                  <a:ext uri="{FF2B5EF4-FFF2-40B4-BE49-F238E27FC236}">
                    <a16:creationId xmlns:a16="http://schemas.microsoft.com/office/drawing/2014/main" id="{C851DF10-F831-3D31-8926-08B5DC7741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488"/>
                <a:ext cx="5184" cy="288"/>
                <a:chOff x="624" y="480"/>
                <a:chExt cx="5184" cy="288"/>
              </a:xfrm>
            </p:grpSpPr>
            <p:sp>
              <p:nvSpPr>
                <p:cNvPr id="10410" name="Rectangle 100">
                  <a:extLst>
                    <a:ext uri="{FF2B5EF4-FFF2-40B4-BE49-F238E27FC236}">
                      <a16:creationId xmlns:a16="http://schemas.microsoft.com/office/drawing/2014/main" id="{39812B59-8F00-BF63-7FB5-82CAC10FA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1" name="Rectangle 101">
                  <a:extLst>
                    <a:ext uri="{FF2B5EF4-FFF2-40B4-BE49-F238E27FC236}">
                      <a16:creationId xmlns:a16="http://schemas.microsoft.com/office/drawing/2014/main" id="{BC0B0FD3-F54C-DB24-C745-843DF122A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2" name="Rectangle 102">
                  <a:extLst>
                    <a:ext uri="{FF2B5EF4-FFF2-40B4-BE49-F238E27FC236}">
                      <a16:creationId xmlns:a16="http://schemas.microsoft.com/office/drawing/2014/main" id="{37BA3DCD-1AF9-A500-64C3-264EBD364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3" name="Rectangle 103">
                  <a:extLst>
                    <a:ext uri="{FF2B5EF4-FFF2-40B4-BE49-F238E27FC236}">
                      <a16:creationId xmlns:a16="http://schemas.microsoft.com/office/drawing/2014/main" id="{AFE6D0F2-CE19-FD57-A00C-4CAF98E27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4" name="Rectangle 104">
                  <a:extLst>
                    <a:ext uri="{FF2B5EF4-FFF2-40B4-BE49-F238E27FC236}">
                      <a16:creationId xmlns:a16="http://schemas.microsoft.com/office/drawing/2014/main" id="{1F5F69EC-952B-A1D9-E3C1-531B828CE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5" name="Rectangle 105">
                  <a:extLst>
                    <a:ext uri="{FF2B5EF4-FFF2-40B4-BE49-F238E27FC236}">
                      <a16:creationId xmlns:a16="http://schemas.microsoft.com/office/drawing/2014/main" id="{E706BE72-100C-4CC9-248C-881075C83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6" name="Rectangle 106">
                  <a:extLst>
                    <a:ext uri="{FF2B5EF4-FFF2-40B4-BE49-F238E27FC236}">
                      <a16:creationId xmlns:a16="http://schemas.microsoft.com/office/drawing/2014/main" id="{613FF043-4856-E385-CF0E-A266B7717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7" name="Rectangle 107">
                  <a:extLst>
                    <a:ext uri="{FF2B5EF4-FFF2-40B4-BE49-F238E27FC236}">
                      <a16:creationId xmlns:a16="http://schemas.microsoft.com/office/drawing/2014/main" id="{570C3E53-10BC-C30E-4036-58D1AAD71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8" name="Rectangle 108">
                  <a:extLst>
                    <a:ext uri="{FF2B5EF4-FFF2-40B4-BE49-F238E27FC236}">
                      <a16:creationId xmlns:a16="http://schemas.microsoft.com/office/drawing/2014/main" id="{8AD2F334-16CC-B720-228F-17F21A2DE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19" name="Rectangle 109">
                  <a:extLst>
                    <a:ext uri="{FF2B5EF4-FFF2-40B4-BE49-F238E27FC236}">
                      <a16:creationId xmlns:a16="http://schemas.microsoft.com/office/drawing/2014/main" id="{70454C1A-5958-83BF-0E3E-7DD3509B10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0" name="Rectangle 110">
                  <a:extLst>
                    <a:ext uri="{FF2B5EF4-FFF2-40B4-BE49-F238E27FC236}">
                      <a16:creationId xmlns:a16="http://schemas.microsoft.com/office/drawing/2014/main" id="{3D540097-442E-6E33-64ED-D33658113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1" name="Rectangle 111">
                  <a:extLst>
                    <a:ext uri="{FF2B5EF4-FFF2-40B4-BE49-F238E27FC236}">
                      <a16:creationId xmlns:a16="http://schemas.microsoft.com/office/drawing/2014/main" id="{9ED6C949-3920-24CA-4F46-E7575CDFE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2" name="Rectangle 112">
                  <a:extLst>
                    <a:ext uri="{FF2B5EF4-FFF2-40B4-BE49-F238E27FC236}">
                      <a16:creationId xmlns:a16="http://schemas.microsoft.com/office/drawing/2014/main" id="{46DEBA89-1B2A-1110-B141-ACC721F1A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3" name="Rectangle 113">
                  <a:extLst>
                    <a:ext uri="{FF2B5EF4-FFF2-40B4-BE49-F238E27FC236}">
                      <a16:creationId xmlns:a16="http://schemas.microsoft.com/office/drawing/2014/main" id="{32A6EF53-FFB7-703C-C322-6797D2C78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4" name="Rectangle 114">
                  <a:extLst>
                    <a:ext uri="{FF2B5EF4-FFF2-40B4-BE49-F238E27FC236}">
                      <a16:creationId xmlns:a16="http://schemas.microsoft.com/office/drawing/2014/main" id="{E7B089EA-B8BF-EBF7-584E-B5893F7BF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5" name="Rectangle 115">
                  <a:extLst>
                    <a:ext uri="{FF2B5EF4-FFF2-40B4-BE49-F238E27FC236}">
                      <a16:creationId xmlns:a16="http://schemas.microsoft.com/office/drawing/2014/main" id="{4B9FF36A-858D-6065-B7BD-3AFBD3748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6" name="Rectangle 116">
                  <a:extLst>
                    <a:ext uri="{FF2B5EF4-FFF2-40B4-BE49-F238E27FC236}">
                      <a16:creationId xmlns:a16="http://schemas.microsoft.com/office/drawing/2014/main" id="{2237C356-121C-DAFE-82D3-6D5948B2D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27" name="Rectangle 117">
                  <a:extLst>
                    <a:ext uri="{FF2B5EF4-FFF2-40B4-BE49-F238E27FC236}">
                      <a16:creationId xmlns:a16="http://schemas.microsoft.com/office/drawing/2014/main" id="{F6E8DFE5-79F4-C40B-BC1D-A355599E9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8" name="Group 118">
                <a:extLst>
                  <a:ext uri="{FF2B5EF4-FFF2-40B4-BE49-F238E27FC236}">
                    <a16:creationId xmlns:a16="http://schemas.microsoft.com/office/drawing/2014/main" id="{430B275A-7A8C-125B-1F67-43AA8078D5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776"/>
                <a:ext cx="5184" cy="288"/>
                <a:chOff x="624" y="480"/>
                <a:chExt cx="5184" cy="288"/>
              </a:xfrm>
            </p:grpSpPr>
            <p:sp>
              <p:nvSpPr>
                <p:cNvPr id="10392" name="Rectangle 119">
                  <a:extLst>
                    <a:ext uri="{FF2B5EF4-FFF2-40B4-BE49-F238E27FC236}">
                      <a16:creationId xmlns:a16="http://schemas.microsoft.com/office/drawing/2014/main" id="{5D979E76-B584-812B-95FF-B4627FE558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3" name="Rectangle 120">
                  <a:extLst>
                    <a:ext uri="{FF2B5EF4-FFF2-40B4-BE49-F238E27FC236}">
                      <a16:creationId xmlns:a16="http://schemas.microsoft.com/office/drawing/2014/main" id="{0CA8C519-3875-8F7B-1A25-7DF4A10D8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4" name="Rectangle 121">
                  <a:extLst>
                    <a:ext uri="{FF2B5EF4-FFF2-40B4-BE49-F238E27FC236}">
                      <a16:creationId xmlns:a16="http://schemas.microsoft.com/office/drawing/2014/main" id="{F16C470A-9DC8-8082-1C9E-669EFA960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5" name="Rectangle 122">
                  <a:extLst>
                    <a:ext uri="{FF2B5EF4-FFF2-40B4-BE49-F238E27FC236}">
                      <a16:creationId xmlns:a16="http://schemas.microsoft.com/office/drawing/2014/main" id="{85B8D9AE-5B93-CB45-EEF9-3E413C3BF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6" name="Rectangle 123">
                  <a:extLst>
                    <a:ext uri="{FF2B5EF4-FFF2-40B4-BE49-F238E27FC236}">
                      <a16:creationId xmlns:a16="http://schemas.microsoft.com/office/drawing/2014/main" id="{F20ED176-2B4C-C776-9B4D-47E72A78C4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7" name="Rectangle 124">
                  <a:extLst>
                    <a:ext uri="{FF2B5EF4-FFF2-40B4-BE49-F238E27FC236}">
                      <a16:creationId xmlns:a16="http://schemas.microsoft.com/office/drawing/2014/main" id="{037A6007-9374-3A71-EF75-D4936E7A9C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8" name="Rectangle 125">
                  <a:extLst>
                    <a:ext uri="{FF2B5EF4-FFF2-40B4-BE49-F238E27FC236}">
                      <a16:creationId xmlns:a16="http://schemas.microsoft.com/office/drawing/2014/main" id="{0C7D8D2B-3793-2438-C91B-D31C79B9F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9" name="Rectangle 126">
                  <a:extLst>
                    <a:ext uri="{FF2B5EF4-FFF2-40B4-BE49-F238E27FC236}">
                      <a16:creationId xmlns:a16="http://schemas.microsoft.com/office/drawing/2014/main" id="{0254CE6F-DFB1-6320-0D75-323F2DCC2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0" name="Rectangle 127">
                  <a:extLst>
                    <a:ext uri="{FF2B5EF4-FFF2-40B4-BE49-F238E27FC236}">
                      <a16:creationId xmlns:a16="http://schemas.microsoft.com/office/drawing/2014/main" id="{31ED69D3-EED4-7EF5-F09B-3A2D4FF51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1" name="Rectangle 128">
                  <a:extLst>
                    <a:ext uri="{FF2B5EF4-FFF2-40B4-BE49-F238E27FC236}">
                      <a16:creationId xmlns:a16="http://schemas.microsoft.com/office/drawing/2014/main" id="{0D0752D4-9B5E-D85A-C4FC-BC457B8A7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2" name="Rectangle 129">
                  <a:extLst>
                    <a:ext uri="{FF2B5EF4-FFF2-40B4-BE49-F238E27FC236}">
                      <a16:creationId xmlns:a16="http://schemas.microsoft.com/office/drawing/2014/main" id="{A1E1829C-B3C9-34BC-ADD8-C24719863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3" name="Rectangle 130">
                  <a:extLst>
                    <a:ext uri="{FF2B5EF4-FFF2-40B4-BE49-F238E27FC236}">
                      <a16:creationId xmlns:a16="http://schemas.microsoft.com/office/drawing/2014/main" id="{301142D9-D83A-0797-B674-0C3FA1128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4" name="Rectangle 131">
                  <a:extLst>
                    <a:ext uri="{FF2B5EF4-FFF2-40B4-BE49-F238E27FC236}">
                      <a16:creationId xmlns:a16="http://schemas.microsoft.com/office/drawing/2014/main" id="{61A15328-DF1C-2B2F-BAEF-D7764F5A2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5" name="Rectangle 132">
                  <a:extLst>
                    <a:ext uri="{FF2B5EF4-FFF2-40B4-BE49-F238E27FC236}">
                      <a16:creationId xmlns:a16="http://schemas.microsoft.com/office/drawing/2014/main" id="{11ACFDC4-B38E-39C2-9396-E5A065B9C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6" name="Rectangle 133">
                  <a:extLst>
                    <a:ext uri="{FF2B5EF4-FFF2-40B4-BE49-F238E27FC236}">
                      <a16:creationId xmlns:a16="http://schemas.microsoft.com/office/drawing/2014/main" id="{C0E7358D-21DF-374F-2C17-96239F754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7" name="Rectangle 134">
                  <a:extLst>
                    <a:ext uri="{FF2B5EF4-FFF2-40B4-BE49-F238E27FC236}">
                      <a16:creationId xmlns:a16="http://schemas.microsoft.com/office/drawing/2014/main" id="{9D12D431-B265-6A17-084B-7579D037B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8" name="Rectangle 135">
                  <a:extLst>
                    <a:ext uri="{FF2B5EF4-FFF2-40B4-BE49-F238E27FC236}">
                      <a16:creationId xmlns:a16="http://schemas.microsoft.com/office/drawing/2014/main" id="{0691E2A5-C8DD-0962-E805-963147FB0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409" name="Rectangle 136">
                  <a:extLst>
                    <a:ext uri="{FF2B5EF4-FFF2-40B4-BE49-F238E27FC236}">
                      <a16:creationId xmlns:a16="http://schemas.microsoft.com/office/drawing/2014/main" id="{894BE4A9-62CF-16A6-F82C-C376C0965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59" name="Group 137">
                <a:extLst>
                  <a:ext uri="{FF2B5EF4-FFF2-40B4-BE49-F238E27FC236}">
                    <a16:creationId xmlns:a16="http://schemas.microsoft.com/office/drawing/2014/main" id="{7B35174A-7DFE-D857-A813-618BE88E2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064"/>
                <a:ext cx="5184" cy="288"/>
                <a:chOff x="624" y="480"/>
                <a:chExt cx="5184" cy="288"/>
              </a:xfrm>
            </p:grpSpPr>
            <p:sp>
              <p:nvSpPr>
                <p:cNvPr id="10374" name="Rectangle 138">
                  <a:extLst>
                    <a:ext uri="{FF2B5EF4-FFF2-40B4-BE49-F238E27FC236}">
                      <a16:creationId xmlns:a16="http://schemas.microsoft.com/office/drawing/2014/main" id="{25489CB6-496B-DCA0-EF25-F44BF2020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5" name="Rectangle 139">
                  <a:extLst>
                    <a:ext uri="{FF2B5EF4-FFF2-40B4-BE49-F238E27FC236}">
                      <a16:creationId xmlns:a16="http://schemas.microsoft.com/office/drawing/2014/main" id="{E27C5FC8-7DC1-6C7E-E696-FB6184FC2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6" name="Rectangle 140">
                  <a:extLst>
                    <a:ext uri="{FF2B5EF4-FFF2-40B4-BE49-F238E27FC236}">
                      <a16:creationId xmlns:a16="http://schemas.microsoft.com/office/drawing/2014/main" id="{70647E4E-1097-0540-E0F0-61A3D2CDE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7" name="Rectangle 141">
                  <a:extLst>
                    <a:ext uri="{FF2B5EF4-FFF2-40B4-BE49-F238E27FC236}">
                      <a16:creationId xmlns:a16="http://schemas.microsoft.com/office/drawing/2014/main" id="{55226985-6884-FFC7-32BC-FFEC5649B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8" name="Rectangle 142">
                  <a:extLst>
                    <a:ext uri="{FF2B5EF4-FFF2-40B4-BE49-F238E27FC236}">
                      <a16:creationId xmlns:a16="http://schemas.microsoft.com/office/drawing/2014/main" id="{FD23AC0B-5228-C573-571B-2B7D82D65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9" name="Rectangle 143">
                  <a:extLst>
                    <a:ext uri="{FF2B5EF4-FFF2-40B4-BE49-F238E27FC236}">
                      <a16:creationId xmlns:a16="http://schemas.microsoft.com/office/drawing/2014/main" id="{8CA97921-6387-CB62-5AA7-8AFE2C095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0" name="Rectangle 144">
                  <a:extLst>
                    <a:ext uri="{FF2B5EF4-FFF2-40B4-BE49-F238E27FC236}">
                      <a16:creationId xmlns:a16="http://schemas.microsoft.com/office/drawing/2014/main" id="{8C24AAE2-0F07-E89E-755B-4CB0DB239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1" name="Rectangle 145">
                  <a:extLst>
                    <a:ext uri="{FF2B5EF4-FFF2-40B4-BE49-F238E27FC236}">
                      <a16:creationId xmlns:a16="http://schemas.microsoft.com/office/drawing/2014/main" id="{30476654-93AF-E171-39D0-F93E106F2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2" name="Rectangle 146">
                  <a:extLst>
                    <a:ext uri="{FF2B5EF4-FFF2-40B4-BE49-F238E27FC236}">
                      <a16:creationId xmlns:a16="http://schemas.microsoft.com/office/drawing/2014/main" id="{5E1C49FC-40AD-C37F-FF1F-A408AB0BF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3" name="Rectangle 147">
                  <a:extLst>
                    <a:ext uri="{FF2B5EF4-FFF2-40B4-BE49-F238E27FC236}">
                      <a16:creationId xmlns:a16="http://schemas.microsoft.com/office/drawing/2014/main" id="{2FFC54FF-59E6-52C9-D24A-CD23F4540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4" name="Rectangle 148">
                  <a:extLst>
                    <a:ext uri="{FF2B5EF4-FFF2-40B4-BE49-F238E27FC236}">
                      <a16:creationId xmlns:a16="http://schemas.microsoft.com/office/drawing/2014/main" id="{D3916700-3821-5E14-E07A-BF9E2DAF9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5" name="Rectangle 149">
                  <a:extLst>
                    <a:ext uri="{FF2B5EF4-FFF2-40B4-BE49-F238E27FC236}">
                      <a16:creationId xmlns:a16="http://schemas.microsoft.com/office/drawing/2014/main" id="{6A784F3A-0C74-59FD-9839-F46E8D822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6" name="Rectangle 150">
                  <a:extLst>
                    <a:ext uri="{FF2B5EF4-FFF2-40B4-BE49-F238E27FC236}">
                      <a16:creationId xmlns:a16="http://schemas.microsoft.com/office/drawing/2014/main" id="{9C0E54A1-6724-6181-51E9-8F7AC36E8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7" name="Rectangle 151">
                  <a:extLst>
                    <a:ext uri="{FF2B5EF4-FFF2-40B4-BE49-F238E27FC236}">
                      <a16:creationId xmlns:a16="http://schemas.microsoft.com/office/drawing/2014/main" id="{A660CEC1-48C4-DDA8-C6C9-36C565348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8" name="Rectangle 152">
                  <a:extLst>
                    <a:ext uri="{FF2B5EF4-FFF2-40B4-BE49-F238E27FC236}">
                      <a16:creationId xmlns:a16="http://schemas.microsoft.com/office/drawing/2014/main" id="{E2AF4EAD-7A88-69E5-BB79-C7447A03C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89" name="Rectangle 153">
                  <a:extLst>
                    <a:ext uri="{FF2B5EF4-FFF2-40B4-BE49-F238E27FC236}">
                      <a16:creationId xmlns:a16="http://schemas.microsoft.com/office/drawing/2014/main" id="{8124BD47-D7F4-B2DC-505D-A1B96C22C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0" name="Rectangle 154">
                  <a:extLst>
                    <a:ext uri="{FF2B5EF4-FFF2-40B4-BE49-F238E27FC236}">
                      <a16:creationId xmlns:a16="http://schemas.microsoft.com/office/drawing/2014/main" id="{94A07969-FBC6-ADCA-7E15-4F4B8320A4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91" name="Rectangle 155">
                  <a:extLst>
                    <a:ext uri="{FF2B5EF4-FFF2-40B4-BE49-F238E27FC236}">
                      <a16:creationId xmlns:a16="http://schemas.microsoft.com/office/drawing/2014/main" id="{91A3350C-F9CF-369D-753C-67F7E3757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0" name="Group 156">
                <a:extLst>
                  <a:ext uri="{FF2B5EF4-FFF2-40B4-BE49-F238E27FC236}">
                    <a16:creationId xmlns:a16="http://schemas.microsoft.com/office/drawing/2014/main" id="{46F20A9E-E4DF-A9BF-EB72-00C4FD23FB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352"/>
                <a:ext cx="5184" cy="288"/>
                <a:chOff x="624" y="480"/>
                <a:chExt cx="5184" cy="288"/>
              </a:xfrm>
            </p:grpSpPr>
            <p:sp>
              <p:nvSpPr>
                <p:cNvPr id="10356" name="Rectangle 157">
                  <a:extLst>
                    <a:ext uri="{FF2B5EF4-FFF2-40B4-BE49-F238E27FC236}">
                      <a16:creationId xmlns:a16="http://schemas.microsoft.com/office/drawing/2014/main" id="{F9DFA26F-C5B6-4299-D65B-7941F94C6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7" name="Rectangle 158">
                  <a:extLst>
                    <a:ext uri="{FF2B5EF4-FFF2-40B4-BE49-F238E27FC236}">
                      <a16:creationId xmlns:a16="http://schemas.microsoft.com/office/drawing/2014/main" id="{11006F97-1AE9-2E14-2086-DFB05E1B6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8" name="Rectangle 159">
                  <a:extLst>
                    <a:ext uri="{FF2B5EF4-FFF2-40B4-BE49-F238E27FC236}">
                      <a16:creationId xmlns:a16="http://schemas.microsoft.com/office/drawing/2014/main" id="{88922979-3A89-AA61-B2B1-CE6115EE1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9" name="Rectangle 160">
                  <a:extLst>
                    <a:ext uri="{FF2B5EF4-FFF2-40B4-BE49-F238E27FC236}">
                      <a16:creationId xmlns:a16="http://schemas.microsoft.com/office/drawing/2014/main" id="{34AFA64C-7754-DF7B-5CD9-A5989A015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0" name="Rectangle 161">
                  <a:extLst>
                    <a:ext uri="{FF2B5EF4-FFF2-40B4-BE49-F238E27FC236}">
                      <a16:creationId xmlns:a16="http://schemas.microsoft.com/office/drawing/2014/main" id="{15A66BEF-8E0C-8806-EAAF-22AB4F7A5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1" name="Rectangle 162">
                  <a:extLst>
                    <a:ext uri="{FF2B5EF4-FFF2-40B4-BE49-F238E27FC236}">
                      <a16:creationId xmlns:a16="http://schemas.microsoft.com/office/drawing/2014/main" id="{2FF29615-161D-0507-F5B6-2714A8C97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2" name="Rectangle 163">
                  <a:extLst>
                    <a:ext uri="{FF2B5EF4-FFF2-40B4-BE49-F238E27FC236}">
                      <a16:creationId xmlns:a16="http://schemas.microsoft.com/office/drawing/2014/main" id="{C94F1C6D-6BFD-C8CB-6F94-9A0259AF3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3" name="Rectangle 164">
                  <a:extLst>
                    <a:ext uri="{FF2B5EF4-FFF2-40B4-BE49-F238E27FC236}">
                      <a16:creationId xmlns:a16="http://schemas.microsoft.com/office/drawing/2014/main" id="{701AD8A8-B9B2-17F1-766F-1E35ED4A0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4" name="Rectangle 165">
                  <a:extLst>
                    <a:ext uri="{FF2B5EF4-FFF2-40B4-BE49-F238E27FC236}">
                      <a16:creationId xmlns:a16="http://schemas.microsoft.com/office/drawing/2014/main" id="{9A26FDD5-CA0D-FA43-D381-E08E27DB4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5" name="Rectangle 166">
                  <a:extLst>
                    <a:ext uri="{FF2B5EF4-FFF2-40B4-BE49-F238E27FC236}">
                      <a16:creationId xmlns:a16="http://schemas.microsoft.com/office/drawing/2014/main" id="{87F813A6-2B0C-E755-0DCD-C9CA0CE7C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6" name="Rectangle 167">
                  <a:extLst>
                    <a:ext uri="{FF2B5EF4-FFF2-40B4-BE49-F238E27FC236}">
                      <a16:creationId xmlns:a16="http://schemas.microsoft.com/office/drawing/2014/main" id="{7F0F02D0-A46A-38C1-17CF-385F93680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7" name="Rectangle 168">
                  <a:extLst>
                    <a:ext uri="{FF2B5EF4-FFF2-40B4-BE49-F238E27FC236}">
                      <a16:creationId xmlns:a16="http://schemas.microsoft.com/office/drawing/2014/main" id="{74FE7989-1CC5-D1F1-6815-5A0084F5A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8" name="Rectangle 169">
                  <a:extLst>
                    <a:ext uri="{FF2B5EF4-FFF2-40B4-BE49-F238E27FC236}">
                      <a16:creationId xmlns:a16="http://schemas.microsoft.com/office/drawing/2014/main" id="{61C6262E-DC98-7762-2EDD-95AEF93A3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69" name="Rectangle 170">
                  <a:extLst>
                    <a:ext uri="{FF2B5EF4-FFF2-40B4-BE49-F238E27FC236}">
                      <a16:creationId xmlns:a16="http://schemas.microsoft.com/office/drawing/2014/main" id="{205FEDAB-D4FB-B685-D18B-59BFC0EAD6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0" name="Rectangle 171">
                  <a:extLst>
                    <a:ext uri="{FF2B5EF4-FFF2-40B4-BE49-F238E27FC236}">
                      <a16:creationId xmlns:a16="http://schemas.microsoft.com/office/drawing/2014/main" id="{A957CD9D-653E-22BC-D79F-55D808FBA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1" name="Rectangle 172">
                  <a:extLst>
                    <a:ext uri="{FF2B5EF4-FFF2-40B4-BE49-F238E27FC236}">
                      <a16:creationId xmlns:a16="http://schemas.microsoft.com/office/drawing/2014/main" id="{B63BC302-3735-5C49-CE14-F6C739979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2" name="Rectangle 173">
                  <a:extLst>
                    <a:ext uri="{FF2B5EF4-FFF2-40B4-BE49-F238E27FC236}">
                      <a16:creationId xmlns:a16="http://schemas.microsoft.com/office/drawing/2014/main" id="{8CAF3479-4236-B570-0ECF-900C31A273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73" name="Rectangle 174">
                  <a:extLst>
                    <a:ext uri="{FF2B5EF4-FFF2-40B4-BE49-F238E27FC236}">
                      <a16:creationId xmlns:a16="http://schemas.microsoft.com/office/drawing/2014/main" id="{286232E2-D907-2878-128F-E8815AB74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1" name="Group 175">
                <a:extLst>
                  <a:ext uri="{FF2B5EF4-FFF2-40B4-BE49-F238E27FC236}">
                    <a16:creationId xmlns:a16="http://schemas.microsoft.com/office/drawing/2014/main" id="{25996360-206E-E19E-629F-C6E1F8919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640"/>
                <a:ext cx="5184" cy="288"/>
                <a:chOff x="624" y="480"/>
                <a:chExt cx="5184" cy="288"/>
              </a:xfrm>
            </p:grpSpPr>
            <p:sp>
              <p:nvSpPr>
                <p:cNvPr id="10338" name="Rectangle 176">
                  <a:extLst>
                    <a:ext uri="{FF2B5EF4-FFF2-40B4-BE49-F238E27FC236}">
                      <a16:creationId xmlns:a16="http://schemas.microsoft.com/office/drawing/2014/main" id="{32025BB5-3B06-F246-8172-BB98E7455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9" name="Rectangle 177">
                  <a:extLst>
                    <a:ext uri="{FF2B5EF4-FFF2-40B4-BE49-F238E27FC236}">
                      <a16:creationId xmlns:a16="http://schemas.microsoft.com/office/drawing/2014/main" id="{C85F4C88-7255-896E-6E67-0C7BE6DA0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0" name="Rectangle 178">
                  <a:extLst>
                    <a:ext uri="{FF2B5EF4-FFF2-40B4-BE49-F238E27FC236}">
                      <a16:creationId xmlns:a16="http://schemas.microsoft.com/office/drawing/2014/main" id="{CF49418D-10CB-065F-8A72-FEB544226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1" name="Rectangle 179">
                  <a:extLst>
                    <a:ext uri="{FF2B5EF4-FFF2-40B4-BE49-F238E27FC236}">
                      <a16:creationId xmlns:a16="http://schemas.microsoft.com/office/drawing/2014/main" id="{63A41555-D032-2589-F648-52A6EF0A5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2" name="Rectangle 180">
                  <a:extLst>
                    <a:ext uri="{FF2B5EF4-FFF2-40B4-BE49-F238E27FC236}">
                      <a16:creationId xmlns:a16="http://schemas.microsoft.com/office/drawing/2014/main" id="{DD6B7A1E-99B0-03FA-DB43-44E6391ED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3" name="Rectangle 181">
                  <a:extLst>
                    <a:ext uri="{FF2B5EF4-FFF2-40B4-BE49-F238E27FC236}">
                      <a16:creationId xmlns:a16="http://schemas.microsoft.com/office/drawing/2014/main" id="{CC28E2C3-FA52-5447-47ED-B6171BA5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4" name="Rectangle 182">
                  <a:extLst>
                    <a:ext uri="{FF2B5EF4-FFF2-40B4-BE49-F238E27FC236}">
                      <a16:creationId xmlns:a16="http://schemas.microsoft.com/office/drawing/2014/main" id="{97E10C35-F44F-E5F5-13B8-B9CCB27CA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5" name="Rectangle 183">
                  <a:extLst>
                    <a:ext uri="{FF2B5EF4-FFF2-40B4-BE49-F238E27FC236}">
                      <a16:creationId xmlns:a16="http://schemas.microsoft.com/office/drawing/2014/main" id="{CCC41D9F-59ED-A3CC-438D-B7695A4A6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6" name="Rectangle 184">
                  <a:extLst>
                    <a:ext uri="{FF2B5EF4-FFF2-40B4-BE49-F238E27FC236}">
                      <a16:creationId xmlns:a16="http://schemas.microsoft.com/office/drawing/2014/main" id="{2415F43A-D509-761A-449D-0C03FA4BBD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7" name="Rectangle 185">
                  <a:extLst>
                    <a:ext uri="{FF2B5EF4-FFF2-40B4-BE49-F238E27FC236}">
                      <a16:creationId xmlns:a16="http://schemas.microsoft.com/office/drawing/2014/main" id="{40F80B8A-AE94-C38C-7673-704FAA9D5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8" name="Rectangle 186">
                  <a:extLst>
                    <a:ext uri="{FF2B5EF4-FFF2-40B4-BE49-F238E27FC236}">
                      <a16:creationId xmlns:a16="http://schemas.microsoft.com/office/drawing/2014/main" id="{61B804D5-D033-19EC-423C-90485552C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49" name="Rectangle 187">
                  <a:extLst>
                    <a:ext uri="{FF2B5EF4-FFF2-40B4-BE49-F238E27FC236}">
                      <a16:creationId xmlns:a16="http://schemas.microsoft.com/office/drawing/2014/main" id="{98246FC0-8050-F052-BAFF-3D98E137C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0" name="Rectangle 188">
                  <a:extLst>
                    <a:ext uri="{FF2B5EF4-FFF2-40B4-BE49-F238E27FC236}">
                      <a16:creationId xmlns:a16="http://schemas.microsoft.com/office/drawing/2014/main" id="{FA33D6AB-8E1B-3520-24F9-97BB4A7A2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1" name="Rectangle 189">
                  <a:extLst>
                    <a:ext uri="{FF2B5EF4-FFF2-40B4-BE49-F238E27FC236}">
                      <a16:creationId xmlns:a16="http://schemas.microsoft.com/office/drawing/2014/main" id="{E9B813FB-C8A2-068A-DD2F-E8DB26F87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2" name="Rectangle 190">
                  <a:extLst>
                    <a:ext uri="{FF2B5EF4-FFF2-40B4-BE49-F238E27FC236}">
                      <a16:creationId xmlns:a16="http://schemas.microsoft.com/office/drawing/2014/main" id="{47C16FCE-4862-D45E-C091-1D82AEEC3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3" name="Rectangle 191">
                  <a:extLst>
                    <a:ext uri="{FF2B5EF4-FFF2-40B4-BE49-F238E27FC236}">
                      <a16:creationId xmlns:a16="http://schemas.microsoft.com/office/drawing/2014/main" id="{3ABB7B02-E3CD-963F-F4BB-992B0032E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4" name="Rectangle 192">
                  <a:extLst>
                    <a:ext uri="{FF2B5EF4-FFF2-40B4-BE49-F238E27FC236}">
                      <a16:creationId xmlns:a16="http://schemas.microsoft.com/office/drawing/2014/main" id="{F46D9B2C-3833-920D-0DD5-E1B423BFF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55" name="Rectangle 193">
                  <a:extLst>
                    <a:ext uri="{FF2B5EF4-FFF2-40B4-BE49-F238E27FC236}">
                      <a16:creationId xmlns:a16="http://schemas.microsoft.com/office/drawing/2014/main" id="{742A196E-852B-9DBC-DCB3-FBEB90A82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2" name="Group 194">
                <a:extLst>
                  <a:ext uri="{FF2B5EF4-FFF2-40B4-BE49-F238E27FC236}">
                    <a16:creationId xmlns:a16="http://schemas.microsoft.com/office/drawing/2014/main" id="{98240068-5C9D-009A-9881-F9964355D9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928"/>
                <a:ext cx="5184" cy="288"/>
                <a:chOff x="624" y="480"/>
                <a:chExt cx="5184" cy="288"/>
              </a:xfrm>
            </p:grpSpPr>
            <p:sp>
              <p:nvSpPr>
                <p:cNvPr id="10320" name="Rectangle 195">
                  <a:extLst>
                    <a:ext uri="{FF2B5EF4-FFF2-40B4-BE49-F238E27FC236}">
                      <a16:creationId xmlns:a16="http://schemas.microsoft.com/office/drawing/2014/main" id="{13E54289-07BE-A316-5538-813DBA742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1" name="Rectangle 196">
                  <a:extLst>
                    <a:ext uri="{FF2B5EF4-FFF2-40B4-BE49-F238E27FC236}">
                      <a16:creationId xmlns:a16="http://schemas.microsoft.com/office/drawing/2014/main" id="{A54A5446-8095-AEDE-9FB9-64250491E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2" name="Rectangle 197">
                  <a:extLst>
                    <a:ext uri="{FF2B5EF4-FFF2-40B4-BE49-F238E27FC236}">
                      <a16:creationId xmlns:a16="http://schemas.microsoft.com/office/drawing/2014/main" id="{7DD05F99-70FA-B655-66C0-5EA996EB7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3" name="Rectangle 198">
                  <a:extLst>
                    <a:ext uri="{FF2B5EF4-FFF2-40B4-BE49-F238E27FC236}">
                      <a16:creationId xmlns:a16="http://schemas.microsoft.com/office/drawing/2014/main" id="{2E37B3D0-CC66-D91D-9054-A85376C53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4" name="Rectangle 199">
                  <a:extLst>
                    <a:ext uri="{FF2B5EF4-FFF2-40B4-BE49-F238E27FC236}">
                      <a16:creationId xmlns:a16="http://schemas.microsoft.com/office/drawing/2014/main" id="{A81A49D3-462F-D06C-8D7D-5C9686959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5" name="Rectangle 200">
                  <a:extLst>
                    <a:ext uri="{FF2B5EF4-FFF2-40B4-BE49-F238E27FC236}">
                      <a16:creationId xmlns:a16="http://schemas.microsoft.com/office/drawing/2014/main" id="{6E435EE1-3900-09DA-1E11-A6743EA10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6" name="Rectangle 201">
                  <a:extLst>
                    <a:ext uri="{FF2B5EF4-FFF2-40B4-BE49-F238E27FC236}">
                      <a16:creationId xmlns:a16="http://schemas.microsoft.com/office/drawing/2014/main" id="{92448BC7-926B-52AB-315A-792DE3570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7" name="Rectangle 202">
                  <a:extLst>
                    <a:ext uri="{FF2B5EF4-FFF2-40B4-BE49-F238E27FC236}">
                      <a16:creationId xmlns:a16="http://schemas.microsoft.com/office/drawing/2014/main" id="{AE7C1EA4-1FCE-5D8D-6D48-F10E9BF40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8" name="Rectangle 203">
                  <a:extLst>
                    <a:ext uri="{FF2B5EF4-FFF2-40B4-BE49-F238E27FC236}">
                      <a16:creationId xmlns:a16="http://schemas.microsoft.com/office/drawing/2014/main" id="{855D6E72-E249-3F3B-C5BB-0FE294C9A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29" name="Rectangle 204">
                  <a:extLst>
                    <a:ext uri="{FF2B5EF4-FFF2-40B4-BE49-F238E27FC236}">
                      <a16:creationId xmlns:a16="http://schemas.microsoft.com/office/drawing/2014/main" id="{62B3F14F-3B8F-2095-4EB5-D6AFE901E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0" name="Rectangle 205">
                  <a:extLst>
                    <a:ext uri="{FF2B5EF4-FFF2-40B4-BE49-F238E27FC236}">
                      <a16:creationId xmlns:a16="http://schemas.microsoft.com/office/drawing/2014/main" id="{FA257F7F-EDDD-008C-3EC0-9F01497D4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1" name="Rectangle 206">
                  <a:extLst>
                    <a:ext uri="{FF2B5EF4-FFF2-40B4-BE49-F238E27FC236}">
                      <a16:creationId xmlns:a16="http://schemas.microsoft.com/office/drawing/2014/main" id="{7E57D30D-5011-5576-537A-A186AC863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2" name="Rectangle 207">
                  <a:extLst>
                    <a:ext uri="{FF2B5EF4-FFF2-40B4-BE49-F238E27FC236}">
                      <a16:creationId xmlns:a16="http://schemas.microsoft.com/office/drawing/2014/main" id="{357EC365-EF8D-50C8-DA9D-AAE81E3F2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3" name="Rectangle 208">
                  <a:extLst>
                    <a:ext uri="{FF2B5EF4-FFF2-40B4-BE49-F238E27FC236}">
                      <a16:creationId xmlns:a16="http://schemas.microsoft.com/office/drawing/2014/main" id="{93B3CA7A-65AB-2C0F-93C5-E9EEBE931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4" name="Rectangle 209">
                  <a:extLst>
                    <a:ext uri="{FF2B5EF4-FFF2-40B4-BE49-F238E27FC236}">
                      <a16:creationId xmlns:a16="http://schemas.microsoft.com/office/drawing/2014/main" id="{61E51F0F-8010-5928-AAD8-6CEBF5764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5" name="Rectangle 210">
                  <a:extLst>
                    <a:ext uri="{FF2B5EF4-FFF2-40B4-BE49-F238E27FC236}">
                      <a16:creationId xmlns:a16="http://schemas.microsoft.com/office/drawing/2014/main" id="{2D8D9DDF-F6F9-416D-C0B0-244E9F550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6" name="Rectangle 211">
                  <a:extLst>
                    <a:ext uri="{FF2B5EF4-FFF2-40B4-BE49-F238E27FC236}">
                      <a16:creationId xmlns:a16="http://schemas.microsoft.com/office/drawing/2014/main" id="{DAB60E11-C3A5-54A8-494A-7FC79D9B0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37" name="Rectangle 212">
                  <a:extLst>
                    <a:ext uri="{FF2B5EF4-FFF2-40B4-BE49-F238E27FC236}">
                      <a16:creationId xmlns:a16="http://schemas.microsoft.com/office/drawing/2014/main" id="{C5AEA5CE-CCD4-11D6-272D-5CE422790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3" name="Group 213">
                <a:extLst>
                  <a:ext uri="{FF2B5EF4-FFF2-40B4-BE49-F238E27FC236}">
                    <a16:creationId xmlns:a16="http://schemas.microsoft.com/office/drawing/2014/main" id="{37248B32-5EFA-60C9-95C6-052A9079D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216"/>
                <a:ext cx="5184" cy="288"/>
                <a:chOff x="624" y="480"/>
                <a:chExt cx="5184" cy="288"/>
              </a:xfrm>
            </p:grpSpPr>
            <p:sp>
              <p:nvSpPr>
                <p:cNvPr id="10302" name="Rectangle 214">
                  <a:extLst>
                    <a:ext uri="{FF2B5EF4-FFF2-40B4-BE49-F238E27FC236}">
                      <a16:creationId xmlns:a16="http://schemas.microsoft.com/office/drawing/2014/main" id="{2D66BDF1-B46A-81D4-798E-B986E59DE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3" name="Rectangle 215">
                  <a:extLst>
                    <a:ext uri="{FF2B5EF4-FFF2-40B4-BE49-F238E27FC236}">
                      <a16:creationId xmlns:a16="http://schemas.microsoft.com/office/drawing/2014/main" id="{9CB2EEF7-3173-6A6C-BB26-DE8C3C3B7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4" name="Rectangle 216">
                  <a:extLst>
                    <a:ext uri="{FF2B5EF4-FFF2-40B4-BE49-F238E27FC236}">
                      <a16:creationId xmlns:a16="http://schemas.microsoft.com/office/drawing/2014/main" id="{967E9AA8-A4CA-5C19-B30D-9B120DE17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5" name="Rectangle 217">
                  <a:extLst>
                    <a:ext uri="{FF2B5EF4-FFF2-40B4-BE49-F238E27FC236}">
                      <a16:creationId xmlns:a16="http://schemas.microsoft.com/office/drawing/2014/main" id="{274FBD68-7D13-3E7F-3F91-2FAFF23C3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6" name="Rectangle 218">
                  <a:extLst>
                    <a:ext uri="{FF2B5EF4-FFF2-40B4-BE49-F238E27FC236}">
                      <a16:creationId xmlns:a16="http://schemas.microsoft.com/office/drawing/2014/main" id="{FC2F74E4-B2C2-6A38-DCEB-CD683D17C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7" name="Rectangle 219">
                  <a:extLst>
                    <a:ext uri="{FF2B5EF4-FFF2-40B4-BE49-F238E27FC236}">
                      <a16:creationId xmlns:a16="http://schemas.microsoft.com/office/drawing/2014/main" id="{AC1A7994-A66A-E615-C723-73B7E02B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8" name="Rectangle 220">
                  <a:extLst>
                    <a:ext uri="{FF2B5EF4-FFF2-40B4-BE49-F238E27FC236}">
                      <a16:creationId xmlns:a16="http://schemas.microsoft.com/office/drawing/2014/main" id="{6A3D5EAF-B936-49B3-B37F-56A4881BC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9" name="Rectangle 221">
                  <a:extLst>
                    <a:ext uri="{FF2B5EF4-FFF2-40B4-BE49-F238E27FC236}">
                      <a16:creationId xmlns:a16="http://schemas.microsoft.com/office/drawing/2014/main" id="{08686F2E-6A7C-D2E4-2692-AF63737EC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0" name="Rectangle 222">
                  <a:extLst>
                    <a:ext uri="{FF2B5EF4-FFF2-40B4-BE49-F238E27FC236}">
                      <a16:creationId xmlns:a16="http://schemas.microsoft.com/office/drawing/2014/main" id="{29D8AB2A-3222-81AC-5661-791D809887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1" name="Rectangle 223">
                  <a:extLst>
                    <a:ext uri="{FF2B5EF4-FFF2-40B4-BE49-F238E27FC236}">
                      <a16:creationId xmlns:a16="http://schemas.microsoft.com/office/drawing/2014/main" id="{4BC6DAA1-9692-4255-832D-98D974B3A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2" name="Rectangle 224">
                  <a:extLst>
                    <a:ext uri="{FF2B5EF4-FFF2-40B4-BE49-F238E27FC236}">
                      <a16:creationId xmlns:a16="http://schemas.microsoft.com/office/drawing/2014/main" id="{C32431F4-94C0-C439-66FD-E4DC1602C1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3" name="Rectangle 225">
                  <a:extLst>
                    <a:ext uri="{FF2B5EF4-FFF2-40B4-BE49-F238E27FC236}">
                      <a16:creationId xmlns:a16="http://schemas.microsoft.com/office/drawing/2014/main" id="{1AB70C9C-3F4C-01B8-9911-6BCD2D001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4" name="Rectangle 226">
                  <a:extLst>
                    <a:ext uri="{FF2B5EF4-FFF2-40B4-BE49-F238E27FC236}">
                      <a16:creationId xmlns:a16="http://schemas.microsoft.com/office/drawing/2014/main" id="{4253C9B6-E952-B04E-D0AF-0C5D44062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5" name="Rectangle 227">
                  <a:extLst>
                    <a:ext uri="{FF2B5EF4-FFF2-40B4-BE49-F238E27FC236}">
                      <a16:creationId xmlns:a16="http://schemas.microsoft.com/office/drawing/2014/main" id="{7D9D4867-C288-0E77-87AB-58711A66F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6" name="Rectangle 228">
                  <a:extLst>
                    <a:ext uri="{FF2B5EF4-FFF2-40B4-BE49-F238E27FC236}">
                      <a16:creationId xmlns:a16="http://schemas.microsoft.com/office/drawing/2014/main" id="{5D035B21-E289-AAFF-1A9B-2AE74BDB6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7" name="Rectangle 229">
                  <a:extLst>
                    <a:ext uri="{FF2B5EF4-FFF2-40B4-BE49-F238E27FC236}">
                      <a16:creationId xmlns:a16="http://schemas.microsoft.com/office/drawing/2014/main" id="{EC1D77CB-6DCC-D056-48C0-D8931C6A39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8" name="Rectangle 230">
                  <a:extLst>
                    <a:ext uri="{FF2B5EF4-FFF2-40B4-BE49-F238E27FC236}">
                      <a16:creationId xmlns:a16="http://schemas.microsoft.com/office/drawing/2014/main" id="{99412F7B-B89C-CFA9-8C96-5FC630DD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19" name="Rectangle 231">
                  <a:extLst>
                    <a:ext uri="{FF2B5EF4-FFF2-40B4-BE49-F238E27FC236}">
                      <a16:creationId xmlns:a16="http://schemas.microsoft.com/office/drawing/2014/main" id="{9FD994A8-233F-E8B0-A5E0-E71447F55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4" name="Group 232">
                <a:extLst>
                  <a:ext uri="{FF2B5EF4-FFF2-40B4-BE49-F238E27FC236}">
                    <a16:creationId xmlns:a16="http://schemas.microsoft.com/office/drawing/2014/main" id="{5B96963A-3161-B6D1-977F-721121F0BA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504"/>
                <a:ext cx="5184" cy="288"/>
                <a:chOff x="624" y="480"/>
                <a:chExt cx="5184" cy="288"/>
              </a:xfrm>
            </p:grpSpPr>
            <p:sp>
              <p:nvSpPr>
                <p:cNvPr id="10284" name="Rectangle 233">
                  <a:extLst>
                    <a:ext uri="{FF2B5EF4-FFF2-40B4-BE49-F238E27FC236}">
                      <a16:creationId xmlns:a16="http://schemas.microsoft.com/office/drawing/2014/main" id="{C08337EE-1A7B-68EA-214B-78A6038CE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5" name="Rectangle 234">
                  <a:extLst>
                    <a:ext uri="{FF2B5EF4-FFF2-40B4-BE49-F238E27FC236}">
                      <a16:creationId xmlns:a16="http://schemas.microsoft.com/office/drawing/2014/main" id="{BBD3A0B0-E1C1-CAFA-F1E5-7B113E03E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6" name="Rectangle 235">
                  <a:extLst>
                    <a:ext uri="{FF2B5EF4-FFF2-40B4-BE49-F238E27FC236}">
                      <a16:creationId xmlns:a16="http://schemas.microsoft.com/office/drawing/2014/main" id="{3F58EEEC-3931-A63B-80BA-55B5BAD78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7" name="Rectangle 236">
                  <a:extLst>
                    <a:ext uri="{FF2B5EF4-FFF2-40B4-BE49-F238E27FC236}">
                      <a16:creationId xmlns:a16="http://schemas.microsoft.com/office/drawing/2014/main" id="{37CABABC-13B8-331A-E908-6F4A5B6EF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8" name="Rectangle 237">
                  <a:extLst>
                    <a:ext uri="{FF2B5EF4-FFF2-40B4-BE49-F238E27FC236}">
                      <a16:creationId xmlns:a16="http://schemas.microsoft.com/office/drawing/2014/main" id="{D2F8A42F-6B70-C224-CA7B-C6B63E285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9" name="Rectangle 238">
                  <a:extLst>
                    <a:ext uri="{FF2B5EF4-FFF2-40B4-BE49-F238E27FC236}">
                      <a16:creationId xmlns:a16="http://schemas.microsoft.com/office/drawing/2014/main" id="{C70DD27E-C723-D8D6-157B-F6821DF15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0" name="Rectangle 239">
                  <a:extLst>
                    <a:ext uri="{FF2B5EF4-FFF2-40B4-BE49-F238E27FC236}">
                      <a16:creationId xmlns:a16="http://schemas.microsoft.com/office/drawing/2014/main" id="{E851EDC1-DD80-849B-ADB7-A59B594BC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1" name="Rectangle 240">
                  <a:extLst>
                    <a:ext uri="{FF2B5EF4-FFF2-40B4-BE49-F238E27FC236}">
                      <a16:creationId xmlns:a16="http://schemas.microsoft.com/office/drawing/2014/main" id="{60E83970-B36B-6435-CC7E-598A02899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2" name="Rectangle 241">
                  <a:extLst>
                    <a:ext uri="{FF2B5EF4-FFF2-40B4-BE49-F238E27FC236}">
                      <a16:creationId xmlns:a16="http://schemas.microsoft.com/office/drawing/2014/main" id="{78CD5071-0AE8-617D-D5F4-AB99E6DED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3" name="Rectangle 242">
                  <a:extLst>
                    <a:ext uri="{FF2B5EF4-FFF2-40B4-BE49-F238E27FC236}">
                      <a16:creationId xmlns:a16="http://schemas.microsoft.com/office/drawing/2014/main" id="{3853B2B0-D8D5-DCFD-9A06-679CDCACB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4" name="Rectangle 243">
                  <a:extLst>
                    <a:ext uri="{FF2B5EF4-FFF2-40B4-BE49-F238E27FC236}">
                      <a16:creationId xmlns:a16="http://schemas.microsoft.com/office/drawing/2014/main" id="{8599A80D-6DC8-077E-9C02-66D63DBA6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5" name="Rectangle 244">
                  <a:extLst>
                    <a:ext uri="{FF2B5EF4-FFF2-40B4-BE49-F238E27FC236}">
                      <a16:creationId xmlns:a16="http://schemas.microsoft.com/office/drawing/2014/main" id="{6EDA4224-7A66-FA18-5511-9B1CE7474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6" name="Rectangle 245">
                  <a:extLst>
                    <a:ext uri="{FF2B5EF4-FFF2-40B4-BE49-F238E27FC236}">
                      <a16:creationId xmlns:a16="http://schemas.microsoft.com/office/drawing/2014/main" id="{EF16542C-5F5C-1D76-9F4B-E047C7A8C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7" name="Rectangle 246">
                  <a:extLst>
                    <a:ext uri="{FF2B5EF4-FFF2-40B4-BE49-F238E27FC236}">
                      <a16:creationId xmlns:a16="http://schemas.microsoft.com/office/drawing/2014/main" id="{EB668266-90CA-8A03-3FEC-5B781045E6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8" name="Rectangle 247">
                  <a:extLst>
                    <a:ext uri="{FF2B5EF4-FFF2-40B4-BE49-F238E27FC236}">
                      <a16:creationId xmlns:a16="http://schemas.microsoft.com/office/drawing/2014/main" id="{AAB178E6-F6BB-90A6-ACEB-E632E1033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99" name="Rectangle 248">
                  <a:extLst>
                    <a:ext uri="{FF2B5EF4-FFF2-40B4-BE49-F238E27FC236}">
                      <a16:creationId xmlns:a16="http://schemas.microsoft.com/office/drawing/2014/main" id="{3B470C69-43F4-4A3A-B7F5-73135D34C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0" name="Rectangle 249">
                  <a:extLst>
                    <a:ext uri="{FF2B5EF4-FFF2-40B4-BE49-F238E27FC236}">
                      <a16:creationId xmlns:a16="http://schemas.microsoft.com/office/drawing/2014/main" id="{EA06075E-BF40-23DC-97F1-CAA1AA509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301" name="Rectangle 250">
                  <a:extLst>
                    <a:ext uri="{FF2B5EF4-FFF2-40B4-BE49-F238E27FC236}">
                      <a16:creationId xmlns:a16="http://schemas.microsoft.com/office/drawing/2014/main" id="{1D08F0F3-1E0F-8E80-2236-F50D2CEE6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0265" name="Group 251">
                <a:extLst>
                  <a:ext uri="{FF2B5EF4-FFF2-40B4-BE49-F238E27FC236}">
                    <a16:creationId xmlns:a16="http://schemas.microsoft.com/office/drawing/2014/main" id="{71DC7DCA-0B68-7BDE-CC16-BF1902184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792"/>
                <a:ext cx="5184" cy="288"/>
                <a:chOff x="624" y="480"/>
                <a:chExt cx="5184" cy="288"/>
              </a:xfrm>
            </p:grpSpPr>
            <p:sp>
              <p:nvSpPr>
                <p:cNvPr id="10266" name="Rectangle 252">
                  <a:extLst>
                    <a:ext uri="{FF2B5EF4-FFF2-40B4-BE49-F238E27FC236}">
                      <a16:creationId xmlns:a16="http://schemas.microsoft.com/office/drawing/2014/main" id="{51317408-6491-DA88-E9E0-22FF7FB2B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67" name="Rectangle 253">
                  <a:extLst>
                    <a:ext uri="{FF2B5EF4-FFF2-40B4-BE49-F238E27FC236}">
                      <a16:creationId xmlns:a16="http://schemas.microsoft.com/office/drawing/2014/main" id="{865702C9-95E3-B1CF-1371-EA08003E9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68" name="Rectangle 254">
                  <a:extLst>
                    <a:ext uri="{FF2B5EF4-FFF2-40B4-BE49-F238E27FC236}">
                      <a16:creationId xmlns:a16="http://schemas.microsoft.com/office/drawing/2014/main" id="{7DD69A11-EE71-569A-7DC8-7E12479AF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69" name="Rectangle 255">
                  <a:extLst>
                    <a:ext uri="{FF2B5EF4-FFF2-40B4-BE49-F238E27FC236}">
                      <a16:creationId xmlns:a16="http://schemas.microsoft.com/office/drawing/2014/main" id="{9209096D-DE97-B774-4FFC-40641EE6B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0" name="Rectangle 256">
                  <a:extLst>
                    <a:ext uri="{FF2B5EF4-FFF2-40B4-BE49-F238E27FC236}">
                      <a16:creationId xmlns:a16="http://schemas.microsoft.com/office/drawing/2014/main" id="{5ADBA583-CF0F-26DD-4D60-71F66FC64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1" name="Rectangle 257">
                  <a:extLst>
                    <a:ext uri="{FF2B5EF4-FFF2-40B4-BE49-F238E27FC236}">
                      <a16:creationId xmlns:a16="http://schemas.microsoft.com/office/drawing/2014/main" id="{6EC05A62-2A46-8325-AFB6-055FB33FB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2" name="Rectangle 258">
                  <a:extLst>
                    <a:ext uri="{FF2B5EF4-FFF2-40B4-BE49-F238E27FC236}">
                      <a16:creationId xmlns:a16="http://schemas.microsoft.com/office/drawing/2014/main" id="{7F5A2A06-093B-A5F8-96F8-7F25E470E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3" name="Rectangle 259">
                  <a:extLst>
                    <a:ext uri="{FF2B5EF4-FFF2-40B4-BE49-F238E27FC236}">
                      <a16:creationId xmlns:a16="http://schemas.microsoft.com/office/drawing/2014/main" id="{5FBB3F53-A31F-5F03-CC90-437E7BA06E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4" name="Rectangle 260">
                  <a:extLst>
                    <a:ext uri="{FF2B5EF4-FFF2-40B4-BE49-F238E27FC236}">
                      <a16:creationId xmlns:a16="http://schemas.microsoft.com/office/drawing/2014/main" id="{30FCDA1E-DD26-C31A-E083-8A0DF280B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5" name="Rectangle 261">
                  <a:extLst>
                    <a:ext uri="{FF2B5EF4-FFF2-40B4-BE49-F238E27FC236}">
                      <a16:creationId xmlns:a16="http://schemas.microsoft.com/office/drawing/2014/main" id="{AB553A9A-AFE0-11CF-D018-555875095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6" name="Rectangle 262">
                  <a:extLst>
                    <a:ext uri="{FF2B5EF4-FFF2-40B4-BE49-F238E27FC236}">
                      <a16:creationId xmlns:a16="http://schemas.microsoft.com/office/drawing/2014/main" id="{4FA78632-32A6-B166-E3F0-1188508BA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7" name="Rectangle 263">
                  <a:extLst>
                    <a:ext uri="{FF2B5EF4-FFF2-40B4-BE49-F238E27FC236}">
                      <a16:creationId xmlns:a16="http://schemas.microsoft.com/office/drawing/2014/main" id="{652A0E7C-667B-B65A-A471-50870FA99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8" name="Rectangle 264">
                  <a:extLst>
                    <a:ext uri="{FF2B5EF4-FFF2-40B4-BE49-F238E27FC236}">
                      <a16:creationId xmlns:a16="http://schemas.microsoft.com/office/drawing/2014/main" id="{FA33E410-2C69-F4A7-E9CB-E154A606E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79" name="Rectangle 265">
                  <a:extLst>
                    <a:ext uri="{FF2B5EF4-FFF2-40B4-BE49-F238E27FC236}">
                      <a16:creationId xmlns:a16="http://schemas.microsoft.com/office/drawing/2014/main" id="{EB4B69AF-F182-90ED-42B3-CFB5E95E8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0" name="Rectangle 266">
                  <a:extLst>
                    <a:ext uri="{FF2B5EF4-FFF2-40B4-BE49-F238E27FC236}">
                      <a16:creationId xmlns:a16="http://schemas.microsoft.com/office/drawing/2014/main" id="{8B142731-89D3-B4A5-464E-2ACE92C26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1" name="Rectangle 267">
                  <a:extLst>
                    <a:ext uri="{FF2B5EF4-FFF2-40B4-BE49-F238E27FC236}">
                      <a16:creationId xmlns:a16="http://schemas.microsoft.com/office/drawing/2014/main" id="{22669AC4-8D1E-300B-6ED8-001E861DB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2" name="Rectangle 268">
                  <a:extLst>
                    <a:ext uri="{FF2B5EF4-FFF2-40B4-BE49-F238E27FC236}">
                      <a16:creationId xmlns:a16="http://schemas.microsoft.com/office/drawing/2014/main" id="{8D1072DF-73D3-2D06-F23A-9F4C39155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283" name="Rectangle 269">
                  <a:extLst>
                    <a:ext uri="{FF2B5EF4-FFF2-40B4-BE49-F238E27FC236}">
                      <a16:creationId xmlns:a16="http://schemas.microsoft.com/office/drawing/2014/main" id="{BD7519FC-FED7-E06D-67AA-008307423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0" y="480"/>
                  <a:ext cx="288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10250" name="Line 270">
              <a:extLst>
                <a:ext uri="{FF2B5EF4-FFF2-40B4-BE49-F238E27FC236}">
                  <a16:creationId xmlns:a16="http://schemas.microsoft.com/office/drawing/2014/main" id="{4C0ACF31-106C-706B-34E8-DA3AC01B4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251" name="Line 271">
              <a:extLst>
                <a:ext uri="{FF2B5EF4-FFF2-40B4-BE49-F238E27FC236}">
                  <a16:creationId xmlns:a16="http://schemas.microsoft.com/office/drawing/2014/main" id="{4052BE1E-6E9C-48C9-BB15-16319AA23A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20" y="2160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243" name="Line 272">
            <a:extLst>
              <a:ext uri="{FF2B5EF4-FFF2-40B4-BE49-F238E27FC236}">
                <a16:creationId xmlns:a16="http://schemas.microsoft.com/office/drawing/2014/main" id="{C44C1009-A054-527F-9FBC-BC1A5C546B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" y="914400"/>
            <a:ext cx="5791200" cy="57912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9489" name="Picture 273" descr="coaster down">
            <a:extLst>
              <a:ext uri="{FF2B5EF4-FFF2-40B4-BE49-F238E27FC236}">
                <a16:creationId xmlns:a16="http://schemas.microsoft.com/office/drawing/2014/main" id="{6A33881B-BF51-F6BE-CCED-BA2D416E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467100"/>
            <a:ext cx="2908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0" name="WordArt 274">
            <a:extLst>
              <a:ext uri="{FF2B5EF4-FFF2-40B4-BE49-F238E27FC236}">
                <a16:creationId xmlns:a16="http://schemas.microsoft.com/office/drawing/2014/main" id="{6AC0F1E1-E268-0F56-7B74-C6B46226E3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01603">
            <a:off x="57150" y="2914650"/>
            <a:ext cx="4876800" cy="2552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648"/>
              </a:avLst>
            </a:prstTxWarp>
          </a:bodyPr>
          <a:lstStyle/>
          <a:p>
            <a:pPr algn="ctr"/>
            <a:r>
              <a:rPr lang="en-A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20580000" scaled="1"/>
                </a:gradFill>
                <a:latin typeface="Comic Sans MS" panose="030F0702030302020204" pitchFamily="66" charset="0"/>
              </a:rPr>
              <a:t>Downhill</a:t>
            </a:r>
          </a:p>
        </p:txBody>
      </p:sp>
      <p:grpSp>
        <p:nvGrpSpPr>
          <p:cNvPr id="18" name="Group 275">
            <a:extLst>
              <a:ext uri="{FF2B5EF4-FFF2-40B4-BE49-F238E27FC236}">
                <a16:creationId xmlns:a16="http://schemas.microsoft.com/office/drawing/2014/main" id="{02401B5A-B74E-BAFA-2DD4-8BA46031F35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81000"/>
            <a:ext cx="3733800" cy="2667000"/>
            <a:chOff x="3024" y="240"/>
            <a:chExt cx="2352" cy="1680"/>
          </a:xfrm>
        </p:grpSpPr>
        <p:sp>
          <p:nvSpPr>
            <p:cNvPr id="10247" name="WordArt 276">
              <a:extLst>
                <a:ext uri="{FF2B5EF4-FFF2-40B4-BE49-F238E27FC236}">
                  <a16:creationId xmlns:a16="http://schemas.microsoft.com/office/drawing/2014/main" id="{387916D2-3AF7-3AC7-5ADF-C8B2EFE1951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24" y="240"/>
              <a:ext cx="2352" cy="7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Comic Sans MS" panose="030F0702030302020204" pitchFamily="66" charset="0"/>
                </a:rPr>
                <a:t>Negative</a:t>
              </a:r>
            </a:p>
          </p:txBody>
        </p:sp>
        <p:sp>
          <p:nvSpPr>
            <p:cNvPr id="10248" name="WordArt 277">
              <a:extLst>
                <a:ext uri="{FF2B5EF4-FFF2-40B4-BE49-F238E27FC236}">
                  <a16:creationId xmlns:a16="http://schemas.microsoft.com/office/drawing/2014/main" id="{41321CC9-B6E6-1F7B-0B7A-09B59A33D3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54" y="960"/>
              <a:ext cx="1691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3600" kern="10"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Comic Sans MS" panose="030F0702030302020204" pitchFamily="66" charset="0"/>
                </a:rPr>
                <a:t>Slope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G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863</Words>
  <Application>Microsoft Office PowerPoint</Application>
  <PresentationFormat>On-screen Show (4:3)</PresentationFormat>
  <Paragraphs>232</Paragraphs>
  <Slides>30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Default Design</vt:lpstr>
      <vt:lpstr>Microsoft Equation 3.0</vt:lpstr>
      <vt:lpstr>Rate of Change and Slope</vt:lpstr>
      <vt:lpstr>Quick Preview</vt:lpstr>
      <vt:lpstr>Rate of Change</vt:lpstr>
      <vt:lpstr>PowerPoint Presentation</vt:lpstr>
      <vt:lpstr>How steep is the steepest roller coaster?</vt:lpstr>
      <vt:lpstr>Imagine a roller coaster moving from LEFT to RIGHT</vt:lpstr>
      <vt:lpstr>There are four different kinds of slope the coaster could encounter...</vt:lpstr>
      <vt:lpstr>PowerPoint Presentation</vt:lpstr>
      <vt:lpstr>PowerPoint Presentation</vt:lpstr>
      <vt:lpstr>And 2 Special Cases…</vt:lpstr>
      <vt:lpstr>PowerPoint Presentation</vt:lpstr>
      <vt:lpstr>PowerPoint Presentation</vt:lpstr>
      <vt:lpstr>For the following slides, call out whether the slope is positive, negative, zero, or undefined.</vt:lpstr>
      <vt:lpstr>PowerPoint Presentation</vt:lpstr>
      <vt:lpstr>PowerPoint Presentation</vt:lpstr>
      <vt:lpstr>PowerPoint Presentation</vt:lpstr>
      <vt:lpstr>PowerPoint Presentation</vt:lpstr>
      <vt:lpstr>How do you calculate the slope of a line?</vt:lpstr>
      <vt:lpstr>Start with 2 points on gridline intersections </vt:lpstr>
      <vt:lpstr>How do you calculate the slope of a line?</vt:lpstr>
      <vt:lpstr>What sign is it?</vt:lpstr>
      <vt:lpstr>Step 1: Choose 2 points </vt:lpstr>
      <vt:lpstr>Step 1: Choose 2 points </vt:lpstr>
      <vt:lpstr>Practice # 3: Find the slope of this line</vt:lpstr>
      <vt:lpstr>Practice # 4:  Find the slope of this line </vt:lpstr>
      <vt:lpstr>Slope Formula</vt:lpstr>
      <vt:lpstr>Slope Formula</vt:lpstr>
      <vt:lpstr>PowerPoint Presentation</vt:lpstr>
      <vt:lpstr>Wrap Up</vt:lpstr>
      <vt:lpstr>Before you leave: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 Rate of Change and Slope</dc:title>
  <dc:creator>chillywilly</dc:creator>
  <cp:lastModifiedBy>Lyn ZHANG</cp:lastModifiedBy>
  <cp:revision>34</cp:revision>
  <dcterms:created xsi:type="dcterms:W3CDTF">2008-11-16T23:01:30Z</dcterms:created>
  <dcterms:modified xsi:type="dcterms:W3CDTF">2022-10-24T00:26:23Z</dcterms:modified>
</cp:coreProperties>
</file>