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359" r:id="rId12"/>
    <p:sldId id="3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 snapToObjects="1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2B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0CF04204-0286-44BF-B737-9B7C2BDBF887}" type="pres">
      <dgm:prSet presAssocID="{E8FDA408-EBE3-4FFF-B181-52121CC44C86}" presName="root" presStyleCnt="0">
        <dgm:presLayoutVars>
          <dgm:dir/>
          <dgm:resizeHandles val="exact"/>
        </dgm:presLayoutVars>
      </dgm:prSet>
      <dgm:spPr/>
    </dgm:pt>
    <dgm:pt modelId="{7544724A-A36A-46A6-B69F-F630DD943746}" type="pres">
      <dgm:prSet presAssocID="{22505801-6524-4B50-AD6D-CE222BF09B96}" presName="compNode" presStyleCnt="0"/>
      <dgm:spPr/>
    </dgm:pt>
    <dgm:pt modelId="{B625762F-B246-4A7A-8948-93A3D1305B20}" type="pres">
      <dgm:prSet presAssocID="{22505801-6524-4B50-AD6D-CE222BF09B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AF8F19E-323D-44D2-966E-B0D06093BEF6}" type="pres">
      <dgm:prSet presAssocID="{22505801-6524-4B50-AD6D-CE222BF09B96}" presName="spaceRect" presStyleCnt="0"/>
      <dgm:spPr/>
    </dgm:pt>
    <dgm:pt modelId="{5E6F2A98-703C-4AA3-BDAF-848ECBB72C1E}" type="pres">
      <dgm:prSet presAssocID="{22505801-6524-4B50-AD6D-CE222BF09B96}" presName="textRect" presStyleLbl="revTx" presStyleIdx="0" presStyleCnt="2">
        <dgm:presLayoutVars>
          <dgm:chMax val="1"/>
          <dgm:chPref val="1"/>
        </dgm:presLayoutVars>
      </dgm:prSet>
      <dgm:spPr/>
    </dgm:pt>
    <dgm:pt modelId="{FFFC59DC-519B-4636-AA6D-B379A31842C7}" type="pres">
      <dgm:prSet presAssocID="{A5CD2530-2B66-466F-AF32-B7FC543B0E93}" presName="sibTrans" presStyleCnt="0"/>
      <dgm:spPr/>
    </dgm:pt>
    <dgm:pt modelId="{929BD6A6-3573-494C-9FA7-A449DA87303E}" type="pres">
      <dgm:prSet presAssocID="{7B63A322-A32D-7440-95CC-4C227BD04D22}" presName="compNode" presStyleCnt="0"/>
      <dgm:spPr/>
    </dgm:pt>
    <dgm:pt modelId="{D19A68F9-9A1D-4EC8-91AC-6B92314A59E7}" type="pres">
      <dgm:prSet presAssocID="{7B63A322-A32D-7440-95CC-4C227BD04D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575AC1AD-3C59-4DD1-AD35-B59AD866EC30}" type="pres">
      <dgm:prSet presAssocID="{7B63A322-A32D-7440-95CC-4C227BD04D22}" presName="spaceRect" presStyleCnt="0"/>
      <dgm:spPr/>
    </dgm:pt>
    <dgm:pt modelId="{C254BD52-9218-4B54-A1B6-DB7534C42610}" type="pres">
      <dgm:prSet presAssocID="{7B63A322-A32D-7440-95CC-4C227BD04D2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6C135E7E-A3AB-E84C-B98A-98755EB2AB13}" type="presOf" srcId="{7B63A322-A32D-7440-95CC-4C227BD04D22}" destId="{C254BD52-9218-4B54-A1B6-DB7534C42610}" srcOrd="0" destOrd="0" presId="urn:microsoft.com/office/officeart/2018/2/layout/IconLabelList"/>
    <dgm:cxn modelId="{A5D0E796-FCD6-9347-9A0F-41EF5CEE4E00}" type="presOf" srcId="{E8FDA408-EBE3-4FFF-B181-52121CC44C86}" destId="{0CF04204-0286-44BF-B737-9B7C2BDBF887}" srcOrd="0" destOrd="0" presId="urn:microsoft.com/office/officeart/2018/2/layout/IconLabelList"/>
    <dgm:cxn modelId="{1319C8C1-FC0C-4E48-8ED8-F900F44CA416}" type="presOf" srcId="{22505801-6524-4B50-AD6D-CE222BF09B96}" destId="{5E6F2A98-703C-4AA3-BDAF-848ECBB72C1E}" srcOrd="0" destOrd="0" presId="urn:microsoft.com/office/officeart/2018/2/layout/IconLabelList"/>
    <dgm:cxn modelId="{43328385-714A-A040-A38D-6437692622CF}" type="presParOf" srcId="{0CF04204-0286-44BF-B737-9B7C2BDBF887}" destId="{7544724A-A36A-46A6-B69F-F630DD943746}" srcOrd="0" destOrd="0" presId="urn:microsoft.com/office/officeart/2018/2/layout/IconLabelList"/>
    <dgm:cxn modelId="{1F08EBE9-BDC2-B744-A54E-CA2C35DC5285}" type="presParOf" srcId="{7544724A-A36A-46A6-B69F-F630DD943746}" destId="{B625762F-B246-4A7A-8948-93A3D1305B20}" srcOrd="0" destOrd="0" presId="urn:microsoft.com/office/officeart/2018/2/layout/IconLabelList"/>
    <dgm:cxn modelId="{2F74032B-8A5E-5942-80B5-BF35D6EE466F}" type="presParOf" srcId="{7544724A-A36A-46A6-B69F-F630DD943746}" destId="{0AF8F19E-323D-44D2-966E-B0D06093BEF6}" srcOrd="1" destOrd="0" presId="urn:microsoft.com/office/officeart/2018/2/layout/IconLabelList"/>
    <dgm:cxn modelId="{6F3FDA02-740E-444A-B682-AAD4B464BA10}" type="presParOf" srcId="{7544724A-A36A-46A6-B69F-F630DD943746}" destId="{5E6F2A98-703C-4AA3-BDAF-848ECBB72C1E}" srcOrd="2" destOrd="0" presId="urn:microsoft.com/office/officeart/2018/2/layout/IconLabelList"/>
    <dgm:cxn modelId="{94834A7D-CDDC-0B41-AFB1-C473C4271808}" type="presParOf" srcId="{0CF04204-0286-44BF-B737-9B7C2BDBF887}" destId="{FFFC59DC-519B-4636-AA6D-B379A31842C7}" srcOrd="1" destOrd="0" presId="urn:microsoft.com/office/officeart/2018/2/layout/IconLabelList"/>
    <dgm:cxn modelId="{43FA4E1C-CE2D-6445-84F7-4A79888DA24F}" type="presParOf" srcId="{0CF04204-0286-44BF-B737-9B7C2BDBF887}" destId="{929BD6A6-3573-494C-9FA7-A449DA87303E}" srcOrd="2" destOrd="0" presId="urn:microsoft.com/office/officeart/2018/2/layout/IconLabelList"/>
    <dgm:cxn modelId="{E6C9196B-FD16-E046-8560-6C1C676B6425}" type="presParOf" srcId="{929BD6A6-3573-494C-9FA7-A449DA87303E}" destId="{D19A68F9-9A1D-4EC8-91AC-6B92314A59E7}" srcOrd="0" destOrd="0" presId="urn:microsoft.com/office/officeart/2018/2/layout/IconLabelList"/>
    <dgm:cxn modelId="{6CCC3DE5-922C-6D4E-AEBF-84BC1BAA2FAC}" type="presParOf" srcId="{929BD6A6-3573-494C-9FA7-A449DA87303E}" destId="{575AC1AD-3C59-4DD1-AD35-B59AD866EC30}" srcOrd="1" destOrd="0" presId="urn:microsoft.com/office/officeart/2018/2/layout/IconLabelList"/>
    <dgm:cxn modelId="{5CE65C36-085A-4540-81E2-A29A801266AF}" type="presParOf" srcId="{929BD6A6-3573-494C-9FA7-A449DA87303E}" destId="{C254BD52-9218-4B54-A1B6-DB7534C426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5762F-B246-4A7A-8948-93A3D1305B2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2A98-703C-4AA3-BDAF-848ECBB72C1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1. Ex </a:t>
          </a:r>
          <a:r>
            <a:rPr lang="en-AU" sz="4000" kern="1200" dirty="0">
              <a:latin typeface="Comic Sans MS" panose="030F0902030302020204" pitchFamily="66" charset="0"/>
            </a:rPr>
            <a:t>page 2B</a:t>
          </a:r>
          <a:endParaRPr lang="en-US" sz="4000" kern="1200" dirty="0">
            <a:latin typeface="Comic Sans MS" panose="030F0902030302020204" pitchFamily="66" charset="0"/>
          </a:endParaRPr>
        </a:p>
      </dsp:txBody>
      <dsp:txXfrm>
        <a:off x="559800" y="3022743"/>
        <a:ext cx="4320000" cy="720000"/>
      </dsp:txXfrm>
    </dsp:sp>
    <dsp:sp modelId="{D19A68F9-9A1D-4EC8-91AC-6B92314A59E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BD52-9218-4B54-A1B6-DB7534C4261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25ABD-B332-2841-AB3E-08C172627235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717A4-00D8-D947-9EBF-341F558B0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8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05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6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7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5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5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3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2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7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8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543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9" r:id="rId6"/>
    <p:sldLayoutId id="2147483694" r:id="rId7"/>
    <p:sldLayoutId id="2147483695" r:id="rId8"/>
    <p:sldLayoutId id="2147483696" r:id="rId9"/>
    <p:sldLayoutId id="2147483698" r:id="rId10"/>
    <p:sldLayoutId id="2147483697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2248AB-78B7-4862-A44F-6034F87F7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-234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426F2-DAA0-AA42-BD85-C7AB28A5D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682" y="321733"/>
            <a:ext cx="11548533" cy="1831405"/>
          </a:xfrm>
        </p:spPr>
        <p:txBody>
          <a:bodyPr anchor="t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2B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534655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35A66-5148-4B4B-808B-31B30FD64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2306963"/>
            <a:ext cx="11545482" cy="380441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solidFill>
                  <a:schemeClr val="bg1"/>
                </a:solidFill>
              </a:rPr>
              <a:t>Investigating associations between categorical variables</a:t>
            </a:r>
          </a:p>
        </p:txBody>
      </p:sp>
    </p:spTree>
    <p:extLst>
      <p:ext uri="{BB962C8B-B14F-4D97-AF65-F5344CB8AC3E}">
        <p14:creationId xmlns:p14="http://schemas.microsoft.com/office/powerpoint/2010/main" val="367830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0C0E04-4115-CA49-8643-69CA830B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30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BD361A-95BA-554E-BC92-585C7B9CC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0667"/>
            <a:ext cx="12192000" cy="29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4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C947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CBCAB-9869-4C42-9885-A190B2F78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80" y="1893450"/>
            <a:ext cx="10871147" cy="30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5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0" i="1" kern="1200" cap="all" dirty="0"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9834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763653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4C927D-E040-A741-A6DD-0269D7BE5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87" y="0"/>
            <a:ext cx="9183826" cy="685800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33B9D7B-61FF-20A0-5853-E269B503E67D}"/>
              </a:ext>
            </a:extLst>
          </p:cNvPr>
          <p:cNvSpPr/>
          <p:nvPr/>
        </p:nvSpPr>
        <p:spPr>
          <a:xfrm>
            <a:off x="6834753" y="1689315"/>
            <a:ext cx="2386739" cy="193728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7200B5A-AB1D-8BCE-A33F-5875DE70328A}"/>
              </a:ext>
            </a:extLst>
          </p:cNvPr>
          <p:cNvSpPr/>
          <p:nvPr/>
        </p:nvSpPr>
        <p:spPr>
          <a:xfrm rot="15265534">
            <a:off x="695276" y="4373783"/>
            <a:ext cx="2045776" cy="1793525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DCC86-DB5D-F417-49EF-22D05595B6F6}"/>
              </a:ext>
            </a:extLst>
          </p:cNvPr>
          <p:cNvSpPr txBox="1"/>
          <p:nvPr/>
        </p:nvSpPr>
        <p:spPr>
          <a:xfrm>
            <a:off x="7036231" y="2216258"/>
            <a:ext cx="2386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Explanatory Variable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01131-3A3C-3CE6-CDB2-994EE3D8630D}"/>
              </a:ext>
            </a:extLst>
          </p:cNvPr>
          <p:cNvSpPr txBox="1"/>
          <p:nvPr/>
        </p:nvSpPr>
        <p:spPr>
          <a:xfrm>
            <a:off x="878554" y="4754016"/>
            <a:ext cx="2386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Response Variable</a:t>
            </a:r>
            <a:endParaRPr lang="en-A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52070-1EFA-DCDC-5C67-FDA2D483E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139" y="2086939"/>
            <a:ext cx="2386738" cy="12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2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A9DC69-4EAE-CC4B-8580-46C408098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22" y="0"/>
            <a:ext cx="9199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9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6C9AEF-1EA7-4345-8A1F-FCCEA52D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26" y="609600"/>
            <a:ext cx="4254500" cy="3187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A8B476-95EA-4C41-8230-6CB9E1BF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609600"/>
            <a:ext cx="3860800" cy="281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9E0FE-1A88-A342-8B07-2BE4C1909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2454"/>
            <a:ext cx="12192000" cy="12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1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E9337-B711-8D47-90C5-63953725E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657"/>
            <a:ext cx="12192000" cy="3370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43ECDC-E12E-054F-ACBE-76413D02E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6038"/>
            <a:ext cx="12192000" cy="15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5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F5B2CF-82F7-F34D-B660-71C13AE4C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579"/>
            <a:ext cx="12192000" cy="2363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37647B-0C50-F041-B52F-58F07BB1D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4667"/>
            <a:ext cx="12192000" cy="2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0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9D5CC1-FC7D-7648-BDB5-F64ECB1A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9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493C57-A870-9141-B08C-EC351942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04" y="0"/>
            <a:ext cx="921319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30977C-83D3-454D-94EE-155DF0B30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029" y="3832678"/>
            <a:ext cx="508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9059B7-1072-3D46-B848-B5676040CF16}"/>
              </a:ext>
            </a:extLst>
          </p:cNvPr>
          <p:cNvSpPr/>
          <p:nvPr/>
        </p:nvSpPr>
        <p:spPr>
          <a:xfrm>
            <a:off x="348342" y="0"/>
            <a:ext cx="11495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Analysing a situation where two categorical variables have multiple categories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DAA29-C969-F44B-81D4-FBDC657AB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6286"/>
            <a:ext cx="12192000" cy="1741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7A679D-09CC-6849-8D03-EF93BF79C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283" y="461665"/>
            <a:ext cx="7571632" cy="507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417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41243B"/>
      </a:dk2>
      <a:lt2>
        <a:srgbClr val="E2E8E6"/>
      </a:lt2>
      <a:accent1>
        <a:srgbClr val="C94778"/>
      </a:accent1>
      <a:accent2>
        <a:srgbClr val="B7359D"/>
      </a:accent2>
      <a:accent3>
        <a:srgbClr val="AD47C9"/>
      </a:accent3>
      <a:accent4>
        <a:srgbClr val="6E41BC"/>
      </a:accent4>
      <a:accent5>
        <a:srgbClr val="474DC9"/>
      </a:accent5>
      <a:accent6>
        <a:srgbClr val="3571B7"/>
      </a:accent6>
      <a:hlink>
        <a:srgbClr val="776BCD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</Words>
  <Application>Microsoft Office PowerPoint</Application>
  <PresentationFormat>Widescreen</PresentationFormat>
  <Paragraphs>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Comic Sans MS</vt:lpstr>
      <vt:lpstr>Gill Sans MT</vt:lpstr>
      <vt:lpstr>Open Sans</vt:lpstr>
      <vt:lpstr>Wingdings 2</vt:lpstr>
      <vt:lpstr>DividendVTI</vt:lpstr>
      <vt:lpstr>Investigating associations between categorical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associations between categorical variables</dc:title>
  <dc:creator>Yongmei Zhang</dc:creator>
  <cp:lastModifiedBy>Lyn ZHANG</cp:lastModifiedBy>
  <cp:revision>7</cp:revision>
  <dcterms:created xsi:type="dcterms:W3CDTF">2020-07-17T07:34:44Z</dcterms:created>
  <dcterms:modified xsi:type="dcterms:W3CDTF">2024-01-30T21:22:55Z</dcterms:modified>
</cp:coreProperties>
</file>