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08"/>
  </p:notesMasterIdLst>
  <p:handoutMasterIdLst>
    <p:handoutMasterId r:id="rId109"/>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8" r:id="rId23"/>
    <p:sldId id="279" r:id="rId24"/>
    <p:sldId id="280" r:id="rId25"/>
    <p:sldId id="281" r:id="rId26"/>
    <p:sldId id="260" r:id="rId27"/>
    <p:sldId id="339" r:id="rId28"/>
    <p:sldId id="282" r:id="rId29"/>
    <p:sldId id="283" r:id="rId30"/>
    <p:sldId id="284" r:id="rId31"/>
    <p:sldId id="285" r:id="rId32"/>
    <p:sldId id="286" r:id="rId33"/>
    <p:sldId id="287" r:id="rId34"/>
    <p:sldId id="336" r:id="rId35"/>
    <p:sldId id="337" r:id="rId36"/>
    <p:sldId id="288" r:id="rId37"/>
    <p:sldId id="289" r:id="rId38"/>
    <p:sldId id="290" r:id="rId39"/>
    <p:sldId id="291" r:id="rId40"/>
    <p:sldId id="292" r:id="rId41"/>
    <p:sldId id="293" r:id="rId42"/>
    <p:sldId id="294" r:id="rId43"/>
    <p:sldId id="296" r:id="rId44"/>
    <p:sldId id="295" r:id="rId45"/>
    <p:sldId id="297" r:id="rId46"/>
    <p:sldId id="298" r:id="rId47"/>
    <p:sldId id="299" r:id="rId48"/>
    <p:sldId id="300" r:id="rId49"/>
    <p:sldId id="301" r:id="rId50"/>
    <p:sldId id="303" r:id="rId51"/>
    <p:sldId id="304" r:id="rId52"/>
    <p:sldId id="302" r:id="rId53"/>
    <p:sldId id="305" r:id="rId54"/>
    <p:sldId id="306" r:id="rId55"/>
    <p:sldId id="307" r:id="rId56"/>
    <p:sldId id="308" r:id="rId57"/>
    <p:sldId id="309" r:id="rId58"/>
    <p:sldId id="310" r:id="rId59"/>
    <p:sldId id="340" r:id="rId60"/>
    <p:sldId id="311" r:id="rId61"/>
    <p:sldId id="312" r:id="rId62"/>
    <p:sldId id="313" r:id="rId63"/>
    <p:sldId id="314" r:id="rId64"/>
    <p:sldId id="315" r:id="rId65"/>
    <p:sldId id="316" r:id="rId66"/>
    <p:sldId id="317" r:id="rId67"/>
    <p:sldId id="320" r:id="rId68"/>
    <p:sldId id="321" r:id="rId69"/>
    <p:sldId id="322" r:id="rId70"/>
    <p:sldId id="323" r:id="rId71"/>
    <p:sldId id="324" r:id="rId72"/>
    <p:sldId id="325" r:id="rId73"/>
    <p:sldId id="318" r:id="rId74"/>
    <p:sldId id="326" r:id="rId75"/>
    <p:sldId id="327" r:id="rId76"/>
    <p:sldId id="328" r:id="rId77"/>
    <p:sldId id="329" r:id="rId78"/>
    <p:sldId id="330" r:id="rId79"/>
    <p:sldId id="319" r:id="rId80"/>
    <p:sldId id="331" r:id="rId81"/>
    <p:sldId id="333" r:id="rId82"/>
    <p:sldId id="338" r:id="rId83"/>
    <p:sldId id="332" r:id="rId84"/>
    <p:sldId id="335" r:id="rId85"/>
    <p:sldId id="334" r:id="rId86"/>
    <p:sldId id="341" r:id="rId87"/>
    <p:sldId id="342" r:id="rId88"/>
    <p:sldId id="343" r:id="rId89"/>
    <p:sldId id="344" r:id="rId90"/>
    <p:sldId id="345" r:id="rId91"/>
    <p:sldId id="348" r:id="rId92"/>
    <p:sldId id="346" r:id="rId93"/>
    <p:sldId id="347" r:id="rId94"/>
    <p:sldId id="362" r:id="rId95"/>
    <p:sldId id="363" r:id="rId96"/>
    <p:sldId id="350" r:id="rId97"/>
    <p:sldId id="351" r:id="rId98"/>
    <p:sldId id="352" r:id="rId99"/>
    <p:sldId id="353" r:id="rId100"/>
    <p:sldId id="361" r:id="rId101"/>
    <p:sldId id="356" r:id="rId102"/>
    <p:sldId id="358" r:id="rId103"/>
    <p:sldId id="355" r:id="rId104"/>
    <p:sldId id="359" r:id="rId105"/>
    <p:sldId id="357" r:id="rId106"/>
    <p:sldId id="360"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37" autoAdjust="0"/>
  </p:normalViewPr>
  <p:slideViewPr>
    <p:cSldViewPr snapToGrid="0">
      <p:cViewPr varScale="1">
        <p:scale>
          <a:sx n="62" d="100"/>
          <a:sy n="62"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E2441-BACE-4520-9D0C-590D5B4A47B2}"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AU"/>
        </a:p>
      </dgm:t>
    </dgm:pt>
    <dgm:pt modelId="{81486DD0-B337-4D8F-BADF-0D57CDFC7A97}">
      <dgm:prSet phldrT="[Text]"/>
      <dgm:spPr/>
      <dgm:t>
        <a:bodyPr/>
        <a:lstStyle/>
        <a:p>
          <a:r>
            <a:rPr lang="en-AU" b="1" dirty="0"/>
            <a:t>Benefits of Effective Communication</a:t>
          </a:r>
        </a:p>
      </dgm:t>
    </dgm:pt>
    <dgm:pt modelId="{A6AEA019-7B0B-4573-B774-28F8424F5F3B}" type="parTrans" cxnId="{392054FC-24DA-4200-95FD-A387B629A835}">
      <dgm:prSet/>
      <dgm:spPr/>
      <dgm:t>
        <a:bodyPr/>
        <a:lstStyle/>
        <a:p>
          <a:endParaRPr lang="en-AU"/>
        </a:p>
      </dgm:t>
    </dgm:pt>
    <dgm:pt modelId="{573A80C8-A47F-4FD3-A773-791BFFFCD662}" type="sibTrans" cxnId="{392054FC-24DA-4200-95FD-A387B629A835}">
      <dgm:prSet/>
      <dgm:spPr/>
      <dgm:t>
        <a:bodyPr/>
        <a:lstStyle/>
        <a:p>
          <a:endParaRPr lang="en-AU"/>
        </a:p>
      </dgm:t>
    </dgm:pt>
    <dgm:pt modelId="{7462FBE3-DA7C-411F-8C99-4BF707018AB4}">
      <dgm:prSet phldrT="[Text]"/>
      <dgm:spPr/>
      <dgm:t>
        <a:bodyPr/>
        <a:lstStyle/>
        <a:p>
          <a:r>
            <a:rPr lang="en-AU" dirty="0"/>
            <a:t>Building trust</a:t>
          </a:r>
        </a:p>
      </dgm:t>
    </dgm:pt>
    <dgm:pt modelId="{9C0AE6AC-1C39-4BE7-A126-6D9F51A4F176}" type="parTrans" cxnId="{E427C0C3-41FC-4356-81DB-5EE687B4B1B7}">
      <dgm:prSet/>
      <dgm:spPr/>
      <dgm:t>
        <a:bodyPr/>
        <a:lstStyle/>
        <a:p>
          <a:endParaRPr lang="en-AU"/>
        </a:p>
      </dgm:t>
    </dgm:pt>
    <dgm:pt modelId="{1D071DDE-9DF5-4790-BA32-58C41BC18887}" type="sibTrans" cxnId="{E427C0C3-41FC-4356-81DB-5EE687B4B1B7}">
      <dgm:prSet/>
      <dgm:spPr/>
      <dgm:t>
        <a:bodyPr/>
        <a:lstStyle/>
        <a:p>
          <a:endParaRPr lang="en-AU"/>
        </a:p>
      </dgm:t>
    </dgm:pt>
    <dgm:pt modelId="{0F11120A-30C6-4192-AA5D-8A146F8C88F8}">
      <dgm:prSet phldrT="[Text]"/>
      <dgm:spPr/>
      <dgm:t>
        <a:bodyPr/>
        <a:lstStyle/>
        <a:p>
          <a:r>
            <a:rPr lang="en-AU" dirty="0"/>
            <a:t>Preventing or resolving problems</a:t>
          </a:r>
        </a:p>
      </dgm:t>
    </dgm:pt>
    <dgm:pt modelId="{548AB5F6-092E-46C1-A007-33481F4C641F}" type="parTrans" cxnId="{5EC9A6DC-BCC0-4CDA-8472-12AC0870C401}">
      <dgm:prSet/>
      <dgm:spPr/>
      <dgm:t>
        <a:bodyPr/>
        <a:lstStyle/>
        <a:p>
          <a:endParaRPr lang="en-AU"/>
        </a:p>
      </dgm:t>
    </dgm:pt>
    <dgm:pt modelId="{490FF982-63B9-45F4-876E-06F3E1F967C9}" type="sibTrans" cxnId="{5EC9A6DC-BCC0-4CDA-8472-12AC0870C401}">
      <dgm:prSet/>
      <dgm:spPr/>
      <dgm:t>
        <a:bodyPr/>
        <a:lstStyle/>
        <a:p>
          <a:endParaRPr lang="en-AU"/>
        </a:p>
      </dgm:t>
    </dgm:pt>
    <dgm:pt modelId="{3206DC59-3819-4F31-99A4-CFCC20D03211}">
      <dgm:prSet phldrT="[Text]"/>
      <dgm:spPr/>
      <dgm:t>
        <a:bodyPr/>
        <a:lstStyle/>
        <a:p>
          <a:r>
            <a:rPr lang="en-AU" dirty="0"/>
            <a:t>Providing clarity and direction</a:t>
          </a:r>
        </a:p>
      </dgm:t>
    </dgm:pt>
    <dgm:pt modelId="{FABDF8B8-677B-44F6-84A6-4CCF0A609156}" type="parTrans" cxnId="{D6091FCF-C4A7-4E26-96C3-197000D19982}">
      <dgm:prSet/>
      <dgm:spPr/>
      <dgm:t>
        <a:bodyPr/>
        <a:lstStyle/>
        <a:p>
          <a:endParaRPr lang="en-AU"/>
        </a:p>
      </dgm:t>
    </dgm:pt>
    <dgm:pt modelId="{A105A28E-B97F-4FE9-9DBE-80BC510A4503}" type="sibTrans" cxnId="{D6091FCF-C4A7-4E26-96C3-197000D19982}">
      <dgm:prSet/>
      <dgm:spPr/>
      <dgm:t>
        <a:bodyPr/>
        <a:lstStyle/>
        <a:p>
          <a:endParaRPr lang="en-AU"/>
        </a:p>
      </dgm:t>
    </dgm:pt>
    <dgm:pt modelId="{229B7635-3621-41F9-86A1-7B7B792FD22D}">
      <dgm:prSet phldrT="[Text]"/>
      <dgm:spPr/>
      <dgm:t>
        <a:bodyPr/>
        <a:lstStyle/>
        <a:p>
          <a:r>
            <a:rPr lang="en-AU" dirty="0"/>
            <a:t>Creating better relationships</a:t>
          </a:r>
        </a:p>
      </dgm:t>
    </dgm:pt>
    <dgm:pt modelId="{3BE3A5B9-A75D-4D53-9249-DD2E5CF66038}" type="parTrans" cxnId="{7F543302-D9F2-4D59-8F22-CB4FDA3A3AB1}">
      <dgm:prSet/>
      <dgm:spPr/>
      <dgm:t>
        <a:bodyPr/>
        <a:lstStyle/>
        <a:p>
          <a:endParaRPr lang="en-AU"/>
        </a:p>
      </dgm:t>
    </dgm:pt>
    <dgm:pt modelId="{2CC4A08E-8876-470C-9B8D-92433A13AE48}" type="sibTrans" cxnId="{7F543302-D9F2-4D59-8F22-CB4FDA3A3AB1}">
      <dgm:prSet/>
      <dgm:spPr/>
      <dgm:t>
        <a:bodyPr/>
        <a:lstStyle/>
        <a:p>
          <a:endParaRPr lang="en-AU"/>
        </a:p>
      </dgm:t>
    </dgm:pt>
    <dgm:pt modelId="{DECBC44A-E99C-42C3-973F-BF45BE0352B1}">
      <dgm:prSet phldrT="[Text]"/>
      <dgm:spPr/>
      <dgm:t>
        <a:bodyPr/>
        <a:lstStyle/>
        <a:p>
          <a:r>
            <a:rPr lang="en-AU" dirty="0"/>
            <a:t>Increasing engagement</a:t>
          </a:r>
        </a:p>
      </dgm:t>
    </dgm:pt>
    <dgm:pt modelId="{8513366B-D9EA-49AA-AC90-9B55719F4130}" type="parTrans" cxnId="{2F6EB730-0C7E-4147-91D1-39848A1C891B}">
      <dgm:prSet/>
      <dgm:spPr/>
      <dgm:t>
        <a:bodyPr/>
        <a:lstStyle/>
        <a:p>
          <a:endParaRPr lang="en-AU"/>
        </a:p>
      </dgm:t>
    </dgm:pt>
    <dgm:pt modelId="{CA362A55-357E-45E1-A494-FA18E8EF4EA7}" type="sibTrans" cxnId="{2F6EB730-0C7E-4147-91D1-39848A1C891B}">
      <dgm:prSet/>
      <dgm:spPr/>
      <dgm:t>
        <a:bodyPr/>
        <a:lstStyle/>
        <a:p>
          <a:endParaRPr lang="en-AU"/>
        </a:p>
      </dgm:t>
    </dgm:pt>
    <dgm:pt modelId="{98EA2A25-6D7D-4256-957A-BD9958727CF7}" type="pres">
      <dgm:prSet presAssocID="{C68E2441-BACE-4520-9D0C-590D5B4A47B2}" presName="Name0" presStyleCnt="0">
        <dgm:presLayoutVars>
          <dgm:chMax/>
          <dgm:chPref/>
          <dgm:dir/>
        </dgm:presLayoutVars>
      </dgm:prSet>
      <dgm:spPr/>
    </dgm:pt>
    <dgm:pt modelId="{0A942EAE-015A-49C4-A6D9-9D689B77FD75}" type="pres">
      <dgm:prSet presAssocID="{81486DD0-B337-4D8F-BADF-0D57CDFC7A97}" presName="parenttextcomposite" presStyleCnt="0"/>
      <dgm:spPr/>
    </dgm:pt>
    <dgm:pt modelId="{4B78FF32-C98D-4863-AEC0-D38F9F7A6946}" type="pres">
      <dgm:prSet presAssocID="{81486DD0-B337-4D8F-BADF-0D57CDFC7A97}" presName="parenttext" presStyleLbl="revTx" presStyleIdx="0" presStyleCnt="3">
        <dgm:presLayoutVars>
          <dgm:chMax/>
          <dgm:chPref val="2"/>
          <dgm:bulletEnabled val="1"/>
        </dgm:presLayoutVars>
      </dgm:prSet>
      <dgm:spPr/>
    </dgm:pt>
    <dgm:pt modelId="{94F46076-4AB7-485E-ABA6-8194E7FCC7F3}" type="pres">
      <dgm:prSet presAssocID="{81486DD0-B337-4D8F-BADF-0D57CDFC7A97}" presName="composite" presStyleCnt="0"/>
      <dgm:spPr/>
    </dgm:pt>
    <dgm:pt modelId="{35EE3CCC-B3C7-4F4B-A217-6DE543453C10}" type="pres">
      <dgm:prSet presAssocID="{81486DD0-B337-4D8F-BADF-0D57CDFC7A97}" presName="chevron1" presStyleLbl="alignNode1" presStyleIdx="0" presStyleCnt="21"/>
      <dgm:spPr/>
    </dgm:pt>
    <dgm:pt modelId="{C8B9CA59-D0F3-4A77-BD73-6057AFCE83A8}" type="pres">
      <dgm:prSet presAssocID="{81486DD0-B337-4D8F-BADF-0D57CDFC7A97}" presName="chevron2" presStyleLbl="alignNode1" presStyleIdx="1" presStyleCnt="21"/>
      <dgm:spPr/>
    </dgm:pt>
    <dgm:pt modelId="{CF430BD9-1B88-4190-928B-396CBA47864B}" type="pres">
      <dgm:prSet presAssocID="{81486DD0-B337-4D8F-BADF-0D57CDFC7A97}" presName="chevron3" presStyleLbl="alignNode1" presStyleIdx="2" presStyleCnt="21"/>
      <dgm:spPr/>
    </dgm:pt>
    <dgm:pt modelId="{0B40CCE6-1077-47D7-A9E8-3B15A611C5E5}" type="pres">
      <dgm:prSet presAssocID="{81486DD0-B337-4D8F-BADF-0D57CDFC7A97}" presName="chevron4" presStyleLbl="alignNode1" presStyleIdx="3" presStyleCnt="21"/>
      <dgm:spPr/>
    </dgm:pt>
    <dgm:pt modelId="{4805C211-ADD2-4701-BD96-9871548C2CE6}" type="pres">
      <dgm:prSet presAssocID="{81486DD0-B337-4D8F-BADF-0D57CDFC7A97}" presName="chevron5" presStyleLbl="alignNode1" presStyleIdx="4" presStyleCnt="21"/>
      <dgm:spPr/>
    </dgm:pt>
    <dgm:pt modelId="{87E4506C-8945-4CFE-B28F-1BE098B4DEA0}" type="pres">
      <dgm:prSet presAssocID="{81486DD0-B337-4D8F-BADF-0D57CDFC7A97}" presName="chevron6" presStyleLbl="alignNode1" presStyleIdx="5" presStyleCnt="21"/>
      <dgm:spPr/>
    </dgm:pt>
    <dgm:pt modelId="{E9C98F44-C0E1-4720-8115-26F2C32A9995}" type="pres">
      <dgm:prSet presAssocID="{81486DD0-B337-4D8F-BADF-0D57CDFC7A97}" presName="chevron7" presStyleLbl="alignNode1" presStyleIdx="6" presStyleCnt="21"/>
      <dgm:spPr/>
    </dgm:pt>
    <dgm:pt modelId="{5EEC9CAF-1190-420F-B1B1-E54FF7DC6A90}" type="pres">
      <dgm:prSet presAssocID="{81486DD0-B337-4D8F-BADF-0D57CDFC7A97}" presName="childtext" presStyleLbl="solidFgAcc1" presStyleIdx="0" presStyleCnt="3">
        <dgm:presLayoutVars>
          <dgm:chMax/>
          <dgm:chPref val="0"/>
          <dgm:bulletEnabled val="1"/>
        </dgm:presLayoutVars>
      </dgm:prSet>
      <dgm:spPr/>
    </dgm:pt>
    <dgm:pt modelId="{D0939DD5-770A-41D0-AE07-9981C79E9CE4}" type="pres">
      <dgm:prSet presAssocID="{573A80C8-A47F-4FD3-A773-791BFFFCD662}" presName="sibTrans" presStyleCnt="0"/>
      <dgm:spPr/>
    </dgm:pt>
    <dgm:pt modelId="{A474DA69-3E3D-4B63-9A23-F8E54CA9F13E}" type="pres">
      <dgm:prSet presAssocID="{0F11120A-30C6-4192-AA5D-8A146F8C88F8}" presName="parenttextcomposite" presStyleCnt="0"/>
      <dgm:spPr/>
    </dgm:pt>
    <dgm:pt modelId="{3EA6C106-E875-420F-89AC-B2D21F15BBD5}" type="pres">
      <dgm:prSet presAssocID="{0F11120A-30C6-4192-AA5D-8A146F8C88F8}" presName="parenttext" presStyleLbl="revTx" presStyleIdx="1" presStyleCnt="3">
        <dgm:presLayoutVars>
          <dgm:chMax/>
          <dgm:chPref val="2"/>
          <dgm:bulletEnabled val="1"/>
        </dgm:presLayoutVars>
      </dgm:prSet>
      <dgm:spPr/>
    </dgm:pt>
    <dgm:pt modelId="{331AFF2A-39F5-4BFB-93EE-E715805B6792}" type="pres">
      <dgm:prSet presAssocID="{0F11120A-30C6-4192-AA5D-8A146F8C88F8}" presName="composite" presStyleCnt="0"/>
      <dgm:spPr/>
    </dgm:pt>
    <dgm:pt modelId="{98C5B39D-D2DC-4CCF-A1AE-5526C653FFE4}" type="pres">
      <dgm:prSet presAssocID="{0F11120A-30C6-4192-AA5D-8A146F8C88F8}" presName="chevron1" presStyleLbl="alignNode1" presStyleIdx="7" presStyleCnt="21"/>
      <dgm:spPr/>
    </dgm:pt>
    <dgm:pt modelId="{EA675246-63B0-42DD-8866-022CFEF89480}" type="pres">
      <dgm:prSet presAssocID="{0F11120A-30C6-4192-AA5D-8A146F8C88F8}" presName="chevron2" presStyleLbl="alignNode1" presStyleIdx="8" presStyleCnt="21"/>
      <dgm:spPr/>
    </dgm:pt>
    <dgm:pt modelId="{B2C17B96-607C-4E0A-860A-480C8AD5396E}" type="pres">
      <dgm:prSet presAssocID="{0F11120A-30C6-4192-AA5D-8A146F8C88F8}" presName="chevron3" presStyleLbl="alignNode1" presStyleIdx="9" presStyleCnt="21"/>
      <dgm:spPr/>
    </dgm:pt>
    <dgm:pt modelId="{FB80FC37-73CF-4F41-8146-22CCCEEC3AB6}" type="pres">
      <dgm:prSet presAssocID="{0F11120A-30C6-4192-AA5D-8A146F8C88F8}" presName="chevron4" presStyleLbl="alignNode1" presStyleIdx="10" presStyleCnt="21"/>
      <dgm:spPr/>
    </dgm:pt>
    <dgm:pt modelId="{B5163988-42E7-4A84-8B99-EE84CF0FD193}" type="pres">
      <dgm:prSet presAssocID="{0F11120A-30C6-4192-AA5D-8A146F8C88F8}" presName="chevron5" presStyleLbl="alignNode1" presStyleIdx="11" presStyleCnt="21"/>
      <dgm:spPr/>
    </dgm:pt>
    <dgm:pt modelId="{63341913-8B8E-4D2C-A696-E55BD8869B87}" type="pres">
      <dgm:prSet presAssocID="{0F11120A-30C6-4192-AA5D-8A146F8C88F8}" presName="chevron6" presStyleLbl="alignNode1" presStyleIdx="12" presStyleCnt="21"/>
      <dgm:spPr/>
    </dgm:pt>
    <dgm:pt modelId="{25B17FB7-B367-4DE9-8480-224DA1865FBF}" type="pres">
      <dgm:prSet presAssocID="{0F11120A-30C6-4192-AA5D-8A146F8C88F8}" presName="chevron7" presStyleLbl="alignNode1" presStyleIdx="13" presStyleCnt="21"/>
      <dgm:spPr/>
    </dgm:pt>
    <dgm:pt modelId="{010A9B6F-4B1D-4083-907B-1B3820E963ED}" type="pres">
      <dgm:prSet presAssocID="{0F11120A-30C6-4192-AA5D-8A146F8C88F8}" presName="childtext" presStyleLbl="solidFgAcc1" presStyleIdx="1" presStyleCnt="3">
        <dgm:presLayoutVars>
          <dgm:chMax/>
          <dgm:chPref val="0"/>
          <dgm:bulletEnabled val="1"/>
        </dgm:presLayoutVars>
      </dgm:prSet>
      <dgm:spPr/>
    </dgm:pt>
    <dgm:pt modelId="{CC7B3BFB-805A-4AE6-B95E-39E8B6397E88}" type="pres">
      <dgm:prSet presAssocID="{490FF982-63B9-45F4-876E-06F3E1F967C9}" presName="sibTrans" presStyleCnt="0"/>
      <dgm:spPr/>
    </dgm:pt>
    <dgm:pt modelId="{89BF7B9F-C5EA-4EBD-AF0E-ABBFD8A5E6F5}" type="pres">
      <dgm:prSet presAssocID="{229B7635-3621-41F9-86A1-7B7B792FD22D}" presName="parenttextcomposite" presStyleCnt="0"/>
      <dgm:spPr/>
    </dgm:pt>
    <dgm:pt modelId="{662F8F91-9530-47F9-AE41-14532B403A33}" type="pres">
      <dgm:prSet presAssocID="{229B7635-3621-41F9-86A1-7B7B792FD22D}" presName="parenttext" presStyleLbl="revTx" presStyleIdx="2" presStyleCnt="3">
        <dgm:presLayoutVars>
          <dgm:chMax/>
          <dgm:chPref val="2"/>
          <dgm:bulletEnabled val="1"/>
        </dgm:presLayoutVars>
      </dgm:prSet>
      <dgm:spPr/>
    </dgm:pt>
    <dgm:pt modelId="{29EC50BF-88EA-4DA4-9F41-19B7555DD078}" type="pres">
      <dgm:prSet presAssocID="{229B7635-3621-41F9-86A1-7B7B792FD22D}" presName="composite" presStyleCnt="0"/>
      <dgm:spPr/>
    </dgm:pt>
    <dgm:pt modelId="{0A7BE737-55B0-4F29-BEAC-30B383D61B1F}" type="pres">
      <dgm:prSet presAssocID="{229B7635-3621-41F9-86A1-7B7B792FD22D}" presName="chevron1" presStyleLbl="alignNode1" presStyleIdx="14" presStyleCnt="21"/>
      <dgm:spPr/>
    </dgm:pt>
    <dgm:pt modelId="{065E46D4-165D-42DB-80C0-F6FFA2B5458C}" type="pres">
      <dgm:prSet presAssocID="{229B7635-3621-41F9-86A1-7B7B792FD22D}" presName="chevron2" presStyleLbl="alignNode1" presStyleIdx="15" presStyleCnt="21"/>
      <dgm:spPr/>
    </dgm:pt>
    <dgm:pt modelId="{9BEDEE04-9743-4390-9C20-CD9CDC95E93B}" type="pres">
      <dgm:prSet presAssocID="{229B7635-3621-41F9-86A1-7B7B792FD22D}" presName="chevron3" presStyleLbl="alignNode1" presStyleIdx="16" presStyleCnt="21"/>
      <dgm:spPr/>
    </dgm:pt>
    <dgm:pt modelId="{B0D84C9E-DD0D-4745-A9B4-91281FEA04F0}" type="pres">
      <dgm:prSet presAssocID="{229B7635-3621-41F9-86A1-7B7B792FD22D}" presName="chevron4" presStyleLbl="alignNode1" presStyleIdx="17" presStyleCnt="21"/>
      <dgm:spPr/>
    </dgm:pt>
    <dgm:pt modelId="{F5B9B7C9-C978-41A3-8623-EFA3CAF0C4FA}" type="pres">
      <dgm:prSet presAssocID="{229B7635-3621-41F9-86A1-7B7B792FD22D}" presName="chevron5" presStyleLbl="alignNode1" presStyleIdx="18" presStyleCnt="21"/>
      <dgm:spPr/>
    </dgm:pt>
    <dgm:pt modelId="{D4FF76C3-5B1C-4D04-BC61-DD5D51D9AA58}" type="pres">
      <dgm:prSet presAssocID="{229B7635-3621-41F9-86A1-7B7B792FD22D}" presName="chevron6" presStyleLbl="alignNode1" presStyleIdx="19" presStyleCnt="21"/>
      <dgm:spPr/>
    </dgm:pt>
    <dgm:pt modelId="{B74FB53D-653E-4A88-A08E-A3F8A0F65399}" type="pres">
      <dgm:prSet presAssocID="{229B7635-3621-41F9-86A1-7B7B792FD22D}" presName="chevron7" presStyleLbl="alignNode1" presStyleIdx="20" presStyleCnt="21"/>
      <dgm:spPr/>
    </dgm:pt>
    <dgm:pt modelId="{0C3E2334-60B9-46AA-B852-CB723AED4E5F}" type="pres">
      <dgm:prSet presAssocID="{229B7635-3621-41F9-86A1-7B7B792FD22D}" presName="childtext" presStyleLbl="solidFgAcc1" presStyleIdx="2" presStyleCnt="3">
        <dgm:presLayoutVars>
          <dgm:chMax/>
          <dgm:chPref val="0"/>
          <dgm:bulletEnabled val="1"/>
        </dgm:presLayoutVars>
      </dgm:prSet>
      <dgm:spPr/>
    </dgm:pt>
  </dgm:ptLst>
  <dgm:cxnLst>
    <dgm:cxn modelId="{7F543302-D9F2-4D59-8F22-CB4FDA3A3AB1}" srcId="{C68E2441-BACE-4520-9D0C-590D5B4A47B2}" destId="{229B7635-3621-41F9-86A1-7B7B792FD22D}" srcOrd="2" destOrd="0" parTransId="{3BE3A5B9-A75D-4D53-9249-DD2E5CF66038}" sibTransId="{2CC4A08E-8876-470C-9B8D-92433A13AE48}"/>
    <dgm:cxn modelId="{2F6EB730-0C7E-4147-91D1-39848A1C891B}" srcId="{229B7635-3621-41F9-86A1-7B7B792FD22D}" destId="{DECBC44A-E99C-42C3-973F-BF45BE0352B1}" srcOrd="0" destOrd="0" parTransId="{8513366B-D9EA-49AA-AC90-9B55719F4130}" sibTransId="{CA362A55-357E-45E1-A494-FA18E8EF4EA7}"/>
    <dgm:cxn modelId="{47221C50-D5F3-4F41-BF6D-4DF6116E118C}" type="presOf" srcId="{3206DC59-3819-4F31-99A4-CFCC20D03211}" destId="{010A9B6F-4B1D-4083-907B-1B3820E963ED}" srcOrd="0" destOrd="0" presId="urn:microsoft.com/office/officeart/2008/layout/VerticalAccentList"/>
    <dgm:cxn modelId="{F26CB57B-78BF-4F3C-8148-5581F9513C00}" type="presOf" srcId="{C68E2441-BACE-4520-9D0C-590D5B4A47B2}" destId="{98EA2A25-6D7D-4256-957A-BD9958727CF7}" srcOrd="0" destOrd="0" presId="urn:microsoft.com/office/officeart/2008/layout/VerticalAccentList"/>
    <dgm:cxn modelId="{5B9A9081-AA38-4992-A1C6-F66451F97C43}" type="presOf" srcId="{229B7635-3621-41F9-86A1-7B7B792FD22D}" destId="{662F8F91-9530-47F9-AE41-14532B403A33}" srcOrd="0" destOrd="0" presId="urn:microsoft.com/office/officeart/2008/layout/VerticalAccentList"/>
    <dgm:cxn modelId="{FCB2CDAF-04F5-4BA4-A329-DE6B54963013}" type="presOf" srcId="{0F11120A-30C6-4192-AA5D-8A146F8C88F8}" destId="{3EA6C106-E875-420F-89AC-B2D21F15BBD5}" srcOrd="0" destOrd="0" presId="urn:microsoft.com/office/officeart/2008/layout/VerticalAccentList"/>
    <dgm:cxn modelId="{27ED1CB3-2439-492A-9C1E-0C02FEAAB921}" type="presOf" srcId="{7462FBE3-DA7C-411F-8C99-4BF707018AB4}" destId="{5EEC9CAF-1190-420F-B1B1-E54FF7DC6A90}" srcOrd="0" destOrd="0" presId="urn:microsoft.com/office/officeart/2008/layout/VerticalAccentList"/>
    <dgm:cxn modelId="{E427C0C3-41FC-4356-81DB-5EE687B4B1B7}" srcId="{81486DD0-B337-4D8F-BADF-0D57CDFC7A97}" destId="{7462FBE3-DA7C-411F-8C99-4BF707018AB4}" srcOrd="0" destOrd="0" parTransId="{9C0AE6AC-1C39-4BE7-A126-6D9F51A4F176}" sibTransId="{1D071DDE-9DF5-4790-BA32-58C41BC18887}"/>
    <dgm:cxn modelId="{D6091FCF-C4A7-4E26-96C3-197000D19982}" srcId="{0F11120A-30C6-4192-AA5D-8A146F8C88F8}" destId="{3206DC59-3819-4F31-99A4-CFCC20D03211}" srcOrd="0" destOrd="0" parTransId="{FABDF8B8-677B-44F6-84A6-4CCF0A609156}" sibTransId="{A105A28E-B97F-4FE9-9DBE-80BC510A4503}"/>
    <dgm:cxn modelId="{5EC9A6DC-BCC0-4CDA-8472-12AC0870C401}" srcId="{C68E2441-BACE-4520-9D0C-590D5B4A47B2}" destId="{0F11120A-30C6-4192-AA5D-8A146F8C88F8}" srcOrd="1" destOrd="0" parTransId="{548AB5F6-092E-46C1-A007-33481F4C641F}" sibTransId="{490FF982-63B9-45F4-876E-06F3E1F967C9}"/>
    <dgm:cxn modelId="{4ACB0BE1-1D77-4272-97C4-4BC02EAE18E7}" type="presOf" srcId="{81486DD0-B337-4D8F-BADF-0D57CDFC7A97}" destId="{4B78FF32-C98D-4863-AEC0-D38F9F7A6946}" srcOrd="0" destOrd="0" presId="urn:microsoft.com/office/officeart/2008/layout/VerticalAccentList"/>
    <dgm:cxn modelId="{BDB6F8ED-057F-45F1-A9D9-079555724616}" type="presOf" srcId="{DECBC44A-E99C-42C3-973F-BF45BE0352B1}" destId="{0C3E2334-60B9-46AA-B852-CB723AED4E5F}" srcOrd="0" destOrd="0" presId="urn:microsoft.com/office/officeart/2008/layout/VerticalAccentList"/>
    <dgm:cxn modelId="{392054FC-24DA-4200-95FD-A387B629A835}" srcId="{C68E2441-BACE-4520-9D0C-590D5B4A47B2}" destId="{81486DD0-B337-4D8F-BADF-0D57CDFC7A97}" srcOrd="0" destOrd="0" parTransId="{A6AEA019-7B0B-4573-B774-28F8424F5F3B}" sibTransId="{573A80C8-A47F-4FD3-A773-791BFFFCD662}"/>
    <dgm:cxn modelId="{BDAB8351-D5F5-4748-8060-CE8827A0CFE8}" type="presParOf" srcId="{98EA2A25-6D7D-4256-957A-BD9958727CF7}" destId="{0A942EAE-015A-49C4-A6D9-9D689B77FD75}" srcOrd="0" destOrd="0" presId="urn:microsoft.com/office/officeart/2008/layout/VerticalAccentList"/>
    <dgm:cxn modelId="{E78E4D11-5826-4D5B-A1F3-C2E7BF6111B4}" type="presParOf" srcId="{0A942EAE-015A-49C4-A6D9-9D689B77FD75}" destId="{4B78FF32-C98D-4863-AEC0-D38F9F7A6946}" srcOrd="0" destOrd="0" presId="urn:microsoft.com/office/officeart/2008/layout/VerticalAccentList"/>
    <dgm:cxn modelId="{8F4944B2-5FF9-4131-9F87-180C8D2C9AAD}" type="presParOf" srcId="{98EA2A25-6D7D-4256-957A-BD9958727CF7}" destId="{94F46076-4AB7-485E-ABA6-8194E7FCC7F3}" srcOrd="1" destOrd="0" presId="urn:microsoft.com/office/officeart/2008/layout/VerticalAccentList"/>
    <dgm:cxn modelId="{A12E1FE1-E6B0-41BC-863E-2F590F784FF9}" type="presParOf" srcId="{94F46076-4AB7-485E-ABA6-8194E7FCC7F3}" destId="{35EE3CCC-B3C7-4F4B-A217-6DE543453C10}" srcOrd="0" destOrd="0" presId="urn:microsoft.com/office/officeart/2008/layout/VerticalAccentList"/>
    <dgm:cxn modelId="{D4561498-409D-4A5B-9AC9-03CE503823AC}" type="presParOf" srcId="{94F46076-4AB7-485E-ABA6-8194E7FCC7F3}" destId="{C8B9CA59-D0F3-4A77-BD73-6057AFCE83A8}" srcOrd="1" destOrd="0" presId="urn:microsoft.com/office/officeart/2008/layout/VerticalAccentList"/>
    <dgm:cxn modelId="{C033173E-740D-4B79-A827-8D75ACB605C1}" type="presParOf" srcId="{94F46076-4AB7-485E-ABA6-8194E7FCC7F3}" destId="{CF430BD9-1B88-4190-928B-396CBA47864B}" srcOrd="2" destOrd="0" presId="urn:microsoft.com/office/officeart/2008/layout/VerticalAccentList"/>
    <dgm:cxn modelId="{06C785B9-EC13-4EF7-9B5D-F9DE41E09BC2}" type="presParOf" srcId="{94F46076-4AB7-485E-ABA6-8194E7FCC7F3}" destId="{0B40CCE6-1077-47D7-A9E8-3B15A611C5E5}" srcOrd="3" destOrd="0" presId="urn:microsoft.com/office/officeart/2008/layout/VerticalAccentList"/>
    <dgm:cxn modelId="{E60FFA37-A917-4522-877D-902FE05F63AB}" type="presParOf" srcId="{94F46076-4AB7-485E-ABA6-8194E7FCC7F3}" destId="{4805C211-ADD2-4701-BD96-9871548C2CE6}" srcOrd="4" destOrd="0" presId="urn:microsoft.com/office/officeart/2008/layout/VerticalAccentList"/>
    <dgm:cxn modelId="{653A2A76-9A0D-4DFF-AEA8-A3F32EB0A2F9}" type="presParOf" srcId="{94F46076-4AB7-485E-ABA6-8194E7FCC7F3}" destId="{87E4506C-8945-4CFE-B28F-1BE098B4DEA0}" srcOrd="5" destOrd="0" presId="urn:microsoft.com/office/officeart/2008/layout/VerticalAccentList"/>
    <dgm:cxn modelId="{6308FD12-704D-422A-80CC-12E6C675A244}" type="presParOf" srcId="{94F46076-4AB7-485E-ABA6-8194E7FCC7F3}" destId="{E9C98F44-C0E1-4720-8115-26F2C32A9995}" srcOrd="6" destOrd="0" presId="urn:microsoft.com/office/officeart/2008/layout/VerticalAccentList"/>
    <dgm:cxn modelId="{41E708C3-FD1F-4D3C-9266-F2F45A68E186}" type="presParOf" srcId="{94F46076-4AB7-485E-ABA6-8194E7FCC7F3}" destId="{5EEC9CAF-1190-420F-B1B1-E54FF7DC6A90}" srcOrd="7" destOrd="0" presId="urn:microsoft.com/office/officeart/2008/layout/VerticalAccentList"/>
    <dgm:cxn modelId="{536EF85E-2149-4F2A-AB90-76B3386C9A6C}" type="presParOf" srcId="{98EA2A25-6D7D-4256-957A-BD9958727CF7}" destId="{D0939DD5-770A-41D0-AE07-9981C79E9CE4}" srcOrd="2" destOrd="0" presId="urn:microsoft.com/office/officeart/2008/layout/VerticalAccentList"/>
    <dgm:cxn modelId="{DEEBAA2F-8059-4B39-B1F1-8125332C043B}" type="presParOf" srcId="{98EA2A25-6D7D-4256-957A-BD9958727CF7}" destId="{A474DA69-3E3D-4B63-9A23-F8E54CA9F13E}" srcOrd="3" destOrd="0" presId="urn:microsoft.com/office/officeart/2008/layout/VerticalAccentList"/>
    <dgm:cxn modelId="{BD5A2641-94A8-4ABC-A94A-1DB1CA5C70D9}" type="presParOf" srcId="{A474DA69-3E3D-4B63-9A23-F8E54CA9F13E}" destId="{3EA6C106-E875-420F-89AC-B2D21F15BBD5}" srcOrd="0" destOrd="0" presId="urn:microsoft.com/office/officeart/2008/layout/VerticalAccentList"/>
    <dgm:cxn modelId="{A9F9DF0B-6F54-43D6-9B10-F8D7AE493CB2}" type="presParOf" srcId="{98EA2A25-6D7D-4256-957A-BD9958727CF7}" destId="{331AFF2A-39F5-4BFB-93EE-E715805B6792}" srcOrd="4" destOrd="0" presId="urn:microsoft.com/office/officeart/2008/layout/VerticalAccentList"/>
    <dgm:cxn modelId="{AE5F392E-DB0C-4238-B486-DE955B5C0EC8}" type="presParOf" srcId="{331AFF2A-39F5-4BFB-93EE-E715805B6792}" destId="{98C5B39D-D2DC-4CCF-A1AE-5526C653FFE4}" srcOrd="0" destOrd="0" presId="urn:microsoft.com/office/officeart/2008/layout/VerticalAccentList"/>
    <dgm:cxn modelId="{5EE0F467-BDE3-422F-8368-809D2CA30B83}" type="presParOf" srcId="{331AFF2A-39F5-4BFB-93EE-E715805B6792}" destId="{EA675246-63B0-42DD-8866-022CFEF89480}" srcOrd="1" destOrd="0" presId="urn:microsoft.com/office/officeart/2008/layout/VerticalAccentList"/>
    <dgm:cxn modelId="{D9DFCD24-BA2F-4827-910A-7FFC59E069D7}" type="presParOf" srcId="{331AFF2A-39F5-4BFB-93EE-E715805B6792}" destId="{B2C17B96-607C-4E0A-860A-480C8AD5396E}" srcOrd="2" destOrd="0" presId="urn:microsoft.com/office/officeart/2008/layout/VerticalAccentList"/>
    <dgm:cxn modelId="{06482E44-1A14-4AE9-9C2B-B1670D7E88C9}" type="presParOf" srcId="{331AFF2A-39F5-4BFB-93EE-E715805B6792}" destId="{FB80FC37-73CF-4F41-8146-22CCCEEC3AB6}" srcOrd="3" destOrd="0" presId="urn:microsoft.com/office/officeart/2008/layout/VerticalAccentList"/>
    <dgm:cxn modelId="{CEBBB0B8-40DE-452A-9A4F-F195D5DD261E}" type="presParOf" srcId="{331AFF2A-39F5-4BFB-93EE-E715805B6792}" destId="{B5163988-42E7-4A84-8B99-EE84CF0FD193}" srcOrd="4" destOrd="0" presId="urn:microsoft.com/office/officeart/2008/layout/VerticalAccentList"/>
    <dgm:cxn modelId="{0049CEF2-98FA-48DA-BF0A-B8566E361607}" type="presParOf" srcId="{331AFF2A-39F5-4BFB-93EE-E715805B6792}" destId="{63341913-8B8E-4D2C-A696-E55BD8869B87}" srcOrd="5" destOrd="0" presId="urn:microsoft.com/office/officeart/2008/layout/VerticalAccentList"/>
    <dgm:cxn modelId="{07F079F2-99FB-4B3D-80E5-33355B73EEC0}" type="presParOf" srcId="{331AFF2A-39F5-4BFB-93EE-E715805B6792}" destId="{25B17FB7-B367-4DE9-8480-224DA1865FBF}" srcOrd="6" destOrd="0" presId="urn:microsoft.com/office/officeart/2008/layout/VerticalAccentList"/>
    <dgm:cxn modelId="{37304287-9C12-4AB2-B761-ABDF24D0E549}" type="presParOf" srcId="{331AFF2A-39F5-4BFB-93EE-E715805B6792}" destId="{010A9B6F-4B1D-4083-907B-1B3820E963ED}" srcOrd="7" destOrd="0" presId="urn:microsoft.com/office/officeart/2008/layout/VerticalAccentList"/>
    <dgm:cxn modelId="{7BF3D862-3CA1-469D-BD2E-9B32197EA9D5}" type="presParOf" srcId="{98EA2A25-6D7D-4256-957A-BD9958727CF7}" destId="{CC7B3BFB-805A-4AE6-B95E-39E8B6397E88}" srcOrd="5" destOrd="0" presId="urn:microsoft.com/office/officeart/2008/layout/VerticalAccentList"/>
    <dgm:cxn modelId="{143F602D-CF56-4DB9-95DF-46090FA205D3}" type="presParOf" srcId="{98EA2A25-6D7D-4256-957A-BD9958727CF7}" destId="{89BF7B9F-C5EA-4EBD-AF0E-ABBFD8A5E6F5}" srcOrd="6" destOrd="0" presId="urn:microsoft.com/office/officeart/2008/layout/VerticalAccentList"/>
    <dgm:cxn modelId="{500842D2-CA73-4212-9F13-ECDD4FD42FC9}" type="presParOf" srcId="{89BF7B9F-C5EA-4EBD-AF0E-ABBFD8A5E6F5}" destId="{662F8F91-9530-47F9-AE41-14532B403A33}" srcOrd="0" destOrd="0" presId="urn:microsoft.com/office/officeart/2008/layout/VerticalAccentList"/>
    <dgm:cxn modelId="{C4F2A245-ECBA-4453-BA49-113D2D732981}" type="presParOf" srcId="{98EA2A25-6D7D-4256-957A-BD9958727CF7}" destId="{29EC50BF-88EA-4DA4-9F41-19B7555DD078}" srcOrd="7" destOrd="0" presId="urn:microsoft.com/office/officeart/2008/layout/VerticalAccentList"/>
    <dgm:cxn modelId="{3465658D-DC34-4FA4-AAB5-8F01DD339B01}" type="presParOf" srcId="{29EC50BF-88EA-4DA4-9F41-19B7555DD078}" destId="{0A7BE737-55B0-4F29-BEAC-30B383D61B1F}" srcOrd="0" destOrd="0" presId="urn:microsoft.com/office/officeart/2008/layout/VerticalAccentList"/>
    <dgm:cxn modelId="{4140746C-1950-462F-8D99-E35FDCF6AF0A}" type="presParOf" srcId="{29EC50BF-88EA-4DA4-9F41-19B7555DD078}" destId="{065E46D4-165D-42DB-80C0-F6FFA2B5458C}" srcOrd="1" destOrd="0" presId="urn:microsoft.com/office/officeart/2008/layout/VerticalAccentList"/>
    <dgm:cxn modelId="{03982C1A-A66A-44B7-8874-4DA928C2255C}" type="presParOf" srcId="{29EC50BF-88EA-4DA4-9F41-19B7555DD078}" destId="{9BEDEE04-9743-4390-9C20-CD9CDC95E93B}" srcOrd="2" destOrd="0" presId="urn:microsoft.com/office/officeart/2008/layout/VerticalAccentList"/>
    <dgm:cxn modelId="{04AC431D-5D64-4356-8C9B-9B03822D7D3E}" type="presParOf" srcId="{29EC50BF-88EA-4DA4-9F41-19B7555DD078}" destId="{B0D84C9E-DD0D-4745-A9B4-91281FEA04F0}" srcOrd="3" destOrd="0" presId="urn:microsoft.com/office/officeart/2008/layout/VerticalAccentList"/>
    <dgm:cxn modelId="{0D9CD0B2-BBE8-4FFB-90D6-36070B107E08}" type="presParOf" srcId="{29EC50BF-88EA-4DA4-9F41-19B7555DD078}" destId="{F5B9B7C9-C978-41A3-8623-EFA3CAF0C4FA}" srcOrd="4" destOrd="0" presId="urn:microsoft.com/office/officeart/2008/layout/VerticalAccentList"/>
    <dgm:cxn modelId="{0DFD6D1A-43E2-4BCA-BD32-9F7F115F4F0F}" type="presParOf" srcId="{29EC50BF-88EA-4DA4-9F41-19B7555DD078}" destId="{D4FF76C3-5B1C-4D04-BC61-DD5D51D9AA58}" srcOrd="5" destOrd="0" presId="urn:microsoft.com/office/officeart/2008/layout/VerticalAccentList"/>
    <dgm:cxn modelId="{F1E91002-EB17-4ACC-B65A-ADF2BA53C2C3}" type="presParOf" srcId="{29EC50BF-88EA-4DA4-9F41-19B7555DD078}" destId="{B74FB53D-653E-4A88-A08E-A3F8A0F65399}" srcOrd="6" destOrd="0" presId="urn:microsoft.com/office/officeart/2008/layout/VerticalAccentList"/>
    <dgm:cxn modelId="{9F7CF5D1-2360-4260-8F99-E98BCE143FD6}" type="presParOf" srcId="{29EC50BF-88EA-4DA4-9F41-19B7555DD078}" destId="{0C3E2334-60B9-46AA-B852-CB723AED4E5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130875-B5E2-4392-9117-26F7A3AE8A4B}"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n-AU"/>
        </a:p>
      </dgm:t>
    </dgm:pt>
    <dgm:pt modelId="{7C7F6294-E2EA-41DC-96CF-13827F923350}">
      <dgm:prSet phldrT="[Text]"/>
      <dgm:spPr/>
      <dgm:t>
        <a:bodyPr/>
        <a:lstStyle/>
        <a:p>
          <a:r>
            <a:rPr lang="en-US" dirty="0"/>
            <a:t>  </a:t>
          </a:r>
          <a:endParaRPr lang="en-AU" dirty="0"/>
        </a:p>
      </dgm:t>
    </dgm:pt>
    <dgm:pt modelId="{AD4AB51E-A6D3-405A-A0D6-17CA9C8CE15E}" type="parTrans" cxnId="{4FC0FA6A-128C-4E59-A4AB-573BBCA3EFA2}">
      <dgm:prSet/>
      <dgm:spPr/>
      <dgm:t>
        <a:bodyPr/>
        <a:lstStyle/>
        <a:p>
          <a:endParaRPr lang="en-AU"/>
        </a:p>
      </dgm:t>
    </dgm:pt>
    <dgm:pt modelId="{AEB26E18-0043-4CD7-9C97-D87E869B035A}" type="sibTrans" cxnId="{4FC0FA6A-128C-4E59-A4AB-573BBCA3EFA2}">
      <dgm:prSet/>
      <dgm:spPr/>
      <dgm:t>
        <a:bodyPr/>
        <a:lstStyle/>
        <a:p>
          <a:endParaRPr lang="en-AU"/>
        </a:p>
      </dgm:t>
    </dgm:pt>
    <dgm:pt modelId="{8B684688-79C6-438B-9F54-EF7A539363D8}">
      <dgm:prSet phldrT="[Text]"/>
      <dgm:spPr/>
      <dgm:t>
        <a:bodyPr/>
        <a:lstStyle/>
        <a:p>
          <a:r>
            <a:rPr lang="en-AU" dirty="0"/>
            <a:t>Participation</a:t>
          </a:r>
        </a:p>
      </dgm:t>
    </dgm:pt>
    <dgm:pt modelId="{ADDBE8A8-4624-4307-BB31-ACB378F60640}" type="parTrans" cxnId="{7AFD7F60-68E3-42B8-9DB9-722CF6EC15D4}">
      <dgm:prSet/>
      <dgm:spPr/>
      <dgm:t>
        <a:bodyPr/>
        <a:lstStyle/>
        <a:p>
          <a:endParaRPr lang="en-AU"/>
        </a:p>
      </dgm:t>
    </dgm:pt>
    <dgm:pt modelId="{0DB25BFE-7EBE-4065-AEBF-217B20C09A05}" type="sibTrans" cxnId="{7AFD7F60-68E3-42B8-9DB9-722CF6EC15D4}">
      <dgm:prSet/>
      <dgm:spPr/>
      <dgm:t>
        <a:bodyPr/>
        <a:lstStyle/>
        <a:p>
          <a:endParaRPr lang="en-AU"/>
        </a:p>
      </dgm:t>
    </dgm:pt>
    <dgm:pt modelId="{D1E29FE9-971D-40FF-9302-D4BFFF5033CB}">
      <dgm:prSet phldrT="[Text]"/>
      <dgm:spPr/>
      <dgm:t>
        <a:bodyPr/>
        <a:lstStyle/>
        <a:p>
          <a:r>
            <a:rPr lang="en-US" dirty="0"/>
            <a:t>  </a:t>
          </a:r>
          <a:endParaRPr lang="en-AU" dirty="0"/>
        </a:p>
      </dgm:t>
    </dgm:pt>
    <dgm:pt modelId="{24DB3BCC-B790-4153-A393-A405D32F08B9}" type="parTrans" cxnId="{E8383541-5F5F-48D7-9142-7217E20065C6}">
      <dgm:prSet/>
      <dgm:spPr/>
      <dgm:t>
        <a:bodyPr/>
        <a:lstStyle/>
        <a:p>
          <a:endParaRPr lang="en-AU"/>
        </a:p>
      </dgm:t>
    </dgm:pt>
    <dgm:pt modelId="{1365CACE-4007-4964-8EFF-9F27FD80B416}" type="sibTrans" cxnId="{E8383541-5F5F-48D7-9142-7217E20065C6}">
      <dgm:prSet/>
      <dgm:spPr/>
      <dgm:t>
        <a:bodyPr/>
        <a:lstStyle/>
        <a:p>
          <a:endParaRPr lang="en-AU"/>
        </a:p>
      </dgm:t>
    </dgm:pt>
    <dgm:pt modelId="{5F06DAEE-B80D-414E-800E-0D485479C4EA}">
      <dgm:prSet phldrT="[Text]"/>
      <dgm:spPr/>
      <dgm:t>
        <a:bodyPr/>
        <a:lstStyle/>
        <a:p>
          <a:r>
            <a:rPr lang="en-AU" dirty="0"/>
            <a:t>Accountability</a:t>
          </a:r>
        </a:p>
      </dgm:t>
    </dgm:pt>
    <dgm:pt modelId="{B4277725-036B-4A5C-9A2E-180D990F0646}" type="parTrans" cxnId="{C799ADAE-1AB1-4C8C-BA38-703EC75B9A8F}">
      <dgm:prSet/>
      <dgm:spPr/>
      <dgm:t>
        <a:bodyPr/>
        <a:lstStyle/>
        <a:p>
          <a:endParaRPr lang="en-AU"/>
        </a:p>
      </dgm:t>
    </dgm:pt>
    <dgm:pt modelId="{F9B6DB4E-563D-4B56-B24B-147D4D610ABE}" type="sibTrans" cxnId="{C799ADAE-1AB1-4C8C-BA38-703EC75B9A8F}">
      <dgm:prSet/>
      <dgm:spPr/>
      <dgm:t>
        <a:bodyPr/>
        <a:lstStyle/>
        <a:p>
          <a:endParaRPr lang="en-AU"/>
        </a:p>
      </dgm:t>
    </dgm:pt>
    <dgm:pt modelId="{7ECE8CFF-7669-4449-B649-C0796FF27658}">
      <dgm:prSet phldrT="[Text]"/>
      <dgm:spPr/>
      <dgm:t>
        <a:bodyPr/>
        <a:lstStyle/>
        <a:p>
          <a:r>
            <a:rPr lang="en-US" dirty="0"/>
            <a:t>   </a:t>
          </a:r>
          <a:endParaRPr lang="en-AU" dirty="0"/>
        </a:p>
      </dgm:t>
    </dgm:pt>
    <dgm:pt modelId="{F56CC2B6-0653-483D-9934-9C854369E09D}" type="parTrans" cxnId="{4ACA97FB-CB0D-47EC-8700-429C00932F74}">
      <dgm:prSet/>
      <dgm:spPr/>
      <dgm:t>
        <a:bodyPr/>
        <a:lstStyle/>
        <a:p>
          <a:endParaRPr lang="en-AU"/>
        </a:p>
      </dgm:t>
    </dgm:pt>
    <dgm:pt modelId="{3E706286-74F7-4B6D-8491-A89B431D22A1}" type="sibTrans" cxnId="{4ACA97FB-CB0D-47EC-8700-429C00932F74}">
      <dgm:prSet/>
      <dgm:spPr/>
      <dgm:t>
        <a:bodyPr/>
        <a:lstStyle/>
        <a:p>
          <a:endParaRPr lang="en-AU"/>
        </a:p>
      </dgm:t>
    </dgm:pt>
    <dgm:pt modelId="{D6F7759F-7973-4A9D-B591-C76CDBF4BF0E}">
      <dgm:prSet phldrT="[Text]"/>
      <dgm:spPr/>
      <dgm:t>
        <a:bodyPr/>
        <a:lstStyle/>
        <a:p>
          <a:endParaRPr lang="en-AU" dirty="0"/>
        </a:p>
      </dgm:t>
    </dgm:pt>
    <dgm:pt modelId="{621E95AF-A329-4284-AB37-7A755F2FCED7}" type="parTrans" cxnId="{7C106733-D5E2-4A0C-852D-2481A6479645}">
      <dgm:prSet/>
      <dgm:spPr/>
      <dgm:t>
        <a:bodyPr/>
        <a:lstStyle/>
        <a:p>
          <a:endParaRPr lang="en-AU"/>
        </a:p>
      </dgm:t>
    </dgm:pt>
    <dgm:pt modelId="{5C9B60BF-FF3E-4BC6-ACCB-D5EA165C73C0}" type="sibTrans" cxnId="{7C106733-D5E2-4A0C-852D-2481A6479645}">
      <dgm:prSet/>
      <dgm:spPr/>
      <dgm:t>
        <a:bodyPr/>
        <a:lstStyle/>
        <a:p>
          <a:endParaRPr lang="en-AU"/>
        </a:p>
      </dgm:t>
    </dgm:pt>
    <dgm:pt modelId="{CB74A847-53C9-4B6D-9BCC-F400710E24C5}">
      <dgm:prSet phldrT="[Text]"/>
      <dgm:spPr/>
      <dgm:t>
        <a:bodyPr/>
        <a:lstStyle/>
        <a:p>
          <a:endParaRPr lang="en-AU" dirty="0"/>
        </a:p>
      </dgm:t>
    </dgm:pt>
    <dgm:pt modelId="{4B070FD8-B334-4CD6-9E15-1472AA142ABA}" type="parTrans" cxnId="{6BE6DB93-99E7-49EF-9308-D18A7594B7DB}">
      <dgm:prSet/>
      <dgm:spPr/>
      <dgm:t>
        <a:bodyPr/>
        <a:lstStyle/>
        <a:p>
          <a:endParaRPr lang="en-AU"/>
        </a:p>
      </dgm:t>
    </dgm:pt>
    <dgm:pt modelId="{7AADF911-E01E-4C1D-9A82-D0A7760DC610}" type="sibTrans" cxnId="{6BE6DB93-99E7-49EF-9308-D18A7594B7DB}">
      <dgm:prSet/>
      <dgm:spPr/>
      <dgm:t>
        <a:bodyPr/>
        <a:lstStyle/>
        <a:p>
          <a:endParaRPr lang="en-AU"/>
        </a:p>
      </dgm:t>
    </dgm:pt>
    <dgm:pt modelId="{714125E4-EEAB-4CAF-A890-FD902478C829}">
      <dgm:prSet phldrT="[Text]"/>
      <dgm:spPr/>
      <dgm:t>
        <a:bodyPr/>
        <a:lstStyle/>
        <a:p>
          <a:endParaRPr lang="en-AU" dirty="0"/>
        </a:p>
      </dgm:t>
    </dgm:pt>
    <dgm:pt modelId="{5FC4BCBB-0076-479A-B181-2A5CCB0AAD8C}" type="parTrans" cxnId="{D65A8E4F-1616-4BF8-8719-BA1FB8732986}">
      <dgm:prSet/>
      <dgm:spPr/>
      <dgm:t>
        <a:bodyPr/>
        <a:lstStyle/>
        <a:p>
          <a:endParaRPr lang="en-AU"/>
        </a:p>
      </dgm:t>
    </dgm:pt>
    <dgm:pt modelId="{1F7BCCA4-63F7-4058-A86B-2E468DFF8CD8}" type="sibTrans" cxnId="{D65A8E4F-1616-4BF8-8719-BA1FB8732986}">
      <dgm:prSet/>
      <dgm:spPr/>
      <dgm:t>
        <a:bodyPr/>
        <a:lstStyle/>
        <a:p>
          <a:endParaRPr lang="en-AU"/>
        </a:p>
      </dgm:t>
    </dgm:pt>
    <dgm:pt modelId="{B17559AF-6F87-41D3-A532-0A88581A67A4}">
      <dgm:prSet phldrT="[Text]"/>
      <dgm:spPr/>
      <dgm:t>
        <a:bodyPr/>
        <a:lstStyle/>
        <a:p>
          <a:endParaRPr lang="en-AU" dirty="0"/>
        </a:p>
      </dgm:t>
    </dgm:pt>
    <dgm:pt modelId="{DFD19EBA-133C-47E1-AECC-254E8FB9D346}" type="parTrans" cxnId="{3279A688-191F-498A-B9B2-8A24410C32AD}">
      <dgm:prSet/>
      <dgm:spPr/>
      <dgm:t>
        <a:bodyPr/>
        <a:lstStyle/>
        <a:p>
          <a:endParaRPr lang="en-AU"/>
        </a:p>
      </dgm:t>
    </dgm:pt>
    <dgm:pt modelId="{DABF13A8-ACA5-47A1-BE6B-7295B346D4BA}" type="sibTrans" cxnId="{3279A688-191F-498A-B9B2-8A24410C32AD}">
      <dgm:prSet/>
      <dgm:spPr/>
      <dgm:t>
        <a:bodyPr/>
        <a:lstStyle/>
        <a:p>
          <a:endParaRPr lang="en-AU"/>
        </a:p>
      </dgm:t>
    </dgm:pt>
    <dgm:pt modelId="{4F6D981D-CD51-4B45-ACB0-3F126079184B}">
      <dgm:prSet phldrT="[Text]"/>
      <dgm:spPr/>
      <dgm:t>
        <a:bodyPr/>
        <a:lstStyle/>
        <a:p>
          <a:r>
            <a:rPr lang="en-US" dirty="0"/>
            <a:t>  </a:t>
          </a:r>
          <a:endParaRPr lang="en-AU" dirty="0"/>
        </a:p>
      </dgm:t>
    </dgm:pt>
    <dgm:pt modelId="{21C668D7-DCAA-4A03-945D-181AE11DB51D}" type="sibTrans" cxnId="{433BE7A1-5370-47BD-AE80-3AC06BB12B0C}">
      <dgm:prSet/>
      <dgm:spPr/>
      <dgm:t>
        <a:bodyPr/>
        <a:lstStyle/>
        <a:p>
          <a:endParaRPr lang="en-AU"/>
        </a:p>
      </dgm:t>
    </dgm:pt>
    <dgm:pt modelId="{DADBB574-B9E5-435D-9EE0-DE71390AD101}" type="parTrans" cxnId="{433BE7A1-5370-47BD-AE80-3AC06BB12B0C}">
      <dgm:prSet/>
      <dgm:spPr/>
      <dgm:t>
        <a:bodyPr/>
        <a:lstStyle/>
        <a:p>
          <a:endParaRPr lang="en-AU"/>
        </a:p>
      </dgm:t>
    </dgm:pt>
    <dgm:pt modelId="{FF4DACEA-1BF5-4BA4-A475-744C73A4DC4D}" type="pres">
      <dgm:prSet presAssocID="{85130875-B5E2-4392-9117-26F7A3AE8A4B}" presName="Name0" presStyleCnt="0">
        <dgm:presLayoutVars>
          <dgm:chMax val="7"/>
          <dgm:chPref val="7"/>
          <dgm:dir/>
          <dgm:animOne val="branch"/>
          <dgm:animLvl val="lvl"/>
        </dgm:presLayoutVars>
      </dgm:prSet>
      <dgm:spPr/>
    </dgm:pt>
    <dgm:pt modelId="{29F3C715-6FA9-42C8-A127-2FAAB37E2B6F}" type="pres">
      <dgm:prSet presAssocID="{7C7F6294-E2EA-41DC-96CF-13827F923350}" presName="ParentComposite" presStyleCnt="0"/>
      <dgm:spPr/>
    </dgm:pt>
    <dgm:pt modelId="{32CC5BDF-C857-4A65-897E-903CCD723726}" type="pres">
      <dgm:prSet presAssocID="{7C7F6294-E2EA-41DC-96CF-13827F923350}" presName="Chord" presStyleLbl="bgShp" presStyleIdx="0" presStyleCnt="5"/>
      <dgm:spPr/>
    </dgm:pt>
    <dgm:pt modelId="{85486C63-FC5D-4B99-87B9-568956749765}" type="pres">
      <dgm:prSet presAssocID="{7C7F6294-E2EA-41DC-96CF-13827F923350}" presName="Pie" presStyleLbl="alignNode1" presStyleIdx="0" presStyleCnt="5"/>
      <dgm:spPr/>
    </dgm:pt>
    <dgm:pt modelId="{6042ACA1-1F58-4AD5-8D17-C6832D9A0F50}" type="pres">
      <dgm:prSet presAssocID="{7C7F6294-E2EA-41DC-96CF-13827F923350}" presName="Parent" presStyleLbl="revTx" presStyleIdx="0" presStyleCnt="10">
        <dgm:presLayoutVars>
          <dgm:chMax val="1"/>
          <dgm:chPref val="1"/>
          <dgm:bulletEnabled val="1"/>
        </dgm:presLayoutVars>
      </dgm:prSet>
      <dgm:spPr/>
    </dgm:pt>
    <dgm:pt modelId="{02225588-C12A-454F-9827-21C9F16EB2E5}" type="pres">
      <dgm:prSet presAssocID="{0DB25BFE-7EBE-4065-AEBF-217B20C09A05}" presName="negSibTrans" presStyleCnt="0"/>
      <dgm:spPr/>
    </dgm:pt>
    <dgm:pt modelId="{8B6772FC-7589-4ED7-A283-30F62B6FD405}" type="pres">
      <dgm:prSet presAssocID="{7C7F6294-E2EA-41DC-96CF-13827F923350}" presName="composite" presStyleCnt="0"/>
      <dgm:spPr/>
    </dgm:pt>
    <dgm:pt modelId="{61D426D2-72CA-4063-9494-B5D200BE30B2}" type="pres">
      <dgm:prSet presAssocID="{7C7F6294-E2EA-41DC-96CF-13827F923350}" presName="Child" presStyleLbl="revTx" presStyleIdx="1" presStyleCnt="10">
        <dgm:presLayoutVars>
          <dgm:chMax val="0"/>
          <dgm:chPref val="0"/>
          <dgm:bulletEnabled val="1"/>
        </dgm:presLayoutVars>
      </dgm:prSet>
      <dgm:spPr/>
    </dgm:pt>
    <dgm:pt modelId="{35EFC6E9-BF12-4204-8425-2804B9923F37}" type="pres">
      <dgm:prSet presAssocID="{AEB26E18-0043-4CD7-9C97-D87E869B035A}" presName="sibTrans" presStyleCnt="0"/>
      <dgm:spPr/>
    </dgm:pt>
    <dgm:pt modelId="{AC1A5303-63C0-4098-B49F-F7DAE48F254E}" type="pres">
      <dgm:prSet presAssocID="{D1E29FE9-971D-40FF-9302-D4BFFF5033CB}" presName="ParentComposite" presStyleCnt="0"/>
      <dgm:spPr/>
    </dgm:pt>
    <dgm:pt modelId="{05CD7F89-BD3F-488B-85E4-53C7BA3DDE77}" type="pres">
      <dgm:prSet presAssocID="{D1E29FE9-971D-40FF-9302-D4BFFF5033CB}" presName="Chord" presStyleLbl="bgShp" presStyleIdx="1" presStyleCnt="5"/>
      <dgm:spPr/>
    </dgm:pt>
    <dgm:pt modelId="{9886CF84-057E-40AA-BFE2-E54DAED8B557}" type="pres">
      <dgm:prSet presAssocID="{D1E29FE9-971D-40FF-9302-D4BFFF5033CB}" presName="Pie" presStyleLbl="alignNode1" presStyleIdx="1" presStyleCnt="5"/>
      <dgm:spPr/>
    </dgm:pt>
    <dgm:pt modelId="{7EB54C5F-1841-4FE2-9105-547760D22DAE}" type="pres">
      <dgm:prSet presAssocID="{D1E29FE9-971D-40FF-9302-D4BFFF5033CB}" presName="Parent" presStyleLbl="revTx" presStyleIdx="2" presStyleCnt="10">
        <dgm:presLayoutVars>
          <dgm:chMax val="1"/>
          <dgm:chPref val="1"/>
          <dgm:bulletEnabled val="1"/>
        </dgm:presLayoutVars>
      </dgm:prSet>
      <dgm:spPr/>
    </dgm:pt>
    <dgm:pt modelId="{A1279D92-9953-4B08-8830-40E9B7ADB5DA}" type="pres">
      <dgm:prSet presAssocID="{F9B6DB4E-563D-4B56-B24B-147D4D610ABE}" presName="negSibTrans" presStyleCnt="0"/>
      <dgm:spPr/>
    </dgm:pt>
    <dgm:pt modelId="{AA28D3B5-8787-4B01-ACB7-ECDA2338C721}" type="pres">
      <dgm:prSet presAssocID="{D1E29FE9-971D-40FF-9302-D4BFFF5033CB}" presName="composite" presStyleCnt="0"/>
      <dgm:spPr/>
    </dgm:pt>
    <dgm:pt modelId="{D96F2C20-D9AA-4205-9352-FB3226D8D196}" type="pres">
      <dgm:prSet presAssocID="{D1E29FE9-971D-40FF-9302-D4BFFF5033CB}" presName="Child" presStyleLbl="revTx" presStyleIdx="3" presStyleCnt="10">
        <dgm:presLayoutVars>
          <dgm:chMax val="0"/>
          <dgm:chPref val="0"/>
          <dgm:bulletEnabled val="1"/>
        </dgm:presLayoutVars>
      </dgm:prSet>
      <dgm:spPr/>
    </dgm:pt>
    <dgm:pt modelId="{50A3E9D4-6127-40D9-8B08-2EAC3CD1F94B}" type="pres">
      <dgm:prSet presAssocID="{1365CACE-4007-4964-8EFF-9F27FD80B416}" presName="sibTrans" presStyleCnt="0"/>
      <dgm:spPr/>
    </dgm:pt>
    <dgm:pt modelId="{6B6899A1-A05D-427C-AF81-6C8D71AA69A3}" type="pres">
      <dgm:prSet presAssocID="{4F6D981D-CD51-4B45-ACB0-3F126079184B}" presName="ParentComposite" presStyleCnt="0"/>
      <dgm:spPr/>
    </dgm:pt>
    <dgm:pt modelId="{3746202F-6EC5-411F-815F-289FF28915C8}" type="pres">
      <dgm:prSet presAssocID="{4F6D981D-CD51-4B45-ACB0-3F126079184B}" presName="Chord" presStyleLbl="bgShp" presStyleIdx="2" presStyleCnt="5"/>
      <dgm:spPr/>
    </dgm:pt>
    <dgm:pt modelId="{21DB6584-DC3C-4A47-BA0C-7F51D0C1A0CA}" type="pres">
      <dgm:prSet presAssocID="{4F6D981D-CD51-4B45-ACB0-3F126079184B}" presName="Pie" presStyleLbl="alignNode1" presStyleIdx="2" presStyleCnt="5"/>
      <dgm:spPr/>
    </dgm:pt>
    <dgm:pt modelId="{E021D791-BB1F-4CF2-89D6-AC5DBBE8C9EF}" type="pres">
      <dgm:prSet presAssocID="{4F6D981D-CD51-4B45-ACB0-3F126079184B}" presName="Parent" presStyleLbl="revTx" presStyleIdx="4" presStyleCnt="10">
        <dgm:presLayoutVars>
          <dgm:chMax val="1"/>
          <dgm:chPref val="1"/>
          <dgm:bulletEnabled val="1"/>
        </dgm:presLayoutVars>
      </dgm:prSet>
      <dgm:spPr/>
    </dgm:pt>
    <dgm:pt modelId="{AEEC37B5-1E2B-4775-A8CF-B90199F6BF0B}" type="pres">
      <dgm:prSet presAssocID="{3E706286-74F7-4B6D-8491-A89B431D22A1}" presName="negSibTrans" presStyleCnt="0"/>
      <dgm:spPr/>
    </dgm:pt>
    <dgm:pt modelId="{36DF9D5A-00D8-41D3-9026-C582D251DD85}" type="pres">
      <dgm:prSet presAssocID="{4F6D981D-CD51-4B45-ACB0-3F126079184B}" presName="composite" presStyleCnt="0"/>
      <dgm:spPr/>
    </dgm:pt>
    <dgm:pt modelId="{3C9F9CB6-17D9-4CBB-8949-AAB298EDCABC}" type="pres">
      <dgm:prSet presAssocID="{4F6D981D-CD51-4B45-ACB0-3F126079184B}" presName="Child" presStyleLbl="revTx" presStyleIdx="5" presStyleCnt="10">
        <dgm:presLayoutVars>
          <dgm:chMax val="0"/>
          <dgm:chPref val="0"/>
          <dgm:bulletEnabled val="1"/>
        </dgm:presLayoutVars>
      </dgm:prSet>
      <dgm:spPr/>
    </dgm:pt>
    <dgm:pt modelId="{E315BEF4-2B51-4C04-8A10-B2BBE36C3363}" type="pres">
      <dgm:prSet presAssocID="{21C668D7-DCAA-4A03-945D-181AE11DB51D}" presName="sibTrans" presStyleCnt="0"/>
      <dgm:spPr/>
    </dgm:pt>
    <dgm:pt modelId="{C3AAAEBD-3FD8-48D4-B9A4-3AA4BF7D3D96}" type="pres">
      <dgm:prSet presAssocID="{CB74A847-53C9-4B6D-9BCC-F400710E24C5}" presName="ParentComposite" presStyleCnt="0"/>
      <dgm:spPr/>
    </dgm:pt>
    <dgm:pt modelId="{6500A80A-B86E-4CAB-9C70-2E27789CD7BC}" type="pres">
      <dgm:prSet presAssocID="{CB74A847-53C9-4B6D-9BCC-F400710E24C5}" presName="Chord" presStyleLbl="bgShp" presStyleIdx="3" presStyleCnt="5"/>
      <dgm:spPr/>
    </dgm:pt>
    <dgm:pt modelId="{FE6D3534-85D8-499E-A3AF-6926D37BCF22}" type="pres">
      <dgm:prSet presAssocID="{CB74A847-53C9-4B6D-9BCC-F400710E24C5}" presName="Pie" presStyleLbl="alignNode1" presStyleIdx="3" presStyleCnt="5"/>
      <dgm:spPr/>
    </dgm:pt>
    <dgm:pt modelId="{1F6FFEE3-F60E-44E4-A4B3-F93D7856C922}" type="pres">
      <dgm:prSet presAssocID="{CB74A847-53C9-4B6D-9BCC-F400710E24C5}" presName="Parent" presStyleLbl="revTx" presStyleIdx="6" presStyleCnt="10">
        <dgm:presLayoutVars>
          <dgm:chMax val="1"/>
          <dgm:chPref val="1"/>
          <dgm:bulletEnabled val="1"/>
        </dgm:presLayoutVars>
      </dgm:prSet>
      <dgm:spPr/>
    </dgm:pt>
    <dgm:pt modelId="{628FC143-8FF1-4674-A27D-E2F2941AF34F}" type="pres">
      <dgm:prSet presAssocID="{1F7BCCA4-63F7-4058-A86B-2E468DFF8CD8}" presName="negSibTrans" presStyleCnt="0"/>
      <dgm:spPr/>
    </dgm:pt>
    <dgm:pt modelId="{0A13CB10-F220-4D90-AE7B-47B047E5C2B3}" type="pres">
      <dgm:prSet presAssocID="{CB74A847-53C9-4B6D-9BCC-F400710E24C5}" presName="composite" presStyleCnt="0"/>
      <dgm:spPr/>
    </dgm:pt>
    <dgm:pt modelId="{33EA1142-D400-42AF-80D1-3E465EC382F8}" type="pres">
      <dgm:prSet presAssocID="{CB74A847-53C9-4B6D-9BCC-F400710E24C5}" presName="Child" presStyleLbl="revTx" presStyleIdx="7" presStyleCnt="10">
        <dgm:presLayoutVars>
          <dgm:chMax val="0"/>
          <dgm:chPref val="0"/>
          <dgm:bulletEnabled val="1"/>
        </dgm:presLayoutVars>
      </dgm:prSet>
      <dgm:spPr/>
    </dgm:pt>
    <dgm:pt modelId="{841314CC-CE24-4767-B9C6-8BF97954403A}" type="pres">
      <dgm:prSet presAssocID="{7AADF911-E01E-4C1D-9A82-D0A7760DC610}" presName="sibTrans" presStyleCnt="0"/>
      <dgm:spPr/>
    </dgm:pt>
    <dgm:pt modelId="{7202FF95-A9A8-453E-AB35-66994E7A71D8}" type="pres">
      <dgm:prSet presAssocID="{B17559AF-6F87-41D3-A532-0A88581A67A4}" presName="ParentComposite" presStyleCnt="0"/>
      <dgm:spPr/>
    </dgm:pt>
    <dgm:pt modelId="{BC1D217B-92D5-42DC-9D74-C726A5C9A404}" type="pres">
      <dgm:prSet presAssocID="{B17559AF-6F87-41D3-A532-0A88581A67A4}" presName="Chord" presStyleLbl="bgShp" presStyleIdx="4" presStyleCnt="5"/>
      <dgm:spPr/>
    </dgm:pt>
    <dgm:pt modelId="{FFFD1FA4-0CB0-405A-B09F-59161A4E6184}" type="pres">
      <dgm:prSet presAssocID="{B17559AF-6F87-41D3-A532-0A88581A67A4}" presName="Pie" presStyleLbl="alignNode1" presStyleIdx="4" presStyleCnt="5"/>
      <dgm:spPr/>
    </dgm:pt>
    <dgm:pt modelId="{C604C5B8-2C7F-4509-A6EA-F28BC73604BB}" type="pres">
      <dgm:prSet presAssocID="{B17559AF-6F87-41D3-A532-0A88581A67A4}" presName="Parent" presStyleLbl="revTx" presStyleIdx="8" presStyleCnt="10">
        <dgm:presLayoutVars>
          <dgm:chMax val="1"/>
          <dgm:chPref val="1"/>
          <dgm:bulletEnabled val="1"/>
        </dgm:presLayoutVars>
      </dgm:prSet>
      <dgm:spPr/>
    </dgm:pt>
    <dgm:pt modelId="{39D82018-3C9F-47A9-8FFD-56B0C984BFB6}" type="pres">
      <dgm:prSet presAssocID="{5C9B60BF-FF3E-4BC6-ACCB-D5EA165C73C0}" presName="negSibTrans" presStyleCnt="0"/>
      <dgm:spPr/>
    </dgm:pt>
    <dgm:pt modelId="{65B14345-BD1C-4F07-957B-153C5A45AA6D}" type="pres">
      <dgm:prSet presAssocID="{B17559AF-6F87-41D3-A532-0A88581A67A4}" presName="composite" presStyleCnt="0"/>
      <dgm:spPr/>
    </dgm:pt>
    <dgm:pt modelId="{F62E59F0-7606-4A67-A86E-00CEC0730F4E}" type="pres">
      <dgm:prSet presAssocID="{B17559AF-6F87-41D3-A532-0A88581A67A4}" presName="Child" presStyleLbl="revTx" presStyleIdx="9" presStyleCnt="10">
        <dgm:presLayoutVars>
          <dgm:chMax val="0"/>
          <dgm:chPref val="0"/>
          <dgm:bulletEnabled val="1"/>
        </dgm:presLayoutVars>
      </dgm:prSet>
      <dgm:spPr/>
    </dgm:pt>
  </dgm:ptLst>
  <dgm:cxnLst>
    <dgm:cxn modelId="{2DCD8708-D8DB-49F3-B7F1-3B08B34A8C72}" type="presOf" srcId="{D6F7759F-7973-4A9D-B591-C76CDBF4BF0E}" destId="{F62E59F0-7606-4A67-A86E-00CEC0730F4E}" srcOrd="0" destOrd="0" presId="urn:microsoft.com/office/officeart/2009/3/layout/PieProcess"/>
    <dgm:cxn modelId="{B14E5F1A-F403-4F16-AD9F-01FCAE9B927A}" type="presOf" srcId="{4F6D981D-CD51-4B45-ACB0-3F126079184B}" destId="{E021D791-BB1F-4CF2-89D6-AC5DBBE8C9EF}" srcOrd="0" destOrd="0" presId="urn:microsoft.com/office/officeart/2009/3/layout/PieProcess"/>
    <dgm:cxn modelId="{72CFD81A-8BD1-4060-9AFF-64033609C731}" type="presOf" srcId="{8B684688-79C6-438B-9F54-EF7A539363D8}" destId="{61D426D2-72CA-4063-9494-B5D200BE30B2}" srcOrd="0" destOrd="0" presId="urn:microsoft.com/office/officeart/2009/3/layout/PieProcess"/>
    <dgm:cxn modelId="{7C106733-D5E2-4A0C-852D-2481A6479645}" srcId="{B17559AF-6F87-41D3-A532-0A88581A67A4}" destId="{D6F7759F-7973-4A9D-B591-C76CDBF4BF0E}" srcOrd="0" destOrd="0" parTransId="{621E95AF-A329-4284-AB37-7A755F2FCED7}" sibTransId="{5C9B60BF-FF3E-4BC6-ACCB-D5EA165C73C0}"/>
    <dgm:cxn modelId="{2F61AB38-00B1-46B7-AC57-83A4199258FC}" type="presOf" srcId="{5F06DAEE-B80D-414E-800E-0D485479C4EA}" destId="{D96F2C20-D9AA-4205-9352-FB3226D8D196}" srcOrd="0" destOrd="0" presId="urn:microsoft.com/office/officeart/2009/3/layout/PieProcess"/>
    <dgm:cxn modelId="{7AFD7F60-68E3-42B8-9DB9-722CF6EC15D4}" srcId="{7C7F6294-E2EA-41DC-96CF-13827F923350}" destId="{8B684688-79C6-438B-9F54-EF7A539363D8}" srcOrd="0" destOrd="0" parTransId="{ADDBE8A8-4624-4307-BB31-ACB378F60640}" sibTransId="{0DB25BFE-7EBE-4065-AEBF-217B20C09A05}"/>
    <dgm:cxn modelId="{E8383541-5F5F-48D7-9142-7217E20065C6}" srcId="{85130875-B5E2-4392-9117-26F7A3AE8A4B}" destId="{D1E29FE9-971D-40FF-9302-D4BFFF5033CB}" srcOrd="1" destOrd="0" parTransId="{24DB3BCC-B790-4153-A393-A405D32F08B9}" sibTransId="{1365CACE-4007-4964-8EFF-9F27FD80B416}"/>
    <dgm:cxn modelId="{68FE8441-A3CF-4DED-91A1-39F6BCA91A1B}" type="presOf" srcId="{7ECE8CFF-7669-4449-B649-C0796FF27658}" destId="{3C9F9CB6-17D9-4CBB-8949-AAB298EDCABC}" srcOrd="0" destOrd="0" presId="urn:microsoft.com/office/officeart/2009/3/layout/PieProcess"/>
    <dgm:cxn modelId="{4FC0FA6A-128C-4E59-A4AB-573BBCA3EFA2}" srcId="{85130875-B5E2-4392-9117-26F7A3AE8A4B}" destId="{7C7F6294-E2EA-41DC-96CF-13827F923350}" srcOrd="0" destOrd="0" parTransId="{AD4AB51E-A6D3-405A-A0D6-17CA9C8CE15E}" sibTransId="{AEB26E18-0043-4CD7-9C97-D87E869B035A}"/>
    <dgm:cxn modelId="{D65A8E4F-1616-4BF8-8719-BA1FB8732986}" srcId="{CB74A847-53C9-4B6D-9BCC-F400710E24C5}" destId="{714125E4-EEAB-4CAF-A890-FD902478C829}" srcOrd="0" destOrd="0" parTransId="{5FC4BCBB-0076-479A-B181-2A5CCB0AAD8C}" sibTransId="{1F7BCCA4-63F7-4058-A86B-2E468DFF8CD8}"/>
    <dgm:cxn modelId="{4EA27C71-D650-4D61-912C-5339035A2765}" type="presOf" srcId="{CB74A847-53C9-4B6D-9BCC-F400710E24C5}" destId="{1F6FFEE3-F60E-44E4-A4B3-F93D7856C922}" srcOrd="0" destOrd="0" presId="urn:microsoft.com/office/officeart/2009/3/layout/PieProcess"/>
    <dgm:cxn modelId="{3279A688-191F-498A-B9B2-8A24410C32AD}" srcId="{85130875-B5E2-4392-9117-26F7A3AE8A4B}" destId="{B17559AF-6F87-41D3-A532-0A88581A67A4}" srcOrd="4" destOrd="0" parTransId="{DFD19EBA-133C-47E1-AECC-254E8FB9D346}" sibTransId="{DABF13A8-ACA5-47A1-BE6B-7295B346D4BA}"/>
    <dgm:cxn modelId="{6BE6DB93-99E7-49EF-9308-D18A7594B7DB}" srcId="{85130875-B5E2-4392-9117-26F7A3AE8A4B}" destId="{CB74A847-53C9-4B6D-9BCC-F400710E24C5}" srcOrd="3" destOrd="0" parTransId="{4B070FD8-B334-4CD6-9E15-1472AA142ABA}" sibTransId="{7AADF911-E01E-4C1D-9A82-D0A7760DC610}"/>
    <dgm:cxn modelId="{BBAF7095-F016-409D-BFDA-A008328D54B8}" type="presOf" srcId="{85130875-B5E2-4392-9117-26F7A3AE8A4B}" destId="{FF4DACEA-1BF5-4BA4-A475-744C73A4DC4D}" srcOrd="0" destOrd="0" presId="urn:microsoft.com/office/officeart/2009/3/layout/PieProcess"/>
    <dgm:cxn modelId="{7F59639B-CA34-4E9D-8610-B7639B25AC00}" type="presOf" srcId="{7C7F6294-E2EA-41DC-96CF-13827F923350}" destId="{6042ACA1-1F58-4AD5-8D17-C6832D9A0F50}" srcOrd="0" destOrd="0" presId="urn:microsoft.com/office/officeart/2009/3/layout/PieProcess"/>
    <dgm:cxn modelId="{433BE7A1-5370-47BD-AE80-3AC06BB12B0C}" srcId="{85130875-B5E2-4392-9117-26F7A3AE8A4B}" destId="{4F6D981D-CD51-4B45-ACB0-3F126079184B}" srcOrd="2" destOrd="0" parTransId="{DADBB574-B9E5-435D-9EE0-DE71390AD101}" sibTransId="{21C668D7-DCAA-4A03-945D-181AE11DB51D}"/>
    <dgm:cxn modelId="{C799ADAE-1AB1-4C8C-BA38-703EC75B9A8F}" srcId="{D1E29FE9-971D-40FF-9302-D4BFFF5033CB}" destId="{5F06DAEE-B80D-414E-800E-0D485479C4EA}" srcOrd="0" destOrd="0" parTransId="{B4277725-036B-4A5C-9A2E-180D990F0646}" sibTransId="{F9B6DB4E-563D-4B56-B24B-147D4D610ABE}"/>
    <dgm:cxn modelId="{88010AE0-A86E-4DF6-A26F-286673115410}" type="presOf" srcId="{B17559AF-6F87-41D3-A532-0A88581A67A4}" destId="{C604C5B8-2C7F-4509-A6EA-F28BC73604BB}" srcOrd="0" destOrd="0" presId="urn:microsoft.com/office/officeart/2009/3/layout/PieProcess"/>
    <dgm:cxn modelId="{EEA784EB-2665-440C-BC88-3DC7416EFA1D}" type="presOf" srcId="{D1E29FE9-971D-40FF-9302-D4BFFF5033CB}" destId="{7EB54C5F-1841-4FE2-9105-547760D22DAE}" srcOrd="0" destOrd="0" presId="urn:microsoft.com/office/officeart/2009/3/layout/PieProcess"/>
    <dgm:cxn modelId="{785D24EC-2A28-435E-8E46-3629B196BA59}" type="presOf" srcId="{714125E4-EEAB-4CAF-A890-FD902478C829}" destId="{33EA1142-D400-42AF-80D1-3E465EC382F8}" srcOrd="0" destOrd="0" presId="urn:microsoft.com/office/officeart/2009/3/layout/PieProcess"/>
    <dgm:cxn modelId="{4ACA97FB-CB0D-47EC-8700-429C00932F74}" srcId="{4F6D981D-CD51-4B45-ACB0-3F126079184B}" destId="{7ECE8CFF-7669-4449-B649-C0796FF27658}" srcOrd="0" destOrd="0" parTransId="{F56CC2B6-0653-483D-9934-9C854369E09D}" sibTransId="{3E706286-74F7-4B6D-8491-A89B431D22A1}"/>
    <dgm:cxn modelId="{45BDE657-8867-467C-90AD-172CA2CBA300}" type="presParOf" srcId="{FF4DACEA-1BF5-4BA4-A475-744C73A4DC4D}" destId="{29F3C715-6FA9-42C8-A127-2FAAB37E2B6F}" srcOrd="0" destOrd="0" presId="urn:microsoft.com/office/officeart/2009/3/layout/PieProcess"/>
    <dgm:cxn modelId="{FE36C7DF-0375-434A-BA7E-0EBA8DB3EA17}" type="presParOf" srcId="{29F3C715-6FA9-42C8-A127-2FAAB37E2B6F}" destId="{32CC5BDF-C857-4A65-897E-903CCD723726}" srcOrd="0" destOrd="0" presId="urn:microsoft.com/office/officeart/2009/3/layout/PieProcess"/>
    <dgm:cxn modelId="{5EFC0F06-F204-4FD9-BD6E-D3515CB3D00F}" type="presParOf" srcId="{29F3C715-6FA9-42C8-A127-2FAAB37E2B6F}" destId="{85486C63-FC5D-4B99-87B9-568956749765}" srcOrd="1" destOrd="0" presId="urn:microsoft.com/office/officeart/2009/3/layout/PieProcess"/>
    <dgm:cxn modelId="{40F1ED06-95BA-431A-9F16-B0A8B3E88F2A}" type="presParOf" srcId="{29F3C715-6FA9-42C8-A127-2FAAB37E2B6F}" destId="{6042ACA1-1F58-4AD5-8D17-C6832D9A0F50}" srcOrd="2" destOrd="0" presId="urn:microsoft.com/office/officeart/2009/3/layout/PieProcess"/>
    <dgm:cxn modelId="{FE146F41-CA33-4AD3-941B-4F5BE97FA3A2}" type="presParOf" srcId="{FF4DACEA-1BF5-4BA4-A475-744C73A4DC4D}" destId="{02225588-C12A-454F-9827-21C9F16EB2E5}" srcOrd="1" destOrd="0" presId="urn:microsoft.com/office/officeart/2009/3/layout/PieProcess"/>
    <dgm:cxn modelId="{AA9B6FCE-00A0-492A-AEFF-3988F85F59FA}" type="presParOf" srcId="{FF4DACEA-1BF5-4BA4-A475-744C73A4DC4D}" destId="{8B6772FC-7589-4ED7-A283-30F62B6FD405}" srcOrd="2" destOrd="0" presId="urn:microsoft.com/office/officeart/2009/3/layout/PieProcess"/>
    <dgm:cxn modelId="{1584A818-7273-4A73-853B-0A6586206E38}" type="presParOf" srcId="{8B6772FC-7589-4ED7-A283-30F62B6FD405}" destId="{61D426D2-72CA-4063-9494-B5D200BE30B2}" srcOrd="0" destOrd="0" presId="urn:microsoft.com/office/officeart/2009/3/layout/PieProcess"/>
    <dgm:cxn modelId="{D4454901-9AD7-467C-AD30-21DB3D1B1C7E}" type="presParOf" srcId="{FF4DACEA-1BF5-4BA4-A475-744C73A4DC4D}" destId="{35EFC6E9-BF12-4204-8425-2804B9923F37}" srcOrd="3" destOrd="0" presId="urn:microsoft.com/office/officeart/2009/3/layout/PieProcess"/>
    <dgm:cxn modelId="{18C06AAE-8771-4DF4-8484-91A24E422163}" type="presParOf" srcId="{FF4DACEA-1BF5-4BA4-A475-744C73A4DC4D}" destId="{AC1A5303-63C0-4098-B49F-F7DAE48F254E}" srcOrd="4" destOrd="0" presId="urn:microsoft.com/office/officeart/2009/3/layout/PieProcess"/>
    <dgm:cxn modelId="{245A1ECB-EF81-41E2-B7D0-1891BA165742}" type="presParOf" srcId="{AC1A5303-63C0-4098-B49F-F7DAE48F254E}" destId="{05CD7F89-BD3F-488B-85E4-53C7BA3DDE77}" srcOrd="0" destOrd="0" presId="urn:microsoft.com/office/officeart/2009/3/layout/PieProcess"/>
    <dgm:cxn modelId="{7278876A-EF36-44E2-8780-39A1D2F4F378}" type="presParOf" srcId="{AC1A5303-63C0-4098-B49F-F7DAE48F254E}" destId="{9886CF84-057E-40AA-BFE2-E54DAED8B557}" srcOrd="1" destOrd="0" presId="urn:microsoft.com/office/officeart/2009/3/layout/PieProcess"/>
    <dgm:cxn modelId="{2BBB7268-5D53-4F86-951A-EAC45B5F4413}" type="presParOf" srcId="{AC1A5303-63C0-4098-B49F-F7DAE48F254E}" destId="{7EB54C5F-1841-4FE2-9105-547760D22DAE}" srcOrd="2" destOrd="0" presId="urn:microsoft.com/office/officeart/2009/3/layout/PieProcess"/>
    <dgm:cxn modelId="{F68ADEC0-8885-43B6-B3DC-BACFE4280F88}" type="presParOf" srcId="{FF4DACEA-1BF5-4BA4-A475-744C73A4DC4D}" destId="{A1279D92-9953-4B08-8830-40E9B7ADB5DA}" srcOrd="5" destOrd="0" presId="urn:microsoft.com/office/officeart/2009/3/layout/PieProcess"/>
    <dgm:cxn modelId="{7948D096-7A32-4EDC-8A02-286F25F42C54}" type="presParOf" srcId="{FF4DACEA-1BF5-4BA4-A475-744C73A4DC4D}" destId="{AA28D3B5-8787-4B01-ACB7-ECDA2338C721}" srcOrd="6" destOrd="0" presId="urn:microsoft.com/office/officeart/2009/3/layout/PieProcess"/>
    <dgm:cxn modelId="{3B938903-AB1D-4FED-880F-DAD430863802}" type="presParOf" srcId="{AA28D3B5-8787-4B01-ACB7-ECDA2338C721}" destId="{D96F2C20-D9AA-4205-9352-FB3226D8D196}" srcOrd="0" destOrd="0" presId="urn:microsoft.com/office/officeart/2009/3/layout/PieProcess"/>
    <dgm:cxn modelId="{D63FF534-9B0D-4F37-AEE5-C9BA8EC45019}" type="presParOf" srcId="{FF4DACEA-1BF5-4BA4-A475-744C73A4DC4D}" destId="{50A3E9D4-6127-40D9-8B08-2EAC3CD1F94B}" srcOrd="7" destOrd="0" presId="urn:microsoft.com/office/officeart/2009/3/layout/PieProcess"/>
    <dgm:cxn modelId="{389E0503-C722-4620-8AEA-06DDFA7256CC}" type="presParOf" srcId="{FF4DACEA-1BF5-4BA4-A475-744C73A4DC4D}" destId="{6B6899A1-A05D-427C-AF81-6C8D71AA69A3}" srcOrd="8" destOrd="0" presId="urn:microsoft.com/office/officeart/2009/3/layout/PieProcess"/>
    <dgm:cxn modelId="{F7011019-1193-48AB-B947-23BEEBD2ACFA}" type="presParOf" srcId="{6B6899A1-A05D-427C-AF81-6C8D71AA69A3}" destId="{3746202F-6EC5-411F-815F-289FF28915C8}" srcOrd="0" destOrd="0" presId="urn:microsoft.com/office/officeart/2009/3/layout/PieProcess"/>
    <dgm:cxn modelId="{E0F8215F-41F0-4D93-AACC-B50D11459771}" type="presParOf" srcId="{6B6899A1-A05D-427C-AF81-6C8D71AA69A3}" destId="{21DB6584-DC3C-4A47-BA0C-7F51D0C1A0CA}" srcOrd="1" destOrd="0" presId="urn:microsoft.com/office/officeart/2009/3/layout/PieProcess"/>
    <dgm:cxn modelId="{53A7B066-9A6F-4E45-ACE9-ABFA343AABFD}" type="presParOf" srcId="{6B6899A1-A05D-427C-AF81-6C8D71AA69A3}" destId="{E021D791-BB1F-4CF2-89D6-AC5DBBE8C9EF}" srcOrd="2" destOrd="0" presId="urn:microsoft.com/office/officeart/2009/3/layout/PieProcess"/>
    <dgm:cxn modelId="{EF1F7062-1393-49F5-9170-4DE3CCE20FB4}" type="presParOf" srcId="{FF4DACEA-1BF5-4BA4-A475-744C73A4DC4D}" destId="{AEEC37B5-1E2B-4775-A8CF-B90199F6BF0B}" srcOrd="9" destOrd="0" presId="urn:microsoft.com/office/officeart/2009/3/layout/PieProcess"/>
    <dgm:cxn modelId="{CE31343F-110F-4305-A601-20BF352039B0}" type="presParOf" srcId="{FF4DACEA-1BF5-4BA4-A475-744C73A4DC4D}" destId="{36DF9D5A-00D8-41D3-9026-C582D251DD85}" srcOrd="10" destOrd="0" presId="urn:microsoft.com/office/officeart/2009/3/layout/PieProcess"/>
    <dgm:cxn modelId="{39250204-0488-488D-8C2F-5E587FE9ABBC}" type="presParOf" srcId="{36DF9D5A-00D8-41D3-9026-C582D251DD85}" destId="{3C9F9CB6-17D9-4CBB-8949-AAB298EDCABC}" srcOrd="0" destOrd="0" presId="urn:microsoft.com/office/officeart/2009/3/layout/PieProcess"/>
    <dgm:cxn modelId="{28FCC79F-2225-4116-9354-563E16FEA217}" type="presParOf" srcId="{FF4DACEA-1BF5-4BA4-A475-744C73A4DC4D}" destId="{E315BEF4-2B51-4C04-8A10-B2BBE36C3363}" srcOrd="11" destOrd="0" presId="urn:microsoft.com/office/officeart/2009/3/layout/PieProcess"/>
    <dgm:cxn modelId="{33F0F4AB-8E98-4DB4-A811-EF67086FA941}" type="presParOf" srcId="{FF4DACEA-1BF5-4BA4-A475-744C73A4DC4D}" destId="{C3AAAEBD-3FD8-48D4-B9A4-3AA4BF7D3D96}" srcOrd="12" destOrd="0" presId="urn:microsoft.com/office/officeart/2009/3/layout/PieProcess"/>
    <dgm:cxn modelId="{0883029D-A109-4EE1-B60A-A6DCABA1BB33}" type="presParOf" srcId="{C3AAAEBD-3FD8-48D4-B9A4-3AA4BF7D3D96}" destId="{6500A80A-B86E-4CAB-9C70-2E27789CD7BC}" srcOrd="0" destOrd="0" presId="urn:microsoft.com/office/officeart/2009/3/layout/PieProcess"/>
    <dgm:cxn modelId="{749F3459-2A09-4610-863E-6D4629A9E284}" type="presParOf" srcId="{C3AAAEBD-3FD8-48D4-B9A4-3AA4BF7D3D96}" destId="{FE6D3534-85D8-499E-A3AF-6926D37BCF22}" srcOrd="1" destOrd="0" presId="urn:microsoft.com/office/officeart/2009/3/layout/PieProcess"/>
    <dgm:cxn modelId="{07401047-2D92-47FE-9959-6189825B2EA7}" type="presParOf" srcId="{C3AAAEBD-3FD8-48D4-B9A4-3AA4BF7D3D96}" destId="{1F6FFEE3-F60E-44E4-A4B3-F93D7856C922}" srcOrd="2" destOrd="0" presId="urn:microsoft.com/office/officeart/2009/3/layout/PieProcess"/>
    <dgm:cxn modelId="{CBE01E84-70B2-410A-8672-9CB2182E8773}" type="presParOf" srcId="{FF4DACEA-1BF5-4BA4-A475-744C73A4DC4D}" destId="{628FC143-8FF1-4674-A27D-E2F2941AF34F}" srcOrd="13" destOrd="0" presId="urn:microsoft.com/office/officeart/2009/3/layout/PieProcess"/>
    <dgm:cxn modelId="{D13F97F4-4424-4595-B6C7-6A2387D8C2B3}" type="presParOf" srcId="{FF4DACEA-1BF5-4BA4-A475-744C73A4DC4D}" destId="{0A13CB10-F220-4D90-AE7B-47B047E5C2B3}" srcOrd="14" destOrd="0" presId="urn:microsoft.com/office/officeart/2009/3/layout/PieProcess"/>
    <dgm:cxn modelId="{34CC9FDF-B16E-4645-8F51-0A3D295BE04C}" type="presParOf" srcId="{0A13CB10-F220-4D90-AE7B-47B047E5C2B3}" destId="{33EA1142-D400-42AF-80D1-3E465EC382F8}" srcOrd="0" destOrd="0" presId="urn:microsoft.com/office/officeart/2009/3/layout/PieProcess"/>
    <dgm:cxn modelId="{2E8C87B8-EF40-4F7A-B0BA-3FE9894EE981}" type="presParOf" srcId="{FF4DACEA-1BF5-4BA4-A475-744C73A4DC4D}" destId="{841314CC-CE24-4767-B9C6-8BF97954403A}" srcOrd="15" destOrd="0" presId="urn:microsoft.com/office/officeart/2009/3/layout/PieProcess"/>
    <dgm:cxn modelId="{F0E2FADC-3531-4B6D-9332-4C853D8854D5}" type="presParOf" srcId="{FF4DACEA-1BF5-4BA4-A475-744C73A4DC4D}" destId="{7202FF95-A9A8-453E-AB35-66994E7A71D8}" srcOrd="16" destOrd="0" presId="urn:microsoft.com/office/officeart/2009/3/layout/PieProcess"/>
    <dgm:cxn modelId="{FCDD983D-7AD2-462F-BD0C-1FEA324687D2}" type="presParOf" srcId="{7202FF95-A9A8-453E-AB35-66994E7A71D8}" destId="{BC1D217B-92D5-42DC-9D74-C726A5C9A404}" srcOrd="0" destOrd="0" presId="urn:microsoft.com/office/officeart/2009/3/layout/PieProcess"/>
    <dgm:cxn modelId="{C580D24A-EA04-478C-9BF9-A346301CFE96}" type="presParOf" srcId="{7202FF95-A9A8-453E-AB35-66994E7A71D8}" destId="{FFFD1FA4-0CB0-405A-B09F-59161A4E6184}" srcOrd="1" destOrd="0" presId="urn:microsoft.com/office/officeart/2009/3/layout/PieProcess"/>
    <dgm:cxn modelId="{E7096E03-6A1E-40E2-836D-A4C9F3E300C9}" type="presParOf" srcId="{7202FF95-A9A8-453E-AB35-66994E7A71D8}" destId="{C604C5B8-2C7F-4509-A6EA-F28BC73604BB}" srcOrd="2" destOrd="0" presId="urn:microsoft.com/office/officeart/2009/3/layout/PieProcess"/>
    <dgm:cxn modelId="{C337C8EA-0EA9-4403-9FC7-2790868269FD}" type="presParOf" srcId="{FF4DACEA-1BF5-4BA4-A475-744C73A4DC4D}" destId="{39D82018-3C9F-47A9-8FFD-56B0C984BFB6}" srcOrd="17" destOrd="0" presId="urn:microsoft.com/office/officeart/2009/3/layout/PieProcess"/>
    <dgm:cxn modelId="{80E6D8DA-E271-4B01-895E-915548127E0F}" type="presParOf" srcId="{FF4DACEA-1BF5-4BA4-A475-744C73A4DC4D}" destId="{65B14345-BD1C-4F07-957B-153C5A45AA6D}" srcOrd="18" destOrd="0" presId="urn:microsoft.com/office/officeart/2009/3/layout/PieProcess"/>
    <dgm:cxn modelId="{F20FC70E-8B87-403F-B461-C31E9243062F}" type="presParOf" srcId="{65B14345-BD1C-4F07-957B-153C5A45AA6D}" destId="{F62E59F0-7606-4A67-A86E-00CEC0730F4E}"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6C8DCD-04DC-47C9-9D7D-1BABA58EE124}" type="doc">
      <dgm:prSet loTypeId="urn:microsoft.com/office/officeart/2005/8/layout/hChevron3" loCatId="process" qsTypeId="urn:microsoft.com/office/officeart/2005/8/quickstyle/simple1" qsCatId="simple" csTypeId="urn:microsoft.com/office/officeart/2005/8/colors/accent1_2" csCatId="accent1" phldr="1"/>
      <dgm:spPr/>
    </dgm:pt>
    <dgm:pt modelId="{A26093DE-4E15-469D-899E-882AE95A671F}">
      <dgm:prSet phldrT="[Text]"/>
      <dgm:spPr/>
      <dgm:t>
        <a:bodyPr/>
        <a:lstStyle/>
        <a:p>
          <a:r>
            <a:rPr lang="en-AU" dirty="0"/>
            <a:t>Language</a:t>
          </a:r>
        </a:p>
      </dgm:t>
    </dgm:pt>
    <dgm:pt modelId="{5D734A84-41FF-423F-9A57-8B311436FC2F}" type="parTrans" cxnId="{277372C3-5DFD-4C9D-A956-4C6B461AAC5B}">
      <dgm:prSet/>
      <dgm:spPr/>
      <dgm:t>
        <a:bodyPr/>
        <a:lstStyle/>
        <a:p>
          <a:endParaRPr lang="en-AU"/>
        </a:p>
      </dgm:t>
    </dgm:pt>
    <dgm:pt modelId="{DD50A045-0C45-4567-9BD5-A290B34F8847}" type="sibTrans" cxnId="{277372C3-5DFD-4C9D-A956-4C6B461AAC5B}">
      <dgm:prSet/>
      <dgm:spPr/>
      <dgm:t>
        <a:bodyPr/>
        <a:lstStyle/>
        <a:p>
          <a:endParaRPr lang="en-AU"/>
        </a:p>
      </dgm:t>
    </dgm:pt>
    <dgm:pt modelId="{CA585CFF-9D2E-4F2B-BF5C-605C1389A6CE}">
      <dgm:prSet phldrT="[Text]"/>
      <dgm:spPr/>
      <dgm:t>
        <a:bodyPr/>
        <a:lstStyle/>
        <a:p>
          <a:r>
            <a:rPr lang="en-US" dirty="0"/>
            <a:t>Culture</a:t>
          </a:r>
        </a:p>
      </dgm:t>
    </dgm:pt>
    <dgm:pt modelId="{6D6BF65B-49FF-4DC4-BFA3-53C203B2FEB3}" type="parTrans" cxnId="{1EA5B851-233C-4587-91CC-5FADDA182D09}">
      <dgm:prSet/>
      <dgm:spPr/>
      <dgm:t>
        <a:bodyPr/>
        <a:lstStyle/>
        <a:p>
          <a:endParaRPr lang="en-AU"/>
        </a:p>
      </dgm:t>
    </dgm:pt>
    <dgm:pt modelId="{0584FC25-B4C8-49EE-89B5-7A545CD6269C}" type="sibTrans" cxnId="{1EA5B851-233C-4587-91CC-5FADDA182D09}">
      <dgm:prSet/>
      <dgm:spPr/>
      <dgm:t>
        <a:bodyPr/>
        <a:lstStyle/>
        <a:p>
          <a:endParaRPr lang="en-AU"/>
        </a:p>
      </dgm:t>
    </dgm:pt>
    <dgm:pt modelId="{FD7A162C-38E7-4C34-B40C-573E757FAA18}">
      <dgm:prSet phldrT="[Text]"/>
      <dgm:spPr/>
      <dgm:t>
        <a:bodyPr/>
        <a:lstStyle/>
        <a:p>
          <a:r>
            <a:rPr lang="en-US" dirty="0"/>
            <a:t>Disability</a:t>
          </a:r>
        </a:p>
      </dgm:t>
    </dgm:pt>
    <dgm:pt modelId="{9E679A6F-A824-44C2-8C2B-1A7A72BD3C9A}" type="parTrans" cxnId="{4C6E80D4-1F44-48C5-9D8F-B2CA0B9AEBA0}">
      <dgm:prSet/>
      <dgm:spPr/>
      <dgm:t>
        <a:bodyPr/>
        <a:lstStyle/>
        <a:p>
          <a:endParaRPr lang="en-AU"/>
        </a:p>
      </dgm:t>
    </dgm:pt>
    <dgm:pt modelId="{F86EAB6E-0DAE-4DCC-934E-A8918DA63883}" type="sibTrans" cxnId="{4C6E80D4-1F44-48C5-9D8F-B2CA0B9AEBA0}">
      <dgm:prSet/>
      <dgm:spPr/>
      <dgm:t>
        <a:bodyPr/>
        <a:lstStyle/>
        <a:p>
          <a:endParaRPr lang="en-AU"/>
        </a:p>
      </dgm:t>
    </dgm:pt>
    <dgm:pt modelId="{33182045-0336-4462-B6FF-29398A9E62DD}">
      <dgm:prSet phldrT="[Text]"/>
      <dgm:spPr/>
      <dgm:t>
        <a:bodyPr/>
        <a:lstStyle/>
        <a:p>
          <a:r>
            <a:rPr lang="en-US" dirty="0"/>
            <a:t>Religion</a:t>
          </a:r>
        </a:p>
      </dgm:t>
    </dgm:pt>
    <dgm:pt modelId="{5DC039BF-E9BF-4739-83B1-62B7D65120A7}" type="parTrans" cxnId="{C5D5BEB3-55EF-499F-A910-DCBAE1355D97}">
      <dgm:prSet/>
      <dgm:spPr/>
      <dgm:t>
        <a:bodyPr/>
        <a:lstStyle/>
        <a:p>
          <a:endParaRPr lang="en-AU"/>
        </a:p>
      </dgm:t>
    </dgm:pt>
    <dgm:pt modelId="{0F4773A0-829D-45F7-8453-2C218BF34094}" type="sibTrans" cxnId="{C5D5BEB3-55EF-499F-A910-DCBAE1355D97}">
      <dgm:prSet/>
      <dgm:spPr/>
      <dgm:t>
        <a:bodyPr/>
        <a:lstStyle/>
        <a:p>
          <a:endParaRPr lang="en-AU"/>
        </a:p>
      </dgm:t>
    </dgm:pt>
    <dgm:pt modelId="{65CE467D-6519-418B-AEA8-CBB97170199B}">
      <dgm:prSet phldrT="[Text]"/>
      <dgm:spPr/>
      <dgm:t>
        <a:bodyPr/>
        <a:lstStyle/>
        <a:p>
          <a:r>
            <a:rPr lang="en-AU" dirty="0"/>
            <a:t>Emotional state</a:t>
          </a:r>
        </a:p>
      </dgm:t>
    </dgm:pt>
    <dgm:pt modelId="{30F79F0B-3EFA-4BCA-A7A8-9E948BE7FDF7}" type="parTrans" cxnId="{22F6C570-28CA-4D05-8D35-8753E16CE05D}">
      <dgm:prSet/>
      <dgm:spPr/>
      <dgm:t>
        <a:bodyPr/>
        <a:lstStyle/>
        <a:p>
          <a:endParaRPr lang="en-AU"/>
        </a:p>
      </dgm:t>
    </dgm:pt>
    <dgm:pt modelId="{D658B85B-C6BA-4246-A28B-4C7DB6D71675}" type="sibTrans" cxnId="{22F6C570-28CA-4D05-8D35-8753E16CE05D}">
      <dgm:prSet/>
      <dgm:spPr/>
      <dgm:t>
        <a:bodyPr/>
        <a:lstStyle/>
        <a:p>
          <a:endParaRPr lang="en-AU"/>
        </a:p>
      </dgm:t>
    </dgm:pt>
    <dgm:pt modelId="{6B8C8F81-28B2-4953-909C-1AF488BB9331}">
      <dgm:prSet phldrT="[Text]"/>
      <dgm:spPr/>
      <dgm:t>
        <a:bodyPr/>
        <a:lstStyle/>
        <a:p>
          <a:r>
            <a:rPr lang="en-AU" dirty="0"/>
            <a:t>Health</a:t>
          </a:r>
        </a:p>
      </dgm:t>
    </dgm:pt>
    <dgm:pt modelId="{64D15DE7-D530-4630-9C64-1E2112D58DDA}" type="parTrans" cxnId="{E20BF20A-3E13-413B-94FA-07B958A2774D}">
      <dgm:prSet/>
      <dgm:spPr/>
      <dgm:t>
        <a:bodyPr/>
        <a:lstStyle/>
        <a:p>
          <a:endParaRPr lang="en-AU"/>
        </a:p>
      </dgm:t>
    </dgm:pt>
    <dgm:pt modelId="{1A846132-C534-4B63-AE6A-BA5DB7882A20}" type="sibTrans" cxnId="{E20BF20A-3E13-413B-94FA-07B958A2774D}">
      <dgm:prSet/>
      <dgm:spPr/>
      <dgm:t>
        <a:bodyPr/>
        <a:lstStyle/>
        <a:p>
          <a:endParaRPr lang="en-AU"/>
        </a:p>
      </dgm:t>
    </dgm:pt>
    <dgm:pt modelId="{050CC01C-0895-4916-AE58-CDB25B4CA571}">
      <dgm:prSet phldrT="[Text]"/>
      <dgm:spPr/>
      <dgm:t>
        <a:bodyPr/>
        <a:lstStyle/>
        <a:p>
          <a:r>
            <a:rPr lang="en-AU" dirty="0"/>
            <a:t>Age</a:t>
          </a:r>
        </a:p>
      </dgm:t>
    </dgm:pt>
    <dgm:pt modelId="{50CBE85B-CBD4-43FA-8C64-E041B4BAAC68}" type="parTrans" cxnId="{2524EA9D-A178-41FC-A138-39C8FCB58856}">
      <dgm:prSet/>
      <dgm:spPr/>
      <dgm:t>
        <a:bodyPr/>
        <a:lstStyle/>
        <a:p>
          <a:endParaRPr lang="en-AU"/>
        </a:p>
      </dgm:t>
    </dgm:pt>
    <dgm:pt modelId="{8D223116-602C-4C4E-B95C-31FA78EE2540}" type="sibTrans" cxnId="{2524EA9D-A178-41FC-A138-39C8FCB58856}">
      <dgm:prSet/>
      <dgm:spPr/>
      <dgm:t>
        <a:bodyPr/>
        <a:lstStyle/>
        <a:p>
          <a:endParaRPr lang="en-AU"/>
        </a:p>
      </dgm:t>
    </dgm:pt>
    <dgm:pt modelId="{5F56A348-843B-4299-B7F6-7DB4B1D1C820}" type="pres">
      <dgm:prSet presAssocID="{936C8DCD-04DC-47C9-9D7D-1BABA58EE124}" presName="Name0" presStyleCnt="0">
        <dgm:presLayoutVars>
          <dgm:dir/>
          <dgm:resizeHandles val="exact"/>
        </dgm:presLayoutVars>
      </dgm:prSet>
      <dgm:spPr/>
    </dgm:pt>
    <dgm:pt modelId="{3BB91DA7-9A3C-4C41-948C-D501D4300C03}" type="pres">
      <dgm:prSet presAssocID="{A26093DE-4E15-469D-899E-882AE95A671F}" presName="parTxOnly" presStyleLbl="node1" presStyleIdx="0" presStyleCnt="7">
        <dgm:presLayoutVars>
          <dgm:bulletEnabled val="1"/>
        </dgm:presLayoutVars>
      </dgm:prSet>
      <dgm:spPr/>
    </dgm:pt>
    <dgm:pt modelId="{9EA48DCF-E4CB-491C-B1B4-6D239A7C024E}" type="pres">
      <dgm:prSet presAssocID="{DD50A045-0C45-4567-9BD5-A290B34F8847}" presName="parSpace" presStyleCnt="0"/>
      <dgm:spPr/>
    </dgm:pt>
    <dgm:pt modelId="{2849ED68-A441-4D3C-B78B-A8FE4FAD9336}" type="pres">
      <dgm:prSet presAssocID="{CA585CFF-9D2E-4F2B-BF5C-605C1389A6CE}" presName="parTxOnly" presStyleLbl="node1" presStyleIdx="1" presStyleCnt="7">
        <dgm:presLayoutVars>
          <dgm:bulletEnabled val="1"/>
        </dgm:presLayoutVars>
      </dgm:prSet>
      <dgm:spPr/>
    </dgm:pt>
    <dgm:pt modelId="{5BD72D5B-57F0-4B40-9920-FA7182605C8D}" type="pres">
      <dgm:prSet presAssocID="{0584FC25-B4C8-49EE-89B5-7A545CD6269C}" presName="parSpace" presStyleCnt="0"/>
      <dgm:spPr/>
    </dgm:pt>
    <dgm:pt modelId="{A2668614-416A-40B0-AD16-CEC77853C5F9}" type="pres">
      <dgm:prSet presAssocID="{FD7A162C-38E7-4C34-B40C-573E757FAA18}" presName="parTxOnly" presStyleLbl="node1" presStyleIdx="2" presStyleCnt="7">
        <dgm:presLayoutVars>
          <dgm:bulletEnabled val="1"/>
        </dgm:presLayoutVars>
      </dgm:prSet>
      <dgm:spPr/>
    </dgm:pt>
    <dgm:pt modelId="{CF6D4AFF-9DE7-40CC-B1C3-5FF06A8BAF02}" type="pres">
      <dgm:prSet presAssocID="{F86EAB6E-0DAE-4DCC-934E-A8918DA63883}" presName="parSpace" presStyleCnt="0"/>
      <dgm:spPr/>
    </dgm:pt>
    <dgm:pt modelId="{2D992A2F-651C-4DEF-ABD2-6288BC0A6305}" type="pres">
      <dgm:prSet presAssocID="{33182045-0336-4462-B6FF-29398A9E62DD}" presName="parTxOnly" presStyleLbl="node1" presStyleIdx="3" presStyleCnt="7">
        <dgm:presLayoutVars>
          <dgm:bulletEnabled val="1"/>
        </dgm:presLayoutVars>
      </dgm:prSet>
      <dgm:spPr/>
    </dgm:pt>
    <dgm:pt modelId="{6A1FCB9B-5DE5-4032-BCC1-C5BB28FF7821}" type="pres">
      <dgm:prSet presAssocID="{0F4773A0-829D-45F7-8453-2C218BF34094}" presName="parSpace" presStyleCnt="0"/>
      <dgm:spPr/>
    </dgm:pt>
    <dgm:pt modelId="{D08C6F1A-F5B7-4176-BFE6-81213508E074}" type="pres">
      <dgm:prSet presAssocID="{65CE467D-6519-418B-AEA8-CBB97170199B}" presName="parTxOnly" presStyleLbl="node1" presStyleIdx="4" presStyleCnt="7">
        <dgm:presLayoutVars>
          <dgm:bulletEnabled val="1"/>
        </dgm:presLayoutVars>
      </dgm:prSet>
      <dgm:spPr/>
    </dgm:pt>
    <dgm:pt modelId="{1B84B282-104F-473F-82F8-FDC17DA4DEDA}" type="pres">
      <dgm:prSet presAssocID="{D658B85B-C6BA-4246-A28B-4C7DB6D71675}" presName="parSpace" presStyleCnt="0"/>
      <dgm:spPr/>
    </dgm:pt>
    <dgm:pt modelId="{3D8FDFE3-9E14-44FC-902A-D42410314ADA}" type="pres">
      <dgm:prSet presAssocID="{6B8C8F81-28B2-4953-909C-1AF488BB9331}" presName="parTxOnly" presStyleLbl="node1" presStyleIdx="5" presStyleCnt="7">
        <dgm:presLayoutVars>
          <dgm:bulletEnabled val="1"/>
        </dgm:presLayoutVars>
      </dgm:prSet>
      <dgm:spPr/>
    </dgm:pt>
    <dgm:pt modelId="{A0A93CC8-48C5-4664-AFD3-DAEA73C8BEE7}" type="pres">
      <dgm:prSet presAssocID="{1A846132-C534-4B63-AE6A-BA5DB7882A20}" presName="parSpace" presStyleCnt="0"/>
      <dgm:spPr/>
    </dgm:pt>
    <dgm:pt modelId="{3EDAE22A-B88B-4177-92AC-AB79333B4120}" type="pres">
      <dgm:prSet presAssocID="{050CC01C-0895-4916-AE58-CDB25B4CA571}" presName="parTxOnly" presStyleLbl="node1" presStyleIdx="6" presStyleCnt="7">
        <dgm:presLayoutVars>
          <dgm:bulletEnabled val="1"/>
        </dgm:presLayoutVars>
      </dgm:prSet>
      <dgm:spPr/>
    </dgm:pt>
  </dgm:ptLst>
  <dgm:cxnLst>
    <dgm:cxn modelId="{E20BF20A-3E13-413B-94FA-07B958A2774D}" srcId="{936C8DCD-04DC-47C9-9D7D-1BABA58EE124}" destId="{6B8C8F81-28B2-4953-909C-1AF488BB9331}" srcOrd="5" destOrd="0" parTransId="{64D15DE7-D530-4630-9C64-1E2112D58DDA}" sibTransId="{1A846132-C534-4B63-AE6A-BA5DB7882A20}"/>
    <dgm:cxn modelId="{228AE70B-635B-4ADC-B94C-CEA7255293ED}" type="presOf" srcId="{33182045-0336-4462-B6FF-29398A9E62DD}" destId="{2D992A2F-651C-4DEF-ABD2-6288BC0A6305}" srcOrd="0" destOrd="0" presId="urn:microsoft.com/office/officeart/2005/8/layout/hChevron3"/>
    <dgm:cxn modelId="{C6EA5F21-0571-44C1-9D9F-6594AE0943E2}" type="presOf" srcId="{65CE467D-6519-418B-AEA8-CBB97170199B}" destId="{D08C6F1A-F5B7-4176-BFE6-81213508E074}" srcOrd="0" destOrd="0" presId="urn:microsoft.com/office/officeart/2005/8/layout/hChevron3"/>
    <dgm:cxn modelId="{22F6C570-28CA-4D05-8D35-8753E16CE05D}" srcId="{936C8DCD-04DC-47C9-9D7D-1BABA58EE124}" destId="{65CE467D-6519-418B-AEA8-CBB97170199B}" srcOrd="4" destOrd="0" parTransId="{30F79F0B-3EFA-4BCA-A7A8-9E948BE7FDF7}" sibTransId="{D658B85B-C6BA-4246-A28B-4C7DB6D71675}"/>
    <dgm:cxn modelId="{1EA5B851-233C-4587-91CC-5FADDA182D09}" srcId="{936C8DCD-04DC-47C9-9D7D-1BABA58EE124}" destId="{CA585CFF-9D2E-4F2B-BF5C-605C1389A6CE}" srcOrd="1" destOrd="0" parTransId="{6D6BF65B-49FF-4DC4-BFA3-53C203B2FEB3}" sibTransId="{0584FC25-B4C8-49EE-89B5-7A545CD6269C}"/>
    <dgm:cxn modelId="{B40CF878-3ABF-46F1-AE4F-94163DB8CD11}" type="presOf" srcId="{A26093DE-4E15-469D-899E-882AE95A671F}" destId="{3BB91DA7-9A3C-4C41-948C-D501D4300C03}" srcOrd="0" destOrd="0" presId="urn:microsoft.com/office/officeart/2005/8/layout/hChevron3"/>
    <dgm:cxn modelId="{3FBC757C-CD71-40DC-AC9C-7403BEF8E238}" type="presOf" srcId="{936C8DCD-04DC-47C9-9D7D-1BABA58EE124}" destId="{5F56A348-843B-4299-B7F6-7DB4B1D1C820}" srcOrd="0" destOrd="0" presId="urn:microsoft.com/office/officeart/2005/8/layout/hChevron3"/>
    <dgm:cxn modelId="{2524EA9D-A178-41FC-A138-39C8FCB58856}" srcId="{936C8DCD-04DC-47C9-9D7D-1BABA58EE124}" destId="{050CC01C-0895-4916-AE58-CDB25B4CA571}" srcOrd="6" destOrd="0" parTransId="{50CBE85B-CBD4-43FA-8C64-E041B4BAAC68}" sibTransId="{8D223116-602C-4C4E-B95C-31FA78EE2540}"/>
    <dgm:cxn modelId="{7DF371A5-1233-44CB-B810-03502A00007D}" type="presOf" srcId="{FD7A162C-38E7-4C34-B40C-573E757FAA18}" destId="{A2668614-416A-40B0-AD16-CEC77853C5F9}" srcOrd="0" destOrd="0" presId="urn:microsoft.com/office/officeart/2005/8/layout/hChevron3"/>
    <dgm:cxn modelId="{F4D300B0-DEC3-469B-A690-39571D8195CB}" type="presOf" srcId="{6B8C8F81-28B2-4953-909C-1AF488BB9331}" destId="{3D8FDFE3-9E14-44FC-902A-D42410314ADA}" srcOrd="0" destOrd="0" presId="urn:microsoft.com/office/officeart/2005/8/layout/hChevron3"/>
    <dgm:cxn modelId="{C5D5BEB3-55EF-499F-A910-DCBAE1355D97}" srcId="{936C8DCD-04DC-47C9-9D7D-1BABA58EE124}" destId="{33182045-0336-4462-B6FF-29398A9E62DD}" srcOrd="3" destOrd="0" parTransId="{5DC039BF-E9BF-4739-83B1-62B7D65120A7}" sibTransId="{0F4773A0-829D-45F7-8453-2C218BF34094}"/>
    <dgm:cxn modelId="{277372C3-5DFD-4C9D-A956-4C6B461AAC5B}" srcId="{936C8DCD-04DC-47C9-9D7D-1BABA58EE124}" destId="{A26093DE-4E15-469D-899E-882AE95A671F}" srcOrd="0" destOrd="0" parTransId="{5D734A84-41FF-423F-9A57-8B311436FC2F}" sibTransId="{DD50A045-0C45-4567-9BD5-A290B34F8847}"/>
    <dgm:cxn modelId="{91B1A2CB-A8FC-4B9A-A5D2-933F60C2356F}" type="presOf" srcId="{CA585CFF-9D2E-4F2B-BF5C-605C1389A6CE}" destId="{2849ED68-A441-4D3C-B78B-A8FE4FAD9336}" srcOrd="0" destOrd="0" presId="urn:microsoft.com/office/officeart/2005/8/layout/hChevron3"/>
    <dgm:cxn modelId="{4C6E80D4-1F44-48C5-9D8F-B2CA0B9AEBA0}" srcId="{936C8DCD-04DC-47C9-9D7D-1BABA58EE124}" destId="{FD7A162C-38E7-4C34-B40C-573E757FAA18}" srcOrd="2" destOrd="0" parTransId="{9E679A6F-A824-44C2-8C2B-1A7A72BD3C9A}" sibTransId="{F86EAB6E-0DAE-4DCC-934E-A8918DA63883}"/>
    <dgm:cxn modelId="{E33029E7-AE5B-4688-AD7D-B48C7A862688}" type="presOf" srcId="{050CC01C-0895-4916-AE58-CDB25B4CA571}" destId="{3EDAE22A-B88B-4177-92AC-AB79333B4120}" srcOrd="0" destOrd="0" presId="urn:microsoft.com/office/officeart/2005/8/layout/hChevron3"/>
    <dgm:cxn modelId="{8A0C0A7B-7305-4050-8F9B-975C7C9FD1AB}" type="presParOf" srcId="{5F56A348-843B-4299-B7F6-7DB4B1D1C820}" destId="{3BB91DA7-9A3C-4C41-948C-D501D4300C03}" srcOrd="0" destOrd="0" presId="urn:microsoft.com/office/officeart/2005/8/layout/hChevron3"/>
    <dgm:cxn modelId="{EEF715CE-CA64-4364-BA74-E5F70F34940B}" type="presParOf" srcId="{5F56A348-843B-4299-B7F6-7DB4B1D1C820}" destId="{9EA48DCF-E4CB-491C-B1B4-6D239A7C024E}" srcOrd="1" destOrd="0" presId="urn:microsoft.com/office/officeart/2005/8/layout/hChevron3"/>
    <dgm:cxn modelId="{90E45AA9-9969-4BD8-AD46-53B87669D018}" type="presParOf" srcId="{5F56A348-843B-4299-B7F6-7DB4B1D1C820}" destId="{2849ED68-A441-4D3C-B78B-A8FE4FAD9336}" srcOrd="2" destOrd="0" presId="urn:microsoft.com/office/officeart/2005/8/layout/hChevron3"/>
    <dgm:cxn modelId="{0EB4BC67-8689-420D-B5CC-3E16E16D6CD3}" type="presParOf" srcId="{5F56A348-843B-4299-B7F6-7DB4B1D1C820}" destId="{5BD72D5B-57F0-4B40-9920-FA7182605C8D}" srcOrd="3" destOrd="0" presId="urn:microsoft.com/office/officeart/2005/8/layout/hChevron3"/>
    <dgm:cxn modelId="{C2436A82-0F1C-4B90-AD67-A690AA471AC5}" type="presParOf" srcId="{5F56A348-843B-4299-B7F6-7DB4B1D1C820}" destId="{A2668614-416A-40B0-AD16-CEC77853C5F9}" srcOrd="4" destOrd="0" presId="urn:microsoft.com/office/officeart/2005/8/layout/hChevron3"/>
    <dgm:cxn modelId="{7DC9B633-1AA6-47C4-8079-8169A17A218D}" type="presParOf" srcId="{5F56A348-843B-4299-B7F6-7DB4B1D1C820}" destId="{CF6D4AFF-9DE7-40CC-B1C3-5FF06A8BAF02}" srcOrd="5" destOrd="0" presId="urn:microsoft.com/office/officeart/2005/8/layout/hChevron3"/>
    <dgm:cxn modelId="{6AF65BEE-164A-46ED-8768-1F8C50CDB49F}" type="presParOf" srcId="{5F56A348-843B-4299-B7F6-7DB4B1D1C820}" destId="{2D992A2F-651C-4DEF-ABD2-6288BC0A6305}" srcOrd="6" destOrd="0" presId="urn:microsoft.com/office/officeart/2005/8/layout/hChevron3"/>
    <dgm:cxn modelId="{EFE1458C-AF57-4BA3-911B-F4B084777E59}" type="presParOf" srcId="{5F56A348-843B-4299-B7F6-7DB4B1D1C820}" destId="{6A1FCB9B-5DE5-4032-BCC1-C5BB28FF7821}" srcOrd="7" destOrd="0" presId="urn:microsoft.com/office/officeart/2005/8/layout/hChevron3"/>
    <dgm:cxn modelId="{E20800E8-BB55-41FE-ADCB-3590E8540F12}" type="presParOf" srcId="{5F56A348-843B-4299-B7F6-7DB4B1D1C820}" destId="{D08C6F1A-F5B7-4176-BFE6-81213508E074}" srcOrd="8" destOrd="0" presId="urn:microsoft.com/office/officeart/2005/8/layout/hChevron3"/>
    <dgm:cxn modelId="{8329D60C-3741-463F-8AB5-2225818EAE20}" type="presParOf" srcId="{5F56A348-843B-4299-B7F6-7DB4B1D1C820}" destId="{1B84B282-104F-473F-82F8-FDC17DA4DEDA}" srcOrd="9" destOrd="0" presId="urn:microsoft.com/office/officeart/2005/8/layout/hChevron3"/>
    <dgm:cxn modelId="{02A2AE23-1E3B-4B0A-B057-2843B0CA8375}" type="presParOf" srcId="{5F56A348-843B-4299-B7F6-7DB4B1D1C820}" destId="{3D8FDFE3-9E14-44FC-902A-D42410314ADA}" srcOrd="10" destOrd="0" presId="urn:microsoft.com/office/officeart/2005/8/layout/hChevron3"/>
    <dgm:cxn modelId="{4561E3D1-BE79-4827-BEDD-FDB7F8429F6E}" type="presParOf" srcId="{5F56A348-843B-4299-B7F6-7DB4B1D1C820}" destId="{A0A93CC8-48C5-4664-AFD3-DAEA73C8BEE7}" srcOrd="11" destOrd="0" presId="urn:microsoft.com/office/officeart/2005/8/layout/hChevron3"/>
    <dgm:cxn modelId="{B106C58E-1918-434E-B0B3-15B32165864F}" type="presParOf" srcId="{5F56A348-843B-4299-B7F6-7DB4B1D1C820}" destId="{3EDAE22A-B88B-4177-92AC-AB79333B4120}"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6C8DCD-04DC-47C9-9D7D-1BABA58EE124}" type="doc">
      <dgm:prSet loTypeId="urn:microsoft.com/office/officeart/2005/8/layout/hChevron3" loCatId="process" qsTypeId="urn:microsoft.com/office/officeart/2005/8/quickstyle/simple1" qsCatId="simple" csTypeId="urn:microsoft.com/office/officeart/2005/8/colors/accent1_2" csCatId="accent1" phldr="1"/>
      <dgm:spPr/>
    </dgm:pt>
    <dgm:pt modelId="{A26093DE-4E15-469D-899E-882AE95A671F}">
      <dgm:prSet phldrT="[Text]"/>
      <dgm:spPr/>
      <dgm:t>
        <a:bodyPr/>
        <a:lstStyle/>
        <a:p>
          <a:r>
            <a:rPr lang="en-AU" dirty="0"/>
            <a:t>Language</a:t>
          </a:r>
        </a:p>
      </dgm:t>
    </dgm:pt>
    <dgm:pt modelId="{5D734A84-41FF-423F-9A57-8B311436FC2F}" type="parTrans" cxnId="{277372C3-5DFD-4C9D-A956-4C6B461AAC5B}">
      <dgm:prSet/>
      <dgm:spPr/>
      <dgm:t>
        <a:bodyPr/>
        <a:lstStyle/>
        <a:p>
          <a:endParaRPr lang="en-AU"/>
        </a:p>
      </dgm:t>
    </dgm:pt>
    <dgm:pt modelId="{DD50A045-0C45-4567-9BD5-A290B34F8847}" type="sibTrans" cxnId="{277372C3-5DFD-4C9D-A956-4C6B461AAC5B}">
      <dgm:prSet/>
      <dgm:spPr/>
      <dgm:t>
        <a:bodyPr/>
        <a:lstStyle/>
        <a:p>
          <a:endParaRPr lang="en-AU"/>
        </a:p>
      </dgm:t>
    </dgm:pt>
    <dgm:pt modelId="{CA585CFF-9D2E-4F2B-BF5C-605C1389A6CE}">
      <dgm:prSet phldrT="[Text]"/>
      <dgm:spPr/>
      <dgm:t>
        <a:bodyPr/>
        <a:lstStyle/>
        <a:p>
          <a:r>
            <a:rPr lang="en-US" dirty="0"/>
            <a:t>Culture</a:t>
          </a:r>
        </a:p>
      </dgm:t>
    </dgm:pt>
    <dgm:pt modelId="{6D6BF65B-49FF-4DC4-BFA3-53C203B2FEB3}" type="parTrans" cxnId="{1EA5B851-233C-4587-91CC-5FADDA182D09}">
      <dgm:prSet/>
      <dgm:spPr/>
      <dgm:t>
        <a:bodyPr/>
        <a:lstStyle/>
        <a:p>
          <a:endParaRPr lang="en-AU"/>
        </a:p>
      </dgm:t>
    </dgm:pt>
    <dgm:pt modelId="{0584FC25-B4C8-49EE-89B5-7A545CD6269C}" type="sibTrans" cxnId="{1EA5B851-233C-4587-91CC-5FADDA182D09}">
      <dgm:prSet/>
      <dgm:spPr/>
      <dgm:t>
        <a:bodyPr/>
        <a:lstStyle/>
        <a:p>
          <a:endParaRPr lang="en-AU"/>
        </a:p>
      </dgm:t>
    </dgm:pt>
    <dgm:pt modelId="{FD7A162C-38E7-4C34-B40C-573E757FAA18}">
      <dgm:prSet phldrT="[Text]"/>
      <dgm:spPr/>
      <dgm:t>
        <a:bodyPr/>
        <a:lstStyle/>
        <a:p>
          <a:r>
            <a:rPr lang="en-US" dirty="0"/>
            <a:t>Disability</a:t>
          </a:r>
        </a:p>
      </dgm:t>
    </dgm:pt>
    <dgm:pt modelId="{9E679A6F-A824-44C2-8C2B-1A7A72BD3C9A}" type="parTrans" cxnId="{4C6E80D4-1F44-48C5-9D8F-B2CA0B9AEBA0}">
      <dgm:prSet/>
      <dgm:spPr/>
      <dgm:t>
        <a:bodyPr/>
        <a:lstStyle/>
        <a:p>
          <a:endParaRPr lang="en-AU"/>
        </a:p>
      </dgm:t>
    </dgm:pt>
    <dgm:pt modelId="{F86EAB6E-0DAE-4DCC-934E-A8918DA63883}" type="sibTrans" cxnId="{4C6E80D4-1F44-48C5-9D8F-B2CA0B9AEBA0}">
      <dgm:prSet/>
      <dgm:spPr/>
      <dgm:t>
        <a:bodyPr/>
        <a:lstStyle/>
        <a:p>
          <a:endParaRPr lang="en-AU"/>
        </a:p>
      </dgm:t>
    </dgm:pt>
    <dgm:pt modelId="{33182045-0336-4462-B6FF-29398A9E62DD}">
      <dgm:prSet phldrT="[Text]"/>
      <dgm:spPr/>
      <dgm:t>
        <a:bodyPr/>
        <a:lstStyle/>
        <a:p>
          <a:r>
            <a:rPr lang="en-US" dirty="0"/>
            <a:t>Religion</a:t>
          </a:r>
        </a:p>
      </dgm:t>
    </dgm:pt>
    <dgm:pt modelId="{5DC039BF-E9BF-4739-83B1-62B7D65120A7}" type="parTrans" cxnId="{C5D5BEB3-55EF-499F-A910-DCBAE1355D97}">
      <dgm:prSet/>
      <dgm:spPr/>
      <dgm:t>
        <a:bodyPr/>
        <a:lstStyle/>
        <a:p>
          <a:endParaRPr lang="en-AU"/>
        </a:p>
      </dgm:t>
    </dgm:pt>
    <dgm:pt modelId="{0F4773A0-829D-45F7-8453-2C218BF34094}" type="sibTrans" cxnId="{C5D5BEB3-55EF-499F-A910-DCBAE1355D97}">
      <dgm:prSet/>
      <dgm:spPr/>
      <dgm:t>
        <a:bodyPr/>
        <a:lstStyle/>
        <a:p>
          <a:endParaRPr lang="en-AU"/>
        </a:p>
      </dgm:t>
    </dgm:pt>
    <dgm:pt modelId="{65CE467D-6519-418B-AEA8-CBB97170199B}">
      <dgm:prSet phldrT="[Text]"/>
      <dgm:spPr/>
      <dgm:t>
        <a:bodyPr/>
        <a:lstStyle/>
        <a:p>
          <a:r>
            <a:rPr lang="en-AU" dirty="0"/>
            <a:t>Emotional state</a:t>
          </a:r>
        </a:p>
      </dgm:t>
    </dgm:pt>
    <dgm:pt modelId="{30F79F0B-3EFA-4BCA-A7A8-9E948BE7FDF7}" type="parTrans" cxnId="{22F6C570-28CA-4D05-8D35-8753E16CE05D}">
      <dgm:prSet/>
      <dgm:spPr/>
      <dgm:t>
        <a:bodyPr/>
        <a:lstStyle/>
        <a:p>
          <a:endParaRPr lang="en-AU"/>
        </a:p>
      </dgm:t>
    </dgm:pt>
    <dgm:pt modelId="{D658B85B-C6BA-4246-A28B-4C7DB6D71675}" type="sibTrans" cxnId="{22F6C570-28CA-4D05-8D35-8753E16CE05D}">
      <dgm:prSet/>
      <dgm:spPr/>
      <dgm:t>
        <a:bodyPr/>
        <a:lstStyle/>
        <a:p>
          <a:endParaRPr lang="en-AU"/>
        </a:p>
      </dgm:t>
    </dgm:pt>
    <dgm:pt modelId="{6B8C8F81-28B2-4953-909C-1AF488BB9331}">
      <dgm:prSet phldrT="[Text]"/>
      <dgm:spPr/>
      <dgm:t>
        <a:bodyPr/>
        <a:lstStyle/>
        <a:p>
          <a:r>
            <a:rPr lang="en-AU" dirty="0"/>
            <a:t>Health</a:t>
          </a:r>
        </a:p>
      </dgm:t>
    </dgm:pt>
    <dgm:pt modelId="{64D15DE7-D530-4630-9C64-1E2112D58DDA}" type="parTrans" cxnId="{E20BF20A-3E13-413B-94FA-07B958A2774D}">
      <dgm:prSet/>
      <dgm:spPr/>
      <dgm:t>
        <a:bodyPr/>
        <a:lstStyle/>
        <a:p>
          <a:endParaRPr lang="en-AU"/>
        </a:p>
      </dgm:t>
    </dgm:pt>
    <dgm:pt modelId="{1A846132-C534-4B63-AE6A-BA5DB7882A20}" type="sibTrans" cxnId="{E20BF20A-3E13-413B-94FA-07B958A2774D}">
      <dgm:prSet/>
      <dgm:spPr/>
      <dgm:t>
        <a:bodyPr/>
        <a:lstStyle/>
        <a:p>
          <a:endParaRPr lang="en-AU"/>
        </a:p>
      </dgm:t>
    </dgm:pt>
    <dgm:pt modelId="{050CC01C-0895-4916-AE58-CDB25B4CA571}">
      <dgm:prSet phldrT="[Text]"/>
      <dgm:spPr/>
      <dgm:t>
        <a:bodyPr/>
        <a:lstStyle/>
        <a:p>
          <a:r>
            <a:rPr lang="en-AU" dirty="0"/>
            <a:t>Age</a:t>
          </a:r>
        </a:p>
      </dgm:t>
    </dgm:pt>
    <dgm:pt modelId="{50CBE85B-CBD4-43FA-8C64-E041B4BAAC68}" type="parTrans" cxnId="{2524EA9D-A178-41FC-A138-39C8FCB58856}">
      <dgm:prSet/>
      <dgm:spPr/>
      <dgm:t>
        <a:bodyPr/>
        <a:lstStyle/>
        <a:p>
          <a:endParaRPr lang="en-AU"/>
        </a:p>
      </dgm:t>
    </dgm:pt>
    <dgm:pt modelId="{8D223116-602C-4C4E-B95C-31FA78EE2540}" type="sibTrans" cxnId="{2524EA9D-A178-41FC-A138-39C8FCB58856}">
      <dgm:prSet/>
      <dgm:spPr/>
      <dgm:t>
        <a:bodyPr/>
        <a:lstStyle/>
        <a:p>
          <a:endParaRPr lang="en-AU"/>
        </a:p>
      </dgm:t>
    </dgm:pt>
    <dgm:pt modelId="{5F56A348-843B-4299-B7F6-7DB4B1D1C820}" type="pres">
      <dgm:prSet presAssocID="{936C8DCD-04DC-47C9-9D7D-1BABA58EE124}" presName="Name0" presStyleCnt="0">
        <dgm:presLayoutVars>
          <dgm:dir/>
          <dgm:resizeHandles val="exact"/>
        </dgm:presLayoutVars>
      </dgm:prSet>
      <dgm:spPr/>
    </dgm:pt>
    <dgm:pt modelId="{3BB91DA7-9A3C-4C41-948C-D501D4300C03}" type="pres">
      <dgm:prSet presAssocID="{A26093DE-4E15-469D-899E-882AE95A671F}" presName="parTxOnly" presStyleLbl="node1" presStyleIdx="0" presStyleCnt="7">
        <dgm:presLayoutVars>
          <dgm:bulletEnabled val="1"/>
        </dgm:presLayoutVars>
      </dgm:prSet>
      <dgm:spPr/>
    </dgm:pt>
    <dgm:pt modelId="{9EA48DCF-E4CB-491C-B1B4-6D239A7C024E}" type="pres">
      <dgm:prSet presAssocID="{DD50A045-0C45-4567-9BD5-A290B34F8847}" presName="parSpace" presStyleCnt="0"/>
      <dgm:spPr/>
    </dgm:pt>
    <dgm:pt modelId="{2849ED68-A441-4D3C-B78B-A8FE4FAD9336}" type="pres">
      <dgm:prSet presAssocID="{CA585CFF-9D2E-4F2B-BF5C-605C1389A6CE}" presName="parTxOnly" presStyleLbl="node1" presStyleIdx="1" presStyleCnt="7">
        <dgm:presLayoutVars>
          <dgm:bulletEnabled val="1"/>
        </dgm:presLayoutVars>
      </dgm:prSet>
      <dgm:spPr/>
    </dgm:pt>
    <dgm:pt modelId="{5BD72D5B-57F0-4B40-9920-FA7182605C8D}" type="pres">
      <dgm:prSet presAssocID="{0584FC25-B4C8-49EE-89B5-7A545CD6269C}" presName="parSpace" presStyleCnt="0"/>
      <dgm:spPr/>
    </dgm:pt>
    <dgm:pt modelId="{A2668614-416A-40B0-AD16-CEC77853C5F9}" type="pres">
      <dgm:prSet presAssocID="{FD7A162C-38E7-4C34-B40C-573E757FAA18}" presName="parTxOnly" presStyleLbl="node1" presStyleIdx="2" presStyleCnt="7">
        <dgm:presLayoutVars>
          <dgm:bulletEnabled val="1"/>
        </dgm:presLayoutVars>
      </dgm:prSet>
      <dgm:spPr/>
    </dgm:pt>
    <dgm:pt modelId="{CF6D4AFF-9DE7-40CC-B1C3-5FF06A8BAF02}" type="pres">
      <dgm:prSet presAssocID="{F86EAB6E-0DAE-4DCC-934E-A8918DA63883}" presName="parSpace" presStyleCnt="0"/>
      <dgm:spPr/>
    </dgm:pt>
    <dgm:pt modelId="{2D992A2F-651C-4DEF-ABD2-6288BC0A6305}" type="pres">
      <dgm:prSet presAssocID="{33182045-0336-4462-B6FF-29398A9E62DD}" presName="parTxOnly" presStyleLbl="node1" presStyleIdx="3" presStyleCnt="7">
        <dgm:presLayoutVars>
          <dgm:bulletEnabled val="1"/>
        </dgm:presLayoutVars>
      </dgm:prSet>
      <dgm:spPr/>
    </dgm:pt>
    <dgm:pt modelId="{6A1FCB9B-5DE5-4032-BCC1-C5BB28FF7821}" type="pres">
      <dgm:prSet presAssocID="{0F4773A0-829D-45F7-8453-2C218BF34094}" presName="parSpace" presStyleCnt="0"/>
      <dgm:spPr/>
    </dgm:pt>
    <dgm:pt modelId="{D08C6F1A-F5B7-4176-BFE6-81213508E074}" type="pres">
      <dgm:prSet presAssocID="{65CE467D-6519-418B-AEA8-CBB97170199B}" presName="parTxOnly" presStyleLbl="node1" presStyleIdx="4" presStyleCnt="7">
        <dgm:presLayoutVars>
          <dgm:bulletEnabled val="1"/>
        </dgm:presLayoutVars>
      </dgm:prSet>
      <dgm:spPr/>
    </dgm:pt>
    <dgm:pt modelId="{1B84B282-104F-473F-82F8-FDC17DA4DEDA}" type="pres">
      <dgm:prSet presAssocID="{D658B85B-C6BA-4246-A28B-4C7DB6D71675}" presName="parSpace" presStyleCnt="0"/>
      <dgm:spPr/>
    </dgm:pt>
    <dgm:pt modelId="{3D8FDFE3-9E14-44FC-902A-D42410314ADA}" type="pres">
      <dgm:prSet presAssocID="{6B8C8F81-28B2-4953-909C-1AF488BB9331}" presName="parTxOnly" presStyleLbl="node1" presStyleIdx="5" presStyleCnt="7">
        <dgm:presLayoutVars>
          <dgm:bulletEnabled val="1"/>
        </dgm:presLayoutVars>
      </dgm:prSet>
      <dgm:spPr/>
    </dgm:pt>
    <dgm:pt modelId="{A0A93CC8-48C5-4664-AFD3-DAEA73C8BEE7}" type="pres">
      <dgm:prSet presAssocID="{1A846132-C534-4B63-AE6A-BA5DB7882A20}" presName="parSpace" presStyleCnt="0"/>
      <dgm:spPr/>
    </dgm:pt>
    <dgm:pt modelId="{3EDAE22A-B88B-4177-92AC-AB79333B4120}" type="pres">
      <dgm:prSet presAssocID="{050CC01C-0895-4916-AE58-CDB25B4CA571}" presName="parTxOnly" presStyleLbl="node1" presStyleIdx="6" presStyleCnt="7">
        <dgm:presLayoutVars>
          <dgm:bulletEnabled val="1"/>
        </dgm:presLayoutVars>
      </dgm:prSet>
      <dgm:spPr/>
    </dgm:pt>
  </dgm:ptLst>
  <dgm:cxnLst>
    <dgm:cxn modelId="{E20BF20A-3E13-413B-94FA-07B958A2774D}" srcId="{936C8DCD-04DC-47C9-9D7D-1BABA58EE124}" destId="{6B8C8F81-28B2-4953-909C-1AF488BB9331}" srcOrd="5" destOrd="0" parTransId="{64D15DE7-D530-4630-9C64-1E2112D58DDA}" sibTransId="{1A846132-C534-4B63-AE6A-BA5DB7882A20}"/>
    <dgm:cxn modelId="{228AE70B-635B-4ADC-B94C-CEA7255293ED}" type="presOf" srcId="{33182045-0336-4462-B6FF-29398A9E62DD}" destId="{2D992A2F-651C-4DEF-ABD2-6288BC0A6305}" srcOrd="0" destOrd="0" presId="urn:microsoft.com/office/officeart/2005/8/layout/hChevron3"/>
    <dgm:cxn modelId="{C6EA5F21-0571-44C1-9D9F-6594AE0943E2}" type="presOf" srcId="{65CE467D-6519-418B-AEA8-CBB97170199B}" destId="{D08C6F1A-F5B7-4176-BFE6-81213508E074}" srcOrd="0" destOrd="0" presId="urn:microsoft.com/office/officeart/2005/8/layout/hChevron3"/>
    <dgm:cxn modelId="{22F6C570-28CA-4D05-8D35-8753E16CE05D}" srcId="{936C8DCD-04DC-47C9-9D7D-1BABA58EE124}" destId="{65CE467D-6519-418B-AEA8-CBB97170199B}" srcOrd="4" destOrd="0" parTransId="{30F79F0B-3EFA-4BCA-A7A8-9E948BE7FDF7}" sibTransId="{D658B85B-C6BA-4246-A28B-4C7DB6D71675}"/>
    <dgm:cxn modelId="{1EA5B851-233C-4587-91CC-5FADDA182D09}" srcId="{936C8DCD-04DC-47C9-9D7D-1BABA58EE124}" destId="{CA585CFF-9D2E-4F2B-BF5C-605C1389A6CE}" srcOrd="1" destOrd="0" parTransId="{6D6BF65B-49FF-4DC4-BFA3-53C203B2FEB3}" sibTransId="{0584FC25-B4C8-49EE-89B5-7A545CD6269C}"/>
    <dgm:cxn modelId="{B40CF878-3ABF-46F1-AE4F-94163DB8CD11}" type="presOf" srcId="{A26093DE-4E15-469D-899E-882AE95A671F}" destId="{3BB91DA7-9A3C-4C41-948C-D501D4300C03}" srcOrd="0" destOrd="0" presId="urn:microsoft.com/office/officeart/2005/8/layout/hChevron3"/>
    <dgm:cxn modelId="{3FBC757C-CD71-40DC-AC9C-7403BEF8E238}" type="presOf" srcId="{936C8DCD-04DC-47C9-9D7D-1BABA58EE124}" destId="{5F56A348-843B-4299-B7F6-7DB4B1D1C820}" srcOrd="0" destOrd="0" presId="urn:microsoft.com/office/officeart/2005/8/layout/hChevron3"/>
    <dgm:cxn modelId="{2524EA9D-A178-41FC-A138-39C8FCB58856}" srcId="{936C8DCD-04DC-47C9-9D7D-1BABA58EE124}" destId="{050CC01C-0895-4916-AE58-CDB25B4CA571}" srcOrd="6" destOrd="0" parTransId="{50CBE85B-CBD4-43FA-8C64-E041B4BAAC68}" sibTransId="{8D223116-602C-4C4E-B95C-31FA78EE2540}"/>
    <dgm:cxn modelId="{7DF371A5-1233-44CB-B810-03502A00007D}" type="presOf" srcId="{FD7A162C-38E7-4C34-B40C-573E757FAA18}" destId="{A2668614-416A-40B0-AD16-CEC77853C5F9}" srcOrd="0" destOrd="0" presId="urn:microsoft.com/office/officeart/2005/8/layout/hChevron3"/>
    <dgm:cxn modelId="{F4D300B0-DEC3-469B-A690-39571D8195CB}" type="presOf" srcId="{6B8C8F81-28B2-4953-909C-1AF488BB9331}" destId="{3D8FDFE3-9E14-44FC-902A-D42410314ADA}" srcOrd="0" destOrd="0" presId="urn:microsoft.com/office/officeart/2005/8/layout/hChevron3"/>
    <dgm:cxn modelId="{C5D5BEB3-55EF-499F-A910-DCBAE1355D97}" srcId="{936C8DCD-04DC-47C9-9D7D-1BABA58EE124}" destId="{33182045-0336-4462-B6FF-29398A9E62DD}" srcOrd="3" destOrd="0" parTransId="{5DC039BF-E9BF-4739-83B1-62B7D65120A7}" sibTransId="{0F4773A0-829D-45F7-8453-2C218BF34094}"/>
    <dgm:cxn modelId="{277372C3-5DFD-4C9D-A956-4C6B461AAC5B}" srcId="{936C8DCD-04DC-47C9-9D7D-1BABA58EE124}" destId="{A26093DE-4E15-469D-899E-882AE95A671F}" srcOrd="0" destOrd="0" parTransId="{5D734A84-41FF-423F-9A57-8B311436FC2F}" sibTransId="{DD50A045-0C45-4567-9BD5-A290B34F8847}"/>
    <dgm:cxn modelId="{91B1A2CB-A8FC-4B9A-A5D2-933F60C2356F}" type="presOf" srcId="{CA585CFF-9D2E-4F2B-BF5C-605C1389A6CE}" destId="{2849ED68-A441-4D3C-B78B-A8FE4FAD9336}" srcOrd="0" destOrd="0" presId="urn:microsoft.com/office/officeart/2005/8/layout/hChevron3"/>
    <dgm:cxn modelId="{4C6E80D4-1F44-48C5-9D8F-B2CA0B9AEBA0}" srcId="{936C8DCD-04DC-47C9-9D7D-1BABA58EE124}" destId="{FD7A162C-38E7-4C34-B40C-573E757FAA18}" srcOrd="2" destOrd="0" parTransId="{9E679A6F-A824-44C2-8C2B-1A7A72BD3C9A}" sibTransId="{F86EAB6E-0DAE-4DCC-934E-A8918DA63883}"/>
    <dgm:cxn modelId="{E33029E7-AE5B-4688-AD7D-B48C7A862688}" type="presOf" srcId="{050CC01C-0895-4916-AE58-CDB25B4CA571}" destId="{3EDAE22A-B88B-4177-92AC-AB79333B4120}" srcOrd="0" destOrd="0" presId="urn:microsoft.com/office/officeart/2005/8/layout/hChevron3"/>
    <dgm:cxn modelId="{8A0C0A7B-7305-4050-8F9B-975C7C9FD1AB}" type="presParOf" srcId="{5F56A348-843B-4299-B7F6-7DB4B1D1C820}" destId="{3BB91DA7-9A3C-4C41-948C-D501D4300C03}" srcOrd="0" destOrd="0" presId="urn:microsoft.com/office/officeart/2005/8/layout/hChevron3"/>
    <dgm:cxn modelId="{EEF715CE-CA64-4364-BA74-E5F70F34940B}" type="presParOf" srcId="{5F56A348-843B-4299-B7F6-7DB4B1D1C820}" destId="{9EA48DCF-E4CB-491C-B1B4-6D239A7C024E}" srcOrd="1" destOrd="0" presId="urn:microsoft.com/office/officeart/2005/8/layout/hChevron3"/>
    <dgm:cxn modelId="{90E45AA9-9969-4BD8-AD46-53B87669D018}" type="presParOf" srcId="{5F56A348-843B-4299-B7F6-7DB4B1D1C820}" destId="{2849ED68-A441-4D3C-B78B-A8FE4FAD9336}" srcOrd="2" destOrd="0" presId="urn:microsoft.com/office/officeart/2005/8/layout/hChevron3"/>
    <dgm:cxn modelId="{0EB4BC67-8689-420D-B5CC-3E16E16D6CD3}" type="presParOf" srcId="{5F56A348-843B-4299-B7F6-7DB4B1D1C820}" destId="{5BD72D5B-57F0-4B40-9920-FA7182605C8D}" srcOrd="3" destOrd="0" presId="urn:microsoft.com/office/officeart/2005/8/layout/hChevron3"/>
    <dgm:cxn modelId="{C2436A82-0F1C-4B90-AD67-A690AA471AC5}" type="presParOf" srcId="{5F56A348-843B-4299-B7F6-7DB4B1D1C820}" destId="{A2668614-416A-40B0-AD16-CEC77853C5F9}" srcOrd="4" destOrd="0" presId="urn:microsoft.com/office/officeart/2005/8/layout/hChevron3"/>
    <dgm:cxn modelId="{7DC9B633-1AA6-47C4-8079-8169A17A218D}" type="presParOf" srcId="{5F56A348-843B-4299-B7F6-7DB4B1D1C820}" destId="{CF6D4AFF-9DE7-40CC-B1C3-5FF06A8BAF02}" srcOrd="5" destOrd="0" presId="urn:microsoft.com/office/officeart/2005/8/layout/hChevron3"/>
    <dgm:cxn modelId="{6AF65BEE-164A-46ED-8768-1F8C50CDB49F}" type="presParOf" srcId="{5F56A348-843B-4299-B7F6-7DB4B1D1C820}" destId="{2D992A2F-651C-4DEF-ABD2-6288BC0A6305}" srcOrd="6" destOrd="0" presId="urn:microsoft.com/office/officeart/2005/8/layout/hChevron3"/>
    <dgm:cxn modelId="{EFE1458C-AF57-4BA3-911B-F4B084777E59}" type="presParOf" srcId="{5F56A348-843B-4299-B7F6-7DB4B1D1C820}" destId="{6A1FCB9B-5DE5-4032-BCC1-C5BB28FF7821}" srcOrd="7" destOrd="0" presId="urn:microsoft.com/office/officeart/2005/8/layout/hChevron3"/>
    <dgm:cxn modelId="{E20800E8-BB55-41FE-ADCB-3590E8540F12}" type="presParOf" srcId="{5F56A348-843B-4299-B7F6-7DB4B1D1C820}" destId="{D08C6F1A-F5B7-4176-BFE6-81213508E074}" srcOrd="8" destOrd="0" presId="urn:microsoft.com/office/officeart/2005/8/layout/hChevron3"/>
    <dgm:cxn modelId="{8329D60C-3741-463F-8AB5-2225818EAE20}" type="presParOf" srcId="{5F56A348-843B-4299-B7F6-7DB4B1D1C820}" destId="{1B84B282-104F-473F-82F8-FDC17DA4DEDA}" srcOrd="9" destOrd="0" presId="urn:microsoft.com/office/officeart/2005/8/layout/hChevron3"/>
    <dgm:cxn modelId="{02A2AE23-1E3B-4B0A-B057-2843B0CA8375}" type="presParOf" srcId="{5F56A348-843B-4299-B7F6-7DB4B1D1C820}" destId="{3D8FDFE3-9E14-44FC-902A-D42410314ADA}" srcOrd="10" destOrd="0" presId="urn:microsoft.com/office/officeart/2005/8/layout/hChevron3"/>
    <dgm:cxn modelId="{4561E3D1-BE79-4827-BEDD-FDB7F8429F6E}" type="presParOf" srcId="{5F56A348-843B-4299-B7F6-7DB4B1D1C820}" destId="{A0A93CC8-48C5-4664-AFD3-DAEA73C8BEE7}" srcOrd="11" destOrd="0" presId="urn:microsoft.com/office/officeart/2005/8/layout/hChevron3"/>
    <dgm:cxn modelId="{B106C58E-1918-434E-B0B3-15B32165864F}" type="presParOf" srcId="{5F56A348-843B-4299-B7F6-7DB4B1D1C820}" destId="{3EDAE22A-B88B-4177-92AC-AB79333B4120}"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6C8DCD-04DC-47C9-9D7D-1BABA58EE124}" type="doc">
      <dgm:prSet loTypeId="urn:microsoft.com/office/officeart/2005/8/layout/hChevron3" loCatId="process" qsTypeId="urn:microsoft.com/office/officeart/2005/8/quickstyle/simple1" qsCatId="simple" csTypeId="urn:microsoft.com/office/officeart/2005/8/colors/accent1_2" csCatId="accent1" phldr="1"/>
      <dgm:spPr/>
    </dgm:pt>
    <dgm:pt modelId="{A26093DE-4E15-469D-899E-882AE95A671F}">
      <dgm:prSet phldrT="[Text]"/>
      <dgm:spPr/>
      <dgm:t>
        <a:bodyPr/>
        <a:lstStyle/>
        <a:p>
          <a:r>
            <a:rPr lang="en-AU" dirty="0"/>
            <a:t>Language</a:t>
          </a:r>
        </a:p>
      </dgm:t>
    </dgm:pt>
    <dgm:pt modelId="{5D734A84-41FF-423F-9A57-8B311436FC2F}" type="parTrans" cxnId="{277372C3-5DFD-4C9D-A956-4C6B461AAC5B}">
      <dgm:prSet/>
      <dgm:spPr/>
      <dgm:t>
        <a:bodyPr/>
        <a:lstStyle/>
        <a:p>
          <a:endParaRPr lang="en-AU"/>
        </a:p>
      </dgm:t>
    </dgm:pt>
    <dgm:pt modelId="{DD50A045-0C45-4567-9BD5-A290B34F8847}" type="sibTrans" cxnId="{277372C3-5DFD-4C9D-A956-4C6B461AAC5B}">
      <dgm:prSet/>
      <dgm:spPr/>
      <dgm:t>
        <a:bodyPr/>
        <a:lstStyle/>
        <a:p>
          <a:endParaRPr lang="en-AU"/>
        </a:p>
      </dgm:t>
    </dgm:pt>
    <dgm:pt modelId="{CA585CFF-9D2E-4F2B-BF5C-605C1389A6CE}">
      <dgm:prSet phldrT="[Text]"/>
      <dgm:spPr/>
      <dgm:t>
        <a:bodyPr/>
        <a:lstStyle/>
        <a:p>
          <a:r>
            <a:rPr lang="en-US" dirty="0"/>
            <a:t>Culture</a:t>
          </a:r>
        </a:p>
      </dgm:t>
    </dgm:pt>
    <dgm:pt modelId="{6D6BF65B-49FF-4DC4-BFA3-53C203B2FEB3}" type="parTrans" cxnId="{1EA5B851-233C-4587-91CC-5FADDA182D09}">
      <dgm:prSet/>
      <dgm:spPr/>
      <dgm:t>
        <a:bodyPr/>
        <a:lstStyle/>
        <a:p>
          <a:endParaRPr lang="en-AU"/>
        </a:p>
      </dgm:t>
    </dgm:pt>
    <dgm:pt modelId="{0584FC25-B4C8-49EE-89B5-7A545CD6269C}" type="sibTrans" cxnId="{1EA5B851-233C-4587-91CC-5FADDA182D09}">
      <dgm:prSet/>
      <dgm:spPr/>
      <dgm:t>
        <a:bodyPr/>
        <a:lstStyle/>
        <a:p>
          <a:endParaRPr lang="en-AU"/>
        </a:p>
      </dgm:t>
    </dgm:pt>
    <dgm:pt modelId="{FD7A162C-38E7-4C34-B40C-573E757FAA18}">
      <dgm:prSet phldrT="[Text]"/>
      <dgm:spPr/>
      <dgm:t>
        <a:bodyPr/>
        <a:lstStyle/>
        <a:p>
          <a:r>
            <a:rPr lang="en-US" dirty="0"/>
            <a:t>Disability</a:t>
          </a:r>
        </a:p>
      </dgm:t>
    </dgm:pt>
    <dgm:pt modelId="{9E679A6F-A824-44C2-8C2B-1A7A72BD3C9A}" type="parTrans" cxnId="{4C6E80D4-1F44-48C5-9D8F-B2CA0B9AEBA0}">
      <dgm:prSet/>
      <dgm:spPr/>
      <dgm:t>
        <a:bodyPr/>
        <a:lstStyle/>
        <a:p>
          <a:endParaRPr lang="en-AU"/>
        </a:p>
      </dgm:t>
    </dgm:pt>
    <dgm:pt modelId="{F86EAB6E-0DAE-4DCC-934E-A8918DA63883}" type="sibTrans" cxnId="{4C6E80D4-1F44-48C5-9D8F-B2CA0B9AEBA0}">
      <dgm:prSet/>
      <dgm:spPr/>
      <dgm:t>
        <a:bodyPr/>
        <a:lstStyle/>
        <a:p>
          <a:endParaRPr lang="en-AU"/>
        </a:p>
      </dgm:t>
    </dgm:pt>
    <dgm:pt modelId="{33182045-0336-4462-B6FF-29398A9E62DD}">
      <dgm:prSet phldrT="[Text]"/>
      <dgm:spPr/>
      <dgm:t>
        <a:bodyPr/>
        <a:lstStyle/>
        <a:p>
          <a:r>
            <a:rPr lang="en-US" dirty="0"/>
            <a:t>Religion</a:t>
          </a:r>
        </a:p>
      </dgm:t>
    </dgm:pt>
    <dgm:pt modelId="{5DC039BF-E9BF-4739-83B1-62B7D65120A7}" type="parTrans" cxnId="{C5D5BEB3-55EF-499F-A910-DCBAE1355D97}">
      <dgm:prSet/>
      <dgm:spPr/>
      <dgm:t>
        <a:bodyPr/>
        <a:lstStyle/>
        <a:p>
          <a:endParaRPr lang="en-AU"/>
        </a:p>
      </dgm:t>
    </dgm:pt>
    <dgm:pt modelId="{0F4773A0-829D-45F7-8453-2C218BF34094}" type="sibTrans" cxnId="{C5D5BEB3-55EF-499F-A910-DCBAE1355D97}">
      <dgm:prSet/>
      <dgm:spPr/>
      <dgm:t>
        <a:bodyPr/>
        <a:lstStyle/>
        <a:p>
          <a:endParaRPr lang="en-AU"/>
        </a:p>
      </dgm:t>
    </dgm:pt>
    <dgm:pt modelId="{65CE467D-6519-418B-AEA8-CBB97170199B}">
      <dgm:prSet phldrT="[Text]"/>
      <dgm:spPr/>
      <dgm:t>
        <a:bodyPr/>
        <a:lstStyle/>
        <a:p>
          <a:r>
            <a:rPr lang="en-AU" dirty="0"/>
            <a:t>Emotional state</a:t>
          </a:r>
        </a:p>
      </dgm:t>
    </dgm:pt>
    <dgm:pt modelId="{30F79F0B-3EFA-4BCA-A7A8-9E948BE7FDF7}" type="parTrans" cxnId="{22F6C570-28CA-4D05-8D35-8753E16CE05D}">
      <dgm:prSet/>
      <dgm:spPr/>
      <dgm:t>
        <a:bodyPr/>
        <a:lstStyle/>
        <a:p>
          <a:endParaRPr lang="en-AU"/>
        </a:p>
      </dgm:t>
    </dgm:pt>
    <dgm:pt modelId="{D658B85B-C6BA-4246-A28B-4C7DB6D71675}" type="sibTrans" cxnId="{22F6C570-28CA-4D05-8D35-8753E16CE05D}">
      <dgm:prSet/>
      <dgm:spPr/>
      <dgm:t>
        <a:bodyPr/>
        <a:lstStyle/>
        <a:p>
          <a:endParaRPr lang="en-AU"/>
        </a:p>
      </dgm:t>
    </dgm:pt>
    <dgm:pt modelId="{6B8C8F81-28B2-4953-909C-1AF488BB9331}">
      <dgm:prSet phldrT="[Text]"/>
      <dgm:spPr/>
      <dgm:t>
        <a:bodyPr/>
        <a:lstStyle/>
        <a:p>
          <a:r>
            <a:rPr lang="en-AU" dirty="0"/>
            <a:t>Health</a:t>
          </a:r>
        </a:p>
      </dgm:t>
    </dgm:pt>
    <dgm:pt modelId="{64D15DE7-D530-4630-9C64-1E2112D58DDA}" type="parTrans" cxnId="{E20BF20A-3E13-413B-94FA-07B958A2774D}">
      <dgm:prSet/>
      <dgm:spPr/>
      <dgm:t>
        <a:bodyPr/>
        <a:lstStyle/>
        <a:p>
          <a:endParaRPr lang="en-AU"/>
        </a:p>
      </dgm:t>
    </dgm:pt>
    <dgm:pt modelId="{1A846132-C534-4B63-AE6A-BA5DB7882A20}" type="sibTrans" cxnId="{E20BF20A-3E13-413B-94FA-07B958A2774D}">
      <dgm:prSet/>
      <dgm:spPr/>
      <dgm:t>
        <a:bodyPr/>
        <a:lstStyle/>
        <a:p>
          <a:endParaRPr lang="en-AU"/>
        </a:p>
      </dgm:t>
    </dgm:pt>
    <dgm:pt modelId="{050CC01C-0895-4916-AE58-CDB25B4CA571}">
      <dgm:prSet phldrT="[Text]"/>
      <dgm:spPr/>
      <dgm:t>
        <a:bodyPr/>
        <a:lstStyle/>
        <a:p>
          <a:r>
            <a:rPr lang="en-AU" dirty="0"/>
            <a:t>Age</a:t>
          </a:r>
        </a:p>
      </dgm:t>
    </dgm:pt>
    <dgm:pt modelId="{50CBE85B-CBD4-43FA-8C64-E041B4BAAC68}" type="parTrans" cxnId="{2524EA9D-A178-41FC-A138-39C8FCB58856}">
      <dgm:prSet/>
      <dgm:spPr/>
      <dgm:t>
        <a:bodyPr/>
        <a:lstStyle/>
        <a:p>
          <a:endParaRPr lang="en-AU"/>
        </a:p>
      </dgm:t>
    </dgm:pt>
    <dgm:pt modelId="{8D223116-602C-4C4E-B95C-31FA78EE2540}" type="sibTrans" cxnId="{2524EA9D-A178-41FC-A138-39C8FCB58856}">
      <dgm:prSet/>
      <dgm:spPr/>
      <dgm:t>
        <a:bodyPr/>
        <a:lstStyle/>
        <a:p>
          <a:endParaRPr lang="en-AU"/>
        </a:p>
      </dgm:t>
    </dgm:pt>
    <dgm:pt modelId="{5F56A348-843B-4299-B7F6-7DB4B1D1C820}" type="pres">
      <dgm:prSet presAssocID="{936C8DCD-04DC-47C9-9D7D-1BABA58EE124}" presName="Name0" presStyleCnt="0">
        <dgm:presLayoutVars>
          <dgm:dir/>
          <dgm:resizeHandles val="exact"/>
        </dgm:presLayoutVars>
      </dgm:prSet>
      <dgm:spPr/>
    </dgm:pt>
    <dgm:pt modelId="{3BB91DA7-9A3C-4C41-948C-D501D4300C03}" type="pres">
      <dgm:prSet presAssocID="{A26093DE-4E15-469D-899E-882AE95A671F}" presName="parTxOnly" presStyleLbl="node1" presStyleIdx="0" presStyleCnt="7">
        <dgm:presLayoutVars>
          <dgm:bulletEnabled val="1"/>
        </dgm:presLayoutVars>
      </dgm:prSet>
      <dgm:spPr/>
    </dgm:pt>
    <dgm:pt modelId="{9EA48DCF-E4CB-491C-B1B4-6D239A7C024E}" type="pres">
      <dgm:prSet presAssocID="{DD50A045-0C45-4567-9BD5-A290B34F8847}" presName="parSpace" presStyleCnt="0"/>
      <dgm:spPr/>
    </dgm:pt>
    <dgm:pt modelId="{2849ED68-A441-4D3C-B78B-A8FE4FAD9336}" type="pres">
      <dgm:prSet presAssocID="{CA585CFF-9D2E-4F2B-BF5C-605C1389A6CE}" presName="parTxOnly" presStyleLbl="node1" presStyleIdx="1" presStyleCnt="7">
        <dgm:presLayoutVars>
          <dgm:bulletEnabled val="1"/>
        </dgm:presLayoutVars>
      </dgm:prSet>
      <dgm:spPr/>
    </dgm:pt>
    <dgm:pt modelId="{5BD72D5B-57F0-4B40-9920-FA7182605C8D}" type="pres">
      <dgm:prSet presAssocID="{0584FC25-B4C8-49EE-89B5-7A545CD6269C}" presName="parSpace" presStyleCnt="0"/>
      <dgm:spPr/>
    </dgm:pt>
    <dgm:pt modelId="{A2668614-416A-40B0-AD16-CEC77853C5F9}" type="pres">
      <dgm:prSet presAssocID="{FD7A162C-38E7-4C34-B40C-573E757FAA18}" presName="parTxOnly" presStyleLbl="node1" presStyleIdx="2" presStyleCnt="7">
        <dgm:presLayoutVars>
          <dgm:bulletEnabled val="1"/>
        </dgm:presLayoutVars>
      </dgm:prSet>
      <dgm:spPr/>
    </dgm:pt>
    <dgm:pt modelId="{CF6D4AFF-9DE7-40CC-B1C3-5FF06A8BAF02}" type="pres">
      <dgm:prSet presAssocID="{F86EAB6E-0DAE-4DCC-934E-A8918DA63883}" presName="parSpace" presStyleCnt="0"/>
      <dgm:spPr/>
    </dgm:pt>
    <dgm:pt modelId="{2D992A2F-651C-4DEF-ABD2-6288BC0A6305}" type="pres">
      <dgm:prSet presAssocID="{33182045-0336-4462-B6FF-29398A9E62DD}" presName="parTxOnly" presStyleLbl="node1" presStyleIdx="3" presStyleCnt="7">
        <dgm:presLayoutVars>
          <dgm:bulletEnabled val="1"/>
        </dgm:presLayoutVars>
      </dgm:prSet>
      <dgm:spPr/>
    </dgm:pt>
    <dgm:pt modelId="{6A1FCB9B-5DE5-4032-BCC1-C5BB28FF7821}" type="pres">
      <dgm:prSet presAssocID="{0F4773A0-829D-45F7-8453-2C218BF34094}" presName="parSpace" presStyleCnt="0"/>
      <dgm:spPr/>
    </dgm:pt>
    <dgm:pt modelId="{D08C6F1A-F5B7-4176-BFE6-81213508E074}" type="pres">
      <dgm:prSet presAssocID="{65CE467D-6519-418B-AEA8-CBB97170199B}" presName="parTxOnly" presStyleLbl="node1" presStyleIdx="4" presStyleCnt="7">
        <dgm:presLayoutVars>
          <dgm:bulletEnabled val="1"/>
        </dgm:presLayoutVars>
      </dgm:prSet>
      <dgm:spPr/>
    </dgm:pt>
    <dgm:pt modelId="{1B84B282-104F-473F-82F8-FDC17DA4DEDA}" type="pres">
      <dgm:prSet presAssocID="{D658B85B-C6BA-4246-A28B-4C7DB6D71675}" presName="parSpace" presStyleCnt="0"/>
      <dgm:spPr/>
    </dgm:pt>
    <dgm:pt modelId="{3D8FDFE3-9E14-44FC-902A-D42410314ADA}" type="pres">
      <dgm:prSet presAssocID="{6B8C8F81-28B2-4953-909C-1AF488BB9331}" presName="parTxOnly" presStyleLbl="node1" presStyleIdx="5" presStyleCnt="7">
        <dgm:presLayoutVars>
          <dgm:bulletEnabled val="1"/>
        </dgm:presLayoutVars>
      </dgm:prSet>
      <dgm:spPr/>
    </dgm:pt>
    <dgm:pt modelId="{A0A93CC8-48C5-4664-AFD3-DAEA73C8BEE7}" type="pres">
      <dgm:prSet presAssocID="{1A846132-C534-4B63-AE6A-BA5DB7882A20}" presName="parSpace" presStyleCnt="0"/>
      <dgm:spPr/>
    </dgm:pt>
    <dgm:pt modelId="{3EDAE22A-B88B-4177-92AC-AB79333B4120}" type="pres">
      <dgm:prSet presAssocID="{050CC01C-0895-4916-AE58-CDB25B4CA571}" presName="parTxOnly" presStyleLbl="node1" presStyleIdx="6" presStyleCnt="7">
        <dgm:presLayoutVars>
          <dgm:bulletEnabled val="1"/>
        </dgm:presLayoutVars>
      </dgm:prSet>
      <dgm:spPr/>
    </dgm:pt>
  </dgm:ptLst>
  <dgm:cxnLst>
    <dgm:cxn modelId="{E20BF20A-3E13-413B-94FA-07B958A2774D}" srcId="{936C8DCD-04DC-47C9-9D7D-1BABA58EE124}" destId="{6B8C8F81-28B2-4953-909C-1AF488BB9331}" srcOrd="5" destOrd="0" parTransId="{64D15DE7-D530-4630-9C64-1E2112D58DDA}" sibTransId="{1A846132-C534-4B63-AE6A-BA5DB7882A20}"/>
    <dgm:cxn modelId="{228AE70B-635B-4ADC-B94C-CEA7255293ED}" type="presOf" srcId="{33182045-0336-4462-B6FF-29398A9E62DD}" destId="{2D992A2F-651C-4DEF-ABD2-6288BC0A6305}" srcOrd="0" destOrd="0" presId="urn:microsoft.com/office/officeart/2005/8/layout/hChevron3"/>
    <dgm:cxn modelId="{C6EA5F21-0571-44C1-9D9F-6594AE0943E2}" type="presOf" srcId="{65CE467D-6519-418B-AEA8-CBB97170199B}" destId="{D08C6F1A-F5B7-4176-BFE6-81213508E074}" srcOrd="0" destOrd="0" presId="urn:microsoft.com/office/officeart/2005/8/layout/hChevron3"/>
    <dgm:cxn modelId="{22F6C570-28CA-4D05-8D35-8753E16CE05D}" srcId="{936C8DCD-04DC-47C9-9D7D-1BABA58EE124}" destId="{65CE467D-6519-418B-AEA8-CBB97170199B}" srcOrd="4" destOrd="0" parTransId="{30F79F0B-3EFA-4BCA-A7A8-9E948BE7FDF7}" sibTransId="{D658B85B-C6BA-4246-A28B-4C7DB6D71675}"/>
    <dgm:cxn modelId="{1EA5B851-233C-4587-91CC-5FADDA182D09}" srcId="{936C8DCD-04DC-47C9-9D7D-1BABA58EE124}" destId="{CA585CFF-9D2E-4F2B-BF5C-605C1389A6CE}" srcOrd="1" destOrd="0" parTransId="{6D6BF65B-49FF-4DC4-BFA3-53C203B2FEB3}" sibTransId="{0584FC25-B4C8-49EE-89B5-7A545CD6269C}"/>
    <dgm:cxn modelId="{B40CF878-3ABF-46F1-AE4F-94163DB8CD11}" type="presOf" srcId="{A26093DE-4E15-469D-899E-882AE95A671F}" destId="{3BB91DA7-9A3C-4C41-948C-D501D4300C03}" srcOrd="0" destOrd="0" presId="urn:microsoft.com/office/officeart/2005/8/layout/hChevron3"/>
    <dgm:cxn modelId="{3FBC757C-CD71-40DC-AC9C-7403BEF8E238}" type="presOf" srcId="{936C8DCD-04DC-47C9-9D7D-1BABA58EE124}" destId="{5F56A348-843B-4299-B7F6-7DB4B1D1C820}" srcOrd="0" destOrd="0" presId="urn:microsoft.com/office/officeart/2005/8/layout/hChevron3"/>
    <dgm:cxn modelId="{2524EA9D-A178-41FC-A138-39C8FCB58856}" srcId="{936C8DCD-04DC-47C9-9D7D-1BABA58EE124}" destId="{050CC01C-0895-4916-AE58-CDB25B4CA571}" srcOrd="6" destOrd="0" parTransId="{50CBE85B-CBD4-43FA-8C64-E041B4BAAC68}" sibTransId="{8D223116-602C-4C4E-B95C-31FA78EE2540}"/>
    <dgm:cxn modelId="{7DF371A5-1233-44CB-B810-03502A00007D}" type="presOf" srcId="{FD7A162C-38E7-4C34-B40C-573E757FAA18}" destId="{A2668614-416A-40B0-AD16-CEC77853C5F9}" srcOrd="0" destOrd="0" presId="urn:microsoft.com/office/officeart/2005/8/layout/hChevron3"/>
    <dgm:cxn modelId="{F4D300B0-DEC3-469B-A690-39571D8195CB}" type="presOf" srcId="{6B8C8F81-28B2-4953-909C-1AF488BB9331}" destId="{3D8FDFE3-9E14-44FC-902A-D42410314ADA}" srcOrd="0" destOrd="0" presId="urn:microsoft.com/office/officeart/2005/8/layout/hChevron3"/>
    <dgm:cxn modelId="{C5D5BEB3-55EF-499F-A910-DCBAE1355D97}" srcId="{936C8DCD-04DC-47C9-9D7D-1BABA58EE124}" destId="{33182045-0336-4462-B6FF-29398A9E62DD}" srcOrd="3" destOrd="0" parTransId="{5DC039BF-E9BF-4739-83B1-62B7D65120A7}" sibTransId="{0F4773A0-829D-45F7-8453-2C218BF34094}"/>
    <dgm:cxn modelId="{277372C3-5DFD-4C9D-A956-4C6B461AAC5B}" srcId="{936C8DCD-04DC-47C9-9D7D-1BABA58EE124}" destId="{A26093DE-4E15-469D-899E-882AE95A671F}" srcOrd="0" destOrd="0" parTransId="{5D734A84-41FF-423F-9A57-8B311436FC2F}" sibTransId="{DD50A045-0C45-4567-9BD5-A290B34F8847}"/>
    <dgm:cxn modelId="{91B1A2CB-A8FC-4B9A-A5D2-933F60C2356F}" type="presOf" srcId="{CA585CFF-9D2E-4F2B-BF5C-605C1389A6CE}" destId="{2849ED68-A441-4D3C-B78B-A8FE4FAD9336}" srcOrd="0" destOrd="0" presId="urn:microsoft.com/office/officeart/2005/8/layout/hChevron3"/>
    <dgm:cxn modelId="{4C6E80D4-1F44-48C5-9D8F-B2CA0B9AEBA0}" srcId="{936C8DCD-04DC-47C9-9D7D-1BABA58EE124}" destId="{FD7A162C-38E7-4C34-B40C-573E757FAA18}" srcOrd="2" destOrd="0" parTransId="{9E679A6F-A824-44C2-8C2B-1A7A72BD3C9A}" sibTransId="{F86EAB6E-0DAE-4DCC-934E-A8918DA63883}"/>
    <dgm:cxn modelId="{E33029E7-AE5B-4688-AD7D-B48C7A862688}" type="presOf" srcId="{050CC01C-0895-4916-AE58-CDB25B4CA571}" destId="{3EDAE22A-B88B-4177-92AC-AB79333B4120}" srcOrd="0" destOrd="0" presId="urn:microsoft.com/office/officeart/2005/8/layout/hChevron3"/>
    <dgm:cxn modelId="{8A0C0A7B-7305-4050-8F9B-975C7C9FD1AB}" type="presParOf" srcId="{5F56A348-843B-4299-B7F6-7DB4B1D1C820}" destId="{3BB91DA7-9A3C-4C41-948C-D501D4300C03}" srcOrd="0" destOrd="0" presId="urn:microsoft.com/office/officeart/2005/8/layout/hChevron3"/>
    <dgm:cxn modelId="{EEF715CE-CA64-4364-BA74-E5F70F34940B}" type="presParOf" srcId="{5F56A348-843B-4299-B7F6-7DB4B1D1C820}" destId="{9EA48DCF-E4CB-491C-B1B4-6D239A7C024E}" srcOrd="1" destOrd="0" presId="urn:microsoft.com/office/officeart/2005/8/layout/hChevron3"/>
    <dgm:cxn modelId="{90E45AA9-9969-4BD8-AD46-53B87669D018}" type="presParOf" srcId="{5F56A348-843B-4299-B7F6-7DB4B1D1C820}" destId="{2849ED68-A441-4D3C-B78B-A8FE4FAD9336}" srcOrd="2" destOrd="0" presId="urn:microsoft.com/office/officeart/2005/8/layout/hChevron3"/>
    <dgm:cxn modelId="{0EB4BC67-8689-420D-B5CC-3E16E16D6CD3}" type="presParOf" srcId="{5F56A348-843B-4299-B7F6-7DB4B1D1C820}" destId="{5BD72D5B-57F0-4B40-9920-FA7182605C8D}" srcOrd="3" destOrd="0" presId="urn:microsoft.com/office/officeart/2005/8/layout/hChevron3"/>
    <dgm:cxn modelId="{C2436A82-0F1C-4B90-AD67-A690AA471AC5}" type="presParOf" srcId="{5F56A348-843B-4299-B7F6-7DB4B1D1C820}" destId="{A2668614-416A-40B0-AD16-CEC77853C5F9}" srcOrd="4" destOrd="0" presId="urn:microsoft.com/office/officeart/2005/8/layout/hChevron3"/>
    <dgm:cxn modelId="{7DC9B633-1AA6-47C4-8079-8169A17A218D}" type="presParOf" srcId="{5F56A348-843B-4299-B7F6-7DB4B1D1C820}" destId="{CF6D4AFF-9DE7-40CC-B1C3-5FF06A8BAF02}" srcOrd="5" destOrd="0" presId="urn:microsoft.com/office/officeart/2005/8/layout/hChevron3"/>
    <dgm:cxn modelId="{6AF65BEE-164A-46ED-8768-1F8C50CDB49F}" type="presParOf" srcId="{5F56A348-843B-4299-B7F6-7DB4B1D1C820}" destId="{2D992A2F-651C-4DEF-ABD2-6288BC0A6305}" srcOrd="6" destOrd="0" presId="urn:microsoft.com/office/officeart/2005/8/layout/hChevron3"/>
    <dgm:cxn modelId="{EFE1458C-AF57-4BA3-911B-F4B084777E59}" type="presParOf" srcId="{5F56A348-843B-4299-B7F6-7DB4B1D1C820}" destId="{6A1FCB9B-5DE5-4032-BCC1-C5BB28FF7821}" srcOrd="7" destOrd="0" presId="urn:microsoft.com/office/officeart/2005/8/layout/hChevron3"/>
    <dgm:cxn modelId="{E20800E8-BB55-41FE-ADCB-3590E8540F12}" type="presParOf" srcId="{5F56A348-843B-4299-B7F6-7DB4B1D1C820}" destId="{D08C6F1A-F5B7-4176-BFE6-81213508E074}" srcOrd="8" destOrd="0" presId="urn:microsoft.com/office/officeart/2005/8/layout/hChevron3"/>
    <dgm:cxn modelId="{8329D60C-3741-463F-8AB5-2225818EAE20}" type="presParOf" srcId="{5F56A348-843B-4299-B7F6-7DB4B1D1C820}" destId="{1B84B282-104F-473F-82F8-FDC17DA4DEDA}" srcOrd="9" destOrd="0" presId="urn:microsoft.com/office/officeart/2005/8/layout/hChevron3"/>
    <dgm:cxn modelId="{02A2AE23-1E3B-4B0A-B057-2843B0CA8375}" type="presParOf" srcId="{5F56A348-843B-4299-B7F6-7DB4B1D1C820}" destId="{3D8FDFE3-9E14-44FC-902A-D42410314ADA}" srcOrd="10" destOrd="0" presId="urn:microsoft.com/office/officeart/2005/8/layout/hChevron3"/>
    <dgm:cxn modelId="{4561E3D1-BE79-4827-BEDD-FDB7F8429F6E}" type="presParOf" srcId="{5F56A348-843B-4299-B7F6-7DB4B1D1C820}" destId="{A0A93CC8-48C5-4664-AFD3-DAEA73C8BEE7}" srcOrd="11" destOrd="0" presId="urn:microsoft.com/office/officeart/2005/8/layout/hChevron3"/>
    <dgm:cxn modelId="{B106C58E-1918-434E-B0B3-15B32165864F}" type="presParOf" srcId="{5F56A348-843B-4299-B7F6-7DB4B1D1C820}" destId="{3EDAE22A-B88B-4177-92AC-AB79333B4120}"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6C8DCD-04DC-47C9-9D7D-1BABA58EE124}" type="doc">
      <dgm:prSet loTypeId="urn:microsoft.com/office/officeart/2005/8/layout/hChevron3" loCatId="process" qsTypeId="urn:microsoft.com/office/officeart/2005/8/quickstyle/simple1" qsCatId="simple" csTypeId="urn:microsoft.com/office/officeart/2005/8/colors/accent1_2" csCatId="accent1" phldr="1"/>
      <dgm:spPr/>
    </dgm:pt>
    <dgm:pt modelId="{A26093DE-4E15-469D-899E-882AE95A671F}">
      <dgm:prSet phldrT="[Text]"/>
      <dgm:spPr/>
      <dgm:t>
        <a:bodyPr/>
        <a:lstStyle/>
        <a:p>
          <a:r>
            <a:rPr lang="en-AU" dirty="0"/>
            <a:t>Language</a:t>
          </a:r>
        </a:p>
      </dgm:t>
    </dgm:pt>
    <dgm:pt modelId="{5D734A84-41FF-423F-9A57-8B311436FC2F}" type="parTrans" cxnId="{277372C3-5DFD-4C9D-A956-4C6B461AAC5B}">
      <dgm:prSet/>
      <dgm:spPr/>
      <dgm:t>
        <a:bodyPr/>
        <a:lstStyle/>
        <a:p>
          <a:endParaRPr lang="en-AU"/>
        </a:p>
      </dgm:t>
    </dgm:pt>
    <dgm:pt modelId="{DD50A045-0C45-4567-9BD5-A290B34F8847}" type="sibTrans" cxnId="{277372C3-5DFD-4C9D-A956-4C6B461AAC5B}">
      <dgm:prSet/>
      <dgm:spPr/>
      <dgm:t>
        <a:bodyPr/>
        <a:lstStyle/>
        <a:p>
          <a:endParaRPr lang="en-AU"/>
        </a:p>
      </dgm:t>
    </dgm:pt>
    <dgm:pt modelId="{CA585CFF-9D2E-4F2B-BF5C-605C1389A6CE}">
      <dgm:prSet phldrT="[Text]"/>
      <dgm:spPr/>
      <dgm:t>
        <a:bodyPr/>
        <a:lstStyle/>
        <a:p>
          <a:r>
            <a:rPr lang="en-US" dirty="0"/>
            <a:t>Culture</a:t>
          </a:r>
        </a:p>
      </dgm:t>
    </dgm:pt>
    <dgm:pt modelId="{6D6BF65B-49FF-4DC4-BFA3-53C203B2FEB3}" type="parTrans" cxnId="{1EA5B851-233C-4587-91CC-5FADDA182D09}">
      <dgm:prSet/>
      <dgm:spPr/>
      <dgm:t>
        <a:bodyPr/>
        <a:lstStyle/>
        <a:p>
          <a:endParaRPr lang="en-AU"/>
        </a:p>
      </dgm:t>
    </dgm:pt>
    <dgm:pt modelId="{0584FC25-B4C8-49EE-89B5-7A545CD6269C}" type="sibTrans" cxnId="{1EA5B851-233C-4587-91CC-5FADDA182D09}">
      <dgm:prSet/>
      <dgm:spPr/>
      <dgm:t>
        <a:bodyPr/>
        <a:lstStyle/>
        <a:p>
          <a:endParaRPr lang="en-AU"/>
        </a:p>
      </dgm:t>
    </dgm:pt>
    <dgm:pt modelId="{FD7A162C-38E7-4C34-B40C-573E757FAA18}">
      <dgm:prSet phldrT="[Text]"/>
      <dgm:spPr/>
      <dgm:t>
        <a:bodyPr/>
        <a:lstStyle/>
        <a:p>
          <a:r>
            <a:rPr lang="en-US" dirty="0"/>
            <a:t>Disability</a:t>
          </a:r>
        </a:p>
      </dgm:t>
    </dgm:pt>
    <dgm:pt modelId="{9E679A6F-A824-44C2-8C2B-1A7A72BD3C9A}" type="parTrans" cxnId="{4C6E80D4-1F44-48C5-9D8F-B2CA0B9AEBA0}">
      <dgm:prSet/>
      <dgm:spPr/>
      <dgm:t>
        <a:bodyPr/>
        <a:lstStyle/>
        <a:p>
          <a:endParaRPr lang="en-AU"/>
        </a:p>
      </dgm:t>
    </dgm:pt>
    <dgm:pt modelId="{F86EAB6E-0DAE-4DCC-934E-A8918DA63883}" type="sibTrans" cxnId="{4C6E80D4-1F44-48C5-9D8F-B2CA0B9AEBA0}">
      <dgm:prSet/>
      <dgm:spPr/>
      <dgm:t>
        <a:bodyPr/>
        <a:lstStyle/>
        <a:p>
          <a:endParaRPr lang="en-AU"/>
        </a:p>
      </dgm:t>
    </dgm:pt>
    <dgm:pt modelId="{33182045-0336-4462-B6FF-29398A9E62DD}">
      <dgm:prSet phldrT="[Text]"/>
      <dgm:spPr/>
      <dgm:t>
        <a:bodyPr/>
        <a:lstStyle/>
        <a:p>
          <a:r>
            <a:rPr lang="en-US" dirty="0"/>
            <a:t>Religion</a:t>
          </a:r>
        </a:p>
      </dgm:t>
    </dgm:pt>
    <dgm:pt modelId="{5DC039BF-E9BF-4739-83B1-62B7D65120A7}" type="parTrans" cxnId="{C5D5BEB3-55EF-499F-A910-DCBAE1355D97}">
      <dgm:prSet/>
      <dgm:spPr/>
      <dgm:t>
        <a:bodyPr/>
        <a:lstStyle/>
        <a:p>
          <a:endParaRPr lang="en-AU"/>
        </a:p>
      </dgm:t>
    </dgm:pt>
    <dgm:pt modelId="{0F4773A0-829D-45F7-8453-2C218BF34094}" type="sibTrans" cxnId="{C5D5BEB3-55EF-499F-A910-DCBAE1355D97}">
      <dgm:prSet/>
      <dgm:spPr/>
      <dgm:t>
        <a:bodyPr/>
        <a:lstStyle/>
        <a:p>
          <a:endParaRPr lang="en-AU"/>
        </a:p>
      </dgm:t>
    </dgm:pt>
    <dgm:pt modelId="{65CE467D-6519-418B-AEA8-CBB97170199B}">
      <dgm:prSet phldrT="[Text]"/>
      <dgm:spPr/>
      <dgm:t>
        <a:bodyPr/>
        <a:lstStyle/>
        <a:p>
          <a:r>
            <a:rPr lang="en-AU" dirty="0"/>
            <a:t>Emotional state</a:t>
          </a:r>
        </a:p>
      </dgm:t>
    </dgm:pt>
    <dgm:pt modelId="{30F79F0B-3EFA-4BCA-A7A8-9E948BE7FDF7}" type="parTrans" cxnId="{22F6C570-28CA-4D05-8D35-8753E16CE05D}">
      <dgm:prSet/>
      <dgm:spPr/>
      <dgm:t>
        <a:bodyPr/>
        <a:lstStyle/>
        <a:p>
          <a:endParaRPr lang="en-AU"/>
        </a:p>
      </dgm:t>
    </dgm:pt>
    <dgm:pt modelId="{D658B85B-C6BA-4246-A28B-4C7DB6D71675}" type="sibTrans" cxnId="{22F6C570-28CA-4D05-8D35-8753E16CE05D}">
      <dgm:prSet/>
      <dgm:spPr/>
      <dgm:t>
        <a:bodyPr/>
        <a:lstStyle/>
        <a:p>
          <a:endParaRPr lang="en-AU"/>
        </a:p>
      </dgm:t>
    </dgm:pt>
    <dgm:pt modelId="{6B8C8F81-28B2-4953-909C-1AF488BB9331}">
      <dgm:prSet phldrT="[Text]"/>
      <dgm:spPr/>
      <dgm:t>
        <a:bodyPr/>
        <a:lstStyle/>
        <a:p>
          <a:r>
            <a:rPr lang="en-AU" dirty="0"/>
            <a:t>Health</a:t>
          </a:r>
        </a:p>
      </dgm:t>
    </dgm:pt>
    <dgm:pt modelId="{64D15DE7-D530-4630-9C64-1E2112D58DDA}" type="parTrans" cxnId="{E20BF20A-3E13-413B-94FA-07B958A2774D}">
      <dgm:prSet/>
      <dgm:spPr/>
      <dgm:t>
        <a:bodyPr/>
        <a:lstStyle/>
        <a:p>
          <a:endParaRPr lang="en-AU"/>
        </a:p>
      </dgm:t>
    </dgm:pt>
    <dgm:pt modelId="{1A846132-C534-4B63-AE6A-BA5DB7882A20}" type="sibTrans" cxnId="{E20BF20A-3E13-413B-94FA-07B958A2774D}">
      <dgm:prSet/>
      <dgm:spPr/>
      <dgm:t>
        <a:bodyPr/>
        <a:lstStyle/>
        <a:p>
          <a:endParaRPr lang="en-AU"/>
        </a:p>
      </dgm:t>
    </dgm:pt>
    <dgm:pt modelId="{050CC01C-0895-4916-AE58-CDB25B4CA571}">
      <dgm:prSet phldrT="[Text]"/>
      <dgm:spPr/>
      <dgm:t>
        <a:bodyPr/>
        <a:lstStyle/>
        <a:p>
          <a:r>
            <a:rPr lang="en-AU" dirty="0"/>
            <a:t>Age</a:t>
          </a:r>
        </a:p>
      </dgm:t>
    </dgm:pt>
    <dgm:pt modelId="{50CBE85B-CBD4-43FA-8C64-E041B4BAAC68}" type="parTrans" cxnId="{2524EA9D-A178-41FC-A138-39C8FCB58856}">
      <dgm:prSet/>
      <dgm:spPr/>
      <dgm:t>
        <a:bodyPr/>
        <a:lstStyle/>
        <a:p>
          <a:endParaRPr lang="en-AU"/>
        </a:p>
      </dgm:t>
    </dgm:pt>
    <dgm:pt modelId="{8D223116-602C-4C4E-B95C-31FA78EE2540}" type="sibTrans" cxnId="{2524EA9D-A178-41FC-A138-39C8FCB58856}">
      <dgm:prSet/>
      <dgm:spPr/>
      <dgm:t>
        <a:bodyPr/>
        <a:lstStyle/>
        <a:p>
          <a:endParaRPr lang="en-AU"/>
        </a:p>
      </dgm:t>
    </dgm:pt>
    <dgm:pt modelId="{5F56A348-843B-4299-B7F6-7DB4B1D1C820}" type="pres">
      <dgm:prSet presAssocID="{936C8DCD-04DC-47C9-9D7D-1BABA58EE124}" presName="Name0" presStyleCnt="0">
        <dgm:presLayoutVars>
          <dgm:dir/>
          <dgm:resizeHandles val="exact"/>
        </dgm:presLayoutVars>
      </dgm:prSet>
      <dgm:spPr/>
    </dgm:pt>
    <dgm:pt modelId="{3BB91DA7-9A3C-4C41-948C-D501D4300C03}" type="pres">
      <dgm:prSet presAssocID="{A26093DE-4E15-469D-899E-882AE95A671F}" presName="parTxOnly" presStyleLbl="node1" presStyleIdx="0" presStyleCnt="7">
        <dgm:presLayoutVars>
          <dgm:bulletEnabled val="1"/>
        </dgm:presLayoutVars>
      </dgm:prSet>
      <dgm:spPr/>
    </dgm:pt>
    <dgm:pt modelId="{9EA48DCF-E4CB-491C-B1B4-6D239A7C024E}" type="pres">
      <dgm:prSet presAssocID="{DD50A045-0C45-4567-9BD5-A290B34F8847}" presName="parSpace" presStyleCnt="0"/>
      <dgm:spPr/>
    </dgm:pt>
    <dgm:pt modelId="{2849ED68-A441-4D3C-B78B-A8FE4FAD9336}" type="pres">
      <dgm:prSet presAssocID="{CA585CFF-9D2E-4F2B-BF5C-605C1389A6CE}" presName="parTxOnly" presStyleLbl="node1" presStyleIdx="1" presStyleCnt="7">
        <dgm:presLayoutVars>
          <dgm:bulletEnabled val="1"/>
        </dgm:presLayoutVars>
      </dgm:prSet>
      <dgm:spPr/>
    </dgm:pt>
    <dgm:pt modelId="{5BD72D5B-57F0-4B40-9920-FA7182605C8D}" type="pres">
      <dgm:prSet presAssocID="{0584FC25-B4C8-49EE-89B5-7A545CD6269C}" presName="parSpace" presStyleCnt="0"/>
      <dgm:spPr/>
    </dgm:pt>
    <dgm:pt modelId="{A2668614-416A-40B0-AD16-CEC77853C5F9}" type="pres">
      <dgm:prSet presAssocID="{FD7A162C-38E7-4C34-B40C-573E757FAA18}" presName="parTxOnly" presStyleLbl="node1" presStyleIdx="2" presStyleCnt="7">
        <dgm:presLayoutVars>
          <dgm:bulletEnabled val="1"/>
        </dgm:presLayoutVars>
      </dgm:prSet>
      <dgm:spPr/>
    </dgm:pt>
    <dgm:pt modelId="{CF6D4AFF-9DE7-40CC-B1C3-5FF06A8BAF02}" type="pres">
      <dgm:prSet presAssocID="{F86EAB6E-0DAE-4DCC-934E-A8918DA63883}" presName="parSpace" presStyleCnt="0"/>
      <dgm:spPr/>
    </dgm:pt>
    <dgm:pt modelId="{2D992A2F-651C-4DEF-ABD2-6288BC0A6305}" type="pres">
      <dgm:prSet presAssocID="{33182045-0336-4462-B6FF-29398A9E62DD}" presName="parTxOnly" presStyleLbl="node1" presStyleIdx="3" presStyleCnt="7">
        <dgm:presLayoutVars>
          <dgm:bulletEnabled val="1"/>
        </dgm:presLayoutVars>
      </dgm:prSet>
      <dgm:spPr/>
    </dgm:pt>
    <dgm:pt modelId="{6A1FCB9B-5DE5-4032-BCC1-C5BB28FF7821}" type="pres">
      <dgm:prSet presAssocID="{0F4773A0-829D-45F7-8453-2C218BF34094}" presName="parSpace" presStyleCnt="0"/>
      <dgm:spPr/>
    </dgm:pt>
    <dgm:pt modelId="{D08C6F1A-F5B7-4176-BFE6-81213508E074}" type="pres">
      <dgm:prSet presAssocID="{65CE467D-6519-418B-AEA8-CBB97170199B}" presName="parTxOnly" presStyleLbl="node1" presStyleIdx="4" presStyleCnt="7">
        <dgm:presLayoutVars>
          <dgm:bulletEnabled val="1"/>
        </dgm:presLayoutVars>
      </dgm:prSet>
      <dgm:spPr/>
    </dgm:pt>
    <dgm:pt modelId="{1B84B282-104F-473F-82F8-FDC17DA4DEDA}" type="pres">
      <dgm:prSet presAssocID="{D658B85B-C6BA-4246-A28B-4C7DB6D71675}" presName="parSpace" presStyleCnt="0"/>
      <dgm:spPr/>
    </dgm:pt>
    <dgm:pt modelId="{3D8FDFE3-9E14-44FC-902A-D42410314ADA}" type="pres">
      <dgm:prSet presAssocID="{6B8C8F81-28B2-4953-909C-1AF488BB9331}" presName="parTxOnly" presStyleLbl="node1" presStyleIdx="5" presStyleCnt="7">
        <dgm:presLayoutVars>
          <dgm:bulletEnabled val="1"/>
        </dgm:presLayoutVars>
      </dgm:prSet>
      <dgm:spPr/>
    </dgm:pt>
    <dgm:pt modelId="{A0A93CC8-48C5-4664-AFD3-DAEA73C8BEE7}" type="pres">
      <dgm:prSet presAssocID="{1A846132-C534-4B63-AE6A-BA5DB7882A20}" presName="parSpace" presStyleCnt="0"/>
      <dgm:spPr/>
    </dgm:pt>
    <dgm:pt modelId="{3EDAE22A-B88B-4177-92AC-AB79333B4120}" type="pres">
      <dgm:prSet presAssocID="{050CC01C-0895-4916-AE58-CDB25B4CA571}" presName="parTxOnly" presStyleLbl="node1" presStyleIdx="6" presStyleCnt="7">
        <dgm:presLayoutVars>
          <dgm:bulletEnabled val="1"/>
        </dgm:presLayoutVars>
      </dgm:prSet>
      <dgm:spPr/>
    </dgm:pt>
  </dgm:ptLst>
  <dgm:cxnLst>
    <dgm:cxn modelId="{E20BF20A-3E13-413B-94FA-07B958A2774D}" srcId="{936C8DCD-04DC-47C9-9D7D-1BABA58EE124}" destId="{6B8C8F81-28B2-4953-909C-1AF488BB9331}" srcOrd="5" destOrd="0" parTransId="{64D15DE7-D530-4630-9C64-1E2112D58DDA}" sibTransId="{1A846132-C534-4B63-AE6A-BA5DB7882A20}"/>
    <dgm:cxn modelId="{228AE70B-635B-4ADC-B94C-CEA7255293ED}" type="presOf" srcId="{33182045-0336-4462-B6FF-29398A9E62DD}" destId="{2D992A2F-651C-4DEF-ABD2-6288BC0A6305}" srcOrd="0" destOrd="0" presId="urn:microsoft.com/office/officeart/2005/8/layout/hChevron3"/>
    <dgm:cxn modelId="{C6EA5F21-0571-44C1-9D9F-6594AE0943E2}" type="presOf" srcId="{65CE467D-6519-418B-AEA8-CBB97170199B}" destId="{D08C6F1A-F5B7-4176-BFE6-81213508E074}" srcOrd="0" destOrd="0" presId="urn:microsoft.com/office/officeart/2005/8/layout/hChevron3"/>
    <dgm:cxn modelId="{22F6C570-28CA-4D05-8D35-8753E16CE05D}" srcId="{936C8DCD-04DC-47C9-9D7D-1BABA58EE124}" destId="{65CE467D-6519-418B-AEA8-CBB97170199B}" srcOrd="4" destOrd="0" parTransId="{30F79F0B-3EFA-4BCA-A7A8-9E948BE7FDF7}" sibTransId="{D658B85B-C6BA-4246-A28B-4C7DB6D71675}"/>
    <dgm:cxn modelId="{1EA5B851-233C-4587-91CC-5FADDA182D09}" srcId="{936C8DCD-04DC-47C9-9D7D-1BABA58EE124}" destId="{CA585CFF-9D2E-4F2B-BF5C-605C1389A6CE}" srcOrd="1" destOrd="0" parTransId="{6D6BF65B-49FF-4DC4-BFA3-53C203B2FEB3}" sibTransId="{0584FC25-B4C8-49EE-89B5-7A545CD6269C}"/>
    <dgm:cxn modelId="{B40CF878-3ABF-46F1-AE4F-94163DB8CD11}" type="presOf" srcId="{A26093DE-4E15-469D-899E-882AE95A671F}" destId="{3BB91DA7-9A3C-4C41-948C-D501D4300C03}" srcOrd="0" destOrd="0" presId="urn:microsoft.com/office/officeart/2005/8/layout/hChevron3"/>
    <dgm:cxn modelId="{3FBC757C-CD71-40DC-AC9C-7403BEF8E238}" type="presOf" srcId="{936C8DCD-04DC-47C9-9D7D-1BABA58EE124}" destId="{5F56A348-843B-4299-B7F6-7DB4B1D1C820}" srcOrd="0" destOrd="0" presId="urn:microsoft.com/office/officeart/2005/8/layout/hChevron3"/>
    <dgm:cxn modelId="{2524EA9D-A178-41FC-A138-39C8FCB58856}" srcId="{936C8DCD-04DC-47C9-9D7D-1BABA58EE124}" destId="{050CC01C-0895-4916-AE58-CDB25B4CA571}" srcOrd="6" destOrd="0" parTransId="{50CBE85B-CBD4-43FA-8C64-E041B4BAAC68}" sibTransId="{8D223116-602C-4C4E-B95C-31FA78EE2540}"/>
    <dgm:cxn modelId="{7DF371A5-1233-44CB-B810-03502A00007D}" type="presOf" srcId="{FD7A162C-38E7-4C34-B40C-573E757FAA18}" destId="{A2668614-416A-40B0-AD16-CEC77853C5F9}" srcOrd="0" destOrd="0" presId="urn:microsoft.com/office/officeart/2005/8/layout/hChevron3"/>
    <dgm:cxn modelId="{F4D300B0-DEC3-469B-A690-39571D8195CB}" type="presOf" srcId="{6B8C8F81-28B2-4953-909C-1AF488BB9331}" destId="{3D8FDFE3-9E14-44FC-902A-D42410314ADA}" srcOrd="0" destOrd="0" presId="urn:microsoft.com/office/officeart/2005/8/layout/hChevron3"/>
    <dgm:cxn modelId="{C5D5BEB3-55EF-499F-A910-DCBAE1355D97}" srcId="{936C8DCD-04DC-47C9-9D7D-1BABA58EE124}" destId="{33182045-0336-4462-B6FF-29398A9E62DD}" srcOrd="3" destOrd="0" parTransId="{5DC039BF-E9BF-4739-83B1-62B7D65120A7}" sibTransId="{0F4773A0-829D-45F7-8453-2C218BF34094}"/>
    <dgm:cxn modelId="{277372C3-5DFD-4C9D-A956-4C6B461AAC5B}" srcId="{936C8DCD-04DC-47C9-9D7D-1BABA58EE124}" destId="{A26093DE-4E15-469D-899E-882AE95A671F}" srcOrd="0" destOrd="0" parTransId="{5D734A84-41FF-423F-9A57-8B311436FC2F}" sibTransId="{DD50A045-0C45-4567-9BD5-A290B34F8847}"/>
    <dgm:cxn modelId="{91B1A2CB-A8FC-4B9A-A5D2-933F60C2356F}" type="presOf" srcId="{CA585CFF-9D2E-4F2B-BF5C-605C1389A6CE}" destId="{2849ED68-A441-4D3C-B78B-A8FE4FAD9336}" srcOrd="0" destOrd="0" presId="urn:microsoft.com/office/officeart/2005/8/layout/hChevron3"/>
    <dgm:cxn modelId="{4C6E80D4-1F44-48C5-9D8F-B2CA0B9AEBA0}" srcId="{936C8DCD-04DC-47C9-9D7D-1BABA58EE124}" destId="{FD7A162C-38E7-4C34-B40C-573E757FAA18}" srcOrd="2" destOrd="0" parTransId="{9E679A6F-A824-44C2-8C2B-1A7A72BD3C9A}" sibTransId="{F86EAB6E-0DAE-4DCC-934E-A8918DA63883}"/>
    <dgm:cxn modelId="{E33029E7-AE5B-4688-AD7D-B48C7A862688}" type="presOf" srcId="{050CC01C-0895-4916-AE58-CDB25B4CA571}" destId="{3EDAE22A-B88B-4177-92AC-AB79333B4120}" srcOrd="0" destOrd="0" presId="urn:microsoft.com/office/officeart/2005/8/layout/hChevron3"/>
    <dgm:cxn modelId="{8A0C0A7B-7305-4050-8F9B-975C7C9FD1AB}" type="presParOf" srcId="{5F56A348-843B-4299-B7F6-7DB4B1D1C820}" destId="{3BB91DA7-9A3C-4C41-948C-D501D4300C03}" srcOrd="0" destOrd="0" presId="urn:microsoft.com/office/officeart/2005/8/layout/hChevron3"/>
    <dgm:cxn modelId="{EEF715CE-CA64-4364-BA74-E5F70F34940B}" type="presParOf" srcId="{5F56A348-843B-4299-B7F6-7DB4B1D1C820}" destId="{9EA48DCF-E4CB-491C-B1B4-6D239A7C024E}" srcOrd="1" destOrd="0" presId="urn:microsoft.com/office/officeart/2005/8/layout/hChevron3"/>
    <dgm:cxn modelId="{90E45AA9-9969-4BD8-AD46-53B87669D018}" type="presParOf" srcId="{5F56A348-843B-4299-B7F6-7DB4B1D1C820}" destId="{2849ED68-A441-4D3C-B78B-A8FE4FAD9336}" srcOrd="2" destOrd="0" presId="urn:microsoft.com/office/officeart/2005/8/layout/hChevron3"/>
    <dgm:cxn modelId="{0EB4BC67-8689-420D-B5CC-3E16E16D6CD3}" type="presParOf" srcId="{5F56A348-843B-4299-B7F6-7DB4B1D1C820}" destId="{5BD72D5B-57F0-4B40-9920-FA7182605C8D}" srcOrd="3" destOrd="0" presId="urn:microsoft.com/office/officeart/2005/8/layout/hChevron3"/>
    <dgm:cxn modelId="{C2436A82-0F1C-4B90-AD67-A690AA471AC5}" type="presParOf" srcId="{5F56A348-843B-4299-B7F6-7DB4B1D1C820}" destId="{A2668614-416A-40B0-AD16-CEC77853C5F9}" srcOrd="4" destOrd="0" presId="urn:microsoft.com/office/officeart/2005/8/layout/hChevron3"/>
    <dgm:cxn modelId="{7DC9B633-1AA6-47C4-8079-8169A17A218D}" type="presParOf" srcId="{5F56A348-843B-4299-B7F6-7DB4B1D1C820}" destId="{CF6D4AFF-9DE7-40CC-B1C3-5FF06A8BAF02}" srcOrd="5" destOrd="0" presId="urn:microsoft.com/office/officeart/2005/8/layout/hChevron3"/>
    <dgm:cxn modelId="{6AF65BEE-164A-46ED-8768-1F8C50CDB49F}" type="presParOf" srcId="{5F56A348-843B-4299-B7F6-7DB4B1D1C820}" destId="{2D992A2F-651C-4DEF-ABD2-6288BC0A6305}" srcOrd="6" destOrd="0" presId="urn:microsoft.com/office/officeart/2005/8/layout/hChevron3"/>
    <dgm:cxn modelId="{EFE1458C-AF57-4BA3-911B-F4B084777E59}" type="presParOf" srcId="{5F56A348-843B-4299-B7F6-7DB4B1D1C820}" destId="{6A1FCB9B-5DE5-4032-BCC1-C5BB28FF7821}" srcOrd="7" destOrd="0" presId="urn:microsoft.com/office/officeart/2005/8/layout/hChevron3"/>
    <dgm:cxn modelId="{E20800E8-BB55-41FE-ADCB-3590E8540F12}" type="presParOf" srcId="{5F56A348-843B-4299-B7F6-7DB4B1D1C820}" destId="{D08C6F1A-F5B7-4176-BFE6-81213508E074}" srcOrd="8" destOrd="0" presId="urn:microsoft.com/office/officeart/2005/8/layout/hChevron3"/>
    <dgm:cxn modelId="{8329D60C-3741-463F-8AB5-2225818EAE20}" type="presParOf" srcId="{5F56A348-843B-4299-B7F6-7DB4B1D1C820}" destId="{1B84B282-104F-473F-82F8-FDC17DA4DEDA}" srcOrd="9" destOrd="0" presId="urn:microsoft.com/office/officeart/2005/8/layout/hChevron3"/>
    <dgm:cxn modelId="{02A2AE23-1E3B-4B0A-B057-2843B0CA8375}" type="presParOf" srcId="{5F56A348-843B-4299-B7F6-7DB4B1D1C820}" destId="{3D8FDFE3-9E14-44FC-902A-D42410314ADA}" srcOrd="10" destOrd="0" presId="urn:microsoft.com/office/officeart/2005/8/layout/hChevron3"/>
    <dgm:cxn modelId="{4561E3D1-BE79-4827-BEDD-FDB7F8429F6E}" type="presParOf" srcId="{5F56A348-843B-4299-B7F6-7DB4B1D1C820}" destId="{A0A93CC8-48C5-4664-AFD3-DAEA73C8BEE7}" srcOrd="11" destOrd="0" presId="urn:microsoft.com/office/officeart/2005/8/layout/hChevron3"/>
    <dgm:cxn modelId="{B106C58E-1918-434E-B0B3-15B32165864F}" type="presParOf" srcId="{5F56A348-843B-4299-B7F6-7DB4B1D1C820}" destId="{3EDAE22A-B88B-4177-92AC-AB79333B4120}"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6C8DCD-04DC-47C9-9D7D-1BABA58EE124}" type="doc">
      <dgm:prSet loTypeId="urn:microsoft.com/office/officeart/2005/8/layout/hChevron3" loCatId="process" qsTypeId="urn:microsoft.com/office/officeart/2005/8/quickstyle/simple1" qsCatId="simple" csTypeId="urn:microsoft.com/office/officeart/2005/8/colors/accent1_2" csCatId="accent1" phldr="1"/>
      <dgm:spPr/>
    </dgm:pt>
    <dgm:pt modelId="{A26093DE-4E15-469D-899E-882AE95A671F}">
      <dgm:prSet phldrT="[Text]"/>
      <dgm:spPr/>
      <dgm:t>
        <a:bodyPr/>
        <a:lstStyle/>
        <a:p>
          <a:r>
            <a:rPr lang="en-AU" dirty="0"/>
            <a:t>Language</a:t>
          </a:r>
        </a:p>
      </dgm:t>
    </dgm:pt>
    <dgm:pt modelId="{5D734A84-41FF-423F-9A57-8B311436FC2F}" type="parTrans" cxnId="{277372C3-5DFD-4C9D-A956-4C6B461AAC5B}">
      <dgm:prSet/>
      <dgm:spPr/>
      <dgm:t>
        <a:bodyPr/>
        <a:lstStyle/>
        <a:p>
          <a:endParaRPr lang="en-AU"/>
        </a:p>
      </dgm:t>
    </dgm:pt>
    <dgm:pt modelId="{DD50A045-0C45-4567-9BD5-A290B34F8847}" type="sibTrans" cxnId="{277372C3-5DFD-4C9D-A956-4C6B461AAC5B}">
      <dgm:prSet/>
      <dgm:spPr/>
      <dgm:t>
        <a:bodyPr/>
        <a:lstStyle/>
        <a:p>
          <a:endParaRPr lang="en-AU"/>
        </a:p>
      </dgm:t>
    </dgm:pt>
    <dgm:pt modelId="{CA585CFF-9D2E-4F2B-BF5C-605C1389A6CE}">
      <dgm:prSet phldrT="[Text]"/>
      <dgm:spPr/>
      <dgm:t>
        <a:bodyPr/>
        <a:lstStyle/>
        <a:p>
          <a:r>
            <a:rPr lang="en-US" dirty="0"/>
            <a:t>Culture</a:t>
          </a:r>
        </a:p>
      </dgm:t>
    </dgm:pt>
    <dgm:pt modelId="{6D6BF65B-49FF-4DC4-BFA3-53C203B2FEB3}" type="parTrans" cxnId="{1EA5B851-233C-4587-91CC-5FADDA182D09}">
      <dgm:prSet/>
      <dgm:spPr/>
      <dgm:t>
        <a:bodyPr/>
        <a:lstStyle/>
        <a:p>
          <a:endParaRPr lang="en-AU"/>
        </a:p>
      </dgm:t>
    </dgm:pt>
    <dgm:pt modelId="{0584FC25-B4C8-49EE-89B5-7A545CD6269C}" type="sibTrans" cxnId="{1EA5B851-233C-4587-91CC-5FADDA182D09}">
      <dgm:prSet/>
      <dgm:spPr/>
      <dgm:t>
        <a:bodyPr/>
        <a:lstStyle/>
        <a:p>
          <a:endParaRPr lang="en-AU"/>
        </a:p>
      </dgm:t>
    </dgm:pt>
    <dgm:pt modelId="{FD7A162C-38E7-4C34-B40C-573E757FAA18}">
      <dgm:prSet phldrT="[Text]"/>
      <dgm:spPr/>
      <dgm:t>
        <a:bodyPr/>
        <a:lstStyle/>
        <a:p>
          <a:r>
            <a:rPr lang="en-US" dirty="0"/>
            <a:t>Disability</a:t>
          </a:r>
        </a:p>
      </dgm:t>
    </dgm:pt>
    <dgm:pt modelId="{9E679A6F-A824-44C2-8C2B-1A7A72BD3C9A}" type="parTrans" cxnId="{4C6E80D4-1F44-48C5-9D8F-B2CA0B9AEBA0}">
      <dgm:prSet/>
      <dgm:spPr/>
      <dgm:t>
        <a:bodyPr/>
        <a:lstStyle/>
        <a:p>
          <a:endParaRPr lang="en-AU"/>
        </a:p>
      </dgm:t>
    </dgm:pt>
    <dgm:pt modelId="{F86EAB6E-0DAE-4DCC-934E-A8918DA63883}" type="sibTrans" cxnId="{4C6E80D4-1F44-48C5-9D8F-B2CA0B9AEBA0}">
      <dgm:prSet/>
      <dgm:spPr/>
      <dgm:t>
        <a:bodyPr/>
        <a:lstStyle/>
        <a:p>
          <a:endParaRPr lang="en-AU"/>
        </a:p>
      </dgm:t>
    </dgm:pt>
    <dgm:pt modelId="{33182045-0336-4462-B6FF-29398A9E62DD}">
      <dgm:prSet phldrT="[Text]"/>
      <dgm:spPr/>
      <dgm:t>
        <a:bodyPr/>
        <a:lstStyle/>
        <a:p>
          <a:r>
            <a:rPr lang="en-US" dirty="0"/>
            <a:t>Religion</a:t>
          </a:r>
        </a:p>
      </dgm:t>
    </dgm:pt>
    <dgm:pt modelId="{5DC039BF-E9BF-4739-83B1-62B7D65120A7}" type="parTrans" cxnId="{C5D5BEB3-55EF-499F-A910-DCBAE1355D97}">
      <dgm:prSet/>
      <dgm:spPr/>
      <dgm:t>
        <a:bodyPr/>
        <a:lstStyle/>
        <a:p>
          <a:endParaRPr lang="en-AU"/>
        </a:p>
      </dgm:t>
    </dgm:pt>
    <dgm:pt modelId="{0F4773A0-829D-45F7-8453-2C218BF34094}" type="sibTrans" cxnId="{C5D5BEB3-55EF-499F-A910-DCBAE1355D97}">
      <dgm:prSet/>
      <dgm:spPr/>
      <dgm:t>
        <a:bodyPr/>
        <a:lstStyle/>
        <a:p>
          <a:endParaRPr lang="en-AU"/>
        </a:p>
      </dgm:t>
    </dgm:pt>
    <dgm:pt modelId="{65CE467D-6519-418B-AEA8-CBB97170199B}">
      <dgm:prSet phldrT="[Text]"/>
      <dgm:spPr/>
      <dgm:t>
        <a:bodyPr/>
        <a:lstStyle/>
        <a:p>
          <a:r>
            <a:rPr lang="en-AU" dirty="0"/>
            <a:t>Emotional state</a:t>
          </a:r>
        </a:p>
      </dgm:t>
    </dgm:pt>
    <dgm:pt modelId="{30F79F0B-3EFA-4BCA-A7A8-9E948BE7FDF7}" type="parTrans" cxnId="{22F6C570-28CA-4D05-8D35-8753E16CE05D}">
      <dgm:prSet/>
      <dgm:spPr/>
      <dgm:t>
        <a:bodyPr/>
        <a:lstStyle/>
        <a:p>
          <a:endParaRPr lang="en-AU"/>
        </a:p>
      </dgm:t>
    </dgm:pt>
    <dgm:pt modelId="{D658B85B-C6BA-4246-A28B-4C7DB6D71675}" type="sibTrans" cxnId="{22F6C570-28CA-4D05-8D35-8753E16CE05D}">
      <dgm:prSet/>
      <dgm:spPr/>
      <dgm:t>
        <a:bodyPr/>
        <a:lstStyle/>
        <a:p>
          <a:endParaRPr lang="en-AU"/>
        </a:p>
      </dgm:t>
    </dgm:pt>
    <dgm:pt modelId="{6B8C8F81-28B2-4953-909C-1AF488BB9331}">
      <dgm:prSet phldrT="[Text]"/>
      <dgm:spPr/>
      <dgm:t>
        <a:bodyPr/>
        <a:lstStyle/>
        <a:p>
          <a:r>
            <a:rPr lang="en-AU" dirty="0"/>
            <a:t>Health</a:t>
          </a:r>
        </a:p>
      </dgm:t>
    </dgm:pt>
    <dgm:pt modelId="{64D15DE7-D530-4630-9C64-1E2112D58DDA}" type="parTrans" cxnId="{E20BF20A-3E13-413B-94FA-07B958A2774D}">
      <dgm:prSet/>
      <dgm:spPr/>
      <dgm:t>
        <a:bodyPr/>
        <a:lstStyle/>
        <a:p>
          <a:endParaRPr lang="en-AU"/>
        </a:p>
      </dgm:t>
    </dgm:pt>
    <dgm:pt modelId="{1A846132-C534-4B63-AE6A-BA5DB7882A20}" type="sibTrans" cxnId="{E20BF20A-3E13-413B-94FA-07B958A2774D}">
      <dgm:prSet/>
      <dgm:spPr/>
      <dgm:t>
        <a:bodyPr/>
        <a:lstStyle/>
        <a:p>
          <a:endParaRPr lang="en-AU"/>
        </a:p>
      </dgm:t>
    </dgm:pt>
    <dgm:pt modelId="{050CC01C-0895-4916-AE58-CDB25B4CA571}">
      <dgm:prSet phldrT="[Text]"/>
      <dgm:spPr/>
      <dgm:t>
        <a:bodyPr/>
        <a:lstStyle/>
        <a:p>
          <a:r>
            <a:rPr lang="en-AU" dirty="0"/>
            <a:t>Age</a:t>
          </a:r>
        </a:p>
      </dgm:t>
    </dgm:pt>
    <dgm:pt modelId="{50CBE85B-CBD4-43FA-8C64-E041B4BAAC68}" type="parTrans" cxnId="{2524EA9D-A178-41FC-A138-39C8FCB58856}">
      <dgm:prSet/>
      <dgm:spPr/>
      <dgm:t>
        <a:bodyPr/>
        <a:lstStyle/>
        <a:p>
          <a:endParaRPr lang="en-AU"/>
        </a:p>
      </dgm:t>
    </dgm:pt>
    <dgm:pt modelId="{8D223116-602C-4C4E-B95C-31FA78EE2540}" type="sibTrans" cxnId="{2524EA9D-A178-41FC-A138-39C8FCB58856}">
      <dgm:prSet/>
      <dgm:spPr/>
      <dgm:t>
        <a:bodyPr/>
        <a:lstStyle/>
        <a:p>
          <a:endParaRPr lang="en-AU"/>
        </a:p>
      </dgm:t>
    </dgm:pt>
    <dgm:pt modelId="{5F56A348-843B-4299-B7F6-7DB4B1D1C820}" type="pres">
      <dgm:prSet presAssocID="{936C8DCD-04DC-47C9-9D7D-1BABA58EE124}" presName="Name0" presStyleCnt="0">
        <dgm:presLayoutVars>
          <dgm:dir/>
          <dgm:resizeHandles val="exact"/>
        </dgm:presLayoutVars>
      </dgm:prSet>
      <dgm:spPr/>
    </dgm:pt>
    <dgm:pt modelId="{3BB91DA7-9A3C-4C41-948C-D501D4300C03}" type="pres">
      <dgm:prSet presAssocID="{A26093DE-4E15-469D-899E-882AE95A671F}" presName="parTxOnly" presStyleLbl="node1" presStyleIdx="0" presStyleCnt="7">
        <dgm:presLayoutVars>
          <dgm:bulletEnabled val="1"/>
        </dgm:presLayoutVars>
      </dgm:prSet>
      <dgm:spPr/>
    </dgm:pt>
    <dgm:pt modelId="{9EA48DCF-E4CB-491C-B1B4-6D239A7C024E}" type="pres">
      <dgm:prSet presAssocID="{DD50A045-0C45-4567-9BD5-A290B34F8847}" presName="parSpace" presStyleCnt="0"/>
      <dgm:spPr/>
    </dgm:pt>
    <dgm:pt modelId="{2849ED68-A441-4D3C-B78B-A8FE4FAD9336}" type="pres">
      <dgm:prSet presAssocID="{CA585CFF-9D2E-4F2B-BF5C-605C1389A6CE}" presName="parTxOnly" presStyleLbl="node1" presStyleIdx="1" presStyleCnt="7">
        <dgm:presLayoutVars>
          <dgm:bulletEnabled val="1"/>
        </dgm:presLayoutVars>
      </dgm:prSet>
      <dgm:spPr/>
    </dgm:pt>
    <dgm:pt modelId="{5BD72D5B-57F0-4B40-9920-FA7182605C8D}" type="pres">
      <dgm:prSet presAssocID="{0584FC25-B4C8-49EE-89B5-7A545CD6269C}" presName="parSpace" presStyleCnt="0"/>
      <dgm:spPr/>
    </dgm:pt>
    <dgm:pt modelId="{A2668614-416A-40B0-AD16-CEC77853C5F9}" type="pres">
      <dgm:prSet presAssocID="{FD7A162C-38E7-4C34-B40C-573E757FAA18}" presName="parTxOnly" presStyleLbl="node1" presStyleIdx="2" presStyleCnt="7">
        <dgm:presLayoutVars>
          <dgm:bulletEnabled val="1"/>
        </dgm:presLayoutVars>
      </dgm:prSet>
      <dgm:spPr/>
    </dgm:pt>
    <dgm:pt modelId="{CF6D4AFF-9DE7-40CC-B1C3-5FF06A8BAF02}" type="pres">
      <dgm:prSet presAssocID="{F86EAB6E-0DAE-4DCC-934E-A8918DA63883}" presName="parSpace" presStyleCnt="0"/>
      <dgm:spPr/>
    </dgm:pt>
    <dgm:pt modelId="{2D992A2F-651C-4DEF-ABD2-6288BC0A6305}" type="pres">
      <dgm:prSet presAssocID="{33182045-0336-4462-B6FF-29398A9E62DD}" presName="parTxOnly" presStyleLbl="node1" presStyleIdx="3" presStyleCnt="7">
        <dgm:presLayoutVars>
          <dgm:bulletEnabled val="1"/>
        </dgm:presLayoutVars>
      </dgm:prSet>
      <dgm:spPr/>
    </dgm:pt>
    <dgm:pt modelId="{6A1FCB9B-5DE5-4032-BCC1-C5BB28FF7821}" type="pres">
      <dgm:prSet presAssocID="{0F4773A0-829D-45F7-8453-2C218BF34094}" presName="parSpace" presStyleCnt="0"/>
      <dgm:spPr/>
    </dgm:pt>
    <dgm:pt modelId="{D08C6F1A-F5B7-4176-BFE6-81213508E074}" type="pres">
      <dgm:prSet presAssocID="{65CE467D-6519-418B-AEA8-CBB97170199B}" presName="parTxOnly" presStyleLbl="node1" presStyleIdx="4" presStyleCnt="7">
        <dgm:presLayoutVars>
          <dgm:bulletEnabled val="1"/>
        </dgm:presLayoutVars>
      </dgm:prSet>
      <dgm:spPr/>
    </dgm:pt>
    <dgm:pt modelId="{1B84B282-104F-473F-82F8-FDC17DA4DEDA}" type="pres">
      <dgm:prSet presAssocID="{D658B85B-C6BA-4246-A28B-4C7DB6D71675}" presName="parSpace" presStyleCnt="0"/>
      <dgm:spPr/>
    </dgm:pt>
    <dgm:pt modelId="{3D8FDFE3-9E14-44FC-902A-D42410314ADA}" type="pres">
      <dgm:prSet presAssocID="{6B8C8F81-28B2-4953-909C-1AF488BB9331}" presName="parTxOnly" presStyleLbl="node1" presStyleIdx="5" presStyleCnt="7">
        <dgm:presLayoutVars>
          <dgm:bulletEnabled val="1"/>
        </dgm:presLayoutVars>
      </dgm:prSet>
      <dgm:spPr/>
    </dgm:pt>
    <dgm:pt modelId="{A0A93CC8-48C5-4664-AFD3-DAEA73C8BEE7}" type="pres">
      <dgm:prSet presAssocID="{1A846132-C534-4B63-AE6A-BA5DB7882A20}" presName="parSpace" presStyleCnt="0"/>
      <dgm:spPr/>
    </dgm:pt>
    <dgm:pt modelId="{3EDAE22A-B88B-4177-92AC-AB79333B4120}" type="pres">
      <dgm:prSet presAssocID="{050CC01C-0895-4916-AE58-CDB25B4CA571}" presName="parTxOnly" presStyleLbl="node1" presStyleIdx="6" presStyleCnt="7">
        <dgm:presLayoutVars>
          <dgm:bulletEnabled val="1"/>
        </dgm:presLayoutVars>
      </dgm:prSet>
      <dgm:spPr/>
    </dgm:pt>
  </dgm:ptLst>
  <dgm:cxnLst>
    <dgm:cxn modelId="{E20BF20A-3E13-413B-94FA-07B958A2774D}" srcId="{936C8DCD-04DC-47C9-9D7D-1BABA58EE124}" destId="{6B8C8F81-28B2-4953-909C-1AF488BB9331}" srcOrd="5" destOrd="0" parTransId="{64D15DE7-D530-4630-9C64-1E2112D58DDA}" sibTransId="{1A846132-C534-4B63-AE6A-BA5DB7882A20}"/>
    <dgm:cxn modelId="{228AE70B-635B-4ADC-B94C-CEA7255293ED}" type="presOf" srcId="{33182045-0336-4462-B6FF-29398A9E62DD}" destId="{2D992A2F-651C-4DEF-ABD2-6288BC0A6305}" srcOrd="0" destOrd="0" presId="urn:microsoft.com/office/officeart/2005/8/layout/hChevron3"/>
    <dgm:cxn modelId="{C6EA5F21-0571-44C1-9D9F-6594AE0943E2}" type="presOf" srcId="{65CE467D-6519-418B-AEA8-CBB97170199B}" destId="{D08C6F1A-F5B7-4176-BFE6-81213508E074}" srcOrd="0" destOrd="0" presId="urn:microsoft.com/office/officeart/2005/8/layout/hChevron3"/>
    <dgm:cxn modelId="{22F6C570-28CA-4D05-8D35-8753E16CE05D}" srcId="{936C8DCD-04DC-47C9-9D7D-1BABA58EE124}" destId="{65CE467D-6519-418B-AEA8-CBB97170199B}" srcOrd="4" destOrd="0" parTransId="{30F79F0B-3EFA-4BCA-A7A8-9E948BE7FDF7}" sibTransId="{D658B85B-C6BA-4246-A28B-4C7DB6D71675}"/>
    <dgm:cxn modelId="{1EA5B851-233C-4587-91CC-5FADDA182D09}" srcId="{936C8DCD-04DC-47C9-9D7D-1BABA58EE124}" destId="{CA585CFF-9D2E-4F2B-BF5C-605C1389A6CE}" srcOrd="1" destOrd="0" parTransId="{6D6BF65B-49FF-4DC4-BFA3-53C203B2FEB3}" sibTransId="{0584FC25-B4C8-49EE-89B5-7A545CD6269C}"/>
    <dgm:cxn modelId="{B40CF878-3ABF-46F1-AE4F-94163DB8CD11}" type="presOf" srcId="{A26093DE-4E15-469D-899E-882AE95A671F}" destId="{3BB91DA7-9A3C-4C41-948C-D501D4300C03}" srcOrd="0" destOrd="0" presId="urn:microsoft.com/office/officeart/2005/8/layout/hChevron3"/>
    <dgm:cxn modelId="{3FBC757C-CD71-40DC-AC9C-7403BEF8E238}" type="presOf" srcId="{936C8DCD-04DC-47C9-9D7D-1BABA58EE124}" destId="{5F56A348-843B-4299-B7F6-7DB4B1D1C820}" srcOrd="0" destOrd="0" presId="urn:microsoft.com/office/officeart/2005/8/layout/hChevron3"/>
    <dgm:cxn modelId="{2524EA9D-A178-41FC-A138-39C8FCB58856}" srcId="{936C8DCD-04DC-47C9-9D7D-1BABA58EE124}" destId="{050CC01C-0895-4916-AE58-CDB25B4CA571}" srcOrd="6" destOrd="0" parTransId="{50CBE85B-CBD4-43FA-8C64-E041B4BAAC68}" sibTransId="{8D223116-602C-4C4E-B95C-31FA78EE2540}"/>
    <dgm:cxn modelId="{7DF371A5-1233-44CB-B810-03502A00007D}" type="presOf" srcId="{FD7A162C-38E7-4C34-B40C-573E757FAA18}" destId="{A2668614-416A-40B0-AD16-CEC77853C5F9}" srcOrd="0" destOrd="0" presId="urn:microsoft.com/office/officeart/2005/8/layout/hChevron3"/>
    <dgm:cxn modelId="{F4D300B0-DEC3-469B-A690-39571D8195CB}" type="presOf" srcId="{6B8C8F81-28B2-4953-909C-1AF488BB9331}" destId="{3D8FDFE3-9E14-44FC-902A-D42410314ADA}" srcOrd="0" destOrd="0" presId="urn:microsoft.com/office/officeart/2005/8/layout/hChevron3"/>
    <dgm:cxn modelId="{C5D5BEB3-55EF-499F-A910-DCBAE1355D97}" srcId="{936C8DCD-04DC-47C9-9D7D-1BABA58EE124}" destId="{33182045-0336-4462-B6FF-29398A9E62DD}" srcOrd="3" destOrd="0" parTransId="{5DC039BF-E9BF-4739-83B1-62B7D65120A7}" sibTransId="{0F4773A0-829D-45F7-8453-2C218BF34094}"/>
    <dgm:cxn modelId="{277372C3-5DFD-4C9D-A956-4C6B461AAC5B}" srcId="{936C8DCD-04DC-47C9-9D7D-1BABA58EE124}" destId="{A26093DE-4E15-469D-899E-882AE95A671F}" srcOrd="0" destOrd="0" parTransId="{5D734A84-41FF-423F-9A57-8B311436FC2F}" sibTransId="{DD50A045-0C45-4567-9BD5-A290B34F8847}"/>
    <dgm:cxn modelId="{91B1A2CB-A8FC-4B9A-A5D2-933F60C2356F}" type="presOf" srcId="{CA585CFF-9D2E-4F2B-BF5C-605C1389A6CE}" destId="{2849ED68-A441-4D3C-B78B-A8FE4FAD9336}" srcOrd="0" destOrd="0" presId="urn:microsoft.com/office/officeart/2005/8/layout/hChevron3"/>
    <dgm:cxn modelId="{4C6E80D4-1F44-48C5-9D8F-B2CA0B9AEBA0}" srcId="{936C8DCD-04DC-47C9-9D7D-1BABA58EE124}" destId="{FD7A162C-38E7-4C34-B40C-573E757FAA18}" srcOrd="2" destOrd="0" parTransId="{9E679A6F-A824-44C2-8C2B-1A7A72BD3C9A}" sibTransId="{F86EAB6E-0DAE-4DCC-934E-A8918DA63883}"/>
    <dgm:cxn modelId="{E33029E7-AE5B-4688-AD7D-B48C7A862688}" type="presOf" srcId="{050CC01C-0895-4916-AE58-CDB25B4CA571}" destId="{3EDAE22A-B88B-4177-92AC-AB79333B4120}" srcOrd="0" destOrd="0" presId="urn:microsoft.com/office/officeart/2005/8/layout/hChevron3"/>
    <dgm:cxn modelId="{8A0C0A7B-7305-4050-8F9B-975C7C9FD1AB}" type="presParOf" srcId="{5F56A348-843B-4299-B7F6-7DB4B1D1C820}" destId="{3BB91DA7-9A3C-4C41-948C-D501D4300C03}" srcOrd="0" destOrd="0" presId="urn:microsoft.com/office/officeart/2005/8/layout/hChevron3"/>
    <dgm:cxn modelId="{EEF715CE-CA64-4364-BA74-E5F70F34940B}" type="presParOf" srcId="{5F56A348-843B-4299-B7F6-7DB4B1D1C820}" destId="{9EA48DCF-E4CB-491C-B1B4-6D239A7C024E}" srcOrd="1" destOrd="0" presId="urn:microsoft.com/office/officeart/2005/8/layout/hChevron3"/>
    <dgm:cxn modelId="{90E45AA9-9969-4BD8-AD46-53B87669D018}" type="presParOf" srcId="{5F56A348-843B-4299-B7F6-7DB4B1D1C820}" destId="{2849ED68-A441-4D3C-B78B-A8FE4FAD9336}" srcOrd="2" destOrd="0" presId="urn:microsoft.com/office/officeart/2005/8/layout/hChevron3"/>
    <dgm:cxn modelId="{0EB4BC67-8689-420D-B5CC-3E16E16D6CD3}" type="presParOf" srcId="{5F56A348-843B-4299-B7F6-7DB4B1D1C820}" destId="{5BD72D5B-57F0-4B40-9920-FA7182605C8D}" srcOrd="3" destOrd="0" presId="urn:microsoft.com/office/officeart/2005/8/layout/hChevron3"/>
    <dgm:cxn modelId="{C2436A82-0F1C-4B90-AD67-A690AA471AC5}" type="presParOf" srcId="{5F56A348-843B-4299-B7F6-7DB4B1D1C820}" destId="{A2668614-416A-40B0-AD16-CEC77853C5F9}" srcOrd="4" destOrd="0" presId="urn:microsoft.com/office/officeart/2005/8/layout/hChevron3"/>
    <dgm:cxn modelId="{7DC9B633-1AA6-47C4-8079-8169A17A218D}" type="presParOf" srcId="{5F56A348-843B-4299-B7F6-7DB4B1D1C820}" destId="{CF6D4AFF-9DE7-40CC-B1C3-5FF06A8BAF02}" srcOrd="5" destOrd="0" presId="urn:microsoft.com/office/officeart/2005/8/layout/hChevron3"/>
    <dgm:cxn modelId="{6AF65BEE-164A-46ED-8768-1F8C50CDB49F}" type="presParOf" srcId="{5F56A348-843B-4299-B7F6-7DB4B1D1C820}" destId="{2D992A2F-651C-4DEF-ABD2-6288BC0A6305}" srcOrd="6" destOrd="0" presId="urn:microsoft.com/office/officeart/2005/8/layout/hChevron3"/>
    <dgm:cxn modelId="{EFE1458C-AF57-4BA3-911B-F4B084777E59}" type="presParOf" srcId="{5F56A348-843B-4299-B7F6-7DB4B1D1C820}" destId="{6A1FCB9B-5DE5-4032-BCC1-C5BB28FF7821}" srcOrd="7" destOrd="0" presId="urn:microsoft.com/office/officeart/2005/8/layout/hChevron3"/>
    <dgm:cxn modelId="{E20800E8-BB55-41FE-ADCB-3590E8540F12}" type="presParOf" srcId="{5F56A348-843B-4299-B7F6-7DB4B1D1C820}" destId="{D08C6F1A-F5B7-4176-BFE6-81213508E074}" srcOrd="8" destOrd="0" presId="urn:microsoft.com/office/officeart/2005/8/layout/hChevron3"/>
    <dgm:cxn modelId="{8329D60C-3741-463F-8AB5-2225818EAE20}" type="presParOf" srcId="{5F56A348-843B-4299-B7F6-7DB4B1D1C820}" destId="{1B84B282-104F-473F-82F8-FDC17DA4DEDA}" srcOrd="9" destOrd="0" presId="urn:microsoft.com/office/officeart/2005/8/layout/hChevron3"/>
    <dgm:cxn modelId="{02A2AE23-1E3B-4B0A-B057-2843B0CA8375}" type="presParOf" srcId="{5F56A348-843B-4299-B7F6-7DB4B1D1C820}" destId="{3D8FDFE3-9E14-44FC-902A-D42410314ADA}" srcOrd="10" destOrd="0" presId="urn:microsoft.com/office/officeart/2005/8/layout/hChevron3"/>
    <dgm:cxn modelId="{4561E3D1-BE79-4827-BEDD-FDB7F8429F6E}" type="presParOf" srcId="{5F56A348-843B-4299-B7F6-7DB4B1D1C820}" destId="{A0A93CC8-48C5-4664-AFD3-DAEA73C8BEE7}" srcOrd="11" destOrd="0" presId="urn:microsoft.com/office/officeart/2005/8/layout/hChevron3"/>
    <dgm:cxn modelId="{B106C58E-1918-434E-B0B3-15B32165864F}" type="presParOf" srcId="{5F56A348-843B-4299-B7F6-7DB4B1D1C820}" destId="{3EDAE22A-B88B-4177-92AC-AB79333B4120}"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6C8DCD-04DC-47C9-9D7D-1BABA58EE124}" type="doc">
      <dgm:prSet loTypeId="urn:microsoft.com/office/officeart/2005/8/layout/hChevron3" loCatId="process" qsTypeId="urn:microsoft.com/office/officeart/2005/8/quickstyle/simple1" qsCatId="simple" csTypeId="urn:microsoft.com/office/officeart/2005/8/colors/accent1_2" csCatId="accent1" phldr="1"/>
      <dgm:spPr/>
    </dgm:pt>
    <dgm:pt modelId="{A26093DE-4E15-469D-899E-882AE95A671F}">
      <dgm:prSet phldrT="[Text]"/>
      <dgm:spPr/>
      <dgm:t>
        <a:bodyPr/>
        <a:lstStyle/>
        <a:p>
          <a:r>
            <a:rPr lang="en-AU" dirty="0"/>
            <a:t>Language</a:t>
          </a:r>
        </a:p>
      </dgm:t>
    </dgm:pt>
    <dgm:pt modelId="{5D734A84-41FF-423F-9A57-8B311436FC2F}" type="parTrans" cxnId="{277372C3-5DFD-4C9D-A956-4C6B461AAC5B}">
      <dgm:prSet/>
      <dgm:spPr/>
      <dgm:t>
        <a:bodyPr/>
        <a:lstStyle/>
        <a:p>
          <a:endParaRPr lang="en-AU"/>
        </a:p>
      </dgm:t>
    </dgm:pt>
    <dgm:pt modelId="{DD50A045-0C45-4567-9BD5-A290B34F8847}" type="sibTrans" cxnId="{277372C3-5DFD-4C9D-A956-4C6B461AAC5B}">
      <dgm:prSet/>
      <dgm:spPr/>
      <dgm:t>
        <a:bodyPr/>
        <a:lstStyle/>
        <a:p>
          <a:endParaRPr lang="en-AU"/>
        </a:p>
      </dgm:t>
    </dgm:pt>
    <dgm:pt modelId="{CA585CFF-9D2E-4F2B-BF5C-605C1389A6CE}">
      <dgm:prSet phldrT="[Text]"/>
      <dgm:spPr/>
      <dgm:t>
        <a:bodyPr/>
        <a:lstStyle/>
        <a:p>
          <a:r>
            <a:rPr lang="en-US" dirty="0"/>
            <a:t>Culture</a:t>
          </a:r>
        </a:p>
      </dgm:t>
    </dgm:pt>
    <dgm:pt modelId="{6D6BF65B-49FF-4DC4-BFA3-53C203B2FEB3}" type="parTrans" cxnId="{1EA5B851-233C-4587-91CC-5FADDA182D09}">
      <dgm:prSet/>
      <dgm:spPr/>
      <dgm:t>
        <a:bodyPr/>
        <a:lstStyle/>
        <a:p>
          <a:endParaRPr lang="en-AU"/>
        </a:p>
      </dgm:t>
    </dgm:pt>
    <dgm:pt modelId="{0584FC25-B4C8-49EE-89B5-7A545CD6269C}" type="sibTrans" cxnId="{1EA5B851-233C-4587-91CC-5FADDA182D09}">
      <dgm:prSet/>
      <dgm:spPr/>
      <dgm:t>
        <a:bodyPr/>
        <a:lstStyle/>
        <a:p>
          <a:endParaRPr lang="en-AU"/>
        </a:p>
      </dgm:t>
    </dgm:pt>
    <dgm:pt modelId="{FD7A162C-38E7-4C34-B40C-573E757FAA18}">
      <dgm:prSet phldrT="[Text]"/>
      <dgm:spPr/>
      <dgm:t>
        <a:bodyPr/>
        <a:lstStyle/>
        <a:p>
          <a:r>
            <a:rPr lang="en-US" dirty="0"/>
            <a:t>Disability</a:t>
          </a:r>
        </a:p>
      </dgm:t>
    </dgm:pt>
    <dgm:pt modelId="{9E679A6F-A824-44C2-8C2B-1A7A72BD3C9A}" type="parTrans" cxnId="{4C6E80D4-1F44-48C5-9D8F-B2CA0B9AEBA0}">
      <dgm:prSet/>
      <dgm:spPr/>
      <dgm:t>
        <a:bodyPr/>
        <a:lstStyle/>
        <a:p>
          <a:endParaRPr lang="en-AU"/>
        </a:p>
      </dgm:t>
    </dgm:pt>
    <dgm:pt modelId="{F86EAB6E-0DAE-4DCC-934E-A8918DA63883}" type="sibTrans" cxnId="{4C6E80D4-1F44-48C5-9D8F-B2CA0B9AEBA0}">
      <dgm:prSet/>
      <dgm:spPr/>
      <dgm:t>
        <a:bodyPr/>
        <a:lstStyle/>
        <a:p>
          <a:endParaRPr lang="en-AU"/>
        </a:p>
      </dgm:t>
    </dgm:pt>
    <dgm:pt modelId="{33182045-0336-4462-B6FF-29398A9E62DD}">
      <dgm:prSet phldrT="[Text]"/>
      <dgm:spPr/>
      <dgm:t>
        <a:bodyPr/>
        <a:lstStyle/>
        <a:p>
          <a:r>
            <a:rPr lang="en-US" dirty="0"/>
            <a:t>Religion</a:t>
          </a:r>
        </a:p>
      </dgm:t>
    </dgm:pt>
    <dgm:pt modelId="{5DC039BF-E9BF-4739-83B1-62B7D65120A7}" type="parTrans" cxnId="{C5D5BEB3-55EF-499F-A910-DCBAE1355D97}">
      <dgm:prSet/>
      <dgm:spPr/>
      <dgm:t>
        <a:bodyPr/>
        <a:lstStyle/>
        <a:p>
          <a:endParaRPr lang="en-AU"/>
        </a:p>
      </dgm:t>
    </dgm:pt>
    <dgm:pt modelId="{0F4773A0-829D-45F7-8453-2C218BF34094}" type="sibTrans" cxnId="{C5D5BEB3-55EF-499F-A910-DCBAE1355D97}">
      <dgm:prSet/>
      <dgm:spPr/>
      <dgm:t>
        <a:bodyPr/>
        <a:lstStyle/>
        <a:p>
          <a:endParaRPr lang="en-AU"/>
        </a:p>
      </dgm:t>
    </dgm:pt>
    <dgm:pt modelId="{65CE467D-6519-418B-AEA8-CBB97170199B}">
      <dgm:prSet phldrT="[Text]"/>
      <dgm:spPr/>
      <dgm:t>
        <a:bodyPr/>
        <a:lstStyle/>
        <a:p>
          <a:r>
            <a:rPr lang="en-AU" dirty="0"/>
            <a:t>Emotional state</a:t>
          </a:r>
        </a:p>
      </dgm:t>
    </dgm:pt>
    <dgm:pt modelId="{30F79F0B-3EFA-4BCA-A7A8-9E948BE7FDF7}" type="parTrans" cxnId="{22F6C570-28CA-4D05-8D35-8753E16CE05D}">
      <dgm:prSet/>
      <dgm:spPr/>
      <dgm:t>
        <a:bodyPr/>
        <a:lstStyle/>
        <a:p>
          <a:endParaRPr lang="en-AU"/>
        </a:p>
      </dgm:t>
    </dgm:pt>
    <dgm:pt modelId="{D658B85B-C6BA-4246-A28B-4C7DB6D71675}" type="sibTrans" cxnId="{22F6C570-28CA-4D05-8D35-8753E16CE05D}">
      <dgm:prSet/>
      <dgm:spPr/>
      <dgm:t>
        <a:bodyPr/>
        <a:lstStyle/>
        <a:p>
          <a:endParaRPr lang="en-AU"/>
        </a:p>
      </dgm:t>
    </dgm:pt>
    <dgm:pt modelId="{6B8C8F81-28B2-4953-909C-1AF488BB9331}">
      <dgm:prSet phldrT="[Text]"/>
      <dgm:spPr/>
      <dgm:t>
        <a:bodyPr/>
        <a:lstStyle/>
        <a:p>
          <a:r>
            <a:rPr lang="en-AU" dirty="0"/>
            <a:t>Health</a:t>
          </a:r>
        </a:p>
      </dgm:t>
    </dgm:pt>
    <dgm:pt modelId="{64D15DE7-D530-4630-9C64-1E2112D58DDA}" type="parTrans" cxnId="{E20BF20A-3E13-413B-94FA-07B958A2774D}">
      <dgm:prSet/>
      <dgm:spPr/>
      <dgm:t>
        <a:bodyPr/>
        <a:lstStyle/>
        <a:p>
          <a:endParaRPr lang="en-AU"/>
        </a:p>
      </dgm:t>
    </dgm:pt>
    <dgm:pt modelId="{1A846132-C534-4B63-AE6A-BA5DB7882A20}" type="sibTrans" cxnId="{E20BF20A-3E13-413B-94FA-07B958A2774D}">
      <dgm:prSet/>
      <dgm:spPr/>
      <dgm:t>
        <a:bodyPr/>
        <a:lstStyle/>
        <a:p>
          <a:endParaRPr lang="en-AU"/>
        </a:p>
      </dgm:t>
    </dgm:pt>
    <dgm:pt modelId="{050CC01C-0895-4916-AE58-CDB25B4CA571}">
      <dgm:prSet phldrT="[Text]"/>
      <dgm:spPr/>
      <dgm:t>
        <a:bodyPr/>
        <a:lstStyle/>
        <a:p>
          <a:r>
            <a:rPr lang="en-AU" dirty="0"/>
            <a:t>Age</a:t>
          </a:r>
        </a:p>
      </dgm:t>
    </dgm:pt>
    <dgm:pt modelId="{50CBE85B-CBD4-43FA-8C64-E041B4BAAC68}" type="parTrans" cxnId="{2524EA9D-A178-41FC-A138-39C8FCB58856}">
      <dgm:prSet/>
      <dgm:spPr/>
      <dgm:t>
        <a:bodyPr/>
        <a:lstStyle/>
        <a:p>
          <a:endParaRPr lang="en-AU"/>
        </a:p>
      </dgm:t>
    </dgm:pt>
    <dgm:pt modelId="{8D223116-602C-4C4E-B95C-31FA78EE2540}" type="sibTrans" cxnId="{2524EA9D-A178-41FC-A138-39C8FCB58856}">
      <dgm:prSet/>
      <dgm:spPr/>
      <dgm:t>
        <a:bodyPr/>
        <a:lstStyle/>
        <a:p>
          <a:endParaRPr lang="en-AU"/>
        </a:p>
      </dgm:t>
    </dgm:pt>
    <dgm:pt modelId="{5F56A348-843B-4299-B7F6-7DB4B1D1C820}" type="pres">
      <dgm:prSet presAssocID="{936C8DCD-04DC-47C9-9D7D-1BABA58EE124}" presName="Name0" presStyleCnt="0">
        <dgm:presLayoutVars>
          <dgm:dir/>
          <dgm:resizeHandles val="exact"/>
        </dgm:presLayoutVars>
      </dgm:prSet>
      <dgm:spPr/>
    </dgm:pt>
    <dgm:pt modelId="{3BB91DA7-9A3C-4C41-948C-D501D4300C03}" type="pres">
      <dgm:prSet presAssocID="{A26093DE-4E15-469D-899E-882AE95A671F}" presName="parTxOnly" presStyleLbl="node1" presStyleIdx="0" presStyleCnt="7">
        <dgm:presLayoutVars>
          <dgm:bulletEnabled val="1"/>
        </dgm:presLayoutVars>
      </dgm:prSet>
      <dgm:spPr/>
    </dgm:pt>
    <dgm:pt modelId="{9EA48DCF-E4CB-491C-B1B4-6D239A7C024E}" type="pres">
      <dgm:prSet presAssocID="{DD50A045-0C45-4567-9BD5-A290B34F8847}" presName="parSpace" presStyleCnt="0"/>
      <dgm:spPr/>
    </dgm:pt>
    <dgm:pt modelId="{2849ED68-A441-4D3C-B78B-A8FE4FAD9336}" type="pres">
      <dgm:prSet presAssocID="{CA585CFF-9D2E-4F2B-BF5C-605C1389A6CE}" presName="parTxOnly" presStyleLbl="node1" presStyleIdx="1" presStyleCnt="7">
        <dgm:presLayoutVars>
          <dgm:bulletEnabled val="1"/>
        </dgm:presLayoutVars>
      </dgm:prSet>
      <dgm:spPr/>
    </dgm:pt>
    <dgm:pt modelId="{5BD72D5B-57F0-4B40-9920-FA7182605C8D}" type="pres">
      <dgm:prSet presAssocID="{0584FC25-B4C8-49EE-89B5-7A545CD6269C}" presName="parSpace" presStyleCnt="0"/>
      <dgm:spPr/>
    </dgm:pt>
    <dgm:pt modelId="{A2668614-416A-40B0-AD16-CEC77853C5F9}" type="pres">
      <dgm:prSet presAssocID="{FD7A162C-38E7-4C34-B40C-573E757FAA18}" presName="parTxOnly" presStyleLbl="node1" presStyleIdx="2" presStyleCnt="7">
        <dgm:presLayoutVars>
          <dgm:bulletEnabled val="1"/>
        </dgm:presLayoutVars>
      </dgm:prSet>
      <dgm:spPr/>
    </dgm:pt>
    <dgm:pt modelId="{CF6D4AFF-9DE7-40CC-B1C3-5FF06A8BAF02}" type="pres">
      <dgm:prSet presAssocID="{F86EAB6E-0DAE-4DCC-934E-A8918DA63883}" presName="parSpace" presStyleCnt="0"/>
      <dgm:spPr/>
    </dgm:pt>
    <dgm:pt modelId="{2D992A2F-651C-4DEF-ABD2-6288BC0A6305}" type="pres">
      <dgm:prSet presAssocID="{33182045-0336-4462-B6FF-29398A9E62DD}" presName="parTxOnly" presStyleLbl="node1" presStyleIdx="3" presStyleCnt="7">
        <dgm:presLayoutVars>
          <dgm:bulletEnabled val="1"/>
        </dgm:presLayoutVars>
      </dgm:prSet>
      <dgm:spPr/>
    </dgm:pt>
    <dgm:pt modelId="{6A1FCB9B-5DE5-4032-BCC1-C5BB28FF7821}" type="pres">
      <dgm:prSet presAssocID="{0F4773A0-829D-45F7-8453-2C218BF34094}" presName="parSpace" presStyleCnt="0"/>
      <dgm:spPr/>
    </dgm:pt>
    <dgm:pt modelId="{D08C6F1A-F5B7-4176-BFE6-81213508E074}" type="pres">
      <dgm:prSet presAssocID="{65CE467D-6519-418B-AEA8-CBB97170199B}" presName="parTxOnly" presStyleLbl="node1" presStyleIdx="4" presStyleCnt="7">
        <dgm:presLayoutVars>
          <dgm:bulletEnabled val="1"/>
        </dgm:presLayoutVars>
      </dgm:prSet>
      <dgm:spPr/>
    </dgm:pt>
    <dgm:pt modelId="{1B84B282-104F-473F-82F8-FDC17DA4DEDA}" type="pres">
      <dgm:prSet presAssocID="{D658B85B-C6BA-4246-A28B-4C7DB6D71675}" presName="parSpace" presStyleCnt="0"/>
      <dgm:spPr/>
    </dgm:pt>
    <dgm:pt modelId="{3D8FDFE3-9E14-44FC-902A-D42410314ADA}" type="pres">
      <dgm:prSet presAssocID="{6B8C8F81-28B2-4953-909C-1AF488BB9331}" presName="parTxOnly" presStyleLbl="node1" presStyleIdx="5" presStyleCnt="7">
        <dgm:presLayoutVars>
          <dgm:bulletEnabled val="1"/>
        </dgm:presLayoutVars>
      </dgm:prSet>
      <dgm:spPr/>
    </dgm:pt>
    <dgm:pt modelId="{A0A93CC8-48C5-4664-AFD3-DAEA73C8BEE7}" type="pres">
      <dgm:prSet presAssocID="{1A846132-C534-4B63-AE6A-BA5DB7882A20}" presName="parSpace" presStyleCnt="0"/>
      <dgm:spPr/>
    </dgm:pt>
    <dgm:pt modelId="{3EDAE22A-B88B-4177-92AC-AB79333B4120}" type="pres">
      <dgm:prSet presAssocID="{050CC01C-0895-4916-AE58-CDB25B4CA571}" presName="parTxOnly" presStyleLbl="node1" presStyleIdx="6" presStyleCnt="7">
        <dgm:presLayoutVars>
          <dgm:bulletEnabled val="1"/>
        </dgm:presLayoutVars>
      </dgm:prSet>
      <dgm:spPr/>
    </dgm:pt>
  </dgm:ptLst>
  <dgm:cxnLst>
    <dgm:cxn modelId="{E20BF20A-3E13-413B-94FA-07B958A2774D}" srcId="{936C8DCD-04DC-47C9-9D7D-1BABA58EE124}" destId="{6B8C8F81-28B2-4953-909C-1AF488BB9331}" srcOrd="5" destOrd="0" parTransId="{64D15DE7-D530-4630-9C64-1E2112D58DDA}" sibTransId="{1A846132-C534-4B63-AE6A-BA5DB7882A20}"/>
    <dgm:cxn modelId="{228AE70B-635B-4ADC-B94C-CEA7255293ED}" type="presOf" srcId="{33182045-0336-4462-B6FF-29398A9E62DD}" destId="{2D992A2F-651C-4DEF-ABD2-6288BC0A6305}" srcOrd="0" destOrd="0" presId="urn:microsoft.com/office/officeart/2005/8/layout/hChevron3"/>
    <dgm:cxn modelId="{C6EA5F21-0571-44C1-9D9F-6594AE0943E2}" type="presOf" srcId="{65CE467D-6519-418B-AEA8-CBB97170199B}" destId="{D08C6F1A-F5B7-4176-BFE6-81213508E074}" srcOrd="0" destOrd="0" presId="urn:microsoft.com/office/officeart/2005/8/layout/hChevron3"/>
    <dgm:cxn modelId="{22F6C570-28CA-4D05-8D35-8753E16CE05D}" srcId="{936C8DCD-04DC-47C9-9D7D-1BABA58EE124}" destId="{65CE467D-6519-418B-AEA8-CBB97170199B}" srcOrd="4" destOrd="0" parTransId="{30F79F0B-3EFA-4BCA-A7A8-9E948BE7FDF7}" sibTransId="{D658B85B-C6BA-4246-A28B-4C7DB6D71675}"/>
    <dgm:cxn modelId="{1EA5B851-233C-4587-91CC-5FADDA182D09}" srcId="{936C8DCD-04DC-47C9-9D7D-1BABA58EE124}" destId="{CA585CFF-9D2E-4F2B-BF5C-605C1389A6CE}" srcOrd="1" destOrd="0" parTransId="{6D6BF65B-49FF-4DC4-BFA3-53C203B2FEB3}" sibTransId="{0584FC25-B4C8-49EE-89B5-7A545CD6269C}"/>
    <dgm:cxn modelId="{B40CF878-3ABF-46F1-AE4F-94163DB8CD11}" type="presOf" srcId="{A26093DE-4E15-469D-899E-882AE95A671F}" destId="{3BB91DA7-9A3C-4C41-948C-D501D4300C03}" srcOrd="0" destOrd="0" presId="urn:microsoft.com/office/officeart/2005/8/layout/hChevron3"/>
    <dgm:cxn modelId="{3FBC757C-CD71-40DC-AC9C-7403BEF8E238}" type="presOf" srcId="{936C8DCD-04DC-47C9-9D7D-1BABA58EE124}" destId="{5F56A348-843B-4299-B7F6-7DB4B1D1C820}" srcOrd="0" destOrd="0" presId="urn:microsoft.com/office/officeart/2005/8/layout/hChevron3"/>
    <dgm:cxn modelId="{2524EA9D-A178-41FC-A138-39C8FCB58856}" srcId="{936C8DCD-04DC-47C9-9D7D-1BABA58EE124}" destId="{050CC01C-0895-4916-AE58-CDB25B4CA571}" srcOrd="6" destOrd="0" parTransId="{50CBE85B-CBD4-43FA-8C64-E041B4BAAC68}" sibTransId="{8D223116-602C-4C4E-B95C-31FA78EE2540}"/>
    <dgm:cxn modelId="{7DF371A5-1233-44CB-B810-03502A00007D}" type="presOf" srcId="{FD7A162C-38E7-4C34-B40C-573E757FAA18}" destId="{A2668614-416A-40B0-AD16-CEC77853C5F9}" srcOrd="0" destOrd="0" presId="urn:microsoft.com/office/officeart/2005/8/layout/hChevron3"/>
    <dgm:cxn modelId="{F4D300B0-DEC3-469B-A690-39571D8195CB}" type="presOf" srcId="{6B8C8F81-28B2-4953-909C-1AF488BB9331}" destId="{3D8FDFE3-9E14-44FC-902A-D42410314ADA}" srcOrd="0" destOrd="0" presId="urn:microsoft.com/office/officeart/2005/8/layout/hChevron3"/>
    <dgm:cxn modelId="{C5D5BEB3-55EF-499F-A910-DCBAE1355D97}" srcId="{936C8DCD-04DC-47C9-9D7D-1BABA58EE124}" destId="{33182045-0336-4462-B6FF-29398A9E62DD}" srcOrd="3" destOrd="0" parTransId="{5DC039BF-E9BF-4739-83B1-62B7D65120A7}" sibTransId="{0F4773A0-829D-45F7-8453-2C218BF34094}"/>
    <dgm:cxn modelId="{277372C3-5DFD-4C9D-A956-4C6B461AAC5B}" srcId="{936C8DCD-04DC-47C9-9D7D-1BABA58EE124}" destId="{A26093DE-4E15-469D-899E-882AE95A671F}" srcOrd="0" destOrd="0" parTransId="{5D734A84-41FF-423F-9A57-8B311436FC2F}" sibTransId="{DD50A045-0C45-4567-9BD5-A290B34F8847}"/>
    <dgm:cxn modelId="{91B1A2CB-A8FC-4B9A-A5D2-933F60C2356F}" type="presOf" srcId="{CA585CFF-9D2E-4F2B-BF5C-605C1389A6CE}" destId="{2849ED68-A441-4D3C-B78B-A8FE4FAD9336}" srcOrd="0" destOrd="0" presId="urn:microsoft.com/office/officeart/2005/8/layout/hChevron3"/>
    <dgm:cxn modelId="{4C6E80D4-1F44-48C5-9D8F-B2CA0B9AEBA0}" srcId="{936C8DCD-04DC-47C9-9D7D-1BABA58EE124}" destId="{FD7A162C-38E7-4C34-B40C-573E757FAA18}" srcOrd="2" destOrd="0" parTransId="{9E679A6F-A824-44C2-8C2B-1A7A72BD3C9A}" sibTransId="{F86EAB6E-0DAE-4DCC-934E-A8918DA63883}"/>
    <dgm:cxn modelId="{E33029E7-AE5B-4688-AD7D-B48C7A862688}" type="presOf" srcId="{050CC01C-0895-4916-AE58-CDB25B4CA571}" destId="{3EDAE22A-B88B-4177-92AC-AB79333B4120}" srcOrd="0" destOrd="0" presId="urn:microsoft.com/office/officeart/2005/8/layout/hChevron3"/>
    <dgm:cxn modelId="{8A0C0A7B-7305-4050-8F9B-975C7C9FD1AB}" type="presParOf" srcId="{5F56A348-843B-4299-B7F6-7DB4B1D1C820}" destId="{3BB91DA7-9A3C-4C41-948C-D501D4300C03}" srcOrd="0" destOrd="0" presId="urn:microsoft.com/office/officeart/2005/8/layout/hChevron3"/>
    <dgm:cxn modelId="{EEF715CE-CA64-4364-BA74-E5F70F34940B}" type="presParOf" srcId="{5F56A348-843B-4299-B7F6-7DB4B1D1C820}" destId="{9EA48DCF-E4CB-491C-B1B4-6D239A7C024E}" srcOrd="1" destOrd="0" presId="urn:microsoft.com/office/officeart/2005/8/layout/hChevron3"/>
    <dgm:cxn modelId="{90E45AA9-9969-4BD8-AD46-53B87669D018}" type="presParOf" srcId="{5F56A348-843B-4299-B7F6-7DB4B1D1C820}" destId="{2849ED68-A441-4D3C-B78B-A8FE4FAD9336}" srcOrd="2" destOrd="0" presId="urn:microsoft.com/office/officeart/2005/8/layout/hChevron3"/>
    <dgm:cxn modelId="{0EB4BC67-8689-420D-B5CC-3E16E16D6CD3}" type="presParOf" srcId="{5F56A348-843B-4299-B7F6-7DB4B1D1C820}" destId="{5BD72D5B-57F0-4B40-9920-FA7182605C8D}" srcOrd="3" destOrd="0" presId="urn:microsoft.com/office/officeart/2005/8/layout/hChevron3"/>
    <dgm:cxn modelId="{C2436A82-0F1C-4B90-AD67-A690AA471AC5}" type="presParOf" srcId="{5F56A348-843B-4299-B7F6-7DB4B1D1C820}" destId="{A2668614-416A-40B0-AD16-CEC77853C5F9}" srcOrd="4" destOrd="0" presId="urn:microsoft.com/office/officeart/2005/8/layout/hChevron3"/>
    <dgm:cxn modelId="{7DC9B633-1AA6-47C4-8079-8169A17A218D}" type="presParOf" srcId="{5F56A348-843B-4299-B7F6-7DB4B1D1C820}" destId="{CF6D4AFF-9DE7-40CC-B1C3-5FF06A8BAF02}" srcOrd="5" destOrd="0" presId="urn:microsoft.com/office/officeart/2005/8/layout/hChevron3"/>
    <dgm:cxn modelId="{6AF65BEE-164A-46ED-8768-1F8C50CDB49F}" type="presParOf" srcId="{5F56A348-843B-4299-B7F6-7DB4B1D1C820}" destId="{2D992A2F-651C-4DEF-ABD2-6288BC0A6305}" srcOrd="6" destOrd="0" presId="urn:microsoft.com/office/officeart/2005/8/layout/hChevron3"/>
    <dgm:cxn modelId="{EFE1458C-AF57-4BA3-911B-F4B084777E59}" type="presParOf" srcId="{5F56A348-843B-4299-B7F6-7DB4B1D1C820}" destId="{6A1FCB9B-5DE5-4032-BCC1-C5BB28FF7821}" srcOrd="7" destOrd="0" presId="urn:microsoft.com/office/officeart/2005/8/layout/hChevron3"/>
    <dgm:cxn modelId="{E20800E8-BB55-41FE-ADCB-3590E8540F12}" type="presParOf" srcId="{5F56A348-843B-4299-B7F6-7DB4B1D1C820}" destId="{D08C6F1A-F5B7-4176-BFE6-81213508E074}" srcOrd="8" destOrd="0" presId="urn:microsoft.com/office/officeart/2005/8/layout/hChevron3"/>
    <dgm:cxn modelId="{8329D60C-3741-463F-8AB5-2225818EAE20}" type="presParOf" srcId="{5F56A348-843B-4299-B7F6-7DB4B1D1C820}" destId="{1B84B282-104F-473F-82F8-FDC17DA4DEDA}" srcOrd="9" destOrd="0" presId="urn:microsoft.com/office/officeart/2005/8/layout/hChevron3"/>
    <dgm:cxn modelId="{02A2AE23-1E3B-4B0A-B057-2843B0CA8375}" type="presParOf" srcId="{5F56A348-843B-4299-B7F6-7DB4B1D1C820}" destId="{3D8FDFE3-9E14-44FC-902A-D42410314ADA}" srcOrd="10" destOrd="0" presId="urn:microsoft.com/office/officeart/2005/8/layout/hChevron3"/>
    <dgm:cxn modelId="{4561E3D1-BE79-4827-BEDD-FDB7F8429F6E}" type="presParOf" srcId="{5F56A348-843B-4299-B7F6-7DB4B1D1C820}" destId="{A0A93CC8-48C5-4664-AFD3-DAEA73C8BEE7}" srcOrd="11" destOrd="0" presId="urn:microsoft.com/office/officeart/2005/8/layout/hChevron3"/>
    <dgm:cxn modelId="{B106C58E-1918-434E-B0B3-15B32165864F}" type="presParOf" srcId="{5F56A348-843B-4299-B7F6-7DB4B1D1C820}" destId="{3EDAE22A-B88B-4177-92AC-AB79333B4120}"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6C8DCD-04DC-47C9-9D7D-1BABA58EE124}" type="doc">
      <dgm:prSet loTypeId="urn:microsoft.com/office/officeart/2005/8/layout/chevronAccent+Icon" loCatId="process" qsTypeId="urn:microsoft.com/office/officeart/2005/8/quickstyle/3d1" qsCatId="3D" csTypeId="urn:microsoft.com/office/officeart/2005/8/colors/colorful2" csCatId="colorful" phldr="1"/>
      <dgm:spPr/>
    </dgm:pt>
    <dgm:pt modelId="{A26093DE-4E15-469D-899E-882AE95A671F}">
      <dgm:prSet phldrT="[Text]"/>
      <dgm:spPr/>
      <dgm:t>
        <a:bodyPr/>
        <a:lstStyle/>
        <a:p>
          <a:r>
            <a:rPr lang="en-AU" dirty="0"/>
            <a:t>Environment</a:t>
          </a:r>
        </a:p>
      </dgm:t>
    </dgm:pt>
    <dgm:pt modelId="{5D734A84-41FF-423F-9A57-8B311436FC2F}" type="parTrans" cxnId="{277372C3-5DFD-4C9D-A956-4C6B461AAC5B}">
      <dgm:prSet/>
      <dgm:spPr/>
      <dgm:t>
        <a:bodyPr/>
        <a:lstStyle/>
        <a:p>
          <a:endParaRPr lang="en-AU"/>
        </a:p>
      </dgm:t>
    </dgm:pt>
    <dgm:pt modelId="{DD50A045-0C45-4567-9BD5-A290B34F8847}" type="sibTrans" cxnId="{277372C3-5DFD-4C9D-A956-4C6B461AAC5B}">
      <dgm:prSet/>
      <dgm:spPr/>
      <dgm:t>
        <a:bodyPr/>
        <a:lstStyle/>
        <a:p>
          <a:endParaRPr lang="en-AU"/>
        </a:p>
      </dgm:t>
    </dgm:pt>
    <dgm:pt modelId="{CA585CFF-9D2E-4F2B-BF5C-605C1389A6CE}">
      <dgm:prSet phldrT="[Text]"/>
      <dgm:spPr/>
      <dgm:t>
        <a:bodyPr/>
        <a:lstStyle/>
        <a:p>
          <a:r>
            <a:rPr lang="en-AU" dirty="0"/>
            <a:t>Inability to listen</a:t>
          </a:r>
          <a:endParaRPr lang="en-US" dirty="0"/>
        </a:p>
      </dgm:t>
    </dgm:pt>
    <dgm:pt modelId="{6D6BF65B-49FF-4DC4-BFA3-53C203B2FEB3}" type="parTrans" cxnId="{1EA5B851-233C-4587-91CC-5FADDA182D09}">
      <dgm:prSet/>
      <dgm:spPr/>
      <dgm:t>
        <a:bodyPr/>
        <a:lstStyle/>
        <a:p>
          <a:endParaRPr lang="en-AU"/>
        </a:p>
      </dgm:t>
    </dgm:pt>
    <dgm:pt modelId="{0584FC25-B4C8-49EE-89B5-7A545CD6269C}" type="sibTrans" cxnId="{1EA5B851-233C-4587-91CC-5FADDA182D09}">
      <dgm:prSet/>
      <dgm:spPr/>
      <dgm:t>
        <a:bodyPr/>
        <a:lstStyle/>
        <a:p>
          <a:endParaRPr lang="en-AU"/>
        </a:p>
      </dgm:t>
    </dgm:pt>
    <dgm:pt modelId="{FD7A162C-38E7-4C34-B40C-573E757FAA18}">
      <dgm:prSet phldrT="[Text]"/>
      <dgm:spPr/>
      <dgm:t>
        <a:bodyPr/>
        <a:lstStyle/>
        <a:p>
          <a:r>
            <a:rPr lang="en-AU" dirty="0"/>
            <a:t>Attitude and ego</a:t>
          </a:r>
          <a:endParaRPr lang="en-US" dirty="0"/>
        </a:p>
      </dgm:t>
    </dgm:pt>
    <dgm:pt modelId="{9E679A6F-A824-44C2-8C2B-1A7A72BD3C9A}" type="parTrans" cxnId="{4C6E80D4-1F44-48C5-9D8F-B2CA0B9AEBA0}">
      <dgm:prSet/>
      <dgm:spPr/>
      <dgm:t>
        <a:bodyPr/>
        <a:lstStyle/>
        <a:p>
          <a:endParaRPr lang="en-AU"/>
        </a:p>
      </dgm:t>
    </dgm:pt>
    <dgm:pt modelId="{F86EAB6E-0DAE-4DCC-934E-A8918DA63883}" type="sibTrans" cxnId="{4C6E80D4-1F44-48C5-9D8F-B2CA0B9AEBA0}">
      <dgm:prSet/>
      <dgm:spPr/>
      <dgm:t>
        <a:bodyPr/>
        <a:lstStyle/>
        <a:p>
          <a:endParaRPr lang="en-AU"/>
        </a:p>
      </dgm:t>
    </dgm:pt>
    <dgm:pt modelId="{33182045-0336-4462-B6FF-29398A9E62DD}">
      <dgm:prSet phldrT="[Text]"/>
      <dgm:spPr/>
      <dgm:t>
        <a:bodyPr/>
        <a:lstStyle/>
        <a:p>
          <a:r>
            <a:rPr lang="en-AU" dirty="0"/>
            <a:t>Poor communication</a:t>
          </a:r>
          <a:endParaRPr lang="en-US" dirty="0"/>
        </a:p>
      </dgm:t>
    </dgm:pt>
    <dgm:pt modelId="{5DC039BF-E9BF-4739-83B1-62B7D65120A7}" type="parTrans" cxnId="{C5D5BEB3-55EF-499F-A910-DCBAE1355D97}">
      <dgm:prSet/>
      <dgm:spPr/>
      <dgm:t>
        <a:bodyPr/>
        <a:lstStyle/>
        <a:p>
          <a:endParaRPr lang="en-AU"/>
        </a:p>
      </dgm:t>
    </dgm:pt>
    <dgm:pt modelId="{0F4773A0-829D-45F7-8453-2C218BF34094}" type="sibTrans" cxnId="{C5D5BEB3-55EF-499F-A910-DCBAE1355D97}">
      <dgm:prSet/>
      <dgm:spPr/>
      <dgm:t>
        <a:bodyPr/>
        <a:lstStyle/>
        <a:p>
          <a:endParaRPr lang="en-AU"/>
        </a:p>
      </dgm:t>
    </dgm:pt>
    <dgm:pt modelId="{65CE467D-6519-418B-AEA8-CBB97170199B}">
      <dgm:prSet phldrT="[Text]"/>
      <dgm:spPr/>
      <dgm:t>
        <a:bodyPr/>
        <a:lstStyle/>
        <a:p>
          <a:r>
            <a:rPr lang="en-US" dirty="0"/>
            <a:t>Lack of planning or organisation</a:t>
          </a:r>
          <a:endParaRPr lang="en-AU" dirty="0"/>
        </a:p>
      </dgm:t>
    </dgm:pt>
    <dgm:pt modelId="{30F79F0B-3EFA-4BCA-A7A8-9E948BE7FDF7}" type="parTrans" cxnId="{22F6C570-28CA-4D05-8D35-8753E16CE05D}">
      <dgm:prSet/>
      <dgm:spPr/>
      <dgm:t>
        <a:bodyPr/>
        <a:lstStyle/>
        <a:p>
          <a:endParaRPr lang="en-AU"/>
        </a:p>
      </dgm:t>
    </dgm:pt>
    <dgm:pt modelId="{D658B85B-C6BA-4246-A28B-4C7DB6D71675}" type="sibTrans" cxnId="{22F6C570-28CA-4D05-8D35-8753E16CE05D}">
      <dgm:prSet/>
      <dgm:spPr/>
      <dgm:t>
        <a:bodyPr/>
        <a:lstStyle/>
        <a:p>
          <a:endParaRPr lang="en-AU"/>
        </a:p>
      </dgm:t>
    </dgm:pt>
    <dgm:pt modelId="{0D3C7DB7-4A03-4116-A436-DE1EC2A48FEA}" type="pres">
      <dgm:prSet presAssocID="{936C8DCD-04DC-47C9-9D7D-1BABA58EE124}" presName="Name0" presStyleCnt="0">
        <dgm:presLayoutVars>
          <dgm:dir/>
          <dgm:resizeHandles val="exact"/>
        </dgm:presLayoutVars>
      </dgm:prSet>
      <dgm:spPr/>
    </dgm:pt>
    <dgm:pt modelId="{71D5E726-4673-4824-8A86-75FE25D00A5B}" type="pres">
      <dgm:prSet presAssocID="{A26093DE-4E15-469D-899E-882AE95A671F}" presName="composite" presStyleCnt="0"/>
      <dgm:spPr/>
    </dgm:pt>
    <dgm:pt modelId="{BCB54ED3-7C9C-4AB3-A6BF-7D4C54FED7A6}" type="pres">
      <dgm:prSet presAssocID="{A26093DE-4E15-469D-899E-882AE95A671F}" presName="bgChev" presStyleLbl="node1" presStyleIdx="0" presStyleCnt="5"/>
      <dgm:spPr/>
    </dgm:pt>
    <dgm:pt modelId="{84786AA7-CAED-4C9C-BA94-D19F05423CA9}" type="pres">
      <dgm:prSet presAssocID="{A26093DE-4E15-469D-899E-882AE95A671F}" presName="txNode" presStyleLbl="fgAcc1" presStyleIdx="0" presStyleCnt="5">
        <dgm:presLayoutVars>
          <dgm:bulletEnabled val="1"/>
        </dgm:presLayoutVars>
      </dgm:prSet>
      <dgm:spPr/>
    </dgm:pt>
    <dgm:pt modelId="{401E395A-D6B3-4B11-B6F9-E9BA68201D10}" type="pres">
      <dgm:prSet presAssocID="{DD50A045-0C45-4567-9BD5-A290B34F8847}" presName="compositeSpace" presStyleCnt="0"/>
      <dgm:spPr/>
    </dgm:pt>
    <dgm:pt modelId="{02D89E79-CBF6-4A5D-B78F-AD63B18E4C1D}" type="pres">
      <dgm:prSet presAssocID="{CA585CFF-9D2E-4F2B-BF5C-605C1389A6CE}" presName="composite" presStyleCnt="0"/>
      <dgm:spPr/>
    </dgm:pt>
    <dgm:pt modelId="{C1B16B88-59F6-4BD3-9ACC-68FDBB475AB7}" type="pres">
      <dgm:prSet presAssocID="{CA585CFF-9D2E-4F2B-BF5C-605C1389A6CE}" presName="bgChev" presStyleLbl="node1" presStyleIdx="1" presStyleCnt="5"/>
      <dgm:spPr/>
    </dgm:pt>
    <dgm:pt modelId="{011C8796-155C-4CE4-A7F8-C632C97A83E2}" type="pres">
      <dgm:prSet presAssocID="{CA585CFF-9D2E-4F2B-BF5C-605C1389A6CE}" presName="txNode" presStyleLbl="fgAcc1" presStyleIdx="1" presStyleCnt="5">
        <dgm:presLayoutVars>
          <dgm:bulletEnabled val="1"/>
        </dgm:presLayoutVars>
      </dgm:prSet>
      <dgm:spPr/>
    </dgm:pt>
    <dgm:pt modelId="{1AC9E2AA-BE3C-4F9D-9CEC-BF0E051088C0}" type="pres">
      <dgm:prSet presAssocID="{0584FC25-B4C8-49EE-89B5-7A545CD6269C}" presName="compositeSpace" presStyleCnt="0"/>
      <dgm:spPr/>
    </dgm:pt>
    <dgm:pt modelId="{5B691F76-436E-4D2A-90DA-8FF08A2E777B}" type="pres">
      <dgm:prSet presAssocID="{FD7A162C-38E7-4C34-B40C-573E757FAA18}" presName="composite" presStyleCnt="0"/>
      <dgm:spPr/>
    </dgm:pt>
    <dgm:pt modelId="{EA684F0E-A233-48C6-8995-D5D9B7D660B1}" type="pres">
      <dgm:prSet presAssocID="{FD7A162C-38E7-4C34-B40C-573E757FAA18}" presName="bgChev" presStyleLbl="node1" presStyleIdx="2" presStyleCnt="5"/>
      <dgm:spPr/>
    </dgm:pt>
    <dgm:pt modelId="{0FC90D32-CBDE-47EF-91BD-03753CA797BC}" type="pres">
      <dgm:prSet presAssocID="{FD7A162C-38E7-4C34-B40C-573E757FAA18}" presName="txNode" presStyleLbl="fgAcc1" presStyleIdx="2" presStyleCnt="5">
        <dgm:presLayoutVars>
          <dgm:bulletEnabled val="1"/>
        </dgm:presLayoutVars>
      </dgm:prSet>
      <dgm:spPr/>
    </dgm:pt>
    <dgm:pt modelId="{71B0AD99-1AC8-4130-9D09-B6A7674E3FE8}" type="pres">
      <dgm:prSet presAssocID="{F86EAB6E-0DAE-4DCC-934E-A8918DA63883}" presName="compositeSpace" presStyleCnt="0"/>
      <dgm:spPr/>
    </dgm:pt>
    <dgm:pt modelId="{15DBE79D-399D-41E8-BDB6-F1AE3D5AB770}" type="pres">
      <dgm:prSet presAssocID="{33182045-0336-4462-B6FF-29398A9E62DD}" presName="composite" presStyleCnt="0"/>
      <dgm:spPr/>
    </dgm:pt>
    <dgm:pt modelId="{7218494F-7A4F-4485-B5D7-8F63E14E4152}" type="pres">
      <dgm:prSet presAssocID="{33182045-0336-4462-B6FF-29398A9E62DD}" presName="bgChev" presStyleLbl="node1" presStyleIdx="3" presStyleCnt="5"/>
      <dgm:spPr/>
    </dgm:pt>
    <dgm:pt modelId="{E41D680A-91CA-4E57-827E-D5A7A13C7488}" type="pres">
      <dgm:prSet presAssocID="{33182045-0336-4462-B6FF-29398A9E62DD}" presName="txNode" presStyleLbl="fgAcc1" presStyleIdx="3" presStyleCnt="5">
        <dgm:presLayoutVars>
          <dgm:bulletEnabled val="1"/>
        </dgm:presLayoutVars>
      </dgm:prSet>
      <dgm:spPr/>
    </dgm:pt>
    <dgm:pt modelId="{50C105D2-2AB3-458A-8E81-D770AAA1542E}" type="pres">
      <dgm:prSet presAssocID="{0F4773A0-829D-45F7-8453-2C218BF34094}" presName="compositeSpace" presStyleCnt="0"/>
      <dgm:spPr/>
    </dgm:pt>
    <dgm:pt modelId="{F6438F48-5C1C-4303-AA2D-9A8862DEE931}" type="pres">
      <dgm:prSet presAssocID="{65CE467D-6519-418B-AEA8-CBB97170199B}" presName="composite" presStyleCnt="0"/>
      <dgm:spPr/>
    </dgm:pt>
    <dgm:pt modelId="{006F0201-AE1A-455A-9193-5421FAEEAECC}" type="pres">
      <dgm:prSet presAssocID="{65CE467D-6519-418B-AEA8-CBB97170199B}" presName="bgChev" presStyleLbl="node1" presStyleIdx="4" presStyleCnt="5"/>
      <dgm:spPr/>
    </dgm:pt>
    <dgm:pt modelId="{CB71BF51-4B44-4279-B3F1-5F77CCE3A5CE}" type="pres">
      <dgm:prSet presAssocID="{65CE467D-6519-418B-AEA8-CBB97170199B}" presName="txNode" presStyleLbl="fgAcc1" presStyleIdx="4" presStyleCnt="5">
        <dgm:presLayoutVars>
          <dgm:bulletEnabled val="1"/>
        </dgm:presLayoutVars>
      </dgm:prSet>
      <dgm:spPr/>
    </dgm:pt>
  </dgm:ptLst>
  <dgm:cxnLst>
    <dgm:cxn modelId="{33B58F21-6EDE-4625-96B1-0C0BFD8465AC}" type="presOf" srcId="{FD7A162C-38E7-4C34-B40C-573E757FAA18}" destId="{0FC90D32-CBDE-47EF-91BD-03753CA797BC}" srcOrd="0" destOrd="0" presId="urn:microsoft.com/office/officeart/2005/8/layout/chevronAccent+Icon"/>
    <dgm:cxn modelId="{A953E745-A963-4725-BAB6-4E44C36733A3}" type="presOf" srcId="{33182045-0336-4462-B6FF-29398A9E62DD}" destId="{E41D680A-91CA-4E57-827E-D5A7A13C7488}" srcOrd="0" destOrd="0" presId="urn:microsoft.com/office/officeart/2005/8/layout/chevronAccent+Icon"/>
    <dgm:cxn modelId="{22F6C570-28CA-4D05-8D35-8753E16CE05D}" srcId="{936C8DCD-04DC-47C9-9D7D-1BABA58EE124}" destId="{65CE467D-6519-418B-AEA8-CBB97170199B}" srcOrd="4" destOrd="0" parTransId="{30F79F0B-3EFA-4BCA-A7A8-9E948BE7FDF7}" sibTransId="{D658B85B-C6BA-4246-A28B-4C7DB6D71675}"/>
    <dgm:cxn modelId="{1EA5B851-233C-4587-91CC-5FADDA182D09}" srcId="{936C8DCD-04DC-47C9-9D7D-1BABA58EE124}" destId="{CA585CFF-9D2E-4F2B-BF5C-605C1389A6CE}" srcOrd="1" destOrd="0" parTransId="{6D6BF65B-49FF-4DC4-BFA3-53C203B2FEB3}" sibTransId="{0584FC25-B4C8-49EE-89B5-7A545CD6269C}"/>
    <dgm:cxn modelId="{59BD5E91-EF20-48EC-BC68-415A63C5C44E}" type="presOf" srcId="{936C8DCD-04DC-47C9-9D7D-1BABA58EE124}" destId="{0D3C7DB7-4A03-4116-A436-DE1EC2A48FEA}" srcOrd="0" destOrd="0" presId="urn:microsoft.com/office/officeart/2005/8/layout/chevronAccent+Icon"/>
    <dgm:cxn modelId="{C5D5BEB3-55EF-499F-A910-DCBAE1355D97}" srcId="{936C8DCD-04DC-47C9-9D7D-1BABA58EE124}" destId="{33182045-0336-4462-B6FF-29398A9E62DD}" srcOrd="3" destOrd="0" parTransId="{5DC039BF-E9BF-4739-83B1-62B7D65120A7}" sibTransId="{0F4773A0-829D-45F7-8453-2C218BF34094}"/>
    <dgm:cxn modelId="{938DAEB6-E126-4B45-B1BE-F6CE674CEA9F}" type="presOf" srcId="{CA585CFF-9D2E-4F2B-BF5C-605C1389A6CE}" destId="{011C8796-155C-4CE4-A7F8-C632C97A83E2}" srcOrd="0" destOrd="0" presId="urn:microsoft.com/office/officeart/2005/8/layout/chevronAccent+Icon"/>
    <dgm:cxn modelId="{277372C3-5DFD-4C9D-A956-4C6B461AAC5B}" srcId="{936C8DCD-04DC-47C9-9D7D-1BABA58EE124}" destId="{A26093DE-4E15-469D-899E-882AE95A671F}" srcOrd="0" destOrd="0" parTransId="{5D734A84-41FF-423F-9A57-8B311436FC2F}" sibTransId="{DD50A045-0C45-4567-9BD5-A290B34F8847}"/>
    <dgm:cxn modelId="{4C6E80D4-1F44-48C5-9D8F-B2CA0B9AEBA0}" srcId="{936C8DCD-04DC-47C9-9D7D-1BABA58EE124}" destId="{FD7A162C-38E7-4C34-B40C-573E757FAA18}" srcOrd="2" destOrd="0" parTransId="{9E679A6F-A824-44C2-8C2B-1A7A72BD3C9A}" sibTransId="{F86EAB6E-0DAE-4DCC-934E-A8918DA63883}"/>
    <dgm:cxn modelId="{EF1F6BEA-0F4E-462F-826B-338597B13A72}" type="presOf" srcId="{65CE467D-6519-418B-AEA8-CBB97170199B}" destId="{CB71BF51-4B44-4279-B3F1-5F77CCE3A5CE}" srcOrd="0" destOrd="0" presId="urn:microsoft.com/office/officeart/2005/8/layout/chevronAccent+Icon"/>
    <dgm:cxn modelId="{525B0CFC-E61D-4E9C-87E9-048763982B96}" type="presOf" srcId="{A26093DE-4E15-469D-899E-882AE95A671F}" destId="{84786AA7-CAED-4C9C-BA94-D19F05423CA9}" srcOrd="0" destOrd="0" presId="urn:microsoft.com/office/officeart/2005/8/layout/chevronAccent+Icon"/>
    <dgm:cxn modelId="{4DD11180-2CC3-4BCF-95A5-313C1DD16521}" type="presParOf" srcId="{0D3C7DB7-4A03-4116-A436-DE1EC2A48FEA}" destId="{71D5E726-4673-4824-8A86-75FE25D00A5B}" srcOrd="0" destOrd="0" presId="urn:microsoft.com/office/officeart/2005/8/layout/chevronAccent+Icon"/>
    <dgm:cxn modelId="{2BB1E395-DC64-4B75-ACD9-700ABA9D2737}" type="presParOf" srcId="{71D5E726-4673-4824-8A86-75FE25D00A5B}" destId="{BCB54ED3-7C9C-4AB3-A6BF-7D4C54FED7A6}" srcOrd="0" destOrd="0" presId="urn:microsoft.com/office/officeart/2005/8/layout/chevronAccent+Icon"/>
    <dgm:cxn modelId="{7EBE6DE2-D417-4888-BA9E-5FA0FFCE62FE}" type="presParOf" srcId="{71D5E726-4673-4824-8A86-75FE25D00A5B}" destId="{84786AA7-CAED-4C9C-BA94-D19F05423CA9}" srcOrd="1" destOrd="0" presId="urn:microsoft.com/office/officeart/2005/8/layout/chevronAccent+Icon"/>
    <dgm:cxn modelId="{503A0AD3-E7F9-44E2-853F-FFBE0F7F3A53}" type="presParOf" srcId="{0D3C7DB7-4A03-4116-A436-DE1EC2A48FEA}" destId="{401E395A-D6B3-4B11-B6F9-E9BA68201D10}" srcOrd="1" destOrd="0" presId="urn:microsoft.com/office/officeart/2005/8/layout/chevronAccent+Icon"/>
    <dgm:cxn modelId="{C2BEAC16-5139-4413-B12E-1C65192A82BE}" type="presParOf" srcId="{0D3C7DB7-4A03-4116-A436-DE1EC2A48FEA}" destId="{02D89E79-CBF6-4A5D-B78F-AD63B18E4C1D}" srcOrd="2" destOrd="0" presId="urn:microsoft.com/office/officeart/2005/8/layout/chevronAccent+Icon"/>
    <dgm:cxn modelId="{D08CA97F-14D3-456B-B778-DBEAAA64EC48}" type="presParOf" srcId="{02D89E79-CBF6-4A5D-B78F-AD63B18E4C1D}" destId="{C1B16B88-59F6-4BD3-9ACC-68FDBB475AB7}" srcOrd="0" destOrd="0" presId="urn:microsoft.com/office/officeart/2005/8/layout/chevronAccent+Icon"/>
    <dgm:cxn modelId="{25167AD0-1DA5-44FB-8C6D-B707EF521E5F}" type="presParOf" srcId="{02D89E79-CBF6-4A5D-B78F-AD63B18E4C1D}" destId="{011C8796-155C-4CE4-A7F8-C632C97A83E2}" srcOrd="1" destOrd="0" presId="urn:microsoft.com/office/officeart/2005/8/layout/chevronAccent+Icon"/>
    <dgm:cxn modelId="{7A18F58D-7C72-4F46-8917-C7E0A369DE83}" type="presParOf" srcId="{0D3C7DB7-4A03-4116-A436-DE1EC2A48FEA}" destId="{1AC9E2AA-BE3C-4F9D-9CEC-BF0E051088C0}" srcOrd="3" destOrd="0" presId="urn:microsoft.com/office/officeart/2005/8/layout/chevronAccent+Icon"/>
    <dgm:cxn modelId="{475B84CF-3A44-4639-A46B-55407296A697}" type="presParOf" srcId="{0D3C7DB7-4A03-4116-A436-DE1EC2A48FEA}" destId="{5B691F76-436E-4D2A-90DA-8FF08A2E777B}" srcOrd="4" destOrd="0" presId="urn:microsoft.com/office/officeart/2005/8/layout/chevronAccent+Icon"/>
    <dgm:cxn modelId="{2F16E806-BF62-41F7-AE08-4E2B481064AD}" type="presParOf" srcId="{5B691F76-436E-4D2A-90DA-8FF08A2E777B}" destId="{EA684F0E-A233-48C6-8995-D5D9B7D660B1}" srcOrd="0" destOrd="0" presId="urn:microsoft.com/office/officeart/2005/8/layout/chevronAccent+Icon"/>
    <dgm:cxn modelId="{6F8FEBBF-8638-417D-BBCD-341771DA7E1B}" type="presParOf" srcId="{5B691F76-436E-4D2A-90DA-8FF08A2E777B}" destId="{0FC90D32-CBDE-47EF-91BD-03753CA797BC}" srcOrd="1" destOrd="0" presId="urn:microsoft.com/office/officeart/2005/8/layout/chevronAccent+Icon"/>
    <dgm:cxn modelId="{82006846-31B2-40D0-8BDD-A59E5C1CB7BC}" type="presParOf" srcId="{0D3C7DB7-4A03-4116-A436-DE1EC2A48FEA}" destId="{71B0AD99-1AC8-4130-9D09-B6A7674E3FE8}" srcOrd="5" destOrd="0" presId="urn:microsoft.com/office/officeart/2005/8/layout/chevronAccent+Icon"/>
    <dgm:cxn modelId="{388A11F7-1D00-40CC-97D9-864F86581C77}" type="presParOf" srcId="{0D3C7DB7-4A03-4116-A436-DE1EC2A48FEA}" destId="{15DBE79D-399D-41E8-BDB6-F1AE3D5AB770}" srcOrd="6" destOrd="0" presId="urn:microsoft.com/office/officeart/2005/8/layout/chevronAccent+Icon"/>
    <dgm:cxn modelId="{FA1C77A9-CE6C-4811-909F-CEF43156114A}" type="presParOf" srcId="{15DBE79D-399D-41E8-BDB6-F1AE3D5AB770}" destId="{7218494F-7A4F-4485-B5D7-8F63E14E4152}" srcOrd="0" destOrd="0" presId="urn:microsoft.com/office/officeart/2005/8/layout/chevronAccent+Icon"/>
    <dgm:cxn modelId="{992A9944-440A-4133-80AA-42BB754575D7}" type="presParOf" srcId="{15DBE79D-399D-41E8-BDB6-F1AE3D5AB770}" destId="{E41D680A-91CA-4E57-827E-D5A7A13C7488}" srcOrd="1" destOrd="0" presId="urn:microsoft.com/office/officeart/2005/8/layout/chevronAccent+Icon"/>
    <dgm:cxn modelId="{459DE6D0-49D4-4885-9F07-5CA22C4D5F92}" type="presParOf" srcId="{0D3C7DB7-4A03-4116-A436-DE1EC2A48FEA}" destId="{50C105D2-2AB3-458A-8E81-D770AAA1542E}" srcOrd="7" destOrd="0" presId="urn:microsoft.com/office/officeart/2005/8/layout/chevronAccent+Icon"/>
    <dgm:cxn modelId="{52A1814B-7123-4C65-B123-E0497258BFB7}" type="presParOf" srcId="{0D3C7DB7-4A03-4116-A436-DE1EC2A48FEA}" destId="{F6438F48-5C1C-4303-AA2D-9A8862DEE931}" srcOrd="8" destOrd="0" presId="urn:microsoft.com/office/officeart/2005/8/layout/chevronAccent+Icon"/>
    <dgm:cxn modelId="{574AE8AF-A31E-43EE-B794-ACB23ACF44FF}" type="presParOf" srcId="{F6438F48-5C1C-4303-AA2D-9A8862DEE931}" destId="{006F0201-AE1A-455A-9193-5421FAEEAECC}" srcOrd="0" destOrd="0" presId="urn:microsoft.com/office/officeart/2005/8/layout/chevronAccent+Icon"/>
    <dgm:cxn modelId="{9C7C85F3-D575-4158-AA03-245075C87FE6}" type="presParOf" srcId="{F6438F48-5C1C-4303-AA2D-9A8862DEE931}" destId="{CB71BF51-4B44-4279-B3F1-5F77CCE3A5CE}"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BBAC16A-43BD-4199-9EFF-5BDBCD7177D3}"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AU"/>
        </a:p>
      </dgm:t>
    </dgm:pt>
    <dgm:pt modelId="{E5AA5256-82D9-4C79-BFD1-AF1D6028B509}">
      <dgm:prSet phldrT="[Text]"/>
      <dgm:spPr/>
      <dgm:t>
        <a:bodyPr/>
        <a:lstStyle/>
        <a:p>
          <a:r>
            <a:rPr lang="en-AU" b="1" dirty="0"/>
            <a:t>Withdrawal</a:t>
          </a:r>
        </a:p>
      </dgm:t>
    </dgm:pt>
    <dgm:pt modelId="{7F374048-ABC4-4121-ACE2-08BB90C4D28E}" type="parTrans" cxnId="{A6F7E4A3-CAC7-4D22-B65A-13190081C495}">
      <dgm:prSet/>
      <dgm:spPr/>
      <dgm:t>
        <a:bodyPr/>
        <a:lstStyle/>
        <a:p>
          <a:endParaRPr lang="en-AU" b="1"/>
        </a:p>
      </dgm:t>
    </dgm:pt>
    <dgm:pt modelId="{BEBFDFC8-4826-4B45-B7D5-D62C7371E0AB}" type="sibTrans" cxnId="{A6F7E4A3-CAC7-4D22-B65A-13190081C495}">
      <dgm:prSet/>
      <dgm:spPr/>
      <dgm:t>
        <a:bodyPr/>
        <a:lstStyle/>
        <a:p>
          <a:endParaRPr lang="en-AU" b="1"/>
        </a:p>
      </dgm:t>
    </dgm:pt>
    <dgm:pt modelId="{A263B3D6-3F3D-41A3-BBE4-8AA82839E2E2}">
      <dgm:prSet phldrT="[Text]"/>
      <dgm:spPr/>
      <dgm:t>
        <a:bodyPr/>
        <a:lstStyle/>
        <a:p>
          <a:r>
            <a:rPr lang="en-AU" b="1" dirty="0"/>
            <a:t>Smoothing</a:t>
          </a:r>
        </a:p>
      </dgm:t>
    </dgm:pt>
    <dgm:pt modelId="{C9737D33-C0A3-4DB4-8DCD-BAE87F2E5FC1}" type="parTrans" cxnId="{89BABC0D-367B-42DB-B174-12D50F1AE01B}">
      <dgm:prSet/>
      <dgm:spPr/>
      <dgm:t>
        <a:bodyPr/>
        <a:lstStyle/>
        <a:p>
          <a:endParaRPr lang="en-AU" b="1"/>
        </a:p>
      </dgm:t>
    </dgm:pt>
    <dgm:pt modelId="{8B71CC58-E10C-425B-A3AB-C1C940FEE1B1}" type="sibTrans" cxnId="{89BABC0D-367B-42DB-B174-12D50F1AE01B}">
      <dgm:prSet/>
      <dgm:spPr/>
      <dgm:t>
        <a:bodyPr/>
        <a:lstStyle/>
        <a:p>
          <a:endParaRPr lang="en-AU" b="1"/>
        </a:p>
      </dgm:t>
    </dgm:pt>
    <dgm:pt modelId="{8DFF707A-7CAF-4074-8206-7FA826786B8A}">
      <dgm:prSet phldrT="[Text]"/>
      <dgm:spPr/>
      <dgm:t>
        <a:bodyPr/>
        <a:lstStyle/>
        <a:p>
          <a:r>
            <a:rPr lang="en-AU" b="1" dirty="0"/>
            <a:t>Forcing</a:t>
          </a:r>
        </a:p>
      </dgm:t>
    </dgm:pt>
    <dgm:pt modelId="{272CA3AB-33C1-4E5C-B700-0D38B3B26DFE}" type="parTrans" cxnId="{ACBAE3E2-F194-4EAD-A536-04DF1743CFCE}">
      <dgm:prSet/>
      <dgm:spPr/>
      <dgm:t>
        <a:bodyPr/>
        <a:lstStyle/>
        <a:p>
          <a:endParaRPr lang="en-AU" b="1"/>
        </a:p>
      </dgm:t>
    </dgm:pt>
    <dgm:pt modelId="{D1FCE7BF-649E-4EA0-AF94-3113544F210C}" type="sibTrans" cxnId="{ACBAE3E2-F194-4EAD-A536-04DF1743CFCE}">
      <dgm:prSet/>
      <dgm:spPr/>
      <dgm:t>
        <a:bodyPr/>
        <a:lstStyle/>
        <a:p>
          <a:endParaRPr lang="en-AU" b="1"/>
        </a:p>
      </dgm:t>
    </dgm:pt>
    <dgm:pt modelId="{9D95DDB3-4237-4CE0-AA71-0858F954FA19}">
      <dgm:prSet phldrT="[Text]"/>
      <dgm:spPr/>
      <dgm:t>
        <a:bodyPr/>
        <a:lstStyle/>
        <a:p>
          <a:r>
            <a:rPr lang="en-AU" b="1" dirty="0"/>
            <a:t>Confrontation</a:t>
          </a:r>
        </a:p>
      </dgm:t>
    </dgm:pt>
    <dgm:pt modelId="{3A373F20-CAF6-4161-BCB3-7C45C0370A28}" type="parTrans" cxnId="{ACC1406E-F6D5-4427-886A-A2BE85A232FA}">
      <dgm:prSet/>
      <dgm:spPr/>
      <dgm:t>
        <a:bodyPr/>
        <a:lstStyle/>
        <a:p>
          <a:endParaRPr lang="en-AU" b="1"/>
        </a:p>
      </dgm:t>
    </dgm:pt>
    <dgm:pt modelId="{A6478ACF-6CF8-4640-A6F7-98B4062493B3}" type="sibTrans" cxnId="{ACC1406E-F6D5-4427-886A-A2BE85A232FA}">
      <dgm:prSet/>
      <dgm:spPr/>
      <dgm:t>
        <a:bodyPr/>
        <a:lstStyle/>
        <a:p>
          <a:endParaRPr lang="en-AU" b="1"/>
        </a:p>
      </dgm:t>
    </dgm:pt>
    <dgm:pt modelId="{02BE3F7D-5E42-42C6-9B50-716412C0280D}">
      <dgm:prSet phldrT="[Text]"/>
      <dgm:spPr/>
      <dgm:t>
        <a:bodyPr/>
        <a:lstStyle/>
        <a:p>
          <a:r>
            <a:rPr lang="en-AU" b="1" dirty="0"/>
            <a:t>Compromise</a:t>
          </a:r>
        </a:p>
      </dgm:t>
    </dgm:pt>
    <dgm:pt modelId="{94D77305-B654-4CF4-9257-3B00C74A1114}" type="parTrans" cxnId="{9A610103-69C6-44B3-A1C8-5A537E2AD617}">
      <dgm:prSet/>
      <dgm:spPr/>
      <dgm:t>
        <a:bodyPr/>
        <a:lstStyle/>
        <a:p>
          <a:endParaRPr lang="en-AU" b="1"/>
        </a:p>
      </dgm:t>
    </dgm:pt>
    <dgm:pt modelId="{5255747B-D28D-4DD0-9769-846BD62CEEF9}" type="sibTrans" cxnId="{9A610103-69C6-44B3-A1C8-5A537E2AD617}">
      <dgm:prSet/>
      <dgm:spPr/>
      <dgm:t>
        <a:bodyPr/>
        <a:lstStyle/>
        <a:p>
          <a:endParaRPr lang="en-AU" b="1"/>
        </a:p>
      </dgm:t>
    </dgm:pt>
    <dgm:pt modelId="{93892F38-01C2-4403-916B-0D808C9E7BAC}" type="pres">
      <dgm:prSet presAssocID="{BBBAC16A-43BD-4199-9EFF-5BDBCD7177D3}" presName="diagram" presStyleCnt="0">
        <dgm:presLayoutVars>
          <dgm:dir/>
          <dgm:resizeHandles val="exact"/>
        </dgm:presLayoutVars>
      </dgm:prSet>
      <dgm:spPr/>
    </dgm:pt>
    <dgm:pt modelId="{FFB179E0-C086-4CAA-9E5A-6EA114E9E14F}" type="pres">
      <dgm:prSet presAssocID="{E5AA5256-82D9-4C79-BFD1-AF1D6028B509}" presName="node" presStyleLbl="node1" presStyleIdx="0" presStyleCnt="5">
        <dgm:presLayoutVars>
          <dgm:bulletEnabled val="1"/>
        </dgm:presLayoutVars>
      </dgm:prSet>
      <dgm:spPr/>
    </dgm:pt>
    <dgm:pt modelId="{E73B0C86-C126-4231-889E-B797FD29A3D0}" type="pres">
      <dgm:prSet presAssocID="{BEBFDFC8-4826-4B45-B7D5-D62C7371E0AB}" presName="sibTrans" presStyleLbl="sibTrans2D1" presStyleIdx="0" presStyleCnt="4"/>
      <dgm:spPr/>
    </dgm:pt>
    <dgm:pt modelId="{93EC9F27-A537-46FA-82A2-9279E269E910}" type="pres">
      <dgm:prSet presAssocID="{BEBFDFC8-4826-4B45-B7D5-D62C7371E0AB}" presName="connectorText" presStyleLbl="sibTrans2D1" presStyleIdx="0" presStyleCnt="4"/>
      <dgm:spPr/>
    </dgm:pt>
    <dgm:pt modelId="{0B6BCED7-7BFB-4794-A868-35409B476F4F}" type="pres">
      <dgm:prSet presAssocID="{A263B3D6-3F3D-41A3-BBE4-8AA82839E2E2}" presName="node" presStyleLbl="node1" presStyleIdx="1" presStyleCnt="5">
        <dgm:presLayoutVars>
          <dgm:bulletEnabled val="1"/>
        </dgm:presLayoutVars>
      </dgm:prSet>
      <dgm:spPr/>
    </dgm:pt>
    <dgm:pt modelId="{02E2B67C-05A1-4180-9870-34DFD2889931}" type="pres">
      <dgm:prSet presAssocID="{8B71CC58-E10C-425B-A3AB-C1C940FEE1B1}" presName="sibTrans" presStyleLbl="sibTrans2D1" presStyleIdx="1" presStyleCnt="4"/>
      <dgm:spPr/>
    </dgm:pt>
    <dgm:pt modelId="{AE4A53C5-A250-4243-96B1-7C7EE708C951}" type="pres">
      <dgm:prSet presAssocID="{8B71CC58-E10C-425B-A3AB-C1C940FEE1B1}" presName="connectorText" presStyleLbl="sibTrans2D1" presStyleIdx="1" presStyleCnt="4"/>
      <dgm:spPr/>
    </dgm:pt>
    <dgm:pt modelId="{D463EC2F-347F-473B-B678-32786C27CD09}" type="pres">
      <dgm:prSet presAssocID="{8DFF707A-7CAF-4074-8206-7FA826786B8A}" presName="node" presStyleLbl="node1" presStyleIdx="2" presStyleCnt="5">
        <dgm:presLayoutVars>
          <dgm:bulletEnabled val="1"/>
        </dgm:presLayoutVars>
      </dgm:prSet>
      <dgm:spPr/>
    </dgm:pt>
    <dgm:pt modelId="{69528D58-E8EA-4E0C-8161-4901140B07F8}" type="pres">
      <dgm:prSet presAssocID="{D1FCE7BF-649E-4EA0-AF94-3113544F210C}" presName="sibTrans" presStyleLbl="sibTrans2D1" presStyleIdx="2" presStyleCnt="4"/>
      <dgm:spPr/>
    </dgm:pt>
    <dgm:pt modelId="{EECE8427-554C-4381-8E0A-DBFB1974585F}" type="pres">
      <dgm:prSet presAssocID="{D1FCE7BF-649E-4EA0-AF94-3113544F210C}" presName="connectorText" presStyleLbl="sibTrans2D1" presStyleIdx="2" presStyleCnt="4"/>
      <dgm:spPr/>
    </dgm:pt>
    <dgm:pt modelId="{1CA40292-DFDE-4656-94F2-C9EB7629064A}" type="pres">
      <dgm:prSet presAssocID="{9D95DDB3-4237-4CE0-AA71-0858F954FA19}" presName="node" presStyleLbl="node1" presStyleIdx="3" presStyleCnt="5">
        <dgm:presLayoutVars>
          <dgm:bulletEnabled val="1"/>
        </dgm:presLayoutVars>
      </dgm:prSet>
      <dgm:spPr/>
    </dgm:pt>
    <dgm:pt modelId="{C90FEA60-7B76-44B1-8DBE-87DBD3305231}" type="pres">
      <dgm:prSet presAssocID="{A6478ACF-6CF8-4640-A6F7-98B4062493B3}" presName="sibTrans" presStyleLbl="sibTrans2D1" presStyleIdx="3" presStyleCnt="4"/>
      <dgm:spPr/>
    </dgm:pt>
    <dgm:pt modelId="{855639E9-F4D9-4C74-BF8F-40FFF656C5FD}" type="pres">
      <dgm:prSet presAssocID="{A6478ACF-6CF8-4640-A6F7-98B4062493B3}" presName="connectorText" presStyleLbl="sibTrans2D1" presStyleIdx="3" presStyleCnt="4"/>
      <dgm:spPr/>
    </dgm:pt>
    <dgm:pt modelId="{3EA494F4-06BD-4AB7-9003-977BC1406FBE}" type="pres">
      <dgm:prSet presAssocID="{02BE3F7D-5E42-42C6-9B50-716412C0280D}" presName="node" presStyleLbl="node1" presStyleIdx="4" presStyleCnt="5">
        <dgm:presLayoutVars>
          <dgm:bulletEnabled val="1"/>
        </dgm:presLayoutVars>
      </dgm:prSet>
      <dgm:spPr/>
    </dgm:pt>
  </dgm:ptLst>
  <dgm:cxnLst>
    <dgm:cxn modelId="{9A610103-69C6-44B3-A1C8-5A537E2AD617}" srcId="{BBBAC16A-43BD-4199-9EFF-5BDBCD7177D3}" destId="{02BE3F7D-5E42-42C6-9B50-716412C0280D}" srcOrd="4" destOrd="0" parTransId="{94D77305-B654-4CF4-9257-3B00C74A1114}" sibTransId="{5255747B-D28D-4DD0-9769-846BD62CEEF9}"/>
    <dgm:cxn modelId="{89BABC0D-367B-42DB-B174-12D50F1AE01B}" srcId="{BBBAC16A-43BD-4199-9EFF-5BDBCD7177D3}" destId="{A263B3D6-3F3D-41A3-BBE4-8AA82839E2E2}" srcOrd="1" destOrd="0" parTransId="{C9737D33-C0A3-4DB4-8DCD-BAE87F2E5FC1}" sibTransId="{8B71CC58-E10C-425B-A3AB-C1C940FEE1B1}"/>
    <dgm:cxn modelId="{AE4AAC20-B85A-446D-AF86-07398789AD4C}" type="presOf" srcId="{8DFF707A-7CAF-4074-8206-7FA826786B8A}" destId="{D463EC2F-347F-473B-B678-32786C27CD09}" srcOrd="0" destOrd="0" presId="urn:microsoft.com/office/officeart/2005/8/layout/process5"/>
    <dgm:cxn modelId="{BC271D2B-586C-46A2-9E81-637B4793946A}" type="presOf" srcId="{8B71CC58-E10C-425B-A3AB-C1C940FEE1B1}" destId="{02E2B67C-05A1-4180-9870-34DFD2889931}" srcOrd="0" destOrd="0" presId="urn:microsoft.com/office/officeart/2005/8/layout/process5"/>
    <dgm:cxn modelId="{8E0C7436-9E30-44EB-8C0A-7454B111CEA0}" type="presOf" srcId="{02BE3F7D-5E42-42C6-9B50-716412C0280D}" destId="{3EA494F4-06BD-4AB7-9003-977BC1406FBE}" srcOrd="0" destOrd="0" presId="urn:microsoft.com/office/officeart/2005/8/layout/process5"/>
    <dgm:cxn modelId="{9A681538-893B-4BAD-B084-5A44EAB6321C}" type="presOf" srcId="{BEBFDFC8-4826-4B45-B7D5-D62C7371E0AB}" destId="{E73B0C86-C126-4231-889E-B797FD29A3D0}" srcOrd="0" destOrd="0" presId="urn:microsoft.com/office/officeart/2005/8/layout/process5"/>
    <dgm:cxn modelId="{9193D85C-BF20-4DDC-9C5E-FA9F59EA97A1}" type="presOf" srcId="{9D95DDB3-4237-4CE0-AA71-0858F954FA19}" destId="{1CA40292-DFDE-4656-94F2-C9EB7629064A}" srcOrd="0" destOrd="0" presId="urn:microsoft.com/office/officeart/2005/8/layout/process5"/>
    <dgm:cxn modelId="{15BF8D6D-4AA5-427E-B3AD-B06ECF608837}" type="presOf" srcId="{E5AA5256-82D9-4C79-BFD1-AF1D6028B509}" destId="{FFB179E0-C086-4CAA-9E5A-6EA114E9E14F}" srcOrd="0" destOrd="0" presId="urn:microsoft.com/office/officeart/2005/8/layout/process5"/>
    <dgm:cxn modelId="{ACC1406E-F6D5-4427-886A-A2BE85A232FA}" srcId="{BBBAC16A-43BD-4199-9EFF-5BDBCD7177D3}" destId="{9D95DDB3-4237-4CE0-AA71-0858F954FA19}" srcOrd="3" destOrd="0" parTransId="{3A373F20-CAF6-4161-BCB3-7C45C0370A28}" sibTransId="{A6478ACF-6CF8-4640-A6F7-98B4062493B3}"/>
    <dgm:cxn modelId="{594C3757-C920-4D24-83EF-F9A7451EF1E9}" type="presOf" srcId="{BEBFDFC8-4826-4B45-B7D5-D62C7371E0AB}" destId="{93EC9F27-A537-46FA-82A2-9279E269E910}" srcOrd="1" destOrd="0" presId="urn:microsoft.com/office/officeart/2005/8/layout/process5"/>
    <dgm:cxn modelId="{81C99977-E8C1-4090-B402-E09094733F1E}" type="presOf" srcId="{A6478ACF-6CF8-4640-A6F7-98B4062493B3}" destId="{C90FEA60-7B76-44B1-8DBE-87DBD3305231}" srcOrd="0" destOrd="0" presId="urn:microsoft.com/office/officeart/2005/8/layout/process5"/>
    <dgm:cxn modelId="{BBC8507D-B923-4A5F-B43C-B4B7356EF53F}" type="presOf" srcId="{D1FCE7BF-649E-4EA0-AF94-3113544F210C}" destId="{69528D58-E8EA-4E0C-8161-4901140B07F8}" srcOrd="0" destOrd="0" presId="urn:microsoft.com/office/officeart/2005/8/layout/process5"/>
    <dgm:cxn modelId="{70FD4F8D-BF5A-4ADE-8EF5-02334FD351BC}" type="presOf" srcId="{D1FCE7BF-649E-4EA0-AF94-3113544F210C}" destId="{EECE8427-554C-4381-8E0A-DBFB1974585F}" srcOrd="1" destOrd="0" presId="urn:microsoft.com/office/officeart/2005/8/layout/process5"/>
    <dgm:cxn modelId="{A6F7E4A3-CAC7-4D22-B65A-13190081C495}" srcId="{BBBAC16A-43BD-4199-9EFF-5BDBCD7177D3}" destId="{E5AA5256-82D9-4C79-BFD1-AF1D6028B509}" srcOrd="0" destOrd="0" parTransId="{7F374048-ABC4-4121-ACE2-08BB90C4D28E}" sibTransId="{BEBFDFC8-4826-4B45-B7D5-D62C7371E0AB}"/>
    <dgm:cxn modelId="{1C0EDDB6-841F-4C33-8AF1-67F1CAEDE80C}" type="presOf" srcId="{A263B3D6-3F3D-41A3-BBE4-8AA82839E2E2}" destId="{0B6BCED7-7BFB-4794-A868-35409B476F4F}" srcOrd="0" destOrd="0" presId="urn:microsoft.com/office/officeart/2005/8/layout/process5"/>
    <dgm:cxn modelId="{69C2A9C8-EB6F-42F7-981C-16FE88AFAD1A}" type="presOf" srcId="{A6478ACF-6CF8-4640-A6F7-98B4062493B3}" destId="{855639E9-F4D9-4C74-BF8F-40FFF656C5FD}" srcOrd="1" destOrd="0" presId="urn:microsoft.com/office/officeart/2005/8/layout/process5"/>
    <dgm:cxn modelId="{E4F0B4DE-3015-4D35-A0BE-B129B7F5DD7F}" type="presOf" srcId="{BBBAC16A-43BD-4199-9EFF-5BDBCD7177D3}" destId="{93892F38-01C2-4403-916B-0D808C9E7BAC}" srcOrd="0" destOrd="0" presId="urn:microsoft.com/office/officeart/2005/8/layout/process5"/>
    <dgm:cxn modelId="{67A677E0-7857-424F-A02C-422E82D9E9DC}" type="presOf" srcId="{8B71CC58-E10C-425B-A3AB-C1C940FEE1B1}" destId="{AE4A53C5-A250-4243-96B1-7C7EE708C951}" srcOrd="1" destOrd="0" presId="urn:microsoft.com/office/officeart/2005/8/layout/process5"/>
    <dgm:cxn modelId="{ACBAE3E2-F194-4EAD-A536-04DF1743CFCE}" srcId="{BBBAC16A-43BD-4199-9EFF-5BDBCD7177D3}" destId="{8DFF707A-7CAF-4074-8206-7FA826786B8A}" srcOrd="2" destOrd="0" parTransId="{272CA3AB-33C1-4E5C-B700-0D38B3B26DFE}" sibTransId="{D1FCE7BF-649E-4EA0-AF94-3113544F210C}"/>
    <dgm:cxn modelId="{157DED63-B909-4556-AB55-A453B9692406}" type="presParOf" srcId="{93892F38-01C2-4403-916B-0D808C9E7BAC}" destId="{FFB179E0-C086-4CAA-9E5A-6EA114E9E14F}" srcOrd="0" destOrd="0" presId="urn:microsoft.com/office/officeart/2005/8/layout/process5"/>
    <dgm:cxn modelId="{A42DA45D-01AE-4BF3-95E2-9E2D54D27042}" type="presParOf" srcId="{93892F38-01C2-4403-916B-0D808C9E7BAC}" destId="{E73B0C86-C126-4231-889E-B797FD29A3D0}" srcOrd="1" destOrd="0" presId="urn:microsoft.com/office/officeart/2005/8/layout/process5"/>
    <dgm:cxn modelId="{51DA8CA1-54AD-44D7-8145-FA88D59F13BB}" type="presParOf" srcId="{E73B0C86-C126-4231-889E-B797FD29A3D0}" destId="{93EC9F27-A537-46FA-82A2-9279E269E910}" srcOrd="0" destOrd="0" presId="urn:microsoft.com/office/officeart/2005/8/layout/process5"/>
    <dgm:cxn modelId="{C70D774A-39B9-46C3-8BB0-8A2A02E1E90A}" type="presParOf" srcId="{93892F38-01C2-4403-916B-0D808C9E7BAC}" destId="{0B6BCED7-7BFB-4794-A868-35409B476F4F}" srcOrd="2" destOrd="0" presId="urn:microsoft.com/office/officeart/2005/8/layout/process5"/>
    <dgm:cxn modelId="{532FF169-BA86-4FFF-B9B5-2D0E8C544B7A}" type="presParOf" srcId="{93892F38-01C2-4403-916B-0D808C9E7BAC}" destId="{02E2B67C-05A1-4180-9870-34DFD2889931}" srcOrd="3" destOrd="0" presId="urn:microsoft.com/office/officeart/2005/8/layout/process5"/>
    <dgm:cxn modelId="{F4E3D654-0063-420D-AAE8-2A86C9B24616}" type="presParOf" srcId="{02E2B67C-05A1-4180-9870-34DFD2889931}" destId="{AE4A53C5-A250-4243-96B1-7C7EE708C951}" srcOrd="0" destOrd="0" presId="urn:microsoft.com/office/officeart/2005/8/layout/process5"/>
    <dgm:cxn modelId="{BC674D2D-DD7E-438E-B49E-EEFC596C97EA}" type="presParOf" srcId="{93892F38-01C2-4403-916B-0D808C9E7BAC}" destId="{D463EC2F-347F-473B-B678-32786C27CD09}" srcOrd="4" destOrd="0" presId="urn:microsoft.com/office/officeart/2005/8/layout/process5"/>
    <dgm:cxn modelId="{CAA8E93B-D7E4-49C1-A239-466996DF9F89}" type="presParOf" srcId="{93892F38-01C2-4403-916B-0D808C9E7BAC}" destId="{69528D58-E8EA-4E0C-8161-4901140B07F8}" srcOrd="5" destOrd="0" presId="urn:microsoft.com/office/officeart/2005/8/layout/process5"/>
    <dgm:cxn modelId="{B006CA74-25E5-4BAA-BB7B-E45B5CEE9B1E}" type="presParOf" srcId="{69528D58-E8EA-4E0C-8161-4901140B07F8}" destId="{EECE8427-554C-4381-8E0A-DBFB1974585F}" srcOrd="0" destOrd="0" presId="urn:microsoft.com/office/officeart/2005/8/layout/process5"/>
    <dgm:cxn modelId="{68248557-4329-49AD-8871-C271936D0242}" type="presParOf" srcId="{93892F38-01C2-4403-916B-0D808C9E7BAC}" destId="{1CA40292-DFDE-4656-94F2-C9EB7629064A}" srcOrd="6" destOrd="0" presId="urn:microsoft.com/office/officeart/2005/8/layout/process5"/>
    <dgm:cxn modelId="{B667F219-6136-4221-845D-4BD358CB6A6E}" type="presParOf" srcId="{93892F38-01C2-4403-916B-0D808C9E7BAC}" destId="{C90FEA60-7B76-44B1-8DBE-87DBD3305231}" srcOrd="7" destOrd="0" presId="urn:microsoft.com/office/officeart/2005/8/layout/process5"/>
    <dgm:cxn modelId="{56533F55-F530-4C1A-A88B-45F2859DA5D7}" type="presParOf" srcId="{C90FEA60-7B76-44B1-8DBE-87DBD3305231}" destId="{855639E9-F4D9-4C74-BF8F-40FFF656C5FD}" srcOrd="0" destOrd="0" presId="urn:microsoft.com/office/officeart/2005/8/layout/process5"/>
    <dgm:cxn modelId="{F9A023E4-51B2-4162-B70E-2064F5EAB256}" type="presParOf" srcId="{93892F38-01C2-4403-916B-0D808C9E7BAC}" destId="{3EA494F4-06BD-4AB7-9003-977BC1406FBE}"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8E550FA-CAB0-483F-9E78-E435B706D06E}"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AU"/>
        </a:p>
      </dgm:t>
    </dgm:pt>
    <dgm:pt modelId="{A67B0CAD-E2E9-4845-A773-97590606A410}">
      <dgm:prSet phldrT="[Text]"/>
      <dgm:spPr/>
      <dgm:t>
        <a:bodyPr/>
        <a:lstStyle/>
        <a:p>
          <a:r>
            <a:rPr lang="en-US" dirty="0"/>
            <a:t>Who </a:t>
          </a:r>
          <a:endParaRPr lang="en-AU" dirty="0"/>
        </a:p>
      </dgm:t>
    </dgm:pt>
    <dgm:pt modelId="{D3D39113-E98D-4FBC-8919-750CE5931794}" type="parTrans" cxnId="{3FD1BBCA-FB2E-442E-A8EF-15EBC96343D0}">
      <dgm:prSet/>
      <dgm:spPr/>
      <dgm:t>
        <a:bodyPr/>
        <a:lstStyle/>
        <a:p>
          <a:endParaRPr lang="en-AU"/>
        </a:p>
      </dgm:t>
    </dgm:pt>
    <dgm:pt modelId="{7CE1213A-1A71-4707-BD7C-75C60FF0480F}" type="sibTrans" cxnId="{3FD1BBCA-FB2E-442E-A8EF-15EBC96343D0}">
      <dgm:prSet/>
      <dgm:spPr/>
      <dgm:t>
        <a:bodyPr/>
        <a:lstStyle/>
        <a:p>
          <a:endParaRPr lang="en-AU"/>
        </a:p>
      </dgm:t>
    </dgm:pt>
    <dgm:pt modelId="{AC7DBF5C-B6DF-4959-ABC2-A0B02FB411E8}">
      <dgm:prSet phldrT="[Text]"/>
      <dgm:spPr/>
      <dgm:t>
        <a:bodyPr/>
        <a:lstStyle/>
        <a:p>
          <a:r>
            <a:rPr lang="en-AU" dirty="0"/>
            <a:t>Who is it about?</a:t>
          </a:r>
        </a:p>
      </dgm:t>
    </dgm:pt>
    <dgm:pt modelId="{83585633-02B3-4E03-9091-8E73B3F12F7D}" type="parTrans" cxnId="{943AC056-43BC-48F6-B6FA-6104123B239A}">
      <dgm:prSet/>
      <dgm:spPr/>
      <dgm:t>
        <a:bodyPr/>
        <a:lstStyle/>
        <a:p>
          <a:endParaRPr lang="en-AU"/>
        </a:p>
      </dgm:t>
    </dgm:pt>
    <dgm:pt modelId="{DD020B95-8C03-4F42-A89C-EB349E123499}" type="sibTrans" cxnId="{943AC056-43BC-48F6-B6FA-6104123B239A}">
      <dgm:prSet/>
      <dgm:spPr/>
      <dgm:t>
        <a:bodyPr/>
        <a:lstStyle/>
        <a:p>
          <a:endParaRPr lang="en-AU"/>
        </a:p>
      </dgm:t>
    </dgm:pt>
    <dgm:pt modelId="{C83869A3-02C3-41C2-B583-50EE2A6E5599}">
      <dgm:prSet phldrT="[Text]"/>
      <dgm:spPr/>
      <dgm:t>
        <a:bodyPr/>
        <a:lstStyle/>
        <a:p>
          <a:r>
            <a:rPr lang="en-US" dirty="0"/>
            <a:t>Where </a:t>
          </a:r>
          <a:endParaRPr lang="en-AU" dirty="0"/>
        </a:p>
      </dgm:t>
    </dgm:pt>
    <dgm:pt modelId="{CC0EA703-9D8A-43AD-B7C0-035069FA8F4C}" type="parTrans" cxnId="{1C07B2CE-B982-4A2E-B858-B349B8BBEDFF}">
      <dgm:prSet/>
      <dgm:spPr/>
      <dgm:t>
        <a:bodyPr/>
        <a:lstStyle/>
        <a:p>
          <a:endParaRPr lang="en-AU"/>
        </a:p>
      </dgm:t>
    </dgm:pt>
    <dgm:pt modelId="{F4D4BAB4-9E19-4931-8061-BE23B9A91985}" type="sibTrans" cxnId="{1C07B2CE-B982-4A2E-B858-B349B8BBEDFF}">
      <dgm:prSet/>
      <dgm:spPr/>
      <dgm:t>
        <a:bodyPr/>
        <a:lstStyle/>
        <a:p>
          <a:endParaRPr lang="en-AU"/>
        </a:p>
      </dgm:t>
    </dgm:pt>
    <dgm:pt modelId="{3A3E67EB-1718-4610-AE1D-827D5C21BF2D}">
      <dgm:prSet phldrT="[Text]"/>
      <dgm:spPr/>
      <dgm:t>
        <a:bodyPr/>
        <a:lstStyle/>
        <a:p>
          <a:r>
            <a:rPr lang="en-AU" dirty="0"/>
            <a:t>Where did it happen?</a:t>
          </a:r>
        </a:p>
      </dgm:t>
    </dgm:pt>
    <dgm:pt modelId="{4D91AB62-D2A4-44E4-8CBB-80899CAC92AD}" type="parTrans" cxnId="{0A2AF30E-07B4-4C9B-9048-080017847234}">
      <dgm:prSet/>
      <dgm:spPr/>
      <dgm:t>
        <a:bodyPr/>
        <a:lstStyle/>
        <a:p>
          <a:endParaRPr lang="en-AU"/>
        </a:p>
      </dgm:t>
    </dgm:pt>
    <dgm:pt modelId="{DF5E3B35-396A-47AB-8187-B09CB8EEFBDB}" type="sibTrans" cxnId="{0A2AF30E-07B4-4C9B-9048-080017847234}">
      <dgm:prSet/>
      <dgm:spPr/>
      <dgm:t>
        <a:bodyPr/>
        <a:lstStyle/>
        <a:p>
          <a:endParaRPr lang="en-AU"/>
        </a:p>
      </dgm:t>
    </dgm:pt>
    <dgm:pt modelId="{E612D697-96E6-4CE3-80EE-CE001AD1A128}">
      <dgm:prSet phldrT="[Text]"/>
      <dgm:spPr/>
      <dgm:t>
        <a:bodyPr/>
        <a:lstStyle/>
        <a:p>
          <a:r>
            <a:rPr lang="en-US" dirty="0"/>
            <a:t>When </a:t>
          </a:r>
          <a:endParaRPr lang="en-AU" dirty="0"/>
        </a:p>
      </dgm:t>
    </dgm:pt>
    <dgm:pt modelId="{17A81748-81B4-47EF-92AB-7795FE2A883C}" type="parTrans" cxnId="{2A5410B1-2AE0-4E76-801F-0E4877503CB6}">
      <dgm:prSet/>
      <dgm:spPr/>
      <dgm:t>
        <a:bodyPr/>
        <a:lstStyle/>
        <a:p>
          <a:endParaRPr lang="en-AU"/>
        </a:p>
      </dgm:t>
    </dgm:pt>
    <dgm:pt modelId="{4FF1973E-83D5-434D-BF93-9D921120F923}" type="sibTrans" cxnId="{2A5410B1-2AE0-4E76-801F-0E4877503CB6}">
      <dgm:prSet/>
      <dgm:spPr/>
      <dgm:t>
        <a:bodyPr/>
        <a:lstStyle/>
        <a:p>
          <a:endParaRPr lang="en-AU"/>
        </a:p>
      </dgm:t>
    </dgm:pt>
    <dgm:pt modelId="{A3ED51A0-CD70-4107-B3A6-8A6D29079059}">
      <dgm:prSet phldrT="[Text]"/>
      <dgm:spPr/>
      <dgm:t>
        <a:bodyPr/>
        <a:lstStyle/>
        <a:p>
          <a:r>
            <a:rPr lang="en-AU" dirty="0"/>
            <a:t>When did it happen?</a:t>
          </a:r>
        </a:p>
      </dgm:t>
    </dgm:pt>
    <dgm:pt modelId="{A34C866C-C7AA-47F9-A58A-571090B747AB}" type="parTrans" cxnId="{535F5123-B0CD-42D9-88DF-C96A80807482}">
      <dgm:prSet/>
      <dgm:spPr/>
      <dgm:t>
        <a:bodyPr/>
        <a:lstStyle/>
        <a:p>
          <a:endParaRPr lang="en-AU"/>
        </a:p>
      </dgm:t>
    </dgm:pt>
    <dgm:pt modelId="{CBA0C141-CA6B-4EA9-A9F3-09DFBC323637}" type="sibTrans" cxnId="{535F5123-B0CD-42D9-88DF-C96A80807482}">
      <dgm:prSet/>
      <dgm:spPr/>
      <dgm:t>
        <a:bodyPr/>
        <a:lstStyle/>
        <a:p>
          <a:endParaRPr lang="en-AU"/>
        </a:p>
      </dgm:t>
    </dgm:pt>
    <dgm:pt modelId="{242B7599-65C6-4675-9BD5-68557B5AC95D}">
      <dgm:prSet phldrT="[Text]"/>
      <dgm:spPr/>
      <dgm:t>
        <a:bodyPr/>
        <a:lstStyle/>
        <a:p>
          <a:r>
            <a:rPr lang="en-AU" dirty="0"/>
            <a:t> Why did it happen?</a:t>
          </a:r>
        </a:p>
      </dgm:t>
    </dgm:pt>
    <dgm:pt modelId="{AA8993DE-D04B-4563-9A6F-25CFD5569881}" type="parTrans" cxnId="{B5A7D0E8-D184-4D08-AC00-2E07DD123CF3}">
      <dgm:prSet/>
      <dgm:spPr/>
      <dgm:t>
        <a:bodyPr/>
        <a:lstStyle/>
        <a:p>
          <a:endParaRPr lang="en-AU"/>
        </a:p>
      </dgm:t>
    </dgm:pt>
    <dgm:pt modelId="{570CB546-7942-4EF0-976E-58900B101BBA}" type="sibTrans" cxnId="{B5A7D0E8-D184-4D08-AC00-2E07DD123CF3}">
      <dgm:prSet/>
      <dgm:spPr/>
      <dgm:t>
        <a:bodyPr/>
        <a:lstStyle/>
        <a:p>
          <a:endParaRPr lang="en-AU"/>
        </a:p>
      </dgm:t>
    </dgm:pt>
    <dgm:pt modelId="{65921DA5-B78C-4541-9CD6-B1244B140F85}">
      <dgm:prSet phldrT="[Text]"/>
      <dgm:spPr/>
      <dgm:t>
        <a:bodyPr/>
        <a:lstStyle/>
        <a:p>
          <a:r>
            <a:rPr lang="en-US" dirty="0"/>
            <a:t>What </a:t>
          </a:r>
          <a:endParaRPr lang="en-AU" dirty="0"/>
        </a:p>
      </dgm:t>
    </dgm:pt>
    <dgm:pt modelId="{54AAC099-7C54-479A-BB07-C9530CAA5E68}" type="parTrans" cxnId="{10686BC4-9950-4B7E-9638-0A0BAAAA410A}">
      <dgm:prSet/>
      <dgm:spPr/>
      <dgm:t>
        <a:bodyPr/>
        <a:lstStyle/>
        <a:p>
          <a:endParaRPr lang="en-AU"/>
        </a:p>
      </dgm:t>
    </dgm:pt>
    <dgm:pt modelId="{0527DD48-F2AF-4982-B0B9-91F7005CB1FA}" type="sibTrans" cxnId="{10686BC4-9950-4B7E-9638-0A0BAAAA410A}">
      <dgm:prSet/>
      <dgm:spPr/>
      <dgm:t>
        <a:bodyPr/>
        <a:lstStyle/>
        <a:p>
          <a:endParaRPr lang="en-AU"/>
        </a:p>
      </dgm:t>
    </dgm:pt>
    <dgm:pt modelId="{5DCD2EEA-81E1-4FC0-A7C4-6E1CC0BE1D0C}">
      <dgm:prSet phldrT="[Text]"/>
      <dgm:spPr/>
      <dgm:t>
        <a:bodyPr/>
        <a:lstStyle/>
        <a:p>
          <a:r>
            <a:rPr lang="en-AU" dirty="0"/>
            <a:t>What happened?</a:t>
          </a:r>
        </a:p>
      </dgm:t>
    </dgm:pt>
    <dgm:pt modelId="{03EF15C6-11EC-48DC-A235-EF53A07EC7BB}" type="parTrans" cxnId="{D8C205A5-8562-4E19-B609-3C9B610B57C3}">
      <dgm:prSet/>
      <dgm:spPr/>
      <dgm:t>
        <a:bodyPr/>
        <a:lstStyle/>
        <a:p>
          <a:endParaRPr lang="en-AU"/>
        </a:p>
      </dgm:t>
    </dgm:pt>
    <dgm:pt modelId="{9DB0B525-1D87-497B-AEB1-949D4D829D5D}" type="sibTrans" cxnId="{D8C205A5-8562-4E19-B609-3C9B610B57C3}">
      <dgm:prSet/>
      <dgm:spPr/>
      <dgm:t>
        <a:bodyPr/>
        <a:lstStyle/>
        <a:p>
          <a:endParaRPr lang="en-AU"/>
        </a:p>
      </dgm:t>
    </dgm:pt>
    <dgm:pt modelId="{793C1FDC-D3E7-48F3-AB3F-D77B37FBC0B2}">
      <dgm:prSet phldrT="[Text]"/>
      <dgm:spPr/>
      <dgm:t>
        <a:bodyPr/>
        <a:lstStyle/>
        <a:p>
          <a:r>
            <a:rPr lang="en-US" dirty="0"/>
            <a:t>Why </a:t>
          </a:r>
          <a:endParaRPr lang="en-AU" dirty="0"/>
        </a:p>
      </dgm:t>
    </dgm:pt>
    <dgm:pt modelId="{E78DDFC5-4826-4238-869A-67D920ABA04D}" type="parTrans" cxnId="{1A4E40BC-3F3F-4258-BDA7-1032F203D0EA}">
      <dgm:prSet/>
      <dgm:spPr/>
      <dgm:t>
        <a:bodyPr/>
        <a:lstStyle/>
        <a:p>
          <a:endParaRPr lang="en-AU"/>
        </a:p>
      </dgm:t>
    </dgm:pt>
    <dgm:pt modelId="{EA5CB358-F3D7-4551-9CF8-AE7980673F42}" type="sibTrans" cxnId="{1A4E40BC-3F3F-4258-BDA7-1032F203D0EA}">
      <dgm:prSet/>
      <dgm:spPr/>
      <dgm:t>
        <a:bodyPr/>
        <a:lstStyle/>
        <a:p>
          <a:endParaRPr lang="en-AU"/>
        </a:p>
      </dgm:t>
    </dgm:pt>
    <dgm:pt modelId="{A19411DF-632E-4B58-B7BF-3F10DCF393D8}">
      <dgm:prSet phldrT="[Text]"/>
      <dgm:spPr/>
      <dgm:t>
        <a:bodyPr/>
        <a:lstStyle/>
        <a:p>
          <a:r>
            <a:rPr lang="en-US" dirty="0"/>
            <a:t>Include this only if there is direct evidence</a:t>
          </a:r>
          <a:endParaRPr lang="en-AU" dirty="0"/>
        </a:p>
      </dgm:t>
    </dgm:pt>
    <dgm:pt modelId="{84319D22-210A-48D0-9689-F0F9EC587368}" type="parTrans" cxnId="{97DB92BC-A4A0-4F26-B600-9D4CF03A57CE}">
      <dgm:prSet/>
      <dgm:spPr/>
      <dgm:t>
        <a:bodyPr/>
        <a:lstStyle/>
        <a:p>
          <a:endParaRPr lang="en-AU"/>
        </a:p>
      </dgm:t>
    </dgm:pt>
    <dgm:pt modelId="{07158078-5E44-412A-8501-581CCEB9262D}" type="sibTrans" cxnId="{97DB92BC-A4A0-4F26-B600-9D4CF03A57CE}">
      <dgm:prSet/>
      <dgm:spPr/>
      <dgm:t>
        <a:bodyPr/>
        <a:lstStyle/>
        <a:p>
          <a:endParaRPr lang="en-AU"/>
        </a:p>
      </dgm:t>
    </dgm:pt>
    <dgm:pt modelId="{12CBE35B-E442-41F6-BAEC-053AC12B9A1A}">
      <dgm:prSet phldrT="[Text]"/>
      <dgm:spPr/>
      <dgm:t>
        <a:bodyPr/>
        <a:lstStyle/>
        <a:p>
          <a:r>
            <a:rPr lang="en-US" dirty="0"/>
            <a:t>How</a:t>
          </a:r>
          <a:endParaRPr lang="en-AU" dirty="0"/>
        </a:p>
      </dgm:t>
    </dgm:pt>
    <dgm:pt modelId="{3DE7B38A-9754-490D-882E-44181EDCB548}" type="parTrans" cxnId="{A78EA284-F125-47F1-A407-D5E478191703}">
      <dgm:prSet/>
      <dgm:spPr/>
      <dgm:t>
        <a:bodyPr/>
        <a:lstStyle/>
        <a:p>
          <a:endParaRPr lang="en-AU"/>
        </a:p>
      </dgm:t>
    </dgm:pt>
    <dgm:pt modelId="{1EBE1E92-BD74-4CD6-ACAC-A669C0B3ACA6}" type="sibTrans" cxnId="{A78EA284-F125-47F1-A407-D5E478191703}">
      <dgm:prSet/>
      <dgm:spPr/>
      <dgm:t>
        <a:bodyPr/>
        <a:lstStyle/>
        <a:p>
          <a:endParaRPr lang="en-AU"/>
        </a:p>
      </dgm:t>
    </dgm:pt>
    <dgm:pt modelId="{AE8BCEBC-FD48-4745-BAF4-D4BF9D1681F4}" type="pres">
      <dgm:prSet presAssocID="{D8E550FA-CAB0-483F-9E78-E435B706D06E}" presName="linearFlow" presStyleCnt="0">
        <dgm:presLayoutVars>
          <dgm:dir/>
          <dgm:animLvl val="lvl"/>
          <dgm:resizeHandles val="exact"/>
        </dgm:presLayoutVars>
      </dgm:prSet>
      <dgm:spPr/>
    </dgm:pt>
    <dgm:pt modelId="{C194222D-2E5A-49BA-9318-08E2E18827C4}" type="pres">
      <dgm:prSet presAssocID="{A67B0CAD-E2E9-4845-A773-97590606A410}" presName="composite" presStyleCnt="0"/>
      <dgm:spPr/>
    </dgm:pt>
    <dgm:pt modelId="{C5E60FE3-1A9A-4542-874D-AB413F50E32F}" type="pres">
      <dgm:prSet presAssocID="{A67B0CAD-E2E9-4845-A773-97590606A410}" presName="parTx" presStyleLbl="node1" presStyleIdx="0" presStyleCnt="6">
        <dgm:presLayoutVars>
          <dgm:chMax val="0"/>
          <dgm:chPref val="0"/>
          <dgm:bulletEnabled val="1"/>
        </dgm:presLayoutVars>
      </dgm:prSet>
      <dgm:spPr/>
    </dgm:pt>
    <dgm:pt modelId="{9C36A732-6784-426A-BE5D-071476B4AE15}" type="pres">
      <dgm:prSet presAssocID="{A67B0CAD-E2E9-4845-A773-97590606A410}" presName="parSh" presStyleLbl="node1" presStyleIdx="0" presStyleCnt="6"/>
      <dgm:spPr/>
    </dgm:pt>
    <dgm:pt modelId="{BD5DEFA2-8902-44E9-AAC0-00027EFFB793}" type="pres">
      <dgm:prSet presAssocID="{A67B0CAD-E2E9-4845-A773-97590606A410}" presName="desTx" presStyleLbl="fgAcc1" presStyleIdx="0" presStyleCnt="6">
        <dgm:presLayoutVars>
          <dgm:bulletEnabled val="1"/>
        </dgm:presLayoutVars>
      </dgm:prSet>
      <dgm:spPr/>
    </dgm:pt>
    <dgm:pt modelId="{760F88EB-5A46-4767-8335-B660BB3EF54E}" type="pres">
      <dgm:prSet presAssocID="{7CE1213A-1A71-4707-BD7C-75C60FF0480F}" presName="sibTrans" presStyleLbl="sibTrans2D1" presStyleIdx="0" presStyleCnt="5"/>
      <dgm:spPr/>
    </dgm:pt>
    <dgm:pt modelId="{22D42BF5-9680-4EDE-8D3E-35A89CF9A901}" type="pres">
      <dgm:prSet presAssocID="{7CE1213A-1A71-4707-BD7C-75C60FF0480F}" presName="connTx" presStyleLbl="sibTrans2D1" presStyleIdx="0" presStyleCnt="5"/>
      <dgm:spPr/>
    </dgm:pt>
    <dgm:pt modelId="{5DD38E0A-3BE2-4372-873A-14A677C86BDB}" type="pres">
      <dgm:prSet presAssocID="{C83869A3-02C3-41C2-B583-50EE2A6E5599}" presName="composite" presStyleCnt="0"/>
      <dgm:spPr/>
    </dgm:pt>
    <dgm:pt modelId="{FBB9A592-AA4C-4434-A61B-90F4FBE36522}" type="pres">
      <dgm:prSet presAssocID="{C83869A3-02C3-41C2-B583-50EE2A6E5599}" presName="parTx" presStyleLbl="node1" presStyleIdx="0" presStyleCnt="6">
        <dgm:presLayoutVars>
          <dgm:chMax val="0"/>
          <dgm:chPref val="0"/>
          <dgm:bulletEnabled val="1"/>
        </dgm:presLayoutVars>
      </dgm:prSet>
      <dgm:spPr/>
    </dgm:pt>
    <dgm:pt modelId="{C4B63A8E-2B59-47E3-AD05-11ED079236D2}" type="pres">
      <dgm:prSet presAssocID="{C83869A3-02C3-41C2-B583-50EE2A6E5599}" presName="parSh" presStyleLbl="node1" presStyleIdx="1" presStyleCnt="6"/>
      <dgm:spPr/>
    </dgm:pt>
    <dgm:pt modelId="{620DB440-3963-4FF5-9E88-8AC32C7D7B85}" type="pres">
      <dgm:prSet presAssocID="{C83869A3-02C3-41C2-B583-50EE2A6E5599}" presName="desTx" presStyleLbl="fgAcc1" presStyleIdx="1" presStyleCnt="6">
        <dgm:presLayoutVars>
          <dgm:bulletEnabled val="1"/>
        </dgm:presLayoutVars>
      </dgm:prSet>
      <dgm:spPr/>
    </dgm:pt>
    <dgm:pt modelId="{75A0E0DC-EEEB-4046-824B-F4BFD10B65AB}" type="pres">
      <dgm:prSet presAssocID="{F4D4BAB4-9E19-4931-8061-BE23B9A91985}" presName="sibTrans" presStyleLbl="sibTrans2D1" presStyleIdx="1" presStyleCnt="5"/>
      <dgm:spPr/>
    </dgm:pt>
    <dgm:pt modelId="{ECE20384-2584-482F-888A-96DD8AE256B9}" type="pres">
      <dgm:prSet presAssocID="{F4D4BAB4-9E19-4931-8061-BE23B9A91985}" presName="connTx" presStyleLbl="sibTrans2D1" presStyleIdx="1" presStyleCnt="5"/>
      <dgm:spPr/>
    </dgm:pt>
    <dgm:pt modelId="{42872FD8-3129-495E-B08B-B7666BAB6242}" type="pres">
      <dgm:prSet presAssocID="{E612D697-96E6-4CE3-80EE-CE001AD1A128}" presName="composite" presStyleCnt="0"/>
      <dgm:spPr/>
    </dgm:pt>
    <dgm:pt modelId="{F460001B-7CAD-48A5-B7FF-346C71B3C4BC}" type="pres">
      <dgm:prSet presAssocID="{E612D697-96E6-4CE3-80EE-CE001AD1A128}" presName="parTx" presStyleLbl="node1" presStyleIdx="1" presStyleCnt="6">
        <dgm:presLayoutVars>
          <dgm:chMax val="0"/>
          <dgm:chPref val="0"/>
          <dgm:bulletEnabled val="1"/>
        </dgm:presLayoutVars>
      </dgm:prSet>
      <dgm:spPr/>
    </dgm:pt>
    <dgm:pt modelId="{000B9C42-7159-42E6-935F-E8867BDC8962}" type="pres">
      <dgm:prSet presAssocID="{E612D697-96E6-4CE3-80EE-CE001AD1A128}" presName="parSh" presStyleLbl="node1" presStyleIdx="2" presStyleCnt="6"/>
      <dgm:spPr/>
    </dgm:pt>
    <dgm:pt modelId="{ED2D2DE9-6773-4243-9828-DDBFBBC16156}" type="pres">
      <dgm:prSet presAssocID="{E612D697-96E6-4CE3-80EE-CE001AD1A128}" presName="desTx" presStyleLbl="fgAcc1" presStyleIdx="2" presStyleCnt="6">
        <dgm:presLayoutVars>
          <dgm:bulletEnabled val="1"/>
        </dgm:presLayoutVars>
      </dgm:prSet>
      <dgm:spPr/>
    </dgm:pt>
    <dgm:pt modelId="{8CC60A2A-0B7F-4602-B4A1-62DA5453D2B9}" type="pres">
      <dgm:prSet presAssocID="{4FF1973E-83D5-434D-BF93-9D921120F923}" presName="sibTrans" presStyleLbl="sibTrans2D1" presStyleIdx="2" presStyleCnt="5"/>
      <dgm:spPr/>
    </dgm:pt>
    <dgm:pt modelId="{EFA6917A-E60B-409F-B7D7-B8BC7F4B16CA}" type="pres">
      <dgm:prSet presAssocID="{4FF1973E-83D5-434D-BF93-9D921120F923}" presName="connTx" presStyleLbl="sibTrans2D1" presStyleIdx="2" presStyleCnt="5"/>
      <dgm:spPr/>
    </dgm:pt>
    <dgm:pt modelId="{489B425B-8F44-4D2D-9980-AD521D8D2638}" type="pres">
      <dgm:prSet presAssocID="{65921DA5-B78C-4541-9CD6-B1244B140F85}" presName="composite" presStyleCnt="0"/>
      <dgm:spPr/>
    </dgm:pt>
    <dgm:pt modelId="{4E4C6A91-0A82-4949-9705-65C158C3B79F}" type="pres">
      <dgm:prSet presAssocID="{65921DA5-B78C-4541-9CD6-B1244B140F85}" presName="parTx" presStyleLbl="node1" presStyleIdx="2" presStyleCnt="6">
        <dgm:presLayoutVars>
          <dgm:chMax val="0"/>
          <dgm:chPref val="0"/>
          <dgm:bulletEnabled val="1"/>
        </dgm:presLayoutVars>
      </dgm:prSet>
      <dgm:spPr/>
    </dgm:pt>
    <dgm:pt modelId="{A007ECCB-149F-4872-AE9A-2ECCBA5AFC10}" type="pres">
      <dgm:prSet presAssocID="{65921DA5-B78C-4541-9CD6-B1244B140F85}" presName="parSh" presStyleLbl="node1" presStyleIdx="3" presStyleCnt="6"/>
      <dgm:spPr/>
    </dgm:pt>
    <dgm:pt modelId="{B4096BA7-C570-4428-9299-C8E99D133069}" type="pres">
      <dgm:prSet presAssocID="{65921DA5-B78C-4541-9CD6-B1244B140F85}" presName="desTx" presStyleLbl="fgAcc1" presStyleIdx="3" presStyleCnt="6">
        <dgm:presLayoutVars>
          <dgm:bulletEnabled val="1"/>
        </dgm:presLayoutVars>
      </dgm:prSet>
      <dgm:spPr/>
    </dgm:pt>
    <dgm:pt modelId="{3ADB0066-DE68-44DD-9139-4B497D5D4F41}" type="pres">
      <dgm:prSet presAssocID="{0527DD48-F2AF-4982-B0B9-91F7005CB1FA}" presName="sibTrans" presStyleLbl="sibTrans2D1" presStyleIdx="3" presStyleCnt="5"/>
      <dgm:spPr/>
    </dgm:pt>
    <dgm:pt modelId="{07E2FA70-F35A-444E-855A-6706D5E01250}" type="pres">
      <dgm:prSet presAssocID="{0527DD48-F2AF-4982-B0B9-91F7005CB1FA}" presName="connTx" presStyleLbl="sibTrans2D1" presStyleIdx="3" presStyleCnt="5"/>
      <dgm:spPr/>
    </dgm:pt>
    <dgm:pt modelId="{4AD82F4B-A11A-48CF-B279-A54169A576EF}" type="pres">
      <dgm:prSet presAssocID="{793C1FDC-D3E7-48F3-AB3F-D77B37FBC0B2}" presName="composite" presStyleCnt="0"/>
      <dgm:spPr/>
    </dgm:pt>
    <dgm:pt modelId="{1E85EEF2-2E2A-4A46-8523-0A8D2C12F811}" type="pres">
      <dgm:prSet presAssocID="{793C1FDC-D3E7-48F3-AB3F-D77B37FBC0B2}" presName="parTx" presStyleLbl="node1" presStyleIdx="3" presStyleCnt="6">
        <dgm:presLayoutVars>
          <dgm:chMax val="0"/>
          <dgm:chPref val="0"/>
          <dgm:bulletEnabled val="1"/>
        </dgm:presLayoutVars>
      </dgm:prSet>
      <dgm:spPr/>
    </dgm:pt>
    <dgm:pt modelId="{54E340EC-CA1C-4216-B7E5-A7217FB78003}" type="pres">
      <dgm:prSet presAssocID="{793C1FDC-D3E7-48F3-AB3F-D77B37FBC0B2}" presName="parSh" presStyleLbl="node1" presStyleIdx="4" presStyleCnt="6"/>
      <dgm:spPr/>
    </dgm:pt>
    <dgm:pt modelId="{BF5604A3-4F8D-4A91-AA8F-56F2F4FABCCB}" type="pres">
      <dgm:prSet presAssocID="{793C1FDC-D3E7-48F3-AB3F-D77B37FBC0B2}" presName="desTx" presStyleLbl="fgAcc1" presStyleIdx="4" presStyleCnt="6">
        <dgm:presLayoutVars>
          <dgm:bulletEnabled val="1"/>
        </dgm:presLayoutVars>
      </dgm:prSet>
      <dgm:spPr/>
    </dgm:pt>
    <dgm:pt modelId="{44B1B0D5-16D7-4849-BBAC-9CB953A122C6}" type="pres">
      <dgm:prSet presAssocID="{EA5CB358-F3D7-4551-9CF8-AE7980673F42}" presName="sibTrans" presStyleLbl="sibTrans2D1" presStyleIdx="4" presStyleCnt="5"/>
      <dgm:spPr/>
    </dgm:pt>
    <dgm:pt modelId="{95A29EF5-1721-4651-BA85-15EB246D3A1C}" type="pres">
      <dgm:prSet presAssocID="{EA5CB358-F3D7-4551-9CF8-AE7980673F42}" presName="connTx" presStyleLbl="sibTrans2D1" presStyleIdx="4" presStyleCnt="5"/>
      <dgm:spPr/>
    </dgm:pt>
    <dgm:pt modelId="{2DC374F3-5005-4B9B-8E9B-6184445EA8CD}" type="pres">
      <dgm:prSet presAssocID="{12CBE35B-E442-41F6-BAEC-053AC12B9A1A}" presName="composite" presStyleCnt="0"/>
      <dgm:spPr/>
    </dgm:pt>
    <dgm:pt modelId="{5BC8F807-694F-40AC-9338-C8B81AF963C9}" type="pres">
      <dgm:prSet presAssocID="{12CBE35B-E442-41F6-BAEC-053AC12B9A1A}" presName="parTx" presStyleLbl="node1" presStyleIdx="4" presStyleCnt="6">
        <dgm:presLayoutVars>
          <dgm:chMax val="0"/>
          <dgm:chPref val="0"/>
          <dgm:bulletEnabled val="1"/>
        </dgm:presLayoutVars>
      </dgm:prSet>
      <dgm:spPr/>
    </dgm:pt>
    <dgm:pt modelId="{7A0AAB13-6829-4E65-8F9A-7A3ADC983C74}" type="pres">
      <dgm:prSet presAssocID="{12CBE35B-E442-41F6-BAEC-053AC12B9A1A}" presName="parSh" presStyleLbl="node1" presStyleIdx="5" presStyleCnt="6"/>
      <dgm:spPr/>
    </dgm:pt>
    <dgm:pt modelId="{FFC65562-F4B5-4141-A3DD-B9706FD5E03F}" type="pres">
      <dgm:prSet presAssocID="{12CBE35B-E442-41F6-BAEC-053AC12B9A1A}" presName="desTx" presStyleLbl="fgAcc1" presStyleIdx="5" presStyleCnt="6">
        <dgm:presLayoutVars>
          <dgm:bulletEnabled val="1"/>
        </dgm:presLayoutVars>
      </dgm:prSet>
      <dgm:spPr/>
    </dgm:pt>
  </dgm:ptLst>
  <dgm:cxnLst>
    <dgm:cxn modelId="{87726606-1592-4C3C-B75A-04610B1A8163}" type="presOf" srcId="{12CBE35B-E442-41F6-BAEC-053AC12B9A1A}" destId="{7A0AAB13-6829-4E65-8F9A-7A3ADC983C74}" srcOrd="1" destOrd="0" presId="urn:microsoft.com/office/officeart/2005/8/layout/process3"/>
    <dgm:cxn modelId="{0A2AF30E-07B4-4C9B-9048-080017847234}" srcId="{C83869A3-02C3-41C2-B583-50EE2A6E5599}" destId="{3A3E67EB-1718-4610-AE1D-827D5C21BF2D}" srcOrd="0" destOrd="0" parTransId="{4D91AB62-D2A4-44E4-8CBB-80899CAC92AD}" sibTransId="{DF5E3B35-396A-47AB-8187-B09CB8EEFBDB}"/>
    <dgm:cxn modelId="{FA04A413-E0AE-4C91-A969-7BBD5CC470F6}" type="presOf" srcId="{4FF1973E-83D5-434D-BF93-9D921120F923}" destId="{EFA6917A-E60B-409F-B7D7-B8BC7F4B16CA}" srcOrd="1" destOrd="0" presId="urn:microsoft.com/office/officeart/2005/8/layout/process3"/>
    <dgm:cxn modelId="{BE9CB313-7D68-44A6-A428-DB999A9775D2}" type="presOf" srcId="{5DCD2EEA-81E1-4FC0-A7C4-6E1CC0BE1D0C}" destId="{B4096BA7-C570-4428-9299-C8E99D133069}" srcOrd="0" destOrd="0" presId="urn:microsoft.com/office/officeart/2005/8/layout/process3"/>
    <dgm:cxn modelId="{20465319-0F1F-45CB-8422-0CE169AAC7A7}" type="presOf" srcId="{7CE1213A-1A71-4707-BD7C-75C60FF0480F}" destId="{760F88EB-5A46-4767-8335-B660BB3EF54E}" srcOrd="0" destOrd="0" presId="urn:microsoft.com/office/officeart/2005/8/layout/process3"/>
    <dgm:cxn modelId="{535F5123-B0CD-42D9-88DF-C96A80807482}" srcId="{E612D697-96E6-4CE3-80EE-CE001AD1A128}" destId="{A3ED51A0-CD70-4107-B3A6-8A6D29079059}" srcOrd="0" destOrd="0" parTransId="{A34C866C-C7AA-47F9-A58A-571090B747AB}" sibTransId="{CBA0C141-CA6B-4EA9-A9F3-09DFBC323637}"/>
    <dgm:cxn modelId="{1CED7C34-BC7C-45E6-9B70-594E1151B613}" type="presOf" srcId="{0527DD48-F2AF-4982-B0B9-91F7005CB1FA}" destId="{3ADB0066-DE68-44DD-9139-4B497D5D4F41}" srcOrd="0" destOrd="0" presId="urn:microsoft.com/office/officeart/2005/8/layout/process3"/>
    <dgm:cxn modelId="{1A193C35-8A41-45F4-B04B-ABB5BA6311B4}" type="presOf" srcId="{D8E550FA-CAB0-483F-9E78-E435B706D06E}" destId="{AE8BCEBC-FD48-4745-BAF4-D4BF9D1681F4}" srcOrd="0" destOrd="0" presId="urn:microsoft.com/office/officeart/2005/8/layout/process3"/>
    <dgm:cxn modelId="{865A9C35-9BB8-4238-B435-0CF331FE6CB3}" type="presOf" srcId="{4FF1973E-83D5-434D-BF93-9D921120F923}" destId="{8CC60A2A-0B7F-4602-B4A1-62DA5453D2B9}" srcOrd="0" destOrd="0" presId="urn:microsoft.com/office/officeart/2005/8/layout/process3"/>
    <dgm:cxn modelId="{2F9C6B39-1F61-45F0-86B8-6694E0D771DD}" type="presOf" srcId="{65921DA5-B78C-4541-9CD6-B1244B140F85}" destId="{4E4C6A91-0A82-4949-9705-65C158C3B79F}" srcOrd="0" destOrd="0" presId="urn:microsoft.com/office/officeart/2005/8/layout/process3"/>
    <dgm:cxn modelId="{B707E93C-D6A1-4BFC-BEB4-947D651DBC22}" type="presOf" srcId="{3A3E67EB-1718-4610-AE1D-827D5C21BF2D}" destId="{620DB440-3963-4FF5-9E88-8AC32C7D7B85}" srcOrd="0" destOrd="0" presId="urn:microsoft.com/office/officeart/2005/8/layout/process3"/>
    <dgm:cxn modelId="{D842233D-EA78-4ADB-ADBE-1F46678961C9}" type="presOf" srcId="{E612D697-96E6-4CE3-80EE-CE001AD1A128}" destId="{F460001B-7CAD-48A5-B7FF-346C71B3C4BC}" srcOrd="0" destOrd="0" presId="urn:microsoft.com/office/officeart/2005/8/layout/process3"/>
    <dgm:cxn modelId="{66378F62-53D8-4888-A537-E328EE83C039}" type="presOf" srcId="{A67B0CAD-E2E9-4845-A773-97590606A410}" destId="{C5E60FE3-1A9A-4542-874D-AB413F50E32F}" srcOrd="0" destOrd="0" presId="urn:microsoft.com/office/officeart/2005/8/layout/process3"/>
    <dgm:cxn modelId="{C006BB43-BE66-402A-B166-37ACD35960DB}" type="presOf" srcId="{242B7599-65C6-4675-9BD5-68557B5AC95D}" destId="{BF5604A3-4F8D-4A91-AA8F-56F2F4FABCCB}" srcOrd="0" destOrd="0" presId="urn:microsoft.com/office/officeart/2005/8/layout/process3"/>
    <dgm:cxn modelId="{943AC056-43BC-48F6-B6FA-6104123B239A}" srcId="{A67B0CAD-E2E9-4845-A773-97590606A410}" destId="{AC7DBF5C-B6DF-4959-ABC2-A0B02FB411E8}" srcOrd="0" destOrd="0" parTransId="{83585633-02B3-4E03-9091-8E73B3F12F7D}" sibTransId="{DD020B95-8C03-4F42-A89C-EB349E123499}"/>
    <dgm:cxn modelId="{8695D156-E8B6-45C3-99D3-40A115DC7A94}" type="presOf" srcId="{7CE1213A-1A71-4707-BD7C-75C60FF0480F}" destId="{22D42BF5-9680-4EDE-8D3E-35A89CF9A901}" srcOrd="1" destOrd="0" presId="urn:microsoft.com/office/officeart/2005/8/layout/process3"/>
    <dgm:cxn modelId="{B55C4B5A-08EF-4302-8E5A-31690A32915D}" type="presOf" srcId="{C83869A3-02C3-41C2-B583-50EE2A6E5599}" destId="{C4B63A8E-2B59-47E3-AD05-11ED079236D2}" srcOrd="1" destOrd="0" presId="urn:microsoft.com/office/officeart/2005/8/layout/process3"/>
    <dgm:cxn modelId="{49E6F281-9175-45CF-912C-73DC128C0EF7}" type="presOf" srcId="{793C1FDC-D3E7-48F3-AB3F-D77B37FBC0B2}" destId="{1E85EEF2-2E2A-4A46-8523-0A8D2C12F811}" srcOrd="0" destOrd="0" presId="urn:microsoft.com/office/officeart/2005/8/layout/process3"/>
    <dgm:cxn modelId="{B85F0782-B71B-47E8-A5CE-F6774CA91544}" type="presOf" srcId="{A67B0CAD-E2E9-4845-A773-97590606A410}" destId="{9C36A732-6784-426A-BE5D-071476B4AE15}" srcOrd="1" destOrd="0" presId="urn:microsoft.com/office/officeart/2005/8/layout/process3"/>
    <dgm:cxn modelId="{A78EA284-F125-47F1-A407-D5E478191703}" srcId="{D8E550FA-CAB0-483F-9E78-E435B706D06E}" destId="{12CBE35B-E442-41F6-BAEC-053AC12B9A1A}" srcOrd="5" destOrd="0" parTransId="{3DE7B38A-9754-490D-882E-44181EDCB548}" sibTransId="{1EBE1E92-BD74-4CD6-ACAC-A669C0B3ACA6}"/>
    <dgm:cxn modelId="{ED38EF89-EF27-4507-BAA9-941FC19A0BDC}" type="presOf" srcId="{0527DD48-F2AF-4982-B0B9-91F7005CB1FA}" destId="{07E2FA70-F35A-444E-855A-6706D5E01250}" srcOrd="1" destOrd="0" presId="urn:microsoft.com/office/officeart/2005/8/layout/process3"/>
    <dgm:cxn modelId="{C596558F-EE5B-4C61-93CE-D606F8A61B85}" type="presOf" srcId="{A19411DF-632E-4B58-B7BF-3F10DCF393D8}" destId="{FFC65562-F4B5-4141-A3DD-B9706FD5E03F}" srcOrd="0" destOrd="0" presId="urn:microsoft.com/office/officeart/2005/8/layout/process3"/>
    <dgm:cxn modelId="{3FD5B4A2-8C26-4413-B245-ECE8FE65E8F9}" type="presOf" srcId="{AC7DBF5C-B6DF-4959-ABC2-A0B02FB411E8}" destId="{BD5DEFA2-8902-44E9-AAC0-00027EFFB793}" srcOrd="0" destOrd="0" presId="urn:microsoft.com/office/officeart/2005/8/layout/process3"/>
    <dgm:cxn modelId="{5C18F9A4-0E64-43E9-A66E-AE5A32674B3B}" type="presOf" srcId="{65921DA5-B78C-4541-9CD6-B1244B140F85}" destId="{A007ECCB-149F-4872-AE9A-2ECCBA5AFC10}" srcOrd="1" destOrd="0" presId="urn:microsoft.com/office/officeart/2005/8/layout/process3"/>
    <dgm:cxn modelId="{D8C205A5-8562-4E19-B609-3C9B610B57C3}" srcId="{65921DA5-B78C-4541-9CD6-B1244B140F85}" destId="{5DCD2EEA-81E1-4FC0-A7C4-6E1CC0BE1D0C}" srcOrd="0" destOrd="0" parTransId="{03EF15C6-11EC-48DC-A235-EF53A07EC7BB}" sibTransId="{9DB0B525-1D87-497B-AEB1-949D4D829D5D}"/>
    <dgm:cxn modelId="{2A5410B1-2AE0-4E76-801F-0E4877503CB6}" srcId="{D8E550FA-CAB0-483F-9E78-E435B706D06E}" destId="{E612D697-96E6-4CE3-80EE-CE001AD1A128}" srcOrd="2" destOrd="0" parTransId="{17A81748-81B4-47EF-92AB-7795FE2A883C}" sibTransId="{4FF1973E-83D5-434D-BF93-9D921120F923}"/>
    <dgm:cxn modelId="{01445DB5-EBC4-4751-8FC3-4C36F37315D3}" type="presOf" srcId="{E612D697-96E6-4CE3-80EE-CE001AD1A128}" destId="{000B9C42-7159-42E6-935F-E8867BDC8962}" srcOrd="1" destOrd="0" presId="urn:microsoft.com/office/officeart/2005/8/layout/process3"/>
    <dgm:cxn modelId="{299380BB-FA92-4C52-A060-24BBC44F2A25}" type="presOf" srcId="{793C1FDC-D3E7-48F3-AB3F-D77B37FBC0B2}" destId="{54E340EC-CA1C-4216-B7E5-A7217FB78003}" srcOrd="1" destOrd="0" presId="urn:microsoft.com/office/officeart/2005/8/layout/process3"/>
    <dgm:cxn modelId="{1A4E40BC-3F3F-4258-BDA7-1032F203D0EA}" srcId="{D8E550FA-CAB0-483F-9E78-E435B706D06E}" destId="{793C1FDC-D3E7-48F3-AB3F-D77B37FBC0B2}" srcOrd="4" destOrd="0" parTransId="{E78DDFC5-4826-4238-869A-67D920ABA04D}" sibTransId="{EA5CB358-F3D7-4551-9CF8-AE7980673F42}"/>
    <dgm:cxn modelId="{97DB92BC-A4A0-4F26-B600-9D4CF03A57CE}" srcId="{12CBE35B-E442-41F6-BAEC-053AC12B9A1A}" destId="{A19411DF-632E-4B58-B7BF-3F10DCF393D8}" srcOrd="0" destOrd="0" parTransId="{84319D22-210A-48D0-9689-F0F9EC587368}" sibTransId="{07158078-5E44-412A-8501-581CCEB9262D}"/>
    <dgm:cxn modelId="{10686BC4-9950-4B7E-9638-0A0BAAAA410A}" srcId="{D8E550FA-CAB0-483F-9E78-E435B706D06E}" destId="{65921DA5-B78C-4541-9CD6-B1244B140F85}" srcOrd="3" destOrd="0" parTransId="{54AAC099-7C54-479A-BB07-C9530CAA5E68}" sibTransId="{0527DD48-F2AF-4982-B0B9-91F7005CB1FA}"/>
    <dgm:cxn modelId="{3FD1BBCA-FB2E-442E-A8EF-15EBC96343D0}" srcId="{D8E550FA-CAB0-483F-9E78-E435B706D06E}" destId="{A67B0CAD-E2E9-4845-A773-97590606A410}" srcOrd="0" destOrd="0" parTransId="{D3D39113-E98D-4FBC-8919-750CE5931794}" sibTransId="{7CE1213A-1A71-4707-BD7C-75C60FF0480F}"/>
    <dgm:cxn modelId="{442B94CB-271A-405E-BC28-D3DDE009C9EA}" type="presOf" srcId="{C83869A3-02C3-41C2-B583-50EE2A6E5599}" destId="{FBB9A592-AA4C-4434-A61B-90F4FBE36522}" srcOrd="0" destOrd="0" presId="urn:microsoft.com/office/officeart/2005/8/layout/process3"/>
    <dgm:cxn modelId="{1C07B2CE-B982-4A2E-B858-B349B8BBEDFF}" srcId="{D8E550FA-CAB0-483F-9E78-E435B706D06E}" destId="{C83869A3-02C3-41C2-B583-50EE2A6E5599}" srcOrd="1" destOrd="0" parTransId="{CC0EA703-9D8A-43AD-B7C0-035069FA8F4C}" sibTransId="{F4D4BAB4-9E19-4931-8061-BE23B9A91985}"/>
    <dgm:cxn modelId="{91173FD0-28BA-4DC0-858F-CCD7720F46A4}" type="presOf" srcId="{EA5CB358-F3D7-4551-9CF8-AE7980673F42}" destId="{44B1B0D5-16D7-4849-BBAC-9CB953A122C6}" srcOrd="0" destOrd="0" presId="urn:microsoft.com/office/officeart/2005/8/layout/process3"/>
    <dgm:cxn modelId="{F5C7EEE6-E247-47C1-8787-05FB89D9CC8B}" type="presOf" srcId="{F4D4BAB4-9E19-4931-8061-BE23B9A91985}" destId="{ECE20384-2584-482F-888A-96DD8AE256B9}" srcOrd="1" destOrd="0" presId="urn:microsoft.com/office/officeart/2005/8/layout/process3"/>
    <dgm:cxn modelId="{B5A7D0E8-D184-4D08-AC00-2E07DD123CF3}" srcId="{793C1FDC-D3E7-48F3-AB3F-D77B37FBC0B2}" destId="{242B7599-65C6-4675-9BD5-68557B5AC95D}" srcOrd="0" destOrd="0" parTransId="{AA8993DE-D04B-4563-9A6F-25CFD5569881}" sibTransId="{570CB546-7942-4EF0-976E-58900B101BBA}"/>
    <dgm:cxn modelId="{6472CEF7-AA96-4409-8CFE-CAC18911F817}" type="presOf" srcId="{EA5CB358-F3D7-4551-9CF8-AE7980673F42}" destId="{95A29EF5-1721-4651-BA85-15EB246D3A1C}" srcOrd="1" destOrd="0" presId="urn:microsoft.com/office/officeart/2005/8/layout/process3"/>
    <dgm:cxn modelId="{7AB742F9-240A-473E-A47D-6464462F6057}" type="presOf" srcId="{F4D4BAB4-9E19-4931-8061-BE23B9A91985}" destId="{75A0E0DC-EEEB-4046-824B-F4BFD10B65AB}" srcOrd="0" destOrd="0" presId="urn:microsoft.com/office/officeart/2005/8/layout/process3"/>
    <dgm:cxn modelId="{D45236FB-E7F1-4F53-8373-54FBBD889478}" type="presOf" srcId="{A3ED51A0-CD70-4107-B3A6-8A6D29079059}" destId="{ED2D2DE9-6773-4243-9828-DDBFBBC16156}" srcOrd="0" destOrd="0" presId="urn:microsoft.com/office/officeart/2005/8/layout/process3"/>
    <dgm:cxn modelId="{7705BDFE-00F5-4639-8BF3-D14FD7486E76}" type="presOf" srcId="{12CBE35B-E442-41F6-BAEC-053AC12B9A1A}" destId="{5BC8F807-694F-40AC-9338-C8B81AF963C9}" srcOrd="0" destOrd="0" presId="urn:microsoft.com/office/officeart/2005/8/layout/process3"/>
    <dgm:cxn modelId="{9EC79E3E-DDE1-4276-9005-087B3FC9552E}" type="presParOf" srcId="{AE8BCEBC-FD48-4745-BAF4-D4BF9D1681F4}" destId="{C194222D-2E5A-49BA-9318-08E2E18827C4}" srcOrd="0" destOrd="0" presId="urn:microsoft.com/office/officeart/2005/8/layout/process3"/>
    <dgm:cxn modelId="{64EF65C5-9B61-4EC4-9CBC-54E5AD885B25}" type="presParOf" srcId="{C194222D-2E5A-49BA-9318-08E2E18827C4}" destId="{C5E60FE3-1A9A-4542-874D-AB413F50E32F}" srcOrd="0" destOrd="0" presId="urn:microsoft.com/office/officeart/2005/8/layout/process3"/>
    <dgm:cxn modelId="{538E9926-6F6A-4D18-821B-C1119798764C}" type="presParOf" srcId="{C194222D-2E5A-49BA-9318-08E2E18827C4}" destId="{9C36A732-6784-426A-BE5D-071476B4AE15}" srcOrd="1" destOrd="0" presId="urn:microsoft.com/office/officeart/2005/8/layout/process3"/>
    <dgm:cxn modelId="{6E3A09BB-7B7A-40CB-B7B4-D63CC09A16BC}" type="presParOf" srcId="{C194222D-2E5A-49BA-9318-08E2E18827C4}" destId="{BD5DEFA2-8902-44E9-AAC0-00027EFFB793}" srcOrd="2" destOrd="0" presId="urn:microsoft.com/office/officeart/2005/8/layout/process3"/>
    <dgm:cxn modelId="{FF5372BD-0C6B-46B3-8E41-225A523E6B68}" type="presParOf" srcId="{AE8BCEBC-FD48-4745-BAF4-D4BF9D1681F4}" destId="{760F88EB-5A46-4767-8335-B660BB3EF54E}" srcOrd="1" destOrd="0" presId="urn:microsoft.com/office/officeart/2005/8/layout/process3"/>
    <dgm:cxn modelId="{1B5254F8-C600-4B97-94F6-FD16A63E6F6C}" type="presParOf" srcId="{760F88EB-5A46-4767-8335-B660BB3EF54E}" destId="{22D42BF5-9680-4EDE-8D3E-35A89CF9A901}" srcOrd="0" destOrd="0" presId="urn:microsoft.com/office/officeart/2005/8/layout/process3"/>
    <dgm:cxn modelId="{4EC1F5AE-F5E5-4D37-9F3E-77EEB59B84CD}" type="presParOf" srcId="{AE8BCEBC-FD48-4745-BAF4-D4BF9D1681F4}" destId="{5DD38E0A-3BE2-4372-873A-14A677C86BDB}" srcOrd="2" destOrd="0" presId="urn:microsoft.com/office/officeart/2005/8/layout/process3"/>
    <dgm:cxn modelId="{7DE10098-82ED-4C25-9D9C-7994B0C9FBEF}" type="presParOf" srcId="{5DD38E0A-3BE2-4372-873A-14A677C86BDB}" destId="{FBB9A592-AA4C-4434-A61B-90F4FBE36522}" srcOrd="0" destOrd="0" presId="urn:microsoft.com/office/officeart/2005/8/layout/process3"/>
    <dgm:cxn modelId="{FE49882D-CB8B-4ACD-8C41-FF475AB1487F}" type="presParOf" srcId="{5DD38E0A-3BE2-4372-873A-14A677C86BDB}" destId="{C4B63A8E-2B59-47E3-AD05-11ED079236D2}" srcOrd="1" destOrd="0" presId="urn:microsoft.com/office/officeart/2005/8/layout/process3"/>
    <dgm:cxn modelId="{7FE525CC-8DE7-4EE9-B69D-55ABC63428CD}" type="presParOf" srcId="{5DD38E0A-3BE2-4372-873A-14A677C86BDB}" destId="{620DB440-3963-4FF5-9E88-8AC32C7D7B85}" srcOrd="2" destOrd="0" presId="urn:microsoft.com/office/officeart/2005/8/layout/process3"/>
    <dgm:cxn modelId="{15FD985F-CA28-44F6-98A5-BD9B7CA6604F}" type="presParOf" srcId="{AE8BCEBC-FD48-4745-BAF4-D4BF9D1681F4}" destId="{75A0E0DC-EEEB-4046-824B-F4BFD10B65AB}" srcOrd="3" destOrd="0" presId="urn:microsoft.com/office/officeart/2005/8/layout/process3"/>
    <dgm:cxn modelId="{E709554A-0687-456C-A195-62CCF5862D0E}" type="presParOf" srcId="{75A0E0DC-EEEB-4046-824B-F4BFD10B65AB}" destId="{ECE20384-2584-482F-888A-96DD8AE256B9}" srcOrd="0" destOrd="0" presId="urn:microsoft.com/office/officeart/2005/8/layout/process3"/>
    <dgm:cxn modelId="{EC21C3E9-AA11-4543-85B2-B8E8E6DE6EF4}" type="presParOf" srcId="{AE8BCEBC-FD48-4745-BAF4-D4BF9D1681F4}" destId="{42872FD8-3129-495E-B08B-B7666BAB6242}" srcOrd="4" destOrd="0" presId="urn:microsoft.com/office/officeart/2005/8/layout/process3"/>
    <dgm:cxn modelId="{46F9B91E-9487-4B79-835D-C2F6BAE4187A}" type="presParOf" srcId="{42872FD8-3129-495E-B08B-B7666BAB6242}" destId="{F460001B-7CAD-48A5-B7FF-346C71B3C4BC}" srcOrd="0" destOrd="0" presId="urn:microsoft.com/office/officeart/2005/8/layout/process3"/>
    <dgm:cxn modelId="{A8F6667A-8E0A-4F65-830B-DBDBD87BC8DD}" type="presParOf" srcId="{42872FD8-3129-495E-B08B-B7666BAB6242}" destId="{000B9C42-7159-42E6-935F-E8867BDC8962}" srcOrd="1" destOrd="0" presId="urn:microsoft.com/office/officeart/2005/8/layout/process3"/>
    <dgm:cxn modelId="{1E997426-BBAD-43E8-8CDF-53B282DED86D}" type="presParOf" srcId="{42872FD8-3129-495E-B08B-B7666BAB6242}" destId="{ED2D2DE9-6773-4243-9828-DDBFBBC16156}" srcOrd="2" destOrd="0" presId="urn:microsoft.com/office/officeart/2005/8/layout/process3"/>
    <dgm:cxn modelId="{CE082043-59A3-47A2-899A-72B52F253A24}" type="presParOf" srcId="{AE8BCEBC-FD48-4745-BAF4-D4BF9D1681F4}" destId="{8CC60A2A-0B7F-4602-B4A1-62DA5453D2B9}" srcOrd="5" destOrd="0" presId="urn:microsoft.com/office/officeart/2005/8/layout/process3"/>
    <dgm:cxn modelId="{3132C61D-8ADA-4138-BF0D-A3067EDF0036}" type="presParOf" srcId="{8CC60A2A-0B7F-4602-B4A1-62DA5453D2B9}" destId="{EFA6917A-E60B-409F-B7D7-B8BC7F4B16CA}" srcOrd="0" destOrd="0" presId="urn:microsoft.com/office/officeart/2005/8/layout/process3"/>
    <dgm:cxn modelId="{77FC0864-646C-4778-918B-829DAE98CF7E}" type="presParOf" srcId="{AE8BCEBC-FD48-4745-BAF4-D4BF9D1681F4}" destId="{489B425B-8F44-4D2D-9980-AD521D8D2638}" srcOrd="6" destOrd="0" presId="urn:microsoft.com/office/officeart/2005/8/layout/process3"/>
    <dgm:cxn modelId="{90F7CF09-F80D-4E35-B7EC-4D465E07016E}" type="presParOf" srcId="{489B425B-8F44-4D2D-9980-AD521D8D2638}" destId="{4E4C6A91-0A82-4949-9705-65C158C3B79F}" srcOrd="0" destOrd="0" presId="urn:microsoft.com/office/officeart/2005/8/layout/process3"/>
    <dgm:cxn modelId="{4ABC6CE3-6436-4490-8A44-67FAF9B2F399}" type="presParOf" srcId="{489B425B-8F44-4D2D-9980-AD521D8D2638}" destId="{A007ECCB-149F-4872-AE9A-2ECCBA5AFC10}" srcOrd="1" destOrd="0" presId="urn:microsoft.com/office/officeart/2005/8/layout/process3"/>
    <dgm:cxn modelId="{E83B8A08-F607-44CC-9EC3-3DB5A31DF691}" type="presParOf" srcId="{489B425B-8F44-4D2D-9980-AD521D8D2638}" destId="{B4096BA7-C570-4428-9299-C8E99D133069}" srcOrd="2" destOrd="0" presId="urn:microsoft.com/office/officeart/2005/8/layout/process3"/>
    <dgm:cxn modelId="{18E08030-3989-4FBC-AA9D-4410E6D0CC33}" type="presParOf" srcId="{AE8BCEBC-FD48-4745-BAF4-D4BF9D1681F4}" destId="{3ADB0066-DE68-44DD-9139-4B497D5D4F41}" srcOrd="7" destOrd="0" presId="urn:microsoft.com/office/officeart/2005/8/layout/process3"/>
    <dgm:cxn modelId="{D6950F9B-E13A-4D38-90F1-41FBD8E78EB0}" type="presParOf" srcId="{3ADB0066-DE68-44DD-9139-4B497D5D4F41}" destId="{07E2FA70-F35A-444E-855A-6706D5E01250}" srcOrd="0" destOrd="0" presId="urn:microsoft.com/office/officeart/2005/8/layout/process3"/>
    <dgm:cxn modelId="{329C22A1-2463-4580-8B2C-E24155595109}" type="presParOf" srcId="{AE8BCEBC-FD48-4745-BAF4-D4BF9D1681F4}" destId="{4AD82F4B-A11A-48CF-B279-A54169A576EF}" srcOrd="8" destOrd="0" presId="urn:microsoft.com/office/officeart/2005/8/layout/process3"/>
    <dgm:cxn modelId="{9A825F79-1DAE-46DE-BCAF-88BC094FDA9D}" type="presParOf" srcId="{4AD82F4B-A11A-48CF-B279-A54169A576EF}" destId="{1E85EEF2-2E2A-4A46-8523-0A8D2C12F811}" srcOrd="0" destOrd="0" presId="urn:microsoft.com/office/officeart/2005/8/layout/process3"/>
    <dgm:cxn modelId="{E180FFBA-DE4C-4BBA-8886-8651D73F49C9}" type="presParOf" srcId="{4AD82F4B-A11A-48CF-B279-A54169A576EF}" destId="{54E340EC-CA1C-4216-B7E5-A7217FB78003}" srcOrd="1" destOrd="0" presId="urn:microsoft.com/office/officeart/2005/8/layout/process3"/>
    <dgm:cxn modelId="{CED99F8C-6315-4E24-BE8D-A3AEE5DD7C9C}" type="presParOf" srcId="{4AD82F4B-A11A-48CF-B279-A54169A576EF}" destId="{BF5604A3-4F8D-4A91-AA8F-56F2F4FABCCB}" srcOrd="2" destOrd="0" presId="urn:microsoft.com/office/officeart/2005/8/layout/process3"/>
    <dgm:cxn modelId="{AB0859F7-4952-4AAA-A6CA-6E537C791B07}" type="presParOf" srcId="{AE8BCEBC-FD48-4745-BAF4-D4BF9D1681F4}" destId="{44B1B0D5-16D7-4849-BBAC-9CB953A122C6}" srcOrd="9" destOrd="0" presId="urn:microsoft.com/office/officeart/2005/8/layout/process3"/>
    <dgm:cxn modelId="{D0355B04-2BBC-4EFC-84EB-F2EBE6F6F23A}" type="presParOf" srcId="{44B1B0D5-16D7-4849-BBAC-9CB953A122C6}" destId="{95A29EF5-1721-4651-BA85-15EB246D3A1C}" srcOrd="0" destOrd="0" presId="urn:microsoft.com/office/officeart/2005/8/layout/process3"/>
    <dgm:cxn modelId="{4D329D8C-5EDE-41BB-8768-F202A997A861}" type="presParOf" srcId="{AE8BCEBC-FD48-4745-BAF4-D4BF9D1681F4}" destId="{2DC374F3-5005-4B9B-8E9B-6184445EA8CD}" srcOrd="10" destOrd="0" presId="urn:microsoft.com/office/officeart/2005/8/layout/process3"/>
    <dgm:cxn modelId="{0E93B418-6BCF-4266-A06A-B2C4E91A83EC}" type="presParOf" srcId="{2DC374F3-5005-4B9B-8E9B-6184445EA8CD}" destId="{5BC8F807-694F-40AC-9338-C8B81AF963C9}" srcOrd="0" destOrd="0" presId="urn:microsoft.com/office/officeart/2005/8/layout/process3"/>
    <dgm:cxn modelId="{CF74CACC-1ABB-4884-BCE5-C6822448DF4A}" type="presParOf" srcId="{2DC374F3-5005-4B9B-8E9B-6184445EA8CD}" destId="{7A0AAB13-6829-4E65-8F9A-7A3ADC983C74}" srcOrd="1" destOrd="0" presId="urn:microsoft.com/office/officeart/2005/8/layout/process3"/>
    <dgm:cxn modelId="{9E161C88-E57D-42FB-9FF5-4040699F3AB2}" type="presParOf" srcId="{2DC374F3-5005-4B9B-8E9B-6184445EA8CD}" destId="{FFC65562-F4B5-4141-A3DD-B9706FD5E03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8E2441-BACE-4520-9D0C-590D5B4A47B2}"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AU"/>
        </a:p>
      </dgm:t>
    </dgm:pt>
    <dgm:pt modelId="{7462FBE3-DA7C-411F-8C99-4BF707018AB4}">
      <dgm:prSet phldrT="[Text]" custT="1"/>
      <dgm:spPr/>
      <dgm:t>
        <a:bodyPr/>
        <a:lstStyle/>
        <a:p>
          <a:r>
            <a:rPr lang="en-AU" sz="1900" dirty="0"/>
            <a:t>Improving productivity</a:t>
          </a:r>
        </a:p>
      </dgm:t>
    </dgm:pt>
    <dgm:pt modelId="{9C0AE6AC-1C39-4BE7-A126-6D9F51A4F176}" type="parTrans" cxnId="{E427C0C3-41FC-4356-81DB-5EE687B4B1B7}">
      <dgm:prSet/>
      <dgm:spPr/>
      <dgm:t>
        <a:bodyPr/>
        <a:lstStyle/>
        <a:p>
          <a:endParaRPr lang="en-AU"/>
        </a:p>
      </dgm:t>
    </dgm:pt>
    <dgm:pt modelId="{1D071DDE-9DF5-4790-BA32-58C41BC18887}" type="sibTrans" cxnId="{E427C0C3-41FC-4356-81DB-5EE687B4B1B7}">
      <dgm:prSet/>
      <dgm:spPr/>
      <dgm:t>
        <a:bodyPr/>
        <a:lstStyle/>
        <a:p>
          <a:endParaRPr lang="en-AU"/>
        </a:p>
      </dgm:t>
    </dgm:pt>
    <dgm:pt modelId="{81486DD0-B337-4D8F-BADF-0D57CDFC7A97}">
      <dgm:prSet phldrT="[Text]"/>
      <dgm:spPr/>
      <dgm:t>
        <a:bodyPr/>
        <a:lstStyle/>
        <a:p>
          <a:endParaRPr lang="en-AU" dirty="0"/>
        </a:p>
      </dgm:t>
    </dgm:pt>
    <dgm:pt modelId="{573A80C8-A47F-4FD3-A773-791BFFFCD662}" type="sibTrans" cxnId="{392054FC-24DA-4200-95FD-A387B629A835}">
      <dgm:prSet/>
      <dgm:spPr/>
      <dgm:t>
        <a:bodyPr/>
        <a:lstStyle/>
        <a:p>
          <a:endParaRPr lang="en-AU"/>
        </a:p>
      </dgm:t>
    </dgm:pt>
    <dgm:pt modelId="{A6AEA019-7B0B-4573-B774-28F8424F5F3B}" type="parTrans" cxnId="{392054FC-24DA-4200-95FD-A387B629A835}">
      <dgm:prSet/>
      <dgm:spPr/>
      <dgm:t>
        <a:bodyPr/>
        <a:lstStyle/>
        <a:p>
          <a:endParaRPr lang="en-AU"/>
        </a:p>
      </dgm:t>
    </dgm:pt>
    <dgm:pt modelId="{0F11120A-30C6-4192-AA5D-8A146F8C88F8}">
      <dgm:prSet phldrT="[Text]" custT="1"/>
      <dgm:spPr/>
      <dgm:t>
        <a:bodyPr/>
        <a:lstStyle/>
        <a:p>
          <a:r>
            <a:rPr lang="en-AU" sz="1900" dirty="0"/>
            <a:t>Promoting team building</a:t>
          </a:r>
        </a:p>
      </dgm:t>
    </dgm:pt>
    <dgm:pt modelId="{490FF982-63B9-45F4-876E-06F3E1F967C9}" type="sibTrans" cxnId="{5EC9A6DC-BCC0-4CDA-8472-12AC0870C401}">
      <dgm:prSet/>
      <dgm:spPr/>
      <dgm:t>
        <a:bodyPr/>
        <a:lstStyle/>
        <a:p>
          <a:endParaRPr lang="en-AU"/>
        </a:p>
      </dgm:t>
    </dgm:pt>
    <dgm:pt modelId="{548AB5F6-092E-46C1-A007-33481F4C641F}" type="parTrans" cxnId="{5EC9A6DC-BCC0-4CDA-8472-12AC0870C401}">
      <dgm:prSet/>
      <dgm:spPr/>
      <dgm:t>
        <a:bodyPr/>
        <a:lstStyle/>
        <a:p>
          <a:endParaRPr lang="en-AU"/>
        </a:p>
      </dgm:t>
    </dgm:pt>
    <dgm:pt modelId="{98EA2A25-6D7D-4256-957A-BD9958727CF7}" type="pres">
      <dgm:prSet presAssocID="{C68E2441-BACE-4520-9D0C-590D5B4A47B2}" presName="Name0" presStyleCnt="0">
        <dgm:presLayoutVars>
          <dgm:chMax/>
          <dgm:chPref/>
          <dgm:dir/>
        </dgm:presLayoutVars>
      </dgm:prSet>
      <dgm:spPr/>
    </dgm:pt>
    <dgm:pt modelId="{0A942EAE-015A-49C4-A6D9-9D689B77FD75}" type="pres">
      <dgm:prSet presAssocID="{81486DD0-B337-4D8F-BADF-0D57CDFC7A97}" presName="parenttextcomposite" presStyleCnt="0"/>
      <dgm:spPr/>
    </dgm:pt>
    <dgm:pt modelId="{4B78FF32-C98D-4863-AEC0-D38F9F7A6946}" type="pres">
      <dgm:prSet presAssocID="{81486DD0-B337-4D8F-BADF-0D57CDFC7A97}" presName="parenttext" presStyleLbl="revTx" presStyleIdx="0" presStyleCnt="2">
        <dgm:presLayoutVars>
          <dgm:chMax/>
          <dgm:chPref val="2"/>
          <dgm:bulletEnabled val="1"/>
        </dgm:presLayoutVars>
      </dgm:prSet>
      <dgm:spPr/>
    </dgm:pt>
    <dgm:pt modelId="{94F46076-4AB7-485E-ABA6-8194E7FCC7F3}" type="pres">
      <dgm:prSet presAssocID="{81486DD0-B337-4D8F-BADF-0D57CDFC7A97}" presName="composite" presStyleCnt="0"/>
      <dgm:spPr/>
    </dgm:pt>
    <dgm:pt modelId="{35EE3CCC-B3C7-4F4B-A217-6DE543453C10}" type="pres">
      <dgm:prSet presAssocID="{81486DD0-B337-4D8F-BADF-0D57CDFC7A97}" presName="chevron1" presStyleLbl="alignNode1" presStyleIdx="0" presStyleCnt="14"/>
      <dgm:spPr/>
    </dgm:pt>
    <dgm:pt modelId="{C8B9CA59-D0F3-4A77-BD73-6057AFCE83A8}" type="pres">
      <dgm:prSet presAssocID="{81486DD0-B337-4D8F-BADF-0D57CDFC7A97}" presName="chevron2" presStyleLbl="alignNode1" presStyleIdx="1" presStyleCnt="14"/>
      <dgm:spPr/>
    </dgm:pt>
    <dgm:pt modelId="{CF430BD9-1B88-4190-928B-396CBA47864B}" type="pres">
      <dgm:prSet presAssocID="{81486DD0-B337-4D8F-BADF-0D57CDFC7A97}" presName="chevron3" presStyleLbl="alignNode1" presStyleIdx="2" presStyleCnt="14"/>
      <dgm:spPr/>
    </dgm:pt>
    <dgm:pt modelId="{0B40CCE6-1077-47D7-A9E8-3B15A611C5E5}" type="pres">
      <dgm:prSet presAssocID="{81486DD0-B337-4D8F-BADF-0D57CDFC7A97}" presName="chevron4" presStyleLbl="alignNode1" presStyleIdx="3" presStyleCnt="14"/>
      <dgm:spPr/>
    </dgm:pt>
    <dgm:pt modelId="{4805C211-ADD2-4701-BD96-9871548C2CE6}" type="pres">
      <dgm:prSet presAssocID="{81486DD0-B337-4D8F-BADF-0D57CDFC7A97}" presName="chevron5" presStyleLbl="alignNode1" presStyleIdx="4" presStyleCnt="14"/>
      <dgm:spPr/>
    </dgm:pt>
    <dgm:pt modelId="{87E4506C-8945-4CFE-B28F-1BE098B4DEA0}" type="pres">
      <dgm:prSet presAssocID="{81486DD0-B337-4D8F-BADF-0D57CDFC7A97}" presName="chevron6" presStyleLbl="alignNode1" presStyleIdx="5" presStyleCnt="14"/>
      <dgm:spPr/>
    </dgm:pt>
    <dgm:pt modelId="{E9C98F44-C0E1-4720-8115-26F2C32A9995}" type="pres">
      <dgm:prSet presAssocID="{81486DD0-B337-4D8F-BADF-0D57CDFC7A97}" presName="chevron7" presStyleLbl="alignNode1" presStyleIdx="6" presStyleCnt="14"/>
      <dgm:spPr/>
    </dgm:pt>
    <dgm:pt modelId="{5EEC9CAF-1190-420F-B1B1-E54FF7DC6A90}" type="pres">
      <dgm:prSet presAssocID="{81486DD0-B337-4D8F-BADF-0D57CDFC7A97}" presName="childtext" presStyleLbl="solidFgAcc1" presStyleIdx="0" presStyleCnt="1">
        <dgm:presLayoutVars>
          <dgm:chMax/>
          <dgm:chPref val="0"/>
          <dgm:bulletEnabled val="1"/>
        </dgm:presLayoutVars>
      </dgm:prSet>
      <dgm:spPr/>
    </dgm:pt>
    <dgm:pt modelId="{D0939DD5-770A-41D0-AE07-9981C79E9CE4}" type="pres">
      <dgm:prSet presAssocID="{573A80C8-A47F-4FD3-A773-791BFFFCD662}" presName="sibTrans" presStyleCnt="0"/>
      <dgm:spPr/>
    </dgm:pt>
    <dgm:pt modelId="{A474DA69-3E3D-4B63-9A23-F8E54CA9F13E}" type="pres">
      <dgm:prSet presAssocID="{0F11120A-30C6-4192-AA5D-8A146F8C88F8}" presName="parenttextcomposite" presStyleCnt="0"/>
      <dgm:spPr/>
    </dgm:pt>
    <dgm:pt modelId="{3EA6C106-E875-420F-89AC-B2D21F15BBD5}" type="pres">
      <dgm:prSet presAssocID="{0F11120A-30C6-4192-AA5D-8A146F8C88F8}" presName="parenttext" presStyleLbl="revTx" presStyleIdx="1" presStyleCnt="2">
        <dgm:presLayoutVars>
          <dgm:chMax/>
          <dgm:chPref val="2"/>
          <dgm:bulletEnabled val="1"/>
        </dgm:presLayoutVars>
      </dgm:prSet>
      <dgm:spPr/>
    </dgm:pt>
    <dgm:pt modelId="{1668F8D3-3F91-4DFA-9470-7D340AE8B606}" type="pres">
      <dgm:prSet presAssocID="{0F11120A-30C6-4192-AA5D-8A146F8C88F8}" presName="parallelogramComposite" presStyleCnt="0"/>
      <dgm:spPr/>
    </dgm:pt>
    <dgm:pt modelId="{BEE68747-B3C9-425E-B2E8-3267DA4BB190}" type="pres">
      <dgm:prSet presAssocID="{0F11120A-30C6-4192-AA5D-8A146F8C88F8}" presName="parallelogram1" presStyleLbl="alignNode1" presStyleIdx="7" presStyleCnt="14"/>
      <dgm:spPr/>
    </dgm:pt>
    <dgm:pt modelId="{B9DEF9F7-5C54-44D2-A148-93ABF5CB24B1}" type="pres">
      <dgm:prSet presAssocID="{0F11120A-30C6-4192-AA5D-8A146F8C88F8}" presName="parallelogram2" presStyleLbl="alignNode1" presStyleIdx="8" presStyleCnt="14"/>
      <dgm:spPr/>
    </dgm:pt>
    <dgm:pt modelId="{6E3ED323-FEA7-4DDD-81B0-2BA14573ABF5}" type="pres">
      <dgm:prSet presAssocID="{0F11120A-30C6-4192-AA5D-8A146F8C88F8}" presName="parallelogram3" presStyleLbl="alignNode1" presStyleIdx="9" presStyleCnt="14"/>
      <dgm:spPr/>
    </dgm:pt>
    <dgm:pt modelId="{5DBD2B2A-EE4A-416C-8371-206FC47343CC}" type="pres">
      <dgm:prSet presAssocID="{0F11120A-30C6-4192-AA5D-8A146F8C88F8}" presName="parallelogram4" presStyleLbl="alignNode1" presStyleIdx="10" presStyleCnt="14"/>
      <dgm:spPr/>
    </dgm:pt>
    <dgm:pt modelId="{53142D72-C6C7-4F42-8B61-093AB3F37EC0}" type="pres">
      <dgm:prSet presAssocID="{0F11120A-30C6-4192-AA5D-8A146F8C88F8}" presName="parallelogram5" presStyleLbl="alignNode1" presStyleIdx="11" presStyleCnt="14"/>
      <dgm:spPr/>
    </dgm:pt>
    <dgm:pt modelId="{C227351D-80F5-4CE8-BCFC-C422F256164A}" type="pres">
      <dgm:prSet presAssocID="{0F11120A-30C6-4192-AA5D-8A146F8C88F8}" presName="parallelogram6" presStyleLbl="alignNode1" presStyleIdx="12" presStyleCnt="14"/>
      <dgm:spPr/>
    </dgm:pt>
    <dgm:pt modelId="{031F0A22-4D1F-4CCC-AA08-CD0E4E8EE8F9}" type="pres">
      <dgm:prSet presAssocID="{0F11120A-30C6-4192-AA5D-8A146F8C88F8}" presName="parallelogram7" presStyleLbl="alignNode1" presStyleIdx="13" presStyleCnt="14"/>
      <dgm:spPr/>
    </dgm:pt>
  </dgm:ptLst>
  <dgm:cxnLst>
    <dgm:cxn modelId="{F26CB57B-78BF-4F3C-8148-5581F9513C00}" type="presOf" srcId="{C68E2441-BACE-4520-9D0C-590D5B4A47B2}" destId="{98EA2A25-6D7D-4256-957A-BD9958727CF7}" srcOrd="0" destOrd="0" presId="urn:microsoft.com/office/officeart/2008/layout/VerticalAccentList"/>
    <dgm:cxn modelId="{FCB2CDAF-04F5-4BA4-A329-DE6B54963013}" type="presOf" srcId="{0F11120A-30C6-4192-AA5D-8A146F8C88F8}" destId="{3EA6C106-E875-420F-89AC-B2D21F15BBD5}" srcOrd="0" destOrd="0" presId="urn:microsoft.com/office/officeart/2008/layout/VerticalAccentList"/>
    <dgm:cxn modelId="{27ED1CB3-2439-492A-9C1E-0C02FEAAB921}" type="presOf" srcId="{7462FBE3-DA7C-411F-8C99-4BF707018AB4}" destId="{5EEC9CAF-1190-420F-B1B1-E54FF7DC6A90}" srcOrd="0" destOrd="0" presId="urn:microsoft.com/office/officeart/2008/layout/VerticalAccentList"/>
    <dgm:cxn modelId="{E427C0C3-41FC-4356-81DB-5EE687B4B1B7}" srcId="{81486DD0-B337-4D8F-BADF-0D57CDFC7A97}" destId="{7462FBE3-DA7C-411F-8C99-4BF707018AB4}" srcOrd="0" destOrd="0" parTransId="{9C0AE6AC-1C39-4BE7-A126-6D9F51A4F176}" sibTransId="{1D071DDE-9DF5-4790-BA32-58C41BC18887}"/>
    <dgm:cxn modelId="{5EC9A6DC-BCC0-4CDA-8472-12AC0870C401}" srcId="{C68E2441-BACE-4520-9D0C-590D5B4A47B2}" destId="{0F11120A-30C6-4192-AA5D-8A146F8C88F8}" srcOrd="1" destOrd="0" parTransId="{548AB5F6-092E-46C1-A007-33481F4C641F}" sibTransId="{490FF982-63B9-45F4-876E-06F3E1F967C9}"/>
    <dgm:cxn modelId="{4ACB0BE1-1D77-4272-97C4-4BC02EAE18E7}" type="presOf" srcId="{81486DD0-B337-4D8F-BADF-0D57CDFC7A97}" destId="{4B78FF32-C98D-4863-AEC0-D38F9F7A6946}" srcOrd="0" destOrd="0" presId="urn:microsoft.com/office/officeart/2008/layout/VerticalAccentList"/>
    <dgm:cxn modelId="{392054FC-24DA-4200-95FD-A387B629A835}" srcId="{C68E2441-BACE-4520-9D0C-590D5B4A47B2}" destId="{81486DD0-B337-4D8F-BADF-0D57CDFC7A97}" srcOrd="0" destOrd="0" parTransId="{A6AEA019-7B0B-4573-B774-28F8424F5F3B}" sibTransId="{573A80C8-A47F-4FD3-A773-791BFFFCD662}"/>
    <dgm:cxn modelId="{BDAB8351-D5F5-4748-8060-CE8827A0CFE8}" type="presParOf" srcId="{98EA2A25-6D7D-4256-957A-BD9958727CF7}" destId="{0A942EAE-015A-49C4-A6D9-9D689B77FD75}" srcOrd="0" destOrd="0" presId="urn:microsoft.com/office/officeart/2008/layout/VerticalAccentList"/>
    <dgm:cxn modelId="{E78E4D11-5826-4D5B-A1F3-C2E7BF6111B4}" type="presParOf" srcId="{0A942EAE-015A-49C4-A6D9-9D689B77FD75}" destId="{4B78FF32-C98D-4863-AEC0-D38F9F7A6946}" srcOrd="0" destOrd="0" presId="urn:microsoft.com/office/officeart/2008/layout/VerticalAccentList"/>
    <dgm:cxn modelId="{8F4944B2-5FF9-4131-9F87-180C8D2C9AAD}" type="presParOf" srcId="{98EA2A25-6D7D-4256-957A-BD9958727CF7}" destId="{94F46076-4AB7-485E-ABA6-8194E7FCC7F3}" srcOrd="1" destOrd="0" presId="urn:microsoft.com/office/officeart/2008/layout/VerticalAccentList"/>
    <dgm:cxn modelId="{A12E1FE1-E6B0-41BC-863E-2F590F784FF9}" type="presParOf" srcId="{94F46076-4AB7-485E-ABA6-8194E7FCC7F3}" destId="{35EE3CCC-B3C7-4F4B-A217-6DE543453C10}" srcOrd="0" destOrd="0" presId="urn:microsoft.com/office/officeart/2008/layout/VerticalAccentList"/>
    <dgm:cxn modelId="{D4561498-409D-4A5B-9AC9-03CE503823AC}" type="presParOf" srcId="{94F46076-4AB7-485E-ABA6-8194E7FCC7F3}" destId="{C8B9CA59-D0F3-4A77-BD73-6057AFCE83A8}" srcOrd="1" destOrd="0" presId="urn:microsoft.com/office/officeart/2008/layout/VerticalAccentList"/>
    <dgm:cxn modelId="{C033173E-740D-4B79-A827-8D75ACB605C1}" type="presParOf" srcId="{94F46076-4AB7-485E-ABA6-8194E7FCC7F3}" destId="{CF430BD9-1B88-4190-928B-396CBA47864B}" srcOrd="2" destOrd="0" presId="urn:microsoft.com/office/officeart/2008/layout/VerticalAccentList"/>
    <dgm:cxn modelId="{06C785B9-EC13-4EF7-9B5D-F9DE41E09BC2}" type="presParOf" srcId="{94F46076-4AB7-485E-ABA6-8194E7FCC7F3}" destId="{0B40CCE6-1077-47D7-A9E8-3B15A611C5E5}" srcOrd="3" destOrd="0" presId="urn:microsoft.com/office/officeart/2008/layout/VerticalAccentList"/>
    <dgm:cxn modelId="{E60FFA37-A917-4522-877D-902FE05F63AB}" type="presParOf" srcId="{94F46076-4AB7-485E-ABA6-8194E7FCC7F3}" destId="{4805C211-ADD2-4701-BD96-9871548C2CE6}" srcOrd="4" destOrd="0" presId="urn:microsoft.com/office/officeart/2008/layout/VerticalAccentList"/>
    <dgm:cxn modelId="{653A2A76-9A0D-4DFF-AEA8-A3F32EB0A2F9}" type="presParOf" srcId="{94F46076-4AB7-485E-ABA6-8194E7FCC7F3}" destId="{87E4506C-8945-4CFE-B28F-1BE098B4DEA0}" srcOrd="5" destOrd="0" presId="urn:microsoft.com/office/officeart/2008/layout/VerticalAccentList"/>
    <dgm:cxn modelId="{6308FD12-704D-422A-80CC-12E6C675A244}" type="presParOf" srcId="{94F46076-4AB7-485E-ABA6-8194E7FCC7F3}" destId="{E9C98F44-C0E1-4720-8115-26F2C32A9995}" srcOrd="6" destOrd="0" presId="urn:microsoft.com/office/officeart/2008/layout/VerticalAccentList"/>
    <dgm:cxn modelId="{41E708C3-FD1F-4D3C-9266-F2F45A68E186}" type="presParOf" srcId="{94F46076-4AB7-485E-ABA6-8194E7FCC7F3}" destId="{5EEC9CAF-1190-420F-B1B1-E54FF7DC6A90}" srcOrd="7" destOrd="0" presId="urn:microsoft.com/office/officeart/2008/layout/VerticalAccentList"/>
    <dgm:cxn modelId="{536EF85E-2149-4F2A-AB90-76B3386C9A6C}" type="presParOf" srcId="{98EA2A25-6D7D-4256-957A-BD9958727CF7}" destId="{D0939DD5-770A-41D0-AE07-9981C79E9CE4}" srcOrd="2" destOrd="0" presId="urn:microsoft.com/office/officeart/2008/layout/VerticalAccentList"/>
    <dgm:cxn modelId="{DEEBAA2F-8059-4B39-B1F1-8125332C043B}" type="presParOf" srcId="{98EA2A25-6D7D-4256-957A-BD9958727CF7}" destId="{A474DA69-3E3D-4B63-9A23-F8E54CA9F13E}" srcOrd="3" destOrd="0" presId="urn:microsoft.com/office/officeart/2008/layout/VerticalAccentList"/>
    <dgm:cxn modelId="{BD5A2641-94A8-4ABC-A94A-1DB1CA5C70D9}" type="presParOf" srcId="{A474DA69-3E3D-4B63-9A23-F8E54CA9F13E}" destId="{3EA6C106-E875-420F-89AC-B2D21F15BBD5}" srcOrd="0" destOrd="0" presId="urn:microsoft.com/office/officeart/2008/layout/VerticalAccentList"/>
    <dgm:cxn modelId="{94D10420-3740-4B20-8A49-F920DC6C6357}" type="presParOf" srcId="{98EA2A25-6D7D-4256-957A-BD9958727CF7}" destId="{1668F8D3-3F91-4DFA-9470-7D340AE8B606}" srcOrd="4" destOrd="0" presId="urn:microsoft.com/office/officeart/2008/layout/VerticalAccentList"/>
    <dgm:cxn modelId="{57F1FCA4-77E5-419A-BBE4-3772B41EA4C1}" type="presParOf" srcId="{1668F8D3-3F91-4DFA-9470-7D340AE8B606}" destId="{BEE68747-B3C9-425E-B2E8-3267DA4BB190}" srcOrd="0" destOrd="0" presId="urn:microsoft.com/office/officeart/2008/layout/VerticalAccentList"/>
    <dgm:cxn modelId="{B4623148-BF2F-492E-8CED-5AD2DBA69593}" type="presParOf" srcId="{1668F8D3-3F91-4DFA-9470-7D340AE8B606}" destId="{B9DEF9F7-5C54-44D2-A148-93ABF5CB24B1}" srcOrd="1" destOrd="0" presId="urn:microsoft.com/office/officeart/2008/layout/VerticalAccentList"/>
    <dgm:cxn modelId="{7D0A2571-1927-414A-9973-254C8EA3D03E}" type="presParOf" srcId="{1668F8D3-3F91-4DFA-9470-7D340AE8B606}" destId="{6E3ED323-FEA7-4DDD-81B0-2BA14573ABF5}" srcOrd="2" destOrd="0" presId="urn:microsoft.com/office/officeart/2008/layout/VerticalAccentList"/>
    <dgm:cxn modelId="{B6289C7A-F3F4-4B06-97B1-0EF1B92F07F8}" type="presParOf" srcId="{1668F8D3-3F91-4DFA-9470-7D340AE8B606}" destId="{5DBD2B2A-EE4A-416C-8371-206FC47343CC}" srcOrd="3" destOrd="0" presId="urn:microsoft.com/office/officeart/2008/layout/VerticalAccentList"/>
    <dgm:cxn modelId="{08BA64C5-19A3-4E65-9547-F84950567050}" type="presParOf" srcId="{1668F8D3-3F91-4DFA-9470-7D340AE8B606}" destId="{53142D72-C6C7-4F42-8B61-093AB3F37EC0}" srcOrd="4" destOrd="0" presId="urn:microsoft.com/office/officeart/2008/layout/VerticalAccentList"/>
    <dgm:cxn modelId="{12DD7693-6F02-4991-8FEA-70D2E3342CD2}" type="presParOf" srcId="{1668F8D3-3F91-4DFA-9470-7D340AE8B606}" destId="{C227351D-80F5-4CE8-BCFC-C422F256164A}" srcOrd="5" destOrd="0" presId="urn:microsoft.com/office/officeart/2008/layout/VerticalAccentList"/>
    <dgm:cxn modelId="{0CB6AA5A-E23C-4D7E-AAE7-AB3C17947886}" type="presParOf" srcId="{1668F8D3-3F91-4DFA-9470-7D340AE8B606}" destId="{031F0A22-4D1F-4CCC-AA08-CD0E4E8EE8F9}" srcOrd="6"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B0BC6CC-0688-4D0B-95A1-A4B634325CAC}" type="doc">
      <dgm:prSet loTypeId="urn:microsoft.com/office/officeart/2005/8/layout/target1" loCatId="relationship" qsTypeId="urn:microsoft.com/office/officeart/2005/8/quickstyle/simple1" qsCatId="simple" csTypeId="urn:microsoft.com/office/officeart/2005/8/colors/accent2_3" csCatId="accent2" phldr="1"/>
      <dgm:spPr/>
    </dgm:pt>
    <dgm:pt modelId="{ED1CC20D-E488-40D8-BA81-58C2E3B762C4}">
      <dgm:prSet phldrT="[Text]"/>
      <dgm:spPr/>
      <dgm:t>
        <a:bodyPr/>
        <a:lstStyle/>
        <a:p>
          <a:r>
            <a:rPr lang="en-AU" b="1" dirty="0"/>
            <a:t> Select the correct form</a:t>
          </a:r>
        </a:p>
      </dgm:t>
    </dgm:pt>
    <dgm:pt modelId="{8A56802A-4536-49F0-9D21-673F59531AC9}" type="parTrans" cxnId="{AD0F06FB-A061-4F6C-9AD8-1C9D2DA13C04}">
      <dgm:prSet/>
      <dgm:spPr/>
      <dgm:t>
        <a:bodyPr/>
        <a:lstStyle/>
        <a:p>
          <a:endParaRPr lang="en-AU"/>
        </a:p>
      </dgm:t>
    </dgm:pt>
    <dgm:pt modelId="{6DAD4D53-0C5A-42DD-9F78-4C0F340F0133}" type="sibTrans" cxnId="{AD0F06FB-A061-4F6C-9AD8-1C9D2DA13C04}">
      <dgm:prSet/>
      <dgm:spPr/>
      <dgm:t>
        <a:bodyPr/>
        <a:lstStyle/>
        <a:p>
          <a:endParaRPr lang="en-AU"/>
        </a:p>
      </dgm:t>
    </dgm:pt>
    <dgm:pt modelId="{23745B69-389A-4B2E-9866-FD5865404993}">
      <dgm:prSet phldrT="[Text]"/>
      <dgm:spPr/>
      <dgm:t>
        <a:bodyPr/>
        <a:lstStyle/>
        <a:p>
          <a:r>
            <a:rPr lang="en-AU" b="1" dirty="0"/>
            <a:t>Complete the form</a:t>
          </a:r>
        </a:p>
      </dgm:t>
    </dgm:pt>
    <dgm:pt modelId="{7CFD27A7-878E-4B8C-87B5-0DF0AA09B7B2}" type="parTrans" cxnId="{3A6CFCFA-E77B-4A08-9521-7C4BCE2753E1}">
      <dgm:prSet/>
      <dgm:spPr/>
      <dgm:t>
        <a:bodyPr/>
        <a:lstStyle/>
        <a:p>
          <a:endParaRPr lang="en-AU"/>
        </a:p>
      </dgm:t>
    </dgm:pt>
    <dgm:pt modelId="{AEA7207B-9D28-42A6-8F60-E9CC005F74B8}" type="sibTrans" cxnId="{3A6CFCFA-E77B-4A08-9521-7C4BCE2753E1}">
      <dgm:prSet/>
      <dgm:spPr/>
      <dgm:t>
        <a:bodyPr/>
        <a:lstStyle/>
        <a:p>
          <a:endParaRPr lang="en-AU"/>
        </a:p>
      </dgm:t>
    </dgm:pt>
    <dgm:pt modelId="{8E90D951-1088-4AA2-AF93-C8125D20195F}">
      <dgm:prSet phldrT="[Text]"/>
      <dgm:spPr/>
      <dgm:t>
        <a:bodyPr/>
        <a:lstStyle/>
        <a:p>
          <a:r>
            <a:rPr lang="en-US" b="1" dirty="0"/>
            <a:t>Check that all the information on the form is correct</a:t>
          </a:r>
          <a:endParaRPr lang="en-AU" b="1" dirty="0"/>
        </a:p>
      </dgm:t>
    </dgm:pt>
    <dgm:pt modelId="{9B25E082-34E5-4C3A-9B38-6EF23FB1AD7B}" type="parTrans" cxnId="{2AA970AD-0DDD-48C1-82A2-1735C4EB893F}">
      <dgm:prSet/>
      <dgm:spPr/>
      <dgm:t>
        <a:bodyPr/>
        <a:lstStyle/>
        <a:p>
          <a:endParaRPr lang="en-AU"/>
        </a:p>
      </dgm:t>
    </dgm:pt>
    <dgm:pt modelId="{EAFBCBB2-5644-4371-960A-78578891145E}" type="sibTrans" cxnId="{2AA970AD-0DDD-48C1-82A2-1735C4EB893F}">
      <dgm:prSet/>
      <dgm:spPr/>
      <dgm:t>
        <a:bodyPr/>
        <a:lstStyle/>
        <a:p>
          <a:endParaRPr lang="en-AU"/>
        </a:p>
      </dgm:t>
    </dgm:pt>
    <dgm:pt modelId="{A5B41249-CBDD-4B24-AC3C-C0DC2BC0DF70}">
      <dgm:prSet phldrT="[Text]"/>
      <dgm:spPr/>
      <dgm:t>
        <a:bodyPr/>
        <a:lstStyle/>
        <a:p>
          <a:r>
            <a:rPr lang="en-US" b="1" dirty="0"/>
            <a:t>Sign the form if required</a:t>
          </a:r>
          <a:endParaRPr lang="en-AU" b="1" dirty="0"/>
        </a:p>
      </dgm:t>
    </dgm:pt>
    <dgm:pt modelId="{DA4387DB-A16E-442F-B5DA-1F2C7BEAA9D3}" type="parTrans" cxnId="{82353BEB-D9AB-41D7-BCC4-BDDB6A46A79E}">
      <dgm:prSet/>
      <dgm:spPr/>
      <dgm:t>
        <a:bodyPr/>
        <a:lstStyle/>
        <a:p>
          <a:endParaRPr lang="en-AU"/>
        </a:p>
      </dgm:t>
    </dgm:pt>
    <dgm:pt modelId="{29A70C65-DB90-44A1-9C19-8DB30D42F4BE}" type="sibTrans" cxnId="{82353BEB-D9AB-41D7-BCC4-BDDB6A46A79E}">
      <dgm:prSet/>
      <dgm:spPr/>
      <dgm:t>
        <a:bodyPr/>
        <a:lstStyle/>
        <a:p>
          <a:endParaRPr lang="en-AU"/>
        </a:p>
      </dgm:t>
    </dgm:pt>
    <dgm:pt modelId="{07BB214B-1C31-419B-90B4-1E6F4EFA736B}">
      <dgm:prSet phldrT="[Text]"/>
      <dgm:spPr/>
      <dgm:t>
        <a:bodyPr/>
        <a:lstStyle/>
        <a:p>
          <a:r>
            <a:rPr lang="en-US" b="1" dirty="0"/>
            <a:t>Give, or submit the form, to the correct person or address</a:t>
          </a:r>
          <a:endParaRPr lang="en-AU" b="1" dirty="0"/>
        </a:p>
      </dgm:t>
    </dgm:pt>
    <dgm:pt modelId="{AEF3D960-2481-4B35-ABC6-43C5DBAD5D11}" type="parTrans" cxnId="{F5D106CB-B7F4-424E-A01E-6910523844D3}">
      <dgm:prSet/>
      <dgm:spPr/>
      <dgm:t>
        <a:bodyPr/>
        <a:lstStyle/>
        <a:p>
          <a:endParaRPr lang="en-AU"/>
        </a:p>
      </dgm:t>
    </dgm:pt>
    <dgm:pt modelId="{CA1B0DB7-2F8E-4261-AD1E-7E35DEAE909A}" type="sibTrans" cxnId="{F5D106CB-B7F4-424E-A01E-6910523844D3}">
      <dgm:prSet/>
      <dgm:spPr/>
      <dgm:t>
        <a:bodyPr/>
        <a:lstStyle/>
        <a:p>
          <a:endParaRPr lang="en-AU"/>
        </a:p>
      </dgm:t>
    </dgm:pt>
    <dgm:pt modelId="{56E440D3-1610-4127-9CBF-BEA77FA1E560}" type="pres">
      <dgm:prSet presAssocID="{EB0BC6CC-0688-4D0B-95A1-A4B634325CAC}" presName="composite" presStyleCnt="0">
        <dgm:presLayoutVars>
          <dgm:chMax val="5"/>
          <dgm:dir/>
          <dgm:resizeHandles val="exact"/>
        </dgm:presLayoutVars>
      </dgm:prSet>
      <dgm:spPr/>
    </dgm:pt>
    <dgm:pt modelId="{2CAFE0DD-E2ED-42C0-8F9E-370F9672B4CD}" type="pres">
      <dgm:prSet presAssocID="{ED1CC20D-E488-40D8-BA81-58C2E3B762C4}" presName="circle1" presStyleLbl="lnNode1" presStyleIdx="0" presStyleCnt="5"/>
      <dgm:spPr/>
    </dgm:pt>
    <dgm:pt modelId="{D867CB06-B460-4590-9A05-A55C90C04A1A}" type="pres">
      <dgm:prSet presAssocID="{ED1CC20D-E488-40D8-BA81-58C2E3B762C4}" presName="text1" presStyleLbl="revTx" presStyleIdx="0" presStyleCnt="5" custScaleX="307433" custLinFactX="820" custLinFactNeighborX="100000">
        <dgm:presLayoutVars>
          <dgm:bulletEnabled val="1"/>
        </dgm:presLayoutVars>
      </dgm:prSet>
      <dgm:spPr/>
    </dgm:pt>
    <dgm:pt modelId="{EAB22E55-8884-4FFA-A409-3336DF467C5D}" type="pres">
      <dgm:prSet presAssocID="{ED1CC20D-E488-40D8-BA81-58C2E3B762C4}" presName="line1" presStyleLbl="callout" presStyleIdx="0" presStyleCnt="10"/>
      <dgm:spPr/>
    </dgm:pt>
    <dgm:pt modelId="{38D55B97-DAE1-4F57-9236-C95E6B8B4675}" type="pres">
      <dgm:prSet presAssocID="{ED1CC20D-E488-40D8-BA81-58C2E3B762C4}" presName="d1" presStyleLbl="callout" presStyleIdx="1" presStyleCnt="10"/>
      <dgm:spPr/>
    </dgm:pt>
    <dgm:pt modelId="{38150DF6-4CA2-4B9D-B286-9C06806F100F}" type="pres">
      <dgm:prSet presAssocID="{23745B69-389A-4B2E-9866-FD5865404993}" presName="circle2" presStyleLbl="lnNode1" presStyleIdx="1" presStyleCnt="5"/>
      <dgm:spPr/>
    </dgm:pt>
    <dgm:pt modelId="{13711F68-BEE6-4415-ACF4-19F8CF82AA1A}" type="pres">
      <dgm:prSet presAssocID="{23745B69-389A-4B2E-9866-FD5865404993}" presName="text2" presStyleLbl="revTx" presStyleIdx="1" presStyleCnt="5" custScaleX="313067" custLinFactX="6929" custLinFactNeighborX="100000">
        <dgm:presLayoutVars>
          <dgm:bulletEnabled val="1"/>
        </dgm:presLayoutVars>
      </dgm:prSet>
      <dgm:spPr/>
    </dgm:pt>
    <dgm:pt modelId="{730FB0EF-0C2B-4D14-9485-331B0EBED46F}" type="pres">
      <dgm:prSet presAssocID="{23745B69-389A-4B2E-9866-FD5865404993}" presName="line2" presStyleLbl="callout" presStyleIdx="2" presStyleCnt="10"/>
      <dgm:spPr/>
    </dgm:pt>
    <dgm:pt modelId="{F148EB3E-0FB9-4753-840A-056743C6B2D2}" type="pres">
      <dgm:prSet presAssocID="{23745B69-389A-4B2E-9866-FD5865404993}" presName="d2" presStyleLbl="callout" presStyleIdx="3" presStyleCnt="10"/>
      <dgm:spPr/>
    </dgm:pt>
    <dgm:pt modelId="{26A82C84-47E0-4B55-82D4-C0DAF55A13DB}" type="pres">
      <dgm:prSet presAssocID="{8E90D951-1088-4AA2-AF93-C8125D20195F}" presName="circle3" presStyleLbl="lnNode1" presStyleIdx="2" presStyleCnt="5"/>
      <dgm:spPr/>
    </dgm:pt>
    <dgm:pt modelId="{9D87E19E-7F89-4163-9BFD-410F9BD1B56B}" type="pres">
      <dgm:prSet presAssocID="{8E90D951-1088-4AA2-AF93-C8125D20195F}" presName="text3" presStyleLbl="revTx" presStyleIdx="2" presStyleCnt="5" custScaleX="392389" custLinFactX="47012" custLinFactNeighborX="100000">
        <dgm:presLayoutVars>
          <dgm:bulletEnabled val="1"/>
        </dgm:presLayoutVars>
      </dgm:prSet>
      <dgm:spPr/>
    </dgm:pt>
    <dgm:pt modelId="{7D61A291-5DA3-4EC2-9837-84CA50489A5A}" type="pres">
      <dgm:prSet presAssocID="{8E90D951-1088-4AA2-AF93-C8125D20195F}" presName="line3" presStyleLbl="callout" presStyleIdx="4" presStyleCnt="10"/>
      <dgm:spPr/>
    </dgm:pt>
    <dgm:pt modelId="{D8DE9704-8BCF-4585-B3A9-CC26D0FE8E1F}" type="pres">
      <dgm:prSet presAssocID="{8E90D951-1088-4AA2-AF93-C8125D20195F}" presName="d3" presStyleLbl="callout" presStyleIdx="5" presStyleCnt="10"/>
      <dgm:spPr/>
    </dgm:pt>
    <dgm:pt modelId="{DEF33761-D63A-4FE0-9D82-66F6DF269EAD}" type="pres">
      <dgm:prSet presAssocID="{A5B41249-CBDD-4B24-AC3C-C0DC2BC0DF70}" presName="circle4" presStyleLbl="lnNode1" presStyleIdx="3" presStyleCnt="5"/>
      <dgm:spPr/>
    </dgm:pt>
    <dgm:pt modelId="{909205FF-5364-48F2-85BB-40ED302E54C5}" type="pres">
      <dgm:prSet presAssocID="{A5B41249-CBDD-4B24-AC3C-C0DC2BC0DF70}" presName="text4" presStyleLbl="revTx" presStyleIdx="3" presStyleCnt="5" custScaleX="339851" custLinFactX="24570" custLinFactNeighborX="100000">
        <dgm:presLayoutVars>
          <dgm:bulletEnabled val="1"/>
        </dgm:presLayoutVars>
      </dgm:prSet>
      <dgm:spPr/>
    </dgm:pt>
    <dgm:pt modelId="{F687A424-10F3-4356-9F6B-4E562E250E5C}" type="pres">
      <dgm:prSet presAssocID="{A5B41249-CBDD-4B24-AC3C-C0DC2BC0DF70}" presName="line4" presStyleLbl="callout" presStyleIdx="6" presStyleCnt="10"/>
      <dgm:spPr/>
    </dgm:pt>
    <dgm:pt modelId="{496A2E25-78F4-41DA-8D74-8A9C360FD83B}" type="pres">
      <dgm:prSet presAssocID="{A5B41249-CBDD-4B24-AC3C-C0DC2BC0DF70}" presName="d4" presStyleLbl="callout" presStyleIdx="7" presStyleCnt="10"/>
      <dgm:spPr/>
    </dgm:pt>
    <dgm:pt modelId="{B18F4217-6DC3-4374-B8B5-1A428AEF5AEE}" type="pres">
      <dgm:prSet presAssocID="{07BB214B-1C31-419B-90B4-1E6F4EFA736B}" presName="circle5" presStyleLbl="lnNode1" presStyleIdx="4" presStyleCnt="5"/>
      <dgm:spPr/>
    </dgm:pt>
    <dgm:pt modelId="{9344CA50-E68A-4DBA-991E-F8AFE62E7D04}" type="pres">
      <dgm:prSet presAssocID="{07BB214B-1C31-419B-90B4-1E6F4EFA736B}" presName="text5" presStyleLbl="revTx" presStyleIdx="4" presStyleCnt="5" custScaleX="345736" custLinFactX="25557" custLinFactNeighborX="100000">
        <dgm:presLayoutVars>
          <dgm:bulletEnabled val="1"/>
        </dgm:presLayoutVars>
      </dgm:prSet>
      <dgm:spPr/>
    </dgm:pt>
    <dgm:pt modelId="{DC80AC34-FABE-472E-970D-E5C9A82EDA23}" type="pres">
      <dgm:prSet presAssocID="{07BB214B-1C31-419B-90B4-1E6F4EFA736B}" presName="line5" presStyleLbl="callout" presStyleIdx="8" presStyleCnt="10"/>
      <dgm:spPr/>
    </dgm:pt>
    <dgm:pt modelId="{4D388FFF-31B5-4C1C-A66C-4CEF938AD8D7}" type="pres">
      <dgm:prSet presAssocID="{07BB214B-1C31-419B-90B4-1E6F4EFA736B}" presName="d5" presStyleLbl="callout" presStyleIdx="9" presStyleCnt="10"/>
      <dgm:spPr/>
    </dgm:pt>
  </dgm:ptLst>
  <dgm:cxnLst>
    <dgm:cxn modelId="{7C1D991E-E1A2-43D8-BF6D-DC6AD315DAC8}" type="presOf" srcId="{8E90D951-1088-4AA2-AF93-C8125D20195F}" destId="{9D87E19E-7F89-4163-9BFD-410F9BD1B56B}" srcOrd="0" destOrd="0" presId="urn:microsoft.com/office/officeart/2005/8/layout/target1"/>
    <dgm:cxn modelId="{21CCC926-041A-4663-84FD-FCA77B552E38}" type="presOf" srcId="{EB0BC6CC-0688-4D0B-95A1-A4B634325CAC}" destId="{56E440D3-1610-4127-9CBF-BEA77FA1E560}" srcOrd="0" destOrd="0" presId="urn:microsoft.com/office/officeart/2005/8/layout/target1"/>
    <dgm:cxn modelId="{774AFF5D-D537-40B4-BF5F-3651151741ED}" type="presOf" srcId="{23745B69-389A-4B2E-9866-FD5865404993}" destId="{13711F68-BEE6-4415-ACF4-19F8CF82AA1A}" srcOrd="0" destOrd="0" presId="urn:microsoft.com/office/officeart/2005/8/layout/target1"/>
    <dgm:cxn modelId="{2AA970AD-0DDD-48C1-82A2-1735C4EB893F}" srcId="{EB0BC6CC-0688-4D0B-95A1-A4B634325CAC}" destId="{8E90D951-1088-4AA2-AF93-C8125D20195F}" srcOrd="2" destOrd="0" parTransId="{9B25E082-34E5-4C3A-9B38-6EF23FB1AD7B}" sibTransId="{EAFBCBB2-5644-4371-960A-78578891145E}"/>
    <dgm:cxn modelId="{4652CFC6-6919-49C6-A28D-E4560E227B35}" type="presOf" srcId="{A5B41249-CBDD-4B24-AC3C-C0DC2BC0DF70}" destId="{909205FF-5364-48F2-85BB-40ED302E54C5}" srcOrd="0" destOrd="0" presId="urn:microsoft.com/office/officeart/2005/8/layout/target1"/>
    <dgm:cxn modelId="{173273C8-0B56-4385-87A8-4FF100D8A683}" type="presOf" srcId="{ED1CC20D-E488-40D8-BA81-58C2E3B762C4}" destId="{D867CB06-B460-4590-9A05-A55C90C04A1A}" srcOrd="0" destOrd="0" presId="urn:microsoft.com/office/officeart/2005/8/layout/target1"/>
    <dgm:cxn modelId="{F5D106CB-B7F4-424E-A01E-6910523844D3}" srcId="{EB0BC6CC-0688-4D0B-95A1-A4B634325CAC}" destId="{07BB214B-1C31-419B-90B4-1E6F4EFA736B}" srcOrd="4" destOrd="0" parTransId="{AEF3D960-2481-4B35-ABC6-43C5DBAD5D11}" sibTransId="{CA1B0DB7-2F8E-4261-AD1E-7E35DEAE909A}"/>
    <dgm:cxn modelId="{82353BEB-D9AB-41D7-BCC4-BDDB6A46A79E}" srcId="{EB0BC6CC-0688-4D0B-95A1-A4B634325CAC}" destId="{A5B41249-CBDD-4B24-AC3C-C0DC2BC0DF70}" srcOrd="3" destOrd="0" parTransId="{DA4387DB-A16E-442F-B5DA-1F2C7BEAA9D3}" sibTransId="{29A70C65-DB90-44A1-9C19-8DB30D42F4BE}"/>
    <dgm:cxn modelId="{3A6CFCFA-E77B-4A08-9521-7C4BCE2753E1}" srcId="{EB0BC6CC-0688-4D0B-95A1-A4B634325CAC}" destId="{23745B69-389A-4B2E-9866-FD5865404993}" srcOrd="1" destOrd="0" parTransId="{7CFD27A7-878E-4B8C-87B5-0DF0AA09B7B2}" sibTransId="{AEA7207B-9D28-42A6-8F60-E9CC005F74B8}"/>
    <dgm:cxn modelId="{AD0F06FB-A061-4F6C-9AD8-1C9D2DA13C04}" srcId="{EB0BC6CC-0688-4D0B-95A1-A4B634325CAC}" destId="{ED1CC20D-E488-40D8-BA81-58C2E3B762C4}" srcOrd="0" destOrd="0" parTransId="{8A56802A-4536-49F0-9D21-673F59531AC9}" sibTransId="{6DAD4D53-0C5A-42DD-9F78-4C0F340F0133}"/>
    <dgm:cxn modelId="{2CDB9EFD-4B55-4EF3-80EC-D53BEB87A1A3}" type="presOf" srcId="{07BB214B-1C31-419B-90B4-1E6F4EFA736B}" destId="{9344CA50-E68A-4DBA-991E-F8AFE62E7D04}" srcOrd="0" destOrd="0" presId="urn:microsoft.com/office/officeart/2005/8/layout/target1"/>
    <dgm:cxn modelId="{61C3EEDB-9959-40FE-A317-59BFAB749C22}" type="presParOf" srcId="{56E440D3-1610-4127-9CBF-BEA77FA1E560}" destId="{2CAFE0DD-E2ED-42C0-8F9E-370F9672B4CD}" srcOrd="0" destOrd="0" presId="urn:microsoft.com/office/officeart/2005/8/layout/target1"/>
    <dgm:cxn modelId="{6B0E0CFE-8AAA-4E8B-AD51-4F507D043807}" type="presParOf" srcId="{56E440D3-1610-4127-9CBF-BEA77FA1E560}" destId="{D867CB06-B460-4590-9A05-A55C90C04A1A}" srcOrd="1" destOrd="0" presId="urn:microsoft.com/office/officeart/2005/8/layout/target1"/>
    <dgm:cxn modelId="{113FEE25-76FA-40A5-BFAA-5924CA41E070}" type="presParOf" srcId="{56E440D3-1610-4127-9CBF-BEA77FA1E560}" destId="{EAB22E55-8884-4FFA-A409-3336DF467C5D}" srcOrd="2" destOrd="0" presId="urn:microsoft.com/office/officeart/2005/8/layout/target1"/>
    <dgm:cxn modelId="{3DEE210F-FEF2-43BF-971B-9A7A41A2C61A}" type="presParOf" srcId="{56E440D3-1610-4127-9CBF-BEA77FA1E560}" destId="{38D55B97-DAE1-4F57-9236-C95E6B8B4675}" srcOrd="3" destOrd="0" presId="urn:microsoft.com/office/officeart/2005/8/layout/target1"/>
    <dgm:cxn modelId="{A251D8C5-6AE4-4F0A-8611-5DC5D1A71986}" type="presParOf" srcId="{56E440D3-1610-4127-9CBF-BEA77FA1E560}" destId="{38150DF6-4CA2-4B9D-B286-9C06806F100F}" srcOrd="4" destOrd="0" presId="urn:microsoft.com/office/officeart/2005/8/layout/target1"/>
    <dgm:cxn modelId="{22597334-FE3E-4B9A-A264-882276F98F26}" type="presParOf" srcId="{56E440D3-1610-4127-9CBF-BEA77FA1E560}" destId="{13711F68-BEE6-4415-ACF4-19F8CF82AA1A}" srcOrd="5" destOrd="0" presId="urn:microsoft.com/office/officeart/2005/8/layout/target1"/>
    <dgm:cxn modelId="{70D45C1E-4BD8-47E6-8C7B-C65A427723F8}" type="presParOf" srcId="{56E440D3-1610-4127-9CBF-BEA77FA1E560}" destId="{730FB0EF-0C2B-4D14-9485-331B0EBED46F}" srcOrd="6" destOrd="0" presId="urn:microsoft.com/office/officeart/2005/8/layout/target1"/>
    <dgm:cxn modelId="{B741AD95-D335-40EE-9F69-E48057CC00CD}" type="presParOf" srcId="{56E440D3-1610-4127-9CBF-BEA77FA1E560}" destId="{F148EB3E-0FB9-4753-840A-056743C6B2D2}" srcOrd="7" destOrd="0" presId="urn:microsoft.com/office/officeart/2005/8/layout/target1"/>
    <dgm:cxn modelId="{199F5EBE-5A83-420F-8682-E728A96DD354}" type="presParOf" srcId="{56E440D3-1610-4127-9CBF-BEA77FA1E560}" destId="{26A82C84-47E0-4B55-82D4-C0DAF55A13DB}" srcOrd="8" destOrd="0" presId="urn:microsoft.com/office/officeart/2005/8/layout/target1"/>
    <dgm:cxn modelId="{325B9D7E-35EF-40D3-AB7B-CD6D0450562C}" type="presParOf" srcId="{56E440D3-1610-4127-9CBF-BEA77FA1E560}" destId="{9D87E19E-7F89-4163-9BFD-410F9BD1B56B}" srcOrd="9" destOrd="0" presId="urn:microsoft.com/office/officeart/2005/8/layout/target1"/>
    <dgm:cxn modelId="{F9F13537-B551-4142-AD69-4C950A27914C}" type="presParOf" srcId="{56E440D3-1610-4127-9CBF-BEA77FA1E560}" destId="{7D61A291-5DA3-4EC2-9837-84CA50489A5A}" srcOrd="10" destOrd="0" presId="urn:microsoft.com/office/officeart/2005/8/layout/target1"/>
    <dgm:cxn modelId="{68651407-D3D8-44D4-90D2-9BCA40DFC802}" type="presParOf" srcId="{56E440D3-1610-4127-9CBF-BEA77FA1E560}" destId="{D8DE9704-8BCF-4585-B3A9-CC26D0FE8E1F}" srcOrd="11" destOrd="0" presId="urn:microsoft.com/office/officeart/2005/8/layout/target1"/>
    <dgm:cxn modelId="{BEE8CF03-3F3F-455A-84C1-4CF1E8686007}" type="presParOf" srcId="{56E440D3-1610-4127-9CBF-BEA77FA1E560}" destId="{DEF33761-D63A-4FE0-9D82-66F6DF269EAD}" srcOrd="12" destOrd="0" presId="urn:microsoft.com/office/officeart/2005/8/layout/target1"/>
    <dgm:cxn modelId="{5C07E07B-E9AC-4E6D-A203-C80FA65E31FC}" type="presParOf" srcId="{56E440D3-1610-4127-9CBF-BEA77FA1E560}" destId="{909205FF-5364-48F2-85BB-40ED302E54C5}" srcOrd="13" destOrd="0" presId="urn:microsoft.com/office/officeart/2005/8/layout/target1"/>
    <dgm:cxn modelId="{95EE5F8A-4419-4381-9F79-743BAFD85D95}" type="presParOf" srcId="{56E440D3-1610-4127-9CBF-BEA77FA1E560}" destId="{F687A424-10F3-4356-9F6B-4E562E250E5C}" srcOrd="14" destOrd="0" presId="urn:microsoft.com/office/officeart/2005/8/layout/target1"/>
    <dgm:cxn modelId="{53FC75FA-1942-4EB3-80A0-4AECDC96F291}" type="presParOf" srcId="{56E440D3-1610-4127-9CBF-BEA77FA1E560}" destId="{496A2E25-78F4-41DA-8D74-8A9C360FD83B}" srcOrd="15" destOrd="0" presId="urn:microsoft.com/office/officeart/2005/8/layout/target1"/>
    <dgm:cxn modelId="{FB7595E7-B2BA-4BD5-B111-92413DEF5F32}" type="presParOf" srcId="{56E440D3-1610-4127-9CBF-BEA77FA1E560}" destId="{B18F4217-6DC3-4374-B8B5-1A428AEF5AEE}" srcOrd="16" destOrd="0" presId="urn:microsoft.com/office/officeart/2005/8/layout/target1"/>
    <dgm:cxn modelId="{4E8031F6-7246-49E4-A386-422770D976FA}" type="presParOf" srcId="{56E440D3-1610-4127-9CBF-BEA77FA1E560}" destId="{9344CA50-E68A-4DBA-991E-F8AFE62E7D04}" srcOrd="17" destOrd="0" presId="urn:microsoft.com/office/officeart/2005/8/layout/target1"/>
    <dgm:cxn modelId="{7681546E-7D2E-46FD-870F-8AB78EB5D3FF}" type="presParOf" srcId="{56E440D3-1610-4127-9CBF-BEA77FA1E560}" destId="{DC80AC34-FABE-472E-970D-E5C9A82EDA23}" srcOrd="18" destOrd="0" presId="urn:microsoft.com/office/officeart/2005/8/layout/target1"/>
    <dgm:cxn modelId="{4601AAB5-E2CC-4E83-AE9B-52761A5C4168}" type="presParOf" srcId="{56E440D3-1610-4127-9CBF-BEA77FA1E560}" destId="{4D388FFF-31B5-4C1C-A66C-4CEF938AD8D7}"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FB517E-0F56-4AA3-85B1-12A59DE18B27}" type="doc">
      <dgm:prSet loTypeId="urn:diagrams.loki3.com/TabbedArc+Icon" loCatId="relationship" qsTypeId="urn:microsoft.com/office/officeart/2005/8/quickstyle/simple1" qsCatId="simple" csTypeId="urn:microsoft.com/office/officeart/2005/8/colors/colorful3" csCatId="colorful" phldr="1"/>
      <dgm:spPr/>
      <dgm:t>
        <a:bodyPr/>
        <a:lstStyle/>
        <a:p>
          <a:endParaRPr lang="en-AU"/>
        </a:p>
      </dgm:t>
    </dgm:pt>
    <dgm:pt modelId="{6D7E526E-567E-4A76-B81E-53FEDD081CC3}">
      <dgm:prSet phldrT="[Text]"/>
      <dgm:spPr/>
      <dgm:t>
        <a:bodyPr/>
        <a:lstStyle/>
        <a:p>
          <a:r>
            <a:rPr lang="en-US" dirty="0"/>
            <a:t>Verbal</a:t>
          </a:r>
          <a:endParaRPr lang="en-AU" dirty="0"/>
        </a:p>
      </dgm:t>
    </dgm:pt>
    <dgm:pt modelId="{505B2224-E7B6-4538-8867-07E3B79F127E}" type="parTrans" cxnId="{B3AEC896-4F4E-4751-8C91-BB3E9D9D796F}">
      <dgm:prSet/>
      <dgm:spPr/>
      <dgm:t>
        <a:bodyPr/>
        <a:lstStyle/>
        <a:p>
          <a:endParaRPr lang="en-AU"/>
        </a:p>
      </dgm:t>
    </dgm:pt>
    <dgm:pt modelId="{E186F8CF-CB9E-4714-AD49-52B73F8F2624}" type="sibTrans" cxnId="{B3AEC896-4F4E-4751-8C91-BB3E9D9D796F}">
      <dgm:prSet/>
      <dgm:spPr/>
      <dgm:t>
        <a:bodyPr/>
        <a:lstStyle/>
        <a:p>
          <a:endParaRPr lang="en-AU"/>
        </a:p>
      </dgm:t>
    </dgm:pt>
    <dgm:pt modelId="{367BCD21-5C45-4A3B-BDB8-E249ABFE01E2}">
      <dgm:prSet phldrT="[Text]"/>
      <dgm:spPr/>
      <dgm:t>
        <a:bodyPr/>
        <a:lstStyle/>
        <a:p>
          <a:r>
            <a:rPr lang="en-US" dirty="0"/>
            <a:t>Non-Verbal</a:t>
          </a:r>
          <a:endParaRPr lang="en-AU" dirty="0"/>
        </a:p>
      </dgm:t>
    </dgm:pt>
    <dgm:pt modelId="{5E2BAE88-2185-427A-B8F6-C306FA51C19B}" type="parTrans" cxnId="{7C9AED26-A8E6-458C-9245-0BD39726936E}">
      <dgm:prSet/>
      <dgm:spPr/>
      <dgm:t>
        <a:bodyPr/>
        <a:lstStyle/>
        <a:p>
          <a:endParaRPr lang="en-AU"/>
        </a:p>
      </dgm:t>
    </dgm:pt>
    <dgm:pt modelId="{848A89DA-3DCD-4236-89E3-384E6533F69E}" type="sibTrans" cxnId="{7C9AED26-A8E6-458C-9245-0BD39726936E}">
      <dgm:prSet/>
      <dgm:spPr/>
      <dgm:t>
        <a:bodyPr/>
        <a:lstStyle/>
        <a:p>
          <a:endParaRPr lang="en-AU"/>
        </a:p>
      </dgm:t>
    </dgm:pt>
    <dgm:pt modelId="{6689906B-72F7-4A74-8581-AF5B49BB1276}" type="pres">
      <dgm:prSet presAssocID="{F9FB517E-0F56-4AA3-85B1-12A59DE18B27}" presName="Name0" presStyleCnt="0">
        <dgm:presLayoutVars>
          <dgm:dir/>
          <dgm:resizeHandles val="exact"/>
        </dgm:presLayoutVars>
      </dgm:prSet>
      <dgm:spPr/>
    </dgm:pt>
    <dgm:pt modelId="{3E8C574C-5225-4FCB-BF3C-1F42B1BCD75B}" type="pres">
      <dgm:prSet presAssocID="{6D7E526E-567E-4A76-B81E-53FEDD081CC3}" presName="twoplus" presStyleLbl="node1" presStyleIdx="0" presStyleCnt="2">
        <dgm:presLayoutVars>
          <dgm:bulletEnabled val="1"/>
        </dgm:presLayoutVars>
      </dgm:prSet>
      <dgm:spPr/>
    </dgm:pt>
    <dgm:pt modelId="{6D836967-1272-4BBA-BC98-A10C11BDF5D3}" type="pres">
      <dgm:prSet presAssocID="{367BCD21-5C45-4A3B-BDB8-E249ABFE01E2}" presName="twoplus" presStyleLbl="node1" presStyleIdx="1" presStyleCnt="2">
        <dgm:presLayoutVars>
          <dgm:bulletEnabled val="1"/>
        </dgm:presLayoutVars>
      </dgm:prSet>
      <dgm:spPr/>
    </dgm:pt>
  </dgm:ptLst>
  <dgm:cxnLst>
    <dgm:cxn modelId="{F0CA7824-80CF-44F3-BC71-584A5A2DF82F}" type="presOf" srcId="{6D7E526E-567E-4A76-B81E-53FEDD081CC3}" destId="{3E8C574C-5225-4FCB-BF3C-1F42B1BCD75B}" srcOrd="0" destOrd="0" presId="urn:diagrams.loki3.com/TabbedArc+Icon"/>
    <dgm:cxn modelId="{7C9AED26-A8E6-458C-9245-0BD39726936E}" srcId="{F9FB517E-0F56-4AA3-85B1-12A59DE18B27}" destId="{367BCD21-5C45-4A3B-BDB8-E249ABFE01E2}" srcOrd="1" destOrd="0" parTransId="{5E2BAE88-2185-427A-B8F6-C306FA51C19B}" sibTransId="{848A89DA-3DCD-4236-89E3-384E6533F69E}"/>
    <dgm:cxn modelId="{D068648A-4A3C-4CDA-BF13-BAB0E136DAE5}" type="presOf" srcId="{F9FB517E-0F56-4AA3-85B1-12A59DE18B27}" destId="{6689906B-72F7-4A74-8581-AF5B49BB1276}" srcOrd="0" destOrd="0" presId="urn:diagrams.loki3.com/TabbedArc+Icon"/>
    <dgm:cxn modelId="{B3AEC896-4F4E-4751-8C91-BB3E9D9D796F}" srcId="{F9FB517E-0F56-4AA3-85B1-12A59DE18B27}" destId="{6D7E526E-567E-4A76-B81E-53FEDD081CC3}" srcOrd="0" destOrd="0" parTransId="{505B2224-E7B6-4538-8867-07E3B79F127E}" sibTransId="{E186F8CF-CB9E-4714-AD49-52B73F8F2624}"/>
    <dgm:cxn modelId="{A9C691D5-99B3-4F8B-8E55-81AD4667CC79}" type="presOf" srcId="{367BCD21-5C45-4A3B-BDB8-E249ABFE01E2}" destId="{6D836967-1272-4BBA-BC98-A10C11BDF5D3}" srcOrd="0" destOrd="0" presId="urn:diagrams.loki3.com/TabbedArc+Icon"/>
    <dgm:cxn modelId="{5E0CC0D1-0104-4504-8A77-05D53DBF5D7A}" type="presParOf" srcId="{6689906B-72F7-4A74-8581-AF5B49BB1276}" destId="{3E8C574C-5225-4FCB-BF3C-1F42B1BCD75B}" srcOrd="0" destOrd="0" presId="urn:diagrams.loki3.com/TabbedArc+Icon"/>
    <dgm:cxn modelId="{1BB119E5-F827-443A-B48C-60020D7D14CD}" type="presParOf" srcId="{6689906B-72F7-4A74-8581-AF5B49BB1276}" destId="{6D836967-1272-4BBA-BC98-A10C11BDF5D3}" srcOrd="1"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2FFAA-6599-4909-8AEF-EB1FE4D3BD8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AU"/>
        </a:p>
      </dgm:t>
    </dgm:pt>
    <dgm:pt modelId="{58563355-3731-41E8-8EC3-A55176EAEACB}">
      <dgm:prSet phldrT="[Text]"/>
      <dgm:spPr/>
      <dgm:t>
        <a:bodyPr/>
        <a:lstStyle/>
        <a:p>
          <a:r>
            <a:rPr lang="en-AU" dirty="0"/>
            <a:t>Positive reinforcement</a:t>
          </a:r>
        </a:p>
      </dgm:t>
    </dgm:pt>
    <dgm:pt modelId="{ABF2516B-B1DC-48DB-A9E6-1AF67B088464}" type="parTrans" cxnId="{009E6DC6-4695-456D-88A5-35A27D69441F}">
      <dgm:prSet/>
      <dgm:spPr/>
      <dgm:t>
        <a:bodyPr/>
        <a:lstStyle/>
        <a:p>
          <a:endParaRPr lang="en-AU"/>
        </a:p>
      </dgm:t>
    </dgm:pt>
    <dgm:pt modelId="{7F14C9C6-05B0-4179-B8F4-0AD41468571C}" type="sibTrans" cxnId="{009E6DC6-4695-456D-88A5-35A27D69441F}">
      <dgm:prSet/>
      <dgm:spPr/>
      <dgm:t>
        <a:bodyPr/>
        <a:lstStyle/>
        <a:p>
          <a:endParaRPr lang="en-AU"/>
        </a:p>
      </dgm:t>
    </dgm:pt>
    <dgm:pt modelId="{707EDADB-D507-4A27-B69C-E25A73CC4FD3}">
      <dgm:prSet phldrT="[Text]"/>
      <dgm:spPr/>
      <dgm:t>
        <a:bodyPr/>
        <a:lstStyle/>
        <a:p>
          <a:r>
            <a:rPr lang="en-US" dirty="0"/>
            <a:t>Overuse of words and phrases</a:t>
          </a:r>
          <a:endParaRPr lang="en-AU" dirty="0"/>
        </a:p>
      </dgm:t>
    </dgm:pt>
    <dgm:pt modelId="{0A59484F-AE4F-4F77-B330-71FAF1A30B42}" type="parTrans" cxnId="{9C3D46C9-44B6-4B76-A044-8117CFCBD511}">
      <dgm:prSet/>
      <dgm:spPr/>
      <dgm:t>
        <a:bodyPr/>
        <a:lstStyle/>
        <a:p>
          <a:endParaRPr lang="en-AU"/>
        </a:p>
      </dgm:t>
    </dgm:pt>
    <dgm:pt modelId="{FEDDBF6A-841C-40E5-9682-314310671CDC}" type="sibTrans" cxnId="{9C3D46C9-44B6-4B76-A044-8117CFCBD511}">
      <dgm:prSet/>
      <dgm:spPr/>
      <dgm:t>
        <a:bodyPr/>
        <a:lstStyle/>
        <a:p>
          <a:endParaRPr lang="en-AU"/>
        </a:p>
      </dgm:t>
    </dgm:pt>
    <dgm:pt modelId="{9D3E4219-ECEE-4C57-B596-F68F456DFACC}">
      <dgm:prSet phldrT="[Text]"/>
      <dgm:spPr/>
      <dgm:t>
        <a:bodyPr/>
        <a:lstStyle/>
        <a:p>
          <a:r>
            <a:rPr lang="en-AU" dirty="0"/>
            <a:t>Remembering</a:t>
          </a:r>
        </a:p>
      </dgm:t>
    </dgm:pt>
    <dgm:pt modelId="{3F804862-8A03-47D6-8C8A-69EF18A931ED}" type="parTrans" cxnId="{603EE510-0235-4C4E-8E75-0B38ADF960F3}">
      <dgm:prSet/>
      <dgm:spPr/>
      <dgm:t>
        <a:bodyPr/>
        <a:lstStyle/>
        <a:p>
          <a:endParaRPr lang="en-AU"/>
        </a:p>
      </dgm:t>
    </dgm:pt>
    <dgm:pt modelId="{73BACA01-69A1-47D5-98B6-36D2F3F86ECB}" type="sibTrans" cxnId="{603EE510-0235-4C4E-8E75-0B38ADF960F3}">
      <dgm:prSet/>
      <dgm:spPr/>
      <dgm:t>
        <a:bodyPr/>
        <a:lstStyle/>
        <a:p>
          <a:endParaRPr lang="en-AU"/>
        </a:p>
      </dgm:t>
    </dgm:pt>
    <dgm:pt modelId="{E879AB5B-808B-4597-907B-D77B2F30EB49}">
      <dgm:prSet phldrT="[Text]"/>
      <dgm:spPr/>
      <dgm:t>
        <a:bodyPr/>
        <a:lstStyle/>
        <a:p>
          <a:r>
            <a:rPr lang="en-AU" dirty="0"/>
            <a:t>Questioning</a:t>
          </a:r>
        </a:p>
      </dgm:t>
    </dgm:pt>
    <dgm:pt modelId="{2B53F084-A7B6-4A5C-A895-EA850242F08D}" type="parTrans" cxnId="{40AEF9E5-29F6-4556-AE22-74F3C87ACD25}">
      <dgm:prSet/>
      <dgm:spPr/>
      <dgm:t>
        <a:bodyPr/>
        <a:lstStyle/>
        <a:p>
          <a:endParaRPr lang="en-AU"/>
        </a:p>
      </dgm:t>
    </dgm:pt>
    <dgm:pt modelId="{16C3F36E-ED4B-4AF1-BAEC-5701B4AAE714}" type="sibTrans" cxnId="{40AEF9E5-29F6-4556-AE22-74F3C87ACD25}">
      <dgm:prSet/>
      <dgm:spPr/>
      <dgm:t>
        <a:bodyPr/>
        <a:lstStyle/>
        <a:p>
          <a:endParaRPr lang="en-AU"/>
        </a:p>
      </dgm:t>
    </dgm:pt>
    <dgm:pt modelId="{8741CE88-784B-40FE-9D5B-1212C07FC3E4}">
      <dgm:prSet phldrT="[Text]"/>
      <dgm:spPr/>
      <dgm:t>
        <a:bodyPr/>
        <a:lstStyle/>
        <a:p>
          <a:r>
            <a:rPr lang="en-AU" dirty="0"/>
            <a:t>Reflection</a:t>
          </a:r>
        </a:p>
      </dgm:t>
    </dgm:pt>
    <dgm:pt modelId="{AEF4ABF8-337F-478A-8EB1-1DE946C76175}" type="parTrans" cxnId="{0648A910-860B-4DAC-96F7-3B094BD22213}">
      <dgm:prSet/>
      <dgm:spPr/>
      <dgm:t>
        <a:bodyPr/>
        <a:lstStyle/>
        <a:p>
          <a:endParaRPr lang="en-AU"/>
        </a:p>
      </dgm:t>
    </dgm:pt>
    <dgm:pt modelId="{25BC71DA-CE08-459E-8194-411784B2C391}" type="sibTrans" cxnId="{0648A910-860B-4DAC-96F7-3B094BD22213}">
      <dgm:prSet/>
      <dgm:spPr/>
      <dgm:t>
        <a:bodyPr/>
        <a:lstStyle/>
        <a:p>
          <a:endParaRPr lang="en-AU"/>
        </a:p>
      </dgm:t>
    </dgm:pt>
    <dgm:pt modelId="{A358788B-70DD-4683-9D23-4137A4A8CECB}">
      <dgm:prSet phldrT="[Text]"/>
      <dgm:spPr/>
      <dgm:t>
        <a:bodyPr/>
        <a:lstStyle/>
        <a:p>
          <a:r>
            <a:rPr lang="en-AU" dirty="0"/>
            <a:t>Clarification</a:t>
          </a:r>
        </a:p>
      </dgm:t>
    </dgm:pt>
    <dgm:pt modelId="{402B5042-6303-429D-A8BC-7C81886A7D72}" type="parTrans" cxnId="{7738F986-285A-4551-ABB8-278FB07ADF1B}">
      <dgm:prSet/>
      <dgm:spPr/>
      <dgm:t>
        <a:bodyPr/>
        <a:lstStyle/>
        <a:p>
          <a:endParaRPr lang="en-AU"/>
        </a:p>
      </dgm:t>
    </dgm:pt>
    <dgm:pt modelId="{62CD8761-88A9-4117-B240-621A3E61F68E}" type="sibTrans" cxnId="{7738F986-285A-4551-ABB8-278FB07ADF1B}">
      <dgm:prSet/>
      <dgm:spPr/>
      <dgm:t>
        <a:bodyPr/>
        <a:lstStyle/>
        <a:p>
          <a:endParaRPr lang="en-AU"/>
        </a:p>
      </dgm:t>
    </dgm:pt>
    <dgm:pt modelId="{150EB886-1858-448B-BD56-23AE1983B218}">
      <dgm:prSet phldrT="[Text]"/>
      <dgm:spPr/>
      <dgm:t>
        <a:bodyPr/>
        <a:lstStyle/>
        <a:p>
          <a:r>
            <a:rPr lang="en-AU" dirty="0"/>
            <a:t>Summarisation</a:t>
          </a:r>
        </a:p>
      </dgm:t>
    </dgm:pt>
    <dgm:pt modelId="{75BF14B4-CFAF-46F8-A227-B24BCFE1B14C}" type="parTrans" cxnId="{0B050988-1796-4495-867D-370EE4779D30}">
      <dgm:prSet/>
      <dgm:spPr/>
      <dgm:t>
        <a:bodyPr/>
        <a:lstStyle/>
        <a:p>
          <a:endParaRPr lang="en-AU"/>
        </a:p>
      </dgm:t>
    </dgm:pt>
    <dgm:pt modelId="{53CDC882-F240-4324-BBDD-ADFC14AAA7F0}" type="sibTrans" cxnId="{0B050988-1796-4495-867D-370EE4779D30}">
      <dgm:prSet/>
      <dgm:spPr/>
      <dgm:t>
        <a:bodyPr/>
        <a:lstStyle/>
        <a:p>
          <a:endParaRPr lang="en-AU"/>
        </a:p>
      </dgm:t>
    </dgm:pt>
    <dgm:pt modelId="{321B7F30-69A6-4779-9E9F-BA6B103489AD}" type="pres">
      <dgm:prSet presAssocID="{3152FFAA-6599-4909-8AEF-EB1FE4D3BD87}" presName="diagram" presStyleCnt="0">
        <dgm:presLayoutVars>
          <dgm:dir/>
          <dgm:resizeHandles val="exact"/>
        </dgm:presLayoutVars>
      </dgm:prSet>
      <dgm:spPr/>
    </dgm:pt>
    <dgm:pt modelId="{C93704F7-82DA-4F41-B2DD-31F2F7B14188}" type="pres">
      <dgm:prSet presAssocID="{58563355-3731-41E8-8EC3-A55176EAEACB}" presName="node" presStyleLbl="node1" presStyleIdx="0" presStyleCnt="7">
        <dgm:presLayoutVars>
          <dgm:bulletEnabled val="1"/>
        </dgm:presLayoutVars>
      </dgm:prSet>
      <dgm:spPr/>
    </dgm:pt>
    <dgm:pt modelId="{7D49E816-A760-473E-9FBA-9B40326FA49B}" type="pres">
      <dgm:prSet presAssocID="{7F14C9C6-05B0-4179-B8F4-0AD41468571C}" presName="sibTrans" presStyleCnt="0"/>
      <dgm:spPr/>
    </dgm:pt>
    <dgm:pt modelId="{CB35F4A7-BA72-4A47-98AD-E6E031D8C06D}" type="pres">
      <dgm:prSet presAssocID="{707EDADB-D507-4A27-B69C-E25A73CC4FD3}" presName="node" presStyleLbl="node1" presStyleIdx="1" presStyleCnt="7" custLinFactNeighborX="1718" custLinFactNeighborY="4773">
        <dgm:presLayoutVars>
          <dgm:bulletEnabled val="1"/>
        </dgm:presLayoutVars>
      </dgm:prSet>
      <dgm:spPr/>
    </dgm:pt>
    <dgm:pt modelId="{E551A68B-704E-4553-90D9-A6C1633E9241}" type="pres">
      <dgm:prSet presAssocID="{FEDDBF6A-841C-40E5-9682-314310671CDC}" presName="sibTrans" presStyleCnt="0"/>
      <dgm:spPr/>
    </dgm:pt>
    <dgm:pt modelId="{94B66F97-167A-47E2-9E47-729CB9F13029}" type="pres">
      <dgm:prSet presAssocID="{9D3E4219-ECEE-4C57-B596-F68F456DFACC}" presName="node" presStyleLbl="node1" presStyleIdx="2" presStyleCnt="7" custLinFactNeighborY="3082">
        <dgm:presLayoutVars>
          <dgm:bulletEnabled val="1"/>
        </dgm:presLayoutVars>
      </dgm:prSet>
      <dgm:spPr/>
    </dgm:pt>
    <dgm:pt modelId="{A1DDB72E-E33F-4162-A1E9-CAF992DD86F7}" type="pres">
      <dgm:prSet presAssocID="{73BACA01-69A1-47D5-98B6-36D2F3F86ECB}" presName="sibTrans" presStyleCnt="0"/>
      <dgm:spPr/>
    </dgm:pt>
    <dgm:pt modelId="{AD5AB19C-C848-4AC6-9925-5E45EFBB013A}" type="pres">
      <dgm:prSet presAssocID="{E879AB5B-808B-4597-907B-D77B2F30EB49}" presName="node" presStyleLbl="node1" presStyleIdx="3" presStyleCnt="7">
        <dgm:presLayoutVars>
          <dgm:bulletEnabled val="1"/>
        </dgm:presLayoutVars>
      </dgm:prSet>
      <dgm:spPr/>
    </dgm:pt>
    <dgm:pt modelId="{041945B0-52D4-4847-A0CB-A210EA6FBDF0}" type="pres">
      <dgm:prSet presAssocID="{16C3F36E-ED4B-4AF1-BAEC-5701B4AAE714}" presName="sibTrans" presStyleCnt="0"/>
      <dgm:spPr/>
    </dgm:pt>
    <dgm:pt modelId="{FBD9AD39-F44F-493C-AE56-C41A87652CBE}" type="pres">
      <dgm:prSet presAssocID="{8741CE88-784B-40FE-9D5B-1212C07FC3E4}" presName="node" presStyleLbl="node1" presStyleIdx="4" presStyleCnt="7">
        <dgm:presLayoutVars>
          <dgm:bulletEnabled val="1"/>
        </dgm:presLayoutVars>
      </dgm:prSet>
      <dgm:spPr/>
    </dgm:pt>
    <dgm:pt modelId="{209BA3C0-9B86-499D-B063-23BC48B016CF}" type="pres">
      <dgm:prSet presAssocID="{25BC71DA-CE08-459E-8194-411784B2C391}" presName="sibTrans" presStyleCnt="0"/>
      <dgm:spPr/>
    </dgm:pt>
    <dgm:pt modelId="{773363FC-D293-4E5F-A366-24F50365A622}" type="pres">
      <dgm:prSet presAssocID="{A358788B-70DD-4683-9D23-4137A4A8CECB}" presName="node" presStyleLbl="node1" presStyleIdx="5" presStyleCnt="7">
        <dgm:presLayoutVars>
          <dgm:bulletEnabled val="1"/>
        </dgm:presLayoutVars>
      </dgm:prSet>
      <dgm:spPr/>
    </dgm:pt>
    <dgm:pt modelId="{1C6ED6B0-1B33-44AF-8B34-6E339745E8E0}" type="pres">
      <dgm:prSet presAssocID="{62CD8761-88A9-4117-B240-621A3E61F68E}" presName="sibTrans" presStyleCnt="0"/>
      <dgm:spPr/>
    </dgm:pt>
    <dgm:pt modelId="{AF6ACB5C-584A-474D-BCD0-3E63BBA9D6E7}" type="pres">
      <dgm:prSet presAssocID="{150EB886-1858-448B-BD56-23AE1983B218}" presName="node" presStyleLbl="node1" presStyleIdx="6" presStyleCnt="7">
        <dgm:presLayoutVars>
          <dgm:bulletEnabled val="1"/>
        </dgm:presLayoutVars>
      </dgm:prSet>
      <dgm:spPr/>
    </dgm:pt>
  </dgm:ptLst>
  <dgm:cxnLst>
    <dgm:cxn modelId="{0648A910-860B-4DAC-96F7-3B094BD22213}" srcId="{3152FFAA-6599-4909-8AEF-EB1FE4D3BD87}" destId="{8741CE88-784B-40FE-9D5B-1212C07FC3E4}" srcOrd="4" destOrd="0" parTransId="{AEF4ABF8-337F-478A-8EB1-1DE946C76175}" sibTransId="{25BC71DA-CE08-459E-8194-411784B2C391}"/>
    <dgm:cxn modelId="{603EE510-0235-4C4E-8E75-0B38ADF960F3}" srcId="{3152FFAA-6599-4909-8AEF-EB1FE4D3BD87}" destId="{9D3E4219-ECEE-4C57-B596-F68F456DFACC}" srcOrd="2" destOrd="0" parTransId="{3F804862-8A03-47D6-8C8A-69EF18A931ED}" sibTransId="{73BACA01-69A1-47D5-98B6-36D2F3F86ECB}"/>
    <dgm:cxn modelId="{3C22371B-EF19-42AB-BA50-DA14FC369E84}" type="presOf" srcId="{A358788B-70DD-4683-9D23-4137A4A8CECB}" destId="{773363FC-D293-4E5F-A366-24F50365A622}" srcOrd="0" destOrd="0" presId="urn:microsoft.com/office/officeart/2005/8/layout/default"/>
    <dgm:cxn modelId="{C1238D5C-2E23-40AD-BCA7-420D33281DEE}" type="presOf" srcId="{58563355-3731-41E8-8EC3-A55176EAEACB}" destId="{C93704F7-82DA-4F41-B2DD-31F2F7B14188}" srcOrd="0" destOrd="0" presId="urn:microsoft.com/office/officeart/2005/8/layout/default"/>
    <dgm:cxn modelId="{ED26006D-264D-4302-AD04-40187557E4C0}" type="presOf" srcId="{150EB886-1858-448B-BD56-23AE1983B218}" destId="{AF6ACB5C-584A-474D-BCD0-3E63BBA9D6E7}" srcOrd="0" destOrd="0" presId="urn:microsoft.com/office/officeart/2005/8/layout/default"/>
    <dgm:cxn modelId="{F8BE9853-50FE-4290-8CA7-B06EB9C64CA2}" type="presOf" srcId="{9D3E4219-ECEE-4C57-B596-F68F456DFACC}" destId="{94B66F97-167A-47E2-9E47-729CB9F13029}" srcOrd="0" destOrd="0" presId="urn:microsoft.com/office/officeart/2005/8/layout/default"/>
    <dgm:cxn modelId="{19A2C759-6A61-4B7B-99D3-66A162C23C6B}" type="presOf" srcId="{3152FFAA-6599-4909-8AEF-EB1FE4D3BD87}" destId="{321B7F30-69A6-4779-9E9F-BA6B103489AD}" srcOrd="0" destOrd="0" presId="urn:microsoft.com/office/officeart/2005/8/layout/default"/>
    <dgm:cxn modelId="{7738F986-285A-4551-ABB8-278FB07ADF1B}" srcId="{3152FFAA-6599-4909-8AEF-EB1FE4D3BD87}" destId="{A358788B-70DD-4683-9D23-4137A4A8CECB}" srcOrd="5" destOrd="0" parTransId="{402B5042-6303-429D-A8BC-7C81886A7D72}" sibTransId="{62CD8761-88A9-4117-B240-621A3E61F68E}"/>
    <dgm:cxn modelId="{0B050988-1796-4495-867D-370EE4779D30}" srcId="{3152FFAA-6599-4909-8AEF-EB1FE4D3BD87}" destId="{150EB886-1858-448B-BD56-23AE1983B218}" srcOrd="6" destOrd="0" parTransId="{75BF14B4-CFAF-46F8-A227-B24BCFE1B14C}" sibTransId="{53CDC882-F240-4324-BBDD-ADFC14AAA7F0}"/>
    <dgm:cxn modelId="{68D43D98-90C7-481B-91DF-33799935FE01}" type="presOf" srcId="{707EDADB-D507-4A27-B69C-E25A73CC4FD3}" destId="{CB35F4A7-BA72-4A47-98AD-E6E031D8C06D}" srcOrd="0" destOrd="0" presId="urn:microsoft.com/office/officeart/2005/8/layout/default"/>
    <dgm:cxn modelId="{009E6DC6-4695-456D-88A5-35A27D69441F}" srcId="{3152FFAA-6599-4909-8AEF-EB1FE4D3BD87}" destId="{58563355-3731-41E8-8EC3-A55176EAEACB}" srcOrd="0" destOrd="0" parTransId="{ABF2516B-B1DC-48DB-A9E6-1AF67B088464}" sibTransId="{7F14C9C6-05B0-4179-B8F4-0AD41468571C}"/>
    <dgm:cxn modelId="{9C3D46C9-44B6-4B76-A044-8117CFCBD511}" srcId="{3152FFAA-6599-4909-8AEF-EB1FE4D3BD87}" destId="{707EDADB-D507-4A27-B69C-E25A73CC4FD3}" srcOrd="1" destOrd="0" parTransId="{0A59484F-AE4F-4F77-B330-71FAF1A30B42}" sibTransId="{FEDDBF6A-841C-40E5-9682-314310671CDC}"/>
    <dgm:cxn modelId="{049EB7DA-3537-464B-B4CC-A3D1C47B6553}" type="presOf" srcId="{8741CE88-784B-40FE-9D5B-1212C07FC3E4}" destId="{FBD9AD39-F44F-493C-AE56-C41A87652CBE}" srcOrd="0" destOrd="0" presId="urn:microsoft.com/office/officeart/2005/8/layout/default"/>
    <dgm:cxn modelId="{3190A9DE-04D7-435C-A92E-F554B7E143CE}" type="presOf" srcId="{E879AB5B-808B-4597-907B-D77B2F30EB49}" destId="{AD5AB19C-C848-4AC6-9925-5E45EFBB013A}" srcOrd="0" destOrd="0" presId="urn:microsoft.com/office/officeart/2005/8/layout/default"/>
    <dgm:cxn modelId="{40AEF9E5-29F6-4556-AE22-74F3C87ACD25}" srcId="{3152FFAA-6599-4909-8AEF-EB1FE4D3BD87}" destId="{E879AB5B-808B-4597-907B-D77B2F30EB49}" srcOrd="3" destOrd="0" parTransId="{2B53F084-A7B6-4A5C-A895-EA850242F08D}" sibTransId="{16C3F36E-ED4B-4AF1-BAEC-5701B4AAE714}"/>
    <dgm:cxn modelId="{4F479EF6-FB21-4B09-8A68-BF72BE93D855}" type="presParOf" srcId="{321B7F30-69A6-4779-9E9F-BA6B103489AD}" destId="{C93704F7-82DA-4F41-B2DD-31F2F7B14188}" srcOrd="0" destOrd="0" presId="urn:microsoft.com/office/officeart/2005/8/layout/default"/>
    <dgm:cxn modelId="{2C2E69EA-AAF7-4796-917F-B5D2AAFC8DA1}" type="presParOf" srcId="{321B7F30-69A6-4779-9E9F-BA6B103489AD}" destId="{7D49E816-A760-473E-9FBA-9B40326FA49B}" srcOrd="1" destOrd="0" presId="urn:microsoft.com/office/officeart/2005/8/layout/default"/>
    <dgm:cxn modelId="{192AEAC2-690E-4829-8B84-EC8B117C46D9}" type="presParOf" srcId="{321B7F30-69A6-4779-9E9F-BA6B103489AD}" destId="{CB35F4A7-BA72-4A47-98AD-E6E031D8C06D}" srcOrd="2" destOrd="0" presId="urn:microsoft.com/office/officeart/2005/8/layout/default"/>
    <dgm:cxn modelId="{E552360E-D68F-4334-91CA-D47FDABBA7E3}" type="presParOf" srcId="{321B7F30-69A6-4779-9E9F-BA6B103489AD}" destId="{E551A68B-704E-4553-90D9-A6C1633E9241}" srcOrd="3" destOrd="0" presId="urn:microsoft.com/office/officeart/2005/8/layout/default"/>
    <dgm:cxn modelId="{4A537F12-7F7A-4F2C-A531-950C54B805A9}" type="presParOf" srcId="{321B7F30-69A6-4779-9E9F-BA6B103489AD}" destId="{94B66F97-167A-47E2-9E47-729CB9F13029}" srcOrd="4" destOrd="0" presId="urn:microsoft.com/office/officeart/2005/8/layout/default"/>
    <dgm:cxn modelId="{44F290EF-2DDB-44F3-828A-1BA0714FED55}" type="presParOf" srcId="{321B7F30-69A6-4779-9E9F-BA6B103489AD}" destId="{A1DDB72E-E33F-4162-A1E9-CAF992DD86F7}" srcOrd="5" destOrd="0" presId="urn:microsoft.com/office/officeart/2005/8/layout/default"/>
    <dgm:cxn modelId="{B951F064-0E20-4821-AD13-56649C13884D}" type="presParOf" srcId="{321B7F30-69A6-4779-9E9F-BA6B103489AD}" destId="{AD5AB19C-C848-4AC6-9925-5E45EFBB013A}" srcOrd="6" destOrd="0" presId="urn:microsoft.com/office/officeart/2005/8/layout/default"/>
    <dgm:cxn modelId="{74FECAFE-27F6-47C0-9B5E-32FDDD86677A}" type="presParOf" srcId="{321B7F30-69A6-4779-9E9F-BA6B103489AD}" destId="{041945B0-52D4-4847-A0CB-A210EA6FBDF0}" srcOrd="7" destOrd="0" presId="urn:microsoft.com/office/officeart/2005/8/layout/default"/>
    <dgm:cxn modelId="{21C18F73-1457-4EE2-8694-D2C451B11EB3}" type="presParOf" srcId="{321B7F30-69A6-4779-9E9F-BA6B103489AD}" destId="{FBD9AD39-F44F-493C-AE56-C41A87652CBE}" srcOrd="8" destOrd="0" presId="urn:microsoft.com/office/officeart/2005/8/layout/default"/>
    <dgm:cxn modelId="{E4CDEA7A-16F6-4803-8009-8732AD8D3F37}" type="presParOf" srcId="{321B7F30-69A6-4779-9E9F-BA6B103489AD}" destId="{209BA3C0-9B86-499D-B063-23BC48B016CF}" srcOrd="9" destOrd="0" presId="urn:microsoft.com/office/officeart/2005/8/layout/default"/>
    <dgm:cxn modelId="{2C5B0DA0-AC9E-45EA-AD0F-FC5492C6F625}" type="presParOf" srcId="{321B7F30-69A6-4779-9E9F-BA6B103489AD}" destId="{773363FC-D293-4E5F-A366-24F50365A622}" srcOrd="10" destOrd="0" presId="urn:microsoft.com/office/officeart/2005/8/layout/default"/>
    <dgm:cxn modelId="{FE215E26-83AC-4697-89EF-56D218637C79}" type="presParOf" srcId="{321B7F30-69A6-4779-9E9F-BA6B103489AD}" destId="{1C6ED6B0-1B33-44AF-8B34-6E339745E8E0}" srcOrd="11" destOrd="0" presId="urn:microsoft.com/office/officeart/2005/8/layout/default"/>
    <dgm:cxn modelId="{8D70CDC6-7314-4AA5-965A-61F6783B0CD9}" type="presParOf" srcId="{321B7F30-69A6-4779-9E9F-BA6B103489AD}" destId="{AF6ACB5C-584A-474D-BCD0-3E63BBA9D6E7}" srcOrd="1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500A22-35FC-4FCB-B96A-FBEE83AAAB8E}"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AU"/>
        </a:p>
      </dgm:t>
    </dgm:pt>
    <dgm:pt modelId="{C4AC5886-7FD8-4910-938A-5DB68DA63CB5}">
      <dgm:prSet phldrT="[Text]"/>
      <dgm:spPr/>
      <dgm:t>
        <a:bodyPr/>
        <a:lstStyle/>
        <a:p>
          <a:r>
            <a:rPr lang="en-AU" dirty="0"/>
            <a:t>Smile</a:t>
          </a:r>
        </a:p>
      </dgm:t>
    </dgm:pt>
    <dgm:pt modelId="{2DAC1E80-9EE3-4C9A-9401-CD84CB451D7F}" type="parTrans" cxnId="{B5F6B48F-0589-4FB8-8996-5C747DF6DD2F}">
      <dgm:prSet/>
      <dgm:spPr/>
      <dgm:t>
        <a:bodyPr/>
        <a:lstStyle/>
        <a:p>
          <a:endParaRPr lang="en-AU"/>
        </a:p>
      </dgm:t>
    </dgm:pt>
    <dgm:pt modelId="{1892FBCA-C04B-4250-AD53-690D2573E7D6}" type="sibTrans" cxnId="{B5F6B48F-0589-4FB8-8996-5C747DF6DD2F}">
      <dgm:prSet/>
      <dgm:spPr/>
      <dgm:t>
        <a:bodyPr/>
        <a:lstStyle/>
        <a:p>
          <a:endParaRPr lang="en-AU"/>
        </a:p>
      </dgm:t>
    </dgm:pt>
    <dgm:pt modelId="{70D2A200-B4B8-42D8-9904-D7CB4B2007C2}">
      <dgm:prSet phldrT="[Text]"/>
      <dgm:spPr/>
      <dgm:t>
        <a:bodyPr/>
        <a:lstStyle/>
        <a:p>
          <a:r>
            <a:rPr lang="en-AU" dirty="0"/>
            <a:t>Eye contact</a:t>
          </a:r>
        </a:p>
      </dgm:t>
    </dgm:pt>
    <dgm:pt modelId="{C6E1A9B0-0E3C-4680-9415-DEBA0CE57CCC}" type="parTrans" cxnId="{412B2FF6-F670-47C5-B032-D279A646FB7F}">
      <dgm:prSet/>
      <dgm:spPr/>
      <dgm:t>
        <a:bodyPr/>
        <a:lstStyle/>
        <a:p>
          <a:endParaRPr lang="en-AU"/>
        </a:p>
      </dgm:t>
    </dgm:pt>
    <dgm:pt modelId="{12D1AB26-E421-45F9-92AC-A7997A5B164E}" type="sibTrans" cxnId="{412B2FF6-F670-47C5-B032-D279A646FB7F}">
      <dgm:prSet/>
      <dgm:spPr/>
      <dgm:t>
        <a:bodyPr/>
        <a:lstStyle/>
        <a:p>
          <a:endParaRPr lang="en-AU"/>
        </a:p>
      </dgm:t>
    </dgm:pt>
    <dgm:pt modelId="{A413A049-00FA-4201-B4F0-38A0E3428B7F}">
      <dgm:prSet phldrT="[Text]"/>
      <dgm:spPr/>
      <dgm:t>
        <a:bodyPr/>
        <a:lstStyle/>
        <a:p>
          <a:r>
            <a:rPr lang="en-AU" dirty="0"/>
            <a:t>Posture</a:t>
          </a:r>
        </a:p>
      </dgm:t>
    </dgm:pt>
    <dgm:pt modelId="{759FD4E3-5212-4FA1-8678-9A88C92E3605}" type="parTrans" cxnId="{95320D6F-6F63-4028-80B1-D7FF661B999E}">
      <dgm:prSet/>
      <dgm:spPr/>
      <dgm:t>
        <a:bodyPr/>
        <a:lstStyle/>
        <a:p>
          <a:endParaRPr lang="en-AU"/>
        </a:p>
      </dgm:t>
    </dgm:pt>
    <dgm:pt modelId="{94D81A74-C8F9-4C45-A1D4-8E9F7D0ECE77}" type="sibTrans" cxnId="{95320D6F-6F63-4028-80B1-D7FF661B999E}">
      <dgm:prSet/>
      <dgm:spPr/>
      <dgm:t>
        <a:bodyPr/>
        <a:lstStyle/>
        <a:p>
          <a:endParaRPr lang="en-AU"/>
        </a:p>
      </dgm:t>
    </dgm:pt>
    <dgm:pt modelId="{5DAEEC41-91B2-4BE8-AC95-D2310A640D86}">
      <dgm:prSet phldrT="[Text]"/>
      <dgm:spPr/>
      <dgm:t>
        <a:bodyPr/>
        <a:lstStyle/>
        <a:p>
          <a:r>
            <a:rPr lang="en-AU" dirty="0"/>
            <a:t>Mirroring</a:t>
          </a:r>
        </a:p>
      </dgm:t>
    </dgm:pt>
    <dgm:pt modelId="{91888570-B156-4D5C-86BD-5F077FC69449}" type="parTrans" cxnId="{67018EEC-0EF2-424E-BC70-94172304130C}">
      <dgm:prSet/>
      <dgm:spPr/>
      <dgm:t>
        <a:bodyPr/>
        <a:lstStyle/>
        <a:p>
          <a:endParaRPr lang="en-AU"/>
        </a:p>
      </dgm:t>
    </dgm:pt>
    <dgm:pt modelId="{6F324FFE-688F-4879-8F3A-22554C419EA9}" type="sibTrans" cxnId="{67018EEC-0EF2-424E-BC70-94172304130C}">
      <dgm:prSet/>
      <dgm:spPr/>
      <dgm:t>
        <a:bodyPr/>
        <a:lstStyle/>
        <a:p>
          <a:endParaRPr lang="en-AU"/>
        </a:p>
      </dgm:t>
    </dgm:pt>
    <dgm:pt modelId="{AE4216D9-1C9E-46AE-BC22-CC4143D79E4F}">
      <dgm:prSet phldrT="[Text]"/>
      <dgm:spPr/>
      <dgm:t>
        <a:bodyPr/>
        <a:lstStyle/>
        <a:p>
          <a:r>
            <a:rPr lang="en-AU" dirty="0"/>
            <a:t>Distraction</a:t>
          </a:r>
        </a:p>
      </dgm:t>
    </dgm:pt>
    <dgm:pt modelId="{81FCB428-D9F2-4DA1-B36B-04DAD6129349}" type="parTrans" cxnId="{C4C375B5-3933-43C1-B693-2CC5C131912D}">
      <dgm:prSet/>
      <dgm:spPr/>
      <dgm:t>
        <a:bodyPr/>
        <a:lstStyle/>
        <a:p>
          <a:endParaRPr lang="en-AU"/>
        </a:p>
      </dgm:t>
    </dgm:pt>
    <dgm:pt modelId="{9B3F4E3E-6BA6-4D5B-9726-98CDDD8CF51E}" type="sibTrans" cxnId="{C4C375B5-3933-43C1-B693-2CC5C131912D}">
      <dgm:prSet/>
      <dgm:spPr/>
      <dgm:t>
        <a:bodyPr/>
        <a:lstStyle/>
        <a:p>
          <a:endParaRPr lang="en-AU"/>
        </a:p>
      </dgm:t>
    </dgm:pt>
    <dgm:pt modelId="{C60DA558-9BC3-4E32-AB80-420ADD7D343B}" type="pres">
      <dgm:prSet presAssocID="{C9500A22-35FC-4FCB-B96A-FBEE83AAAB8E}" presName="diagram" presStyleCnt="0">
        <dgm:presLayoutVars>
          <dgm:dir/>
          <dgm:resizeHandles val="exact"/>
        </dgm:presLayoutVars>
      </dgm:prSet>
      <dgm:spPr/>
    </dgm:pt>
    <dgm:pt modelId="{FFE2139F-ABF5-402A-A2C7-0A5CB6494FCF}" type="pres">
      <dgm:prSet presAssocID="{C4AC5886-7FD8-4910-938A-5DB68DA63CB5}" presName="node" presStyleLbl="node1" presStyleIdx="0" presStyleCnt="5">
        <dgm:presLayoutVars>
          <dgm:bulletEnabled val="1"/>
        </dgm:presLayoutVars>
      </dgm:prSet>
      <dgm:spPr/>
    </dgm:pt>
    <dgm:pt modelId="{A54DE4B3-AC92-401A-94A9-12C7FA086842}" type="pres">
      <dgm:prSet presAssocID="{1892FBCA-C04B-4250-AD53-690D2573E7D6}" presName="sibTrans" presStyleCnt="0"/>
      <dgm:spPr/>
    </dgm:pt>
    <dgm:pt modelId="{87EED898-A748-44C3-B52A-E98791344500}" type="pres">
      <dgm:prSet presAssocID="{70D2A200-B4B8-42D8-9904-D7CB4B2007C2}" presName="node" presStyleLbl="node1" presStyleIdx="1" presStyleCnt="5">
        <dgm:presLayoutVars>
          <dgm:bulletEnabled val="1"/>
        </dgm:presLayoutVars>
      </dgm:prSet>
      <dgm:spPr/>
    </dgm:pt>
    <dgm:pt modelId="{6966E8A1-6C3F-4AFF-9AB7-481365CAE06E}" type="pres">
      <dgm:prSet presAssocID="{12D1AB26-E421-45F9-92AC-A7997A5B164E}" presName="sibTrans" presStyleCnt="0"/>
      <dgm:spPr/>
    </dgm:pt>
    <dgm:pt modelId="{3F0D36A9-7C81-4E30-A1AE-AB69133C6274}" type="pres">
      <dgm:prSet presAssocID="{A413A049-00FA-4201-B4F0-38A0E3428B7F}" presName="node" presStyleLbl="node1" presStyleIdx="2" presStyleCnt="5">
        <dgm:presLayoutVars>
          <dgm:bulletEnabled val="1"/>
        </dgm:presLayoutVars>
      </dgm:prSet>
      <dgm:spPr/>
    </dgm:pt>
    <dgm:pt modelId="{F58E15E9-6D17-478B-AB9F-6EA633523B08}" type="pres">
      <dgm:prSet presAssocID="{94D81A74-C8F9-4C45-A1D4-8E9F7D0ECE77}" presName="sibTrans" presStyleCnt="0"/>
      <dgm:spPr/>
    </dgm:pt>
    <dgm:pt modelId="{0BBB53CB-ABE1-41A1-97DB-02C04A474937}" type="pres">
      <dgm:prSet presAssocID="{5DAEEC41-91B2-4BE8-AC95-D2310A640D86}" presName="node" presStyleLbl="node1" presStyleIdx="3" presStyleCnt="5">
        <dgm:presLayoutVars>
          <dgm:bulletEnabled val="1"/>
        </dgm:presLayoutVars>
      </dgm:prSet>
      <dgm:spPr/>
    </dgm:pt>
    <dgm:pt modelId="{9EF1600D-6A49-4B6B-9898-522BDA6C50DA}" type="pres">
      <dgm:prSet presAssocID="{6F324FFE-688F-4879-8F3A-22554C419EA9}" presName="sibTrans" presStyleCnt="0"/>
      <dgm:spPr/>
    </dgm:pt>
    <dgm:pt modelId="{93B81D72-A732-473D-9407-2D89378AF264}" type="pres">
      <dgm:prSet presAssocID="{AE4216D9-1C9E-46AE-BC22-CC4143D79E4F}" presName="node" presStyleLbl="node1" presStyleIdx="4" presStyleCnt="5">
        <dgm:presLayoutVars>
          <dgm:bulletEnabled val="1"/>
        </dgm:presLayoutVars>
      </dgm:prSet>
      <dgm:spPr/>
    </dgm:pt>
  </dgm:ptLst>
  <dgm:cxnLst>
    <dgm:cxn modelId="{25044409-DDD4-4FB7-981B-9B1D1EE9249F}" type="presOf" srcId="{C9500A22-35FC-4FCB-B96A-FBEE83AAAB8E}" destId="{C60DA558-9BC3-4E32-AB80-420ADD7D343B}" srcOrd="0" destOrd="0" presId="urn:microsoft.com/office/officeart/2005/8/layout/default"/>
    <dgm:cxn modelId="{7B942935-981C-4BA9-A270-A20B0A1DE60E}" type="presOf" srcId="{C4AC5886-7FD8-4910-938A-5DB68DA63CB5}" destId="{FFE2139F-ABF5-402A-A2C7-0A5CB6494FCF}" srcOrd="0" destOrd="0" presId="urn:microsoft.com/office/officeart/2005/8/layout/default"/>
    <dgm:cxn modelId="{770AF86A-E1B6-4961-95BE-697E4CBB9C43}" type="presOf" srcId="{A413A049-00FA-4201-B4F0-38A0E3428B7F}" destId="{3F0D36A9-7C81-4E30-A1AE-AB69133C6274}" srcOrd="0" destOrd="0" presId="urn:microsoft.com/office/officeart/2005/8/layout/default"/>
    <dgm:cxn modelId="{95320D6F-6F63-4028-80B1-D7FF661B999E}" srcId="{C9500A22-35FC-4FCB-B96A-FBEE83AAAB8E}" destId="{A413A049-00FA-4201-B4F0-38A0E3428B7F}" srcOrd="2" destOrd="0" parTransId="{759FD4E3-5212-4FA1-8678-9A88C92E3605}" sibTransId="{94D81A74-C8F9-4C45-A1D4-8E9F7D0ECE77}"/>
    <dgm:cxn modelId="{7E5D325A-47B5-44B4-8600-992D2E5E03CE}" type="presOf" srcId="{AE4216D9-1C9E-46AE-BC22-CC4143D79E4F}" destId="{93B81D72-A732-473D-9407-2D89378AF264}" srcOrd="0" destOrd="0" presId="urn:microsoft.com/office/officeart/2005/8/layout/default"/>
    <dgm:cxn modelId="{17D1D97E-E0C0-4BC0-8AC9-F2ACC65A40BC}" type="presOf" srcId="{70D2A200-B4B8-42D8-9904-D7CB4B2007C2}" destId="{87EED898-A748-44C3-B52A-E98791344500}" srcOrd="0" destOrd="0" presId="urn:microsoft.com/office/officeart/2005/8/layout/default"/>
    <dgm:cxn modelId="{B5F6B48F-0589-4FB8-8996-5C747DF6DD2F}" srcId="{C9500A22-35FC-4FCB-B96A-FBEE83AAAB8E}" destId="{C4AC5886-7FD8-4910-938A-5DB68DA63CB5}" srcOrd="0" destOrd="0" parTransId="{2DAC1E80-9EE3-4C9A-9401-CD84CB451D7F}" sibTransId="{1892FBCA-C04B-4250-AD53-690D2573E7D6}"/>
    <dgm:cxn modelId="{C4C375B5-3933-43C1-B693-2CC5C131912D}" srcId="{C9500A22-35FC-4FCB-B96A-FBEE83AAAB8E}" destId="{AE4216D9-1C9E-46AE-BC22-CC4143D79E4F}" srcOrd="4" destOrd="0" parTransId="{81FCB428-D9F2-4DA1-B36B-04DAD6129349}" sibTransId="{9B3F4E3E-6BA6-4D5B-9726-98CDDD8CF51E}"/>
    <dgm:cxn modelId="{C9DD58D8-DE79-434C-B255-2B54605989C2}" type="presOf" srcId="{5DAEEC41-91B2-4BE8-AC95-D2310A640D86}" destId="{0BBB53CB-ABE1-41A1-97DB-02C04A474937}" srcOrd="0" destOrd="0" presId="urn:microsoft.com/office/officeart/2005/8/layout/default"/>
    <dgm:cxn modelId="{67018EEC-0EF2-424E-BC70-94172304130C}" srcId="{C9500A22-35FC-4FCB-B96A-FBEE83AAAB8E}" destId="{5DAEEC41-91B2-4BE8-AC95-D2310A640D86}" srcOrd="3" destOrd="0" parTransId="{91888570-B156-4D5C-86BD-5F077FC69449}" sibTransId="{6F324FFE-688F-4879-8F3A-22554C419EA9}"/>
    <dgm:cxn modelId="{412B2FF6-F670-47C5-B032-D279A646FB7F}" srcId="{C9500A22-35FC-4FCB-B96A-FBEE83AAAB8E}" destId="{70D2A200-B4B8-42D8-9904-D7CB4B2007C2}" srcOrd="1" destOrd="0" parTransId="{C6E1A9B0-0E3C-4680-9415-DEBA0CE57CCC}" sibTransId="{12D1AB26-E421-45F9-92AC-A7997A5B164E}"/>
    <dgm:cxn modelId="{8C9824B0-E62C-41A4-934E-823EA0330D80}" type="presParOf" srcId="{C60DA558-9BC3-4E32-AB80-420ADD7D343B}" destId="{FFE2139F-ABF5-402A-A2C7-0A5CB6494FCF}" srcOrd="0" destOrd="0" presId="urn:microsoft.com/office/officeart/2005/8/layout/default"/>
    <dgm:cxn modelId="{30583A35-6893-4EBC-BC67-9B5621F768BA}" type="presParOf" srcId="{C60DA558-9BC3-4E32-AB80-420ADD7D343B}" destId="{A54DE4B3-AC92-401A-94A9-12C7FA086842}" srcOrd="1" destOrd="0" presId="urn:microsoft.com/office/officeart/2005/8/layout/default"/>
    <dgm:cxn modelId="{46093E9B-5321-46A8-A41B-88FD2852FD01}" type="presParOf" srcId="{C60DA558-9BC3-4E32-AB80-420ADD7D343B}" destId="{87EED898-A748-44C3-B52A-E98791344500}" srcOrd="2" destOrd="0" presId="urn:microsoft.com/office/officeart/2005/8/layout/default"/>
    <dgm:cxn modelId="{9DFBA4F2-A840-44CA-AB03-30F6C432F323}" type="presParOf" srcId="{C60DA558-9BC3-4E32-AB80-420ADD7D343B}" destId="{6966E8A1-6C3F-4AFF-9AB7-481365CAE06E}" srcOrd="3" destOrd="0" presId="urn:microsoft.com/office/officeart/2005/8/layout/default"/>
    <dgm:cxn modelId="{C626FFE1-66B9-4C69-AEF1-99FF238BBA96}" type="presParOf" srcId="{C60DA558-9BC3-4E32-AB80-420ADD7D343B}" destId="{3F0D36A9-7C81-4E30-A1AE-AB69133C6274}" srcOrd="4" destOrd="0" presId="urn:microsoft.com/office/officeart/2005/8/layout/default"/>
    <dgm:cxn modelId="{C2E56AE5-A00C-410F-AD6F-60B0501AA64D}" type="presParOf" srcId="{C60DA558-9BC3-4E32-AB80-420ADD7D343B}" destId="{F58E15E9-6D17-478B-AB9F-6EA633523B08}" srcOrd="5" destOrd="0" presId="urn:microsoft.com/office/officeart/2005/8/layout/default"/>
    <dgm:cxn modelId="{C081BFAF-492D-4321-9357-39BE280BDCD0}" type="presParOf" srcId="{C60DA558-9BC3-4E32-AB80-420ADD7D343B}" destId="{0BBB53CB-ABE1-41A1-97DB-02C04A474937}" srcOrd="6" destOrd="0" presId="urn:microsoft.com/office/officeart/2005/8/layout/default"/>
    <dgm:cxn modelId="{5F1A742B-7FAF-4D9C-BDA9-10DB825C2A12}" type="presParOf" srcId="{C60DA558-9BC3-4E32-AB80-420ADD7D343B}" destId="{9EF1600D-6A49-4B6B-9898-522BDA6C50DA}" srcOrd="7" destOrd="0" presId="urn:microsoft.com/office/officeart/2005/8/layout/default"/>
    <dgm:cxn modelId="{F0DAD70A-27B9-493C-BA66-4CDDC5CC0F2E}" type="presParOf" srcId="{C60DA558-9BC3-4E32-AB80-420ADD7D343B}" destId="{93B81D72-A732-473D-9407-2D89378AF264}"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434AF8-0B76-465C-B433-28CD24661453}" type="doc">
      <dgm:prSet loTypeId="urn:microsoft.com/office/officeart/2011/layout/CircleProcess" loCatId="officeonline" qsTypeId="urn:microsoft.com/office/officeart/2005/8/quickstyle/simple1" qsCatId="simple" csTypeId="urn:microsoft.com/office/officeart/2005/8/colors/accent1_1" csCatId="accent1" phldr="1"/>
      <dgm:spPr/>
      <dgm:t>
        <a:bodyPr/>
        <a:lstStyle/>
        <a:p>
          <a:endParaRPr lang="en-AU"/>
        </a:p>
      </dgm:t>
    </dgm:pt>
    <dgm:pt modelId="{8AB916BB-6FB7-4E11-9D7D-C7BE4A6BBB04}">
      <dgm:prSet phldrT="[Text]"/>
      <dgm:spPr/>
      <dgm:t>
        <a:bodyPr/>
        <a:lstStyle/>
        <a:p>
          <a:r>
            <a:rPr lang="en-AU" b="1" dirty="0"/>
            <a:t>W</a:t>
          </a:r>
          <a:r>
            <a:rPr lang="en-AU" dirty="0"/>
            <a:t>ho should be told?</a:t>
          </a:r>
        </a:p>
      </dgm:t>
    </dgm:pt>
    <dgm:pt modelId="{97ED54C8-33CD-4FA2-A6CD-03A182AA8A7E}" type="parTrans" cxnId="{FB73EB04-DA79-4A9E-8323-0C88CBC57346}">
      <dgm:prSet/>
      <dgm:spPr/>
      <dgm:t>
        <a:bodyPr/>
        <a:lstStyle/>
        <a:p>
          <a:endParaRPr lang="en-AU"/>
        </a:p>
      </dgm:t>
    </dgm:pt>
    <dgm:pt modelId="{3FB6F773-B96D-4865-AB7F-E8E0403696FD}" type="sibTrans" cxnId="{FB73EB04-DA79-4A9E-8323-0C88CBC57346}">
      <dgm:prSet/>
      <dgm:spPr/>
      <dgm:t>
        <a:bodyPr/>
        <a:lstStyle/>
        <a:p>
          <a:endParaRPr lang="en-AU"/>
        </a:p>
      </dgm:t>
    </dgm:pt>
    <dgm:pt modelId="{625B6307-7135-45E1-8C00-EC4DDE90FAAC}">
      <dgm:prSet phldrT="[Text]"/>
      <dgm:spPr/>
      <dgm:t>
        <a:bodyPr/>
        <a:lstStyle/>
        <a:p>
          <a:r>
            <a:rPr lang="en-US" b="1" dirty="0"/>
            <a:t>W</a:t>
          </a:r>
          <a:r>
            <a:rPr lang="en-US" dirty="0"/>
            <a:t>hen should they be told?</a:t>
          </a:r>
          <a:endParaRPr lang="en-AU" dirty="0"/>
        </a:p>
      </dgm:t>
    </dgm:pt>
    <dgm:pt modelId="{C6C9AE5C-91EE-421F-AB13-6ADE0A72D334}" type="parTrans" cxnId="{9E697A6C-9E04-4C19-8BE9-3F65077ED5DB}">
      <dgm:prSet/>
      <dgm:spPr/>
      <dgm:t>
        <a:bodyPr/>
        <a:lstStyle/>
        <a:p>
          <a:endParaRPr lang="en-AU"/>
        </a:p>
      </dgm:t>
    </dgm:pt>
    <dgm:pt modelId="{EB67DC32-1097-480D-B204-822777818A70}" type="sibTrans" cxnId="{9E697A6C-9E04-4C19-8BE9-3F65077ED5DB}">
      <dgm:prSet/>
      <dgm:spPr/>
      <dgm:t>
        <a:bodyPr/>
        <a:lstStyle/>
        <a:p>
          <a:endParaRPr lang="en-AU"/>
        </a:p>
      </dgm:t>
    </dgm:pt>
    <dgm:pt modelId="{E937CCEB-0DFD-4104-BF37-BEBD3FB9A845}">
      <dgm:prSet phldrT="[Text]"/>
      <dgm:spPr/>
      <dgm:t>
        <a:bodyPr/>
        <a:lstStyle/>
        <a:p>
          <a:r>
            <a:rPr lang="en-US" b="1" dirty="0"/>
            <a:t>W</a:t>
          </a:r>
          <a:r>
            <a:rPr lang="en-US" dirty="0"/>
            <a:t>hat should they be told?</a:t>
          </a:r>
          <a:endParaRPr lang="en-AU" dirty="0"/>
        </a:p>
      </dgm:t>
    </dgm:pt>
    <dgm:pt modelId="{D3B53E88-BCDC-4EE6-B5AB-DCEDD098A9A9}" type="parTrans" cxnId="{E6126165-CDF0-4B5C-B5E2-A451A00261BF}">
      <dgm:prSet/>
      <dgm:spPr/>
      <dgm:t>
        <a:bodyPr/>
        <a:lstStyle/>
        <a:p>
          <a:endParaRPr lang="en-AU"/>
        </a:p>
      </dgm:t>
    </dgm:pt>
    <dgm:pt modelId="{704CDDE8-C6CB-46C3-8C31-A549DB26CB88}" type="sibTrans" cxnId="{E6126165-CDF0-4B5C-B5E2-A451A00261BF}">
      <dgm:prSet/>
      <dgm:spPr/>
      <dgm:t>
        <a:bodyPr/>
        <a:lstStyle/>
        <a:p>
          <a:endParaRPr lang="en-AU"/>
        </a:p>
      </dgm:t>
    </dgm:pt>
    <dgm:pt modelId="{C4CBDCDF-6C38-4F68-B959-1E7868B451D9}">
      <dgm:prSet phldrT="[Text]"/>
      <dgm:spPr/>
      <dgm:t>
        <a:bodyPr/>
        <a:lstStyle/>
        <a:p>
          <a:r>
            <a:rPr lang="en-US" b="1" dirty="0"/>
            <a:t>W</a:t>
          </a:r>
          <a:r>
            <a:rPr lang="en-US" dirty="0"/>
            <a:t>here should the message be conveyed?</a:t>
          </a:r>
          <a:endParaRPr lang="en-AU" dirty="0"/>
        </a:p>
      </dgm:t>
    </dgm:pt>
    <dgm:pt modelId="{E4AE1A25-BF9A-4B2E-9F56-54FA4ED66403}" type="parTrans" cxnId="{6DCE26DA-9469-4789-BAE3-FDF0143392DC}">
      <dgm:prSet/>
      <dgm:spPr/>
      <dgm:t>
        <a:bodyPr/>
        <a:lstStyle/>
        <a:p>
          <a:endParaRPr lang="en-AU"/>
        </a:p>
      </dgm:t>
    </dgm:pt>
    <dgm:pt modelId="{04EEC8A8-B14C-4780-9CAD-02A6011A39FB}" type="sibTrans" cxnId="{6DCE26DA-9469-4789-BAE3-FDF0143392DC}">
      <dgm:prSet/>
      <dgm:spPr/>
      <dgm:t>
        <a:bodyPr/>
        <a:lstStyle/>
        <a:p>
          <a:endParaRPr lang="en-AU"/>
        </a:p>
      </dgm:t>
    </dgm:pt>
    <dgm:pt modelId="{6C227DE6-E42F-4DA2-8A87-FC889B623747}">
      <dgm:prSet phldrT="[Text]" custT="1"/>
      <dgm:spPr/>
      <dgm:t>
        <a:bodyPr/>
        <a:lstStyle/>
        <a:p>
          <a:r>
            <a:rPr lang="en-US" sz="1800" b="1" dirty="0"/>
            <a:t>W</a:t>
          </a:r>
          <a:r>
            <a:rPr lang="en-US" sz="1800" dirty="0"/>
            <a:t>ho should control the communications process?</a:t>
          </a:r>
          <a:endParaRPr lang="en-AU" sz="1800" dirty="0"/>
        </a:p>
      </dgm:t>
    </dgm:pt>
    <dgm:pt modelId="{2963628D-2ABB-407D-82CA-2065722C4C87}" type="parTrans" cxnId="{7A4A2DBD-783F-4B73-AD00-3F95A8C790DB}">
      <dgm:prSet/>
      <dgm:spPr/>
      <dgm:t>
        <a:bodyPr/>
        <a:lstStyle/>
        <a:p>
          <a:endParaRPr lang="en-AU"/>
        </a:p>
      </dgm:t>
    </dgm:pt>
    <dgm:pt modelId="{35C875CC-AAAA-477E-83BC-D28391C8C47D}" type="sibTrans" cxnId="{7A4A2DBD-783F-4B73-AD00-3F95A8C790DB}">
      <dgm:prSet/>
      <dgm:spPr/>
      <dgm:t>
        <a:bodyPr/>
        <a:lstStyle/>
        <a:p>
          <a:endParaRPr lang="en-AU"/>
        </a:p>
      </dgm:t>
    </dgm:pt>
    <dgm:pt modelId="{7CC612D4-C13D-41D6-8EB7-14E731D73EE7}" type="pres">
      <dgm:prSet presAssocID="{DC434AF8-0B76-465C-B433-28CD24661453}" presName="Name0" presStyleCnt="0">
        <dgm:presLayoutVars>
          <dgm:chMax val="11"/>
          <dgm:chPref val="11"/>
          <dgm:dir/>
          <dgm:resizeHandles/>
        </dgm:presLayoutVars>
      </dgm:prSet>
      <dgm:spPr/>
    </dgm:pt>
    <dgm:pt modelId="{4C04CF8B-F0DE-4319-969B-A9D7AAD89796}" type="pres">
      <dgm:prSet presAssocID="{6C227DE6-E42F-4DA2-8A87-FC889B623747}" presName="Accent5" presStyleCnt="0"/>
      <dgm:spPr/>
    </dgm:pt>
    <dgm:pt modelId="{C35EABB5-ACFF-4DD2-B214-3B3F6AE03945}" type="pres">
      <dgm:prSet presAssocID="{6C227DE6-E42F-4DA2-8A87-FC889B623747}" presName="Accent" presStyleLbl="node1" presStyleIdx="0" presStyleCnt="5"/>
      <dgm:spPr/>
    </dgm:pt>
    <dgm:pt modelId="{D40D4AFF-6A0D-4BF5-BD8D-2ECF44D4F3FB}" type="pres">
      <dgm:prSet presAssocID="{6C227DE6-E42F-4DA2-8A87-FC889B623747}" presName="ParentBackground5" presStyleCnt="0"/>
      <dgm:spPr/>
    </dgm:pt>
    <dgm:pt modelId="{B437AC39-5351-4D6B-BD6A-5A10C735625A}" type="pres">
      <dgm:prSet presAssocID="{6C227DE6-E42F-4DA2-8A87-FC889B623747}" presName="ParentBackground" presStyleLbl="fgAcc1" presStyleIdx="0" presStyleCnt="5"/>
      <dgm:spPr/>
    </dgm:pt>
    <dgm:pt modelId="{72E95CFC-5FBE-4251-99FA-C9DE3919DC7E}" type="pres">
      <dgm:prSet presAssocID="{6C227DE6-E42F-4DA2-8A87-FC889B623747}" presName="Parent5" presStyleLbl="revTx" presStyleIdx="0" presStyleCnt="0">
        <dgm:presLayoutVars>
          <dgm:chMax val="1"/>
          <dgm:chPref val="1"/>
          <dgm:bulletEnabled val="1"/>
        </dgm:presLayoutVars>
      </dgm:prSet>
      <dgm:spPr/>
    </dgm:pt>
    <dgm:pt modelId="{41D7DD0F-AD1B-4D1D-BD0F-D069A7E1A2AE}" type="pres">
      <dgm:prSet presAssocID="{C4CBDCDF-6C38-4F68-B959-1E7868B451D9}" presName="Accent4" presStyleCnt="0"/>
      <dgm:spPr/>
    </dgm:pt>
    <dgm:pt modelId="{F8C4A544-9E55-4482-9FC7-82A205543F1A}" type="pres">
      <dgm:prSet presAssocID="{C4CBDCDF-6C38-4F68-B959-1E7868B451D9}" presName="Accent" presStyleLbl="node1" presStyleIdx="1" presStyleCnt="5"/>
      <dgm:spPr/>
    </dgm:pt>
    <dgm:pt modelId="{7D71A7A8-8472-4796-9B94-F08C88DB97CE}" type="pres">
      <dgm:prSet presAssocID="{C4CBDCDF-6C38-4F68-B959-1E7868B451D9}" presName="ParentBackground4" presStyleCnt="0"/>
      <dgm:spPr/>
    </dgm:pt>
    <dgm:pt modelId="{F50985AA-296B-438C-87C3-B5E5AD0D7F6C}" type="pres">
      <dgm:prSet presAssocID="{C4CBDCDF-6C38-4F68-B959-1E7868B451D9}" presName="ParentBackground" presStyleLbl="fgAcc1" presStyleIdx="1" presStyleCnt="5"/>
      <dgm:spPr/>
    </dgm:pt>
    <dgm:pt modelId="{5B2418F5-C707-4824-BC15-E28A9E8DAABF}" type="pres">
      <dgm:prSet presAssocID="{C4CBDCDF-6C38-4F68-B959-1E7868B451D9}" presName="Parent4" presStyleLbl="revTx" presStyleIdx="0" presStyleCnt="0">
        <dgm:presLayoutVars>
          <dgm:chMax val="1"/>
          <dgm:chPref val="1"/>
          <dgm:bulletEnabled val="1"/>
        </dgm:presLayoutVars>
      </dgm:prSet>
      <dgm:spPr/>
    </dgm:pt>
    <dgm:pt modelId="{5019760F-8C4C-452E-A015-FCABC2974B3C}" type="pres">
      <dgm:prSet presAssocID="{E937CCEB-0DFD-4104-BF37-BEBD3FB9A845}" presName="Accent3" presStyleCnt="0"/>
      <dgm:spPr/>
    </dgm:pt>
    <dgm:pt modelId="{5276273C-7FBE-4461-AF85-55DD1B5BB00D}" type="pres">
      <dgm:prSet presAssocID="{E937CCEB-0DFD-4104-BF37-BEBD3FB9A845}" presName="Accent" presStyleLbl="node1" presStyleIdx="2" presStyleCnt="5"/>
      <dgm:spPr/>
    </dgm:pt>
    <dgm:pt modelId="{18E1AF2B-8B11-418F-8B0D-C2E52E2AFFA7}" type="pres">
      <dgm:prSet presAssocID="{E937CCEB-0DFD-4104-BF37-BEBD3FB9A845}" presName="ParentBackground3" presStyleCnt="0"/>
      <dgm:spPr/>
    </dgm:pt>
    <dgm:pt modelId="{1E0E701F-39F5-4977-8C2F-CF12780180DF}" type="pres">
      <dgm:prSet presAssocID="{E937CCEB-0DFD-4104-BF37-BEBD3FB9A845}" presName="ParentBackground" presStyleLbl="fgAcc1" presStyleIdx="2" presStyleCnt="5"/>
      <dgm:spPr/>
    </dgm:pt>
    <dgm:pt modelId="{72DC16B0-AAA6-4A02-98DA-E01671F57940}" type="pres">
      <dgm:prSet presAssocID="{E937CCEB-0DFD-4104-BF37-BEBD3FB9A845}" presName="Parent3" presStyleLbl="revTx" presStyleIdx="0" presStyleCnt="0">
        <dgm:presLayoutVars>
          <dgm:chMax val="1"/>
          <dgm:chPref val="1"/>
          <dgm:bulletEnabled val="1"/>
        </dgm:presLayoutVars>
      </dgm:prSet>
      <dgm:spPr/>
    </dgm:pt>
    <dgm:pt modelId="{8E0068D1-8F17-4345-BF8E-7F18A71BB618}" type="pres">
      <dgm:prSet presAssocID="{625B6307-7135-45E1-8C00-EC4DDE90FAAC}" presName="Accent2" presStyleCnt="0"/>
      <dgm:spPr/>
    </dgm:pt>
    <dgm:pt modelId="{DDC4042A-CC6F-4D4C-933F-D44DDE3C8BE4}" type="pres">
      <dgm:prSet presAssocID="{625B6307-7135-45E1-8C00-EC4DDE90FAAC}" presName="Accent" presStyleLbl="node1" presStyleIdx="3" presStyleCnt="5"/>
      <dgm:spPr/>
    </dgm:pt>
    <dgm:pt modelId="{5BB5ECDB-441F-4F4D-83BE-7B78F9B56B5F}" type="pres">
      <dgm:prSet presAssocID="{625B6307-7135-45E1-8C00-EC4DDE90FAAC}" presName="ParentBackground2" presStyleCnt="0"/>
      <dgm:spPr/>
    </dgm:pt>
    <dgm:pt modelId="{E2D1C11E-915B-4D02-9DF2-D57A99526A5A}" type="pres">
      <dgm:prSet presAssocID="{625B6307-7135-45E1-8C00-EC4DDE90FAAC}" presName="ParentBackground" presStyleLbl="fgAcc1" presStyleIdx="3" presStyleCnt="5"/>
      <dgm:spPr/>
    </dgm:pt>
    <dgm:pt modelId="{343DFB0E-3392-4F2A-B310-9B539856DD09}" type="pres">
      <dgm:prSet presAssocID="{625B6307-7135-45E1-8C00-EC4DDE90FAAC}" presName="Parent2" presStyleLbl="revTx" presStyleIdx="0" presStyleCnt="0">
        <dgm:presLayoutVars>
          <dgm:chMax val="1"/>
          <dgm:chPref val="1"/>
          <dgm:bulletEnabled val="1"/>
        </dgm:presLayoutVars>
      </dgm:prSet>
      <dgm:spPr/>
    </dgm:pt>
    <dgm:pt modelId="{A9A4054B-79CB-4C24-AFC1-7CC9EDC4EE97}" type="pres">
      <dgm:prSet presAssocID="{8AB916BB-6FB7-4E11-9D7D-C7BE4A6BBB04}" presName="Accent1" presStyleCnt="0"/>
      <dgm:spPr/>
    </dgm:pt>
    <dgm:pt modelId="{C441AE1A-F517-4B8B-9332-558FB7EF2825}" type="pres">
      <dgm:prSet presAssocID="{8AB916BB-6FB7-4E11-9D7D-C7BE4A6BBB04}" presName="Accent" presStyleLbl="node1" presStyleIdx="4" presStyleCnt="5"/>
      <dgm:spPr/>
    </dgm:pt>
    <dgm:pt modelId="{6790EDD0-9DE6-4D3D-A632-02FDEAE7A3F9}" type="pres">
      <dgm:prSet presAssocID="{8AB916BB-6FB7-4E11-9D7D-C7BE4A6BBB04}" presName="ParentBackground1" presStyleCnt="0"/>
      <dgm:spPr/>
    </dgm:pt>
    <dgm:pt modelId="{A10A023E-1847-4AC9-98A5-40997D96FB88}" type="pres">
      <dgm:prSet presAssocID="{8AB916BB-6FB7-4E11-9D7D-C7BE4A6BBB04}" presName="ParentBackground" presStyleLbl="fgAcc1" presStyleIdx="4" presStyleCnt="5"/>
      <dgm:spPr/>
    </dgm:pt>
    <dgm:pt modelId="{C3D05DDE-38C4-43E0-854F-A759430BCA63}" type="pres">
      <dgm:prSet presAssocID="{8AB916BB-6FB7-4E11-9D7D-C7BE4A6BBB04}" presName="Parent1" presStyleLbl="revTx" presStyleIdx="0" presStyleCnt="0">
        <dgm:presLayoutVars>
          <dgm:chMax val="1"/>
          <dgm:chPref val="1"/>
          <dgm:bulletEnabled val="1"/>
        </dgm:presLayoutVars>
      </dgm:prSet>
      <dgm:spPr/>
    </dgm:pt>
  </dgm:ptLst>
  <dgm:cxnLst>
    <dgm:cxn modelId="{FB73EB04-DA79-4A9E-8323-0C88CBC57346}" srcId="{DC434AF8-0B76-465C-B433-28CD24661453}" destId="{8AB916BB-6FB7-4E11-9D7D-C7BE4A6BBB04}" srcOrd="0" destOrd="0" parTransId="{97ED54C8-33CD-4FA2-A6CD-03A182AA8A7E}" sibTransId="{3FB6F773-B96D-4865-AB7F-E8E0403696FD}"/>
    <dgm:cxn modelId="{B11C2A06-D0C3-498E-871F-510F29701A7F}" type="presOf" srcId="{8AB916BB-6FB7-4E11-9D7D-C7BE4A6BBB04}" destId="{A10A023E-1847-4AC9-98A5-40997D96FB88}" srcOrd="0" destOrd="0" presId="urn:microsoft.com/office/officeart/2011/layout/CircleProcess"/>
    <dgm:cxn modelId="{FEFBCA2B-03ED-421B-A312-B5EE9987054A}" type="presOf" srcId="{C4CBDCDF-6C38-4F68-B959-1E7868B451D9}" destId="{F50985AA-296B-438C-87C3-B5E5AD0D7F6C}" srcOrd="0" destOrd="0" presId="urn:microsoft.com/office/officeart/2011/layout/CircleProcess"/>
    <dgm:cxn modelId="{38CC9C2F-CD7F-4904-BA5D-78A30658A44A}" type="presOf" srcId="{E937CCEB-0DFD-4104-BF37-BEBD3FB9A845}" destId="{72DC16B0-AAA6-4A02-98DA-E01671F57940}" srcOrd="1" destOrd="0" presId="urn:microsoft.com/office/officeart/2011/layout/CircleProcess"/>
    <dgm:cxn modelId="{C48FD35D-0811-4571-85CE-C4F0443812BD}" type="presOf" srcId="{625B6307-7135-45E1-8C00-EC4DDE90FAAC}" destId="{343DFB0E-3392-4F2A-B310-9B539856DD09}" srcOrd="1" destOrd="0" presId="urn:microsoft.com/office/officeart/2011/layout/CircleProcess"/>
    <dgm:cxn modelId="{E6126165-CDF0-4B5C-B5E2-A451A00261BF}" srcId="{DC434AF8-0B76-465C-B433-28CD24661453}" destId="{E937CCEB-0DFD-4104-BF37-BEBD3FB9A845}" srcOrd="2" destOrd="0" parTransId="{D3B53E88-BCDC-4EE6-B5AB-DCEDD098A9A9}" sibTransId="{704CDDE8-C6CB-46C3-8C31-A549DB26CB88}"/>
    <dgm:cxn modelId="{9E697A6C-9E04-4C19-8BE9-3F65077ED5DB}" srcId="{DC434AF8-0B76-465C-B433-28CD24661453}" destId="{625B6307-7135-45E1-8C00-EC4DDE90FAAC}" srcOrd="1" destOrd="0" parTransId="{C6C9AE5C-91EE-421F-AB13-6ADE0A72D334}" sibTransId="{EB67DC32-1097-480D-B204-822777818A70}"/>
    <dgm:cxn modelId="{67381E6F-F8B6-4715-A216-3A983D73F881}" type="presOf" srcId="{C4CBDCDF-6C38-4F68-B959-1E7868B451D9}" destId="{5B2418F5-C707-4824-BC15-E28A9E8DAABF}" srcOrd="1" destOrd="0" presId="urn:microsoft.com/office/officeart/2011/layout/CircleProcess"/>
    <dgm:cxn modelId="{436C4272-4E66-4E8E-8A84-A8E0A8B36068}" type="presOf" srcId="{E937CCEB-0DFD-4104-BF37-BEBD3FB9A845}" destId="{1E0E701F-39F5-4977-8C2F-CF12780180DF}" srcOrd="0" destOrd="0" presId="urn:microsoft.com/office/officeart/2011/layout/CircleProcess"/>
    <dgm:cxn modelId="{6AF27F86-A439-4670-9B19-7E734633773B}" type="presOf" srcId="{625B6307-7135-45E1-8C00-EC4DDE90FAAC}" destId="{E2D1C11E-915B-4D02-9DF2-D57A99526A5A}" srcOrd="0" destOrd="0" presId="urn:microsoft.com/office/officeart/2011/layout/CircleProcess"/>
    <dgm:cxn modelId="{66A4F48B-9FE2-4A96-A054-1F03507E8A24}" type="presOf" srcId="{6C227DE6-E42F-4DA2-8A87-FC889B623747}" destId="{72E95CFC-5FBE-4251-99FA-C9DE3919DC7E}" srcOrd="1" destOrd="0" presId="urn:microsoft.com/office/officeart/2011/layout/CircleProcess"/>
    <dgm:cxn modelId="{DE78AA97-A7F1-4EE0-A014-0053D8BA41A4}" type="presOf" srcId="{DC434AF8-0B76-465C-B433-28CD24661453}" destId="{7CC612D4-C13D-41D6-8EB7-14E731D73EE7}" srcOrd="0" destOrd="0" presId="urn:microsoft.com/office/officeart/2011/layout/CircleProcess"/>
    <dgm:cxn modelId="{FC94CF9A-1F3B-4599-8834-DAF11C08F971}" type="presOf" srcId="{8AB916BB-6FB7-4E11-9D7D-C7BE4A6BBB04}" destId="{C3D05DDE-38C4-43E0-854F-A759430BCA63}" srcOrd="1" destOrd="0" presId="urn:microsoft.com/office/officeart/2011/layout/CircleProcess"/>
    <dgm:cxn modelId="{5F3BF8A4-64B6-453E-8C81-AFBBAFD755A4}" type="presOf" srcId="{6C227DE6-E42F-4DA2-8A87-FC889B623747}" destId="{B437AC39-5351-4D6B-BD6A-5A10C735625A}" srcOrd="0" destOrd="0" presId="urn:microsoft.com/office/officeart/2011/layout/CircleProcess"/>
    <dgm:cxn modelId="{7A4A2DBD-783F-4B73-AD00-3F95A8C790DB}" srcId="{DC434AF8-0B76-465C-B433-28CD24661453}" destId="{6C227DE6-E42F-4DA2-8A87-FC889B623747}" srcOrd="4" destOrd="0" parTransId="{2963628D-2ABB-407D-82CA-2065722C4C87}" sibTransId="{35C875CC-AAAA-477E-83BC-D28391C8C47D}"/>
    <dgm:cxn modelId="{6DCE26DA-9469-4789-BAE3-FDF0143392DC}" srcId="{DC434AF8-0B76-465C-B433-28CD24661453}" destId="{C4CBDCDF-6C38-4F68-B959-1E7868B451D9}" srcOrd="3" destOrd="0" parTransId="{E4AE1A25-BF9A-4B2E-9F56-54FA4ED66403}" sibTransId="{04EEC8A8-B14C-4780-9CAD-02A6011A39FB}"/>
    <dgm:cxn modelId="{819329C9-2B8C-433C-80D8-7E9A6FF1CE43}" type="presParOf" srcId="{7CC612D4-C13D-41D6-8EB7-14E731D73EE7}" destId="{4C04CF8B-F0DE-4319-969B-A9D7AAD89796}" srcOrd="0" destOrd="0" presId="urn:microsoft.com/office/officeart/2011/layout/CircleProcess"/>
    <dgm:cxn modelId="{CC212F97-24A9-431E-B93B-3EA373684BEB}" type="presParOf" srcId="{4C04CF8B-F0DE-4319-969B-A9D7AAD89796}" destId="{C35EABB5-ACFF-4DD2-B214-3B3F6AE03945}" srcOrd="0" destOrd="0" presId="urn:microsoft.com/office/officeart/2011/layout/CircleProcess"/>
    <dgm:cxn modelId="{3DF5AD22-55A2-47EE-A827-F4A571AEA46F}" type="presParOf" srcId="{7CC612D4-C13D-41D6-8EB7-14E731D73EE7}" destId="{D40D4AFF-6A0D-4BF5-BD8D-2ECF44D4F3FB}" srcOrd="1" destOrd="0" presId="urn:microsoft.com/office/officeart/2011/layout/CircleProcess"/>
    <dgm:cxn modelId="{AD2C7196-848E-43C2-8F41-3055AA051611}" type="presParOf" srcId="{D40D4AFF-6A0D-4BF5-BD8D-2ECF44D4F3FB}" destId="{B437AC39-5351-4D6B-BD6A-5A10C735625A}" srcOrd="0" destOrd="0" presId="urn:microsoft.com/office/officeart/2011/layout/CircleProcess"/>
    <dgm:cxn modelId="{BB73AAE1-C95A-47E3-B470-FE2ED11235E2}" type="presParOf" srcId="{7CC612D4-C13D-41D6-8EB7-14E731D73EE7}" destId="{72E95CFC-5FBE-4251-99FA-C9DE3919DC7E}" srcOrd="2" destOrd="0" presId="urn:microsoft.com/office/officeart/2011/layout/CircleProcess"/>
    <dgm:cxn modelId="{B3625AB5-6095-445F-A836-9D0341F75384}" type="presParOf" srcId="{7CC612D4-C13D-41D6-8EB7-14E731D73EE7}" destId="{41D7DD0F-AD1B-4D1D-BD0F-D069A7E1A2AE}" srcOrd="3" destOrd="0" presId="urn:microsoft.com/office/officeart/2011/layout/CircleProcess"/>
    <dgm:cxn modelId="{A21B1654-D5E2-45A8-B9CA-0C7CD64842A3}" type="presParOf" srcId="{41D7DD0F-AD1B-4D1D-BD0F-D069A7E1A2AE}" destId="{F8C4A544-9E55-4482-9FC7-82A205543F1A}" srcOrd="0" destOrd="0" presId="urn:microsoft.com/office/officeart/2011/layout/CircleProcess"/>
    <dgm:cxn modelId="{B8261376-0CCB-420B-9BEB-711C38AA7BB5}" type="presParOf" srcId="{7CC612D4-C13D-41D6-8EB7-14E731D73EE7}" destId="{7D71A7A8-8472-4796-9B94-F08C88DB97CE}" srcOrd="4" destOrd="0" presId="urn:microsoft.com/office/officeart/2011/layout/CircleProcess"/>
    <dgm:cxn modelId="{E8C0C724-F1B2-4338-8BB2-6D9EDB190170}" type="presParOf" srcId="{7D71A7A8-8472-4796-9B94-F08C88DB97CE}" destId="{F50985AA-296B-438C-87C3-B5E5AD0D7F6C}" srcOrd="0" destOrd="0" presId="urn:microsoft.com/office/officeart/2011/layout/CircleProcess"/>
    <dgm:cxn modelId="{5FF87171-34C7-4219-A0C5-CBDDB2F8CE96}" type="presParOf" srcId="{7CC612D4-C13D-41D6-8EB7-14E731D73EE7}" destId="{5B2418F5-C707-4824-BC15-E28A9E8DAABF}" srcOrd="5" destOrd="0" presId="urn:microsoft.com/office/officeart/2011/layout/CircleProcess"/>
    <dgm:cxn modelId="{BDB8C069-C4D2-4E84-A9A0-71D31E93A3D6}" type="presParOf" srcId="{7CC612D4-C13D-41D6-8EB7-14E731D73EE7}" destId="{5019760F-8C4C-452E-A015-FCABC2974B3C}" srcOrd="6" destOrd="0" presId="urn:microsoft.com/office/officeart/2011/layout/CircleProcess"/>
    <dgm:cxn modelId="{7FEE125C-7C36-4645-82CB-EF54D349DAEC}" type="presParOf" srcId="{5019760F-8C4C-452E-A015-FCABC2974B3C}" destId="{5276273C-7FBE-4461-AF85-55DD1B5BB00D}" srcOrd="0" destOrd="0" presId="urn:microsoft.com/office/officeart/2011/layout/CircleProcess"/>
    <dgm:cxn modelId="{98144AE5-6E19-4489-9233-572B8D8DC0DD}" type="presParOf" srcId="{7CC612D4-C13D-41D6-8EB7-14E731D73EE7}" destId="{18E1AF2B-8B11-418F-8B0D-C2E52E2AFFA7}" srcOrd="7" destOrd="0" presId="urn:microsoft.com/office/officeart/2011/layout/CircleProcess"/>
    <dgm:cxn modelId="{D726CD0B-925B-4BBC-8163-1DF15EC3BFFE}" type="presParOf" srcId="{18E1AF2B-8B11-418F-8B0D-C2E52E2AFFA7}" destId="{1E0E701F-39F5-4977-8C2F-CF12780180DF}" srcOrd="0" destOrd="0" presId="urn:microsoft.com/office/officeart/2011/layout/CircleProcess"/>
    <dgm:cxn modelId="{D906E10D-17C0-4F28-89AE-E5FDEF9E443D}" type="presParOf" srcId="{7CC612D4-C13D-41D6-8EB7-14E731D73EE7}" destId="{72DC16B0-AAA6-4A02-98DA-E01671F57940}" srcOrd="8" destOrd="0" presId="urn:microsoft.com/office/officeart/2011/layout/CircleProcess"/>
    <dgm:cxn modelId="{8AF998E6-08E5-4A16-B90D-64AE6300DD99}" type="presParOf" srcId="{7CC612D4-C13D-41D6-8EB7-14E731D73EE7}" destId="{8E0068D1-8F17-4345-BF8E-7F18A71BB618}" srcOrd="9" destOrd="0" presId="urn:microsoft.com/office/officeart/2011/layout/CircleProcess"/>
    <dgm:cxn modelId="{9340CAEA-86BF-4613-B120-288C9B0DF6AE}" type="presParOf" srcId="{8E0068D1-8F17-4345-BF8E-7F18A71BB618}" destId="{DDC4042A-CC6F-4D4C-933F-D44DDE3C8BE4}" srcOrd="0" destOrd="0" presId="urn:microsoft.com/office/officeart/2011/layout/CircleProcess"/>
    <dgm:cxn modelId="{BD2FE86D-D4AD-40C5-80BC-94F366CADCA3}" type="presParOf" srcId="{7CC612D4-C13D-41D6-8EB7-14E731D73EE7}" destId="{5BB5ECDB-441F-4F4D-83BE-7B78F9B56B5F}" srcOrd="10" destOrd="0" presId="urn:microsoft.com/office/officeart/2011/layout/CircleProcess"/>
    <dgm:cxn modelId="{6EEBF6BD-536E-45D6-8ADE-266C04290ED2}" type="presParOf" srcId="{5BB5ECDB-441F-4F4D-83BE-7B78F9B56B5F}" destId="{E2D1C11E-915B-4D02-9DF2-D57A99526A5A}" srcOrd="0" destOrd="0" presId="urn:microsoft.com/office/officeart/2011/layout/CircleProcess"/>
    <dgm:cxn modelId="{54F1C7E2-EB16-4EC2-B36F-AE986D73956F}" type="presParOf" srcId="{7CC612D4-C13D-41D6-8EB7-14E731D73EE7}" destId="{343DFB0E-3392-4F2A-B310-9B539856DD09}" srcOrd="11" destOrd="0" presId="urn:microsoft.com/office/officeart/2011/layout/CircleProcess"/>
    <dgm:cxn modelId="{07BFD777-C271-49FE-B8D6-2ED58ADDBBCF}" type="presParOf" srcId="{7CC612D4-C13D-41D6-8EB7-14E731D73EE7}" destId="{A9A4054B-79CB-4C24-AFC1-7CC9EDC4EE97}" srcOrd="12" destOrd="0" presId="urn:microsoft.com/office/officeart/2011/layout/CircleProcess"/>
    <dgm:cxn modelId="{2B9FF7E0-74CF-4615-B95D-0841A469F321}" type="presParOf" srcId="{A9A4054B-79CB-4C24-AFC1-7CC9EDC4EE97}" destId="{C441AE1A-F517-4B8B-9332-558FB7EF2825}" srcOrd="0" destOrd="0" presId="urn:microsoft.com/office/officeart/2011/layout/CircleProcess"/>
    <dgm:cxn modelId="{4D427360-5672-449B-B08C-60091580802C}" type="presParOf" srcId="{7CC612D4-C13D-41D6-8EB7-14E731D73EE7}" destId="{6790EDD0-9DE6-4D3D-A632-02FDEAE7A3F9}" srcOrd="13" destOrd="0" presId="urn:microsoft.com/office/officeart/2011/layout/CircleProcess"/>
    <dgm:cxn modelId="{D574CFA6-62ED-41A9-90FF-FD2797FCACFD}" type="presParOf" srcId="{6790EDD0-9DE6-4D3D-A632-02FDEAE7A3F9}" destId="{A10A023E-1847-4AC9-98A5-40997D96FB88}" srcOrd="0" destOrd="0" presId="urn:microsoft.com/office/officeart/2011/layout/CircleProcess"/>
    <dgm:cxn modelId="{88A92328-874C-4A01-9FC9-86675D89784C}" type="presParOf" srcId="{7CC612D4-C13D-41D6-8EB7-14E731D73EE7}" destId="{C3D05DDE-38C4-43E0-854F-A759430BCA63}" srcOrd="14" destOrd="0" presId="urn:microsoft.com/office/officeart/2011/layout/CircleProcess"/>
  </dgm:cxnLst>
  <dgm:bg/>
  <dgm:whole>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FED92C-DEA3-4099-8B02-097896880A60}" type="doc">
      <dgm:prSet loTypeId="urn:microsoft.com/office/officeart/2005/8/layout/hProcess7" loCatId="process" qsTypeId="urn:microsoft.com/office/officeart/2005/8/quickstyle/simple1" qsCatId="simple" csTypeId="urn:microsoft.com/office/officeart/2005/8/colors/accent4_1" csCatId="accent4" phldr="1"/>
      <dgm:spPr/>
      <dgm:t>
        <a:bodyPr/>
        <a:lstStyle/>
        <a:p>
          <a:endParaRPr lang="en-AU"/>
        </a:p>
      </dgm:t>
    </dgm:pt>
    <dgm:pt modelId="{9B36EB16-10C9-4263-9A8E-9B4B28BBAAFC}">
      <dgm:prSet phldrT="[Text]"/>
      <dgm:spPr/>
      <dgm:t>
        <a:bodyPr/>
        <a:lstStyle/>
        <a:p>
          <a:r>
            <a:rPr lang="en-AU" dirty="0">
              <a:solidFill>
                <a:srgbClr val="FF0000"/>
              </a:solidFill>
            </a:rPr>
            <a:t>ATTENTION</a:t>
          </a:r>
        </a:p>
      </dgm:t>
    </dgm:pt>
    <dgm:pt modelId="{D5CDB149-82F4-42BF-9377-3B1E1E036E51}" type="parTrans" cxnId="{F8E1957B-1730-4F90-B10C-976CDAE2E8DB}">
      <dgm:prSet/>
      <dgm:spPr/>
      <dgm:t>
        <a:bodyPr/>
        <a:lstStyle/>
        <a:p>
          <a:endParaRPr lang="en-AU"/>
        </a:p>
      </dgm:t>
    </dgm:pt>
    <dgm:pt modelId="{6E3B65C0-5E2B-4601-AA6C-DE56AD8F66B6}" type="sibTrans" cxnId="{F8E1957B-1730-4F90-B10C-976CDAE2E8DB}">
      <dgm:prSet/>
      <dgm:spPr/>
      <dgm:t>
        <a:bodyPr/>
        <a:lstStyle/>
        <a:p>
          <a:endParaRPr lang="en-AU"/>
        </a:p>
      </dgm:t>
    </dgm:pt>
    <dgm:pt modelId="{00CA95CA-B43A-4449-9BFA-0EE80DB6EFD7}">
      <dgm:prSet phldrT="[Text]"/>
      <dgm:spPr/>
      <dgm:t>
        <a:bodyPr/>
        <a:lstStyle/>
        <a:p>
          <a:r>
            <a:rPr lang="en-US" dirty="0"/>
            <a:t>Hook audience into your story</a:t>
          </a:r>
          <a:endParaRPr lang="en-AU" dirty="0"/>
        </a:p>
      </dgm:t>
    </dgm:pt>
    <dgm:pt modelId="{5C35E4B8-7357-4CB2-88F6-E4D1164270BF}" type="parTrans" cxnId="{108F15BB-1D92-4BDD-B34F-4588900DF58A}">
      <dgm:prSet/>
      <dgm:spPr/>
      <dgm:t>
        <a:bodyPr/>
        <a:lstStyle/>
        <a:p>
          <a:endParaRPr lang="en-AU"/>
        </a:p>
      </dgm:t>
    </dgm:pt>
    <dgm:pt modelId="{F63119D1-960C-4E61-8D2B-65F53A417DE8}" type="sibTrans" cxnId="{108F15BB-1D92-4BDD-B34F-4588900DF58A}">
      <dgm:prSet/>
      <dgm:spPr/>
      <dgm:t>
        <a:bodyPr/>
        <a:lstStyle/>
        <a:p>
          <a:endParaRPr lang="en-AU"/>
        </a:p>
      </dgm:t>
    </dgm:pt>
    <dgm:pt modelId="{4E342C8D-EAAB-4C74-9A78-0939B0B26A64}">
      <dgm:prSet phldrT="[Text]"/>
      <dgm:spPr/>
      <dgm:t>
        <a:bodyPr/>
        <a:lstStyle/>
        <a:p>
          <a:r>
            <a:rPr lang="en-AU" dirty="0">
              <a:solidFill>
                <a:srgbClr val="FF0000"/>
              </a:solidFill>
            </a:rPr>
            <a:t>NEED</a:t>
          </a:r>
        </a:p>
      </dgm:t>
    </dgm:pt>
    <dgm:pt modelId="{62C96B77-0F8A-4750-9C7C-6105C0663727}" type="parTrans" cxnId="{49EF0AEE-59B3-4076-964B-8D843532512C}">
      <dgm:prSet/>
      <dgm:spPr/>
      <dgm:t>
        <a:bodyPr/>
        <a:lstStyle/>
        <a:p>
          <a:endParaRPr lang="en-AU"/>
        </a:p>
      </dgm:t>
    </dgm:pt>
    <dgm:pt modelId="{0E4ED04D-CC4A-4FE9-A6D5-264561D569E2}" type="sibTrans" cxnId="{49EF0AEE-59B3-4076-964B-8D843532512C}">
      <dgm:prSet/>
      <dgm:spPr/>
      <dgm:t>
        <a:bodyPr/>
        <a:lstStyle/>
        <a:p>
          <a:endParaRPr lang="en-AU"/>
        </a:p>
      </dgm:t>
    </dgm:pt>
    <dgm:pt modelId="{3C4BC069-8A91-4605-918B-A3749EC9F533}">
      <dgm:prSet phldrT="[Text]"/>
      <dgm:spPr/>
      <dgm:t>
        <a:bodyPr/>
        <a:lstStyle/>
        <a:p>
          <a:r>
            <a:rPr lang="en-US" dirty="0"/>
            <a:t>Offer a clear concise statement of need</a:t>
          </a:r>
          <a:endParaRPr lang="en-AU" dirty="0"/>
        </a:p>
      </dgm:t>
    </dgm:pt>
    <dgm:pt modelId="{6E81BA07-7625-4845-AFD5-4C68322342AD}" type="parTrans" cxnId="{D0787D46-0115-4779-B32C-7CF24CCF1C69}">
      <dgm:prSet/>
      <dgm:spPr/>
      <dgm:t>
        <a:bodyPr/>
        <a:lstStyle/>
        <a:p>
          <a:endParaRPr lang="en-AU"/>
        </a:p>
      </dgm:t>
    </dgm:pt>
    <dgm:pt modelId="{3FA55294-8FF2-484B-9239-AC5240A2A377}" type="sibTrans" cxnId="{D0787D46-0115-4779-B32C-7CF24CCF1C69}">
      <dgm:prSet/>
      <dgm:spPr/>
      <dgm:t>
        <a:bodyPr/>
        <a:lstStyle/>
        <a:p>
          <a:endParaRPr lang="en-AU"/>
        </a:p>
      </dgm:t>
    </dgm:pt>
    <dgm:pt modelId="{F8A768B1-9249-4A5D-9B6B-EA5046E007FC}">
      <dgm:prSet phldrT="[Text]"/>
      <dgm:spPr/>
      <dgm:t>
        <a:bodyPr/>
        <a:lstStyle/>
        <a:p>
          <a:r>
            <a:rPr lang="en-AU" dirty="0">
              <a:solidFill>
                <a:srgbClr val="FF0000"/>
              </a:solidFill>
            </a:rPr>
            <a:t>ILLUSTRATION</a:t>
          </a:r>
        </a:p>
      </dgm:t>
    </dgm:pt>
    <dgm:pt modelId="{E220CF65-6A37-454B-BD50-6CDED8911960}" type="parTrans" cxnId="{5676AEB9-20C8-43F5-8270-67C21DED7CAC}">
      <dgm:prSet/>
      <dgm:spPr/>
      <dgm:t>
        <a:bodyPr/>
        <a:lstStyle/>
        <a:p>
          <a:endParaRPr lang="en-AU"/>
        </a:p>
      </dgm:t>
    </dgm:pt>
    <dgm:pt modelId="{83A59678-0D86-4D97-954B-6008CAFD4DDC}" type="sibTrans" cxnId="{5676AEB9-20C8-43F5-8270-67C21DED7CAC}">
      <dgm:prSet/>
      <dgm:spPr/>
      <dgm:t>
        <a:bodyPr/>
        <a:lstStyle/>
        <a:p>
          <a:endParaRPr lang="en-AU"/>
        </a:p>
      </dgm:t>
    </dgm:pt>
    <dgm:pt modelId="{BEE9FB1D-E044-467B-9B67-1DF31EDAF9BA}">
      <dgm:prSet phldrT="[Text]"/>
      <dgm:spPr/>
      <dgm:t>
        <a:bodyPr/>
        <a:lstStyle/>
        <a:p>
          <a:r>
            <a:rPr lang="en-US" dirty="0"/>
            <a:t>Discuss or give the scope and nature</a:t>
          </a:r>
          <a:endParaRPr lang="en-AU" dirty="0"/>
        </a:p>
      </dgm:t>
    </dgm:pt>
    <dgm:pt modelId="{B2C43D3C-B214-4C02-A1D0-D063F3FED450}" type="parTrans" cxnId="{109B7B52-9822-418A-AABC-FAC12ABD92DE}">
      <dgm:prSet/>
      <dgm:spPr/>
      <dgm:t>
        <a:bodyPr/>
        <a:lstStyle/>
        <a:p>
          <a:endParaRPr lang="en-AU"/>
        </a:p>
      </dgm:t>
    </dgm:pt>
    <dgm:pt modelId="{91B923D0-905A-45B7-B632-9738019C57E2}" type="sibTrans" cxnId="{109B7B52-9822-418A-AABC-FAC12ABD92DE}">
      <dgm:prSet/>
      <dgm:spPr/>
      <dgm:t>
        <a:bodyPr/>
        <a:lstStyle/>
        <a:p>
          <a:endParaRPr lang="en-AU"/>
        </a:p>
      </dgm:t>
    </dgm:pt>
    <dgm:pt modelId="{284F260A-0787-4083-A8D0-FE1582BC21DB}">
      <dgm:prSet phldrT="[Text]"/>
      <dgm:spPr/>
      <dgm:t>
        <a:bodyPr/>
        <a:lstStyle/>
        <a:p>
          <a:r>
            <a:rPr lang="en-AU" dirty="0">
              <a:solidFill>
                <a:srgbClr val="FF0000"/>
              </a:solidFill>
            </a:rPr>
            <a:t>RAMIFICATION</a:t>
          </a:r>
        </a:p>
      </dgm:t>
    </dgm:pt>
    <dgm:pt modelId="{7CD529F5-83AA-4288-9463-8B68E8EBDA88}" type="parTrans" cxnId="{26ABD2BC-7091-412A-88AC-42807A77BD5B}">
      <dgm:prSet/>
      <dgm:spPr/>
      <dgm:t>
        <a:bodyPr/>
        <a:lstStyle/>
        <a:p>
          <a:endParaRPr lang="en-AU"/>
        </a:p>
      </dgm:t>
    </dgm:pt>
    <dgm:pt modelId="{C34B9C23-0801-4D47-BAF2-55D8A7F5EBCF}" type="sibTrans" cxnId="{26ABD2BC-7091-412A-88AC-42807A77BD5B}">
      <dgm:prSet/>
      <dgm:spPr/>
      <dgm:t>
        <a:bodyPr/>
        <a:lstStyle/>
        <a:p>
          <a:endParaRPr lang="en-AU"/>
        </a:p>
      </dgm:t>
    </dgm:pt>
    <dgm:pt modelId="{A1FEECE2-8E52-4813-A0A2-D71D05854AEF}">
      <dgm:prSet phldrT="[Text]"/>
      <dgm:spPr/>
      <dgm:t>
        <a:bodyPr/>
        <a:lstStyle/>
        <a:p>
          <a:r>
            <a:rPr lang="en-AU" dirty="0">
              <a:solidFill>
                <a:srgbClr val="FF0000"/>
              </a:solidFill>
            </a:rPr>
            <a:t>SATISFACTION</a:t>
          </a:r>
        </a:p>
      </dgm:t>
    </dgm:pt>
    <dgm:pt modelId="{5B488E2A-A56E-49EF-863A-DE21B60BAE95}" type="parTrans" cxnId="{EE78A8F2-A9F7-47D4-BEC8-1C59375DDAFA}">
      <dgm:prSet/>
      <dgm:spPr/>
      <dgm:t>
        <a:bodyPr/>
        <a:lstStyle/>
        <a:p>
          <a:endParaRPr lang="en-AU"/>
        </a:p>
      </dgm:t>
    </dgm:pt>
    <dgm:pt modelId="{BC2ED6EE-D769-4BA3-BE54-1DBD3BA4B3B2}" type="sibTrans" cxnId="{EE78A8F2-A9F7-47D4-BEC8-1C59375DDAFA}">
      <dgm:prSet/>
      <dgm:spPr/>
      <dgm:t>
        <a:bodyPr/>
        <a:lstStyle/>
        <a:p>
          <a:endParaRPr lang="en-AU"/>
        </a:p>
      </dgm:t>
    </dgm:pt>
    <dgm:pt modelId="{75047318-C424-4313-9636-63DF448D3E0A}">
      <dgm:prSet phldrT="[Text]"/>
      <dgm:spPr/>
      <dgm:t>
        <a:bodyPr/>
        <a:lstStyle/>
        <a:p>
          <a:r>
            <a:rPr lang="en-AU" dirty="0">
              <a:solidFill>
                <a:srgbClr val="FF0000"/>
              </a:solidFill>
            </a:rPr>
            <a:t>VISUALISATION</a:t>
          </a:r>
        </a:p>
      </dgm:t>
    </dgm:pt>
    <dgm:pt modelId="{B22867C5-4507-4C11-9167-2F3E33B761C4}" type="parTrans" cxnId="{487211FF-9223-4D06-A00F-4DCE50308A23}">
      <dgm:prSet/>
      <dgm:spPr/>
      <dgm:t>
        <a:bodyPr/>
        <a:lstStyle/>
        <a:p>
          <a:endParaRPr lang="en-AU"/>
        </a:p>
      </dgm:t>
    </dgm:pt>
    <dgm:pt modelId="{C3612E3F-81E4-41A5-BF35-C65FFE24EE04}" type="sibTrans" cxnId="{487211FF-9223-4D06-A00F-4DCE50308A23}">
      <dgm:prSet/>
      <dgm:spPr/>
      <dgm:t>
        <a:bodyPr/>
        <a:lstStyle/>
        <a:p>
          <a:endParaRPr lang="en-AU"/>
        </a:p>
      </dgm:t>
    </dgm:pt>
    <dgm:pt modelId="{83561B17-19BF-415C-BFD8-866E5E8B05C3}">
      <dgm:prSet phldrT="[Text]"/>
      <dgm:spPr/>
      <dgm:t>
        <a:bodyPr/>
        <a:lstStyle/>
        <a:p>
          <a:r>
            <a:rPr lang="en-AU" dirty="0">
              <a:solidFill>
                <a:srgbClr val="FF0000"/>
              </a:solidFill>
            </a:rPr>
            <a:t>ACTION</a:t>
          </a:r>
        </a:p>
      </dgm:t>
    </dgm:pt>
    <dgm:pt modelId="{C3F1F97F-426D-49FE-BB85-6F3FF1D568D6}" type="parTrans" cxnId="{3601A25F-5DB6-451C-922C-4528217BAC44}">
      <dgm:prSet/>
      <dgm:spPr/>
      <dgm:t>
        <a:bodyPr/>
        <a:lstStyle/>
        <a:p>
          <a:endParaRPr lang="en-AU"/>
        </a:p>
      </dgm:t>
    </dgm:pt>
    <dgm:pt modelId="{611FFEC5-4860-4B40-BA9F-F492492F7FB3}" type="sibTrans" cxnId="{3601A25F-5DB6-451C-922C-4528217BAC44}">
      <dgm:prSet/>
      <dgm:spPr/>
      <dgm:t>
        <a:bodyPr/>
        <a:lstStyle/>
        <a:p>
          <a:endParaRPr lang="en-AU"/>
        </a:p>
      </dgm:t>
    </dgm:pt>
    <dgm:pt modelId="{DAEAE3FA-0F7B-4865-862B-E49BE7A26937}" type="pres">
      <dgm:prSet presAssocID="{A7FED92C-DEA3-4099-8B02-097896880A60}" presName="Name0" presStyleCnt="0">
        <dgm:presLayoutVars>
          <dgm:dir/>
          <dgm:animLvl val="lvl"/>
          <dgm:resizeHandles val="exact"/>
        </dgm:presLayoutVars>
      </dgm:prSet>
      <dgm:spPr/>
    </dgm:pt>
    <dgm:pt modelId="{1D485BE0-0792-413F-91E8-15DE6109D992}" type="pres">
      <dgm:prSet presAssocID="{9B36EB16-10C9-4263-9A8E-9B4B28BBAAFC}" presName="compositeNode" presStyleCnt="0">
        <dgm:presLayoutVars>
          <dgm:bulletEnabled val="1"/>
        </dgm:presLayoutVars>
      </dgm:prSet>
      <dgm:spPr/>
    </dgm:pt>
    <dgm:pt modelId="{98E2E2D3-7443-4DC8-9AAB-755A18A2CF3A}" type="pres">
      <dgm:prSet presAssocID="{9B36EB16-10C9-4263-9A8E-9B4B28BBAAFC}" presName="bgRect" presStyleLbl="node1" presStyleIdx="0" presStyleCnt="7"/>
      <dgm:spPr/>
    </dgm:pt>
    <dgm:pt modelId="{30573DDC-2D06-4B3B-8955-CAC878577BB3}" type="pres">
      <dgm:prSet presAssocID="{9B36EB16-10C9-4263-9A8E-9B4B28BBAAFC}" presName="parentNode" presStyleLbl="node1" presStyleIdx="0" presStyleCnt="7">
        <dgm:presLayoutVars>
          <dgm:chMax val="0"/>
          <dgm:bulletEnabled val="1"/>
        </dgm:presLayoutVars>
      </dgm:prSet>
      <dgm:spPr/>
    </dgm:pt>
    <dgm:pt modelId="{B8D64CBE-0AE8-4601-A300-177CE67F9210}" type="pres">
      <dgm:prSet presAssocID="{9B36EB16-10C9-4263-9A8E-9B4B28BBAAFC}" presName="childNode" presStyleLbl="node1" presStyleIdx="0" presStyleCnt="7">
        <dgm:presLayoutVars>
          <dgm:bulletEnabled val="1"/>
        </dgm:presLayoutVars>
      </dgm:prSet>
      <dgm:spPr/>
    </dgm:pt>
    <dgm:pt modelId="{47C3902D-62E9-4EFB-9A7A-74463F6ED584}" type="pres">
      <dgm:prSet presAssocID="{6E3B65C0-5E2B-4601-AA6C-DE56AD8F66B6}" presName="hSp" presStyleCnt="0"/>
      <dgm:spPr/>
    </dgm:pt>
    <dgm:pt modelId="{17943A28-5546-413F-999F-644FA3FBF009}" type="pres">
      <dgm:prSet presAssocID="{6E3B65C0-5E2B-4601-AA6C-DE56AD8F66B6}" presName="vProcSp" presStyleCnt="0"/>
      <dgm:spPr/>
    </dgm:pt>
    <dgm:pt modelId="{1228D4F2-58C5-4B77-845C-D0E5217E773C}" type="pres">
      <dgm:prSet presAssocID="{6E3B65C0-5E2B-4601-AA6C-DE56AD8F66B6}" presName="vSp1" presStyleCnt="0"/>
      <dgm:spPr/>
    </dgm:pt>
    <dgm:pt modelId="{DE79F7DC-263E-4292-A645-849BC5D57EE3}" type="pres">
      <dgm:prSet presAssocID="{6E3B65C0-5E2B-4601-AA6C-DE56AD8F66B6}" presName="simulatedConn" presStyleLbl="solidFgAcc1" presStyleIdx="0" presStyleCnt="6"/>
      <dgm:spPr/>
    </dgm:pt>
    <dgm:pt modelId="{0A97EE56-6475-4D3E-8459-6DFA31CF8C58}" type="pres">
      <dgm:prSet presAssocID="{6E3B65C0-5E2B-4601-AA6C-DE56AD8F66B6}" presName="vSp2" presStyleCnt="0"/>
      <dgm:spPr/>
    </dgm:pt>
    <dgm:pt modelId="{6A877AE0-8C4E-41A1-9D1C-3ED58EF40DF4}" type="pres">
      <dgm:prSet presAssocID="{6E3B65C0-5E2B-4601-AA6C-DE56AD8F66B6}" presName="sibTrans" presStyleCnt="0"/>
      <dgm:spPr/>
    </dgm:pt>
    <dgm:pt modelId="{68036B9E-9787-49DD-BEC3-32FE3CA97DEE}" type="pres">
      <dgm:prSet presAssocID="{4E342C8D-EAAB-4C74-9A78-0939B0B26A64}" presName="compositeNode" presStyleCnt="0">
        <dgm:presLayoutVars>
          <dgm:bulletEnabled val="1"/>
        </dgm:presLayoutVars>
      </dgm:prSet>
      <dgm:spPr/>
    </dgm:pt>
    <dgm:pt modelId="{F7D99F4D-ADDC-42F9-AA99-9CC71991145A}" type="pres">
      <dgm:prSet presAssocID="{4E342C8D-EAAB-4C74-9A78-0939B0B26A64}" presName="bgRect" presStyleLbl="node1" presStyleIdx="1" presStyleCnt="7"/>
      <dgm:spPr/>
    </dgm:pt>
    <dgm:pt modelId="{63EE4C4A-35DB-47C3-9C74-0835F1B33F9E}" type="pres">
      <dgm:prSet presAssocID="{4E342C8D-EAAB-4C74-9A78-0939B0B26A64}" presName="parentNode" presStyleLbl="node1" presStyleIdx="1" presStyleCnt="7">
        <dgm:presLayoutVars>
          <dgm:chMax val="0"/>
          <dgm:bulletEnabled val="1"/>
        </dgm:presLayoutVars>
      </dgm:prSet>
      <dgm:spPr/>
    </dgm:pt>
    <dgm:pt modelId="{52BF2F38-AB42-4E58-B12D-F9B4708EC5C6}" type="pres">
      <dgm:prSet presAssocID="{4E342C8D-EAAB-4C74-9A78-0939B0B26A64}" presName="childNode" presStyleLbl="node1" presStyleIdx="1" presStyleCnt="7">
        <dgm:presLayoutVars>
          <dgm:bulletEnabled val="1"/>
        </dgm:presLayoutVars>
      </dgm:prSet>
      <dgm:spPr/>
    </dgm:pt>
    <dgm:pt modelId="{08975EA0-883A-4AC5-B77E-B0FD98DB81AE}" type="pres">
      <dgm:prSet presAssocID="{0E4ED04D-CC4A-4FE9-A6D5-264561D569E2}" presName="hSp" presStyleCnt="0"/>
      <dgm:spPr/>
    </dgm:pt>
    <dgm:pt modelId="{072ECCDB-084C-40EB-B9E6-7D47421BEDF0}" type="pres">
      <dgm:prSet presAssocID="{0E4ED04D-CC4A-4FE9-A6D5-264561D569E2}" presName="vProcSp" presStyleCnt="0"/>
      <dgm:spPr/>
    </dgm:pt>
    <dgm:pt modelId="{FA2F6349-2742-4032-991B-8B0DC91242F7}" type="pres">
      <dgm:prSet presAssocID="{0E4ED04D-CC4A-4FE9-A6D5-264561D569E2}" presName="vSp1" presStyleCnt="0"/>
      <dgm:spPr/>
    </dgm:pt>
    <dgm:pt modelId="{03E56168-BD1A-46CD-A558-010C66F4D4AA}" type="pres">
      <dgm:prSet presAssocID="{0E4ED04D-CC4A-4FE9-A6D5-264561D569E2}" presName="simulatedConn" presStyleLbl="solidFgAcc1" presStyleIdx="1" presStyleCnt="6"/>
      <dgm:spPr/>
    </dgm:pt>
    <dgm:pt modelId="{92DB987F-A8C1-4125-910F-5E42011649CD}" type="pres">
      <dgm:prSet presAssocID="{0E4ED04D-CC4A-4FE9-A6D5-264561D569E2}" presName="vSp2" presStyleCnt="0"/>
      <dgm:spPr/>
    </dgm:pt>
    <dgm:pt modelId="{4FF5D2D1-8C09-4048-AA65-4D829C548ADD}" type="pres">
      <dgm:prSet presAssocID="{0E4ED04D-CC4A-4FE9-A6D5-264561D569E2}" presName="sibTrans" presStyleCnt="0"/>
      <dgm:spPr/>
    </dgm:pt>
    <dgm:pt modelId="{A113D3BB-458B-4238-BA2F-C2254BB258E8}" type="pres">
      <dgm:prSet presAssocID="{F8A768B1-9249-4A5D-9B6B-EA5046E007FC}" presName="compositeNode" presStyleCnt="0">
        <dgm:presLayoutVars>
          <dgm:bulletEnabled val="1"/>
        </dgm:presLayoutVars>
      </dgm:prSet>
      <dgm:spPr/>
    </dgm:pt>
    <dgm:pt modelId="{D6436708-6D56-49F2-BDEC-D4E01F493811}" type="pres">
      <dgm:prSet presAssocID="{F8A768B1-9249-4A5D-9B6B-EA5046E007FC}" presName="bgRect" presStyleLbl="node1" presStyleIdx="2" presStyleCnt="7"/>
      <dgm:spPr/>
    </dgm:pt>
    <dgm:pt modelId="{C7587596-3096-4FDE-A14C-C516490D2483}" type="pres">
      <dgm:prSet presAssocID="{F8A768B1-9249-4A5D-9B6B-EA5046E007FC}" presName="parentNode" presStyleLbl="node1" presStyleIdx="2" presStyleCnt="7">
        <dgm:presLayoutVars>
          <dgm:chMax val="0"/>
          <dgm:bulletEnabled val="1"/>
        </dgm:presLayoutVars>
      </dgm:prSet>
      <dgm:spPr/>
    </dgm:pt>
    <dgm:pt modelId="{57B26B3A-4DE8-4566-93B5-6BB34C0E41A5}" type="pres">
      <dgm:prSet presAssocID="{F8A768B1-9249-4A5D-9B6B-EA5046E007FC}" presName="childNode" presStyleLbl="node1" presStyleIdx="2" presStyleCnt="7">
        <dgm:presLayoutVars>
          <dgm:bulletEnabled val="1"/>
        </dgm:presLayoutVars>
      </dgm:prSet>
      <dgm:spPr/>
    </dgm:pt>
    <dgm:pt modelId="{38DD8AC5-1B8C-4CE6-BD88-EDAA332881AC}" type="pres">
      <dgm:prSet presAssocID="{83A59678-0D86-4D97-954B-6008CAFD4DDC}" presName="hSp" presStyleCnt="0"/>
      <dgm:spPr/>
    </dgm:pt>
    <dgm:pt modelId="{4E3AD455-50B4-490E-8060-F215B10C1CF9}" type="pres">
      <dgm:prSet presAssocID="{83A59678-0D86-4D97-954B-6008CAFD4DDC}" presName="vProcSp" presStyleCnt="0"/>
      <dgm:spPr/>
    </dgm:pt>
    <dgm:pt modelId="{CEB8FBEC-5B3D-4BA1-8BCE-F0EE334579A7}" type="pres">
      <dgm:prSet presAssocID="{83A59678-0D86-4D97-954B-6008CAFD4DDC}" presName="vSp1" presStyleCnt="0"/>
      <dgm:spPr/>
    </dgm:pt>
    <dgm:pt modelId="{832DF89A-96D3-4D5D-8AA1-7B06F47005CC}" type="pres">
      <dgm:prSet presAssocID="{83A59678-0D86-4D97-954B-6008CAFD4DDC}" presName="simulatedConn" presStyleLbl="solidFgAcc1" presStyleIdx="2" presStyleCnt="6"/>
      <dgm:spPr/>
    </dgm:pt>
    <dgm:pt modelId="{373A3A69-AB2F-4CD2-A4C6-01BAD29A0E53}" type="pres">
      <dgm:prSet presAssocID="{83A59678-0D86-4D97-954B-6008CAFD4DDC}" presName="vSp2" presStyleCnt="0"/>
      <dgm:spPr/>
    </dgm:pt>
    <dgm:pt modelId="{B26BF624-2634-4A5D-A964-D5C25FD147E5}" type="pres">
      <dgm:prSet presAssocID="{83A59678-0D86-4D97-954B-6008CAFD4DDC}" presName="sibTrans" presStyleCnt="0"/>
      <dgm:spPr/>
    </dgm:pt>
    <dgm:pt modelId="{F37B4B99-50C6-4FD4-985B-7BACCE95F80D}" type="pres">
      <dgm:prSet presAssocID="{284F260A-0787-4083-A8D0-FE1582BC21DB}" presName="compositeNode" presStyleCnt="0">
        <dgm:presLayoutVars>
          <dgm:bulletEnabled val="1"/>
        </dgm:presLayoutVars>
      </dgm:prSet>
      <dgm:spPr/>
    </dgm:pt>
    <dgm:pt modelId="{ADC72154-98EE-42EA-BAB4-22A2757C04E3}" type="pres">
      <dgm:prSet presAssocID="{284F260A-0787-4083-A8D0-FE1582BC21DB}" presName="bgRect" presStyleLbl="node1" presStyleIdx="3" presStyleCnt="7"/>
      <dgm:spPr/>
    </dgm:pt>
    <dgm:pt modelId="{0277604B-E80D-4F3C-B7D5-EDF04DD17C32}" type="pres">
      <dgm:prSet presAssocID="{284F260A-0787-4083-A8D0-FE1582BC21DB}" presName="parentNode" presStyleLbl="node1" presStyleIdx="3" presStyleCnt="7">
        <dgm:presLayoutVars>
          <dgm:chMax val="0"/>
          <dgm:bulletEnabled val="1"/>
        </dgm:presLayoutVars>
      </dgm:prSet>
      <dgm:spPr/>
    </dgm:pt>
    <dgm:pt modelId="{DDFAB650-ED39-41DB-BD04-98BDC58F1D55}" type="pres">
      <dgm:prSet presAssocID="{C34B9C23-0801-4D47-BAF2-55D8A7F5EBCF}" presName="hSp" presStyleCnt="0"/>
      <dgm:spPr/>
    </dgm:pt>
    <dgm:pt modelId="{0ED2C273-AC01-4292-BFC3-AC5F5EE36998}" type="pres">
      <dgm:prSet presAssocID="{C34B9C23-0801-4D47-BAF2-55D8A7F5EBCF}" presName="vProcSp" presStyleCnt="0"/>
      <dgm:spPr/>
    </dgm:pt>
    <dgm:pt modelId="{693D853B-9C1D-479B-B37B-701F27E66F05}" type="pres">
      <dgm:prSet presAssocID="{C34B9C23-0801-4D47-BAF2-55D8A7F5EBCF}" presName="vSp1" presStyleCnt="0"/>
      <dgm:spPr/>
    </dgm:pt>
    <dgm:pt modelId="{72DC02D3-9DE2-4ED0-B781-336037CCE7C0}" type="pres">
      <dgm:prSet presAssocID="{C34B9C23-0801-4D47-BAF2-55D8A7F5EBCF}" presName="simulatedConn" presStyleLbl="solidFgAcc1" presStyleIdx="3" presStyleCnt="6"/>
      <dgm:spPr/>
    </dgm:pt>
    <dgm:pt modelId="{7CDAEB83-7C19-46C8-9BEB-DEF6093FA3EC}" type="pres">
      <dgm:prSet presAssocID="{C34B9C23-0801-4D47-BAF2-55D8A7F5EBCF}" presName="vSp2" presStyleCnt="0"/>
      <dgm:spPr/>
    </dgm:pt>
    <dgm:pt modelId="{89CF6C75-AECB-4081-BB10-0836B8AB2A62}" type="pres">
      <dgm:prSet presAssocID="{C34B9C23-0801-4D47-BAF2-55D8A7F5EBCF}" presName="sibTrans" presStyleCnt="0"/>
      <dgm:spPr/>
    </dgm:pt>
    <dgm:pt modelId="{FD405818-C500-4FDF-9EED-660A1C9D1650}" type="pres">
      <dgm:prSet presAssocID="{A1FEECE2-8E52-4813-A0A2-D71D05854AEF}" presName="compositeNode" presStyleCnt="0">
        <dgm:presLayoutVars>
          <dgm:bulletEnabled val="1"/>
        </dgm:presLayoutVars>
      </dgm:prSet>
      <dgm:spPr/>
    </dgm:pt>
    <dgm:pt modelId="{B3F502FC-3133-406A-A224-70C56A2F3826}" type="pres">
      <dgm:prSet presAssocID="{A1FEECE2-8E52-4813-A0A2-D71D05854AEF}" presName="bgRect" presStyleLbl="node1" presStyleIdx="4" presStyleCnt="7"/>
      <dgm:spPr/>
    </dgm:pt>
    <dgm:pt modelId="{E3EB2EDE-A39F-459E-8316-DBCF8A7D6EC6}" type="pres">
      <dgm:prSet presAssocID="{A1FEECE2-8E52-4813-A0A2-D71D05854AEF}" presName="parentNode" presStyleLbl="node1" presStyleIdx="4" presStyleCnt="7">
        <dgm:presLayoutVars>
          <dgm:chMax val="0"/>
          <dgm:bulletEnabled val="1"/>
        </dgm:presLayoutVars>
      </dgm:prSet>
      <dgm:spPr/>
    </dgm:pt>
    <dgm:pt modelId="{230FAD00-2407-4F1A-8EE1-CA4DBEE06FF7}" type="pres">
      <dgm:prSet presAssocID="{BC2ED6EE-D769-4BA3-BE54-1DBD3BA4B3B2}" presName="hSp" presStyleCnt="0"/>
      <dgm:spPr/>
    </dgm:pt>
    <dgm:pt modelId="{442CED6A-BC76-454C-9BCA-6DD8AB8AB351}" type="pres">
      <dgm:prSet presAssocID="{BC2ED6EE-D769-4BA3-BE54-1DBD3BA4B3B2}" presName="vProcSp" presStyleCnt="0"/>
      <dgm:spPr/>
    </dgm:pt>
    <dgm:pt modelId="{9BDD346B-C9EE-4CB8-850E-22AFBCCDC7D2}" type="pres">
      <dgm:prSet presAssocID="{BC2ED6EE-D769-4BA3-BE54-1DBD3BA4B3B2}" presName="vSp1" presStyleCnt="0"/>
      <dgm:spPr/>
    </dgm:pt>
    <dgm:pt modelId="{DFD99CD1-7270-49BD-A18F-783D7D384AE9}" type="pres">
      <dgm:prSet presAssocID="{BC2ED6EE-D769-4BA3-BE54-1DBD3BA4B3B2}" presName="simulatedConn" presStyleLbl="solidFgAcc1" presStyleIdx="4" presStyleCnt="6"/>
      <dgm:spPr/>
    </dgm:pt>
    <dgm:pt modelId="{B85301C1-504F-47A7-8EC8-F3445B17BA8A}" type="pres">
      <dgm:prSet presAssocID="{BC2ED6EE-D769-4BA3-BE54-1DBD3BA4B3B2}" presName="vSp2" presStyleCnt="0"/>
      <dgm:spPr/>
    </dgm:pt>
    <dgm:pt modelId="{13624EFE-2D0B-450C-AE5A-D8D87BD3B34B}" type="pres">
      <dgm:prSet presAssocID="{BC2ED6EE-D769-4BA3-BE54-1DBD3BA4B3B2}" presName="sibTrans" presStyleCnt="0"/>
      <dgm:spPr/>
    </dgm:pt>
    <dgm:pt modelId="{DDE36AAA-31F6-43F0-84C0-C489958992E9}" type="pres">
      <dgm:prSet presAssocID="{75047318-C424-4313-9636-63DF448D3E0A}" presName="compositeNode" presStyleCnt="0">
        <dgm:presLayoutVars>
          <dgm:bulletEnabled val="1"/>
        </dgm:presLayoutVars>
      </dgm:prSet>
      <dgm:spPr/>
    </dgm:pt>
    <dgm:pt modelId="{C516A4CA-00DF-40BA-8E7E-A10E1D79B5D4}" type="pres">
      <dgm:prSet presAssocID="{75047318-C424-4313-9636-63DF448D3E0A}" presName="bgRect" presStyleLbl="node1" presStyleIdx="5" presStyleCnt="7"/>
      <dgm:spPr/>
    </dgm:pt>
    <dgm:pt modelId="{D596C9E1-113D-45E6-A01A-0F0B1BF22D98}" type="pres">
      <dgm:prSet presAssocID="{75047318-C424-4313-9636-63DF448D3E0A}" presName="parentNode" presStyleLbl="node1" presStyleIdx="5" presStyleCnt="7">
        <dgm:presLayoutVars>
          <dgm:chMax val="0"/>
          <dgm:bulletEnabled val="1"/>
        </dgm:presLayoutVars>
      </dgm:prSet>
      <dgm:spPr/>
    </dgm:pt>
    <dgm:pt modelId="{6404FAC3-403A-44B7-A9A4-096B76BD2B97}" type="pres">
      <dgm:prSet presAssocID="{C3612E3F-81E4-41A5-BF35-C65FFE24EE04}" presName="hSp" presStyleCnt="0"/>
      <dgm:spPr/>
    </dgm:pt>
    <dgm:pt modelId="{57FC6CEA-7D6A-4BCE-BCFB-D50F597FAE26}" type="pres">
      <dgm:prSet presAssocID="{C3612E3F-81E4-41A5-BF35-C65FFE24EE04}" presName="vProcSp" presStyleCnt="0"/>
      <dgm:spPr/>
    </dgm:pt>
    <dgm:pt modelId="{686291A5-9542-49BC-86DA-77D6B126B00A}" type="pres">
      <dgm:prSet presAssocID="{C3612E3F-81E4-41A5-BF35-C65FFE24EE04}" presName="vSp1" presStyleCnt="0"/>
      <dgm:spPr/>
    </dgm:pt>
    <dgm:pt modelId="{911996F3-39C9-469B-BCE0-67B89FD41961}" type="pres">
      <dgm:prSet presAssocID="{C3612E3F-81E4-41A5-BF35-C65FFE24EE04}" presName="simulatedConn" presStyleLbl="solidFgAcc1" presStyleIdx="5" presStyleCnt="6"/>
      <dgm:spPr/>
    </dgm:pt>
    <dgm:pt modelId="{C5D20D77-13F5-49AF-8F20-25E87FBEA28D}" type="pres">
      <dgm:prSet presAssocID="{C3612E3F-81E4-41A5-BF35-C65FFE24EE04}" presName="vSp2" presStyleCnt="0"/>
      <dgm:spPr/>
    </dgm:pt>
    <dgm:pt modelId="{5DA9AC1C-5AC0-44A2-ABC4-DF494FD20B2C}" type="pres">
      <dgm:prSet presAssocID="{C3612E3F-81E4-41A5-BF35-C65FFE24EE04}" presName="sibTrans" presStyleCnt="0"/>
      <dgm:spPr/>
    </dgm:pt>
    <dgm:pt modelId="{55D14269-DAF8-47E5-80E0-7A8B81AB0C03}" type="pres">
      <dgm:prSet presAssocID="{83561B17-19BF-415C-BFD8-866E5E8B05C3}" presName="compositeNode" presStyleCnt="0">
        <dgm:presLayoutVars>
          <dgm:bulletEnabled val="1"/>
        </dgm:presLayoutVars>
      </dgm:prSet>
      <dgm:spPr/>
    </dgm:pt>
    <dgm:pt modelId="{4870A33D-0E16-483D-BF06-503E5DBA07BD}" type="pres">
      <dgm:prSet presAssocID="{83561B17-19BF-415C-BFD8-866E5E8B05C3}" presName="bgRect" presStyleLbl="node1" presStyleIdx="6" presStyleCnt="7"/>
      <dgm:spPr/>
    </dgm:pt>
    <dgm:pt modelId="{ED5E6871-6B50-4C1D-B3E3-29D166E053A1}" type="pres">
      <dgm:prSet presAssocID="{83561B17-19BF-415C-BFD8-866E5E8B05C3}" presName="parentNode" presStyleLbl="node1" presStyleIdx="6" presStyleCnt="7">
        <dgm:presLayoutVars>
          <dgm:chMax val="0"/>
          <dgm:bulletEnabled val="1"/>
        </dgm:presLayoutVars>
      </dgm:prSet>
      <dgm:spPr/>
    </dgm:pt>
  </dgm:ptLst>
  <dgm:cxnLst>
    <dgm:cxn modelId="{A78CB900-4CCA-43A3-AA7A-755897D1921D}" type="presOf" srcId="{4E342C8D-EAAB-4C74-9A78-0939B0B26A64}" destId="{63EE4C4A-35DB-47C3-9C74-0835F1B33F9E}" srcOrd="1" destOrd="0" presId="urn:microsoft.com/office/officeart/2005/8/layout/hProcess7"/>
    <dgm:cxn modelId="{F2B38108-10A0-4ABA-BC12-B55125EBA837}" type="presOf" srcId="{A7FED92C-DEA3-4099-8B02-097896880A60}" destId="{DAEAE3FA-0F7B-4865-862B-E49BE7A26937}" srcOrd="0" destOrd="0" presId="urn:microsoft.com/office/officeart/2005/8/layout/hProcess7"/>
    <dgm:cxn modelId="{CFC0841B-77A7-4FF8-9C1E-53D7B2695962}" type="presOf" srcId="{9B36EB16-10C9-4263-9A8E-9B4B28BBAAFC}" destId="{98E2E2D3-7443-4DC8-9AAB-755A18A2CF3A}" srcOrd="0" destOrd="0" presId="urn:microsoft.com/office/officeart/2005/8/layout/hProcess7"/>
    <dgm:cxn modelId="{3601A25F-5DB6-451C-922C-4528217BAC44}" srcId="{A7FED92C-DEA3-4099-8B02-097896880A60}" destId="{83561B17-19BF-415C-BFD8-866E5E8B05C3}" srcOrd="6" destOrd="0" parTransId="{C3F1F97F-426D-49FE-BB85-6F3FF1D568D6}" sibTransId="{611FFEC5-4860-4B40-BA9F-F492492F7FB3}"/>
    <dgm:cxn modelId="{3A988E60-FD66-4AA9-9EF3-4F48C4705345}" type="presOf" srcId="{A1FEECE2-8E52-4813-A0A2-D71D05854AEF}" destId="{E3EB2EDE-A39F-459E-8316-DBCF8A7D6EC6}" srcOrd="1" destOrd="0" presId="urn:microsoft.com/office/officeart/2005/8/layout/hProcess7"/>
    <dgm:cxn modelId="{D0787D46-0115-4779-B32C-7CF24CCF1C69}" srcId="{4E342C8D-EAAB-4C74-9A78-0939B0B26A64}" destId="{3C4BC069-8A91-4605-918B-A3749EC9F533}" srcOrd="0" destOrd="0" parTransId="{6E81BA07-7625-4845-AFD5-4C68322342AD}" sibTransId="{3FA55294-8FF2-484B-9239-AC5240A2A377}"/>
    <dgm:cxn modelId="{7BA69A48-D832-43B8-AF3B-4E95B5828108}" type="presOf" srcId="{284F260A-0787-4083-A8D0-FE1582BC21DB}" destId="{ADC72154-98EE-42EA-BAB4-22A2757C04E3}" srcOrd="0" destOrd="0" presId="urn:microsoft.com/office/officeart/2005/8/layout/hProcess7"/>
    <dgm:cxn modelId="{5F0EA26E-7FFC-43E5-9FF7-3168CC979E90}" type="presOf" srcId="{284F260A-0787-4083-A8D0-FE1582BC21DB}" destId="{0277604B-E80D-4F3C-B7D5-EDF04DD17C32}" srcOrd="1" destOrd="0" presId="urn:microsoft.com/office/officeart/2005/8/layout/hProcess7"/>
    <dgm:cxn modelId="{ECB9A46F-100F-4A87-A54E-782CC43CE1CE}" type="presOf" srcId="{F8A768B1-9249-4A5D-9B6B-EA5046E007FC}" destId="{D6436708-6D56-49F2-BDEC-D4E01F493811}" srcOrd="0" destOrd="0" presId="urn:microsoft.com/office/officeart/2005/8/layout/hProcess7"/>
    <dgm:cxn modelId="{109B7B52-9822-418A-AABC-FAC12ABD92DE}" srcId="{F8A768B1-9249-4A5D-9B6B-EA5046E007FC}" destId="{BEE9FB1D-E044-467B-9B67-1DF31EDAF9BA}" srcOrd="0" destOrd="0" parTransId="{B2C43D3C-B214-4C02-A1D0-D063F3FED450}" sibTransId="{91B923D0-905A-45B7-B632-9738019C57E2}"/>
    <dgm:cxn modelId="{F06EA076-A07B-4A4D-B8B4-AD321E515A99}" type="presOf" srcId="{00CA95CA-B43A-4449-9BFA-0EE80DB6EFD7}" destId="{B8D64CBE-0AE8-4601-A300-177CE67F9210}" srcOrd="0" destOrd="0" presId="urn:microsoft.com/office/officeart/2005/8/layout/hProcess7"/>
    <dgm:cxn modelId="{F8E1957B-1730-4F90-B10C-976CDAE2E8DB}" srcId="{A7FED92C-DEA3-4099-8B02-097896880A60}" destId="{9B36EB16-10C9-4263-9A8E-9B4B28BBAAFC}" srcOrd="0" destOrd="0" parTransId="{D5CDB149-82F4-42BF-9377-3B1E1E036E51}" sibTransId="{6E3B65C0-5E2B-4601-AA6C-DE56AD8F66B6}"/>
    <dgm:cxn modelId="{E02A418C-B4D0-4ACD-9AEC-2C34D5C1F2B9}" type="presOf" srcId="{75047318-C424-4313-9636-63DF448D3E0A}" destId="{D596C9E1-113D-45E6-A01A-0F0B1BF22D98}" srcOrd="1" destOrd="0" presId="urn:microsoft.com/office/officeart/2005/8/layout/hProcess7"/>
    <dgm:cxn modelId="{4EA68CAB-66E9-4475-9D4B-E2F776846DB7}" type="presOf" srcId="{F8A768B1-9249-4A5D-9B6B-EA5046E007FC}" destId="{C7587596-3096-4FDE-A14C-C516490D2483}" srcOrd="1" destOrd="0" presId="urn:microsoft.com/office/officeart/2005/8/layout/hProcess7"/>
    <dgm:cxn modelId="{258663AE-035C-415E-8F73-8B24CC370A49}" type="presOf" srcId="{4E342C8D-EAAB-4C74-9A78-0939B0B26A64}" destId="{F7D99F4D-ADDC-42F9-AA99-9CC71991145A}" srcOrd="0" destOrd="0" presId="urn:microsoft.com/office/officeart/2005/8/layout/hProcess7"/>
    <dgm:cxn modelId="{5676AEB9-20C8-43F5-8270-67C21DED7CAC}" srcId="{A7FED92C-DEA3-4099-8B02-097896880A60}" destId="{F8A768B1-9249-4A5D-9B6B-EA5046E007FC}" srcOrd="2" destOrd="0" parTransId="{E220CF65-6A37-454B-BD50-6CDED8911960}" sibTransId="{83A59678-0D86-4D97-954B-6008CAFD4DDC}"/>
    <dgm:cxn modelId="{108F15BB-1D92-4BDD-B34F-4588900DF58A}" srcId="{9B36EB16-10C9-4263-9A8E-9B4B28BBAAFC}" destId="{00CA95CA-B43A-4449-9BFA-0EE80DB6EFD7}" srcOrd="0" destOrd="0" parTransId="{5C35E4B8-7357-4CB2-88F6-E4D1164270BF}" sibTransId="{F63119D1-960C-4E61-8D2B-65F53A417DE8}"/>
    <dgm:cxn modelId="{26ABD2BC-7091-412A-88AC-42807A77BD5B}" srcId="{A7FED92C-DEA3-4099-8B02-097896880A60}" destId="{284F260A-0787-4083-A8D0-FE1582BC21DB}" srcOrd="3" destOrd="0" parTransId="{7CD529F5-83AA-4288-9463-8B68E8EBDA88}" sibTransId="{C34B9C23-0801-4D47-BAF2-55D8A7F5EBCF}"/>
    <dgm:cxn modelId="{372972D8-D93B-45A6-9421-76CF21B42C9D}" type="presOf" srcId="{A1FEECE2-8E52-4813-A0A2-D71D05854AEF}" destId="{B3F502FC-3133-406A-A224-70C56A2F3826}" srcOrd="0" destOrd="0" presId="urn:microsoft.com/office/officeart/2005/8/layout/hProcess7"/>
    <dgm:cxn modelId="{49EF0AEE-59B3-4076-964B-8D843532512C}" srcId="{A7FED92C-DEA3-4099-8B02-097896880A60}" destId="{4E342C8D-EAAB-4C74-9A78-0939B0B26A64}" srcOrd="1" destOrd="0" parTransId="{62C96B77-0F8A-4750-9C7C-6105C0663727}" sibTransId="{0E4ED04D-CC4A-4FE9-A6D5-264561D569E2}"/>
    <dgm:cxn modelId="{EE78A8F2-A9F7-47D4-BEC8-1C59375DDAFA}" srcId="{A7FED92C-DEA3-4099-8B02-097896880A60}" destId="{A1FEECE2-8E52-4813-A0A2-D71D05854AEF}" srcOrd="4" destOrd="0" parTransId="{5B488E2A-A56E-49EF-863A-DE21B60BAE95}" sibTransId="{BC2ED6EE-D769-4BA3-BE54-1DBD3BA4B3B2}"/>
    <dgm:cxn modelId="{7B11C1F2-5595-49D6-B17B-0DD1AEC63631}" type="presOf" srcId="{83561B17-19BF-415C-BFD8-866E5E8B05C3}" destId="{4870A33D-0E16-483D-BF06-503E5DBA07BD}" srcOrd="0" destOrd="0" presId="urn:microsoft.com/office/officeart/2005/8/layout/hProcess7"/>
    <dgm:cxn modelId="{F97249F4-D746-4E77-BAE4-FAAD44AFD112}" type="presOf" srcId="{83561B17-19BF-415C-BFD8-866E5E8B05C3}" destId="{ED5E6871-6B50-4C1D-B3E3-29D166E053A1}" srcOrd="1" destOrd="0" presId="urn:microsoft.com/office/officeart/2005/8/layout/hProcess7"/>
    <dgm:cxn modelId="{A67DEBFB-5CC6-41A9-A195-B5524BC7A599}" type="presOf" srcId="{BEE9FB1D-E044-467B-9B67-1DF31EDAF9BA}" destId="{57B26B3A-4DE8-4566-93B5-6BB34C0E41A5}" srcOrd="0" destOrd="0" presId="urn:microsoft.com/office/officeart/2005/8/layout/hProcess7"/>
    <dgm:cxn modelId="{711720FC-FBCA-42E4-B7E0-2DE0B9A65684}" type="presOf" srcId="{9B36EB16-10C9-4263-9A8E-9B4B28BBAAFC}" destId="{30573DDC-2D06-4B3B-8955-CAC878577BB3}" srcOrd="1" destOrd="0" presId="urn:microsoft.com/office/officeart/2005/8/layout/hProcess7"/>
    <dgm:cxn modelId="{996A2AFE-AAC2-4734-8508-CE49A9B3C431}" type="presOf" srcId="{3C4BC069-8A91-4605-918B-A3749EC9F533}" destId="{52BF2F38-AB42-4E58-B12D-F9B4708EC5C6}" srcOrd="0" destOrd="0" presId="urn:microsoft.com/office/officeart/2005/8/layout/hProcess7"/>
    <dgm:cxn modelId="{9413E3FE-C17E-4E8B-BA1C-33CB055C509F}" type="presOf" srcId="{75047318-C424-4313-9636-63DF448D3E0A}" destId="{C516A4CA-00DF-40BA-8E7E-A10E1D79B5D4}" srcOrd="0" destOrd="0" presId="urn:microsoft.com/office/officeart/2005/8/layout/hProcess7"/>
    <dgm:cxn modelId="{487211FF-9223-4D06-A00F-4DCE50308A23}" srcId="{A7FED92C-DEA3-4099-8B02-097896880A60}" destId="{75047318-C424-4313-9636-63DF448D3E0A}" srcOrd="5" destOrd="0" parTransId="{B22867C5-4507-4C11-9167-2F3E33B761C4}" sibTransId="{C3612E3F-81E4-41A5-BF35-C65FFE24EE04}"/>
    <dgm:cxn modelId="{8D3E3A9C-506F-4834-829A-FDBB35980571}" type="presParOf" srcId="{DAEAE3FA-0F7B-4865-862B-E49BE7A26937}" destId="{1D485BE0-0792-413F-91E8-15DE6109D992}" srcOrd="0" destOrd="0" presId="urn:microsoft.com/office/officeart/2005/8/layout/hProcess7"/>
    <dgm:cxn modelId="{F4BE62AA-7AF4-4A37-B52B-2F2519E75B5E}" type="presParOf" srcId="{1D485BE0-0792-413F-91E8-15DE6109D992}" destId="{98E2E2D3-7443-4DC8-9AAB-755A18A2CF3A}" srcOrd="0" destOrd="0" presId="urn:microsoft.com/office/officeart/2005/8/layout/hProcess7"/>
    <dgm:cxn modelId="{E62FF220-D036-49C9-B410-D5CF8885CBFA}" type="presParOf" srcId="{1D485BE0-0792-413F-91E8-15DE6109D992}" destId="{30573DDC-2D06-4B3B-8955-CAC878577BB3}" srcOrd="1" destOrd="0" presId="urn:microsoft.com/office/officeart/2005/8/layout/hProcess7"/>
    <dgm:cxn modelId="{47C2B946-C9DD-4532-8720-451074AF5100}" type="presParOf" srcId="{1D485BE0-0792-413F-91E8-15DE6109D992}" destId="{B8D64CBE-0AE8-4601-A300-177CE67F9210}" srcOrd="2" destOrd="0" presId="urn:microsoft.com/office/officeart/2005/8/layout/hProcess7"/>
    <dgm:cxn modelId="{87566195-17EF-4E8E-81F4-3E061F3ABB1B}" type="presParOf" srcId="{DAEAE3FA-0F7B-4865-862B-E49BE7A26937}" destId="{47C3902D-62E9-4EFB-9A7A-74463F6ED584}" srcOrd="1" destOrd="0" presId="urn:microsoft.com/office/officeart/2005/8/layout/hProcess7"/>
    <dgm:cxn modelId="{6755B2A6-04FF-467A-9FAA-116473E761A9}" type="presParOf" srcId="{DAEAE3FA-0F7B-4865-862B-E49BE7A26937}" destId="{17943A28-5546-413F-999F-644FA3FBF009}" srcOrd="2" destOrd="0" presId="urn:microsoft.com/office/officeart/2005/8/layout/hProcess7"/>
    <dgm:cxn modelId="{75C081FE-A006-43D9-BB21-5450B5D2D68A}" type="presParOf" srcId="{17943A28-5546-413F-999F-644FA3FBF009}" destId="{1228D4F2-58C5-4B77-845C-D0E5217E773C}" srcOrd="0" destOrd="0" presId="urn:microsoft.com/office/officeart/2005/8/layout/hProcess7"/>
    <dgm:cxn modelId="{C6F62406-C67C-4D88-A825-AA08860906B4}" type="presParOf" srcId="{17943A28-5546-413F-999F-644FA3FBF009}" destId="{DE79F7DC-263E-4292-A645-849BC5D57EE3}" srcOrd="1" destOrd="0" presId="urn:microsoft.com/office/officeart/2005/8/layout/hProcess7"/>
    <dgm:cxn modelId="{83FAED9E-E853-4EE0-9B28-DC23451C9FDD}" type="presParOf" srcId="{17943A28-5546-413F-999F-644FA3FBF009}" destId="{0A97EE56-6475-4D3E-8459-6DFA31CF8C58}" srcOrd="2" destOrd="0" presId="urn:microsoft.com/office/officeart/2005/8/layout/hProcess7"/>
    <dgm:cxn modelId="{8F4B567C-33F9-41E8-9B9F-5B282EA046A4}" type="presParOf" srcId="{DAEAE3FA-0F7B-4865-862B-E49BE7A26937}" destId="{6A877AE0-8C4E-41A1-9D1C-3ED58EF40DF4}" srcOrd="3" destOrd="0" presId="urn:microsoft.com/office/officeart/2005/8/layout/hProcess7"/>
    <dgm:cxn modelId="{63733679-10C4-464D-9D32-D71A6AF47D99}" type="presParOf" srcId="{DAEAE3FA-0F7B-4865-862B-E49BE7A26937}" destId="{68036B9E-9787-49DD-BEC3-32FE3CA97DEE}" srcOrd="4" destOrd="0" presId="urn:microsoft.com/office/officeart/2005/8/layout/hProcess7"/>
    <dgm:cxn modelId="{5C41D538-5576-4444-ABC6-A024BF253B83}" type="presParOf" srcId="{68036B9E-9787-49DD-BEC3-32FE3CA97DEE}" destId="{F7D99F4D-ADDC-42F9-AA99-9CC71991145A}" srcOrd="0" destOrd="0" presId="urn:microsoft.com/office/officeart/2005/8/layout/hProcess7"/>
    <dgm:cxn modelId="{81266C31-9734-4252-937A-31FD58C1C91A}" type="presParOf" srcId="{68036B9E-9787-49DD-BEC3-32FE3CA97DEE}" destId="{63EE4C4A-35DB-47C3-9C74-0835F1B33F9E}" srcOrd="1" destOrd="0" presId="urn:microsoft.com/office/officeart/2005/8/layout/hProcess7"/>
    <dgm:cxn modelId="{6457FF3E-EBBC-448E-8C2E-91A6C9CE11F1}" type="presParOf" srcId="{68036B9E-9787-49DD-BEC3-32FE3CA97DEE}" destId="{52BF2F38-AB42-4E58-B12D-F9B4708EC5C6}" srcOrd="2" destOrd="0" presId="urn:microsoft.com/office/officeart/2005/8/layout/hProcess7"/>
    <dgm:cxn modelId="{CB7677DB-0493-4715-9346-40B18E00D7A9}" type="presParOf" srcId="{DAEAE3FA-0F7B-4865-862B-E49BE7A26937}" destId="{08975EA0-883A-4AC5-B77E-B0FD98DB81AE}" srcOrd="5" destOrd="0" presId="urn:microsoft.com/office/officeart/2005/8/layout/hProcess7"/>
    <dgm:cxn modelId="{59ACDB81-5D23-45D8-A7FB-B76B76A8122E}" type="presParOf" srcId="{DAEAE3FA-0F7B-4865-862B-E49BE7A26937}" destId="{072ECCDB-084C-40EB-B9E6-7D47421BEDF0}" srcOrd="6" destOrd="0" presId="urn:microsoft.com/office/officeart/2005/8/layout/hProcess7"/>
    <dgm:cxn modelId="{1A645D22-38A7-4062-AB78-FCBA3A5A1399}" type="presParOf" srcId="{072ECCDB-084C-40EB-B9E6-7D47421BEDF0}" destId="{FA2F6349-2742-4032-991B-8B0DC91242F7}" srcOrd="0" destOrd="0" presId="urn:microsoft.com/office/officeart/2005/8/layout/hProcess7"/>
    <dgm:cxn modelId="{0E2F4A14-74A0-4EA4-BD50-5AE53B5F953D}" type="presParOf" srcId="{072ECCDB-084C-40EB-B9E6-7D47421BEDF0}" destId="{03E56168-BD1A-46CD-A558-010C66F4D4AA}" srcOrd="1" destOrd="0" presId="urn:microsoft.com/office/officeart/2005/8/layout/hProcess7"/>
    <dgm:cxn modelId="{4EB91939-73B7-472C-A991-856C1181AE72}" type="presParOf" srcId="{072ECCDB-084C-40EB-B9E6-7D47421BEDF0}" destId="{92DB987F-A8C1-4125-910F-5E42011649CD}" srcOrd="2" destOrd="0" presId="urn:microsoft.com/office/officeart/2005/8/layout/hProcess7"/>
    <dgm:cxn modelId="{35DD121C-5857-450B-8A09-9A78DD3FA956}" type="presParOf" srcId="{DAEAE3FA-0F7B-4865-862B-E49BE7A26937}" destId="{4FF5D2D1-8C09-4048-AA65-4D829C548ADD}" srcOrd="7" destOrd="0" presId="urn:microsoft.com/office/officeart/2005/8/layout/hProcess7"/>
    <dgm:cxn modelId="{60D4159C-E7D0-4979-BBEA-0AC32C1DE9F3}" type="presParOf" srcId="{DAEAE3FA-0F7B-4865-862B-E49BE7A26937}" destId="{A113D3BB-458B-4238-BA2F-C2254BB258E8}" srcOrd="8" destOrd="0" presId="urn:microsoft.com/office/officeart/2005/8/layout/hProcess7"/>
    <dgm:cxn modelId="{A9986EF0-CE18-48CF-844B-690424552292}" type="presParOf" srcId="{A113D3BB-458B-4238-BA2F-C2254BB258E8}" destId="{D6436708-6D56-49F2-BDEC-D4E01F493811}" srcOrd="0" destOrd="0" presId="urn:microsoft.com/office/officeart/2005/8/layout/hProcess7"/>
    <dgm:cxn modelId="{61C0222C-672D-4349-882F-8F1C43300F12}" type="presParOf" srcId="{A113D3BB-458B-4238-BA2F-C2254BB258E8}" destId="{C7587596-3096-4FDE-A14C-C516490D2483}" srcOrd="1" destOrd="0" presId="urn:microsoft.com/office/officeart/2005/8/layout/hProcess7"/>
    <dgm:cxn modelId="{4A9D1347-46BE-43EA-8973-2DF304A11CD1}" type="presParOf" srcId="{A113D3BB-458B-4238-BA2F-C2254BB258E8}" destId="{57B26B3A-4DE8-4566-93B5-6BB34C0E41A5}" srcOrd="2" destOrd="0" presId="urn:microsoft.com/office/officeart/2005/8/layout/hProcess7"/>
    <dgm:cxn modelId="{58E52F83-E4C0-4833-BCB5-0F19DF8E668B}" type="presParOf" srcId="{DAEAE3FA-0F7B-4865-862B-E49BE7A26937}" destId="{38DD8AC5-1B8C-4CE6-BD88-EDAA332881AC}" srcOrd="9" destOrd="0" presId="urn:microsoft.com/office/officeart/2005/8/layout/hProcess7"/>
    <dgm:cxn modelId="{2E374DA9-012D-4E14-9D42-40961A1139DE}" type="presParOf" srcId="{DAEAE3FA-0F7B-4865-862B-E49BE7A26937}" destId="{4E3AD455-50B4-490E-8060-F215B10C1CF9}" srcOrd="10" destOrd="0" presId="urn:microsoft.com/office/officeart/2005/8/layout/hProcess7"/>
    <dgm:cxn modelId="{6E18CC60-2D62-41BB-ADFD-B048AF019D6E}" type="presParOf" srcId="{4E3AD455-50B4-490E-8060-F215B10C1CF9}" destId="{CEB8FBEC-5B3D-4BA1-8BCE-F0EE334579A7}" srcOrd="0" destOrd="0" presId="urn:microsoft.com/office/officeart/2005/8/layout/hProcess7"/>
    <dgm:cxn modelId="{38930EC8-DFA0-498C-94C7-80F9105ACC39}" type="presParOf" srcId="{4E3AD455-50B4-490E-8060-F215B10C1CF9}" destId="{832DF89A-96D3-4D5D-8AA1-7B06F47005CC}" srcOrd="1" destOrd="0" presId="urn:microsoft.com/office/officeart/2005/8/layout/hProcess7"/>
    <dgm:cxn modelId="{0015CCEF-439F-4536-A8C2-70158636DADD}" type="presParOf" srcId="{4E3AD455-50B4-490E-8060-F215B10C1CF9}" destId="{373A3A69-AB2F-4CD2-A4C6-01BAD29A0E53}" srcOrd="2" destOrd="0" presId="urn:microsoft.com/office/officeart/2005/8/layout/hProcess7"/>
    <dgm:cxn modelId="{C5AFD8E1-DD16-4ADB-A5BD-ED4E3BB10996}" type="presParOf" srcId="{DAEAE3FA-0F7B-4865-862B-E49BE7A26937}" destId="{B26BF624-2634-4A5D-A964-D5C25FD147E5}" srcOrd="11" destOrd="0" presId="urn:microsoft.com/office/officeart/2005/8/layout/hProcess7"/>
    <dgm:cxn modelId="{4D4C1F57-D899-4FDE-82D7-582EB592EE06}" type="presParOf" srcId="{DAEAE3FA-0F7B-4865-862B-E49BE7A26937}" destId="{F37B4B99-50C6-4FD4-985B-7BACCE95F80D}" srcOrd="12" destOrd="0" presId="urn:microsoft.com/office/officeart/2005/8/layout/hProcess7"/>
    <dgm:cxn modelId="{85631C0A-6F8D-4453-BC76-1D396336254B}" type="presParOf" srcId="{F37B4B99-50C6-4FD4-985B-7BACCE95F80D}" destId="{ADC72154-98EE-42EA-BAB4-22A2757C04E3}" srcOrd="0" destOrd="0" presId="urn:microsoft.com/office/officeart/2005/8/layout/hProcess7"/>
    <dgm:cxn modelId="{CE5B4B63-DE6A-49E9-8A4F-2EC0D58721E6}" type="presParOf" srcId="{F37B4B99-50C6-4FD4-985B-7BACCE95F80D}" destId="{0277604B-E80D-4F3C-B7D5-EDF04DD17C32}" srcOrd="1" destOrd="0" presId="urn:microsoft.com/office/officeart/2005/8/layout/hProcess7"/>
    <dgm:cxn modelId="{E043E87E-7AA8-402E-B27D-750B40DEE546}" type="presParOf" srcId="{DAEAE3FA-0F7B-4865-862B-E49BE7A26937}" destId="{DDFAB650-ED39-41DB-BD04-98BDC58F1D55}" srcOrd="13" destOrd="0" presId="urn:microsoft.com/office/officeart/2005/8/layout/hProcess7"/>
    <dgm:cxn modelId="{79AAF98E-7FF0-47A1-ADC3-68E80323E154}" type="presParOf" srcId="{DAEAE3FA-0F7B-4865-862B-E49BE7A26937}" destId="{0ED2C273-AC01-4292-BFC3-AC5F5EE36998}" srcOrd="14" destOrd="0" presId="urn:microsoft.com/office/officeart/2005/8/layout/hProcess7"/>
    <dgm:cxn modelId="{0EB6ED19-AE1B-449F-A44B-DAD287EC3478}" type="presParOf" srcId="{0ED2C273-AC01-4292-BFC3-AC5F5EE36998}" destId="{693D853B-9C1D-479B-B37B-701F27E66F05}" srcOrd="0" destOrd="0" presId="urn:microsoft.com/office/officeart/2005/8/layout/hProcess7"/>
    <dgm:cxn modelId="{F1C9EE91-E96F-4F55-B165-0EF294539C19}" type="presParOf" srcId="{0ED2C273-AC01-4292-BFC3-AC5F5EE36998}" destId="{72DC02D3-9DE2-4ED0-B781-336037CCE7C0}" srcOrd="1" destOrd="0" presId="urn:microsoft.com/office/officeart/2005/8/layout/hProcess7"/>
    <dgm:cxn modelId="{BA8C9270-9DC8-4B39-9802-000871434509}" type="presParOf" srcId="{0ED2C273-AC01-4292-BFC3-AC5F5EE36998}" destId="{7CDAEB83-7C19-46C8-9BEB-DEF6093FA3EC}" srcOrd="2" destOrd="0" presId="urn:microsoft.com/office/officeart/2005/8/layout/hProcess7"/>
    <dgm:cxn modelId="{529FEEF4-0000-4374-8390-61E3BF50BB3F}" type="presParOf" srcId="{DAEAE3FA-0F7B-4865-862B-E49BE7A26937}" destId="{89CF6C75-AECB-4081-BB10-0836B8AB2A62}" srcOrd="15" destOrd="0" presId="urn:microsoft.com/office/officeart/2005/8/layout/hProcess7"/>
    <dgm:cxn modelId="{195C4C7D-5110-4A5B-8DBD-5CED651588E5}" type="presParOf" srcId="{DAEAE3FA-0F7B-4865-862B-E49BE7A26937}" destId="{FD405818-C500-4FDF-9EED-660A1C9D1650}" srcOrd="16" destOrd="0" presId="urn:microsoft.com/office/officeart/2005/8/layout/hProcess7"/>
    <dgm:cxn modelId="{8716B42E-E75A-4756-BF27-695C7A21155F}" type="presParOf" srcId="{FD405818-C500-4FDF-9EED-660A1C9D1650}" destId="{B3F502FC-3133-406A-A224-70C56A2F3826}" srcOrd="0" destOrd="0" presId="urn:microsoft.com/office/officeart/2005/8/layout/hProcess7"/>
    <dgm:cxn modelId="{7138127D-62A1-4E1E-BB5E-2B98864D023F}" type="presParOf" srcId="{FD405818-C500-4FDF-9EED-660A1C9D1650}" destId="{E3EB2EDE-A39F-459E-8316-DBCF8A7D6EC6}" srcOrd="1" destOrd="0" presId="urn:microsoft.com/office/officeart/2005/8/layout/hProcess7"/>
    <dgm:cxn modelId="{75BD2F38-4741-41FB-A1F5-9D478E23D989}" type="presParOf" srcId="{DAEAE3FA-0F7B-4865-862B-E49BE7A26937}" destId="{230FAD00-2407-4F1A-8EE1-CA4DBEE06FF7}" srcOrd="17" destOrd="0" presId="urn:microsoft.com/office/officeart/2005/8/layout/hProcess7"/>
    <dgm:cxn modelId="{53FE4A66-E05C-4502-973C-71D61B1CC03B}" type="presParOf" srcId="{DAEAE3FA-0F7B-4865-862B-E49BE7A26937}" destId="{442CED6A-BC76-454C-9BCA-6DD8AB8AB351}" srcOrd="18" destOrd="0" presId="urn:microsoft.com/office/officeart/2005/8/layout/hProcess7"/>
    <dgm:cxn modelId="{5E1F7E84-6DC1-45D1-AB75-3AD4F06BADFB}" type="presParOf" srcId="{442CED6A-BC76-454C-9BCA-6DD8AB8AB351}" destId="{9BDD346B-C9EE-4CB8-850E-22AFBCCDC7D2}" srcOrd="0" destOrd="0" presId="urn:microsoft.com/office/officeart/2005/8/layout/hProcess7"/>
    <dgm:cxn modelId="{E9BE409C-7206-43D4-A226-39BDD99B2AF9}" type="presParOf" srcId="{442CED6A-BC76-454C-9BCA-6DD8AB8AB351}" destId="{DFD99CD1-7270-49BD-A18F-783D7D384AE9}" srcOrd="1" destOrd="0" presId="urn:microsoft.com/office/officeart/2005/8/layout/hProcess7"/>
    <dgm:cxn modelId="{FC29FE75-901C-4F26-A0A3-104704BB1627}" type="presParOf" srcId="{442CED6A-BC76-454C-9BCA-6DD8AB8AB351}" destId="{B85301C1-504F-47A7-8EC8-F3445B17BA8A}" srcOrd="2" destOrd="0" presId="urn:microsoft.com/office/officeart/2005/8/layout/hProcess7"/>
    <dgm:cxn modelId="{99609E8C-EE88-41A9-9414-2DAD21E04A8A}" type="presParOf" srcId="{DAEAE3FA-0F7B-4865-862B-E49BE7A26937}" destId="{13624EFE-2D0B-450C-AE5A-D8D87BD3B34B}" srcOrd="19" destOrd="0" presId="urn:microsoft.com/office/officeart/2005/8/layout/hProcess7"/>
    <dgm:cxn modelId="{92719B04-7429-4C07-9B3C-A7F750715327}" type="presParOf" srcId="{DAEAE3FA-0F7B-4865-862B-E49BE7A26937}" destId="{DDE36AAA-31F6-43F0-84C0-C489958992E9}" srcOrd="20" destOrd="0" presId="urn:microsoft.com/office/officeart/2005/8/layout/hProcess7"/>
    <dgm:cxn modelId="{A4F44FDB-BF8E-48CD-AA1F-6272FBC84415}" type="presParOf" srcId="{DDE36AAA-31F6-43F0-84C0-C489958992E9}" destId="{C516A4CA-00DF-40BA-8E7E-A10E1D79B5D4}" srcOrd="0" destOrd="0" presId="urn:microsoft.com/office/officeart/2005/8/layout/hProcess7"/>
    <dgm:cxn modelId="{856B5ECA-ECDA-4AAA-9692-5A8A0270D503}" type="presParOf" srcId="{DDE36AAA-31F6-43F0-84C0-C489958992E9}" destId="{D596C9E1-113D-45E6-A01A-0F0B1BF22D98}" srcOrd="1" destOrd="0" presId="urn:microsoft.com/office/officeart/2005/8/layout/hProcess7"/>
    <dgm:cxn modelId="{CD8069FC-EF0D-4513-9896-F997BB41EC8D}" type="presParOf" srcId="{DAEAE3FA-0F7B-4865-862B-E49BE7A26937}" destId="{6404FAC3-403A-44B7-A9A4-096B76BD2B97}" srcOrd="21" destOrd="0" presId="urn:microsoft.com/office/officeart/2005/8/layout/hProcess7"/>
    <dgm:cxn modelId="{0C361D68-1A2E-4DFA-9B80-4E0A5F3DAF8E}" type="presParOf" srcId="{DAEAE3FA-0F7B-4865-862B-E49BE7A26937}" destId="{57FC6CEA-7D6A-4BCE-BCFB-D50F597FAE26}" srcOrd="22" destOrd="0" presId="urn:microsoft.com/office/officeart/2005/8/layout/hProcess7"/>
    <dgm:cxn modelId="{C468B3F5-A790-47DD-948A-03D6B5CDBB75}" type="presParOf" srcId="{57FC6CEA-7D6A-4BCE-BCFB-D50F597FAE26}" destId="{686291A5-9542-49BC-86DA-77D6B126B00A}" srcOrd="0" destOrd="0" presId="urn:microsoft.com/office/officeart/2005/8/layout/hProcess7"/>
    <dgm:cxn modelId="{136D63AD-24AA-4C90-93A0-B1073D04E438}" type="presParOf" srcId="{57FC6CEA-7D6A-4BCE-BCFB-D50F597FAE26}" destId="{911996F3-39C9-469B-BCE0-67B89FD41961}" srcOrd="1" destOrd="0" presId="urn:microsoft.com/office/officeart/2005/8/layout/hProcess7"/>
    <dgm:cxn modelId="{6ACA4BAD-2111-4C8E-B6B1-C9FFDE0FA05A}" type="presParOf" srcId="{57FC6CEA-7D6A-4BCE-BCFB-D50F597FAE26}" destId="{C5D20D77-13F5-49AF-8F20-25E87FBEA28D}" srcOrd="2" destOrd="0" presId="urn:microsoft.com/office/officeart/2005/8/layout/hProcess7"/>
    <dgm:cxn modelId="{969A1327-3111-4859-BD0E-EA8E2443A48A}" type="presParOf" srcId="{DAEAE3FA-0F7B-4865-862B-E49BE7A26937}" destId="{5DA9AC1C-5AC0-44A2-ABC4-DF494FD20B2C}" srcOrd="23" destOrd="0" presId="urn:microsoft.com/office/officeart/2005/8/layout/hProcess7"/>
    <dgm:cxn modelId="{879E17BB-FE65-4311-A0F7-B82570F86B0D}" type="presParOf" srcId="{DAEAE3FA-0F7B-4865-862B-E49BE7A26937}" destId="{55D14269-DAF8-47E5-80E0-7A8B81AB0C03}" srcOrd="24" destOrd="0" presId="urn:microsoft.com/office/officeart/2005/8/layout/hProcess7"/>
    <dgm:cxn modelId="{CEE5B665-BF87-44C2-903C-7738CF7021D6}" type="presParOf" srcId="{55D14269-DAF8-47E5-80E0-7A8B81AB0C03}" destId="{4870A33D-0E16-483D-BF06-503E5DBA07BD}" srcOrd="0" destOrd="0" presId="urn:microsoft.com/office/officeart/2005/8/layout/hProcess7"/>
    <dgm:cxn modelId="{3E4DEC48-B1E5-41FC-8866-2908301DED9E}" type="presParOf" srcId="{55D14269-DAF8-47E5-80E0-7A8B81AB0C03}" destId="{ED5E6871-6B50-4C1D-B3E3-29D166E053A1}"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434AF8-0B76-465C-B433-28CD24661453}" type="doc">
      <dgm:prSet loTypeId="urn:microsoft.com/office/officeart/2011/layout/TabList" loCatId="officeonline" qsTypeId="urn:microsoft.com/office/officeart/2005/8/quickstyle/simple1" qsCatId="simple" csTypeId="urn:microsoft.com/office/officeart/2005/8/colors/accent1_1" csCatId="accent1" phldr="1"/>
      <dgm:spPr/>
      <dgm:t>
        <a:bodyPr/>
        <a:lstStyle/>
        <a:p>
          <a:endParaRPr lang="en-AU"/>
        </a:p>
      </dgm:t>
    </dgm:pt>
    <dgm:pt modelId="{8AB916BB-6FB7-4E11-9D7D-C7BE4A6BBB04}">
      <dgm:prSet phldrT="[Text]"/>
      <dgm:spPr/>
      <dgm:t>
        <a:bodyPr/>
        <a:lstStyle/>
        <a:p>
          <a:r>
            <a:rPr lang="en-AU" b="1" dirty="0"/>
            <a:t>One to one</a:t>
          </a:r>
          <a:endParaRPr lang="en-AU" dirty="0"/>
        </a:p>
      </dgm:t>
    </dgm:pt>
    <dgm:pt modelId="{97ED54C8-33CD-4FA2-A6CD-03A182AA8A7E}" type="parTrans" cxnId="{FB73EB04-DA79-4A9E-8323-0C88CBC57346}">
      <dgm:prSet/>
      <dgm:spPr/>
      <dgm:t>
        <a:bodyPr/>
        <a:lstStyle/>
        <a:p>
          <a:endParaRPr lang="en-AU"/>
        </a:p>
      </dgm:t>
    </dgm:pt>
    <dgm:pt modelId="{3FB6F773-B96D-4865-AB7F-E8E0403696FD}" type="sibTrans" cxnId="{FB73EB04-DA79-4A9E-8323-0C88CBC57346}">
      <dgm:prSet/>
      <dgm:spPr/>
      <dgm:t>
        <a:bodyPr/>
        <a:lstStyle/>
        <a:p>
          <a:endParaRPr lang="en-AU"/>
        </a:p>
      </dgm:t>
    </dgm:pt>
    <dgm:pt modelId="{625B6307-7135-45E1-8C00-EC4DDE90FAAC}">
      <dgm:prSet phldrT="[Text]"/>
      <dgm:spPr/>
      <dgm:t>
        <a:bodyPr/>
        <a:lstStyle/>
        <a:p>
          <a:r>
            <a:rPr lang="en-AU" b="1" dirty="0"/>
            <a:t>Cascade</a:t>
          </a:r>
          <a:endParaRPr lang="en-AU" dirty="0"/>
        </a:p>
      </dgm:t>
    </dgm:pt>
    <dgm:pt modelId="{C6C9AE5C-91EE-421F-AB13-6ADE0A72D334}" type="parTrans" cxnId="{9E697A6C-9E04-4C19-8BE9-3F65077ED5DB}">
      <dgm:prSet/>
      <dgm:spPr/>
      <dgm:t>
        <a:bodyPr/>
        <a:lstStyle/>
        <a:p>
          <a:endParaRPr lang="en-AU"/>
        </a:p>
      </dgm:t>
    </dgm:pt>
    <dgm:pt modelId="{EB67DC32-1097-480D-B204-822777818A70}" type="sibTrans" cxnId="{9E697A6C-9E04-4C19-8BE9-3F65077ED5DB}">
      <dgm:prSet/>
      <dgm:spPr/>
      <dgm:t>
        <a:bodyPr/>
        <a:lstStyle/>
        <a:p>
          <a:endParaRPr lang="en-AU"/>
        </a:p>
      </dgm:t>
    </dgm:pt>
    <dgm:pt modelId="{E937CCEB-0DFD-4104-BF37-BEBD3FB9A845}">
      <dgm:prSet phldrT="[Text]"/>
      <dgm:spPr/>
      <dgm:t>
        <a:bodyPr/>
        <a:lstStyle/>
        <a:p>
          <a:r>
            <a:rPr lang="en-AU" b="1" dirty="0"/>
            <a:t>One to one endorsement </a:t>
          </a:r>
        </a:p>
        <a:p>
          <a:r>
            <a:rPr lang="en-AU" b="1" dirty="0"/>
            <a:t>within a group</a:t>
          </a:r>
          <a:endParaRPr lang="en-AU" dirty="0"/>
        </a:p>
      </dgm:t>
    </dgm:pt>
    <dgm:pt modelId="{D3B53E88-BCDC-4EE6-B5AB-DCEDD098A9A9}" type="parTrans" cxnId="{E6126165-CDF0-4B5C-B5E2-A451A00261BF}">
      <dgm:prSet/>
      <dgm:spPr/>
      <dgm:t>
        <a:bodyPr/>
        <a:lstStyle/>
        <a:p>
          <a:endParaRPr lang="en-AU"/>
        </a:p>
      </dgm:t>
    </dgm:pt>
    <dgm:pt modelId="{704CDDE8-C6CB-46C3-8C31-A549DB26CB88}" type="sibTrans" cxnId="{E6126165-CDF0-4B5C-B5E2-A451A00261BF}">
      <dgm:prSet/>
      <dgm:spPr/>
      <dgm:t>
        <a:bodyPr/>
        <a:lstStyle/>
        <a:p>
          <a:endParaRPr lang="en-AU"/>
        </a:p>
      </dgm:t>
    </dgm:pt>
    <dgm:pt modelId="{C4CBDCDF-6C38-4F68-B959-1E7868B451D9}">
      <dgm:prSet phldrT="[Text]"/>
      <dgm:spPr/>
      <dgm:t>
        <a:bodyPr/>
        <a:lstStyle/>
        <a:p>
          <a:r>
            <a:rPr lang="en-US" b="1" dirty="0"/>
            <a:t>Round table management-led consensus</a:t>
          </a:r>
          <a:endParaRPr lang="en-AU" dirty="0"/>
        </a:p>
      </dgm:t>
    </dgm:pt>
    <dgm:pt modelId="{E4AE1A25-BF9A-4B2E-9F56-54FA4ED66403}" type="parTrans" cxnId="{6DCE26DA-9469-4789-BAE3-FDF0143392DC}">
      <dgm:prSet/>
      <dgm:spPr/>
      <dgm:t>
        <a:bodyPr/>
        <a:lstStyle/>
        <a:p>
          <a:endParaRPr lang="en-AU"/>
        </a:p>
      </dgm:t>
    </dgm:pt>
    <dgm:pt modelId="{04EEC8A8-B14C-4780-9CAD-02A6011A39FB}" type="sibTrans" cxnId="{6DCE26DA-9469-4789-BAE3-FDF0143392DC}">
      <dgm:prSet/>
      <dgm:spPr/>
      <dgm:t>
        <a:bodyPr/>
        <a:lstStyle/>
        <a:p>
          <a:endParaRPr lang="en-AU"/>
        </a:p>
      </dgm:t>
    </dgm:pt>
    <dgm:pt modelId="{6C227DE6-E42F-4DA2-8A87-FC889B623747}">
      <dgm:prSet phldrT="[Text]" custT="1"/>
      <dgm:spPr/>
      <dgm:t>
        <a:bodyPr/>
        <a:lstStyle/>
        <a:p>
          <a:r>
            <a:rPr lang="en-AU" sz="1800" b="1" dirty="0"/>
            <a:t>Round table consensus </a:t>
          </a:r>
        </a:p>
        <a:p>
          <a:r>
            <a:rPr lang="en-AU" sz="1800" b="1" dirty="0"/>
            <a:t>for a group decision</a:t>
          </a:r>
          <a:endParaRPr lang="en-AU" sz="1800" dirty="0"/>
        </a:p>
      </dgm:t>
    </dgm:pt>
    <dgm:pt modelId="{2963628D-2ABB-407D-82CA-2065722C4C87}" type="parTrans" cxnId="{7A4A2DBD-783F-4B73-AD00-3F95A8C790DB}">
      <dgm:prSet/>
      <dgm:spPr/>
      <dgm:t>
        <a:bodyPr/>
        <a:lstStyle/>
        <a:p>
          <a:endParaRPr lang="en-AU"/>
        </a:p>
      </dgm:t>
    </dgm:pt>
    <dgm:pt modelId="{35C875CC-AAAA-477E-83BC-D28391C8C47D}" type="sibTrans" cxnId="{7A4A2DBD-783F-4B73-AD00-3F95A8C790DB}">
      <dgm:prSet/>
      <dgm:spPr/>
      <dgm:t>
        <a:bodyPr/>
        <a:lstStyle/>
        <a:p>
          <a:endParaRPr lang="en-AU"/>
        </a:p>
      </dgm:t>
    </dgm:pt>
    <dgm:pt modelId="{A7241455-F357-4363-B821-5F316CF3E302}" type="pres">
      <dgm:prSet presAssocID="{DC434AF8-0B76-465C-B433-28CD24661453}" presName="Name0" presStyleCnt="0">
        <dgm:presLayoutVars>
          <dgm:chMax/>
          <dgm:chPref val="3"/>
          <dgm:dir/>
          <dgm:animOne val="branch"/>
          <dgm:animLvl val="lvl"/>
        </dgm:presLayoutVars>
      </dgm:prSet>
      <dgm:spPr/>
    </dgm:pt>
    <dgm:pt modelId="{E8086470-B192-444E-9456-37F11C52E2E4}" type="pres">
      <dgm:prSet presAssocID="{8AB916BB-6FB7-4E11-9D7D-C7BE4A6BBB04}" presName="composite" presStyleCnt="0"/>
      <dgm:spPr/>
    </dgm:pt>
    <dgm:pt modelId="{26B4260F-1FC8-4FB9-A426-14794F0E6E68}" type="pres">
      <dgm:prSet presAssocID="{8AB916BB-6FB7-4E11-9D7D-C7BE4A6BBB04}" presName="FirstChild" presStyleLbl="revTx" presStyleIdx="0" presStyleCnt="5">
        <dgm:presLayoutVars>
          <dgm:chMax val="0"/>
          <dgm:chPref val="0"/>
          <dgm:bulletEnabled val="1"/>
        </dgm:presLayoutVars>
      </dgm:prSet>
      <dgm:spPr/>
    </dgm:pt>
    <dgm:pt modelId="{30D5439D-87AE-4AA0-B52E-CB23241A7064}" type="pres">
      <dgm:prSet presAssocID="{8AB916BB-6FB7-4E11-9D7D-C7BE4A6BBB04}" presName="Parent" presStyleLbl="alignNode1" presStyleIdx="0" presStyleCnt="5">
        <dgm:presLayoutVars>
          <dgm:chMax val="3"/>
          <dgm:chPref val="3"/>
          <dgm:bulletEnabled val="1"/>
        </dgm:presLayoutVars>
      </dgm:prSet>
      <dgm:spPr/>
    </dgm:pt>
    <dgm:pt modelId="{D7FA9BC5-6315-4AB7-ABC5-772CD6078682}" type="pres">
      <dgm:prSet presAssocID="{8AB916BB-6FB7-4E11-9D7D-C7BE4A6BBB04}" presName="Accent" presStyleLbl="parChTrans1D1" presStyleIdx="0" presStyleCnt="5"/>
      <dgm:spPr/>
    </dgm:pt>
    <dgm:pt modelId="{784A3CC4-CD8E-42F2-8BFD-7AE3A1DD6A91}" type="pres">
      <dgm:prSet presAssocID="{3FB6F773-B96D-4865-AB7F-E8E0403696FD}" presName="sibTrans" presStyleCnt="0"/>
      <dgm:spPr/>
    </dgm:pt>
    <dgm:pt modelId="{0C77B77C-9FD8-4836-8F9E-855B05820277}" type="pres">
      <dgm:prSet presAssocID="{625B6307-7135-45E1-8C00-EC4DDE90FAAC}" presName="composite" presStyleCnt="0"/>
      <dgm:spPr/>
    </dgm:pt>
    <dgm:pt modelId="{9C6079C0-3F50-40AD-A864-3EB176C98D24}" type="pres">
      <dgm:prSet presAssocID="{625B6307-7135-45E1-8C00-EC4DDE90FAAC}" presName="FirstChild" presStyleLbl="revTx" presStyleIdx="1" presStyleCnt="5">
        <dgm:presLayoutVars>
          <dgm:chMax val="0"/>
          <dgm:chPref val="0"/>
          <dgm:bulletEnabled val="1"/>
        </dgm:presLayoutVars>
      </dgm:prSet>
      <dgm:spPr/>
    </dgm:pt>
    <dgm:pt modelId="{9FC6B88D-BDEC-4E2E-8B9A-01BB88380BFC}" type="pres">
      <dgm:prSet presAssocID="{625B6307-7135-45E1-8C00-EC4DDE90FAAC}" presName="Parent" presStyleLbl="alignNode1" presStyleIdx="1" presStyleCnt="5">
        <dgm:presLayoutVars>
          <dgm:chMax val="3"/>
          <dgm:chPref val="3"/>
          <dgm:bulletEnabled val="1"/>
        </dgm:presLayoutVars>
      </dgm:prSet>
      <dgm:spPr/>
    </dgm:pt>
    <dgm:pt modelId="{E5CE57D5-771C-4648-81C4-0195625061B1}" type="pres">
      <dgm:prSet presAssocID="{625B6307-7135-45E1-8C00-EC4DDE90FAAC}" presName="Accent" presStyleLbl="parChTrans1D1" presStyleIdx="1" presStyleCnt="5"/>
      <dgm:spPr/>
    </dgm:pt>
    <dgm:pt modelId="{269F6FFD-0373-4754-9001-DF2933FCE4B8}" type="pres">
      <dgm:prSet presAssocID="{EB67DC32-1097-480D-B204-822777818A70}" presName="sibTrans" presStyleCnt="0"/>
      <dgm:spPr/>
    </dgm:pt>
    <dgm:pt modelId="{760B01C8-33CC-4F84-8091-EB0099795082}" type="pres">
      <dgm:prSet presAssocID="{E937CCEB-0DFD-4104-BF37-BEBD3FB9A845}" presName="composite" presStyleCnt="0"/>
      <dgm:spPr/>
    </dgm:pt>
    <dgm:pt modelId="{7AF25054-0ADE-420A-9E8D-48FA148CD478}" type="pres">
      <dgm:prSet presAssocID="{E937CCEB-0DFD-4104-BF37-BEBD3FB9A845}" presName="FirstChild" presStyleLbl="revTx" presStyleIdx="2" presStyleCnt="5">
        <dgm:presLayoutVars>
          <dgm:chMax val="0"/>
          <dgm:chPref val="0"/>
          <dgm:bulletEnabled val="1"/>
        </dgm:presLayoutVars>
      </dgm:prSet>
      <dgm:spPr/>
    </dgm:pt>
    <dgm:pt modelId="{F6C33309-C94C-4EBF-A236-753507D83D7F}" type="pres">
      <dgm:prSet presAssocID="{E937CCEB-0DFD-4104-BF37-BEBD3FB9A845}" presName="Parent" presStyleLbl="alignNode1" presStyleIdx="2" presStyleCnt="5">
        <dgm:presLayoutVars>
          <dgm:chMax val="3"/>
          <dgm:chPref val="3"/>
          <dgm:bulletEnabled val="1"/>
        </dgm:presLayoutVars>
      </dgm:prSet>
      <dgm:spPr/>
    </dgm:pt>
    <dgm:pt modelId="{6A7D6756-8541-4656-A4A1-D71CE676228E}" type="pres">
      <dgm:prSet presAssocID="{E937CCEB-0DFD-4104-BF37-BEBD3FB9A845}" presName="Accent" presStyleLbl="parChTrans1D1" presStyleIdx="2" presStyleCnt="5"/>
      <dgm:spPr/>
    </dgm:pt>
    <dgm:pt modelId="{D5C2BFF1-1A5A-4C4B-90BB-561DFABCC8F8}" type="pres">
      <dgm:prSet presAssocID="{704CDDE8-C6CB-46C3-8C31-A549DB26CB88}" presName="sibTrans" presStyleCnt="0"/>
      <dgm:spPr/>
    </dgm:pt>
    <dgm:pt modelId="{95CF2F23-DE9A-4852-BAFB-630DBF8190A0}" type="pres">
      <dgm:prSet presAssocID="{C4CBDCDF-6C38-4F68-B959-1E7868B451D9}" presName="composite" presStyleCnt="0"/>
      <dgm:spPr/>
    </dgm:pt>
    <dgm:pt modelId="{47EB5543-AE71-4330-872B-4C747AAD0E59}" type="pres">
      <dgm:prSet presAssocID="{C4CBDCDF-6C38-4F68-B959-1E7868B451D9}" presName="FirstChild" presStyleLbl="revTx" presStyleIdx="3" presStyleCnt="5">
        <dgm:presLayoutVars>
          <dgm:chMax val="0"/>
          <dgm:chPref val="0"/>
          <dgm:bulletEnabled val="1"/>
        </dgm:presLayoutVars>
      </dgm:prSet>
      <dgm:spPr/>
    </dgm:pt>
    <dgm:pt modelId="{7D40CF35-953F-4207-9D1E-504517425AB7}" type="pres">
      <dgm:prSet presAssocID="{C4CBDCDF-6C38-4F68-B959-1E7868B451D9}" presName="Parent" presStyleLbl="alignNode1" presStyleIdx="3" presStyleCnt="5">
        <dgm:presLayoutVars>
          <dgm:chMax val="3"/>
          <dgm:chPref val="3"/>
          <dgm:bulletEnabled val="1"/>
        </dgm:presLayoutVars>
      </dgm:prSet>
      <dgm:spPr/>
    </dgm:pt>
    <dgm:pt modelId="{23C54021-9A32-45A6-AC1D-B90CA0CB4912}" type="pres">
      <dgm:prSet presAssocID="{C4CBDCDF-6C38-4F68-B959-1E7868B451D9}" presName="Accent" presStyleLbl="parChTrans1D1" presStyleIdx="3" presStyleCnt="5"/>
      <dgm:spPr/>
    </dgm:pt>
    <dgm:pt modelId="{F5B7BECA-22FB-4707-9949-CA95C10D1E58}" type="pres">
      <dgm:prSet presAssocID="{04EEC8A8-B14C-4780-9CAD-02A6011A39FB}" presName="sibTrans" presStyleCnt="0"/>
      <dgm:spPr/>
    </dgm:pt>
    <dgm:pt modelId="{6100DEB1-63CE-4F0D-BAE1-A09221CB0988}" type="pres">
      <dgm:prSet presAssocID="{6C227DE6-E42F-4DA2-8A87-FC889B623747}" presName="composite" presStyleCnt="0"/>
      <dgm:spPr/>
    </dgm:pt>
    <dgm:pt modelId="{DC043AE2-BC0C-45C7-B6CF-2A3C218D7819}" type="pres">
      <dgm:prSet presAssocID="{6C227DE6-E42F-4DA2-8A87-FC889B623747}" presName="FirstChild" presStyleLbl="revTx" presStyleIdx="4" presStyleCnt="5">
        <dgm:presLayoutVars>
          <dgm:chMax val="0"/>
          <dgm:chPref val="0"/>
          <dgm:bulletEnabled val="1"/>
        </dgm:presLayoutVars>
      </dgm:prSet>
      <dgm:spPr/>
    </dgm:pt>
    <dgm:pt modelId="{1EC5F3F6-76DC-4901-8B7A-555B650CAC46}" type="pres">
      <dgm:prSet presAssocID="{6C227DE6-E42F-4DA2-8A87-FC889B623747}" presName="Parent" presStyleLbl="alignNode1" presStyleIdx="4" presStyleCnt="5">
        <dgm:presLayoutVars>
          <dgm:chMax val="3"/>
          <dgm:chPref val="3"/>
          <dgm:bulletEnabled val="1"/>
        </dgm:presLayoutVars>
      </dgm:prSet>
      <dgm:spPr/>
    </dgm:pt>
    <dgm:pt modelId="{17D8C7FF-9F9D-44A2-97DF-4BE59ECC0DA6}" type="pres">
      <dgm:prSet presAssocID="{6C227DE6-E42F-4DA2-8A87-FC889B623747}" presName="Accent" presStyleLbl="parChTrans1D1" presStyleIdx="4" presStyleCnt="5"/>
      <dgm:spPr/>
    </dgm:pt>
  </dgm:ptLst>
  <dgm:cxnLst>
    <dgm:cxn modelId="{FB73EB04-DA79-4A9E-8323-0C88CBC57346}" srcId="{DC434AF8-0B76-465C-B433-28CD24661453}" destId="{8AB916BB-6FB7-4E11-9D7D-C7BE4A6BBB04}" srcOrd="0" destOrd="0" parTransId="{97ED54C8-33CD-4FA2-A6CD-03A182AA8A7E}" sibTransId="{3FB6F773-B96D-4865-AB7F-E8E0403696FD}"/>
    <dgm:cxn modelId="{035E7C10-4C7B-450A-AA61-55EFB8FA09BD}" type="presOf" srcId="{C4CBDCDF-6C38-4F68-B959-1E7868B451D9}" destId="{7D40CF35-953F-4207-9D1E-504517425AB7}" srcOrd="0" destOrd="0" presId="urn:microsoft.com/office/officeart/2011/layout/TabList"/>
    <dgm:cxn modelId="{E6126165-CDF0-4B5C-B5E2-A451A00261BF}" srcId="{DC434AF8-0B76-465C-B433-28CD24661453}" destId="{E937CCEB-0DFD-4104-BF37-BEBD3FB9A845}" srcOrd="2" destOrd="0" parTransId="{D3B53E88-BCDC-4EE6-B5AB-DCEDD098A9A9}" sibTransId="{704CDDE8-C6CB-46C3-8C31-A549DB26CB88}"/>
    <dgm:cxn modelId="{07E0D06A-4EE7-4E89-A2C4-CFDE60AA2673}" type="presOf" srcId="{6C227DE6-E42F-4DA2-8A87-FC889B623747}" destId="{1EC5F3F6-76DC-4901-8B7A-555B650CAC46}" srcOrd="0" destOrd="0" presId="urn:microsoft.com/office/officeart/2011/layout/TabList"/>
    <dgm:cxn modelId="{9E697A6C-9E04-4C19-8BE9-3F65077ED5DB}" srcId="{DC434AF8-0B76-465C-B433-28CD24661453}" destId="{625B6307-7135-45E1-8C00-EC4DDE90FAAC}" srcOrd="1" destOrd="0" parTransId="{C6C9AE5C-91EE-421F-AB13-6ADE0A72D334}" sibTransId="{EB67DC32-1097-480D-B204-822777818A70}"/>
    <dgm:cxn modelId="{181F9C76-1762-4587-8122-9D69E403DAB8}" type="presOf" srcId="{E937CCEB-0DFD-4104-BF37-BEBD3FB9A845}" destId="{F6C33309-C94C-4EBF-A236-753507D83D7F}" srcOrd="0" destOrd="0" presId="urn:microsoft.com/office/officeart/2011/layout/TabList"/>
    <dgm:cxn modelId="{2F9AAC7A-3F31-413B-BD58-3FC7344AF339}" type="presOf" srcId="{8AB916BB-6FB7-4E11-9D7D-C7BE4A6BBB04}" destId="{30D5439D-87AE-4AA0-B52E-CB23241A7064}" srcOrd="0" destOrd="0" presId="urn:microsoft.com/office/officeart/2011/layout/TabList"/>
    <dgm:cxn modelId="{3F483AA3-BD28-40BB-A2B7-6A7F85F76213}" type="presOf" srcId="{625B6307-7135-45E1-8C00-EC4DDE90FAAC}" destId="{9FC6B88D-BDEC-4E2E-8B9A-01BB88380BFC}" srcOrd="0" destOrd="0" presId="urn:microsoft.com/office/officeart/2011/layout/TabList"/>
    <dgm:cxn modelId="{7A4A2DBD-783F-4B73-AD00-3F95A8C790DB}" srcId="{DC434AF8-0B76-465C-B433-28CD24661453}" destId="{6C227DE6-E42F-4DA2-8A87-FC889B623747}" srcOrd="4" destOrd="0" parTransId="{2963628D-2ABB-407D-82CA-2065722C4C87}" sibTransId="{35C875CC-AAAA-477E-83BC-D28391C8C47D}"/>
    <dgm:cxn modelId="{6DCE26DA-9469-4789-BAE3-FDF0143392DC}" srcId="{DC434AF8-0B76-465C-B433-28CD24661453}" destId="{C4CBDCDF-6C38-4F68-B959-1E7868B451D9}" srcOrd="3" destOrd="0" parTransId="{E4AE1A25-BF9A-4B2E-9F56-54FA4ED66403}" sibTransId="{04EEC8A8-B14C-4780-9CAD-02A6011A39FB}"/>
    <dgm:cxn modelId="{30CFEBEE-9A4E-4F58-B892-E97B2B655789}" type="presOf" srcId="{DC434AF8-0B76-465C-B433-28CD24661453}" destId="{A7241455-F357-4363-B821-5F316CF3E302}" srcOrd="0" destOrd="0" presId="urn:microsoft.com/office/officeart/2011/layout/TabList"/>
    <dgm:cxn modelId="{AA0B6055-F021-43A5-A038-184A7786AA7F}" type="presParOf" srcId="{A7241455-F357-4363-B821-5F316CF3E302}" destId="{E8086470-B192-444E-9456-37F11C52E2E4}" srcOrd="0" destOrd="0" presId="urn:microsoft.com/office/officeart/2011/layout/TabList"/>
    <dgm:cxn modelId="{1B741915-A5D1-44B9-8C3F-B11CA90A9467}" type="presParOf" srcId="{E8086470-B192-444E-9456-37F11C52E2E4}" destId="{26B4260F-1FC8-4FB9-A426-14794F0E6E68}" srcOrd="0" destOrd="0" presId="urn:microsoft.com/office/officeart/2011/layout/TabList"/>
    <dgm:cxn modelId="{3F49146A-1BDB-4242-93B7-4B50A313A78E}" type="presParOf" srcId="{E8086470-B192-444E-9456-37F11C52E2E4}" destId="{30D5439D-87AE-4AA0-B52E-CB23241A7064}" srcOrd="1" destOrd="0" presId="urn:microsoft.com/office/officeart/2011/layout/TabList"/>
    <dgm:cxn modelId="{02319A6B-E510-433A-AFC9-86CF43697303}" type="presParOf" srcId="{E8086470-B192-444E-9456-37F11C52E2E4}" destId="{D7FA9BC5-6315-4AB7-ABC5-772CD6078682}" srcOrd="2" destOrd="0" presId="urn:microsoft.com/office/officeart/2011/layout/TabList"/>
    <dgm:cxn modelId="{BB480F43-4B30-4AFA-AA33-468DE3DB7139}" type="presParOf" srcId="{A7241455-F357-4363-B821-5F316CF3E302}" destId="{784A3CC4-CD8E-42F2-8BFD-7AE3A1DD6A91}" srcOrd="1" destOrd="0" presId="urn:microsoft.com/office/officeart/2011/layout/TabList"/>
    <dgm:cxn modelId="{A863DD9F-658C-4C64-A456-FDF1283A667E}" type="presParOf" srcId="{A7241455-F357-4363-B821-5F316CF3E302}" destId="{0C77B77C-9FD8-4836-8F9E-855B05820277}" srcOrd="2" destOrd="0" presId="urn:microsoft.com/office/officeart/2011/layout/TabList"/>
    <dgm:cxn modelId="{37EF9A58-4EB5-41D8-8EAA-F56F0C6949E4}" type="presParOf" srcId="{0C77B77C-9FD8-4836-8F9E-855B05820277}" destId="{9C6079C0-3F50-40AD-A864-3EB176C98D24}" srcOrd="0" destOrd="0" presId="urn:microsoft.com/office/officeart/2011/layout/TabList"/>
    <dgm:cxn modelId="{E78302D3-962D-4E66-BFAD-D9CA20221615}" type="presParOf" srcId="{0C77B77C-9FD8-4836-8F9E-855B05820277}" destId="{9FC6B88D-BDEC-4E2E-8B9A-01BB88380BFC}" srcOrd="1" destOrd="0" presId="urn:microsoft.com/office/officeart/2011/layout/TabList"/>
    <dgm:cxn modelId="{3041059C-F3AA-40C5-9A84-30C969A6F54D}" type="presParOf" srcId="{0C77B77C-9FD8-4836-8F9E-855B05820277}" destId="{E5CE57D5-771C-4648-81C4-0195625061B1}" srcOrd="2" destOrd="0" presId="urn:microsoft.com/office/officeart/2011/layout/TabList"/>
    <dgm:cxn modelId="{2D246DBB-B729-45DE-A536-ED56982706DF}" type="presParOf" srcId="{A7241455-F357-4363-B821-5F316CF3E302}" destId="{269F6FFD-0373-4754-9001-DF2933FCE4B8}" srcOrd="3" destOrd="0" presId="urn:microsoft.com/office/officeart/2011/layout/TabList"/>
    <dgm:cxn modelId="{280AD31C-1CCC-4A59-AA1A-603D36D11DCF}" type="presParOf" srcId="{A7241455-F357-4363-B821-5F316CF3E302}" destId="{760B01C8-33CC-4F84-8091-EB0099795082}" srcOrd="4" destOrd="0" presId="urn:microsoft.com/office/officeart/2011/layout/TabList"/>
    <dgm:cxn modelId="{3E733988-ADA6-4C6D-BFA6-D0057C84BB23}" type="presParOf" srcId="{760B01C8-33CC-4F84-8091-EB0099795082}" destId="{7AF25054-0ADE-420A-9E8D-48FA148CD478}" srcOrd="0" destOrd="0" presId="urn:microsoft.com/office/officeart/2011/layout/TabList"/>
    <dgm:cxn modelId="{014E0B97-98EB-43E0-A2FB-A887528DE43B}" type="presParOf" srcId="{760B01C8-33CC-4F84-8091-EB0099795082}" destId="{F6C33309-C94C-4EBF-A236-753507D83D7F}" srcOrd="1" destOrd="0" presId="urn:microsoft.com/office/officeart/2011/layout/TabList"/>
    <dgm:cxn modelId="{BCDCC9C4-433C-48C6-BB8E-559C7FF09E1F}" type="presParOf" srcId="{760B01C8-33CC-4F84-8091-EB0099795082}" destId="{6A7D6756-8541-4656-A4A1-D71CE676228E}" srcOrd="2" destOrd="0" presId="urn:microsoft.com/office/officeart/2011/layout/TabList"/>
    <dgm:cxn modelId="{87A30EE5-E8D8-4EFB-B22F-C2C0CB355D2E}" type="presParOf" srcId="{A7241455-F357-4363-B821-5F316CF3E302}" destId="{D5C2BFF1-1A5A-4C4B-90BB-561DFABCC8F8}" srcOrd="5" destOrd="0" presId="urn:microsoft.com/office/officeart/2011/layout/TabList"/>
    <dgm:cxn modelId="{26554D84-5D90-4FD7-B045-70E1146D01FB}" type="presParOf" srcId="{A7241455-F357-4363-B821-5F316CF3E302}" destId="{95CF2F23-DE9A-4852-BAFB-630DBF8190A0}" srcOrd="6" destOrd="0" presId="urn:microsoft.com/office/officeart/2011/layout/TabList"/>
    <dgm:cxn modelId="{8A9CBA38-BBEB-4C6D-A756-F4C3D87C4D8D}" type="presParOf" srcId="{95CF2F23-DE9A-4852-BAFB-630DBF8190A0}" destId="{47EB5543-AE71-4330-872B-4C747AAD0E59}" srcOrd="0" destOrd="0" presId="urn:microsoft.com/office/officeart/2011/layout/TabList"/>
    <dgm:cxn modelId="{29EEFD83-B263-4706-8BD3-81F590E2C62F}" type="presParOf" srcId="{95CF2F23-DE9A-4852-BAFB-630DBF8190A0}" destId="{7D40CF35-953F-4207-9D1E-504517425AB7}" srcOrd="1" destOrd="0" presId="urn:microsoft.com/office/officeart/2011/layout/TabList"/>
    <dgm:cxn modelId="{4611FAF1-E5EE-4C33-B8D7-5C50B2140F0F}" type="presParOf" srcId="{95CF2F23-DE9A-4852-BAFB-630DBF8190A0}" destId="{23C54021-9A32-45A6-AC1D-B90CA0CB4912}" srcOrd="2" destOrd="0" presId="urn:microsoft.com/office/officeart/2011/layout/TabList"/>
    <dgm:cxn modelId="{5FDCAC31-8D94-4177-A651-241E9FAE5A85}" type="presParOf" srcId="{A7241455-F357-4363-B821-5F316CF3E302}" destId="{F5B7BECA-22FB-4707-9949-CA95C10D1E58}" srcOrd="7" destOrd="0" presId="urn:microsoft.com/office/officeart/2011/layout/TabList"/>
    <dgm:cxn modelId="{467026DD-5B3A-430C-938C-F71283E0EB17}" type="presParOf" srcId="{A7241455-F357-4363-B821-5F316CF3E302}" destId="{6100DEB1-63CE-4F0D-BAE1-A09221CB0988}" srcOrd="8" destOrd="0" presId="urn:microsoft.com/office/officeart/2011/layout/TabList"/>
    <dgm:cxn modelId="{BF7B7001-DD3C-4BFA-AB22-BC70BAE2A260}" type="presParOf" srcId="{6100DEB1-63CE-4F0D-BAE1-A09221CB0988}" destId="{DC043AE2-BC0C-45C7-B6CF-2A3C218D7819}" srcOrd="0" destOrd="0" presId="urn:microsoft.com/office/officeart/2011/layout/TabList"/>
    <dgm:cxn modelId="{ED64E204-909F-4C83-8CDE-EE5583AEB892}" type="presParOf" srcId="{6100DEB1-63CE-4F0D-BAE1-A09221CB0988}" destId="{1EC5F3F6-76DC-4901-8B7A-555B650CAC46}" srcOrd="1" destOrd="0" presId="urn:microsoft.com/office/officeart/2011/layout/TabList"/>
    <dgm:cxn modelId="{BCAF115C-B433-4141-8E22-AB64A7BC29D8}" type="presParOf" srcId="{6100DEB1-63CE-4F0D-BAE1-A09221CB0988}" destId="{17D8C7FF-9F9D-44A2-97DF-4BE59ECC0DA6}" srcOrd="2" destOrd="0" presId="urn:microsoft.com/office/officeart/2011/layout/TabList"/>
  </dgm:cxnLst>
  <dgm:bg/>
  <dgm:whole>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A73995-1143-41F5-9771-7AEB975B1BCE}"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AU"/>
        </a:p>
      </dgm:t>
    </dgm:pt>
    <dgm:pt modelId="{5FA2CABF-B927-4549-A51B-C059A9AD28C8}">
      <dgm:prSet phldrT="[Text]" custT="1"/>
      <dgm:spPr/>
      <dgm:t>
        <a:bodyPr/>
        <a:lstStyle/>
        <a:p>
          <a:r>
            <a:rPr lang="en-AU" sz="1300" dirty="0"/>
            <a:t>Advantages</a:t>
          </a:r>
        </a:p>
      </dgm:t>
    </dgm:pt>
    <dgm:pt modelId="{E385CA61-9B1E-4FDD-B6BB-9C7D5E373627}" type="parTrans" cxnId="{45DCFAD8-E851-431D-AD20-ED08633A4570}">
      <dgm:prSet/>
      <dgm:spPr/>
      <dgm:t>
        <a:bodyPr/>
        <a:lstStyle/>
        <a:p>
          <a:endParaRPr lang="en-AU" sz="1300"/>
        </a:p>
      </dgm:t>
    </dgm:pt>
    <dgm:pt modelId="{C412B3B4-7667-4B6D-9100-7C153B26C69B}" type="sibTrans" cxnId="{45DCFAD8-E851-431D-AD20-ED08633A4570}">
      <dgm:prSet/>
      <dgm:spPr/>
      <dgm:t>
        <a:bodyPr/>
        <a:lstStyle/>
        <a:p>
          <a:endParaRPr lang="en-AU" sz="1300"/>
        </a:p>
      </dgm:t>
    </dgm:pt>
    <dgm:pt modelId="{EEFD4FC7-C7CE-41FB-BE34-7A95701F78F9}">
      <dgm:prSet phldrT="[Text]" custT="1"/>
      <dgm:spPr/>
      <dgm:t>
        <a:bodyPr/>
        <a:lstStyle/>
        <a:p>
          <a:r>
            <a:rPr lang="en-AU" sz="1300" dirty="0"/>
            <a:t>Disadvantages</a:t>
          </a:r>
        </a:p>
      </dgm:t>
    </dgm:pt>
    <dgm:pt modelId="{8A45DD56-5DD0-4F97-9977-11E0459E5796}" type="parTrans" cxnId="{DF2B75A8-1C67-45F4-8C69-BFC1D465EAF9}">
      <dgm:prSet/>
      <dgm:spPr/>
      <dgm:t>
        <a:bodyPr/>
        <a:lstStyle/>
        <a:p>
          <a:endParaRPr lang="en-AU" sz="1300"/>
        </a:p>
      </dgm:t>
    </dgm:pt>
    <dgm:pt modelId="{3BED457B-224A-4054-9F0E-04B0A8E3C253}" type="sibTrans" cxnId="{DF2B75A8-1C67-45F4-8C69-BFC1D465EAF9}">
      <dgm:prSet/>
      <dgm:spPr/>
      <dgm:t>
        <a:bodyPr/>
        <a:lstStyle/>
        <a:p>
          <a:endParaRPr lang="en-AU" sz="1300"/>
        </a:p>
      </dgm:t>
    </dgm:pt>
    <dgm:pt modelId="{54A2051B-3539-4B3F-9808-769B22092DBE}" type="pres">
      <dgm:prSet presAssocID="{32A73995-1143-41F5-9771-7AEB975B1BCE}" presName="compositeShape" presStyleCnt="0">
        <dgm:presLayoutVars>
          <dgm:chMax val="2"/>
          <dgm:dir/>
          <dgm:resizeHandles val="exact"/>
        </dgm:presLayoutVars>
      </dgm:prSet>
      <dgm:spPr/>
    </dgm:pt>
    <dgm:pt modelId="{1F36BA36-1DAF-4E7B-B731-7A00761AC28A}" type="pres">
      <dgm:prSet presAssocID="{32A73995-1143-41F5-9771-7AEB975B1BCE}" presName="ribbon" presStyleLbl="node1" presStyleIdx="0" presStyleCnt="1"/>
      <dgm:spPr/>
    </dgm:pt>
    <dgm:pt modelId="{4A8CC28D-AF0B-472D-B62E-979C416920A1}" type="pres">
      <dgm:prSet presAssocID="{32A73995-1143-41F5-9771-7AEB975B1BCE}" presName="leftArrowText" presStyleLbl="node1" presStyleIdx="0" presStyleCnt="1">
        <dgm:presLayoutVars>
          <dgm:chMax val="0"/>
          <dgm:bulletEnabled val="1"/>
        </dgm:presLayoutVars>
      </dgm:prSet>
      <dgm:spPr/>
    </dgm:pt>
    <dgm:pt modelId="{0FAAF298-FD5E-4A40-AB63-C95A0347A7FF}" type="pres">
      <dgm:prSet presAssocID="{32A73995-1143-41F5-9771-7AEB975B1BCE}" presName="rightArrowText" presStyleLbl="node1" presStyleIdx="0" presStyleCnt="1">
        <dgm:presLayoutVars>
          <dgm:chMax val="0"/>
          <dgm:bulletEnabled val="1"/>
        </dgm:presLayoutVars>
      </dgm:prSet>
      <dgm:spPr/>
    </dgm:pt>
  </dgm:ptLst>
  <dgm:cxnLst>
    <dgm:cxn modelId="{B2D2137E-6A54-491F-B05D-EFB469B38BCF}" type="presOf" srcId="{32A73995-1143-41F5-9771-7AEB975B1BCE}" destId="{54A2051B-3539-4B3F-9808-769B22092DBE}" srcOrd="0" destOrd="0" presId="urn:microsoft.com/office/officeart/2005/8/layout/arrow6"/>
    <dgm:cxn modelId="{CFFFC391-792D-4BFC-B010-B633BADBA06E}" type="presOf" srcId="{5FA2CABF-B927-4549-A51B-C059A9AD28C8}" destId="{4A8CC28D-AF0B-472D-B62E-979C416920A1}" srcOrd="0" destOrd="0" presId="urn:microsoft.com/office/officeart/2005/8/layout/arrow6"/>
    <dgm:cxn modelId="{DF2B75A8-1C67-45F4-8C69-BFC1D465EAF9}" srcId="{32A73995-1143-41F5-9771-7AEB975B1BCE}" destId="{EEFD4FC7-C7CE-41FB-BE34-7A95701F78F9}" srcOrd="1" destOrd="0" parTransId="{8A45DD56-5DD0-4F97-9977-11E0459E5796}" sibTransId="{3BED457B-224A-4054-9F0E-04B0A8E3C253}"/>
    <dgm:cxn modelId="{45DCFAD8-E851-431D-AD20-ED08633A4570}" srcId="{32A73995-1143-41F5-9771-7AEB975B1BCE}" destId="{5FA2CABF-B927-4549-A51B-C059A9AD28C8}" srcOrd="0" destOrd="0" parTransId="{E385CA61-9B1E-4FDD-B6BB-9C7D5E373627}" sibTransId="{C412B3B4-7667-4B6D-9100-7C153B26C69B}"/>
    <dgm:cxn modelId="{D170F9E7-33AA-444B-AD74-8591B5772AC2}" type="presOf" srcId="{EEFD4FC7-C7CE-41FB-BE34-7A95701F78F9}" destId="{0FAAF298-FD5E-4A40-AB63-C95A0347A7FF}" srcOrd="0" destOrd="0" presId="urn:microsoft.com/office/officeart/2005/8/layout/arrow6"/>
    <dgm:cxn modelId="{7F076877-2986-4CBA-AF35-13AAFD3CA7AE}" type="presParOf" srcId="{54A2051B-3539-4B3F-9808-769B22092DBE}" destId="{1F36BA36-1DAF-4E7B-B731-7A00761AC28A}" srcOrd="0" destOrd="0" presId="urn:microsoft.com/office/officeart/2005/8/layout/arrow6"/>
    <dgm:cxn modelId="{CBACF770-3AFD-4EDA-9C34-4D6564B37D6D}" type="presParOf" srcId="{54A2051B-3539-4B3F-9808-769B22092DBE}" destId="{4A8CC28D-AF0B-472D-B62E-979C416920A1}" srcOrd="1" destOrd="0" presId="urn:microsoft.com/office/officeart/2005/8/layout/arrow6"/>
    <dgm:cxn modelId="{696C664F-A29F-48A5-86C0-998EFA042D69}" type="presParOf" srcId="{54A2051B-3539-4B3F-9808-769B22092DBE}" destId="{0FAAF298-FD5E-4A40-AB63-C95A0347A7FF}"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8FF32-C98D-4863-AEC0-D38F9F7A6946}">
      <dsp:nvSpPr>
        <dsp:cNvPr id="0" name=""/>
        <dsp:cNvSpPr/>
      </dsp:nvSpPr>
      <dsp:spPr>
        <a:xfrm>
          <a:off x="2675204" y="149"/>
          <a:ext cx="4710245" cy="42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n-AU" sz="1900" b="1" kern="1200" dirty="0"/>
            <a:t>Benefits of Effective Communication</a:t>
          </a:r>
        </a:p>
      </dsp:txBody>
      <dsp:txXfrm>
        <a:off x="2675204" y="149"/>
        <a:ext cx="4710245" cy="428204"/>
      </dsp:txXfrm>
    </dsp:sp>
    <dsp:sp modelId="{35EE3CCC-B3C7-4F4B-A217-6DE543453C10}">
      <dsp:nvSpPr>
        <dsp:cNvPr id="0" name=""/>
        <dsp:cNvSpPr/>
      </dsp:nvSpPr>
      <dsp:spPr>
        <a:xfrm>
          <a:off x="2675204" y="428353"/>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9CA59-D0F3-4A77-BD73-6057AFCE83A8}">
      <dsp:nvSpPr>
        <dsp:cNvPr id="0" name=""/>
        <dsp:cNvSpPr/>
      </dsp:nvSpPr>
      <dsp:spPr>
        <a:xfrm>
          <a:off x="3337255" y="428353"/>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30BD9-1B88-4190-928B-396CBA47864B}">
      <dsp:nvSpPr>
        <dsp:cNvPr id="0" name=""/>
        <dsp:cNvSpPr/>
      </dsp:nvSpPr>
      <dsp:spPr>
        <a:xfrm>
          <a:off x="3999830" y="428353"/>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0CCE6-1077-47D7-A9E8-3B15A611C5E5}">
      <dsp:nvSpPr>
        <dsp:cNvPr id="0" name=""/>
        <dsp:cNvSpPr/>
      </dsp:nvSpPr>
      <dsp:spPr>
        <a:xfrm>
          <a:off x="4661881" y="428353"/>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5C211-ADD2-4701-BD96-9871548C2CE6}">
      <dsp:nvSpPr>
        <dsp:cNvPr id="0" name=""/>
        <dsp:cNvSpPr/>
      </dsp:nvSpPr>
      <dsp:spPr>
        <a:xfrm>
          <a:off x="5324456" y="428353"/>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4506C-8945-4CFE-B28F-1BE098B4DEA0}">
      <dsp:nvSpPr>
        <dsp:cNvPr id="0" name=""/>
        <dsp:cNvSpPr/>
      </dsp:nvSpPr>
      <dsp:spPr>
        <a:xfrm>
          <a:off x="5986507" y="428353"/>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98F44-C0E1-4720-8115-26F2C32A9995}">
      <dsp:nvSpPr>
        <dsp:cNvPr id="0" name=""/>
        <dsp:cNvSpPr/>
      </dsp:nvSpPr>
      <dsp:spPr>
        <a:xfrm>
          <a:off x="6649081" y="428353"/>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EC9CAF-1190-420F-B1B1-E54FF7DC6A90}">
      <dsp:nvSpPr>
        <dsp:cNvPr id="0" name=""/>
        <dsp:cNvSpPr/>
      </dsp:nvSpPr>
      <dsp:spPr>
        <a:xfrm>
          <a:off x="2675204" y="515580"/>
          <a:ext cx="4771478" cy="69781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l" defTabSz="844550">
            <a:lnSpc>
              <a:spcPct val="90000"/>
            </a:lnSpc>
            <a:spcBef>
              <a:spcPct val="0"/>
            </a:spcBef>
            <a:spcAft>
              <a:spcPct val="35000"/>
            </a:spcAft>
            <a:buNone/>
          </a:pPr>
          <a:r>
            <a:rPr lang="en-AU" sz="1900" kern="1200" dirty="0"/>
            <a:t>Building trust</a:t>
          </a:r>
        </a:p>
      </dsp:txBody>
      <dsp:txXfrm>
        <a:off x="2675204" y="515580"/>
        <a:ext cx="4771478" cy="697814"/>
      </dsp:txXfrm>
    </dsp:sp>
    <dsp:sp modelId="{3EA6C106-E875-420F-89AC-B2D21F15BBD5}">
      <dsp:nvSpPr>
        <dsp:cNvPr id="0" name=""/>
        <dsp:cNvSpPr/>
      </dsp:nvSpPr>
      <dsp:spPr>
        <a:xfrm>
          <a:off x="2675204" y="1340593"/>
          <a:ext cx="4710245" cy="42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n-AU" sz="1900" kern="1200" dirty="0"/>
            <a:t>Preventing or resolving problems</a:t>
          </a:r>
        </a:p>
      </dsp:txBody>
      <dsp:txXfrm>
        <a:off x="2675204" y="1340593"/>
        <a:ext cx="4710245" cy="428204"/>
      </dsp:txXfrm>
    </dsp:sp>
    <dsp:sp modelId="{98C5B39D-D2DC-4CCF-A1AE-5526C653FFE4}">
      <dsp:nvSpPr>
        <dsp:cNvPr id="0" name=""/>
        <dsp:cNvSpPr/>
      </dsp:nvSpPr>
      <dsp:spPr>
        <a:xfrm>
          <a:off x="2675204" y="1768797"/>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75246-63B0-42DD-8866-022CFEF89480}">
      <dsp:nvSpPr>
        <dsp:cNvPr id="0" name=""/>
        <dsp:cNvSpPr/>
      </dsp:nvSpPr>
      <dsp:spPr>
        <a:xfrm>
          <a:off x="3337255" y="1768797"/>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17B96-607C-4E0A-860A-480C8AD5396E}">
      <dsp:nvSpPr>
        <dsp:cNvPr id="0" name=""/>
        <dsp:cNvSpPr/>
      </dsp:nvSpPr>
      <dsp:spPr>
        <a:xfrm>
          <a:off x="3999830" y="1768797"/>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0FC37-73CF-4F41-8146-22CCCEEC3AB6}">
      <dsp:nvSpPr>
        <dsp:cNvPr id="0" name=""/>
        <dsp:cNvSpPr/>
      </dsp:nvSpPr>
      <dsp:spPr>
        <a:xfrm>
          <a:off x="4661881" y="1768797"/>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63988-42E7-4A84-8B99-EE84CF0FD193}">
      <dsp:nvSpPr>
        <dsp:cNvPr id="0" name=""/>
        <dsp:cNvSpPr/>
      </dsp:nvSpPr>
      <dsp:spPr>
        <a:xfrm>
          <a:off x="5324456" y="1768797"/>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341913-8B8E-4D2C-A696-E55BD8869B87}">
      <dsp:nvSpPr>
        <dsp:cNvPr id="0" name=""/>
        <dsp:cNvSpPr/>
      </dsp:nvSpPr>
      <dsp:spPr>
        <a:xfrm>
          <a:off x="5986507" y="1768797"/>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17FB7-B367-4DE9-8480-224DA1865FBF}">
      <dsp:nvSpPr>
        <dsp:cNvPr id="0" name=""/>
        <dsp:cNvSpPr/>
      </dsp:nvSpPr>
      <dsp:spPr>
        <a:xfrm>
          <a:off x="6649081" y="1768797"/>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A9B6F-4B1D-4083-907B-1B3820E963ED}">
      <dsp:nvSpPr>
        <dsp:cNvPr id="0" name=""/>
        <dsp:cNvSpPr/>
      </dsp:nvSpPr>
      <dsp:spPr>
        <a:xfrm>
          <a:off x="2675204" y="1856023"/>
          <a:ext cx="4771478" cy="69781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l" defTabSz="844550">
            <a:lnSpc>
              <a:spcPct val="90000"/>
            </a:lnSpc>
            <a:spcBef>
              <a:spcPct val="0"/>
            </a:spcBef>
            <a:spcAft>
              <a:spcPct val="35000"/>
            </a:spcAft>
            <a:buNone/>
          </a:pPr>
          <a:r>
            <a:rPr lang="en-AU" sz="1900" kern="1200" dirty="0"/>
            <a:t>Providing clarity and direction</a:t>
          </a:r>
        </a:p>
      </dsp:txBody>
      <dsp:txXfrm>
        <a:off x="2675204" y="1856023"/>
        <a:ext cx="4771478" cy="697814"/>
      </dsp:txXfrm>
    </dsp:sp>
    <dsp:sp modelId="{662F8F91-9530-47F9-AE41-14532B403A33}">
      <dsp:nvSpPr>
        <dsp:cNvPr id="0" name=""/>
        <dsp:cNvSpPr/>
      </dsp:nvSpPr>
      <dsp:spPr>
        <a:xfrm>
          <a:off x="2675204" y="2681037"/>
          <a:ext cx="4710245" cy="42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n-AU" sz="1900" kern="1200" dirty="0"/>
            <a:t>Creating better relationships</a:t>
          </a:r>
        </a:p>
      </dsp:txBody>
      <dsp:txXfrm>
        <a:off x="2675204" y="2681037"/>
        <a:ext cx="4710245" cy="428204"/>
      </dsp:txXfrm>
    </dsp:sp>
    <dsp:sp modelId="{0A7BE737-55B0-4F29-BEAC-30B383D61B1F}">
      <dsp:nvSpPr>
        <dsp:cNvPr id="0" name=""/>
        <dsp:cNvSpPr/>
      </dsp:nvSpPr>
      <dsp:spPr>
        <a:xfrm>
          <a:off x="2675204" y="3109241"/>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E46D4-165D-42DB-80C0-F6FFA2B5458C}">
      <dsp:nvSpPr>
        <dsp:cNvPr id="0" name=""/>
        <dsp:cNvSpPr/>
      </dsp:nvSpPr>
      <dsp:spPr>
        <a:xfrm>
          <a:off x="3337255" y="3109241"/>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DEE04-9743-4390-9C20-CD9CDC95E93B}">
      <dsp:nvSpPr>
        <dsp:cNvPr id="0" name=""/>
        <dsp:cNvSpPr/>
      </dsp:nvSpPr>
      <dsp:spPr>
        <a:xfrm>
          <a:off x="3999830" y="3109241"/>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84C9E-DD0D-4745-A9B4-91281FEA04F0}">
      <dsp:nvSpPr>
        <dsp:cNvPr id="0" name=""/>
        <dsp:cNvSpPr/>
      </dsp:nvSpPr>
      <dsp:spPr>
        <a:xfrm>
          <a:off x="4661881" y="3109241"/>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9B7C9-C978-41A3-8623-EFA3CAF0C4FA}">
      <dsp:nvSpPr>
        <dsp:cNvPr id="0" name=""/>
        <dsp:cNvSpPr/>
      </dsp:nvSpPr>
      <dsp:spPr>
        <a:xfrm>
          <a:off x="5324456" y="3109241"/>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F76C3-5B1C-4D04-BC61-DD5D51D9AA58}">
      <dsp:nvSpPr>
        <dsp:cNvPr id="0" name=""/>
        <dsp:cNvSpPr/>
      </dsp:nvSpPr>
      <dsp:spPr>
        <a:xfrm>
          <a:off x="5986507" y="3109241"/>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4FB53D-653E-4A88-A08E-A3F8A0F65399}">
      <dsp:nvSpPr>
        <dsp:cNvPr id="0" name=""/>
        <dsp:cNvSpPr/>
      </dsp:nvSpPr>
      <dsp:spPr>
        <a:xfrm>
          <a:off x="6649081" y="3109241"/>
          <a:ext cx="1102197" cy="87226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E2334-60B9-46AA-B852-CB723AED4E5F}">
      <dsp:nvSpPr>
        <dsp:cNvPr id="0" name=""/>
        <dsp:cNvSpPr/>
      </dsp:nvSpPr>
      <dsp:spPr>
        <a:xfrm>
          <a:off x="2675204" y="3196467"/>
          <a:ext cx="4771478" cy="69781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l" defTabSz="844550">
            <a:lnSpc>
              <a:spcPct val="90000"/>
            </a:lnSpc>
            <a:spcBef>
              <a:spcPct val="0"/>
            </a:spcBef>
            <a:spcAft>
              <a:spcPct val="35000"/>
            </a:spcAft>
            <a:buNone/>
          </a:pPr>
          <a:r>
            <a:rPr lang="en-AU" sz="1900" kern="1200" dirty="0"/>
            <a:t>Increasing engagement</a:t>
          </a:r>
        </a:p>
      </dsp:txBody>
      <dsp:txXfrm>
        <a:off x="2675204" y="3196467"/>
        <a:ext cx="4771478" cy="6978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C5BDF-C857-4A65-897E-903CCD723726}">
      <dsp:nvSpPr>
        <dsp:cNvPr id="0" name=""/>
        <dsp:cNvSpPr/>
      </dsp:nvSpPr>
      <dsp:spPr>
        <a:xfrm>
          <a:off x="1771" y="284431"/>
          <a:ext cx="729814" cy="72981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86C63-FC5D-4B99-87B9-568956749765}">
      <dsp:nvSpPr>
        <dsp:cNvPr id="0" name=""/>
        <dsp:cNvSpPr/>
      </dsp:nvSpPr>
      <dsp:spPr>
        <a:xfrm>
          <a:off x="74753" y="357413"/>
          <a:ext cx="583851" cy="583851"/>
        </a:xfrm>
        <a:prstGeom prst="pie">
          <a:avLst>
            <a:gd name="adj1" fmla="val 1404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42ACA1-1F58-4AD5-8D17-C6832D9A0F50}">
      <dsp:nvSpPr>
        <dsp:cNvPr id="0" name=""/>
        <dsp:cNvSpPr/>
      </dsp:nvSpPr>
      <dsp:spPr>
        <a:xfrm rot="16200000">
          <a:off x="-837515" y="1926515"/>
          <a:ext cx="2116462" cy="43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377950">
            <a:lnSpc>
              <a:spcPct val="90000"/>
            </a:lnSpc>
            <a:spcBef>
              <a:spcPct val="0"/>
            </a:spcBef>
            <a:spcAft>
              <a:spcPct val="35000"/>
            </a:spcAft>
            <a:buNone/>
          </a:pPr>
          <a:r>
            <a:rPr lang="en-US" sz="3100" kern="1200" dirty="0"/>
            <a:t>  </a:t>
          </a:r>
          <a:endParaRPr lang="en-AU" sz="3100" kern="1200" dirty="0"/>
        </a:p>
      </dsp:txBody>
      <dsp:txXfrm>
        <a:off x="-837515" y="1926515"/>
        <a:ext cx="2116462" cy="437888"/>
      </dsp:txXfrm>
    </dsp:sp>
    <dsp:sp modelId="{61D426D2-72CA-4063-9494-B5D200BE30B2}">
      <dsp:nvSpPr>
        <dsp:cNvPr id="0" name=""/>
        <dsp:cNvSpPr/>
      </dsp:nvSpPr>
      <dsp:spPr>
        <a:xfrm>
          <a:off x="512642" y="284431"/>
          <a:ext cx="1459629" cy="291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Participation</a:t>
          </a:r>
        </a:p>
      </dsp:txBody>
      <dsp:txXfrm>
        <a:off x="512642" y="284431"/>
        <a:ext cx="1459629" cy="2919259"/>
      </dsp:txXfrm>
    </dsp:sp>
    <dsp:sp modelId="{05CD7F89-BD3F-488B-85E4-53C7BA3DDE77}">
      <dsp:nvSpPr>
        <dsp:cNvPr id="0" name=""/>
        <dsp:cNvSpPr/>
      </dsp:nvSpPr>
      <dsp:spPr>
        <a:xfrm>
          <a:off x="2380990" y="284431"/>
          <a:ext cx="729814" cy="72981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86CF84-057E-40AA-BFE2-E54DAED8B557}">
      <dsp:nvSpPr>
        <dsp:cNvPr id="0" name=""/>
        <dsp:cNvSpPr/>
      </dsp:nvSpPr>
      <dsp:spPr>
        <a:xfrm>
          <a:off x="2453971" y="357413"/>
          <a:ext cx="583851" cy="583851"/>
        </a:xfrm>
        <a:prstGeom prst="pie">
          <a:avLst>
            <a:gd name="adj1" fmla="val 1188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B54C5F-1841-4FE2-9105-547760D22DAE}">
      <dsp:nvSpPr>
        <dsp:cNvPr id="0" name=""/>
        <dsp:cNvSpPr/>
      </dsp:nvSpPr>
      <dsp:spPr>
        <a:xfrm rot="16200000">
          <a:off x="1541703" y="1926515"/>
          <a:ext cx="2116462" cy="43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377950">
            <a:lnSpc>
              <a:spcPct val="90000"/>
            </a:lnSpc>
            <a:spcBef>
              <a:spcPct val="0"/>
            </a:spcBef>
            <a:spcAft>
              <a:spcPct val="35000"/>
            </a:spcAft>
            <a:buNone/>
          </a:pPr>
          <a:r>
            <a:rPr lang="en-US" sz="3100" kern="1200" dirty="0"/>
            <a:t>  </a:t>
          </a:r>
          <a:endParaRPr lang="en-AU" sz="3100" kern="1200" dirty="0"/>
        </a:p>
      </dsp:txBody>
      <dsp:txXfrm>
        <a:off x="1541703" y="1926515"/>
        <a:ext cx="2116462" cy="437888"/>
      </dsp:txXfrm>
    </dsp:sp>
    <dsp:sp modelId="{D96F2C20-D9AA-4205-9352-FB3226D8D196}">
      <dsp:nvSpPr>
        <dsp:cNvPr id="0" name=""/>
        <dsp:cNvSpPr/>
      </dsp:nvSpPr>
      <dsp:spPr>
        <a:xfrm>
          <a:off x="2891860" y="284431"/>
          <a:ext cx="1459629" cy="291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Accountability</a:t>
          </a:r>
        </a:p>
      </dsp:txBody>
      <dsp:txXfrm>
        <a:off x="2891860" y="284431"/>
        <a:ext cx="1459629" cy="2919259"/>
      </dsp:txXfrm>
    </dsp:sp>
    <dsp:sp modelId="{3746202F-6EC5-411F-815F-289FF28915C8}">
      <dsp:nvSpPr>
        <dsp:cNvPr id="0" name=""/>
        <dsp:cNvSpPr/>
      </dsp:nvSpPr>
      <dsp:spPr>
        <a:xfrm>
          <a:off x="4760209" y="284431"/>
          <a:ext cx="729814" cy="72981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DB6584-DC3C-4A47-BA0C-7F51D0C1A0CA}">
      <dsp:nvSpPr>
        <dsp:cNvPr id="0" name=""/>
        <dsp:cNvSpPr/>
      </dsp:nvSpPr>
      <dsp:spPr>
        <a:xfrm>
          <a:off x="4833190" y="357413"/>
          <a:ext cx="583851" cy="583851"/>
        </a:xfrm>
        <a:prstGeom prst="pie">
          <a:avLst>
            <a:gd name="adj1" fmla="val 972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21D791-BB1F-4CF2-89D6-AC5DBBE8C9EF}">
      <dsp:nvSpPr>
        <dsp:cNvPr id="0" name=""/>
        <dsp:cNvSpPr/>
      </dsp:nvSpPr>
      <dsp:spPr>
        <a:xfrm rot="16200000">
          <a:off x="3920922" y="1926515"/>
          <a:ext cx="2116462" cy="43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377950">
            <a:lnSpc>
              <a:spcPct val="90000"/>
            </a:lnSpc>
            <a:spcBef>
              <a:spcPct val="0"/>
            </a:spcBef>
            <a:spcAft>
              <a:spcPct val="35000"/>
            </a:spcAft>
            <a:buNone/>
          </a:pPr>
          <a:r>
            <a:rPr lang="en-US" sz="3100" kern="1200" dirty="0"/>
            <a:t>  </a:t>
          </a:r>
          <a:endParaRPr lang="en-AU" sz="3100" kern="1200" dirty="0"/>
        </a:p>
      </dsp:txBody>
      <dsp:txXfrm>
        <a:off x="3920922" y="1926515"/>
        <a:ext cx="2116462" cy="437888"/>
      </dsp:txXfrm>
    </dsp:sp>
    <dsp:sp modelId="{3C9F9CB6-17D9-4CBB-8949-AAB298EDCABC}">
      <dsp:nvSpPr>
        <dsp:cNvPr id="0" name=""/>
        <dsp:cNvSpPr/>
      </dsp:nvSpPr>
      <dsp:spPr>
        <a:xfrm>
          <a:off x="5271079" y="284431"/>
          <a:ext cx="1459629" cy="291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   </a:t>
          </a:r>
          <a:endParaRPr lang="en-AU" sz="1600" kern="1200" dirty="0"/>
        </a:p>
      </dsp:txBody>
      <dsp:txXfrm>
        <a:off x="5271079" y="284431"/>
        <a:ext cx="1459629" cy="2919259"/>
      </dsp:txXfrm>
    </dsp:sp>
    <dsp:sp modelId="{6500A80A-B86E-4CAB-9C70-2E27789CD7BC}">
      <dsp:nvSpPr>
        <dsp:cNvPr id="0" name=""/>
        <dsp:cNvSpPr/>
      </dsp:nvSpPr>
      <dsp:spPr>
        <a:xfrm>
          <a:off x="7139427" y="284431"/>
          <a:ext cx="729814" cy="72981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D3534-85D8-499E-A3AF-6926D37BCF22}">
      <dsp:nvSpPr>
        <dsp:cNvPr id="0" name=""/>
        <dsp:cNvSpPr/>
      </dsp:nvSpPr>
      <dsp:spPr>
        <a:xfrm>
          <a:off x="7212409" y="357413"/>
          <a:ext cx="583851" cy="583851"/>
        </a:xfrm>
        <a:prstGeom prst="pie">
          <a:avLst>
            <a:gd name="adj1" fmla="val 756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6FFEE3-F60E-44E4-A4B3-F93D7856C922}">
      <dsp:nvSpPr>
        <dsp:cNvPr id="0" name=""/>
        <dsp:cNvSpPr/>
      </dsp:nvSpPr>
      <dsp:spPr>
        <a:xfrm rot="16200000">
          <a:off x="6300140" y="1926515"/>
          <a:ext cx="2116462" cy="43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377950">
            <a:lnSpc>
              <a:spcPct val="90000"/>
            </a:lnSpc>
            <a:spcBef>
              <a:spcPct val="0"/>
            </a:spcBef>
            <a:spcAft>
              <a:spcPct val="35000"/>
            </a:spcAft>
            <a:buNone/>
          </a:pPr>
          <a:endParaRPr lang="en-AU" sz="3100" kern="1200" dirty="0"/>
        </a:p>
      </dsp:txBody>
      <dsp:txXfrm>
        <a:off x="6300140" y="1926515"/>
        <a:ext cx="2116462" cy="437888"/>
      </dsp:txXfrm>
    </dsp:sp>
    <dsp:sp modelId="{33EA1142-D400-42AF-80D1-3E465EC382F8}">
      <dsp:nvSpPr>
        <dsp:cNvPr id="0" name=""/>
        <dsp:cNvSpPr/>
      </dsp:nvSpPr>
      <dsp:spPr>
        <a:xfrm>
          <a:off x="7650298" y="284431"/>
          <a:ext cx="1459629" cy="291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endParaRPr lang="en-AU" sz="1600" kern="1200" dirty="0"/>
        </a:p>
      </dsp:txBody>
      <dsp:txXfrm>
        <a:off x="7650298" y="284431"/>
        <a:ext cx="1459629" cy="2919259"/>
      </dsp:txXfrm>
    </dsp:sp>
    <dsp:sp modelId="{BC1D217B-92D5-42DC-9D74-C726A5C9A404}">
      <dsp:nvSpPr>
        <dsp:cNvPr id="0" name=""/>
        <dsp:cNvSpPr/>
      </dsp:nvSpPr>
      <dsp:spPr>
        <a:xfrm>
          <a:off x="9518646" y="284431"/>
          <a:ext cx="729814" cy="72981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FD1FA4-0CB0-405A-B09F-59161A4E6184}">
      <dsp:nvSpPr>
        <dsp:cNvPr id="0" name=""/>
        <dsp:cNvSpPr/>
      </dsp:nvSpPr>
      <dsp:spPr>
        <a:xfrm>
          <a:off x="9591627" y="357413"/>
          <a:ext cx="583851" cy="583851"/>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4C5B8-2C7F-4509-A6EA-F28BC73604BB}">
      <dsp:nvSpPr>
        <dsp:cNvPr id="0" name=""/>
        <dsp:cNvSpPr/>
      </dsp:nvSpPr>
      <dsp:spPr>
        <a:xfrm rot="16200000">
          <a:off x="8679359" y="1926515"/>
          <a:ext cx="2116462" cy="43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377950">
            <a:lnSpc>
              <a:spcPct val="90000"/>
            </a:lnSpc>
            <a:spcBef>
              <a:spcPct val="0"/>
            </a:spcBef>
            <a:spcAft>
              <a:spcPct val="35000"/>
            </a:spcAft>
            <a:buNone/>
          </a:pPr>
          <a:endParaRPr lang="en-AU" sz="3100" kern="1200" dirty="0"/>
        </a:p>
      </dsp:txBody>
      <dsp:txXfrm>
        <a:off x="8679359" y="1926515"/>
        <a:ext cx="2116462" cy="437888"/>
      </dsp:txXfrm>
    </dsp:sp>
    <dsp:sp modelId="{F62E59F0-7606-4A67-A86E-00CEC0730F4E}">
      <dsp:nvSpPr>
        <dsp:cNvPr id="0" name=""/>
        <dsp:cNvSpPr/>
      </dsp:nvSpPr>
      <dsp:spPr>
        <a:xfrm>
          <a:off x="10029516" y="284431"/>
          <a:ext cx="1459629" cy="291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endParaRPr lang="en-AU" sz="1600" kern="1200" dirty="0"/>
        </a:p>
      </dsp:txBody>
      <dsp:txXfrm>
        <a:off x="10029516" y="284431"/>
        <a:ext cx="1459629" cy="29192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91DA7-9A3C-4C41-948C-D501D4300C03}">
      <dsp:nvSpPr>
        <dsp:cNvPr id="0" name=""/>
        <dsp:cNvSpPr/>
      </dsp:nvSpPr>
      <dsp:spPr>
        <a:xfrm>
          <a:off x="1785" y="1776387"/>
          <a:ext cx="2101453" cy="8405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Language</a:t>
          </a:r>
        </a:p>
      </dsp:txBody>
      <dsp:txXfrm>
        <a:off x="1785" y="1776387"/>
        <a:ext cx="1891308" cy="840581"/>
      </dsp:txXfrm>
    </dsp:sp>
    <dsp:sp modelId="{2849ED68-A441-4D3C-B78B-A8FE4FAD9336}">
      <dsp:nvSpPr>
        <dsp:cNvPr id="0" name=""/>
        <dsp:cNvSpPr/>
      </dsp:nvSpPr>
      <dsp:spPr>
        <a:xfrm>
          <a:off x="168294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Culture</a:t>
          </a:r>
        </a:p>
      </dsp:txBody>
      <dsp:txXfrm>
        <a:off x="2103239" y="1776387"/>
        <a:ext cx="1260872" cy="840581"/>
      </dsp:txXfrm>
    </dsp:sp>
    <dsp:sp modelId="{A2668614-416A-40B0-AD16-CEC77853C5F9}">
      <dsp:nvSpPr>
        <dsp:cNvPr id="0" name=""/>
        <dsp:cNvSpPr/>
      </dsp:nvSpPr>
      <dsp:spPr>
        <a:xfrm>
          <a:off x="336411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Disability</a:t>
          </a:r>
        </a:p>
      </dsp:txBody>
      <dsp:txXfrm>
        <a:off x="3784401" y="1776387"/>
        <a:ext cx="1260872" cy="840581"/>
      </dsp:txXfrm>
    </dsp:sp>
    <dsp:sp modelId="{2D992A2F-651C-4DEF-ABD2-6288BC0A6305}">
      <dsp:nvSpPr>
        <dsp:cNvPr id="0" name=""/>
        <dsp:cNvSpPr/>
      </dsp:nvSpPr>
      <dsp:spPr>
        <a:xfrm>
          <a:off x="5045273"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Religion</a:t>
          </a:r>
        </a:p>
      </dsp:txBody>
      <dsp:txXfrm>
        <a:off x="5465564" y="1776387"/>
        <a:ext cx="1260872" cy="840581"/>
      </dsp:txXfrm>
    </dsp:sp>
    <dsp:sp modelId="{D08C6F1A-F5B7-4176-BFE6-81213508E074}">
      <dsp:nvSpPr>
        <dsp:cNvPr id="0" name=""/>
        <dsp:cNvSpPr/>
      </dsp:nvSpPr>
      <dsp:spPr>
        <a:xfrm>
          <a:off x="6726435"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Emotional state</a:t>
          </a:r>
        </a:p>
      </dsp:txBody>
      <dsp:txXfrm>
        <a:off x="7146726" y="1776387"/>
        <a:ext cx="1260872" cy="840581"/>
      </dsp:txXfrm>
    </dsp:sp>
    <dsp:sp modelId="{3D8FDFE3-9E14-44FC-902A-D42410314ADA}">
      <dsp:nvSpPr>
        <dsp:cNvPr id="0" name=""/>
        <dsp:cNvSpPr/>
      </dsp:nvSpPr>
      <dsp:spPr>
        <a:xfrm>
          <a:off x="840759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Health</a:t>
          </a:r>
        </a:p>
      </dsp:txBody>
      <dsp:txXfrm>
        <a:off x="8827889" y="1776387"/>
        <a:ext cx="1260872" cy="840581"/>
      </dsp:txXfrm>
    </dsp:sp>
    <dsp:sp modelId="{3EDAE22A-B88B-4177-92AC-AB79333B4120}">
      <dsp:nvSpPr>
        <dsp:cNvPr id="0" name=""/>
        <dsp:cNvSpPr/>
      </dsp:nvSpPr>
      <dsp:spPr>
        <a:xfrm>
          <a:off x="1008876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Age</a:t>
          </a:r>
        </a:p>
      </dsp:txBody>
      <dsp:txXfrm>
        <a:off x="10509051" y="1776387"/>
        <a:ext cx="1260872" cy="8405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91DA7-9A3C-4C41-948C-D501D4300C03}">
      <dsp:nvSpPr>
        <dsp:cNvPr id="0" name=""/>
        <dsp:cNvSpPr/>
      </dsp:nvSpPr>
      <dsp:spPr>
        <a:xfrm>
          <a:off x="1785" y="1776387"/>
          <a:ext cx="2101453" cy="8405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Language</a:t>
          </a:r>
        </a:p>
      </dsp:txBody>
      <dsp:txXfrm>
        <a:off x="1785" y="1776387"/>
        <a:ext cx="1891308" cy="840581"/>
      </dsp:txXfrm>
    </dsp:sp>
    <dsp:sp modelId="{2849ED68-A441-4D3C-B78B-A8FE4FAD9336}">
      <dsp:nvSpPr>
        <dsp:cNvPr id="0" name=""/>
        <dsp:cNvSpPr/>
      </dsp:nvSpPr>
      <dsp:spPr>
        <a:xfrm>
          <a:off x="168294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Culture</a:t>
          </a:r>
        </a:p>
      </dsp:txBody>
      <dsp:txXfrm>
        <a:off x="2103239" y="1776387"/>
        <a:ext cx="1260872" cy="840581"/>
      </dsp:txXfrm>
    </dsp:sp>
    <dsp:sp modelId="{A2668614-416A-40B0-AD16-CEC77853C5F9}">
      <dsp:nvSpPr>
        <dsp:cNvPr id="0" name=""/>
        <dsp:cNvSpPr/>
      </dsp:nvSpPr>
      <dsp:spPr>
        <a:xfrm>
          <a:off x="336411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Disability</a:t>
          </a:r>
        </a:p>
      </dsp:txBody>
      <dsp:txXfrm>
        <a:off x="3784401" y="1776387"/>
        <a:ext cx="1260872" cy="840581"/>
      </dsp:txXfrm>
    </dsp:sp>
    <dsp:sp modelId="{2D992A2F-651C-4DEF-ABD2-6288BC0A6305}">
      <dsp:nvSpPr>
        <dsp:cNvPr id="0" name=""/>
        <dsp:cNvSpPr/>
      </dsp:nvSpPr>
      <dsp:spPr>
        <a:xfrm>
          <a:off x="5045273"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Religion</a:t>
          </a:r>
        </a:p>
      </dsp:txBody>
      <dsp:txXfrm>
        <a:off x="5465564" y="1776387"/>
        <a:ext cx="1260872" cy="840581"/>
      </dsp:txXfrm>
    </dsp:sp>
    <dsp:sp modelId="{D08C6F1A-F5B7-4176-BFE6-81213508E074}">
      <dsp:nvSpPr>
        <dsp:cNvPr id="0" name=""/>
        <dsp:cNvSpPr/>
      </dsp:nvSpPr>
      <dsp:spPr>
        <a:xfrm>
          <a:off x="6726435"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Emotional state</a:t>
          </a:r>
        </a:p>
      </dsp:txBody>
      <dsp:txXfrm>
        <a:off x="7146726" y="1776387"/>
        <a:ext cx="1260872" cy="840581"/>
      </dsp:txXfrm>
    </dsp:sp>
    <dsp:sp modelId="{3D8FDFE3-9E14-44FC-902A-D42410314ADA}">
      <dsp:nvSpPr>
        <dsp:cNvPr id="0" name=""/>
        <dsp:cNvSpPr/>
      </dsp:nvSpPr>
      <dsp:spPr>
        <a:xfrm>
          <a:off x="840759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Health</a:t>
          </a:r>
        </a:p>
      </dsp:txBody>
      <dsp:txXfrm>
        <a:off x="8827889" y="1776387"/>
        <a:ext cx="1260872" cy="840581"/>
      </dsp:txXfrm>
    </dsp:sp>
    <dsp:sp modelId="{3EDAE22A-B88B-4177-92AC-AB79333B4120}">
      <dsp:nvSpPr>
        <dsp:cNvPr id="0" name=""/>
        <dsp:cNvSpPr/>
      </dsp:nvSpPr>
      <dsp:spPr>
        <a:xfrm>
          <a:off x="1008876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Age</a:t>
          </a:r>
        </a:p>
      </dsp:txBody>
      <dsp:txXfrm>
        <a:off x="10509051" y="1776387"/>
        <a:ext cx="1260872" cy="8405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91DA7-9A3C-4C41-948C-D501D4300C03}">
      <dsp:nvSpPr>
        <dsp:cNvPr id="0" name=""/>
        <dsp:cNvSpPr/>
      </dsp:nvSpPr>
      <dsp:spPr>
        <a:xfrm>
          <a:off x="1785" y="1776387"/>
          <a:ext cx="2101453" cy="8405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Language</a:t>
          </a:r>
        </a:p>
      </dsp:txBody>
      <dsp:txXfrm>
        <a:off x="1785" y="1776387"/>
        <a:ext cx="1891308" cy="840581"/>
      </dsp:txXfrm>
    </dsp:sp>
    <dsp:sp modelId="{2849ED68-A441-4D3C-B78B-A8FE4FAD9336}">
      <dsp:nvSpPr>
        <dsp:cNvPr id="0" name=""/>
        <dsp:cNvSpPr/>
      </dsp:nvSpPr>
      <dsp:spPr>
        <a:xfrm>
          <a:off x="168294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Culture</a:t>
          </a:r>
        </a:p>
      </dsp:txBody>
      <dsp:txXfrm>
        <a:off x="2103239" y="1776387"/>
        <a:ext cx="1260872" cy="840581"/>
      </dsp:txXfrm>
    </dsp:sp>
    <dsp:sp modelId="{A2668614-416A-40B0-AD16-CEC77853C5F9}">
      <dsp:nvSpPr>
        <dsp:cNvPr id="0" name=""/>
        <dsp:cNvSpPr/>
      </dsp:nvSpPr>
      <dsp:spPr>
        <a:xfrm>
          <a:off x="336411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Disability</a:t>
          </a:r>
        </a:p>
      </dsp:txBody>
      <dsp:txXfrm>
        <a:off x="3784401" y="1776387"/>
        <a:ext cx="1260872" cy="840581"/>
      </dsp:txXfrm>
    </dsp:sp>
    <dsp:sp modelId="{2D992A2F-651C-4DEF-ABD2-6288BC0A6305}">
      <dsp:nvSpPr>
        <dsp:cNvPr id="0" name=""/>
        <dsp:cNvSpPr/>
      </dsp:nvSpPr>
      <dsp:spPr>
        <a:xfrm>
          <a:off x="5045273"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Religion</a:t>
          </a:r>
        </a:p>
      </dsp:txBody>
      <dsp:txXfrm>
        <a:off x="5465564" y="1776387"/>
        <a:ext cx="1260872" cy="840581"/>
      </dsp:txXfrm>
    </dsp:sp>
    <dsp:sp modelId="{D08C6F1A-F5B7-4176-BFE6-81213508E074}">
      <dsp:nvSpPr>
        <dsp:cNvPr id="0" name=""/>
        <dsp:cNvSpPr/>
      </dsp:nvSpPr>
      <dsp:spPr>
        <a:xfrm>
          <a:off x="6726435"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Emotional state</a:t>
          </a:r>
        </a:p>
      </dsp:txBody>
      <dsp:txXfrm>
        <a:off x="7146726" y="1776387"/>
        <a:ext cx="1260872" cy="840581"/>
      </dsp:txXfrm>
    </dsp:sp>
    <dsp:sp modelId="{3D8FDFE3-9E14-44FC-902A-D42410314ADA}">
      <dsp:nvSpPr>
        <dsp:cNvPr id="0" name=""/>
        <dsp:cNvSpPr/>
      </dsp:nvSpPr>
      <dsp:spPr>
        <a:xfrm>
          <a:off x="840759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Health</a:t>
          </a:r>
        </a:p>
      </dsp:txBody>
      <dsp:txXfrm>
        <a:off x="8827889" y="1776387"/>
        <a:ext cx="1260872" cy="840581"/>
      </dsp:txXfrm>
    </dsp:sp>
    <dsp:sp modelId="{3EDAE22A-B88B-4177-92AC-AB79333B4120}">
      <dsp:nvSpPr>
        <dsp:cNvPr id="0" name=""/>
        <dsp:cNvSpPr/>
      </dsp:nvSpPr>
      <dsp:spPr>
        <a:xfrm>
          <a:off x="1008876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Age</a:t>
          </a:r>
        </a:p>
      </dsp:txBody>
      <dsp:txXfrm>
        <a:off x="10509051" y="1776387"/>
        <a:ext cx="1260872" cy="8405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91DA7-9A3C-4C41-948C-D501D4300C03}">
      <dsp:nvSpPr>
        <dsp:cNvPr id="0" name=""/>
        <dsp:cNvSpPr/>
      </dsp:nvSpPr>
      <dsp:spPr>
        <a:xfrm>
          <a:off x="1785" y="1776387"/>
          <a:ext cx="2101453" cy="8405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Language</a:t>
          </a:r>
        </a:p>
      </dsp:txBody>
      <dsp:txXfrm>
        <a:off x="1785" y="1776387"/>
        <a:ext cx="1891308" cy="840581"/>
      </dsp:txXfrm>
    </dsp:sp>
    <dsp:sp modelId="{2849ED68-A441-4D3C-B78B-A8FE4FAD9336}">
      <dsp:nvSpPr>
        <dsp:cNvPr id="0" name=""/>
        <dsp:cNvSpPr/>
      </dsp:nvSpPr>
      <dsp:spPr>
        <a:xfrm>
          <a:off x="168294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Culture</a:t>
          </a:r>
        </a:p>
      </dsp:txBody>
      <dsp:txXfrm>
        <a:off x="2103239" y="1776387"/>
        <a:ext cx="1260872" cy="840581"/>
      </dsp:txXfrm>
    </dsp:sp>
    <dsp:sp modelId="{A2668614-416A-40B0-AD16-CEC77853C5F9}">
      <dsp:nvSpPr>
        <dsp:cNvPr id="0" name=""/>
        <dsp:cNvSpPr/>
      </dsp:nvSpPr>
      <dsp:spPr>
        <a:xfrm>
          <a:off x="336411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Disability</a:t>
          </a:r>
        </a:p>
      </dsp:txBody>
      <dsp:txXfrm>
        <a:off x="3784401" y="1776387"/>
        <a:ext cx="1260872" cy="840581"/>
      </dsp:txXfrm>
    </dsp:sp>
    <dsp:sp modelId="{2D992A2F-651C-4DEF-ABD2-6288BC0A6305}">
      <dsp:nvSpPr>
        <dsp:cNvPr id="0" name=""/>
        <dsp:cNvSpPr/>
      </dsp:nvSpPr>
      <dsp:spPr>
        <a:xfrm>
          <a:off x="5045273"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Religion</a:t>
          </a:r>
        </a:p>
      </dsp:txBody>
      <dsp:txXfrm>
        <a:off x="5465564" y="1776387"/>
        <a:ext cx="1260872" cy="840581"/>
      </dsp:txXfrm>
    </dsp:sp>
    <dsp:sp modelId="{D08C6F1A-F5B7-4176-BFE6-81213508E074}">
      <dsp:nvSpPr>
        <dsp:cNvPr id="0" name=""/>
        <dsp:cNvSpPr/>
      </dsp:nvSpPr>
      <dsp:spPr>
        <a:xfrm>
          <a:off x="6726435"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Emotional state</a:t>
          </a:r>
        </a:p>
      </dsp:txBody>
      <dsp:txXfrm>
        <a:off x="7146726" y="1776387"/>
        <a:ext cx="1260872" cy="840581"/>
      </dsp:txXfrm>
    </dsp:sp>
    <dsp:sp modelId="{3D8FDFE3-9E14-44FC-902A-D42410314ADA}">
      <dsp:nvSpPr>
        <dsp:cNvPr id="0" name=""/>
        <dsp:cNvSpPr/>
      </dsp:nvSpPr>
      <dsp:spPr>
        <a:xfrm>
          <a:off x="840759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Health</a:t>
          </a:r>
        </a:p>
      </dsp:txBody>
      <dsp:txXfrm>
        <a:off x="8827889" y="1776387"/>
        <a:ext cx="1260872" cy="840581"/>
      </dsp:txXfrm>
    </dsp:sp>
    <dsp:sp modelId="{3EDAE22A-B88B-4177-92AC-AB79333B4120}">
      <dsp:nvSpPr>
        <dsp:cNvPr id="0" name=""/>
        <dsp:cNvSpPr/>
      </dsp:nvSpPr>
      <dsp:spPr>
        <a:xfrm>
          <a:off x="1008876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Age</a:t>
          </a:r>
        </a:p>
      </dsp:txBody>
      <dsp:txXfrm>
        <a:off x="10509051" y="1776387"/>
        <a:ext cx="1260872" cy="8405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91DA7-9A3C-4C41-948C-D501D4300C03}">
      <dsp:nvSpPr>
        <dsp:cNvPr id="0" name=""/>
        <dsp:cNvSpPr/>
      </dsp:nvSpPr>
      <dsp:spPr>
        <a:xfrm>
          <a:off x="1785" y="1776387"/>
          <a:ext cx="2101453" cy="8405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Language</a:t>
          </a:r>
        </a:p>
      </dsp:txBody>
      <dsp:txXfrm>
        <a:off x="1785" y="1776387"/>
        <a:ext cx="1891308" cy="840581"/>
      </dsp:txXfrm>
    </dsp:sp>
    <dsp:sp modelId="{2849ED68-A441-4D3C-B78B-A8FE4FAD9336}">
      <dsp:nvSpPr>
        <dsp:cNvPr id="0" name=""/>
        <dsp:cNvSpPr/>
      </dsp:nvSpPr>
      <dsp:spPr>
        <a:xfrm>
          <a:off x="168294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Culture</a:t>
          </a:r>
        </a:p>
      </dsp:txBody>
      <dsp:txXfrm>
        <a:off x="2103239" y="1776387"/>
        <a:ext cx="1260872" cy="840581"/>
      </dsp:txXfrm>
    </dsp:sp>
    <dsp:sp modelId="{A2668614-416A-40B0-AD16-CEC77853C5F9}">
      <dsp:nvSpPr>
        <dsp:cNvPr id="0" name=""/>
        <dsp:cNvSpPr/>
      </dsp:nvSpPr>
      <dsp:spPr>
        <a:xfrm>
          <a:off x="336411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Disability</a:t>
          </a:r>
        </a:p>
      </dsp:txBody>
      <dsp:txXfrm>
        <a:off x="3784401" y="1776387"/>
        <a:ext cx="1260872" cy="840581"/>
      </dsp:txXfrm>
    </dsp:sp>
    <dsp:sp modelId="{2D992A2F-651C-4DEF-ABD2-6288BC0A6305}">
      <dsp:nvSpPr>
        <dsp:cNvPr id="0" name=""/>
        <dsp:cNvSpPr/>
      </dsp:nvSpPr>
      <dsp:spPr>
        <a:xfrm>
          <a:off x="5045273"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Religion</a:t>
          </a:r>
        </a:p>
      </dsp:txBody>
      <dsp:txXfrm>
        <a:off x="5465564" y="1776387"/>
        <a:ext cx="1260872" cy="840581"/>
      </dsp:txXfrm>
    </dsp:sp>
    <dsp:sp modelId="{D08C6F1A-F5B7-4176-BFE6-81213508E074}">
      <dsp:nvSpPr>
        <dsp:cNvPr id="0" name=""/>
        <dsp:cNvSpPr/>
      </dsp:nvSpPr>
      <dsp:spPr>
        <a:xfrm>
          <a:off x="6726435"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Emotional state</a:t>
          </a:r>
        </a:p>
      </dsp:txBody>
      <dsp:txXfrm>
        <a:off x="7146726" y="1776387"/>
        <a:ext cx="1260872" cy="840581"/>
      </dsp:txXfrm>
    </dsp:sp>
    <dsp:sp modelId="{3D8FDFE3-9E14-44FC-902A-D42410314ADA}">
      <dsp:nvSpPr>
        <dsp:cNvPr id="0" name=""/>
        <dsp:cNvSpPr/>
      </dsp:nvSpPr>
      <dsp:spPr>
        <a:xfrm>
          <a:off x="840759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Health</a:t>
          </a:r>
        </a:p>
      </dsp:txBody>
      <dsp:txXfrm>
        <a:off x="8827889" y="1776387"/>
        <a:ext cx="1260872" cy="840581"/>
      </dsp:txXfrm>
    </dsp:sp>
    <dsp:sp modelId="{3EDAE22A-B88B-4177-92AC-AB79333B4120}">
      <dsp:nvSpPr>
        <dsp:cNvPr id="0" name=""/>
        <dsp:cNvSpPr/>
      </dsp:nvSpPr>
      <dsp:spPr>
        <a:xfrm>
          <a:off x="1008876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Age</a:t>
          </a:r>
        </a:p>
      </dsp:txBody>
      <dsp:txXfrm>
        <a:off x="10509051" y="1776387"/>
        <a:ext cx="1260872" cy="8405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91DA7-9A3C-4C41-948C-D501D4300C03}">
      <dsp:nvSpPr>
        <dsp:cNvPr id="0" name=""/>
        <dsp:cNvSpPr/>
      </dsp:nvSpPr>
      <dsp:spPr>
        <a:xfrm>
          <a:off x="1785" y="1776387"/>
          <a:ext cx="2101453" cy="8405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Language</a:t>
          </a:r>
        </a:p>
      </dsp:txBody>
      <dsp:txXfrm>
        <a:off x="1785" y="1776387"/>
        <a:ext cx="1891308" cy="840581"/>
      </dsp:txXfrm>
    </dsp:sp>
    <dsp:sp modelId="{2849ED68-A441-4D3C-B78B-A8FE4FAD9336}">
      <dsp:nvSpPr>
        <dsp:cNvPr id="0" name=""/>
        <dsp:cNvSpPr/>
      </dsp:nvSpPr>
      <dsp:spPr>
        <a:xfrm>
          <a:off x="168294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Culture</a:t>
          </a:r>
        </a:p>
      </dsp:txBody>
      <dsp:txXfrm>
        <a:off x="2103239" y="1776387"/>
        <a:ext cx="1260872" cy="840581"/>
      </dsp:txXfrm>
    </dsp:sp>
    <dsp:sp modelId="{A2668614-416A-40B0-AD16-CEC77853C5F9}">
      <dsp:nvSpPr>
        <dsp:cNvPr id="0" name=""/>
        <dsp:cNvSpPr/>
      </dsp:nvSpPr>
      <dsp:spPr>
        <a:xfrm>
          <a:off x="336411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Disability</a:t>
          </a:r>
        </a:p>
      </dsp:txBody>
      <dsp:txXfrm>
        <a:off x="3784401" y="1776387"/>
        <a:ext cx="1260872" cy="840581"/>
      </dsp:txXfrm>
    </dsp:sp>
    <dsp:sp modelId="{2D992A2F-651C-4DEF-ABD2-6288BC0A6305}">
      <dsp:nvSpPr>
        <dsp:cNvPr id="0" name=""/>
        <dsp:cNvSpPr/>
      </dsp:nvSpPr>
      <dsp:spPr>
        <a:xfrm>
          <a:off x="5045273"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Religion</a:t>
          </a:r>
        </a:p>
      </dsp:txBody>
      <dsp:txXfrm>
        <a:off x="5465564" y="1776387"/>
        <a:ext cx="1260872" cy="840581"/>
      </dsp:txXfrm>
    </dsp:sp>
    <dsp:sp modelId="{D08C6F1A-F5B7-4176-BFE6-81213508E074}">
      <dsp:nvSpPr>
        <dsp:cNvPr id="0" name=""/>
        <dsp:cNvSpPr/>
      </dsp:nvSpPr>
      <dsp:spPr>
        <a:xfrm>
          <a:off x="6726435"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Emotional state</a:t>
          </a:r>
        </a:p>
      </dsp:txBody>
      <dsp:txXfrm>
        <a:off x="7146726" y="1776387"/>
        <a:ext cx="1260872" cy="840581"/>
      </dsp:txXfrm>
    </dsp:sp>
    <dsp:sp modelId="{3D8FDFE3-9E14-44FC-902A-D42410314ADA}">
      <dsp:nvSpPr>
        <dsp:cNvPr id="0" name=""/>
        <dsp:cNvSpPr/>
      </dsp:nvSpPr>
      <dsp:spPr>
        <a:xfrm>
          <a:off x="8407598"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Health</a:t>
          </a:r>
        </a:p>
      </dsp:txBody>
      <dsp:txXfrm>
        <a:off x="8827889" y="1776387"/>
        <a:ext cx="1260872" cy="840581"/>
      </dsp:txXfrm>
    </dsp:sp>
    <dsp:sp modelId="{3EDAE22A-B88B-4177-92AC-AB79333B4120}">
      <dsp:nvSpPr>
        <dsp:cNvPr id="0" name=""/>
        <dsp:cNvSpPr/>
      </dsp:nvSpPr>
      <dsp:spPr>
        <a:xfrm>
          <a:off x="10088760" y="1776387"/>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t>Age</a:t>
          </a:r>
        </a:p>
      </dsp:txBody>
      <dsp:txXfrm>
        <a:off x="10509051" y="1776387"/>
        <a:ext cx="1260872" cy="8405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54ED3-7C9C-4AB3-A6BF-7D4C54FED7A6}">
      <dsp:nvSpPr>
        <dsp:cNvPr id="0" name=""/>
        <dsp:cNvSpPr/>
      </dsp:nvSpPr>
      <dsp:spPr>
        <a:xfrm>
          <a:off x="1916" y="1679002"/>
          <a:ext cx="2145803" cy="828280"/>
        </a:xfrm>
        <a:prstGeom prst="chevron">
          <a:avLst>
            <a:gd name="adj" fmla="val 4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4786AA7-CAED-4C9C-BA94-D19F05423CA9}">
      <dsp:nvSpPr>
        <dsp:cNvPr id="0" name=""/>
        <dsp:cNvSpPr/>
      </dsp:nvSpPr>
      <dsp:spPr>
        <a:xfrm>
          <a:off x="574131" y="1886072"/>
          <a:ext cx="1812012" cy="8282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Environment</a:t>
          </a:r>
        </a:p>
      </dsp:txBody>
      <dsp:txXfrm>
        <a:off x="598390" y="1910331"/>
        <a:ext cx="1763494" cy="779762"/>
      </dsp:txXfrm>
    </dsp:sp>
    <dsp:sp modelId="{C1B16B88-59F6-4BD3-9ACC-68FDBB475AB7}">
      <dsp:nvSpPr>
        <dsp:cNvPr id="0" name=""/>
        <dsp:cNvSpPr/>
      </dsp:nvSpPr>
      <dsp:spPr>
        <a:xfrm>
          <a:off x="2452901" y="1679002"/>
          <a:ext cx="2145803" cy="828280"/>
        </a:xfrm>
        <a:prstGeom prst="chevron">
          <a:avLst>
            <a:gd name="adj" fmla="val 40000"/>
          </a:avLst>
        </a:prstGeom>
        <a:gradFill rotWithShape="0">
          <a:gsLst>
            <a:gs pos="0">
              <a:schemeClr val="accent2">
                <a:hueOff val="254917"/>
                <a:satOff val="-664"/>
                <a:lumOff val="1568"/>
                <a:alphaOff val="0"/>
                <a:tint val="96000"/>
                <a:satMod val="100000"/>
                <a:lumMod val="104000"/>
              </a:schemeClr>
            </a:gs>
            <a:gs pos="78000">
              <a:schemeClr val="accent2">
                <a:hueOff val="254917"/>
                <a:satOff val="-664"/>
                <a:lumOff val="156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11C8796-155C-4CE4-A7F8-C632C97A83E2}">
      <dsp:nvSpPr>
        <dsp:cNvPr id="0" name=""/>
        <dsp:cNvSpPr/>
      </dsp:nvSpPr>
      <dsp:spPr>
        <a:xfrm>
          <a:off x="3025116" y="1886072"/>
          <a:ext cx="1812012" cy="8282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54917"/>
              <a:satOff val="-664"/>
              <a:lumOff val="1568"/>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Inability to listen</a:t>
          </a:r>
          <a:endParaRPr lang="en-US" sz="1500" kern="1200" dirty="0"/>
        </a:p>
      </dsp:txBody>
      <dsp:txXfrm>
        <a:off x="3049375" y="1910331"/>
        <a:ext cx="1763494" cy="779762"/>
      </dsp:txXfrm>
    </dsp:sp>
    <dsp:sp modelId="{EA684F0E-A233-48C6-8995-D5D9B7D660B1}">
      <dsp:nvSpPr>
        <dsp:cNvPr id="0" name=""/>
        <dsp:cNvSpPr/>
      </dsp:nvSpPr>
      <dsp:spPr>
        <a:xfrm>
          <a:off x="4903886" y="1679002"/>
          <a:ext cx="2145803" cy="828280"/>
        </a:xfrm>
        <a:prstGeom prst="chevron">
          <a:avLst>
            <a:gd name="adj" fmla="val 40000"/>
          </a:avLst>
        </a:prstGeom>
        <a:gradFill rotWithShape="0">
          <a:gsLst>
            <a:gs pos="0">
              <a:schemeClr val="accent2">
                <a:hueOff val="509834"/>
                <a:satOff val="-1329"/>
                <a:lumOff val="3137"/>
                <a:alphaOff val="0"/>
                <a:tint val="96000"/>
                <a:satMod val="100000"/>
                <a:lumMod val="104000"/>
              </a:schemeClr>
            </a:gs>
            <a:gs pos="78000">
              <a:schemeClr val="accent2">
                <a:hueOff val="509834"/>
                <a:satOff val="-1329"/>
                <a:lumOff val="3137"/>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FC90D32-CBDE-47EF-91BD-03753CA797BC}">
      <dsp:nvSpPr>
        <dsp:cNvPr id="0" name=""/>
        <dsp:cNvSpPr/>
      </dsp:nvSpPr>
      <dsp:spPr>
        <a:xfrm>
          <a:off x="5476101" y="1886072"/>
          <a:ext cx="1812012" cy="8282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509834"/>
              <a:satOff val="-1329"/>
              <a:lumOff val="3137"/>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Attitude and ego</a:t>
          </a:r>
          <a:endParaRPr lang="en-US" sz="1500" kern="1200" dirty="0"/>
        </a:p>
      </dsp:txBody>
      <dsp:txXfrm>
        <a:off x="5500360" y="1910331"/>
        <a:ext cx="1763494" cy="779762"/>
      </dsp:txXfrm>
    </dsp:sp>
    <dsp:sp modelId="{7218494F-7A4F-4485-B5D7-8F63E14E4152}">
      <dsp:nvSpPr>
        <dsp:cNvPr id="0" name=""/>
        <dsp:cNvSpPr/>
      </dsp:nvSpPr>
      <dsp:spPr>
        <a:xfrm>
          <a:off x="7354871" y="1679002"/>
          <a:ext cx="2145803" cy="828280"/>
        </a:xfrm>
        <a:prstGeom prst="chevron">
          <a:avLst>
            <a:gd name="adj" fmla="val 40000"/>
          </a:avLst>
        </a:prstGeom>
        <a:gradFill rotWithShape="0">
          <a:gsLst>
            <a:gs pos="0">
              <a:schemeClr val="accent2">
                <a:hueOff val="764751"/>
                <a:satOff val="-1993"/>
                <a:lumOff val="4705"/>
                <a:alphaOff val="0"/>
                <a:tint val="96000"/>
                <a:satMod val="100000"/>
                <a:lumMod val="104000"/>
              </a:schemeClr>
            </a:gs>
            <a:gs pos="78000">
              <a:schemeClr val="accent2">
                <a:hueOff val="764751"/>
                <a:satOff val="-1993"/>
                <a:lumOff val="470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41D680A-91CA-4E57-827E-D5A7A13C7488}">
      <dsp:nvSpPr>
        <dsp:cNvPr id="0" name=""/>
        <dsp:cNvSpPr/>
      </dsp:nvSpPr>
      <dsp:spPr>
        <a:xfrm>
          <a:off x="7927086" y="1886072"/>
          <a:ext cx="1812012" cy="8282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764751"/>
              <a:satOff val="-1993"/>
              <a:lumOff val="4705"/>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Poor communication</a:t>
          </a:r>
          <a:endParaRPr lang="en-US" sz="1500" kern="1200" dirty="0"/>
        </a:p>
      </dsp:txBody>
      <dsp:txXfrm>
        <a:off x="7951345" y="1910331"/>
        <a:ext cx="1763494" cy="779762"/>
      </dsp:txXfrm>
    </dsp:sp>
    <dsp:sp modelId="{006F0201-AE1A-455A-9193-5421FAEEAECC}">
      <dsp:nvSpPr>
        <dsp:cNvPr id="0" name=""/>
        <dsp:cNvSpPr/>
      </dsp:nvSpPr>
      <dsp:spPr>
        <a:xfrm>
          <a:off x="9805856" y="1679002"/>
          <a:ext cx="2145803" cy="828280"/>
        </a:xfrm>
        <a:prstGeom prst="chevron">
          <a:avLst>
            <a:gd name="adj" fmla="val 40000"/>
          </a:avLst>
        </a:prstGeom>
        <a:gradFill rotWithShape="0">
          <a:gsLst>
            <a:gs pos="0">
              <a:schemeClr val="accent2">
                <a:hueOff val="1019668"/>
                <a:satOff val="-2658"/>
                <a:lumOff val="6274"/>
                <a:alphaOff val="0"/>
                <a:tint val="96000"/>
                <a:satMod val="100000"/>
                <a:lumMod val="104000"/>
              </a:schemeClr>
            </a:gs>
            <a:gs pos="78000">
              <a:schemeClr val="accent2">
                <a:hueOff val="1019668"/>
                <a:satOff val="-2658"/>
                <a:lumOff val="627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B71BF51-4B44-4279-B3F1-5F77CCE3A5CE}">
      <dsp:nvSpPr>
        <dsp:cNvPr id="0" name=""/>
        <dsp:cNvSpPr/>
      </dsp:nvSpPr>
      <dsp:spPr>
        <a:xfrm>
          <a:off x="10378070" y="1886072"/>
          <a:ext cx="1812012" cy="8282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019668"/>
              <a:satOff val="-2658"/>
              <a:lumOff val="6274"/>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Lack of planning or organisation</a:t>
          </a:r>
          <a:endParaRPr lang="en-AU" sz="1500" kern="1200" dirty="0"/>
        </a:p>
      </dsp:txBody>
      <dsp:txXfrm>
        <a:off x="10402329" y="1910331"/>
        <a:ext cx="1763494" cy="7797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179E0-C086-4CAA-9E5A-6EA114E9E14F}">
      <dsp:nvSpPr>
        <dsp:cNvPr id="0" name=""/>
        <dsp:cNvSpPr/>
      </dsp:nvSpPr>
      <dsp:spPr>
        <a:xfrm>
          <a:off x="1749227" y="337"/>
          <a:ext cx="1316943" cy="79016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b="1" kern="1200" dirty="0"/>
            <a:t>Withdrawal</a:t>
          </a:r>
        </a:p>
      </dsp:txBody>
      <dsp:txXfrm>
        <a:off x="1772370" y="23480"/>
        <a:ext cx="1270657" cy="743879"/>
      </dsp:txXfrm>
    </dsp:sp>
    <dsp:sp modelId="{E73B0C86-C126-4231-889E-B797FD29A3D0}">
      <dsp:nvSpPr>
        <dsp:cNvPr id="0" name=""/>
        <dsp:cNvSpPr/>
      </dsp:nvSpPr>
      <dsp:spPr>
        <a:xfrm>
          <a:off x="3182062" y="232119"/>
          <a:ext cx="279191" cy="3266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b="1" kern="1200"/>
        </a:p>
      </dsp:txBody>
      <dsp:txXfrm>
        <a:off x="3182062" y="297439"/>
        <a:ext cx="195434" cy="195961"/>
      </dsp:txXfrm>
    </dsp:sp>
    <dsp:sp modelId="{0B6BCED7-7BFB-4794-A868-35409B476F4F}">
      <dsp:nvSpPr>
        <dsp:cNvPr id="0" name=""/>
        <dsp:cNvSpPr/>
      </dsp:nvSpPr>
      <dsp:spPr>
        <a:xfrm>
          <a:off x="3592948" y="337"/>
          <a:ext cx="1316943" cy="790165"/>
        </a:xfrm>
        <a:prstGeom prst="roundRect">
          <a:avLst>
            <a:gd name="adj" fmla="val 10000"/>
          </a:avLst>
        </a:prstGeom>
        <a:solidFill>
          <a:schemeClr val="accent3">
            <a:hueOff val="635298"/>
            <a:satOff val="-6430"/>
            <a:lumOff val="-2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b="1" kern="1200" dirty="0"/>
            <a:t>Smoothing</a:t>
          </a:r>
        </a:p>
      </dsp:txBody>
      <dsp:txXfrm>
        <a:off x="3616091" y="23480"/>
        <a:ext cx="1270657" cy="743879"/>
      </dsp:txXfrm>
    </dsp:sp>
    <dsp:sp modelId="{02E2B67C-05A1-4180-9870-34DFD2889931}">
      <dsp:nvSpPr>
        <dsp:cNvPr id="0" name=""/>
        <dsp:cNvSpPr/>
      </dsp:nvSpPr>
      <dsp:spPr>
        <a:xfrm>
          <a:off x="5025782" y="232119"/>
          <a:ext cx="279191" cy="326601"/>
        </a:xfrm>
        <a:prstGeom prst="rightArrow">
          <a:avLst>
            <a:gd name="adj1" fmla="val 60000"/>
            <a:gd name="adj2" fmla="val 50000"/>
          </a:avLst>
        </a:prstGeom>
        <a:solidFill>
          <a:schemeClr val="accent3">
            <a:hueOff val="847064"/>
            <a:satOff val="-8573"/>
            <a:lumOff val="-3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b="1" kern="1200"/>
        </a:p>
      </dsp:txBody>
      <dsp:txXfrm>
        <a:off x="5025782" y="297439"/>
        <a:ext cx="195434" cy="195961"/>
      </dsp:txXfrm>
    </dsp:sp>
    <dsp:sp modelId="{D463EC2F-347F-473B-B678-32786C27CD09}">
      <dsp:nvSpPr>
        <dsp:cNvPr id="0" name=""/>
        <dsp:cNvSpPr/>
      </dsp:nvSpPr>
      <dsp:spPr>
        <a:xfrm>
          <a:off x="5436668" y="337"/>
          <a:ext cx="1316943" cy="790165"/>
        </a:xfrm>
        <a:prstGeom prst="roundRect">
          <a:avLst>
            <a:gd name="adj" fmla="val 10000"/>
          </a:avLst>
        </a:prstGeom>
        <a:solidFill>
          <a:schemeClr val="accent3">
            <a:hueOff val="1270596"/>
            <a:satOff val="-12860"/>
            <a:lumOff val="-49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b="1" kern="1200" dirty="0"/>
            <a:t>Forcing</a:t>
          </a:r>
        </a:p>
      </dsp:txBody>
      <dsp:txXfrm>
        <a:off x="5459811" y="23480"/>
        <a:ext cx="1270657" cy="743879"/>
      </dsp:txXfrm>
    </dsp:sp>
    <dsp:sp modelId="{69528D58-E8EA-4E0C-8161-4901140B07F8}">
      <dsp:nvSpPr>
        <dsp:cNvPr id="0" name=""/>
        <dsp:cNvSpPr/>
      </dsp:nvSpPr>
      <dsp:spPr>
        <a:xfrm>
          <a:off x="6869503" y="232119"/>
          <a:ext cx="279191" cy="326601"/>
        </a:xfrm>
        <a:prstGeom prst="rightArrow">
          <a:avLst>
            <a:gd name="adj1" fmla="val 60000"/>
            <a:gd name="adj2" fmla="val 50000"/>
          </a:avLst>
        </a:prstGeom>
        <a:solidFill>
          <a:schemeClr val="accent3">
            <a:hueOff val="1694129"/>
            <a:satOff val="-17147"/>
            <a:lumOff val="-6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b="1" kern="1200"/>
        </a:p>
      </dsp:txBody>
      <dsp:txXfrm>
        <a:off x="6869503" y="297439"/>
        <a:ext cx="195434" cy="195961"/>
      </dsp:txXfrm>
    </dsp:sp>
    <dsp:sp modelId="{1CA40292-DFDE-4656-94F2-C9EB7629064A}">
      <dsp:nvSpPr>
        <dsp:cNvPr id="0" name=""/>
        <dsp:cNvSpPr/>
      </dsp:nvSpPr>
      <dsp:spPr>
        <a:xfrm>
          <a:off x="7280389" y="337"/>
          <a:ext cx="1316943" cy="790165"/>
        </a:xfrm>
        <a:prstGeom prst="roundRect">
          <a:avLst>
            <a:gd name="adj" fmla="val 10000"/>
          </a:avLst>
        </a:prstGeom>
        <a:solidFill>
          <a:schemeClr val="accent3">
            <a:hueOff val="1905895"/>
            <a:satOff val="-19290"/>
            <a:lumOff val="-7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b="1" kern="1200" dirty="0"/>
            <a:t>Confrontation</a:t>
          </a:r>
        </a:p>
      </dsp:txBody>
      <dsp:txXfrm>
        <a:off x="7303532" y="23480"/>
        <a:ext cx="1270657" cy="743879"/>
      </dsp:txXfrm>
    </dsp:sp>
    <dsp:sp modelId="{C90FEA60-7B76-44B1-8DBE-87DBD3305231}">
      <dsp:nvSpPr>
        <dsp:cNvPr id="0" name=""/>
        <dsp:cNvSpPr/>
      </dsp:nvSpPr>
      <dsp:spPr>
        <a:xfrm>
          <a:off x="8713223" y="232119"/>
          <a:ext cx="279191" cy="326601"/>
        </a:xfrm>
        <a:prstGeom prst="rightArrow">
          <a:avLst>
            <a:gd name="adj1" fmla="val 60000"/>
            <a:gd name="adj2" fmla="val 50000"/>
          </a:avLst>
        </a:prstGeom>
        <a:solidFill>
          <a:schemeClr val="accent3">
            <a:hueOff val="2541193"/>
            <a:satOff val="-25720"/>
            <a:lumOff val="-9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b="1" kern="1200"/>
        </a:p>
      </dsp:txBody>
      <dsp:txXfrm>
        <a:off x="8713223" y="297439"/>
        <a:ext cx="195434" cy="195961"/>
      </dsp:txXfrm>
    </dsp:sp>
    <dsp:sp modelId="{3EA494F4-06BD-4AB7-9003-977BC1406FBE}">
      <dsp:nvSpPr>
        <dsp:cNvPr id="0" name=""/>
        <dsp:cNvSpPr/>
      </dsp:nvSpPr>
      <dsp:spPr>
        <a:xfrm>
          <a:off x="9124109" y="337"/>
          <a:ext cx="1316943" cy="790165"/>
        </a:xfrm>
        <a:prstGeom prst="roundRect">
          <a:avLst>
            <a:gd name="adj" fmla="val 10000"/>
          </a:avLst>
        </a:prstGeom>
        <a:solidFill>
          <a:schemeClr val="accent3">
            <a:hueOff val="2541193"/>
            <a:satOff val="-25720"/>
            <a:lumOff val="-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b="1" kern="1200" dirty="0"/>
            <a:t>Compromise</a:t>
          </a:r>
        </a:p>
      </dsp:txBody>
      <dsp:txXfrm>
        <a:off x="9147252" y="23480"/>
        <a:ext cx="1270657" cy="74387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6A732-6784-426A-BE5D-071476B4AE15}">
      <dsp:nvSpPr>
        <dsp:cNvPr id="0" name=""/>
        <dsp:cNvSpPr/>
      </dsp:nvSpPr>
      <dsp:spPr>
        <a:xfrm>
          <a:off x="3108" y="2030733"/>
          <a:ext cx="1319085" cy="5616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Who </a:t>
          </a:r>
          <a:endParaRPr lang="en-AU" sz="1300" kern="1200" dirty="0"/>
        </a:p>
      </dsp:txBody>
      <dsp:txXfrm>
        <a:off x="3108" y="2030733"/>
        <a:ext cx="1319085" cy="374400"/>
      </dsp:txXfrm>
    </dsp:sp>
    <dsp:sp modelId="{BD5DEFA2-8902-44E9-AAC0-00027EFFB793}">
      <dsp:nvSpPr>
        <dsp:cNvPr id="0" name=""/>
        <dsp:cNvSpPr/>
      </dsp:nvSpPr>
      <dsp:spPr>
        <a:xfrm>
          <a:off x="273282" y="2405133"/>
          <a:ext cx="1319085" cy="982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AU" sz="1300" kern="1200" dirty="0"/>
            <a:t>Who is it about?</a:t>
          </a:r>
        </a:p>
      </dsp:txBody>
      <dsp:txXfrm>
        <a:off x="302067" y="2433918"/>
        <a:ext cx="1261515" cy="925230"/>
      </dsp:txXfrm>
    </dsp:sp>
    <dsp:sp modelId="{760F88EB-5A46-4767-8335-B660BB3EF54E}">
      <dsp:nvSpPr>
        <dsp:cNvPr id="0" name=""/>
        <dsp:cNvSpPr/>
      </dsp:nvSpPr>
      <dsp:spPr>
        <a:xfrm>
          <a:off x="1522163" y="2053726"/>
          <a:ext cx="423933" cy="32841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a:off x="1522163" y="2119409"/>
        <a:ext cx="325409" cy="197048"/>
      </dsp:txXfrm>
    </dsp:sp>
    <dsp:sp modelId="{C4B63A8E-2B59-47E3-AD05-11ED079236D2}">
      <dsp:nvSpPr>
        <dsp:cNvPr id="0" name=""/>
        <dsp:cNvSpPr/>
      </dsp:nvSpPr>
      <dsp:spPr>
        <a:xfrm>
          <a:off x="2122069" y="2030733"/>
          <a:ext cx="1319085" cy="5616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Where </a:t>
          </a:r>
          <a:endParaRPr lang="en-AU" sz="1300" kern="1200" dirty="0"/>
        </a:p>
      </dsp:txBody>
      <dsp:txXfrm>
        <a:off x="2122069" y="2030733"/>
        <a:ext cx="1319085" cy="374400"/>
      </dsp:txXfrm>
    </dsp:sp>
    <dsp:sp modelId="{620DB440-3963-4FF5-9E88-8AC32C7D7B85}">
      <dsp:nvSpPr>
        <dsp:cNvPr id="0" name=""/>
        <dsp:cNvSpPr/>
      </dsp:nvSpPr>
      <dsp:spPr>
        <a:xfrm>
          <a:off x="2392243" y="2405133"/>
          <a:ext cx="1319085" cy="9828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AU" sz="1300" kern="1200" dirty="0"/>
            <a:t>Where did it happen?</a:t>
          </a:r>
        </a:p>
      </dsp:txBody>
      <dsp:txXfrm>
        <a:off x="2421028" y="2433918"/>
        <a:ext cx="1261515" cy="925230"/>
      </dsp:txXfrm>
    </dsp:sp>
    <dsp:sp modelId="{75A0E0DC-EEEB-4046-824B-F4BFD10B65AB}">
      <dsp:nvSpPr>
        <dsp:cNvPr id="0" name=""/>
        <dsp:cNvSpPr/>
      </dsp:nvSpPr>
      <dsp:spPr>
        <a:xfrm>
          <a:off x="3641123" y="2053726"/>
          <a:ext cx="423933" cy="3284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a:off x="3641123" y="2119409"/>
        <a:ext cx="325409" cy="197048"/>
      </dsp:txXfrm>
    </dsp:sp>
    <dsp:sp modelId="{000B9C42-7159-42E6-935F-E8867BDC8962}">
      <dsp:nvSpPr>
        <dsp:cNvPr id="0" name=""/>
        <dsp:cNvSpPr/>
      </dsp:nvSpPr>
      <dsp:spPr>
        <a:xfrm>
          <a:off x="4241029" y="2030733"/>
          <a:ext cx="1319085" cy="5616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When </a:t>
          </a:r>
          <a:endParaRPr lang="en-AU" sz="1300" kern="1200" dirty="0"/>
        </a:p>
      </dsp:txBody>
      <dsp:txXfrm>
        <a:off x="4241029" y="2030733"/>
        <a:ext cx="1319085" cy="374400"/>
      </dsp:txXfrm>
    </dsp:sp>
    <dsp:sp modelId="{ED2D2DE9-6773-4243-9828-DDBFBBC16156}">
      <dsp:nvSpPr>
        <dsp:cNvPr id="0" name=""/>
        <dsp:cNvSpPr/>
      </dsp:nvSpPr>
      <dsp:spPr>
        <a:xfrm>
          <a:off x="4511203" y="2405133"/>
          <a:ext cx="1319085" cy="9828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AU" sz="1300" kern="1200" dirty="0"/>
            <a:t>When did it happen?</a:t>
          </a:r>
        </a:p>
      </dsp:txBody>
      <dsp:txXfrm>
        <a:off x="4539988" y="2433918"/>
        <a:ext cx="1261515" cy="925230"/>
      </dsp:txXfrm>
    </dsp:sp>
    <dsp:sp modelId="{8CC60A2A-0B7F-4602-B4A1-62DA5453D2B9}">
      <dsp:nvSpPr>
        <dsp:cNvPr id="0" name=""/>
        <dsp:cNvSpPr/>
      </dsp:nvSpPr>
      <dsp:spPr>
        <a:xfrm>
          <a:off x="5760084" y="2053726"/>
          <a:ext cx="423933" cy="32841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a:off x="5760084" y="2119409"/>
        <a:ext cx="325409" cy="197048"/>
      </dsp:txXfrm>
    </dsp:sp>
    <dsp:sp modelId="{A007ECCB-149F-4872-AE9A-2ECCBA5AFC10}">
      <dsp:nvSpPr>
        <dsp:cNvPr id="0" name=""/>
        <dsp:cNvSpPr/>
      </dsp:nvSpPr>
      <dsp:spPr>
        <a:xfrm>
          <a:off x="6359990" y="2030733"/>
          <a:ext cx="1319085" cy="5616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What </a:t>
          </a:r>
          <a:endParaRPr lang="en-AU" sz="1300" kern="1200" dirty="0"/>
        </a:p>
      </dsp:txBody>
      <dsp:txXfrm>
        <a:off x="6359990" y="2030733"/>
        <a:ext cx="1319085" cy="374400"/>
      </dsp:txXfrm>
    </dsp:sp>
    <dsp:sp modelId="{B4096BA7-C570-4428-9299-C8E99D133069}">
      <dsp:nvSpPr>
        <dsp:cNvPr id="0" name=""/>
        <dsp:cNvSpPr/>
      </dsp:nvSpPr>
      <dsp:spPr>
        <a:xfrm>
          <a:off x="6630164" y="2405133"/>
          <a:ext cx="1319085" cy="9828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AU" sz="1300" kern="1200" dirty="0"/>
            <a:t>What happened?</a:t>
          </a:r>
        </a:p>
      </dsp:txBody>
      <dsp:txXfrm>
        <a:off x="6658949" y="2433918"/>
        <a:ext cx="1261515" cy="925230"/>
      </dsp:txXfrm>
    </dsp:sp>
    <dsp:sp modelId="{3ADB0066-DE68-44DD-9139-4B497D5D4F41}">
      <dsp:nvSpPr>
        <dsp:cNvPr id="0" name=""/>
        <dsp:cNvSpPr/>
      </dsp:nvSpPr>
      <dsp:spPr>
        <a:xfrm>
          <a:off x="7879044" y="2053726"/>
          <a:ext cx="423933" cy="32841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a:off x="7879044" y="2119409"/>
        <a:ext cx="325409" cy="197048"/>
      </dsp:txXfrm>
    </dsp:sp>
    <dsp:sp modelId="{54E340EC-CA1C-4216-B7E5-A7217FB78003}">
      <dsp:nvSpPr>
        <dsp:cNvPr id="0" name=""/>
        <dsp:cNvSpPr/>
      </dsp:nvSpPr>
      <dsp:spPr>
        <a:xfrm>
          <a:off x="8478950" y="2030733"/>
          <a:ext cx="1319085" cy="561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Why </a:t>
          </a:r>
          <a:endParaRPr lang="en-AU" sz="1300" kern="1200" dirty="0"/>
        </a:p>
      </dsp:txBody>
      <dsp:txXfrm>
        <a:off x="8478950" y="2030733"/>
        <a:ext cx="1319085" cy="374400"/>
      </dsp:txXfrm>
    </dsp:sp>
    <dsp:sp modelId="{BF5604A3-4F8D-4A91-AA8F-56F2F4FABCCB}">
      <dsp:nvSpPr>
        <dsp:cNvPr id="0" name=""/>
        <dsp:cNvSpPr/>
      </dsp:nvSpPr>
      <dsp:spPr>
        <a:xfrm>
          <a:off x="8749124" y="2405133"/>
          <a:ext cx="1319085" cy="98280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AU" sz="1300" kern="1200" dirty="0"/>
            <a:t> Why did it happen?</a:t>
          </a:r>
        </a:p>
      </dsp:txBody>
      <dsp:txXfrm>
        <a:off x="8777909" y="2433918"/>
        <a:ext cx="1261515" cy="925230"/>
      </dsp:txXfrm>
    </dsp:sp>
    <dsp:sp modelId="{44B1B0D5-16D7-4849-BBAC-9CB953A122C6}">
      <dsp:nvSpPr>
        <dsp:cNvPr id="0" name=""/>
        <dsp:cNvSpPr/>
      </dsp:nvSpPr>
      <dsp:spPr>
        <a:xfrm>
          <a:off x="9998005" y="2053726"/>
          <a:ext cx="423933" cy="32841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a:off x="9998005" y="2119409"/>
        <a:ext cx="325409" cy="197048"/>
      </dsp:txXfrm>
    </dsp:sp>
    <dsp:sp modelId="{7A0AAB13-6829-4E65-8F9A-7A3ADC983C74}">
      <dsp:nvSpPr>
        <dsp:cNvPr id="0" name=""/>
        <dsp:cNvSpPr/>
      </dsp:nvSpPr>
      <dsp:spPr>
        <a:xfrm>
          <a:off x="10597911" y="2030733"/>
          <a:ext cx="1319085" cy="5616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How</a:t>
          </a:r>
          <a:endParaRPr lang="en-AU" sz="1300" kern="1200" dirty="0"/>
        </a:p>
      </dsp:txBody>
      <dsp:txXfrm>
        <a:off x="10597911" y="2030733"/>
        <a:ext cx="1319085" cy="374400"/>
      </dsp:txXfrm>
    </dsp:sp>
    <dsp:sp modelId="{FFC65562-F4B5-4141-A3DD-B9706FD5E03F}">
      <dsp:nvSpPr>
        <dsp:cNvPr id="0" name=""/>
        <dsp:cNvSpPr/>
      </dsp:nvSpPr>
      <dsp:spPr>
        <a:xfrm>
          <a:off x="10868085" y="2405133"/>
          <a:ext cx="1319085" cy="982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Include this only if there is direct evidence</a:t>
          </a:r>
          <a:endParaRPr lang="en-AU" sz="1300" kern="1200" dirty="0"/>
        </a:p>
      </dsp:txBody>
      <dsp:txXfrm>
        <a:off x="10896870" y="2433918"/>
        <a:ext cx="1261515" cy="925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8FF32-C98D-4863-AEC0-D38F9F7A6946}">
      <dsp:nvSpPr>
        <dsp:cNvPr id="0" name=""/>
        <dsp:cNvSpPr/>
      </dsp:nvSpPr>
      <dsp:spPr>
        <a:xfrm>
          <a:off x="3264060" y="957"/>
          <a:ext cx="4944641" cy="44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endParaRPr lang="en-AU" sz="2000" kern="1200" dirty="0"/>
        </a:p>
      </dsp:txBody>
      <dsp:txXfrm>
        <a:off x="3264060" y="957"/>
        <a:ext cx="4944641" cy="449512"/>
      </dsp:txXfrm>
    </dsp:sp>
    <dsp:sp modelId="{35EE3CCC-B3C7-4F4B-A217-6DE543453C10}">
      <dsp:nvSpPr>
        <dsp:cNvPr id="0" name=""/>
        <dsp:cNvSpPr/>
      </dsp:nvSpPr>
      <dsp:spPr>
        <a:xfrm>
          <a:off x="3264060" y="450470"/>
          <a:ext cx="1138128" cy="90070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9CA59-D0F3-4A77-BD73-6057AFCE83A8}">
      <dsp:nvSpPr>
        <dsp:cNvPr id="0" name=""/>
        <dsp:cNvSpPr/>
      </dsp:nvSpPr>
      <dsp:spPr>
        <a:xfrm>
          <a:off x="3947694" y="450470"/>
          <a:ext cx="1138128" cy="90070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30BD9-1B88-4190-928B-396CBA47864B}">
      <dsp:nvSpPr>
        <dsp:cNvPr id="0" name=""/>
        <dsp:cNvSpPr/>
      </dsp:nvSpPr>
      <dsp:spPr>
        <a:xfrm>
          <a:off x="4631867" y="450470"/>
          <a:ext cx="1138128" cy="90070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0CCE6-1077-47D7-A9E8-3B15A611C5E5}">
      <dsp:nvSpPr>
        <dsp:cNvPr id="0" name=""/>
        <dsp:cNvSpPr/>
      </dsp:nvSpPr>
      <dsp:spPr>
        <a:xfrm>
          <a:off x="5315501" y="450470"/>
          <a:ext cx="1138128" cy="90070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5C211-ADD2-4701-BD96-9871548C2CE6}">
      <dsp:nvSpPr>
        <dsp:cNvPr id="0" name=""/>
        <dsp:cNvSpPr/>
      </dsp:nvSpPr>
      <dsp:spPr>
        <a:xfrm>
          <a:off x="5999675" y="450470"/>
          <a:ext cx="1138128" cy="90070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4506C-8945-4CFE-B28F-1BE098B4DEA0}">
      <dsp:nvSpPr>
        <dsp:cNvPr id="0" name=""/>
        <dsp:cNvSpPr/>
      </dsp:nvSpPr>
      <dsp:spPr>
        <a:xfrm>
          <a:off x="6683308" y="450470"/>
          <a:ext cx="1138128" cy="90070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98F44-C0E1-4720-8115-26F2C32A9995}">
      <dsp:nvSpPr>
        <dsp:cNvPr id="0" name=""/>
        <dsp:cNvSpPr/>
      </dsp:nvSpPr>
      <dsp:spPr>
        <a:xfrm>
          <a:off x="7367482" y="450470"/>
          <a:ext cx="1138128" cy="90070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EC9CAF-1190-420F-B1B1-E54FF7DC6A90}">
      <dsp:nvSpPr>
        <dsp:cNvPr id="0" name=""/>
        <dsp:cNvSpPr/>
      </dsp:nvSpPr>
      <dsp:spPr>
        <a:xfrm>
          <a:off x="3264060" y="540540"/>
          <a:ext cx="4927024" cy="72056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l" defTabSz="844550">
            <a:lnSpc>
              <a:spcPct val="90000"/>
            </a:lnSpc>
            <a:spcBef>
              <a:spcPct val="0"/>
            </a:spcBef>
            <a:spcAft>
              <a:spcPct val="35000"/>
            </a:spcAft>
            <a:buNone/>
          </a:pPr>
          <a:r>
            <a:rPr lang="en-AU" sz="1900" kern="1200" dirty="0"/>
            <a:t>Improving productivity</a:t>
          </a:r>
        </a:p>
      </dsp:txBody>
      <dsp:txXfrm>
        <a:off x="3264060" y="540540"/>
        <a:ext cx="4927024" cy="720562"/>
      </dsp:txXfrm>
    </dsp:sp>
    <dsp:sp modelId="{3EA6C106-E875-420F-89AC-B2D21F15BBD5}">
      <dsp:nvSpPr>
        <dsp:cNvPr id="0" name=""/>
        <dsp:cNvSpPr/>
      </dsp:nvSpPr>
      <dsp:spPr>
        <a:xfrm>
          <a:off x="3264060" y="1369187"/>
          <a:ext cx="4944641" cy="44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n-AU" sz="1900" kern="1200" dirty="0"/>
            <a:t>Promoting team building</a:t>
          </a:r>
        </a:p>
      </dsp:txBody>
      <dsp:txXfrm>
        <a:off x="3264060" y="1369187"/>
        <a:ext cx="4944641" cy="449512"/>
      </dsp:txXfrm>
    </dsp:sp>
    <dsp:sp modelId="{BEE68747-B3C9-425E-B2E8-3267DA4BB190}">
      <dsp:nvSpPr>
        <dsp:cNvPr id="0" name=""/>
        <dsp:cNvSpPr/>
      </dsp:nvSpPr>
      <dsp:spPr>
        <a:xfrm>
          <a:off x="3264060" y="1818700"/>
          <a:ext cx="659285" cy="10988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EF9F7-5C54-44D2-A148-93ABF5CB24B1}">
      <dsp:nvSpPr>
        <dsp:cNvPr id="0" name=""/>
        <dsp:cNvSpPr/>
      </dsp:nvSpPr>
      <dsp:spPr>
        <a:xfrm>
          <a:off x="3961804" y="1818700"/>
          <a:ext cx="659285" cy="10988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ED323-FEA7-4DDD-81B0-2BA14573ABF5}">
      <dsp:nvSpPr>
        <dsp:cNvPr id="0" name=""/>
        <dsp:cNvSpPr/>
      </dsp:nvSpPr>
      <dsp:spPr>
        <a:xfrm>
          <a:off x="4659548" y="1818700"/>
          <a:ext cx="659285" cy="10988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BD2B2A-EE4A-416C-8371-206FC47343CC}">
      <dsp:nvSpPr>
        <dsp:cNvPr id="0" name=""/>
        <dsp:cNvSpPr/>
      </dsp:nvSpPr>
      <dsp:spPr>
        <a:xfrm>
          <a:off x="5357292" y="1818700"/>
          <a:ext cx="659285" cy="10988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142D72-C6C7-4F42-8B61-093AB3F37EC0}">
      <dsp:nvSpPr>
        <dsp:cNvPr id="0" name=""/>
        <dsp:cNvSpPr/>
      </dsp:nvSpPr>
      <dsp:spPr>
        <a:xfrm>
          <a:off x="6055035" y="1818700"/>
          <a:ext cx="659285" cy="10988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27351D-80F5-4CE8-BCFC-C422F256164A}">
      <dsp:nvSpPr>
        <dsp:cNvPr id="0" name=""/>
        <dsp:cNvSpPr/>
      </dsp:nvSpPr>
      <dsp:spPr>
        <a:xfrm>
          <a:off x="6752779" y="1818700"/>
          <a:ext cx="659285" cy="10988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1F0A22-4D1F-4CCC-AA08-CD0E4E8EE8F9}">
      <dsp:nvSpPr>
        <dsp:cNvPr id="0" name=""/>
        <dsp:cNvSpPr/>
      </dsp:nvSpPr>
      <dsp:spPr>
        <a:xfrm>
          <a:off x="7450523" y="1818700"/>
          <a:ext cx="659285" cy="10988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F4217-6DC3-4374-B8B5-1A428AEF5AEE}">
      <dsp:nvSpPr>
        <dsp:cNvPr id="0" name=""/>
        <dsp:cNvSpPr/>
      </dsp:nvSpPr>
      <dsp:spPr>
        <a:xfrm>
          <a:off x="2307456" y="918994"/>
          <a:ext cx="3160228" cy="3160228"/>
        </a:xfrm>
        <a:prstGeom prst="ellipse">
          <a:avLst/>
        </a:prstGeom>
        <a:solidFill>
          <a:schemeClr val="accent2">
            <a:shade val="80000"/>
            <a:hueOff val="-681075"/>
            <a:satOff val="-9859"/>
            <a:lumOff val="319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F33761-D63A-4FE0-9D82-66F6DF269EAD}">
      <dsp:nvSpPr>
        <dsp:cNvPr id="0" name=""/>
        <dsp:cNvSpPr/>
      </dsp:nvSpPr>
      <dsp:spPr>
        <a:xfrm>
          <a:off x="2658504" y="1270043"/>
          <a:ext cx="2458131" cy="2458131"/>
        </a:xfrm>
        <a:prstGeom prst="ellipse">
          <a:avLst/>
        </a:prstGeom>
        <a:solidFill>
          <a:schemeClr val="accent2">
            <a:shade val="80000"/>
            <a:hueOff val="-510806"/>
            <a:satOff val="-7394"/>
            <a:lumOff val="239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A82C84-47E0-4B55-82D4-C0DAF55A13DB}">
      <dsp:nvSpPr>
        <dsp:cNvPr id="0" name=""/>
        <dsp:cNvSpPr/>
      </dsp:nvSpPr>
      <dsp:spPr>
        <a:xfrm>
          <a:off x="3009553" y="1621091"/>
          <a:ext cx="1756033" cy="1756033"/>
        </a:xfrm>
        <a:prstGeom prst="ellipse">
          <a:avLst/>
        </a:prstGeom>
        <a:solidFill>
          <a:schemeClr val="accent2">
            <a:shade val="80000"/>
            <a:hueOff val="-340537"/>
            <a:satOff val="-4930"/>
            <a:lumOff val="15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150DF6-4CA2-4B9D-B286-9C06806F100F}">
      <dsp:nvSpPr>
        <dsp:cNvPr id="0" name=""/>
        <dsp:cNvSpPr/>
      </dsp:nvSpPr>
      <dsp:spPr>
        <a:xfrm>
          <a:off x="3360865" y="1972403"/>
          <a:ext cx="1053409" cy="1053409"/>
        </a:xfrm>
        <a:prstGeom prst="ellipse">
          <a:avLst/>
        </a:prstGeom>
        <a:solidFill>
          <a:schemeClr val="accent2">
            <a:shade val="80000"/>
            <a:hueOff val="-170269"/>
            <a:satOff val="-2465"/>
            <a:lumOff val="79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FE0DD-E2ED-42C0-8F9E-370F9672B4CD}">
      <dsp:nvSpPr>
        <dsp:cNvPr id="0" name=""/>
        <dsp:cNvSpPr/>
      </dsp:nvSpPr>
      <dsp:spPr>
        <a:xfrm>
          <a:off x="3711914" y="2323452"/>
          <a:ext cx="351312" cy="351312"/>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7CB06-B460-4590-9A05-A55C90C04A1A}">
      <dsp:nvSpPr>
        <dsp:cNvPr id="0" name=""/>
        <dsp:cNvSpPr/>
      </dsp:nvSpPr>
      <dsp:spPr>
        <a:xfrm>
          <a:off x="5948621" y="134415"/>
          <a:ext cx="4857792" cy="55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AU" sz="1800" b="1" kern="1200" dirty="0"/>
            <a:t> Select the correct form</a:t>
          </a:r>
        </a:p>
      </dsp:txBody>
      <dsp:txXfrm>
        <a:off x="5948621" y="134415"/>
        <a:ext cx="4857792" cy="557885"/>
      </dsp:txXfrm>
    </dsp:sp>
    <dsp:sp modelId="{EAB22E55-8884-4FFA-A409-3336DF467C5D}">
      <dsp:nvSpPr>
        <dsp:cNvPr id="0" name=""/>
        <dsp:cNvSpPr/>
      </dsp:nvSpPr>
      <dsp:spPr>
        <a:xfrm>
          <a:off x="5599360" y="413357"/>
          <a:ext cx="3950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55B97-DAE1-4F57-9236-C95E6B8B4675}">
      <dsp:nvSpPr>
        <dsp:cNvPr id="0" name=""/>
        <dsp:cNvSpPr/>
      </dsp:nvSpPr>
      <dsp:spPr>
        <a:xfrm rot="5400000">
          <a:off x="3699273" y="601654"/>
          <a:ext cx="2085750" cy="1709156"/>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711F68-BEE6-4415-ACF4-19F8CF82AA1A}">
      <dsp:nvSpPr>
        <dsp:cNvPr id="0" name=""/>
        <dsp:cNvSpPr/>
      </dsp:nvSpPr>
      <dsp:spPr>
        <a:xfrm>
          <a:off x="6000638" y="724324"/>
          <a:ext cx="4946816" cy="55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AU" sz="1800" b="1" kern="1200" dirty="0"/>
            <a:t>Complete the form</a:t>
          </a:r>
        </a:p>
      </dsp:txBody>
      <dsp:txXfrm>
        <a:off x="6000638" y="724324"/>
        <a:ext cx="4946816" cy="557885"/>
      </dsp:txXfrm>
    </dsp:sp>
    <dsp:sp modelId="{730FB0EF-0C2B-4D14-9485-331B0EBED46F}">
      <dsp:nvSpPr>
        <dsp:cNvPr id="0" name=""/>
        <dsp:cNvSpPr/>
      </dsp:nvSpPr>
      <dsp:spPr>
        <a:xfrm>
          <a:off x="5599360" y="1003267"/>
          <a:ext cx="3950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48EB3E-0FB9-4753-840A-056743C6B2D2}">
      <dsp:nvSpPr>
        <dsp:cNvPr id="0" name=""/>
        <dsp:cNvSpPr/>
      </dsp:nvSpPr>
      <dsp:spPr>
        <a:xfrm rot="5400000">
          <a:off x="4005762" y="1146741"/>
          <a:ext cx="1736650" cy="1448438"/>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87E19E-7F89-4163-9BFD-410F9BD1B56B}">
      <dsp:nvSpPr>
        <dsp:cNvPr id="0" name=""/>
        <dsp:cNvSpPr/>
      </dsp:nvSpPr>
      <dsp:spPr>
        <a:xfrm>
          <a:off x="5991805" y="1314233"/>
          <a:ext cx="6200194" cy="55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a:lnSpc>
              <a:spcPct val="90000"/>
            </a:lnSpc>
            <a:spcBef>
              <a:spcPct val="0"/>
            </a:spcBef>
            <a:spcAft>
              <a:spcPct val="35000"/>
            </a:spcAft>
            <a:buNone/>
          </a:pPr>
          <a:r>
            <a:rPr lang="en-US" sz="1700" b="1" kern="1200" dirty="0"/>
            <a:t>Check that all the information on the form is correct</a:t>
          </a:r>
          <a:endParaRPr lang="en-AU" sz="1700" b="1" kern="1200" dirty="0"/>
        </a:p>
      </dsp:txBody>
      <dsp:txXfrm>
        <a:off x="5991805" y="1314233"/>
        <a:ext cx="6200194" cy="557885"/>
      </dsp:txXfrm>
    </dsp:sp>
    <dsp:sp modelId="{7D61A291-5DA3-4EC2-9837-84CA50489A5A}">
      <dsp:nvSpPr>
        <dsp:cNvPr id="0" name=""/>
        <dsp:cNvSpPr/>
      </dsp:nvSpPr>
      <dsp:spPr>
        <a:xfrm>
          <a:off x="5599360" y="1593176"/>
          <a:ext cx="3950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DE9704-8BCF-4585-B3A9-CC26D0FE8E1F}">
      <dsp:nvSpPr>
        <dsp:cNvPr id="0" name=""/>
        <dsp:cNvSpPr/>
      </dsp:nvSpPr>
      <dsp:spPr>
        <a:xfrm rot="5400000">
          <a:off x="4306300" y="1669548"/>
          <a:ext cx="1369432" cy="1216687"/>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9205FF-5364-48F2-85BB-40ED302E54C5}">
      <dsp:nvSpPr>
        <dsp:cNvPr id="0" name=""/>
        <dsp:cNvSpPr/>
      </dsp:nvSpPr>
      <dsp:spPr>
        <a:xfrm>
          <a:off x="6067777" y="1891502"/>
          <a:ext cx="5370034" cy="55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a:lnSpc>
              <a:spcPct val="90000"/>
            </a:lnSpc>
            <a:spcBef>
              <a:spcPct val="0"/>
            </a:spcBef>
            <a:spcAft>
              <a:spcPct val="35000"/>
            </a:spcAft>
            <a:buNone/>
          </a:pPr>
          <a:r>
            <a:rPr lang="en-US" sz="1700" b="1" kern="1200" dirty="0"/>
            <a:t>Sign the form if required</a:t>
          </a:r>
          <a:endParaRPr lang="en-AU" sz="1700" b="1" kern="1200" dirty="0"/>
        </a:p>
      </dsp:txBody>
      <dsp:txXfrm>
        <a:off x="6067777" y="1891502"/>
        <a:ext cx="5370034" cy="557885"/>
      </dsp:txXfrm>
    </dsp:sp>
    <dsp:sp modelId="{F687A424-10F3-4356-9F6B-4E562E250E5C}">
      <dsp:nvSpPr>
        <dsp:cNvPr id="0" name=""/>
        <dsp:cNvSpPr/>
      </dsp:nvSpPr>
      <dsp:spPr>
        <a:xfrm>
          <a:off x="5599360" y="2170444"/>
          <a:ext cx="3950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A2E25-78F4-41DA-8D74-8A9C360FD83B}">
      <dsp:nvSpPr>
        <dsp:cNvPr id="0" name=""/>
        <dsp:cNvSpPr/>
      </dsp:nvSpPr>
      <dsp:spPr>
        <a:xfrm rot="5400000">
          <a:off x="4605469" y="2221535"/>
          <a:ext cx="1044982" cy="942801"/>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44CA50-E68A-4DBA-991E-F8AFE62E7D04}">
      <dsp:nvSpPr>
        <dsp:cNvPr id="0" name=""/>
        <dsp:cNvSpPr/>
      </dsp:nvSpPr>
      <dsp:spPr>
        <a:xfrm>
          <a:off x="6036878" y="2451915"/>
          <a:ext cx="5463023" cy="55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b="1" kern="1200" dirty="0"/>
            <a:t>Give, or submit the form, to the correct person or address</a:t>
          </a:r>
          <a:endParaRPr lang="en-AU" sz="1600" b="1" kern="1200" dirty="0"/>
        </a:p>
      </dsp:txBody>
      <dsp:txXfrm>
        <a:off x="6036878" y="2451915"/>
        <a:ext cx="5463023" cy="557885"/>
      </dsp:txXfrm>
    </dsp:sp>
    <dsp:sp modelId="{DC80AC34-FABE-472E-970D-E5C9A82EDA23}">
      <dsp:nvSpPr>
        <dsp:cNvPr id="0" name=""/>
        <dsp:cNvSpPr/>
      </dsp:nvSpPr>
      <dsp:spPr>
        <a:xfrm>
          <a:off x="5599360" y="2730858"/>
          <a:ext cx="3950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388FFF-31B5-4C1C-A66C-4CEF938AD8D7}">
      <dsp:nvSpPr>
        <dsp:cNvPr id="0" name=""/>
        <dsp:cNvSpPr/>
      </dsp:nvSpPr>
      <dsp:spPr>
        <a:xfrm rot="5400000">
          <a:off x="4888309" y="2757194"/>
          <a:ext cx="737386" cy="684716"/>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C574C-5225-4FCB-BF3C-1F42B1BCD75B}">
      <dsp:nvSpPr>
        <dsp:cNvPr id="0" name=""/>
        <dsp:cNvSpPr/>
      </dsp:nvSpPr>
      <dsp:spPr>
        <a:xfrm rot="19200000">
          <a:off x="3807" y="798"/>
          <a:ext cx="1387152" cy="901648"/>
        </a:xfrm>
        <a:prstGeom prst="round2Same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33020" rIns="9906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Verbal</a:t>
          </a:r>
          <a:endParaRPr lang="en-AU" sz="2600" kern="1200" dirty="0"/>
        </a:p>
      </dsp:txBody>
      <dsp:txXfrm>
        <a:off x="61968" y="39664"/>
        <a:ext cx="1299122" cy="857633"/>
      </dsp:txXfrm>
    </dsp:sp>
    <dsp:sp modelId="{6D836967-1272-4BBA-BC98-A10C11BDF5D3}">
      <dsp:nvSpPr>
        <dsp:cNvPr id="0" name=""/>
        <dsp:cNvSpPr/>
      </dsp:nvSpPr>
      <dsp:spPr>
        <a:xfrm rot="2400000">
          <a:off x="9706257" y="798"/>
          <a:ext cx="1387152" cy="901648"/>
        </a:xfrm>
        <a:prstGeom prst="round2SameRect">
          <a:avLst/>
        </a:prstGeom>
        <a:solidFill>
          <a:schemeClr val="accent3">
            <a:hueOff val="2541193"/>
            <a:satOff val="-25720"/>
            <a:lumOff val="-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33020" rIns="9906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Non-Verbal</a:t>
          </a:r>
          <a:endParaRPr lang="en-AU" sz="2600" kern="1200" dirty="0"/>
        </a:p>
      </dsp:txBody>
      <dsp:txXfrm>
        <a:off x="9736126" y="39664"/>
        <a:ext cx="1299122" cy="857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704F7-82DA-4F41-B2DD-31F2F7B14188}">
      <dsp:nvSpPr>
        <dsp:cNvPr id="0" name=""/>
        <dsp:cNvSpPr/>
      </dsp:nvSpPr>
      <dsp:spPr>
        <a:xfrm>
          <a:off x="0" y="213369"/>
          <a:ext cx="1675754" cy="10054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Positive reinforcement</a:t>
          </a:r>
        </a:p>
      </dsp:txBody>
      <dsp:txXfrm>
        <a:off x="0" y="213369"/>
        <a:ext cx="1675754" cy="1005452"/>
      </dsp:txXfrm>
    </dsp:sp>
    <dsp:sp modelId="{CB35F4A7-BA72-4A47-98AD-E6E031D8C06D}">
      <dsp:nvSpPr>
        <dsp:cNvPr id="0" name=""/>
        <dsp:cNvSpPr/>
      </dsp:nvSpPr>
      <dsp:spPr>
        <a:xfrm>
          <a:off x="1872119" y="261359"/>
          <a:ext cx="1675754" cy="1005452"/>
        </a:xfrm>
        <a:prstGeom prst="rect">
          <a:avLst/>
        </a:prstGeom>
        <a:solidFill>
          <a:schemeClr val="accent2">
            <a:hueOff val="169945"/>
            <a:satOff val="-443"/>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Overuse of words and phrases</a:t>
          </a:r>
          <a:endParaRPr lang="en-AU" sz="1700" kern="1200" dirty="0"/>
        </a:p>
      </dsp:txBody>
      <dsp:txXfrm>
        <a:off x="1872119" y="261359"/>
        <a:ext cx="1675754" cy="1005452"/>
      </dsp:txXfrm>
    </dsp:sp>
    <dsp:sp modelId="{94B66F97-167A-47E2-9E47-729CB9F13029}">
      <dsp:nvSpPr>
        <dsp:cNvPr id="0" name=""/>
        <dsp:cNvSpPr/>
      </dsp:nvSpPr>
      <dsp:spPr>
        <a:xfrm>
          <a:off x="3686659" y="244357"/>
          <a:ext cx="1675754" cy="1005452"/>
        </a:xfrm>
        <a:prstGeom prst="rect">
          <a:avLst/>
        </a:prstGeom>
        <a:solidFill>
          <a:schemeClr val="accent2">
            <a:hueOff val="339889"/>
            <a:satOff val="-886"/>
            <a:lumOff val="20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Remembering</a:t>
          </a:r>
        </a:p>
      </dsp:txBody>
      <dsp:txXfrm>
        <a:off x="3686659" y="244357"/>
        <a:ext cx="1675754" cy="1005452"/>
      </dsp:txXfrm>
    </dsp:sp>
    <dsp:sp modelId="{AD5AB19C-C848-4AC6-9925-5E45EFBB013A}">
      <dsp:nvSpPr>
        <dsp:cNvPr id="0" name=""/>
        <dsp:cNvSpPr/>
      </dsp:nvSpPr>
      <dsp:spPr>
        <a:xfrm>
          <a:off x="0" y="1386397"/>
          <a:ext cx="1675754" cy="1005452"/>
        </a:xfrm>
        <a:prstGeom prst="rect">
          <a:avLst/>
        </a:prstGeom>
        <a:solidFill>
          <a:schemeClr val="accent2">
            <a:hueOff val="509834"/>
            <a:satOff val="-1329"/>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Questioning</a:t>
          </a:r>
        </a:p>
      </dsp:txBody>
      <dsp:txXfrm>
        <a:off x="0" y="1386397"/>
        <a:ext cx="1675754" cy="1005452"/>
      </dsp:txXfrm>
    </dsp:sp>
    <dsp:sp modelId="{FBD9AD39-F44F-493C-AE56-C41A87652CBE}">
      <dsp:nvSpPr>
        <dsp:cNvPr id="0" name=""/>
        <dsp:cNvSpPr/>
      </dsp:nvSpPr>
      <dsp:spPr>
        <a:xfrm>
          <a:off x="1843329" y="1386397"/>
          <a:ext cx="1675754" cy="1005452"/>
        </a:xfrm>
        <a:prstGeom prst="rect">
          <a:avLst/>
        </a:prstGeom>
        <a:solidFill>
          <a:schemeClr val="accent2">
            <a:hueOff val="679779"/>
            <a:satOff val="-1772"/>
            <a:lumOff val="41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Reflection</a:t>
          </a:r>
        </a:p>
      </dsp:txBody>
      <dsp:txXfrm>
        <a:off x="1843329" y="1386397"/>
        <a:ext cx="1675754" cy="1005452"/>
      </dsp:txXfrm>
    </dsp:sp>
    <dsp:sp modelId="{773363FC-D293-4E5F-A366-24F50365A622}">
      <dsp:nvSpPr>
        <dsp:cNvPr id="0" name=""/>
        <dsp:cNvSpPr/>
      </dsp:nvSpPr>
      <dsp:spPr>
        <a:xfrm>
          <a:off x="3686659" y="1386397"/>
          <a:ext cx="1675754" cy="1005452"/>
        </a:xfrm>
        <a:prstGeom prst="rect">
          <a:avLst/>
        </a:prstGeom>
        <a:solidFill>
          <a:schemeClr val="accent2">
            <a:hueOff val="849723"/>
            <a:satOff val="-2215"/>
            <a:lumOff val="52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Clarification</a:t>
          </a:r>
        </a:p>
      </dsp:txBody>
      <dsp:txXfrm>
        <a:off x="3686659" y="1386397"/>
        <a:ext cx="1675754" cy="1005452"/>
      </dsp:txXfrm>
    </dsp:sp>
    <dsp:sp modelId="{AF6ACB5C-584A-474D-BCD0-3E63BBA9D6E7}">
      <dsp:nvSpPr>
        <dsp:cNvPr id="0" name=""/>
        <dsp:cNvSpPr/>
      </dsp:nvSpPr>
      <dsp:spPr>
        <a:xfrm>
          <a:off x="1843329" y="2559425"/>
          <a:ext cx="1675754" cy="1005452"/>
        </a:xfrm>
        <a:prstGeom prst="rect">
          <a:avLst/>
        </a:prstGeom>
        <a:solidFill>
          <a:schemeClr val="accent2">
            <a:hueOff val="1019668"/>
            <a:satOff val="-2658"/>
            <a:lumOff val="62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Summarisation</a:t>
          </a:r>
        </a:p>
      </dsp:txBody>
      <dsp:txXfrm>
        <a:off x="1843329" y="2559425"/>
        <a:ext cx="1675754" cy="1005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2139F-ABF5-402A-A2C7-0A5CB6494FCF}">
      <dsp:nvSpPr>
        <dsp:cNvPr id="0" name=""/>
        <dsp:cNvSpPr/>
      </dsp:nvSpPr>
      <dsp:spPr>
        <a:xfrm>
          <a:off x="702112" y="2404"/>
          <a:ext cx="1780709" cy="10684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Smile</a:t>
          </a:r>
        </a:p>
      </dsp:txBody>
      <dsp:txXfrm>
        <a:off x="702112" y="2404"/>
        <a:ext cx="1780709" cy="1068425"/>
      </dsp:txXfrm>
    </dsp:sp>
    <dsp:sp modelId="{87EED898-A748-44C3-B52A-E98791344500}">
      <dsp:nvSpPr>
        <dsp:cNvPr id="0" name=""/>
        <dsp:cNvSpPr/>
      </dsp:nvSpPr>
      <dsp:spPr>
        <a:xfrm>
          <a:off x="2660892" y="2404"/>
          <a:ext cx="1780709" cy="1068425"/>
        </a:xfrm>
        <a:prstGeom prst="rect">
          <a:avLst/>
        </a:prstGeom>
        <a:solidFill>
          <a:schemeClr val="accent4">
            <a:hueOff val="1199563"/>
            <a:satOff val="-110"/>
            <a:lumOff val="3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Eye contact</a:t>
          </a:r>
        </a:p>
      </dsp:txBody>
      <dsp:txXfrm>
        <a:off x="2660892" y="2404"/>
        <a:ext cx="1780709" cy="1068425"/>
      </dsp:txXfrm>
    </dsp:sp>
    <dsp:sp modelId="{3F0D36A9-7C81-4E30-A1AE-AB69133C6274}">
      <dsp:nvSpPr>
        <dsp:cNvPr id="0" name=""/>
        <dsp:cNvSpPr/>
      </dsp:nvSpPr>
      <dsp:spPr>
        <a:xfrm>
          <a:off x="702112" y="1248901"/>
          <a:ext cx="1780709" cy="1068425"/>
        </a:xfrm>
        <a:prstGeom prst="rect">
          <a:avLst/>
        </a:prstGeom>
        <a:solidFill>
          <a:schemeClr val="accent4">
            <a:hueOff val="2399126"/>
            <a:satOff val="-220"/>
            <a:lumOff val="6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Posture</a:t>
          </a:r>
        </a:p>
      </dsp:txBody>
      <dsp:txXfrm>
        <a:off x="702112" y="1248901"/>
        <a:ext cx="1780709" cy="1068425"/>
      </dsp:txXfrm>
    </dsp:sp>
    <dsp:sp modelId="{0BBB53CB-ABE1-41A1-97DB-02C04A474937}">
      <dsp:nvSpPr>
        <dsp:cNvPr id="0" name=""/>
        <dsp:cNvSpPr/>
      </dsp:nvSpPr>
      <dsp:spPr>
        <a:xfrm>
          <a:off x="2660892" y="1248901"/>
          <a:ext cx="1780709" cy="1068425"/>
        </a:xfrm>
        <a:prstGeom prst="rect">
          <a:avLst/>
        </a:prstGeom>
        <a:solidFill>
          <a:schemeClr val="accent4">
            <a:hueOff val="3598689"/>
            <a:satOff val="-330"/>
            <a:lumOff val="10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Mirroring</a:t>
          </a:r>
        </a:p>
      </dsp:txBody>
      <dsp:txXfrm>
        <a:off x="2660892" y="1248901"/>
        <a:ext cx="1780709" cy="1068425"/>
      </dsp:txXfrm>
    </dsp:sp>
    <dsp:sp modelId="{93B81D72-A732-473D-9407-2D89378AF264}">
      <dsp:nvSpPr>
        <dsp:cNvPr id="0" name=""/>
        <dsp:cNvSpPr/>
      </dsp:nvSpPr>
      <dsp:spPr>
        <a:xfrm>
          <a:off x="1681502" y="2495397"/>
          <a:ext cx="1780709" cy="1068425"/>
        </a:xfrm>
        <a:prstGeom prst="rect">
          <a:avLst/>
        </a:prstGeom>
        <a:solidFill>
          <a:schemeClr val="accent4">
            <a:hueOff val="4798252"/>
            <a:satOff val="-440"/>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Distraction</a:t>
          </a:r>
        </a:p>
      </dsp:txBody>
      <dsp:txXfrm>
        <a:off x="1681502" y="2495397"/>
        <a:ext cx="1780709" cy="10684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EABB5-ACFF-4DD2-B214-3B3F6AE03945}">
      <dsp:nvSpPr>
        <dsp:cNvPr id="0" name=""/>
        <dsp:cNvSpPr/>
      </dsp:nvSpPr>
      <dsp:spPr>
        <a:xfrm>
          <a:off x="9707567" y="1070703"/>
          <a:ext cx="2213483" cy="221384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37AC39-5351-4D6B-BD6A-5A10C735625A}">
      <dsp:nvSpPr>
        <dsp:cNvPr id="0" name=""/>
        <dsp:cNvSpPr/>
      </dsp:nvSpPr>
      <dsp:spPr>
        <a:xfrm>
          <a:off x="9780604" y="1144510"/>
          <a:ext cx="2066231" cy="2066229"/>
        </a:xfrm>
        <a:prstGeom prst="ellipse">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W</a:t>
          </a:r>
          <a:r>
            <a:rPr lang="en-US" sz="1800" kern="1200" dirty="0"/>
            <a:t>ho should control the communications process?</a:t>
          </a:r>
          <a:endParaRPr lang="en-AU" sz="1800" kern="1200" dirty="0"/>
        </a:p>
      </dsp:txBody>
      <dsp:txXfrm>
        <a:off x="10076285" y="1439742"/>
        <a:ext cx="1476048" cy="1475767"/>
      </dsp:txXfrm>
    </dsp:sp>
    <dsp:sp modelId="{F8C4A544-9E55-4482-9FC7-82A205543F1A}">
      <dsp:nvSpPr>
        <dsp:cNvPr id="0" name=""/>
        <dsp:cNvSpPr/>
      </dsp:nvSpPr>
      <dsp:spPr>
        <a:xfrm rot="2700000">
          <a:off x="7418819" y="1070817"/>
          <a:ext cx="2213227" cy="2213227"/>
        </a:xfrm>
        <a:prstGeom prst="teardrop">
          <a:avLst>
            <a:gd name="adj" fmla="val 1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985AA-296B-438C-87C3-B5E5AD0D7F6C}">
      <dsp:nvSpPr>
        <dsp:cNvPr id="0" name=""/>
        <dsp:cNvSpPr/>
      </dsp:nvSpPr>
      <dsp:spPr>
        <a:xfrm>
          <a:off x="7494084" y="1144510"/>
          <a:ext cx="2066231" cy="2066229"/>
        </a:xfrm>
        <a:prstGeom prst="ellipse">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W</a:t>
          </a:r>
          <a:r>
            <a:rPr lang="en-US" sz="2000" kern="1200" dirty="0"/>
            <a:t>here should the message be conveyed?</a:t>
          </a:r>
          <a:endParaRPr lang="en-AU" sz="2000" kern="1200" dirty="0"/>
        </a:p>
      </dsp:txBody>
      <dsp:txXfrm>
        <a:off x="7788587" y="1439742"/>
        <a:ext cx="1476048" cy="1475767"/>
      </dsp:txXfrm>
    </dsp:sp>
    <dsp:sp modelId="{5276273C-7FBE-4461-AF85-55DD1B5BB00D}">
      <dsp:nvSpPr>
        <dsp:cNvPr id="0" name=""/>
        <dsp:cNvSpPr/>
      </dsp:nvSpPr>
      <dsp:spPr>
        <a:xfrm rot="2700000">
          <a:off x="5132300" y="1070817"/>
          <a:ext cx="2213227" cy="2213227"/>
        </a:xfrm>
        <a:prstGeom prst="teardrop">
          <a:avLst>
            <a:gd name="adj" fmla="val 1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E701F-39F5-4977-8C2F-CF12780180DF}">
      <dsp:nvSpPr>
        <dsp:cNvPr id="0" name=""/>
        <dsp:cNvSpPr/>
      </dsp:nvSpPr>
      <dsp:spPr>
        <a:xfrm>
          <a:off x="5206386" y="1144510"/>
          <a:ext cx="2066231" cy="2066229"/>
        </a:xfrm>
        <a:prstGeom prst="ellipse">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W</a:t>
          </a:r>
          <a:r>
            <a:rPr lang="en-US" sz="2000" kern="1200" dirty="0"/>
            <a:t>hat should they be told?</a:t>
          </a:r>
          <a:endParaRPr lang="en-AU" sz="2000" kern="1200" dirty="0"/>
        </a:p>
      </dsp:txBody>
      <dsp:txXfrm>
        <a:off x="5500889" y="1439742"/>
        <a:ext cx="1476048" cy="1475767"/>
      </dsp:txXfrm>
    </dsp:sp>
    <dsp:sp modelId="{DDC4042A-CC6F-4D4C-933F-D44DDE3C8BE4}">
      <dsp:nvSpPr>
        <dsp:cNvPr id="0" name=""/>
        <dsp:cNvSpPr/>
      </dsp:nvSpPr>
      <dsp:spPr>
        <a:xfrm rot="2700000">
          <a:off x="2844602" y="1070817"/>
          <a:ext cx="2213227" cy="2213227"/>
        </a:xfrm>
        <a:prstGeom prst="teardrop">
          <a:avLst>
            <a:gd name="adj" fmla="val 1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1C11E-915B-4D02-9DF2-D57A99526A5A}">
      <dsp:nvSpPr>
        <dsp:cNvPr id="0" name=""/>
        <dsp:cNvSpPr/>
      </dsp:nvSpPr>
      <dsp:spPr>
        <a:xfrm>
          <a:off x="2918689" y="1144510"/>
          <a:ext cx="2066231" cy="2066229"/>
        </a:xfrm>
        <a:prstGeom prst="ellipse">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W</a:t>
          </a:r>
          <a:r>
            <a:rPr lang="en-US" sz="2000" kern="1200" dirty="0"/>
            <a:t>hen should they be told?</a:t>
          </a:r>
          <a:endParaRPr lang="en-AU" sz="2000" kern="1200" dirty="0"/>
        </a:p>
      </dsp:txBody>
      <dsp:txXfrm>
        <a:off x="3214369" y="1439742"/>
        <a:ext cx="1476048" cy="1475767"/>
      </dsp:txXfrm>
    </dsp:sp>
    <dsp:sp modelId="{C441AE1A-F517-4B8B-9332-558FB7EF2825}">
      <dsp:nvSpPr>
        <dsp:cNvPr id="0" name=""/>
        <dsp:cNvSpPr/>
      </dsp:nvSpPr>
      <dsp:spPr>
        <a:xfrm rot="2700000">
          <a:off x="556904" y="1070817"/>
          <a:ext cx="2213227" cy="2213227"/>
        </a:xfrm>
        <a:prstGeom prst="teardrop">
          <a:avLst>
            <a:gd name="adj" fmla="val 1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A023E-1847-4AC9-98A5-40997D96FB88}">
      <dsp:nvSpPr>
        <dsp:cNvPr id="0" name=""/>
        <dsp:cNvSpPr/>
      </dsp:nvSpPr>
      <dsp:spPr>
        <a:xfrm>
          <a:off x="630991" y="1144510"/>
          <a:ext cx="2066231" cy="2066229"/>
        </a:xfrm>
        <a:prstGeom prst="ellipse">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b="1" kern="1200" dirty="0"/>
            <a:t>W</a:t>
          </a:r>
          <a:r>
            <a:rPr lang="en-AU" sz="2000" kern="1200" dirty="0"/>
            <a:t>ho should be told?</a:t>
          </a:r>
        </a:p>
      </dsp:txBody>
      <dsp:txXfrm>
        <a:off x="926672" y="1439742"/>
        <a:ext cx="1476048" cy="14757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2E2D3-7443-4DC8-9AAB-755A18A2CF3A}">
      <dsp:nvSpPr>
        <dsp:cNvPr id="0" name=""/>
        <dsp:cNvSpPr/>
      </dsp:nvSpPr>
      <dsp:spPr>
        <a:xfrm>
          <a:off x="1071" y="1111180"/>
          <a:ext cx="1690687" cy="2028824"/>
        </a:xfrm>
        <a:prstGeom prst="roundRect">
          <a:avLst>
            <a:gd name="adj" fmla="val 5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AU" sz="1700" kern="1200" dirty="0">
              <a:solidFill>
                <a:srgbClr val="FF0000"/>
              </a:solidFill>
            </a:rPr>
            <a:t>ATTENTION</a:t>
          </a:r>
        </a:p>
      </dsp:txBody>
      <dsp:txXfrm rot="16200000">
        <a:off x="-661677" y="1773930"/>
        <a:ext cx="1663636" cy="338137"/>
      </dsp:txXfrm>
    </dsp:sp>
    <dsp:sp modelId="{B8D64CBE-0AE8-4601-A300-177CE67F9210}">
      <dsp:nvSpPr>
        <dsp:cNvPr id="0" name=""/>
        <dsp:cNvSpPr/>
      </dsp:nvSpPr>
      <dsp:spPr>
        <a:xfrm>
          <a:off x="339209" y="1111180"/>
          <a:ext cx="1259562" cy="202882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t>Hook audience into your story</a:t>
          </a:r>
          <a:endParaRPr lang="en-AU" sz="2000" kern="1200" dirty="0"/>
        </a:p>
      </dsp:txBody>
      <dsp:txXfrm>
        <a:off x="339209" y="1111180"/>
        <a:ext cx="1259562" cy="2028824"/>
      </dsp:txXfrm>
    </dsp:sp>
    <dsp:sp modelId="{F7D99F4D-ADDC-42F9-AA99-9CC71991145A}">
      <dsp:nvSpPr>
        <dsp:cNvPr id="0" name=""/>
        <dsp:cNvSpPr/>
      </dsp:nvSpPr>
      <dsp:spPr>
        <a:xfrm>
          <a:off x="1750933" y="1111180"/>
          <a:ext cx="1690687" cy="2028824"/>
        </a:xfrm>
        <a:prstGeom prst="roundRect">
          <a:avLst>
            <a:gd name="adj" fmla="val 5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AU" sz="1700" kern="1200" dirty="0">
              <a:solidFill>
                <a:srgbClr val="FF0000"/>
              </a:solidFill>
            </a:rPr>
            <a:t>NEED</a:t>
          </a:r>
        </a:p>
      </dsp:txBody>
      <dsp:txXfrm rot="16200000">
        <a:off x="1088183" y="1773930"/>
        <a:ext cx="1663636" cy="338137"/>
      </dsp:txXfrm>
    </dsp:sp>
    <dsp:sp modelId="{DE79F7DC-263E-4292-A645-849BC5D57EE3}">
      <dsp:nvSpPr>
        <dsp:cNvPr id="0" name=""/>
        <dsp:cNvSpPr/>
      </dsp:nvSpPr>
      <dsp:spPr>
        <a:xfrm rot="5400000">
          <a:off x="1610289" y="2723843"/>
          <a:ext cx="298194" cy="253603"/>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F2F38-AB42-4E58-B12D-F9B4708EC5C6}">
      <dsp:nvSpPr>
        <dsp:cNvPr id="0" name=""/>
        <dsp:cNvSpPr/>
      </dsp:nvSpPr>
      <dsp:spPr>
        <a:xfrm>
          <a:off x="2089070" y="1111180"/>
          <a:ext cx="1259562" cy="202882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t>Offer a clear concise statement of need</a:t>
          </a:r>
          <a:endParaRPr lang="en-AU" sz="2000" kern="1200" dirty="0"/>
        </a:p>
      </dsp:txBody>
      <dsp:txXfrm>
        <a:off x="2089070" y="1111180"/>
        <a:ext cx="1259562" cy="2028824"/>
      </dsp:txXfrm>
    </dsp:sp>
    <dsp:sp modelId="{D6436708-6D56-49F2-BDEC-D4E01F493811}">
      <dsp:nvSpPr>
        <dsp:cNvPr id="0" name=""/>
        <dsp:cNvSpPr/>
      </dsp:nvSpPr>
      <dsp:spPr>
        <a:xfrm>
          <a:off x="3500794" y="1111180"/>
          <a:ext cx="1690687" cy="2028824"/>
        </a:xfrm>
        <a:prstGeom prst="roundRect">
          <a:avLst>
            <a:gd name="adj" fmla="val 5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AU" sz="1700" kern="1200" dirty="0">
              <a:solidFill>
                <a:srgbClr val="FF0000"/>
              </a:solidFill>
            </a:rPr>
            <a:t>ILLUSTRATION</a:t>
          </a:r>
        </a:p>
      </dsp:txBody>
      <dsp:txXfrm rot="16200000">
        <a:off x="2838045" y="1773930"/>
        <a:ext cx="1663636" cy="338137"/>
      </dsp:txXfrm>
    </dsp:sp>
    <dsp:sp modelId="{03E56168-BD1A-46CD-A558-010C66F4D4AA}">
      <dsp:nvSpPr>
        <dsp:cNvPr id="0" name=""/>
        <dsp:cNvSpPr/>
      </dsp:nvSpPr>
      <dsp:spPr>
        <a:xfrm rot="5400000">
          <a:off x="3360151" y="2723843"/>
          <a:ext cx="298194" cy="253603"/>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B26B3A-4DE8-4566-93B5-6BB34C0E41A5}">
      <dsp:nvSpPr>
        <dsp:cNvPr id="0" name=""/>
        <dsp:cNvSpPr/>
      </dsp:nvSpPr>
      <dsp:spPr>
        <a:xfrm>
          <a:off x="3838932" y="1111180"/>
          <a:ext cx="1259562" cy="202882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t>Discuss or give the scope and nature</a:t>
          </a:r>
          <a:endParaRPr lang="en-AU" sz="2000" kern="1200" dirty="0"/>
        </a:p>
      </dsp:txBody>
      <dsp:txXfrm>
        <a:off x="3838932" y="1111180"/>
        <a:ext cx="1259562" cy="2028824"/>
      </dsp:txXfrm>
    </dsp:sp>
    <dsp:sp modelId="{ADC72154-98EE-42EA-BAB4-22A2757C04E3}">
      <dsp:nvSpPr>
        <dsp:cNvPr id="0" name=""/>
        <dsp:cNvSpPr/>
      </dsp:nvSpPr>
      <dsp:spPr>
        <a:xfrm>
          <a:off x="5250656" y="1111180"/>
          <a:ext cx="1690687" cy="2028824"/>
        </a:xfrm>
        <a:prstGeom prst="roundRect">
          <a:avLst>
            <a:gd name="adj" fmla="val 5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AU" sz="1700" kern="1200" dirty="0">
              <a:solidFill>
                <a:srgbClr val="FF0000"/>
              </a:solidFill>
            </a:rPr>
            <a:t>RAMIFICATION</a:t>
          </a:r>
        </a:p>
      </dsp:txBody>
      <dsp:txXfrm rot="16200000">
        <a:off x="4587906" y="1773930"/>
        <a:ext cx="1663636" cy="338137"/>
      </dsp:txXfrm>
    </dsp:sp>
    <dsp:sp modelId="{832DF89A-96D3-4D5D-8AA1-7B06F47005CC}">
      <dsp:nvSpPr>
        <dsp:cNvPr id="0" name=""/>
        <dsp:cNvSpPr/>
      </dsp:nvSpPr>
      <dsp:spPr>
        <a:xfrm rot="5400000">
          <a:off x="5110012" y="2723843"/>
          <a:ext cx="298194" cy="253603"/>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F502FC-3133-406A-A224-70C56A2F3826}">
      <dsp:nvSpPr>
        <dsp:cNvPr id="0" name=""/>
        <dsp:cNvSpPr/>
      </dsp:nvSpPr>
      <dsp:spPr>
        <a:xfrm>
          <a:off x="7000517" y="1111180"/>
          <a:ext cx="1690687" cy="2028824"/>
        </a:xfrm>
        <a:prstGeom prst="roundRect">
          <a:avLst>
            <a:gd name="adj" fmla="val 5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AU" sz="1700" kern="1200" dirty="0">
              <a:solidFill>
                <a:srgbClr val="FF0000"/>
              </a:solidFill>
            </a:rPr>
            <a:t>SATISFACTION</a:t>
          </a:r>
        </a:p>
      </dsp:txBody>
      <dsp:txXfrm rot="16200000">
        <a:off x="6337768" y="1773930"/>
        <a:ext cx="1663636" cy="338137"/>
      </dsp:txXfrm>
    </dsp:sp>
    <dsp:sp modelId="{72DC02D3-9DE2-4ED0-B781-336037CCE7C0}">
      <dsp:nvSpPr>
        <dsp:cNvPr id="0" name=""/>
        <dsp:cNvSpPr/>
      </dsp:nvSpPr>
      <dsp:spPr>
        <a:xfrm rot="5400000">
          <a:off x="6859874" y="2723843"/>
          <a:ext cx="298194" cy="253603"/>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16A4CA-00DF-40BA-8E7E-A10E1D79B5D4}">
      <dsp:nvSpPr>
        <dsp:cNvPr id="0" name=""/>
        <dsp:cNvSpPr/>
      </dsp:nvSpPr>
      <dsp:spPr>
        <a:xfrm>
          <a:off x="8750379" y="1111180"/>
          <a:ext cx="1690687" cy="2028824"/>
        </a:xfrm>
        <a:prstGeom prst="roundRect">
          <a:avLst>
            <a:gd name="adj" fmla="val 5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AU" sz="1700" kern="1200" dirty="0">
              <a:solidFill>
                <a:srgbClr val="FF0000"/>
              </a:solidFill>
            </a:rPr>
            <a:t>VISUALISATION</a:t>
          </a:r>
        </a:p>
      </dsp:txBody>
      <dsp:txXfrm rot="16200000">
        <a:off x="8087629" y="1773930"/>
        <a:ext cx="1663636" cy="338137"/>
      </dsp:txXfrm>
    </dsp:sp>
    <dsp:sp modelId="{DFD99CD1-7270-49BD-A18F-783D7D384AE9}">
      <dsp:nvSpPr>
        <dsp:cNvPr id="0" name=""/>
        <dsp:cNvSpPr/>
      </dsp:nvSpPr>
      <dsp:spPr>
        <a:xfrm rot="5400000">
          <a:off x="8609735" y="2723843"/>
          <a:ext cx="298194" cy="253603"/>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70A33D-0E16-483D-BF06-503E5DBA07BD}">
      <dsp:nvSpPr>
        <dsp:cNvPr id="0" name=""/>
        <dsp:cNvSpPr/>
      </dsp:nvSpPr>
      <dsp:spPr>
        <a:xfrm>
          <a:off x="10500240" y="1111180"/>
          <a:ext cx="1690687" cy="2028824"/>
        </a:xfrm>
        <a:prstGeom prst="roundRect">
          <a:avLst>
            <a:gd name="adj" fmla="val 5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AU" sz="1700" kern="1200" dirty="0">
              <a:solidFill>
                <a:srgbClr val="FF0000"/>
              </a:solidFill>
            </a:rPr>
            <a:t>ACTION</a:t>
          </a:r>
        </a:p>
      </dsp:txBody>
      <dsp:txXfrm rot="16200000">
        <a:off x="9837491" y="1773930"/>
        <a:ext cx="1663636" cy="338137"/>
      </dsp:txXfrm>
    </dsp:sp>
    <dsp:sp modelId="{911996F3-39C9-469B-BCE0-67B89FD41961}">
      <dsp:nvSpPr>
        <dsp:cNvPr id="0" name=""/>
        <dsp:cNvSpPr/>
      </dsp:nvSpPr>
      <dsp:spPr>
        <a:xfrm rot="5400000">
          <a:off x="10359597" y="2723843"/>
          <a:ext cx="298194" cy="253603"/>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8C7FF-9F9D-44A2-97DF-4BE59ECC0DA6}">
      <dsp:nvSpPr>
        <dsp:cNvPr id="0" name=""/>
        <dsp:cNvSpPr/>
      </dsp:nvSpPr>
      <dsp:spPr>
        <a:xfrm>
          <a:off x="0" y="4351810"/>
          <a:ext cx="12019581"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54021-9A32-45A6-AC1D-B90CA0CB4912}">
      <dsp:nvSpPr>
        <dsp:cNvPr id="0" name=""/>
        <dsp:cNvSpPr/>
      </dsp:nvSpPr>
      <dsp:spPr>
        <a:xfrm>
          <a:off x="0" y="3473695"/>
          <a:ext cx="12019581"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7D6756-8541-4656-A4A1-D71CE676228E}">
      <dsp:nvSpPr>
        <dsp:cNvPr id="0" name=""/>
        <dsp:cNvSpPr/>
      </dsp:nvSpPr>
      <dsp:spPr>
        <a:xfrm>
          <a:off x="0" y="2595581"/>
          <a:ext cx="12019581"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CE57D5-771C-4648-81C4-0195625061B1}">
      <dsp:nvSpPr>
        <dsp:cNvPr id="0" name=""/>
        <dsp:cNvSpPr/>
      </dsp:nvSpPr>
      <dsp:spPr>
        <a:xfrm>
          <a:off x="0" y="1717466"/>
          <a:ext cx="12019581"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A9BC5-6315-4AB7-ABC5-772CD6078682}">
      <dsp:nvSpPr>
        <dsp:cNvPr id="0" name=""/>
        <dsp:cNvSpPr/>
      </dsp:nvSpPr>
      <dsp:spPr>
        <a:xfrm>
          <a:off x="0" y="839352"/>
          <a:ext cx="12019581"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B4260F-1FC8-4FB9-A426-14794F0E6E68}">
      <dsp:nvSpPr>
        <dsp:cNvPr id="0" name=""/>
        <dsp:cNvSpPr/>
      </dsp:nvSpPr>
      <dsp:spPr>
        <a:xfrm>
          <a:off x="3125091" y="3052"/>
          <a:ext cx="8894489" cy="836299"/>
        </a:xfrm>
        <a:prstGeom prst="rect">
          <a:avLst/>
        </a:prstGeom>
        <a:noFill/>
        <a:ln>
          <a:noFill/>
        </a:ln>
        <a:effectLst/>
      </dsp:spPr>
      <dsp:style>
        <a:lnRef idx="0">
          <a:scrgbClr r="0" g="0" b="0"/>
        </a:lnRef>
        <a:fillRef idx="0">
          <a:scrgbClr r="0" g="0" b="0"/>
        </a:fillRef>
        <a:effectRef idx="0">
          <a:scrgbClr r="0" g="0" b="0"/>
        </a:effectRef>
        <a:fontRef idx="minor"/>
      </dsp:style>
    </dsp:sp>
    <dsp:sp modelId="{30D5439D-87AE-4AA0-B52E-CB23241A7064}">
      <dsp:nvSpPr>
        <dsp:cNvPr id="0" name=""/>
        <dsp:cNvSpPr/>
      </dsp:nvSpPr>
      <dsp:spPr>
        <a:xfrm>
          <a:off x="0" y="3052"/>
          <a:ext cx="3125091" cy="836299"/>
        </a:xfrm>
        <a:prstGeom prst="round2SameRect">
          <a:avLst>
            <a:gd name="adj1" fmla="val 1667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AU" sz="1700" b="1" kern="1200" dirty="0"/>
            <a:t>One to one</a:t>
          </a:r>
          <a:endParaRPr lang="en-AU" sz="1700" kern="1200" dirty="0"/>
        </a:p>
      </dsp:txBody>
      <dsp:txXfrm>
        <a:off x="40832" y="43884"/>
        <a:ext cx="3043427" cy="795467"/>
      </dsp:txXfrm>
    </dsp:sp>
    <dsp:sp modelId="{9C6079C0-3F50-40AD-A864-3EB176C98D24}">
      <dsp:nvSpPr>
        <dsp:cNvPr id="0" name=""/>
        <dsp:cNvSpPr/>
      </dsp:nvSpPr>
      <dsp:spPr>
        <a:xfrm>
          <a:off x="3125091" y="881167"/>
          <a:ext cx="8894489" cy="836299"/>
        </a:xfrm>
        <a:prstGeom prst="rect">
          <a:avLst/>
        </a:prstGeom>
        <a:noFill/>
        <a:ln>
          <a:noFill/>
        </a:ln>
        <a:effectLst/>
      </dsp:spPr>
      <dsp:style>
        <a:lnRef idx="0">
          <a:scrgbClr r="0" g="0" b="0"/>
        </a:lnRef>
        <a:fillRef idx="0">
          <a:scrgbClr r="0" g="0" b="0"/>
        </a:fillRef>
        <a:effectRef idx="0">
          <a:scrgbClr r="0" g="0" b="0"/>
        </a:effectRef>
        <a:fontRef idx="minor"/>
      </dsp:style>
    </dsp:sp>
    <dsp:sp modelId="{9FC6B88D-BDEC-4E2E-8B9A-01BB88380BFC}">
      <dsp:nvSpPr>
        <dsp:cNvPr id="0" name=""/>
        <dsp:cNvSpPr/>
      </dsp:nvSpPr>
      <dsp:spPr>
        <a:xfrm>
          <a:off x="0" y="881167"/>
          <a:ext cx="3125091" cy="836299"/>
        </a:xfrm>
        <a:prstGeom prst="round2SameRect">
          <a:avLst>
            <a:gd name="adj1" fmla="val 1667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AU" sz="1700" b="1" kern="1200" dirty="0"/>
            <a:t>Cascade</a:t>
          </a:r>
          <a:endParaRPr lang="en-AU" sz="1700" kern="1200" dirty="0"/>
        </a:p>
      </dsp:txBody>
      <dsp:txXfrm>
        <a:off x="40832" y="921999"/>
        <a:ext cx="3043427" cy="795467"/>
      </dsp:txXfrm>
    </dsp:sp>
    <dsp:sp modelId="{7AF25054-0ADE-420A-9E8D-48FA148CD478}">
      <dsp:nvSpPr>
        <dsp:cNvPr id="0" name=""/>
        <dsp:cNvSpPr/>
      </dsp:nvSpPr>
      <dsp:spPr>
        <a:xfrm>
          <a:off x="3125091" y="1759281"/>
          <a:ext cx="8894489" cy="836299"/>
        </a:xfrm>
        <a:prstGeom prst="rect">
          <a:avLst/>
        </a:prstGeom>
        <a:noFill/>
        <a:ln>
          <a:noFill/>
        </a:ln>
        <a:effectLst/>
      </dsp:spPr>
      <dsp:style>
        <a:lnRef idx="0">
          <a:scrgbClr r="0" g="0" b="0"/>
        </a:lnRef>
        <a:fillRef idx="0">
          <a:scrgbClr r="0" g="0" b="0"/>
        </a:fillRef>
        <a:effectRef idx="0">
          <a:scrgbClr r="0" g="0" b="0"/>
        </a:effectRef>
        <a:fontRef idx="minor"/>
      </dsp:style>
    </dsp:sp>
    <dsp:sp modelId="{F6C33309-C94C-4EBF-A236-753507D83D7F}">
      <dsp:nvSpPr>
        <dsp:cNvPr id="0" name=""/>
        <dsp:cNvSpPr/>
      </dsp:nvSpPr>
      <dsp:spPr>
        <a:xfrm>
          <a:off x="0" y="1759281"/>
          <a:ext cx="3125091" cy="836299"/>
        </a:xfrm>
        <a:prstGeom prst="round2SameRect">
          <a:avLst>
            <a:gd name="adj1" fmla="val 1667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AU" sz="1700" b="1" kern="1200" dirty="0"/>
            <a:t>One to one endorsement </a:t>
          </a:r>
        </a:p>
        <a:p>
          <a:pPr marL="0" lvl="0" indent="0" algn="ctr" defTabSz="755650">
            <a:lnSpc>
              <a:spcPct val="90000"/>
            </a:lnSpc>
            <a:spcBef>
              <a:spcPct val="0"/>
            </a:spcBef>
            <a:spcAft>
              <a:spcPct val="35000"/>
            </a:spcAft>
            <a:buNone/>
          </a:pPr>
          <a:r>
            <a:rPr lang="en-AU" sz="1700" b="1" kern="1200" dirty="0"/>
            <a:t>within a group</a:t>
          </a:r>
          <a:endParaRPr lang="en-AU" sz="1700" kern="1200" dirty="0"/>
        </a:p>
      </dsp:txBody>
      <dsp:txXfrm>
        <a:off x="40832" y="1800113"/>
        <a:ext cx="3043427" cy="795467"/>
      </dsp:txXfrm>
    </dsp:sp>
    <dsp:sp modelId="{47EB5543-AE71-4330-872B-4C747AAD0E59}">
      <dsp:nvSpPr>
        <dsp:cNvPr id="0" name=""/>
        <dsp:cNvSpPr/>
      </dsp:nvSpPr>
      <dsp:spPr>
        <a:xfrm>
          <a:off x="3125091" y="2637396"/>
          <a:ext cx="8894489" cy="836299"/>
        </a:xfrm>
        <a:prstGeom prst="rect">
          <a:avLst/>
        </a:prstGeom>
        <a:noFill/>
        <a:ln>
          <a:noFill/>
        </a:ln>
        <a:effectLst/>
      </dsp:spPr>
      <dsp:style>
        <a:lnRef idx="0">
          <a:scrgbClr r="0" g="0" b="0"/>
        </a:lnRef>
        <a:fillRef idx="0">
          <a:scrgbClr r="0" g="0" b="0"/>
        </a:fillRef>
        <a:effectRef idx="0">
          <a:scrgbClr r="0" g="0" b="0"/>
        </a:effectRef>
        <a:fontRef idx="minor"/>
      </dsp:style>
    </dsp:sp>
    <dsp:sp modelId="{7D40CF35-953F-4207-9D1E-504517425AB7}">
      <dsp:nvSpPr>
        <dsp:cNvPr id="0" name=""/>
        <dsp:cNvSpPr/>
      </dsp:nvSpPr>
      <dsp:spPr>
        <a:xfrm>
          <a:off x="0" y="2637396"/>
          <a:ext cx="3125091" cy="836299"/>
        </a:xfrm>
        <a:prstGeom prst="round2SameRect">
          <a:avLst>
            <a:gd name="adj1" fmla="val 1667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Round table management-led consensus</a:t>
          </a:r>
          <a:endParaRPr lang="en-AU" sz="1700" kern="1200" dirty="0"/>
        </a:p>
      </dsp:txBody>
      <dsp:txXfrm>
        <a:off x="40832" y="2678228"/>
        <a:ext cx="3043427" cy="795467"/>
      </dsp:txXfrm>
    </dsp:sp>
    <dsp:sp modelId="{DC043AE2-BC0C-45C7-B6CF-2A3C218D7819}">
      <dsp:nvSpPr>
        <dsp:cNvPr id="0" name=""/>
        <dsp:cNvSpPr/>
      </dsp:nvSpPr>
      <dsp:spPr>
        <a:xfrm>
          <a:off x="3125091" y="3515510"/>
          <a:ext cx="8894489" cy="836299"/>
        </a:xfrm>
        <a:prstGeom prst="rect">
          <a:avLst/>
        </a:prstGeom>
        <a:noFill/>
        <a:ln>
          <a:noFill/>
        </a:ln>
        <a:effectLst/>
      </dsp:spPr>
      <dsp:style>
        <a:lnRef idx="0">
          <a:scrgbClr r="0" g="0" b="0"/>
        </a:lnRef>
        <a:fillRef idx="0">
          <a:scrgbClr r="0" g="0" b="0"/>
        </a:fillRef>
        <a:effectRef idx="0">
          <a:scrgbClr r="0" g="0" b="0"/>
        </a:effectRef>
        <a:fontRef idx="minor"/>
      </dsp:style>
    </dsp:sp>
    <dsp:sp modelId="{1EC5F3F6-76DC-4901-8B7A-555B650CAC46}">
      <dsp:nvSpPr>
        <dsp:cNvPr id="0" name=""/>
        <dsp:cNvSpPr/>
      </dsp:nvSpPr>
      <dsp:spPr>
        <a:xfrm>
          <a:off x="0" y="3515510"/>
          <a:ext cx="3125091" cy="836299"/>
        </a:xfrm>
        <a:prstGeom prst="round2SameRect">
          <a:avLst>
            <a:gd name="adj1" fmla="val 1667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AU" sz="1800" b="1" kern="1200" dirty="0"/>
            <a:t>Round table consensus </a:t>
          </a:r>
        </a:p>
        <a:p>
          <a:pPr marL="0" lvl="0" indent="0" algn="ctr" defTabSz="800100">
            <a:lnSpc>
              <a:spcPct val="90000"/>
            </a:lnSpc>
            <a:spcBef>
              <a:spcPct val="0"/>
            </a:spcBef>
            <a:spcAft>
              <a:spcPct val="35000"/>
            </a:spcAft>
            <a:buNone/>
          </a:pPr>
          <a:r>
            <a:rPr lang="en-AU" sz="1800" b="1" kern="1200" dirty="0"/>
            <a:t>for a group decision</a:t>
          </a:r>
          <a:endParaRPr lang="en-AU" sz="1800" kern="1200" dirty="0"/>
        </a:p>
      </dsp:txBody>
      <dsp:txXfrm>
        <a:off x="40832" y="3556342"/>
        <a:ext cx="3043427" cy="7954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BA36-1DAF-4E7B-B731-7A00761AC28A}">
      <dsp:nvSpPr>
        <dsp:cNvPr id="0" name=""/>
        <dsp:cNvSpPr/>
      </dsp:nvSpPr>
      <dsp:spPr>
        <a:xfrm>
          <a:off x="2718382" y="0"/>
          <a:ext cx="3294590" cy="1317836"/>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CC28D-AF0B-472D-B62E-979C416920A1}">
      <dsp:nvSpPr>
        <dsp:cNvPr id="0" name=""/>
        <dsp:cNvSpPr/>
      </dsp:nvSpPr>
      <dsp:spPr>
        <a:xfrm>
          <a:off x="3113733" y="230621"/>
          <a:ext cx="1087214" cy="64573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6228" rIns="0" bIns="49530" numCol="1" spcCol="1270" anchor="ctr" anchorCtr="0">
          <a:noAutofit/>
        </a:bodyPr>
        <a:lstStyle/>
        <a:p>
          <a:pPr marL="0" lvl="0" indent="0" algn="ctr" defTabSz="577850">
            <a:lnSpc>
              <a:spcPct val="90000"/>
            </a:lnSpc>
            <a:spcBef>
              <a:spcPct val="0"/>
            </a:spcBef>
            <a:spcAft>
              <a:spcPct val="35000"/>
            </a:spcAft>
            <a:buNone/>
          </a:pPr>
          <a:r>
            <a:rPr lang="en-AU" sz="1300" kern="1200" dirty="0"/>
            <a:t>Advantages</a:t>
          </a:r>
        </a:p>
      </dsp:txBody>
      <dsp:txXfrm>
        <a:off x="3113733" y="230621"/>
        <a:ext cx="1087214" cy="645739"/>
      </dsp:txXfrm>
    </dsp:sp>
    <dsp:sp modelId="{0FAAF298-FD5E-4A40-AB63-C95A0347A7FF}">
      <dsp:nvSpPr>
        <dsp:cNvPr id="0" name=""/>
        <dsp:cNvSpPr/>
      </dsp:nvSpPr>
      <dsp:spPr>
        <a:xfrm>
          <a:off x="4365678" y="441475"/>
          <a:ext cx="1284890" cy="64573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6228" rIns="0" bIns="49530" numCol="1" spcCol="1270" anchor="ctr" anchorCtr="0">
          <a:noAutofit/>
        </a:bodyPr>
        <a:lstStyle/>
        <a:p>
          <a:pPr marL="0" lvl="0" indent="0" algn="ctr" defTabSz="577850">
            <a:lnSpc>
              <a:spcPct val="90000"/>
            </a:lnSpc>
            <a:spcBef>
              <a:spcPct val="0"/>
            </a:spcBef>
            <a:spcAft>
              <a:spcPct val="35000"/>
            </a:spcAft>
            <a:buNone/>
          </a:pPr>
          <a:r>
            <a:rPr lang="en-AU" sz="1300" kern="1200" dirty="0"/>
            <a:t>Disadvantages</a:t>
          </a:r>
        </a:p>
      </dsp:txBody>
      <dsp:txXfrm>
        <a:off x="4365678" y="441475"/>
        <a:ext cx="1284890" cy="64573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E4A957-BF71-5BDA-AFC2-889C532CA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4336BCD-EABE-F96C-BF68-CF621B495F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BE5727-3E6F-4925-8597-1EC7E0299EE7}" type="datetimeFigureOut">
              <a:rPr lang="en-AU" smtClean="0"/>
              <a:t>22/04/2024</a:t>
            </a:fld>
            <a:endParaRPr lang="en-AU"/>
          </a:p>
        </p:txBody>
      </p:sp>
      <p:sp>
        <p:nvSpPr>
          <p:cNvPr id="4" name="Footer Placeholder 3">
            <a:extLst>
              <a:ext uri="{FF2B5EF4-FFF2-40B4-BE49-F238E27FC236}">
                <a16:creationId xmlns:a16="http://schemas.microsoft.com/office/drawing/2014/main" id="{1408DF88-BF7D-F2FE-E903-6015AFE10A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60256347-5139-9CF1-2F8A-92B34D0B82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CD2BFF-FE0D-4C67-909E-D800182E0E86}" type="slidenum">
              <a:rPr lang="en-AU" smtClean="0"/>
              <a:t>‹#›</a:t>
            </a:fld>
            <a:endParaRPr lang="en-AU"/>
          </a:p>
        </p:txBody>
      </p:sp>
    </p:spTree>
    <p:extLst>
      <p:ext uri="{BB962C8B-B14F-4D97-AF65-F5344CB8AC3E}">
        <p14:creationId xmlns:p14="http://schemas.microsoft.com/office/powerpoint/2010/main" val="113042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7E1B4-F75D-4C27-897B-8A7323C63F9F}" type="datetimeFigureOut">
              <a:rPr lang="en-AU" smtClean="0"/>
              <a:t>22/04/2024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CCD0D-43B3-45C8-9207-AD9E3C62270F}" type="slidenum">
              <a:rPr lang="en-AU" smtClean="0"/>
              <a:t>‹#›</a:t>
            </a:fld>
            <a:endParaRPr lang="en-AU"/>
          </a:p>
        </p:txBody>
      </p:sp>
    </p:spTree>
    <p:extLst>
      <p:ext uri="{BB962C8B-B14F-4D97-AF65-F5344CB8AC3E}">
        <p14:creationId xmlns:p14="http://schemas.microsoft.com/office/powerpoint/2010/main" val="18078925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uideinc.org/2016/07/12/team-building-activity-mine-fiel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1249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1D44E-8705-D791-5C99-08298C598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ECDDD-AB45-BFE6-AB2C-CAA3FD186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4CA9F-68EE-11C6-F138-B5192C2CBFBD}"/>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32826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3DD9-D056-233F-FDB3-33F1701DF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C75E5-5299-79E2-B0FD-1B19BFBD6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73F41B-0FAD-FA4A-5261-9F19F14A034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50606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FA4C7-176D-B730-B797-242353862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7D890-2198-0F1B-F6E8-B1BC3289D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8C490-460E-7CF6-06D4-3C20AA8F7792}"/>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9992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6E5D-1A32-5645-62E2-4E54EE288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60BBE-CBE6-4703-53F3-BD3E5EB71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849BA-49F4-8FD8-771A-3C9A8D6F6A49}"/>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286934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EEC2E-2DC6-3442-30E2-43B5EDAD6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AF208-D931-074E-042F-762FE3F67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DBB37E-AA43-BA97-D0F9-9B1D23B0ACDE}"/>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86200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E15A4-147E-9A67-417D-73E03284D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5081E-12A2-0B27-5CD2-878AD01A9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AD792-7C9F-EB3A-18CA-97885CBC27D8}"/>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626512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F7EAD-8757-FF57-3152-AEA266993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7C4D-834D-8549-ABF0-FCBCFDE23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93284-45E3-01EA-ABAC-89ECCEB21402}"/>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57863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3739F-119F-9323-A78D-71364F638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513E1-684F-AA74-36CF-09FD96EE2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7EFF3-E1A6-7139-DE56-FBC14D04FA34}"/>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70569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2E747-A4B9-5F1B-C57A-CFAE69473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61BB5-C5DB-35DF-4F41-AF253D032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17562-F146-7AC7-BD77-72867E56438A}"/>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4783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4C1AE-8433-426C-3144-C4EDF6C3F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BE61E-EB5A-3595-8C6E-1AAFB9588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02C6A-B419-908F-3D74-04D73D92C3F7}"/>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3823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2</a:t>
            </a:r>
            <a:r>
              <a:rPr lang="en-AU" baseline="30000" dirty="0"/>
              <a:t>nd</a:t>
            </a:r>
            <a:r>
              <a:rPr lang="en-AU" dirty="0"/>
              <a:t> video better</a:t>
            </a:r>
          </a:p>
        </p:txBody>
      </p:sp>
    </p:spTree>
    <p:extLst>
      <p:ext uri="{BB962C8B-B14F-4D97-AF65-F5344CB8AC3E}">
        <p14:creationId xmlns:p14="http://schemas.microsoft.com/office/powerpoint/2010/main" val="2856344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D9970-B26F-6B32-7018-1763E6FDE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A5CF6-298A-0701-29C3-0B09C6D34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C0780-E3FE-05A2-2B8F-592F334A263A}"/>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84595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B018A-4C5B-A3F4-FC45-99615C870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B77D7-D2F1-B9D1-A954-34B3D1A320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7F5D8-ADD3-80BF-5D1E-1E9FD7D9EF0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6769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F77D7-5F1A-CF7F-AB0C-B2E04B2C6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4898D-0EE0-06CA-8CE8-7275733DB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3B2DD-F90D-A2C7-A56C-B684CD2BE2AC}"/>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172468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57B76-2C39-F6B2-E7BA-350ED9E1B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154E1-8140-F3D1-E3BC-EEB0E2545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95BB27-5001-F3DA-8060-E93B08142A38}"/>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048660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You are to act as though you are interested in the counselling services that the student is discussing. </a:t>
            </a:r>
          </a:p>
          <a:p>
            <a:pPr marL="0" indent="0">
              <a:buNone/>
            </a:pPr>
            <a:r>
              <a:rPr lang="en-US" dirty="0"/>
              <a:t>Ask questions regarding what services they have available, what the costs would be, and who is eligible for the service. Seek clarification on questions and feel free to make mistakes to get them to correct or reclarify information.</a:t>
            </a:r>
          </a:p>
          <a:p>
            <a:endParaRPr lang="en-AU" dirty="0"/>
          </a:p>
        </p:txBody>
      </p:sp>
    </p:spTree>
    <p:extLst>
      <p:ext uri="{BB962C8B-B14F-4D97-AF65-F5344CB8AC3E}">
        <p14:creationId xmlns:p14="http://schemas.microsoft.com/office/powerpoint/2010/main" val="111660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DAE22-361C-7A5D-F7B5-A0C0249D2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A9B18-CCF0-BC45-81E3-15988607B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C91E3-70C2-5923-E2F8-9049CF66AA69}"/>
              </a:ext>
            </a:extLst>
          </p:cNvPr>
          <p:cNvSpPr>
            <a:spLocks noGrp="1"/>
          </p:cNvSpPr>
          <p:nvPr>
            <p:ph type="body" idx="1"/>
          </p:nvPr>
        </p:nvSpPr>
        <p:spPr/>
        <p:txBody>
          <a:bodyPr/>
          <a:lstStyle/>
          <a:p>
            <a:pPr marL="0" indent="0">
              <a:buNone/>
            </a:pPr>
            <a:r>
              <a:rPr lang="en-US" dirty="0"/>
              <a:t>You are to act as though you are interested in the counselling services that the student is discussing. </a:t>
            </a:r>
          </a:p>
          <a:p>
            <a:pPr marL="0" indent="0">
              <a:buNone/>
            </a:pPr>
            <a:r>
              <a:rPr lang="en-US" dirty="0"/>
              <a:t>Ask questions regarding what services they have available, what the costs would be, and who is eligible for the service. Seek clarification on questions and feel free to make mistakes to get them to correct or reclarify information.</a:t>
            </a:r>
          </a:p>
          <a:p>
            <a:endParaRPr lang="en-AU" dirty="0"/>
          </a:p>
        </p:txBody>
      </p:sp>
    </p:spTree>
    <p:extLst>
      <p:ext uri="{BB962C8B-B14F-4D97-AF65-F5344CB8AC3E}">
        <p14:creationId xmlns:p14="http://schemas.microsoft.com/office/powerpoint/2010/main" val="2296461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Documents to be provided to the students for this role-play: </a:t>
            </a:r>
          </a:p>
          <a:p>
            <a:r>
              <a:rPr lang="en-US" dirty="0"/>
              <a:t>ü Job description</a:t>
            </a:r>
          </a:p>
          <a:p>
            <a:r>
              <a:rPr lang="en-US" dirty="0"/>
              <a:t>ü Confidentiality Form </a:t>
            </a:r>
          </a:p>
          <a:p>
            <a:r>
              <a:rPr lang="en-US" dirty="0"/>
              <a:t>You will provide the student with the job description for their role in the rehabilitation centre, ask them to read it and then clarify their understanding of the role. You are then to outline the following tasks for them to complete on their shift. Their shift runs from 8am – 3pm. </a:t>
            </a:r>
          </a:p>
          <a:p>
            <a:r>
              <a:rPr lang="en-US" dirty="0"/>
              <a:t>• 8 am: they need to collect breakfast orders from the residents. </a:t>
            </a:r>
          </a:p>
          <a:p>
            <a:r>
              <a:rPr lang="en-US" dirty="0"/>
              <a:t>• 8:30 am: they need to deliver orders to the kitchen. </a:t>
            </a:r>
          </a:p>
          <a:p>
            <a:r>
              <a:rPr lang="en-US" dirty="0"/>
              <a:t>• 9:00 – 10:00 am: they need to deliver breakfast meals to residents and then collect plates and return to kitchen. </a:t>
            </a:r>
          </a:p>
          <a:p>
            <a:r>
              <a:rPr lang="en-US" dirty="0"/>
              <a:t>• 10:30 - 12:00: they need to assist clients in getting to rehab sessions. </a:t>
            </a:r>
          </a:p>
          <a:p>
            <a:r>
              <a:rPr lang="en-US" dirty="0"/>
              <a:t>• 12:00: they need to take lunch orders. </a:t>
            </a:r>
          </a:p>
          <a:p>
            <a:r>
              <a:rPr lang="en-US" dirty="0"/>
              <a:t>• 12:30: they need to deliver orders to the kitchen. </a:t>
            </a:r>
          </a:p>
          <a:p>
            <a:r>
              <a:rPr lang="en-US" dirty="0"/>
              <a:t>• 1.00 pm - 2.00 pm: they need to deliver lunch meals to residents and then collect plates and return to the kitchen. </a:t>
            </a:r>
          </a:p>
          <a:p>
            <a:r>
              <a:rPr lang="en-US" dirty="0"/>
              <a:t>• 2.00 pm-3.00 pm: they need to complete any relevant documentation and hand over their shift. </a:t>
            </a:r>
          </a:p>
          <a:p>
            <a:r>
              <a:rPr lang="en-US" dirty="0"/>
              <a:t>Clarify that they understand these tasks and have them repeat back to you. They should take notes for memory. Important: You will also need to provide the student with a blank confidentiality (industry relevant) form for them to sign, scan and email to you. You will need to give the student an email address or online storage place where there are to send or upload the scanned completed version to. Blank confidentiality agreements can be located online or from your training and assessment supervisor. </a:t>
            </a:r>
            <a:endParaRPr lang="en-AU" dirty="0"/>
          </a:p>
        </p:txBody>
      </p:sp>
    </p:spTree>
    <p:extLst>
      <p:ext uri="{BB962C8B-B14F-4D97-AF65-F5344CB8AC3E}">
        <p14:creationId xmlns:p14="http://schemas.microsoft.com/office/powerpoint/2010/main" val="3132428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act in the role of the Manager of a disability facility. The student will bring an issue to your attention. You are to role-play the situation with them and confirm that the suggested action was wrong and that you appreciate that they have brought it to your attention. Instructions to be given to the Student “You are required to perform the tasks as outlined in the Student Assessment Guide to demonstrate your skills for the unit(s). I will observe you performing these tasks to ensure you can demonstrate the necessary skills, and I will record my observations using this checklist. I may also ask you some questions to confirm your understanding of the tasks”. During this task, you will be required to demonstrate your ability to: • Communicate effectively with people • Collaborate with colleagues • Address constraints to communication • Report problems to supervisor • Complete workplace correspondence and documentation • Contribute to continuous improvement</a:t>
            </a:r>
            <a:endParaRPr lang="en-AU" dirty="0"/>
          </a:p>
        </p:txBody>
      </p:sp>
    </p:spTree>
    <p:extLst>
      <p:ext uri="{BB962C8B-B14F-4D97-AF65-F5344CB8AC3E}">
        <p14:creationId xmlns:p14="http://schemas.microsoft.com/office/powerpoint/2010/main" val="244473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Team Building Activity: Mine Field | GUIDE, Inc. (guideinc.org)</a:t>
            </a:r>
            <a:endParaRPr lang="en-AU" dirty="0"/>
          </a:p>
        </p:txBody>
      </p:sp>
    </p:spTree>
    <p:extLst>
      <p:ext uri="{BB962C8B-B14F-4D97-AF65-F5344CB8AC3E}">
        <p14:creationId xmlns:p14="http://schemas.microsoft.com/office/powerpoint/2010/main" val="404856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Gather your group of students together and hand out a piece of paper and a pen or pencil to each one. Tell them you will give them verbal instructions on drawing an object, one step at a time. For example, you might give them instructions like: • Draw a square, measuring 5 inches on each side. • Draw a circle within the square, such that it fits exactly in the middle of the square. • Intersect 2 lines through the circle, dividing the circle into 4 equal parts. As the exercise continues, it will get progressively harder; one misstep could mean that every following instruction is misinterpreted or misapplied. Students will need to listen carefully to ensure their drawing comes out accurately. Once the instructions have all been read, compare drawings and decide who won. Then use the following reflection: Imagine you have had a very busy day answering phone calls, and you forget to document a client's symptom of experiencing pain in their left hip. What might the consequences of this be for the client? https://www.youtube.com/watch?v=HcjOVJTSmdI</a:t>
            </a:r>
            <a:endParaRPr lang="en-AU" dirty="0"/>
          </a:p>
        </p:txBody>
      </p:sp>
    </p:spTree>
    <p:extLst>
      <p:ext uri="{BB962C8B-B14F-4D97-AF65-F5344CB8AC3E}">
        <p14:creationId xmlns:p14="http://schemas.microsoft.com/office/powerpoint/2010/main" val="376248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56133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FC7DC-EA40-A386-8C7C-335DC1E53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6454C-0791-2279-C22E-A73092F83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34473-836A-F6A2-2EC4-CCF3450FE094}"/>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6498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0C91B-DD8D-E61C-BCCB-CEF07301E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B9C37-42ED-AA58-76D6-A25D8C404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867FC-C88C-2F39-F660-70AB7FA34C65}"/>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69568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EB690-F8FB-0D4A-7E6B-277699F0A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53E7D-5EB3-019C-01E0-E8A6E3EBF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985C6-2C4F-FC65-1294-2A220E0F9950}"/>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64957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D4B1-23A9-D3E6-9C51-0A921B199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7CF2D-9C00-9DA7-2212-A67727C0A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3154C-6512-2637-63D6-5EAAD0F6FDF2}"/>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03929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C4EE98F-76E7-4F30-9CF0-EB45DDCE22E3}" type="datetime1">
              <a:rPr lang="en-AU" smtClean="0"/>
              <a:t>22/04/2024</a:t>
            </a:fld>
            <a:endParaRPr lang="en-AU"/>
          </a:p>
        </p:txBody>
      </p:sp>
      <p:sp>
        <p:nvSpPr>
          <p:cNvPr id="5" name="Footer Placeholder 4"/>
          <p:cNvSpPr>
            <a:spLocks noGrp="1"/>
          </p:cNvSpPr>
          <p:nvPr>
            <p:ph type="ftr" sz="quarter" idx="11"/>
          </p:nvPr>
        </p:nvSpPr>
        <p:spPr>
          <a:xfrm>
            <a:off x="1371600" y="4323845"/>
            <a:ext cx="6400800" cy="365125"/>
          </a:xfrm>
        </p:spPr>
        <p:txBody>
          <a:bodyPr/>
          <a:lstStyle/>
          <a:p>
            <a:endParaRPr lang="en-AU"/>
          </a:p>
        </p:txBody>
      </p:sp>
      <p:sp>
        <p:nvSpPr>
          <p:cNvPr id="6" name="Slide Number Placeholder 5"/>
          <p:cNvSpPr>
            <a:spLocks noGrp="1"/>
          </p:cNvSpPr>
          <p:nvPr>
            <p:ph type="sldNum" sz="quarter" idx="12"/>
          </p:nvPr>
        </p:nvSpPr>
        <p:spPr>
          <a:xfrm>
            <a:off x="8077200" y="1430866"/>
            <a:ext cx="2743200" cy="365125"/>
          </a:xfrm>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115632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B2E014-0A9B-4C12-A767-AB70811C42C7}" type="datetime1">
              <a:rPr lang="en-AU" smtClean="0"/>
              <a:t>22/04/2024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147334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162F6C7-E295-4C74-8A3F-091283538EF8}" type="datetime1">
              <a:rPr lang="en-AU" smtClean="0"/>
              <a:t>22/04/2024</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234190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307DE84-D584-43E1-AC41-B8160561AF93}" type="datetime1">
              <a:rPr lang="en-AU" smtClean="0"/>
              <a:t>22/04/2024</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A5D3CDCC-5ED2-4CB6-A50F-91799095761B}" type="slidenum">
              <a:rPr lang="en-AU" smtClean="0"/>
              <a:t>‹#›</a:t>
            </a:fld>
            <a:endParaRPr lang="en-A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95612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1E5259A-E16A-4328-AD8C-8DE434941D04}" type="datetime1">
              <a:rPr lang="en-AU" smtClean="0"/>
              <a:t>22/04/2024</a:t>
            </a:fld>
            <a:endParaRPr lang="en-AU"/>
          </a:p>
        </p:txBody>
      </p:sp>
      <p:sp>
        <p:nvSpPr>
          <p:cNvPr id="6" name="Footer Placeholder 5"/>
          <p:cNvSpPr>
            <a:spLocks noGrp="1"/>
          </p:cNvSpPr>
          <p:nvPr>
            <p:ph type="ftr" sz="quarter" idx="11"/>
          </p:nvPr>
        </p:nvSpPr>
        <p:spPr>
          <a:xfrm>
            <a:off x="685800" y="378883"/>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2393339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E593242-45C1-4489-AC75-08C5AA368CE4}" type="datetime1">
              <a:rPr lang="en-AU" smtClean="0"/>
              <a:t>22/04/2024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1706021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92F23A-FF93-4ED7-90C0-D66CA3A81788}" type="datetime1">
              <a:rPr lang="en-AU" smtClean="0"/>
              <a:t>22/04/2024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77922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3DEAE-30B8-4918-981F-19A0C74A253A}" type="datetime1">
              <a:rPr lang="en-AU" smtClean="0"/>
              <a:t>22/04/2024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213842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14A925D-D480-4CC8-9500-EFE5C8DF9A1E}" type="datetime1">
              <a:rPr lang="en-AU" smtClean="0"/>
              <a:t>22/04/2024</a:t>
            </a:fld>
            <a:endParaRPr lang="en-AU"/>
          </a:p>
        </p:txBody>
      </p:sp>
      <p:sp>
        <p:nvSpPr>
          <p:cNvPr id="5" name="Footer Placeholder 4"/>
          <p:cNvSpPr>
            <a:spLocks noGrp="1"/>
          </p:cNvSpPr>
          <p:nvPr>
            <p:ph type="ftr" sz="quarter" idx="11"/>
          </p:nvPr>
        </p:nvSpPr>
        <p:spPr>
          <a:xfrm>
            <a:off x="685800" y="381000"/>
            <a:ext cx="6991492" cy="36512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287652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80E8B3-460E-4CF6-AB4E-3ABC9FABB888}" type="datetime1">
              <a:rPr lang="en-AU" smtClean="0"/>
              <a:t>22/04/2024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256865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52BD3E1-D904-4A79-AF6B-3D7328A9D647}" type="datetime1">
              <a:rPr lang="en-AU" smtClean="0"/>
              <a:t>22/04/2024</a:t>
            </a:fld>
            <a:endParaRPr lang="en-AU"/>
          </a:p>
        </p:txBody>
      </p:sp>
      <p:sp>
        <p:nvSpPr>
          <p:cNvPr id="5" name="Footer Placeholder 4"/>
          <p:cNvSpPr>
            <a:spLocks noGrp="1"/>
          </p:cNvSpPr>
          <p:nvPr>
            <p:ph type="ftr" sz="quarter" idx="11"/>
          </p:nvPr>
        </p:nvSpPr>
        <p:spPr>
          <a:xfrm>
            <a:off x="685800" y="381001"/>
            <a:ext cx="6991492" cy="36406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361237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D7D800-B84A-4ACA-8276-8C71177E98CD}" type="datetime1">
              <a:rPr lang="en-AU" smtClean="0"/>
              <a:t>22/04/2024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376218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136482-9EF2-43DA-B918-5DF3839802C7}" type="datetime1">
              <a:rPr lang="en-AU" smtClean="0"/>
              <a:t>22/04/2024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121833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29F18E-F1D8-4021-8445-800EC8C56D75}" type="datetime1">
              <a:rPr lang="en-AU" smtClean="0"/>
              <a:t>22/04/2024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246071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8FEBB-C2C2-468E-962E-D553CCC57C62}" type="datetime1">
              <a:rPr lang="en-AU" smtClean="0"/>
              <a:t>22/04/2024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42994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2EE29E-6590-4FE1-A523-B3B6228A1DCE}" type="datetime1">
              <a:rPr lang="en-AU" smtClean="0"/>
              <a:t>22/04/2024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36977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097DCE-64A3-4160-AC3C-FA930B6B37FD}" type="datetime1">
              <a:rPr lang="en-AU" smtClean="0"/>
              <a:t>22/04/2024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D3CDCC-5ED2-4CB6-A50F-91799095761B}" type="slidenum">
              <a:rPr lang="en-AU" smtClean="0"/>
              <a:t>‹#›</a:t>
            </a:fld>
            <a:endParaRPr lang="en-AU"/>
          </a:p>
        </p:txBody>
      </p:sp>
    </p:spTree>
    <p:extLst>
      <p:ext uri="{BB962C8B-B14F-4D97-AF65-F5344CB8AC3E}">
        <p14:creationId xmlns:p14="http://schemas.microsoft.com/office/powerpoint/2010/main" val="223270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E796D1C-D972-46BC-A830-3899713F6FEA}" type="datetime1">
              <a:rPr lang="en-AU" smtClean="0"/>
              <a:t>22/04/2024</a:t>
            </a:fld>
            <a:endParaRPr lang="en-A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D3CDCC-5ED2-4CB6-A50F-91799095761B}" type="slidenum">
              <a:rPr lang="en-AU" smtClean="0"/>
              <a:t>‹#›</a:t>
            </a:fld>
            <a:endParaRPr lang="en-AU"/>
          </a:p>
        </p:txBody>
      </p:sp>
    </p:spTree>
    <p:extLst>
      <p:ext uri="{BB962C8B-B14F-4D97-AF65-F5344CB8AC3E}">
        <p14:creationId xmlns:p14="http://schemas.microsoft.com/office/powerpoint/2010/main" val="39533281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26.xml"/><Relationship Id="rId7" Type="http://schemas.openxmlformats.org/officeDocument/2006/relationships/slide" Target="slide7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4.xml"/><Relationship Id="rId5" Type="http://schemas.openxmlformats.org/officeDocument/2006/relationships/slide" Target="slide58.xml"/><Relationship Id="rId10" Type="http://schemas.openxmlformats.org/officeDocument/2006/relationships/slide" Target="slide101.xml"/><Relationship Id="rId4" Type="http://schemas.openxmlformats.org/officeDocument/2006/relationships/slide" Target="slide45.xml"/><Relationship Id="rId9" Type="http://schemas.openxmlformats.org/officeDocument/2006/relationships/slide" Target="slide8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10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10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10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10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slide" Target="slide1.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15.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image" Target="../media/image4.png"/><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youtube.com/watch?v=3_dAkDsBQy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slide" Target="slide1.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slide" Target="slide1.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hyperlink" Target="https://www.youtube.com/watch?v=LMb65w9nLyo"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43.xml"/><Relationship Id="rId18" Type="http://schemas.openxmlformats.org/officeDocument/2006/relationships/slide" Target="slide75.xml"/><Relationship Id="rId3" Type="http://schemas.openxmlformats.org/officeDocument/2006/relationships/slide" Target="slide28.xml"/><Relationship Id="rId21" Type="http://schemas.openxmlformats.org/officeDocument/2006/relationships/image" Target="../media/image4.png"/><Relationship Id="rId7" Type="http://schemas.openxmlformats.org/officeDocument/2006/relationships/slide" Target="slide80.xml"/><Relationship Id="rId12" Type="http://schemas.openxmlformats.org/officeDocument/2006/relationships/slide" Target="slide33.xml"/><Relationship Id="rId17" Type="http://schemas.openxmlformats.org/officeDocument/2006/relationships/slide" Target="slide73.xml"/><Relationship Id="rId2" Type="http://schemas.openxmlformats.org/officeDocument/2006/relationships/slide" Target="slide3.xml"/><Relationship Id="rId16" Type="http://schemas.openxmlformats.org/officeDocument/2006/relationships/slide" Target="slide63.xml"/><Relationship Id="rId20"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65.xml"/><Relationship Id="rId11" Type="http://schemas.openxmlformats.org/officeDocument/2006/relationships/slide" Target="slide21.xml"/><Relationship Id="rId5" Type="http://schemas.openxmlformats.org/officeDocument/2006/relationships/slide" Target="slide60.xml"/><Relationship Id="rId15" Type="http://schemas.openxmlformats.org/officeDocument/2006/relationships/slide" Target="slide57.xml"/><Relationship Id="rId10" Type="http://schemas.openxmlformats.org/officeDocument/2006/relationships/slide" Target="slide13.xml"/><Relationship Id="rId19" Type="http://schemas.openxmlformats.org/officeDocument/2006/relationships/slide" Target="slide81.xml"/><Relationship Id="rId4" Type="http://schemas.openxmlformats.org/officeDocument/2006/relationships/slide" Target="slide46.xml"/><Relationship Id="rId9" Type="http://schemas.openxmlformats.org/officeDocument/2006/relationships/slide" Target="slide4.xml"/><Relationship Id="rId14" Type="http://schemas.openxmlformats.org/officeDocument/2006/relationships/slide" Target="slide5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4.png"/><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slide" Target="slide1.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youtube.com/watch?v=LxXPH8YWz_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s://www.ideasthatwork.com.au/product/professional-boundaries/" TargetMode="External"/><Relationship Id="rId4" Type="http://schemas.openxmlformats.org/officeDocument/2006/relationships/hyperlink" Target="https://www.youtube.com/watch?v=yakEqrbRr0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0.xml"/><Relationship Id="rId7" Type="http://schemas.openxmlformats.org/officeDocument/2006/relationships/slide" Target="slide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outube.com/watch?v=VIVqdPzpfE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OY1JsGFZprc" TargetMode="External"/><Relationship Id="rId5" Type="http://schemas.openxmlformats.org/officeDocument/2006/relationships/image" Target="../media/image4.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health.gov.au/resources/apps-and-tools/health-funding-facts" TargetMode="Externa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study.com/academy/lesson/factors-that-influence-interpersonal-communication.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1.xml"/><Relationship Id="rId7" Type="http://schemas.openxmlformats.org/officeDocument/2006/relationships/slide" Target="slide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2.xml"/><Relationship Id="rId7" Type="http://schemas.openxmlformats.org/officeDocument/2006/relationships/slide" Target="slide1.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13.xml"/><Relationship Id="rId7" Type="http://schemas.openxmlformats.org/officeDocument/2006/relationships/image" Target="../media/image30.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4.xml"/><Relationship Id="rId7" Type="http://schemas.openxmlformats.org/officeDocument/2006/relationships/slide" Target="slide1.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5.xml"/><Relationship Id="rId7" Type="http://schemas.openxmlformats.org/officeDocument/2006/relationships/slide" Target="slide1.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hyperlink" Target="https://www.coursera.org/lecture/interpersonal-communication/how-generations-influence-communication-styles-habits-and-behaviors-VrVsD"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6.xml"/><Relationship Id="rId7" Type="http://schemas.openxmlformats.org/officeDocument/2006/relationships/slide" Target="slide1.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hyperlink" Target="https://www.formsimplicity.com/blog/generational-cheat-sheet/" TargetMode="External"/></Relationships>
</file>

<file path=ppt/slides/_rels/slide5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png"/><Relationship Id="rId7" Type="http://schemas.openxmlformats.org/officeDocument/2006/relationships/diagramColors" Target="../diagrams/colors17.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10" Type="http://schemas.openxmlformats.org/officeDocument/2006/relationships/hyperlink" Target="https://www.youtube.com/watch?v=_Of_YO0-B4k" TargetMode="External"/><Relationship Id="rId4" Type="http://schemas.openxmlformats.org/officeDocument/2006/relationships/diagramData" Target="../diagrams/data17.xml"/><Relationship Id="rId9" Type="http://schemas.openxmlformats.org/officeDocument/2006/relationships/hyperlink" Target="https://www.youtube.com/watch?v=BcC9YSTa8B8"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s://www.youtube.com/watch?v=oTJs5LJ4YKU" TargetMode="External"/><Relationship Id="rId4" Type="http://schemas.openxmlformats.org/officeDocument/2006/relationships/hyperlink" Target="https://www.youtube.com/watch?v=W1RY_72O_LQ" TargetMode="External"/></Relationships>
</file>

<file path=ppt/slides/_rels/slide5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hyperlink" Target="https://www.youtube.com/watch?v=gMkRCTfMq8E" TargetMode="External"/><Relationship Id="rId5" Type="http://schemas.openxmlformats.org/officeDocument/2006/relationships/diagramQuickStyle" Target="../diagrams/quickStyle18.xml"/><Relationship Id="rId10" Type="http://schemas.openxmlformats.org/officeDocument/2006/relationships/hyperlink" Target="https://www.youtube.com/watch?v=XbY9pvFqEdA" TargetMode="External"/><Relationship Id="rId4" Type="http://schemas.openxmlformats.org/officeDocument/2006/relationships/diagramLayout" Target="../diagrams/layout18.xml"/><Relationship Id="rId9"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slide" Target="slide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4.png"/><Relationship Id="rId4" Type="http://schemas.openxmlformats.org/officeDocument/2006/relationships/diagramLayout" Target="../diagrams/layout19.xml"/><Relationship Id="rId9" Type="http://schemas.openxmlformats.org/officeDocument/2006/relationships/slide" Target="slide1.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s://www.youtube.com/watch?v=CIHkuLgeBcA" TargetMode="External"/><Relationship Id="rId4" Type="http://schemas.openxmlformats.org/officeDocument/2006/relationships/hyperlink" Target="https://www.indeed.com/career-advice/career-development/communicate-better-with-coworkers"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watch?v=VJUoqPdp4zQ"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7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hyperlink" Target="https://www.youtube.com/watch?v=f6TX42jhXTQ" TargetMode="External"/><Relationship Id="rId4" Type="http://schemas.openxmlformats.org/officeDocument/2006/relationships/diagramLayout" Target="../diagrams/layout20.xml"/><Relationship Id="rId9"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youtube.com/watch?v=ImfU12epYcI" TargetMode="External"/><Relationship Id="rId5" Type="http://schemas.openxmlformats.org/officeDocument/2006/relationships/hyperlink" Target="https://www.youtube.com/watch?v=MmN_W7ncL2I" TargetMode="Externa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image" Target="../media/image46.png"/></Relationships>
</file>

<file path=ppt/slides/_rels/slide8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png"/><Relationship Id="rId4" Type="http://schemas.openxmlformats.org/officeDocument/2006/relationships/slide" Target="slide1.xml"/></Relationships>
</file>

<file path=ppt/slides/_rels/slide8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youtube.com/watch?v=tgLfz3dh5UE"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9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image" Target="../media/image47.png"/></Relationships>
</file>

<file path=ppt/slides/_rels/slide9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7.png"/><Relationship Id="rId4" Type="http://schemas.openxmlformats.org/officeDocument/2006/relationships/image" Target="../media/image53.png"/></Relationships>
</file>

<file path=ppt/slides/_rels/slide9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image" Target="../media/image47.png"/></Relationships>
</file>

<file path=ppt/slides/_rels/slide9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5.png"/><Relationship Id="rId4" Type="http://schemas.openxmlformats.org/officeDocument/2006/relationships/image" Target="../media/image48.png"/></Relationships>
</file>

<file path=ppt/slides/_rels/slide9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9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0CCB-8DB6-955F-5297-713335D394A7}"/>
              </a:ext>
            </a:extLst>
          </p:cNvPr>
          <p:cNvSpPr>
            <a:spLocks noGrp="1"/>
          </p:cNvSpPr>
          <p:nvPr>
            <p:ph type="ctrTitle"/>
          </p:nvPr>
        </p:nvSpPr>
        <p:spPr>
          <a:xfrm>
            <a:off x="431370" y="1210068"/>
            <a:ext cx="11329260" cy="1825096"/>
          </a:xfrm>
        </p:spPr>
        <p:txBody>
          <a:bodyPr>
            <a:normAutofit fontScale="90000"/>
          </a:bodyPr>
          <a:lstStyle/>
          <a:p>
            <a:r>
              <a:rPr lang="en-US" dirty="0"/>
              <a:t>Communicate and work in health or community service</a:t>
            </a:r>
            <a:endParaRPr lang="en-AU" dirty="0"/>
          </a:p>
        </p:txBody>
      </p:sp>
      <p:sp>
        <p:nvSpPr>
          <p:cNvPr id="4" name="Subtitle 3">
            <a:extLst>
              <a:ext uri="{FF2B5EF4-FFF2-40B4-BE49-F238E27FC236}">
                <a16:creationId xmlns:a16="http://schemas.microsoft.com/office/drawing/2014/main" id="{0121A1D4-5F7E-A2D8-2B5D-A55CA39E8119}"/>
              </a:ext>
            </a:extLst>
          </p:cNvPr>
          <p:cNvSpPr txBox="1">
            <a:spLocks noGrp="1"/>
          </p:cNvSpPr>
          <p:nvPr>
            <p:ph type="subTitle" idx="1"/>
          </p:nvPr>
        </p:nvSpPr>
        <p:spPr>
          <a:xfrm>
            <a:off x="922149" y="3252404"/>
            <a:ext cx="3200400" cy="2395528"/>
          </a:xfrm>
          <a:prstGeom prst="rect">
            <a:avLst/>
          </a:prstGeom>
          <a:noFill/>
        </p:spPr>
        <p:txBody>
          <a:bodyPr wrap="square" rtlCol="0">
            <a:spAutoFit/>
          </a:bodyPr>
          <a:lstStyle/>
          <a:p>
            <a:r>
              <a:rPr lang="en-US" dirty="0">
                <a:hlinkClick r:id="rId3" action="ppaction://hlinksldjump"/>
              </a:rPr>
              <a:t>Learning Check Point 1</a:t>
            </a:r>
            <a:endParaRPr lang="en-US" dirty="0"/>
          </a:p>
          <a:p>
            <a:r>
              <a:rPr lang="en-US" dirty="0">
                <a:hlinkClick r:id="rId4" action="ppaction://hlinksldjump"/>
              </a:rPr>
              <a:t>Learning Check Point 2</a:t>
            </a:r>
            <a:endParaRPr lang="en-US" dirty="0"/>
          </a:p>
          <a:p>
            <a:r>
              <a:rPr lang="en-US" dirty="0">
                <a:hlinkClick r:id="rId5" action="ppaction://hlinksldjump"/>
              </a:rPr>
              <a:t>Learning Check Point 3</a:t>
            </a:r>
            <a:endParaRPr lang="en-US" dirty="0"/>
          </a:p>
          <a:p>
            <a:r>
              <a:rPr lang="en-US" dirty="0">
                <a:hlinkClick r:id="rId6" action="ppaction://hlinksldjump"/>
              </a:rPr>
              <a:t>Learning Check Point 4</a:t>
            </a:r>
            <a:endParaRPr lang="en-US" dirty="0"/>
          </a:p>
          <a:p>
            <a:r>
              <a:rPr lang="en-US" dirty="0">
                <a:hlinkClick r:id="rId7" action="ppaction://hlinksldjump"/>
              </a:rPr>
              <a:t>Learning Check Point 5</a:t>
            </a:r>
            <a:endParaRPr lang="en-US" dirty="0"/>
          </a:p>
          <a:p>
            <a:r>
              <a:rPr lang="en-US" dirty="0">
                <a:hlinkClick r:id="rId8" action="ppaction://hlinksldjump"/>
              </a:rPr>
              <a:t>Learning Check Point 6</a:t>
            </a:r>
            <a:endParaRPr lang="en-US" dirty="0"/>
          </a:p>
        </p:txBody>
      </p:sp>
      <p:sp>
        <p:nvSpPr>
          <p:cNvPr id="7" name="TextBox 6">
            <a:extLst>
              <a:ext uri="{FF2B5EF4-FFF2-40B4-BE49-F238E27FC236}">
                <a16:creationId xmlns:a16="http://schemas.microsoft.com/office/drawing/2014/main" id="{0997209B-0E87-B960-091F-5B6819DC0184}"/>
              </a:ext>
            </a:extLst>
          </p:cNvPr>
          <p:cNvSpPr txBox="1"/>
          <p:nvPr/>
        </p:nvSpPr>
        <p:spPr>
          <a:xfrm>
            <a:off x="4680489" y="3822836"/>
            <a:ext cx="7250254" cy="923330"/>
          </a:xfrm>
          <a:prstGeom prst="rect">
            <a:avLst/>
          </a:prstGeom>
          <a:noFill/>
        </p:spPr>
        <p:txBody>
          <a:bodyPr wrap="square" rtlCol="0">
            <a:spAutoFit/>
          </a:bodyPr>
          <a:lstStyle/>
          <a:p>
            <a:r>
              <a:rPr lang="en-US" dirty="0"/>
              <a:t>For this unit, you will be assessed on the following:</a:t>
            </a:r>
          </a:p>
          <a:p>
            <a:r>
              <a:rPr lang="en-US" dirty="0">
                <a:hlinkClick r:id="rId9" action="ppaction://hlinksldjump"/>
              </a:rPr>
              <a:t>Assessment 1: Knowledge Theory Assessment</a:t>
            </a:r>
            <a:endParaRPr lang="en-US" dirty="0"/>
          </a:p>
          <a:p>
            <a:r>
              <a:rPr lang="en-US" dirty="0">
                <a:hlinkClick r:id="rId10" action="ppaction://hlinksldjump"/>
              </a:rPr>
              <a:t>Assessment 2: Practical Observations</a:t>
            </a:r>
            <a:endParaRPr lang="en-US" dirty="0"/>
          </a:p>
        </p:txBody>
      </p:sp>
    </p:spTree>
    <p:extLst>
      <p:ext uri="{BB962C8B-B14F-4D97-AF65-F5344CB8AC3E}">
        <p14:creationId xmlns:p14="http://schemas.microsoft.com/office/powerpoint/2010/main" val="186746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9A70F-B7B0-A47E-51CC-CDE53D9CC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6AE2BF-7274-8FE6-76D9-3139AE7DDB5F}"/>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675EF545-61C9-A076-1915-C34639131870}"/>
              </a:ext>
            </a:extLst>
          </p:cNvPr>
          <p:cNvSpPr>
            <a:spLocks noGrp="1"/>
          </p:cNvSpPr>
          <p:nvPr>
            <p:ph idx="1"/>
          </p:nvPr>
        </p:nvSpPr>
        <p:spPr>
          <a:xfrm>
            <a:off x="172418" y="1404147"/>
            <a:ext cx="11847163" cy="548640"/>
          </a:xfrm>
        </p:spPr>
        <p:txBody>
          <a:bodyPr>
            <a:noAutofit/>
          </a:bodyPr>
          <a:lstStyle/>
          <a:p>
            <a:pPr marL="0" indent="0" algn="ctr">
              <a:buNone/>
            </a:pPr>
            <a:r>
              <a:rPr lang="en-US" sz="2000" b="1" dirty="0"/>
              <a:t>Non-Verbal Communication</a:t>
            </a:r>
          </a:p>
        </p:txBody>
      </p:sp>
      <p:pic>
        <p:nvPicPr>
          <p:cNvPr id="5" name="Picture 4">
            <a:extLst>
              <a:ext uri="{FF2B5EF4-FFF2-40B4-BE49-F238E27FC236}">
                <a16:creationId xmlns:a16="http://schemas.microsoft.com/office/drawing/2014/main" id="{0E0DC3DF-A48F-2DFB-2791-4A9D685F0AA3}"/>
              </a:ext>
            </a:extLst>
          </p:cNvPr>
          <p:cNvPicPr>
            <a:picLocks noChangeAspect="1"/>
          </p:cNvPicPr>
          <p:nvPr/>
        </p:nvPicPr>
        <p:blipFill>
          <a:blip r:embed="rId2"/>
          <a:stretch>
            <a:fillRect/>
          </a:stretch>
        </p:blipFill>
        <p:spPr>
          <a:xfrm>
            <a:off x="5109263" y="1952787"/>
            <a:ext cx="6691405" cy="4742868"/>
          </a:xfrm>
          <a:prstGeom prst="rect">
            <a:avLst/>
          </a:prstGeom>
        </p:spPr>
      </p:pic>
      <p:pic>
        <p:nvPicPr>
          <p:cNvPr id="7" name="Picture 6">
            <a:extLst>
              <a:ext uri="{FF2B5EF4-FFF2-40B4-BE49-F238E27FC236}">
                <a16:creationId xmlns:a16="http://schemas.microsoft.com/office/drawing/2014/main" id="{DBBC46CD-2E08-7324-98B3-4E59E4775930}"/>
              </a:ext>
            </a:extLst>
          </p:cNvPr>
          <p:cNvPicPr>
            <a:picLocks noChangeAspect="1"/>
          </p:cNvPicPr>
          <p:nvPr/>
        </p:nvPicPr>
        <p:blipFill>
          <a:blip r:embed="rId3"/>
          <a:stretch>
            <a:fillRect/>
          </a:stretch>
        </p:blipFill>
        <p:spPr>
          <a:xfrm>
            <a:off x="0" y="2154266"/>
            <a:ext cx="5157249" cy="4087676"/>
          </a:xfrm>
          <a:prstGeom prst="rect">
            <a:avLst/>
          </a:prstGeom>
        </p:spPr>
      </p:pic>
      <p:pic>
        <p:nvPicPr>
          <p:cNvPr id="12" name="Picture 2">
            <a:hlinkClick r:id="rId4" action="ppaction://hlinksldjump"/>
            <a:extLst>
              <a:ext uri="{FF2B5EF4-FFF2-40B4-BE49-F238E27FC236}">
                <a16:creationId xmlns:a16="http://schemas.microsoft.com/office/drawing/2014/main" id="{63DB07B5-3F66-1B07-D0E9-69C3BA9424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7337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4514-4D21-5C25-6307-666B91B1B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016E3-2B5C-FE17-1C51-53644A5D35F4}"/>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sp>
        <p:nvSpPr>
          <p:cNvPr id="3" name="Content Placeholder 2">
            <a:extLst>
              <a:ext uri="{FF2B5EF4-FFF2-40B4-BE49-F238E27FC236}">
                <a16:creationId xmlns:a16="http://schemas.microsoft.com/office/drawing/2014/main" id="{BAC444F4-C922-5BD7-6650-E21C41645377}"/>
              </a:ext>
            </a:extLst>
          </p:cNvPr>
          <p:cNvSpPr>
            <a:spLocks noGrp="1"/>
          </p:cNvSpPr>
          <p:nvPr>
            <p:ph idx="1"/>
          </p:nvPr>
        </p:nvSpPr>
        <p:spPr>
          <a:xfrm>
            <a:off x="0" y="1410888"/>
            <a:ext cx="12192000" cy="5216024"/>
          </a:xfrm>
        </p:spPr>
        <p:txBody>
          <a:bodyPr>
            <a:noAutofit/>
          </a:bodyPr>
          <a:lstStyle/>
          <a:p>
            <a:pPr marL="0" indent="0">
              <a:buNone/>
            </a:pPr>
            <a:r>
              <a:rPr lang="en-US" sz="1700" dirty="0">
                <a:solidFill>
                  <a:srgbClr val="002060"/>
                </a:solidFill>
              </a:rPr>
              <a:t>In Conflict Resolution:</a:t>
            </a:r>
          </a:p>
          <a:p>
            <a:pPr marL="0" indent="0">
              <a:buNone/>
            </a:pPr>
            <a:r>
              <a:rPr lang="en-US" sz="1700" dirty="0"/>
              <a:t>Use: Non-verbal cues can be helpful in de-escalating conflicts. Maintain a calm tone and open body language to convey your willingness to listen and cooperate.</a:t>
            </a:r>
          </a:p>
          <a:p>
            <a:pPr marL="0" indent="0">
              <a:buNone/>
            </a:pPr>
            <a:r>
              <a:rPr lang="en-US" sz="1700" dirty="0" err="1"/>
              <a:t>Recognise</a:t>
            </a:r>
            <a:r>
              <a:rPr lang="en-US" sz="1700" dirty="0"/>
              <a:t>: In conflict situations, heightened non-verbal cues, such as clenched fists or raised voices, can indicate escalating tension.</a:t>
            </a:r>
          </a:p>
          <a:p>
            <a:pPr marL="0" indent="0">
              <a:buNone/>
            </a:pPr>
            <a:r>
              <a:rPr lang="en-US" sz="1700" dirty="0">
                <a:solidFill>
                  <a:srgbClr val="002060"/>
                </a:solidFill>
              </a:rPr>
              <a:t>In Cross-Cultural Communication:</a:t>
            </a:r>
          </a:p>
          <a:p>
            <a:pPr marL="0" indent="0">
              <a:buNone/>
            </a:pPr>
            <a:r>
              <a:rPr lang="en-US" sz="1700" dirty="0"/>
              <a:t>Use: Non-verbal cues can help bridge language barriers when communicating with people from different cultures. Use universal gestures for concepts like agreement or disagreement.</a:t>
            </a:r>
          </a:p>
          <a:p>
            <a:pPr marL="0" indent="0">
              <a:buNone/>
            </a:pPr>
            <a:r>
              <a:rPr lang="en-US" sz="1700" dirty="0" err="1"/>
              <a:t>Recognise</a:t>
            </a:r>
            <a:r>
              <a:rPr lang="en-US" sz="1700" dirty="0"/>
              <a:t>: Be aware that non-verbal cues may vary across cultures. What is respectful in one culture may be perceived differently in another. For example, disinterest or facial expressions conveying anger or frustrations.</a:t>
            </a:r>
          </a:p>
        </p:txBody>
      </p:sp>
      <p:pic>
        <p:nvPicPr>
          <p:cNvPr id="6146" name="Picture 2" descr="Assessment &amp; Reporting - Navigate">
            <a:extLst>
              <a:ext uri="{FF2B5EF4-FFF2-40B4-BE49-F238E27FC236}">
                <a16:creationId xmlns:a16="http://schemas.microsoft.com/office/drawing/2014/main" id="{7E908745-6400-7114-84EC-E409A43E3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7A539E-14B9-DB59-4352-4B774FB816CF}"/>
              </a:ext>
            </a:extLst>
          </p:cNvPr>
          <p:cNvPicPr>
            <a:picLocks noChangeAspect="1"/>
          </p:cNvPicPr>
          <p:nvPr/>
        </p:nvPicPr>
        <p:blipFill>
          <a:blip r:embed="rId3"/>
          <a:stretch>
            <a:fillRect/>
          </a:stretch>
        </p:blipFill>
        <p:spPr>
          <a:xfrm>
            <a:off x="0" y="1684757"/>
            <a:ext cx="12161004" cy="1244423"/>
          </a:xfrm>
          <a:prstGeom prst="rect">
            <a:avLst/>
          </a:prstGeom>
        </p:spPr>
      </p:pic>
      <p:pic>
        <p:nvPicPr>
          <p:cNvPr id="11" name="Picture 2">
            <a:hlinkClick r:id="rId4" action="ppaction://hlinksldjump"/>
            <a:extLst>
              <a:ext uri="{FF2B5EF4-FFF2-40B4-BE49-F238E27FC236}">
                <a16:creationId xmlns:a16="http://schemas.microsoft.com/office/drawing/2014/main" id="{8AB0A87E-4DC6-87AC-5036-D391B59DD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CEB9163-AC69-524B-704B-E6CA2D79106A}"/>
              </a:ext>
            </a:extLst>
          </p:cNvPr>
          <p:cNvPicPr>
            <a:picLocks noChangeAspect="1"/>
          </p:cNvPicPr>
          <p:nvPr/>
        </p:nvPicPr>
        <p:blipFill>
          <a:blip r:embed="rId3"/>
          <a:stretch>
            <a:fillRect/>
          </a:stretch>
        </p:blipFill>
        <p:spPr>
          <a:xfrm>
            <a:off x="0" y="3307170"/>
            <a:ext cx="12192000" cy="1244423"/>
          </a:xfrm>
          <a:prstGeom prst="rect">
            <a:avLst/>
          </a:prstGeom>
        </p:spPr>
      </p:pic>
    </p:spTree>
    <p:extLst>
      <p:ext uri="{BB962C8B-B14F-4D97-AF65-F5344CB8AC3E}">
        <p14:creationId xmlns:p14="http://schemas.microsoft.com/office/powerpoint/2010/main" val="328548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B234-7068-9DF0-D6D9-4130AE044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E4558-8D8A-C240-912D-BB6F599E6AAF}"/>
              </a:ext>
            </a:extLst>
          </p:cNvPr>
          <p:cNvSpPr>
            <a:spLocks noGrp="1"/>
          </p:cNvSpPr>
          <p:nvPr>
            <p:ph type="title"/>
          </p:nvPr>
        </p:nvSpPr>
        <p:spPr>
          <a:xfrm>
            <a:off x="2857500" y="206979"/>
            <a:ext cx="8610600" cy="816454"/>
          </a:xfrm>
        </p:spPr>
        <p:txBody>
          <a:bodyPr/>
          <a:lstStyle/>
          <a:p>
            <a:r>
              <a:rPr lang="en-US" dirty="0"/>
              <a:t>Practical Observation</a:t>
            </a:r>
            <a:endParaRPr lang="en-AU" dirty="0"/>
          </a:p>
        </p:txBody>
      </p:sp>
      <p:sp>
        <p:nvSpPr>
          <p:cNvPr id="3" name="Content Placeholder 2">
            <a:extLst>
              <a:ext uri="{FF2B5EF4-FFF2-40B4-BE49-F238E27FC236}">
                <a16:creationId xmlns:a16="http://schemas.microsoft.com/office/drawing/2014/main" id="{AF2E01F6-21DC-D65C-47F7-A1FF1763B0DF}"/>
              </a:ext>
            </a:extLst>
          </p:cNvPr>
          <p:cNvSpPr>
            <a:spLocks noGrp="1"/>
          </p:cNvSpPr>
          <p:nvPr>
            <p:ph idx="1"/>
          </p:nvPr>
        </p:nvSpPr>
        <p:spPr>
          <a:xfrm>
            <a:off x="0" y="1434997"/>
            <a:ext cx="12192000" cy="5216024"/>
          </a:xfrm>
        </p:spPr>
        <p:txBody>
          <a:bodyPr>
            <a:normAutofit fontScale="77500" lnSpcReduction="20000"/>
          </a:bodyPr>
          <a:lstStyle/>
          <a:p>
            <a:pPr marL="0" indent="0">
              <a:buNone/>
            </a:pPr>
            <a:r>
              <a:rPr lang="en-US" dirty="0"/>
              <a:t>• You will need to complete three (3) checklists for each student, one checklist for each of the three (3) role plays.</a:t>
            </a:r>
          </a:p>
          <a:p>
            <a:pPr marL="0" indent="0">
              <a:buNone/>
            </a:pPr>
            <a:r>
              <a:rPr lang="en-US" dirty="0"/>
              <a:t>• You will need to participate in each of the three (3) role-plays, with each student, to allow every student the opportunity to demonstrate the required skills. </a:t>
            </a:r>
          </a:p>
          <a:p>
            <a:pPr marL="0" indent="0" algn="ctr">
              <a:buNone/>
            </a:pPr>
            <a:r>
              <a:rPr lang="en-US" b="1" dirty="0"/>
              <a:t>For Role-play #1</a:t>
            </a:r>
          </a:p>
          <a:p>
            <a:pPr marL="0" indent="0">
              <a:buNone/>
            </a:pPr>
            <a:r>
              <a:rPr lang="en-US" dirty="0"/>
              <a:t>• Use your verbal and non-verbal communication to be respectful and to improve understanding for both of you.</a:t>
            </a:r>
          </a:p>
          <a:p>
            <a:pPr marL="0" indent="0">
              <a:buNone/>
            </a:pPr>
            <a:r>
              <a:rPr lang="en-US" dirty="0"/>
              <a:t>• Communicate in a way that is clear and allows you to be easily understood. </a:t>
            </a:r>
          </a:p>
          <a:p>
            <a:pPr marL="0" indent="0">
              <a:buNone/>
            </a:pPr>
            <a:r>
              <a:rPr lang="en-US" dirty="0"/>
              <a:t>• Confirm that the potential client understands what you are saying. Consideration: how can you check for clarity and understanding? </a:t>
            </a:r>
          </a:p>
          <a:p>
            <a:pPr marL="0" indent="0">
              <a:buNone/>
            </a:pPr>
            <a:r>
              <a:rPr lang="en-US" dirty="0"/>
              <a:t>• Deliver your information in a timely manner.</a:t>
            </a:r>
          </a:p>
          <a:p>
            <a:pPr marL="0" indent="0">
              <a:buNone/>
            </a:pPr>
            <a:r>
              <a:rPr lang="en-US" dirty="0"/>
              <a:t>• Adhere to standard confidentiality procedures that would be relevant to the healthcare industry. Considerations: confidentiality, privacy, respect. </a:t>
            </a:r>
          </a:p>
          <a:p>
            <a:pPr marL="0" indent="0">
              <a:buNone/>
            </a:pPr>
            <a:r>
              <a:rPr lang="en-US" dirty="0"/>
              <a:t>• Use industry terminology correctly when speaking to the potential client.</a:t>
            </a:r>
          </a:p>
          <a:p>
            <a:pPr marL="0" indent="0">
              <a:buNone/>
            </a:pPr>
            <a:r>
              <a:rPr lang="en-US" dirty="0"/>
              <a:t>• Follow communication protocols that apply to speaking with a potential client (be respectful, don't share personal information without their consent etc.). </a:t>
            </a:r>
          </a:p>
          <a:p>
            <a:pPr marL="0" indent="0">
              <a:buNone/>
            </a:pPr>
            <a:r>
              <a:rPr lang="en-US" dirty="0"/>
              <a:t>• Promote and model your teams improved work practices (communicating with and building relationships with those in the community).</a:t>
            </a:r>
          </a:p>
          <a:p>
            <a:pPr marL="0" indent="0">
              <a:buNone/>
            </a:pPr>
            <a:r>
              <a:rPr lang="en-US" dirty="0"/>
              <a:t>• Use appropriate communication strategies and techniques to respond appropriately to the communication constraint here.</a:t>
            </a:r>
          </a:p>
          <a:p>
            <a:pPr marL="0" indent="0">
              <a:buNone/>
            </a:pPr>
            <a:r>
              <a:rPr lang="en-US" dirty="0"/>
              <a:t>• Show effective communication skills at all times. </a:t>
            </a:r>
          </a:p>
        </p:txBody>
      </p:sp>
      <p:pic>
        <p:nvPicPr>
          <p:cNvPr id="6146" name="Picture 2" descr="Assessment &amp; Reporting - Navigate">
            <a:extLst>
              <a:ext uri="{FF2B5EF4-FFF2-40B4-BE49-F238E27FC236}">
                <a16:creationId xmlns:a16="http://schemas.microsoft.com/office/drawing/2014/main" id="{E8C49F31-03D9-D25A-C5C6-41B0DBD52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4" action="ppaction://hlinksldjump"/>
            <a:extLst>
              <a:ext uri="{FF2B5EF4-FFF2-40B4-BE49-F238E27FC236}">
                <a16:creationId xmlns:a16="http://schemas.microsoft.com/office/drawing/2014/main" id="{A932D956-C1DE-6725-281C-2FB0D3BB3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9785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393E7-7A8D-6FCA-CDB6-4F2842184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F00A5-5D84-4CDD-CE0A-FF842DB7B52D}"/>
              </a:ext>
            </a:extLst>
          </p:cNvPr>
          <p:cNvSpPr>
            <a:spLocks noGrp="1"/>
          </p:cNvSpPr>
          <p:nvPr>
            <p:ph type="title"/>
          </p:nvPr>
        </p:nvSpPr>
        <p:spPr>
          <a:xfrm>
            <a:off x="2857500" y="206979"/>
            <a:ext cx="8610600" cy="816454"/>
          </a:xfrm>
        </p:spPr>
        <p:txBody>
          <a:bodyPr/>
          <a:lstStyle/>
          <a:p>
            <a:r>
              <a:rPr lang="en-US" dirty="0"/>
              <a:t>Practical Observation</a:t>
            </a:r>
            <a:endParaRPr lang="en-AU" dirty="0"/>
          </a:p>
        </p:txBody>
      </p:sp>
      <p:sp>
        <p:nvSpPr>
          <p:cNvPr id="3" name="Content Placeholder 2">
            <a:extLst>
              <a:ext uri="{FF2B5EF4-FFF2-40B4-BE49-F238E27FC236}">
                <a16:creationId xmlns:a16="http://schemas.microsoft.com/office/drawing/2014/main" id="{F0EE9F14-CA9F-442E-7AC4-4C37A9B233A2}"/>
              </a:ext>
            </a:extLst>
          </p:cNvPr>
          <p:cNvSpPr>
            <a:spLocks noGrp="1"/>
          </p:cNvSpPr>
          <p:nvPr>
            <p:ph idx="1"/>
          </p:nvPr>
        </p:nvSpPr>
        <p:spPr>
          <a:xfrm>
            <a:off x="30996" y="1077828"/>
            <a:ext cx="12192000" cy="5763712"/>
          </a:xfrm>
        </p:spPr>
        <p:txBody>
          <a:bodyPr>
            <a:normAutofit fontScale="77500" lnSpcReduction="20000"/>
          </a:bodyPr>
          <a:lstStyle/>
          <a:p>
            <a:pPr marL="0" indent="0" algn="ctr">
              <a:lnSpc>
                <a:spcPct val="120000"/>
              </a:lnSpc>
              <a:buNone/>
            </a:pPr>
            <a:r>
              <a:rPr lang="en-US" b="1" dirty="0"/>
              <a:t>Role-play #1</a:t>
            </a:r>
          </a:p>
          <a:p>
            <a:pPr marL="0" indent="0">
              <a:lnSpc>
                <a:spcPct val="120000"/>
              </a:lnSpc>
              <a:buNone/>
            </a:pPr>
            <a:r>
              <a:rPr lang="en-US" dirty="0"/>
              <a:t>You are working as a team member in the community service sector. This year your team leader wants to connect with the community. Today you are helping at a pop-up stall in a shopping mall to advise local people about some of the services your workplace provides.</a:t>
            </a:r>
          </a:p>
          <a:p>
            <a:pPr marL="0" indent="0">
              <a:lnSpc>
                <a:spcPct val="120000"/>
              </a:lnSpc>
              <a:buNone/>
            </a:pPr>
            <a:r>
              <a:rPr lang="en-US" dirty="0"/>
              <a:t>One of these services is a counselling service.</a:t>
            </a:r>
          </a:p>
          <a:p>
            <a:pPr marL="0" indent="0">
              <a:lnSpc>
                <a:spcPct val="120000"/>
              </a:lnSpc>
              <a:buNone/>
            </a:pPr>
            <a:r>
              <a:rPr lang="en-US" dirty="0"/>
              <a:t>The counsellor helps in areas of family violence, chronic disease, issues for adults over 65, issues young people face and homelessness. Gambler's Help also offers services at the centre.</a:t>
            </a:r>
          </a:p>
          <a:p>
            <a:pPr marL="0" indent="0">
              <a:lnSpc>
                <a:spcPct val="120000"/>
              </a:lnSpc>
              <a:buNone/>
            </a:pPr>
            <a:r>
              <a:rPr lang="en-US" dirty="0"/>
              <a:t>These services are available for families or for groups. They use flexible and creative approaches to work with the client to address social or emotional issues of concern. This service is free for people with a Healthcare Card and there may be a waiting list.</a:t>
            </a:r>
          </a:p>
          <a:p>
            <a:pPr marL="0" indent="0">
              <a:lnSpc>
                <a:spcPct val="120000"/>
              </a:lnSpc>
              <a:buNone/>
            </a:pPr>
            <a:r>
              <a:rPr lang="en-US" dirty="0"/>
              <a:t>Your Assessor will play the role of a potential client. They will introduce themselves and then ask you about what services you provide. You are then to:</a:t>
            </a:r>
          </a:p>
          <a:p>
            <a:pPr marL="0" indent="0">
              <a:lnSpc>
                <a:spcPct val="120000"/>
              </a:lnSpc>
              <a:buNone/>
            </a:pPr>
            <a:r>
              <a:rPr lang="en-US" dirty="0"/>
              <a:t>• Communicate information about the counselling services to them in a clear and easy manner for them to understand.</a:t>
            </a:r>
          </a:p>
          <a:p>
            <a:pPr marL="0" indent="0">
              <a:lnSpc>
                <a:spcPct val="120000"/>
              </a:lnSpc>
              <a:buNone/>
            </a:pPr>
            <a:r>
              <a:rPr lang="en-US" dirty="0"/>
              <a:t>• Clarify any questions they may have and then confirm their understanding.</a:t>
            </a:r>
          </a:p>
          <a:p>
            <a:pPr marL="0" indent="0">
              <a:lnSpc>
                <a:spcPct val="120000"/>
              </a:lnSpc>
              <a:buNone/>
            </a:pPr>
            <a:r>
              <a:rPr lang="en-US" dirty="0"/>
              <a:t>Communication Constraint: The potential client has some difficulties with their hearing so you will need to ensure your communication strategies and skills are appropriate for the client.</a:t>
            </a:r>
          </a:p>
        </p:txBody>
      </p:sp>
      <p:pic>
        <p:nvPicPr>
          <p:cNvPr id="6146" name="Picture 2" descr="Assessment &amp; Reporting - Navigate">
            <a:extLst>
              <a:ext uri="{FF2B5EF4-FFF2-40B4-BE49-F238E27FC236}">
                <a16:creationId xmlns:a16="http://schemas.microsoft.com/office/drawing/2014/main" id="{2360E9F8-8409-6715-7CC5-AC1547A29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4" action="ppaction://hlinksldjump"/>
            <a:extLst>
              <a:ext uri="{FF2B5EF4-FFF2-40B4-BE49-F238E27FC236}">
                <a16:creationId xmlns:a16="http://schemas.microsoft.com/office/drawing/2014/main" id="{5157119C-28F7-FC43-E1F8-371A7B13B3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541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5A529-917D-18DC-2706-F2857BAEB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B0CF3-BFF8-5661-36E5-2AC4E12DE09D}"/>
              </a:ext>
            </a:extLst>
          </p:cNvPr>
          <p:cNvSpPr>
            <a:spLocks noGrp="1"/>
          </p:cNvSpPr>
          <p:nvPr>
            <p:ph type="title"/>
          </p:nvPr>
        </p:nvSpPr>
        <p:spPr>
          <a:xfrm>
            <a:off x="2857500" y="206979"/>
            <a:ext cx="8610600" cy="816454"/>
          </a:xfrm>
        </p:spPr>
        <p:txBody>
          <a:bodyPr/>
          <a:lstStyle/>
          <a:p>
            <a:r>
              <a:rPr lang="en-US" dirty="0"/>
              <a:t>Practical Observation</a:t>
            </a:r>
            <a:endParaRPr lang="en-AU" dirty="0"/>
          </a:p>
        </p:txBody>
      </p:sp>
      <p:sp>
        <p:nvSpPr>
          <p:cNvPr id="3" name="Content Placeholder 2">
            <a:extLst>
              <a:ext uri="{FF2B5EF4-FFF2-40B4-BE49-F238E27FC236}">
                <a16:creationId xmlns:a16="http://schemas.microsoft.com/office/drawing/2014/main" id="{FBE7EDE3-85AD-8BF4-3FF2-12F7F9A862F7}"/>
              </a:ext>
            </a:extLst>
          </p:cNvPr>
          <p:cNvSpPr>
            <a:spLocks noGrp="1"/>
          </p:cNvSpPr>
          <p:nvPr>
            <p:ph idx="1"/>
          </p:nvPr>
        </p:nvSpPr>
        <p:spPr>
          <a:xfrm>
            <a:off x="0" y="1410888"/>
            <a:ext cx="12192000" cy="5430652"/>
          </a:xfrm>
        </p:spPr>
        <p:txBody>
          <a:bodyPr>
            <a:normAutofit fontScale="77500" lnSpcReduction="20000"/>
          </a:bodyPr>
          <a:lstStyle/>
          <a:p>
            <a:pPr marL="0" indent="0" algn="ctr">
              <a:buNone/>
            </a:pPr>
            <a:r>
              <a:rPr lang="en-US" b="1" dirty="0"/>
              <a:t>For Role-play #2</a:t>
            </a:r>
          </a:p>
          <a:p>
            <a:pPr marL="0" indent="0">
              <a:buNone/>
            </a:pPr>
            <a:r>
              <a:rPr lang="en-US" dirty="0"/>
              <a:t>• Use your verbal and non-verbal communication to be respectful and to improve understanding for both of you.</a:t>
            </a:r>
          </a:p>
          <a:p>
            <a:pPr marL="0" indent="0">
              <a:buNone/>
            </a:pPr>
            <a:r>
              <a:rPr lang="en-US" dirty="0"/>
              <a:t>• Listen to your managers requests, clarify what they mean and respond appropriately in the discussions. </a:t>
            </a:r>
          </a:p>
          <a:p>
            <a:pPr marL="0" indent="0">
              <a:buNone/>
            </a:pPr>
            <a:r>
              <a:rPr lang="en-US" dirty="0"/>
              <a:t>• Listen to your Manager. Clarify and agree on the timeframes for the instructions. </a:t>
            </a:r>
          </a:p>
          <a:p>
            <a:pPr marL="0" indent="0">
              <a:buNone/>
            </a:pPr>
            <a:r>
              <a:rPr lang="en-US" dirty="0"/>
              <a:t>• Use industry terminology correctly when speaking, writing and completing the confidentiality form (provided to you by your Assessor). </a:t>
            </a:r>
          </a:p>
          <a:p>
            <a:pPr marL="0" indent="0">
              <a:buNone/>
            </a:pPr>
            <a:r>
              <a:rPr lang="en-US" dirty="0"/>
              <a:t>• Follow the correct communication protocols when working with your Manager.</a:t>
            </a:r>
          </a:p>
          <a:p>
            <a:pPr marL="0" indent="0">
              <a:buNone/>
            </a:pPr>
            <a:r>
              <a:rPr lang="en-US" dirty="0"/>
              <a:t>• Read the confidentiality form and clarify your understanding of this, what you need to sign and when you must have it signed by, with your supervisor.</a:t>
            </a:r>
          </a:p>
          <a:p>
            <a:pPr marL="0" indent="0">
              <a:buNone/>
            </a:pPr>
            <a:r>
              <a:rPr lang="en-US" dirty="0"/>
              <a:t>• Correctly complete the confidentiality form. </a:t>
            </a:r>
          </a:p>
          <a:p>
            <a:pPr marL="0" indent="0">
              <a:buNone/>
            </a:pPr>
            <a:r>
              <a:rPr lang="en-US" dirty="0"/>
              <a:t>• Use language that is clear, accurate and objective when documenting your meeting notes. </a:t>
            </a:r>
          </a:p>
          <a:p>
            <a:pPr marL="0" indent="0">
              <a:buNone/>
            </a:pPr>
            <a:r>
              <a:rPr lang="en-US" dirty="0"/>
              <a:t>• Seek feedback and advice from your supervisor on areas that you can further develop your skill and knowledge. </a:t>
            </a:r>
          </a:p>
          <a:p>
            <a:pPr marL="0" indent="0">
              <a:buNone/>
            </a:pPr>
            <a:r>
              <a:rPr lang="en-US" dirty="0"/>
              <a:t>• Ask your Manager about options for accessing skill development opportunities in the workplace.</a:t>
            </a:r>
          </a:p>
          <a:p>
            <a:pPr marL="0" indent="0">
              <a:buNone/>
            </a:pPr>
            <a:r>
              <a:rPr lang="en-US" dirty="0"/>
              <a:t>• Ask your Manager to include you in the next training session. </a:t>
            </a:r>
          </a:p>
          <a:p>
            <a:pPr marL="0" indent="0">
              <a:buNone/>
            </a:pPr>
            <a:r>
              <a:rPr lang="en-US" dirty="0"/>
              <a:t>• Show effective communication skills at all times. </a:t>
            </a:r>
          </a:p>
          <a:p>
            <a:pPr marL="0" indent="0">
              <a:buNone/>
            </a:pPr>
            <a:r>
              <a:rPr lang="en-US" dirty="0"/>
              <a:t>• Use communication strategies and techniques to respond appropriately to the communication constraint here. </a:t>
            </a:r>
          </a:p>
          <a:p>
            <a:pPr marL="0" indent="0">
              <a:buNone/>
            </a:pPr>
            <a:r>
              <a:rPr lang="en-US" dirty="0"/>
              <a:t>• Complete two (2) workplace documents (confidentiality form/meeting notes) appropriately. </a:t>
            </a:r>
          </a:p>
        </p:txBody>
      </p:sp>
      <p:pic>
        <p:nvPicPr>
          <p:cNvPr id="6146" name="Picture 2" descr="Assessment &amp; Reporting - Navigate">
            <a:extLst>
              <a:ext uri="{FF2B5EF4-FFF2-40B4-BE49-F238E27FC236}">
                <a16:creationId xmlns:a16="http://schemas.microsoft.com/office/drawing/2014/main" id="{55058773-8131-0A2F-DA96-C844BA554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4" action="ppaction://hlinksldjump"/>
            <a:extLst>
              <a:ext uri="{FF2B5EF4-FFF2-40B4-BE49-F238E27FC236}">
                <a16:creationId xmlns:a16="http://schemas.microsoft.com/office/drawing/2014/main" id="{8CBAAF78-2DE4-1C51-A0DE-6B461F7B4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2910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CC205-BAC0-621F-68CC-4EF00A9FB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74FD0-97BB-D363-A6C8-BC541BABB2FE}"/>
              </a:ext>
            </a:extLst>
          </p:cNvPr>
          <p:cNvSpPr>
            <a:spLocks noGrp="1"/>
          </p:cNvSpPr>
          <p:nvPr>
            <p:ph type="title"/>
          </p:nvPr>
        </p:nvSpPr>
        <p:spPr>
          <a:xfrm>
            <a:off x="2857500" y="206979"/>
            <a:ext cx="8610600" cy="816454"/>
          </a:xfrm>
        </p:spPr>
        <p:txBody>
          <a:bodyPr/>
          <a:lstStyle/>
          <a:p>
            <a:r>
              <a:rPr lang="en-US" dirty="0"/>
              <a:t>Practical Observation</a:t>
            </a:r>
            <a:endParaRPr lang="en-AU" dirty="0"/>
          </a:p>
        </p:txBody>
      </p:sp>
      <p:sp>
        <p:nvSpPr>
          <p:cNvPr id="3" name="Content Placeholder 2">
            <a:extLst>
              <a:ext uri="{FF2B5EF4-FFF2-40B4-BE49-F238E27FC236}">
                <a16:creationId xmlns:a16="http://schemas.microsoft.com/office/drawing/2014/main" id="{819DB699-4973-A470-3F50-4A8673EC6E44}"/>
              </a:ext>
            </a:extLst>
          </p:cNvPr>
          <p:cNvSpPr>
            <a:spLocks noGrp="1"/>
          </p:cNvSpPr>
          <p:nvPr>
            <p:ph idx="1"/>
          </p:nvPr>
        </p:nvSpPr>
        <p:spPr>
          <a:xfrm>
            <a:off x="0" y="1410888"/>
            <a:ext cx="12192000" cy="5430652"/>
          </a:xfrm>
        </p:spPr>
        <p:txBody>
          <a:bodyPr>
            <a:normAutofit/>
          </a:bodyPr>
          <a:lstStyle/>
          <a:p>
            <a:pPr marL="0" indent="0" algn="ctr">
              <a:lnSpc>
                <a:spcPct val="120000"/>
              </a:lnSpc>
              <a:buNone/>
            </a:pPr>
            <a:r>
              <a:rPr lang="en-US" b="1" dirty="0"/>
              <a:t>Role-play #2</a:t>
            </a:r>
          </a:p>
          <a:p>
            <a:pPr marL="0" indent="0">
              <a:lnSpc>
                <a:spcPct val="120000"/>
              </a:lnSpc>
              <a:buNone/>
            </a:pPr>
            <a:r>
              <a:rPr lang="en-US" dirty="0"/>
              <a:t>You have just started a new role as a Health Care Assistant at a rehabilitation centre. You are meeting with your Manager for the first time. They will provide you with a job description of your role which you are to read, and then clarify what you understand to be the key elements of your role to be.</a:t>
            </a:r>
          </a:p>
          <a:p>
            <a:pPr marL="0" indent="0">
              <a:lnSpc>
                <a:spcPct val="120000"/>
              </a:lnSpc>
              <a:buNone/>
            </a:pPr>
            <a:r>
              <a:rPr lang="en-US" dirty="0"/>
              <a:t>They will then give you a list of the tasks you need to complete during the following shift. You are to take notes of the instructions that are given to you, clarify and confirm that you have recorded them correctly and then agree to their requests while negotiating timeframes.</a:t>
            </a:r>
          </a:p>
          <a:p>
            <a:pPr marL="0" indent="0">
              <a:lnSpc>
                <a:spcPct val="120000"/>
              </a:lnSpc>
              <a:buNone/>
            </a:pPr>
            <a:r>
              <a:rPr lang="en-US" dirty="0"/>
              <a:t>Note: for the purposes of this activity, your Assessor will play the role of your Manager.</a:t>
            </a:r>
          </a:p>
          <a:p>
            <a:pPr marL="0" indent="0">
              <a:lnSpc>
                <a:spcPct val="120000"/>
              </a:lnSpc>
              <a:buNone/>
            </a:pPr>
            <a:r>
              <a:rPr lang="en-US" dirty="0"/>
              <a:t>Communication Constraint: Your Manager is in a rush and has spoken quickly. Demonstrate how you will overcome this.</a:t>
            </a:r>
          </a:p>
        </p:txBody>
      </p:sp>
      <p:pic>
        <p:nvPicPr>
          <p:cNvPr id="6146" name="Picture 2" descr="Assessment &amp; Reporting - Navigate">
            <a:extLst>
              <a:ext uri="{FF2B5EF4-FFF2-40B4-BE49-F238E27FC236}">
                <a16:creationId xmlns:a16="http://schemas.microsoft.com/office/drawing/2014/main" id="{CEDA6FB6-6CB0-7665-E62D-13AFD3F9A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3" action="ppaction://hlinksldjump"/>
            <a:extLst>
              <a:ext uri="{FF2B5EF4-FFF2-40B4-BE49-F238E27FC236}">
                <a16:creationId xmlns:a16="http://schemas.microsoft.com/office/drawing/2014/main" id="{0765413C-371F-7F47-59B6-AA51AFAC0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8220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692DD-321F-BB21-B712-9F625D7C7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6D769-9210-EF65-827C-057ED0157FCB}"/>
              </a:ext>
            </a:extLst>
          </p:cNvPr>
          <p:cNvSpPr>
            <a:spLocks noGrp="1"/>
          </p:cNvSpPr>
          <p:nvPr>
            <p:ph type="title"/>
          </p:nvPr>
        </p:nvSpPr>
        <p:spPr>
          <a:xfrm>
            <a:off x="2857500" y="206979"/>
            <a:ext cx="8610600" cy="816454"/>
          </a:xfrm>
        </p:spPr>
        <p:txBody>
          <a:bodyPr/>
          <a:lstStyle/>
          <a:p>
            <a:r>
              <a:rPr lang="en-US" dirty="0"/>
              <a:t>Practical Observation</a:t>
            </a:r>
            <a:endParaRPr lang="en-AU" dirty="0"/>
          </a:p>
        </p:txBody>
      </p:sp>
      <p:sp>
        <p:nvSpPr>
          <p:cNvPr id="3" name="Content Placeholder 2">
            <a:extLst>
              <a:ext uri="{FF2B5EF4-FFF2-40B4-BE49-F238E27FC236}">
                <a16:creationId xmlns:a16="http://schemas.microsoft.com/office/drawing/2014/main" id="{62AE7F28-9BC8-8052-B83C-BA67AE71CA0E}"/>
              </a:ext>
            </a:extLst>
          </p:cNvPr>
          <p:cNvSpPr>
            <a:spLocks noGrp="1"/>
          </p:cNvSpPr>
          <p:nvPr>
            <p:ph idx="1"/>
          </p:nvPr>
        </p:nvSpPr>
        <p:spPr>
          <a:xfrm>
            <a:off x="0" y="1410888"/>
            <a:ext cx="12192000" cy="5430652"/>
          </a:xfrm>
        </p:spPr>
        <p:txBody>
          <a:bodyPr>
            <a:normAutofit fontScale="92500" lnSpcReduction="10000"/>
          </a:bodyPr>
          <a:lstStyle/>
          <a:p>
            <a:pPr marL="0" indent="0" algn="ctr">
              <a:buNone/>
            </a:pPr>
            <a:r>
              <a:rPr lang="en-US" b="1" dirty="0"/>
              <a:t>For Role-play #3</a:t>
            </a:r>
          </a:p>
          <a:p>
            <a:pPr marL="0" indent="0">
              <a:buNone/>
            </a:pPr>
            <a:r>
              <a:rPr lang="en-US" dirty="0"/>
              <a:t>• Report this situation to your supervisor. </a:t>
            </a:r>
          </a:p>
          <a:p>
            <a:pPr marL="0" indent="0">
              <a:buNone/>
            </a:pPr>
            <a:r>
              <a:rPr lang="en-US" dirty="0"/>
              <a:t>• Use your communication skills to avoid, defuse and resolve this conflicting situation with your co-worker. </a:t>
            </a:r>
          </a:p>
          <a:p>
            <a:pPr marL="0" indent="0">
              <a:buNone/>
            </a:pPr>
            <a:r>
              <a:rPr lang="en-US" dirty="0"/>
              <a:t>• Follow the correct protocols when communicating with your Manager. </a:t>
            </a:r>
          </a:p>
          <a:p>
            <a:pPr marL="0" indent="0">
              <a:buNone/>
            </a:pPr>
            <a:r>
              <a:rPr lang="en-US" dirty="0"/>
              <a:t>• Discuss your concerns with your supervisor.</a:t>
            </a:r>
          </a:p>
          <a:p>
            <a:pPr marL="0" indent="0">
              <a:buNone/>
            </a:pPr>
            <a:r>
              <a:rPr lang="en-US" dirty="0"/>
              <a:t>• Refer to the potential breach or non-adherence to standard procedures with your Manager.</a:t>
            </a:r>
          </a:p>
          <a:p>
            <a:pPr marL="0" indent="0">
              <a:buNone/>
            </a:pPr>
            <a:r>
              <a:rPr lang="en-US" dirty="0"/>
              <a:t>• Refer and discuss the conflict issue regarding breach of client rights and responsibilities.</a:t>
            </a:r>
          </a:p>
          <a:p>
            <a:pPr marL="0" indent="0">
              <a:buNone/>
            </a:pPr>
            <a:r>
              <a:rPr lang="en-US" dirty="0"/>
              <a:t>• Clarify instructions from your Manager and negotiate when to do what you have been directed to.</a:t>
            </a:r>
          </a:p>
          <a:p>
            <a:pPr marL="0" indent="0">
              <a:buNone/>
            </a:pPr>
            <a:r>
              <a:rPr lang="en-US" dirty="0"/>
              <a:t>• Use appropriate communication strategies and techniques to respond to the communication constraint here. </a:t>
            </a:r>
          </a:p>
          <a:p>
            <a:pPr marL="0" indent="0">
              <a:buNone/>
            </a:pPr>
            <a:r>
              <a:rPr lang="en-US" dirty="0"/>
              <a:t>• Contribute to the workplace by identifying issues and articulating ways that the work environment can be improved. </a:t>
            </a:r>
          </a:p>
          <a:p>
            <a:pPr marL="0" indent="0">
              <a:buNone/>
            </a:pPr>
            <a:r>
              <a:rPr lang="en-US" dirty="0"/>
              <a:t>• Show effective communication skills at all times.</a:t>
            </a:r>
          </a:p>
        </p:txBody>
      </p:sp>
      <p:pic>
        <p:nvPicPr>
          <p:cNvPr id="6146" name="Picture 2" descr="Assessment &amp; Reporting - Navigate">
            <a:extLst>
              <a:ext uri="{FF2B5EF4-FFF2-40B4-BE49-F238E27FC236}">
                <a16:creationId xmlns:a16="http://schemas.microsoft.com/office/drawing/2014/main" id="{052401AD-80F8-6B7B-163A-4D77C0CE8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4" action="ppaction://hlinksldjump"/>
            <a:extLst>
              <a:ext uri="{FF2B5EF4-FFF2-40B4-BE49-F238E27FC236}">
                <a16:creationId xmlns:a16="http://schemas.microsoft.com/office/drawing/2014/main" id="{AAA4E198-D329-7E34-2747-05A8C7DEC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805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BB4E2-C181-CFCC-9819-5A0778962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C1D7C-AB9F-0812-C535-0331625F8672}"/>
              </a:ext>
            </a:extLst>
          </p:cNvPr>
          <p:cNvSpPr>
            <a:spLocks noGrp="1"/>
          </p:cNvSpPr>
          <p:nvPr>
            <p:ph type="title"/>
          </p:nvPr>
        </p:nvSpPr>
        <p:spPr>
          <a:xfrm>
            <a:off x="2857500" y="206979"/>
            <a:ext cx="8610600" cy="816454"/>
          </a:xfrm>
        </p:spPr>
        <p:txBody>
          <a:bodyPr/>
          <a:lstStyle/>
          <a:p>
            <a:r>
              <a:rPr lang="en-US" dirty="0"/>
              <a:t>Practical Observation</a:t>
            </a:r>
            <a:endParaRPr lang="en-AU" dirty="0"/>
          </a:p>
        </p:txBody>
      </p:sp>
      <p:sp>
        <p:nvSpPr>
          <p:cNvPr id="3" name="Content Placeholder 2">
            <a:extLst>
              <a:ext uri="{FF2B5EF4-FFF2-40B4-BE49-F238E27FC236}">
                <a16:creationId xmlns:a16="http://schemas.microsoft.com/office/drawing/2014/main" id="{754E1D4A-5B34-32DC-AD08-FD8E42AD8C6C}"/>
              </a:ext>
            </a:extLst>
          </p:cNvPr>
          <p:cNvSpPr>
            <a:spLocks noGrp="1"/>
          </p:cNvSpPr>
          <p:nvPr>
            <p:ph idx="1"/>
          </p:nvPr>
        </p:nvSpPr>
        <p:spPr>
          <a:xfrm>
            <a:off x="0" y="1410888"/>
            <a:ext cx="12192000" cy="5430652"/>
          </a:xfrm>
        </p:spPr>
        <p:txBody>
          <a:bodyPr>
            <a:normAutofit/>
          </a:bodyPr>
          <a:lstStyle/>
          <a:p>
            <a:pPr marL="0" indent="0" algn="ctr">
              <a:lnSpc>
                <a:spcPct val="100000"/>
              </a:lnSpc>
              <a:buNone/>
            </a:pPr>
            <a:r>
              <a:rPr lang="en-US" b="1" dirty="0"/>
              <a:t>Role-play #3</a:t>
            </a:r>
          </a:p>
          <a:p>
            <a:pPr marL="0" indent="0">
              <a:lnSpc>
                <a:spcPct val="100000"/>
              </a:lnSpc>
              <a:buNone/>
            </a:pPr>
            <a:r>
              <a:rPr lang="en-US" dirty="0"/>
              <a:t>One of your co-workers has told you they recently posted details about how a client passed away on social media and they have since gained a massive following online. Now their followers are demanding more stories from the workplace. The co-worker wants to know which story they should post next. You tell them that this would be in breach of social media policies, and they call you a spoilsport.</a:t>
            </a:r>
          </a:p>
          <a:p>
            <a:pPr marL="0" indent="0">
              <a:lnSpc>
                <a:spcPct val="100000"/>
              </a:lnSpc>
              <a:buNone/>
            </a:pPr>
            <a:r>
              <a:rPr lang="en-US" dirty="0"/>
              <a:t>As a result, this co-worker doesn't want to work with you and is spreading </a:t>
            </a:r>
            <a:r>
              <a:rPr lang="en-US" dirty="0" err="1"/>
              <a:t>rumours</a:t>
            </a:r>
            <a:r>
              <a:rPr lang="en-US" dirty="0"/>
              <a:t> that you aren't completing your required tasks. You now need to discuss the matter with your manager and ask for advice on what to do.</a:t>
            </a:r>
          </a:p>
          <a:p>
            <a:pPr marL="0" indent="0">
              <a:lnSpc>
                <a:spcPct val="100000"/>
              </a:lnSpc>
              <a:buNone/>
            </a:pPr>
            <a:r>
              <a:rPr lang="en-US" dirty="0"/>
              <a:t>Note: for the purposes of this activity, your Assessor will play the role of your Manager.</a:t>
            </a:r>
          </a:p>
          <a:p>
            <a:pPr marL="0" indent="0">
              <a:lnSpc>
                <a:spcPct val="100000"/>
              </a:lnSpc>
              <a:buNone/>
            </a:pPr>
            <a:r>
              <a:rPr lang="en-US" dirty="0"/>
              <a:t>Communication Constraint: Your Manager is working from home this week; demonstrate how you will overcome this to communicate effectively with your Manager. When communicating with your Manager, you must clarify the workplace instructions you are to follow and negotiate timeframes as to when to have this done by.</a:t>
            </a:r>
          </a:p>
        </p:txBody>
      </p:sp>
      <p:pic>
        <p:nvPicPr>
          <p:cNvPr id="6146" name="Picture 2" descr="Assessment &amp; Reporting - Navigate">
            <a:extLst>
              <a:ext uri="{FF2B5EF4-FFF2-40B4-BE49-F238E27FC236}">
                <a16:creationId xmlns:a16="http://schemas.microsoft.com/office/drawing/2014/main" id="{21597EEC-E8E3-DADB-E33C-85229B54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3" action="ppaction://hlinksldjump"/>
            <a:extLst>
              <a:ext uri="{FF2B5EF4-FFF2-40B4-BE49-F238E27FC236}">
                <a16:creationId xmlns:a16="http://schemas.microsoft.com/office/drawing/2014/main" id="{BE09DE71-1F8A-B7AB-91CD-417BB4493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6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F9F87-EAD7-D32F-E548-C2F339F1C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25447-47E6-1F25-62A3-4A4B79F2F4D4}"/>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80C0FF08-3F69-3F22-819B-A6EB0A9B5927}"/>
              </a:ext>
            </a:extLst>
          </p:cNvPr>
          <p:cNvSpPr>
            <a:spLocks noGrp="1"/>
          </p:cNvSpPr>
          <p:nvPr>
            <p:ph idx="1"/>
          </p:nvPr>
        </p:nvSpPr>
        <p:spPr>
          <a:xfrm>
            <a:off x="172418" y="1404146"/>
            <a:ext cx="11847163" cy="903245"/>
          </a:xfrm>
        </p:spPr>
        <p:txBody>
          <a:bodyPr>
            <a:noAutofit/>
          </a:bodyPr>
          <a:lstStyle/>
          <a:p>
            <a:pPr marL="0" indent="0" algn="ctr">
              <a:buNone/>
            </a:pPr>
            <a:r>
              <a:rPr lang="en-US" sz="2000" b="1" dirty="0"/>
              <a:t>Non-Verbal Communication</a:t>
            </a:r>
          </a:p>
          <a:p>
            <a:pPr marL="0" indent="0">
              <a:buNone/>
            </a:pPr>
            <a:r>
              <a:rPr lang="en-US" sz="2000" b="1" dirty="0"/>
              <a:t>How to read body language</a:t>
            </a:r>
          </a:p>
        </p:txBody>
      </p:sp>
      <p:pic>
        <p:nvPicPr>
          <p:cNvPr id="5" name="Picture 4">
            <a:extLst>
              <a:ext uri="{FF2B5EF4-FFF2-40B4-BE49-F238E27FC236}">
                <a16:creationId xmlns:a16="http://schemas.microsoft.com/office/drawing/2014/main" id="{21576FCA-A23E-2262-23D5-5B7B85D2F89E}"/>
              </a:ext>
            </a:extLst>
          </p:cNvPr>
          <p:cNvPicPr>
            <a:picLocks noChangeAspect="1"/>
          </p:cNvPicPr>
          <p:nvPr/>
        </p:nvPicPr>
        <p:blipFill>
          <a:blip r:embed="rId2"/>
          <a:stretch>
            <a:fillRect/>
          </a:stretch>
        </p:blipFill>
        <p:spPr>
          <a:xfrm>
            <a:off x="5217974" y="1855768"/>
            <a:ext cx="6582694" cy="4810796"/>
          </a:xfrm>
          <a:prstGeom prst="rect">
            <a:avLst/>
          </a:prstGeom>
        </p:spPr>
      </p:pic>
      <p:pic>
        <p:nvPicPr>
          <p:cNvPr id="7" name="Picture 6">
            <a:extLst>
              <a:ext uri="{FF2B5EF4-FFF2-40B4-BE49-F238E27FC236}">
                <a16:creationId xmlns:a16="http://schemas.microsoft.com/office/drawing/2014/main" id="{F9E94149-5B68-25BA-272F-B93F05352690}"/>
              </a:ext>
            </a:extLst>
          </p:cNvPr>
          <p:cNvPicPr>
            <a:picLocks noChangeAspect="1"/>
          </p:cNvPicPr>
          <p:nvPr/>
        </p:nvPicPr>
        <p:blipFill>
          <a:blip r:embed="rId3"/>
          <a:stretch>
            <a:fillRect/>
          </a:stretch>
        </p:blipFill>
        <p:spPr>
          <a:xfrm>
            <a:off x="172418" y="3006671"/>
            <a:ext cx="4730966" cy="2242828"/>
          </a:xfrm>
          <a:prstGeom prst="rect">
            <a:avLst/>
          </a:prstGeom>
        </p:spPr>
      </p:pic>
      <p:pic>
        <p:nvPicPr>
          <p:cNvPr id="12" name="Picture 2">
            <a:hlinkClick r:id="rId4" action="ppaction://hlinksldjump"/>
            <a:extLst>
              <a:ext uri="{FF2B5EF4-FFF2-40B4-BE49-F238E27FC236}">
                <a16:creationId xmlns:a16="http://schemas.microsoft.com/office/drawing/2014/main" id="{C8BAACAE-C3BE-DFA1-26A5-81D4818F6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1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751BD-6CC9-A734-A57B-283C86526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2A0BD-6A30-AB25-DB70-414E877E67DF}"/>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C11CD220-4DFE-DE38-7D7D-C8E7E1AC02C3}"/>
              </a:ext>
            </a:extLst>
          </p:cNvPr>
          <p:cNvSpPr>
            <a:spLocks noGrp="1"/>
          </p:cNvSpPr>
          <p:nvPr>
            <p:ph idx="1"/>
          </p:nvPr>
        </p:nvSpPr>
        <p:spPr>
          <a:xfrm>
            <a:off x="172418" y="1047685"/>
            <a:ext cx="11847163" cy="564139"/>
          </a:xfrm>
        </p:spPr>
        <p:txBody>
          <a:bodyPr>
            <a:noAutofit/>
          </a:bodyPr>
          <a:lstStyle/>
          <a:p>
            <a:pPr marL="0" indent="0" algn="ctr">
              <a:buNone/>
            </a:pPr>
            <a:r>
              <a:rPr lang="en-US" sz="2400" b="1" dirty="0"/>
              <a:t>Effective listening</a:t>
            </a:r>
          </a:p>
        </p:txBody>
      </p:sp>
      <p:graphicFrame>
        <p:nvGraphicFramePr>
          <p:cNvPr id="8" name="Diagram 7">
            <a:extLst>
              <a:ext uri="{FF2B5EF4-FFF2-40B4-BE49-F238E27FC236}">
                <a16:creationId xmlns:a16="http://schemas.microsoft.com/office/drawing/2014/main" id="{694BF869-F374-7AFE-9F2C-D31FCD610253}"/>
              </a:ext>
            </a:extLst>
          </p:cNvPr>
          <p:cNvGraphicFramePr/>
          <p:nvPr>
            <p:extLst>
              <p:ext uri="{D42A27DB-BD31-4B8C-83A1-F6EECF244321}">
                <p14:modId xmlns:p14="http://schemas.microsoft.com/office/powerpoint/2010/main" val="729083648"/>
              </p:ext>
            </p:extLst>
          </p:nvPr>
        </p:nvGraphicFramePr>
        <p:xfrm>
          <a:off x="547390" y="1499307"/>
          <a:ext cx="11097218" cy="903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04436A57-D29B-E482-EB5B-18C641B5700F}"/>
              </a:ext>
            </a:extLst>
          </p:cNvPr>
          <p:cNvGraphicFramePr/>
          <p:nvPr>
            <p:extLst>
              <p:ext uri="{D42A27DB-BD31-4B8C-83A1-F6EECF244321}">
                <p14:modId xmlns:p14="http://schemas.microsoft.com/office/powerpoint/2010/main" val="475926397"/>
              </p:ext>
            </p:extLst>
          </p:nvPr>
        </p:nvGraphicFramePr>
        <p:xfrm>
          <a:off x="0" y="2699191"/>
          <a:ext cx="5362414" cy="3778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a:extLst>
              <a:ext uri="{FF2B5EF4-FFF2-40B4-BE49-F238E27FC236}">
                <a16:creationId xmlns:a16="http://schemas.microsoft.com/office/drawing/2014/main" id="{86D4C567-2027-A096-54EB-C0C9A2F4CFE2}"/>
              </a:ext>
            </a:extLst>
          </p:cNvPr>
          <p:cNvGraphicFramePr/>
          <p:nvPr>
            <p:extLst>
              <p:ext uri="{D42A27DB-BD31-4B8C-83A1-F6EECF244321}">
                <p14:modId xmlns:p14="http://schemas.microsoft.com/office/powerpoint/2010/main" val="3885422580"/>
              </p:ext>
            </p:extLst>
          </p:nvPr>
        </p:nvGraphicFramePr>
        <p:xfrm>
          <a:off x="6875866" y="2918653"/>
          <a:ext cx="5143715" cy="35662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3" name="Picture 12">
            <a:extLst>
              <a:ext uri="{FF2B5EF4-FFF2-40B4-BE49-F238E27FC236}">
                <a16:creationId xmlns:a16="http://schemas.microsoft.com/office/drawing/2014/main" id="{006A44FA-8B80-1D8C-9BF8-1D239A645273}"/>
              </a:ext>
            </a:extLst>
          </p:cNvPr>
          <p:cNvPicPr>
            <a:picLocks noChangeAspect="1"/>
          </p:cNvPicPr>
          <p:nvPr/>
        </p:nvPicPr>
        <p:blipFill>
          <a:blip r:embed="rId17"/>
          <a:stretch>
            <a:fillRect/>
          </a:stretch>
        </p:blipFill>
        <p:spPr>
          <a:xfrm>
            <a:off x="5149732" y="5205101"/>
            <a:ext cx="2218975" cy="1499307"/>
          </a:xfrm>
          <a:prstGeom prst="rect">
            <a:avLst/>
          </a:prstGeom>
        </p:spPr>
      </p:pic>
      <p:pic>
        <p:nvPicPr>
          <p:cNvPr id="18" name="Picture 2">
            <a:hlinkClick r:id="rId18" action="ppaction://hlinksldjump"/>
            <a:extLst>
              <a:ext uri="{FF2B5EF4-FFF2-40B4-BE49-F238E27FC236}">
                <a16:creationId xmlns:a16="http://schemas.microsoft.com/office/drawing/2014/main" id="{4457FAC8-7E7A-BCC2-C5CA-3BF36F8C398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5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6751-1205-19FB-D242-BB2BFF69E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46684-0CAE-D2AC-CAA7-FB23E1C21790}"/>
              </a:ext>
            </a:extLst>
          </p:cNvPr>
          <p:cNvSpPr>
            <a:spLocks noGrp="1"/>
          </p:cNvSpPr>
          <p:nvPr>
            <p:ph type="title"/>
          </p:nvPr>
        </p:nvSpPr>
        <p:spPr>
          <a:xfrm>
            <a:off x="1906292" y="756807"/>
            <a:ext cx="10285708" cy="1293028"/>
          </a:xfrm>
        </p:spPr>
        <p:txBody>
          <a:bodyPr>
            <a:normAutofit/>
          </a:bodyPr>
          <a:lstStyle/>
          <a:p>
            <a:r>
              <a:rPr lang="en-US" dirty="0"/>
              <a:t>2. Knowledge Application - Active Listening</a:t>
            </a:r>
            <a:endParaRPr lang="en-AU" dirty="0"/>
          </a:p>
        </p:txBody>
      </p:sp>
      <p:pic>
        <p:nvPicPr>
          <p:cNvPr id="1026" name="Picture 2" descr="Benefits of Extracurricular Activities for College Students">
            <a:extLst>
              <a:ext uri="{FF2B5EF4-FFF2-40B4-BE49-F238E27FC236}">
                <a16:creationId xmlns:a16="http://schemas.microsoft.com/office/drawing/2014/main" id="{F66EEAD8-EC09-740A-7AE3-C52CDA8A86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4E2DF056-DB31-337F-70BF-0B12332F459E}"/>
              </a:ext>
            </a:extLst>
          </p:cNvPr>
          <p:cNvSpPr txBox="1">
            <a:spLocks/>
          </p:cNvSpPr>
          <p:nvPr/>
        </p:nvSpPr>
        <p:spPr>
          <a:xfrm>
            <a:off x="0" y="1416937"/>
            <a:ext cx="12192000" cy="20957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As a class, watch the YouTube clip at the link below: </a:t>
            </a:r>
            <a:r>
              <a:rPr lang="en-US" dirty="0">
                <a:hlinkClick r:id="rId4"/>
              </a:rPr>
              <a:t>https://www.youtube.com/watch?v=3_dAkDsBQyk</a:t>
            </a:r>
            <a:endParaRPr lang="en-US" dirty="0"/>
          </a:p>
          <a:p>
            <a:pPr marL="0" indent="0">
              <a:buNone/>
            </a:pPr>
            <a:r>
              <a:rPr lang="en-US" dirty="0"/>
              <a:t>In this clip, Amy goes from showing a distinct disinterest in what Sheldon is saying to showing signs of being a very active listener.</a:t>
            </a:r>
          </a:p>
          <a:p>
            <a:pPr marL="0" indent="0">
              <a:buNone/>
            </a:pPr>
            <a:r>
              <a:rPr lang="en-US" dirty="0"/>
              <a:t>In the table below, list three (3) verbal signs and three (3) non-verbal signs she displays whilst Sheldon is talking.</a:t>
            </a:r>
            <a:endParaRPr lang="en-AU" dirty="0"/>
          </a:p>
        </p:txBody>
      </p:sp>
      <p:pic>
        <p:nvPicPr>
          <p:cNvPr id="8" name="Picture 7">
            <a:extLst>
              <a:ext uri="{FF2B5EF4-FFF2-40B4-BE49-F238E27FC236}">
                <a16:creationId xmlns:a16="http://schemas.microsoft.com/office/drawing/2014/main" id="{37D86EA2-2BD5-DA44-377A-AD78DC8545C4}"/>
              </a:ext>
            </a:extLst>
          </p:cNvPr>
          <p:cNvPicPr>
            <a:picLocks noChangeAspect="1"/>
          </p:cNvPicPr>
          <p:nvPr/>
        </p:nvPicPr>
        <p:blipFill>
          <a:blip r:embed="rId5"/>
          <a:stretch>
            <a:fillRect/>
          </a:stretch>
        </p:blipFill>
        <p:spPr>
          <a:xfrm>
            <a:off x="1159121" y="3336348"/>
            <a:ext cx="9653201" cy="3521652"/>
          </a:xfrm>
          <a:prstGeom prst="rect">
            <a:avLst/>
          </a:prstGeom>
        </p:spPr>
      </p:pic>
      <p:pic>
        <p:nvPicPr>
          <p:cNvPr id="10" name="Picture 9">
            <a:extLst>
              <a:ext uri="{FF2B5EF4-FFF2-40B4-BE49-F238E27FC236}">
                <a16:creationId xmlns:a16="http://schemas.microsoft.com/office/drawing/2014/main" id="{03C79AE5-8417-FD13-A792-6CB8C61A3E4D}"/>
              </a:ext>
            </a:extLst>
          </p:cNvPr>
          <p:cNvPicPr>
            <a:picLocks noChangeAspect="1"/>
          </p:cNvPicPr>
          <p:nvPr/>
        </p:nvPicPr>
        <p:blipFill>
          <a:blip r:embed="rId6"/>
          <a:stretch>
            <a:fillRect/>
          </a:stretch>
        </p:blipFill>
        <p:spPr>
          <a:xfrm>
            <a:off x="1286013" y="4058543"/>
            <a:ext cx="2325091" cy="364720"/>
          </a:xfrm>
          <a:prstGeom prst="rect">
            <a:avLst/>
          </a:prstGeom>
        </p:spPr>
      </p:pic>
      <p:pic>
        <p:nvPicPr>
          <p:cNvPr id="11" name="Picture 10">
            <a:extLst>
              <a:ext uri="{FF2B5EF4-FFF2-40B4-BE49-F238E27FC236}">
                <a16:creationId xmlns:a16="http://schemas.microsoft.com/office/drawing/2014/main" id="{AF694DB9-D658-C625-C6CC-C0D29ED23239}"/>
              </a:ext>
            </a:extLst>
          </p:cNvPr>
          <p:cNvPicPr>
            <a:picLocks noChangeAspect="1"/>
          </p:cNvPicPr>
          <p:nvPr/>
        </p:nvPicPr>
        <p:blipFill>
          <a:blip r:embed="rId6"/>
          <a:stretch>
            <a:fillRect/>
          </a:stretch>
        </p:blipFill>
        <p:spPr>
          <a:xfrm>
            <a:off x="1286013" y="4657097"/>
            <a:ext cx="2325091" cy="364720"/>
          </a:xfrm>
          <a:prstGeom prst="rect">
            <a:avLst/>
          </a:prstGeom>
        </p:spPr>
      </p:pic>
      <p:pic>
        <p:nvPicPr>
          <p:cNvPr id="12" name="Picture 11">
            <a:extLst>
              <a:ext uri="{FF2B5EF4-FFF2-40B4-BE49-F238E27FC236}">
                <a16:creationId xmlns:a16="http://schemas.microsoft.com/office/drawing/2014/main" id="{FA4D11C6-B27E-1B33-41A5-8C1F4EB6C856}"/>
              </a:ext>
            </a:extLst>
          </p:cNvPr>
          <p:cNvPicPr>
            <a:picLocks noChangeAspect="1"/>
          </p:cNvPicPr>
          <p:nvPr/>
        </p:nvPicPr>
        <p:blipFill>
          <a:blip r:embed="rId6"/>
          <a:stretch>
            <a:fillRect/>
          </a:stretch>
        </p:blipFill>
        <p:spPr>
          <a:xfrm>
            <a:off x="1286013" y="5258703"/>
            <a:ext cx="2325091" cy="364720"/>
          </a:xfrm>
          <a:prstGeom prst="rect">
            <a:avLst/>
          </a:prstGeom>
        </p:spPr>
      </p:pic>
      <p:pic>
        <p:nvPicPr>
          <p:cNvPr id="13" name="Picture 12">
            <a:extLst>
              <a:ext uri="{FF2B5EF4-FFF2-40B4-BE49-F238E27FC236}">
                <a16:creationId xmlns:a16="http://schemas.microsoft.com/office/drawing/2014/main" id="{7406D0F1-1B76-2407-7421-2DE27338E7AF}"/>
              </a:ext>
            </a:extLst>
          </p:cNvPr>
          <p:cNvPicPr>
            <a:picLocks noChangeAspect="1"/>
          </p:cNvPicPr>
          <p:nvPr/>
        </p:nvPicPr>
        <p:blipFill>
          <a:blip r:embed="rId6"/>
          <a:stretch>
            <a:fillRect/>
          </a:stretch>
        </p:blipFill>
        <p:spPr>
          <a:xfrm>
            <a:off x="1286012" y="5860309"/>
            <a:ext cx="2325091" cy="364720"/>
          </a:xfrm>
          <a:prstGeom prst="rect">
            <a:avLst/>
          </a:prstGeom>
        </p:spPr>
      </p:pic>
      <p:pic>
        <p:nvPicPr>
          <p:cNvPr id="14" name="Picture 13">
            <a:extLst>
              <a:ext uri="{FF2B5EF4-FFF2-40B4-BE49-F238E27FC236}">
                <a16:creationId xmlns:a16="http://schemas.microsoft.com/office/drawing/2014/main" id="{129F33EC-A321-5B5C-78B0-B6702569BE08}"/>
              </a:ext>
            </a:extLst>
          </p:cNvPr>
          <p:cNvPicPr>
            <a:picLocks noChangeAspect="1"/>
          </p:cNvPicPr>
          <p:nvPr/>
        </p:nvPicPr>
        <p:blipFill>
          <a:blip r:embed="rId6"/>
          <a:stretch>
            <a:fillRect/>
          </a:stretch>
        </p:blipFill>
        <p:spPr>
          <a:xfrm>
            <a:off x="1286011" y="6345470"/>
            <a:ext cx="2325091" cy="364720"/>
          </a:xfrm>
          <a:prstGeom prst="rect">
            <a:avLst/>
          </a:prstGeom>
        </p:spPr>
      </p:pic>
      <p:pic>
        <p:nvPicPr>
          <p:cNvPr id="15" name="Picture 14">
            <a:extLst>
              <a:ext uri="{FF2B5EF4-FFF2-40B4-BE49-F238E27FC236}">
                <a16:creationId xmlns:a16="http://schemas.microsoft.com/office/drawing/2014/main" id="{F6F9C572-2ED2-FB8E-0A1B-2A91072D5A0B}"/>
              </a:ext>
            </a:extLst>
          </p:cNvPr>
          <p:cNvPicPr>
            <a:picLocks noChangeAspect="1"/>
          </p:cNvPicPr>
          <p:nvPr/>
        </p:nvPicPr>
        <p:blipFill>
          <a:blip r:embed="rId6"/>
          <a:stretch>
            <a:fillRect/>
          </a:stretch>
        </p:blipFill>
        <p:spPr>
          <a:xfrm>
            <a:off x="6041406" y="4051992"/>
            <a:ext cx="2325091" cy="364720"/>
          </a:xfrm>
          <a:prstGeom prst="rect">
            <a:avLst/>
          </a:prstGeom>
        </p:spPr>
      </p:pic>
      <p:pic>
        <p:nvPicPr>
          <p:cNvPr id="16" name="Picture 15">
            <a:extLst>
              <a:ext uri="{FF2B5EF4-FFF2-40B4-BE49-F238E27FC236}">
                <a16:creationId xmlns:a16="http://schemas.microsoft.com/office/drawing/2014/main" id="{6B143584-6F03-43F0-3A9E-08F9A05D9E28}"/>
              </a:ext>
            </a:extLst>
          </p:cNvPr>
          <p:cNvPicPr>
            <a:picLocks noChangeAspect="1"/>
          </p:cNvPicPr>
          <p:nvPr/>
        </p:nvPicPr>
        <p:blipFill>
          <a:blip r:embed="rId6"/>
          <a:stretch>
            <a:fillRect/>
          </a:stretch>
        </p:blipFill>
        <p:spPr>
          <a:xfrm>
            <a:off x="6047713" y="4647878"/>
            <a:ext cx="2325091" cy="364720"/>
          </a:xfrm>
          <a:prstGeom prst="rect">
            <a:avLst/>
          </a:prstGeom>
        </p:spPr>
      </p:pic>
      <p:pic>
        <p:nvPicPr>
          <p:cNvPr id="17" name="Picture 16">
            <a:extLst>
              <a:ext uri="{FF2B5EF4-FFF2-40B4-BE49-F238E27FC236}">
                <a16:creationId xmlns:a16="http://schemas.microsoft.com/office/drawing/2014/main" id="{7DF80242-AC50-103E-208F-B75BB2E7B178}"/>
              </a:ext>
            </a:extLst>
          </p:cNvPr>
          <p:cNvPicPr>
            <a:picLocks noChangeAspect="1"/>
          </p:cNvPicPr>
          <p:nvPr/>
        </p:nvPicPr>
        <p:blipFill>
          <a:blip r:embed="rId6"/>
          <a:stretch>
            <a:fillRect/>
          </a:stretch>
        </p:blipFill>
        <p:spPr>
          <a:xfrm>
            <a:off x="6096000" y="5274760"/>
            <a:ext cx="2325091" cy="364720"/>
          </a:xfrm>
          <a:prstGeom prst="rect">
            <a:avLst/>
          </a:prstGeom>
        </p:spPr>
      </p:pic>
      <p:pic>
        <p:nvPicPr>
          <p:cNvPr id="18" name="Picture 17">
            <a:extLst>
              <a:ext uri="{FF2B5EF4-FFF2-40B4-BE49-F238E27FC236}">
                <a16:creationId xmlns:a16="http://schemas.microsoft.com/office/drawing/2014/main" id="{F9DF781E-160F-49A4-B463-F520E06F127E}"/>
              </a:ext>
            </a:extLst>
          </p:cNvPr>
          <p:cNvPicPr>
            <a:picLocks noChangeAspect="1"/>
          </p:cNvPicPr>
          <p:nvPr/>
        </p:nvPicPr>
        <p:blipFill>
          <a:blip r:embed="rId6"/>
          <a:stretch>
            <a:fillRect/>
          </a:stretch>
        </p:blipFill>
        <p:spPr>
          <a:xfrm>
            <a:off x="6049167" y="5870646"/>
            <a:ext cx="2325091" cy="364720"/>
          </a:xfrm>
          <a:prstGeom prst="rect">
            <a:avLst/>
          </a:prstGeom>
        </p:spPr>
      </p:pic>
      <p:pic>
        <p:nvPicPr>
          <p:cNvPr id="23" name="Picture 2">
            <a:hlinkClick r:id="rId7" action="ppaction://hlinksldjump"/>
            <a:extLst>
              <a:ext uri="{FF2B5EF4-FFF2-40B4-BE49-F238E27FC236}">
                <a16:creationId xmlns:a16="http://schemas.microsoft.com/office/drawing/2014/main" id="{4E5741DE-3503-C455-0B94-15723FC5C9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18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45E22-DE4F-052A-1311-EEF6628A8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5BA03-6C5D-81F0-43B6-B2E6E3C52A78}"/>
              </a:ext>
            </a:extLst>
          </p:cNvPr>
          <p:cNvSpPr>
            <a:spLocks noGrp="1"/>
          </p:cNvSpPr>
          <p:nvPr>
            <p:ph type="title"/>
          </p:nvPr>
        </p:nvSpPr>
        <p:spPr>
          <a:xfrm>
            <a:off x="3190068" y="299423"/>
            <a:ext cx="8610600" cy="903245"/>
          </a:xfrm>
        </p:spPr>
        <p:txBody>
          <a:bodyPr/>
          <a:lstStyle/>
          <a:p>
            <a:r>
              <a:rPr lang="en-AU" dirty="0"/>
              <a:t>Communicate Effectively</a:t>
            </a:r>
          </a:p>
        </p:txBody>
      </p:sp>
      <p:pic>
        <p:nvPicPr>
          <p:cNvPr id="2050" name="Picture 2">
            <a:extLst>
              <a:ext uri="{FF2B5EF4-FFF2-40B4-BE49-F238E27FC236}">
                <a16:creationId xmlns:a16="http://schemas.microsoft.com/office/drawing/2014/main" id="{6BCE7AB7-716C-83BA-CCBE-6083AF621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146" y="1042330"/>
            <a:ext cx="7993854" cy="58156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hy-is-effective-communication-important">
            <a:extLst>
              <a:ext uri="{FF2B5EF4-FFF2-40B4-BE49-F238E27FC236}">
                <a16:creationId xmlns:a16="http://schemas.microsoft.com/office/drawing/2014/main" id="{9F2BA0D4-FAEB-CC99-A057-1AD206C7E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2" y="2307391"/>
            <a:ext cx="4052194" cy="40521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9542843-FFC7-7E4F-194D-8F04FA5B907B}"/>
              </a:ext>
            </a:extLst>
          </p:cNvPr>
          <p:cNvSpPr>
            <a:spLocks noGrp="1"/>
          </p:cNvSpPr>
          <p:nvPr>
            <p:ph idx="1"/>
          </p:nvPr>
        </p:nvSpPr>
        <p:spPr>
          <a:xfrm>
            <a:off x="4031530" y="1202668"/>
            <a:ext cx="4368585" cy="903245"/>
          </a:xfrm>
        </p:spPr>
        <p:txBody>
          <a:bodyPr>
            <a:noAutofit/>
          </a:bodyPr>
          <a:lstStyle/>
          <a:p>
            <a:pPr marL="0" indent="0" algn="ctr">
              <a:buNone/>
            </a:pPr>
            <a:r>
              <a:rPr lang="en-US" sz="2000" b="1" dirty="0"/>
              <a:t>Clear Communication</a:t>
            </a:r>
          </a:p>
        </p:txBody>
      </p:sp>
      <p:pic>
        <p:nvPicPr>
          <p:cNvPr id="8" name="Picture 2">
            <a:hlinkClick r:id="rId4" action="ppaction://hlinksldjump"/>
            <a:extLst>
              <a:ext uri="{FF2B5EF4-FFF2-40B4-BE49-F238E27FC236}">
                <a16:creationId xmlns:a16="http://schemas.microsoft.com/office/drawing/2014/main" id="{02309510-385E-A8A9-1D2E-BBC592D56B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475EB-FF7D-9556-A107-F424564E1D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F42DE3-DE46-8EB5-4851-B66171CEC58C}"/>
              </a:ext>
            </a:extLst>
          </p:cNvPr>
          <p:cNvSpPr>
            <a:spLocks noGrp="1"/>
          </p:cNvSpPr>
          <p:nvPr>
            <p:ph idx="1"/>
          </p:nvPr>
        </p:nvSpPr>
        <p:spPr>
          <a:xfrm>
            <a:off x="0" y="1404147"/>
            <a:ext cx="4462519" cy="701766"/>
          </a:xfrm>
        </p:spPr>
        <p:txBody>
          <a:bodyPr>
            <a:noAutofit/>
          </a:bodyPr>
          <a:lstStyle/>
          <a:p>
            <a:pPr marL="0" indent="0" algn="ctr">
              <a:buNone/>
            </a:pPr>
            <a:r>
              <a:rPr lang="en-US" sz="2000" b="1" dirty="0"/>
              <a:t>Principles of Effective Communication</a:t>
            </a:r>
          </a:p>
        </p:txBody>
      </p:sp>
      <p:pic>
        <p:nvPicPr>
          <p:cNvPr id="6" name="Picture 5">
            <a:extLst>
              <a:ext uri="{FF2B5EF4-FFF2-40B4-BE49-F238E27FC236}">
                <a16:creationId xmlns:a16="http://schemas.microsoft.com/office/drawing/2014/main" id="{7C5D4C31-1253-FB73-9468-78B92BA16BA1}"/>
              </a:ext>
            </a:extLst>
          </p:cNvPr>
          <p:cNvPicPr>
            <a:picLocks noChangeAspect="1"/>
          </p:cNvPicPr>
          <p:nvPr/>
        </p:nvPicPr>
        <p:blipFill>
          <a:blip r:embed="rId2"/>
          <a:stretch>
            <a:fillRect/>
          </a:stretch>
        </p:blipFill>
        <p:spPr>
          <a:xfrm>
            <a:off x="4307536" y="903244"/>
            <a:ext cx="6386847" cy="5954755"/>
          </a:xfrm>
          <a:prstGeom prst="rect">
            <a:avLst/>
          </a:prstGeom>
        </p:spPr>
      </p:pic>
      <p:sp>
        <p:nvSpPr>
          <p:cNvPr id="2" name="Title 1">
            <a:extLst>
              <a:ext uri="{FF2B5EF4-FFF2-40B4-BE49-F238E27FC236}">
                <a16:creationId xmlns:a16="http://schemas.microsoft.com/office/drawing/2014/main" id="{F377D41D-FD8D-E727-A62E-CDA2233B9141}"/>
              </a:ext>
            </a:extLst>
          </p:cNvPr>
          <p:cNvSpPr>
            <a:spLocks noGrp="1"/>
          </p:cNvSpPr>
          <p:nvPr>
            <p:ph type="title"/>
          </p:nvPr>
        </p:nvSpPr>
        <p:spPr>
          <a:xfrm>
            <a:off x="3190068" y="299423"/>
            <a:ext cx="8610600" cy="903245"/>
          </a:xfrm>
        </p:spPr>
        <p:txBody>
          <a:bodyPr/>
          <a:lstStyle/>
          <a:p>
            <a:r>
              <a:rPr lang="en-AU" dirty="0"/>
              <a:t>Communicate Effectively</a:t>
            </a:r>
          </a:p>
        </p:txBody>
      </p:sp>
      <p:pic>
        <p:nvPicPr>
          <p:cNvPr id="12" name="Picture 2">
            <a:hlinkClick r:id="rId3" action="ppaction://hlinksldjump"/>
            <a:extLst>
              <a:ext uri="{FF2B5EF4-FFF2-40B4-BE49-F238E27FC236}">
                <a16:creationId xmlns:a16="http://schemas.microsoft.com/office/drawing/2014/main" id="{C10D5635-4C54-A13E-6C72-A1F682A63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49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26B5-2653-C21D-C177-95F843DD8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E9FE1-374F-36D0-618A-0083B67782E6}"/>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7EEF808E-C34D-C7B9-030F-8F1D4D1556DC}"/>
              </a:ext>
            </a:extLst>
          </p:cNvPr>
          <p:cNvSpPr>
            <a:spLocks noGrp="1"/>
          </p:cNvSpPr>
          <p:nvPr>
            <p:ph idx="1"/>
          </p:nvPr>
        </p:nvSpPr>
        <p:spPr>
          <a:xfrm>
            <a:off x="172418" y="1404146"/>
            <a:ext cx="11847163" cy="2361942"/>
          </a:xfrm>
        </p:spPr>
        <p:txBody>
          <a:bodyPr>
            <a:noAutofit/>
          </a:bodyPr>
          <a:lstStyle/>
          <a:p>
            <a:pPr marL="0" indent="0" algn="ctr">
              <a:buNone/>
            </a:pPr>
            <a:r>
              <a:rPr lang="en-US" sz="2000" b="1" dirty="0"/>
              <a:t>Communication Models</a:t>
            </a:r>
          </a:p>
          <a:p>
            <a:pPr marL="0" indent="0">
              <a:buNone/>
            </a:pPr>
            <a:r>
              <a:rPr lang="en-US" sz="2000" dirty="0"/>
              <a:t>There has been a wide array of research into effective communication, and these include several formal models that include:</a:t>
            </a:r>
          </a:p>
          <a:p>
            <a:pPr marL="0" indent="0">
              <a:buNone/>
            </a:pPr>
            <a:r>
              <a:rPr lang="en-US" sz="2000" b="1" dirty="0"/>
              <a:t>» Lasswell’s – The Five W’s</a:t>
            </a:r>
          </a:p>
          <a:p>
            <a:pPr marL="0" indent="0">
              <a:buNone/>
            </a:pPr>
            <a:r>
              <a:rPr lang="en-US" sz="2000" b="1" dirty="0"/>
              <a:t>» William McGuire - Model of Persuasion</a:t>
            </a:r>
          </a:p>
          <a:p>
            <a:pPr marL="0" indent="0">
              <a:buNone/>
            </a:pPr>
            <a:r>
              <a:rPr lang="en-US" sz="2000" b="1" dirty="0"/>
              <a:t>» Monroe’s – Motivation sequence</a:t>
            </a:r>
          </a:p>
        </p:txBody>
      </p:sp>
      <p:pic>
        <p:nvPicPr>
          <p:cNvPr id="6" name="Picture 5">
            <a:extLst>
              <a:ext uri="{FF2B5EF4-FFF2-40B4-BE49-F238E27FC236}">
                <a16:creationId xmlns:a16="http://schemas.microsoft.com/office/drawing/2014/main" id="{E4A91D57-D520-6DD8-CD47-FF47B7C3132D}"/>
              </a:ext>
            </a:extLst>
          </p:cNvPr>
          <p:cNvPicPr>
            <a:picLocks noChangeAspect="1"/>
          </p:cNvPicPr>
          <p:nvPr/>
        </p:nvPicPr>
        <p:blipFill>
          <a:blip r:embed="rId2"/>
          <a:stretch>
            <a:fillRect/>
          </a:stretch>
        </p:blipFill>
        <p:spPr>
          <a:xfrm>
            <a:off x="2827115" y="3766088"/>
            <a:ext cx="7935103" cy="3091912"/>
          </a:xfrm>
          <a:prstGeom prst="rect">
            <a:avLst/>
          </a:prstGeom>
        </p:spPr>
      </p:pic>
      <p:pic>
        <p:nvPicPr>
          <p:cNvPr id="12" name="Picture 2">
            <a:hlinkClick r:id="rId3" action="ppaction://hlinksldjump"/>
            <a:extLst>
              <a:ext uri="{FF2B5EF4-FFF2-40B4-BE49-F238E27FC236}">
                <a16:creationId xmlns:a16="http://schemas.microsoft.com/office/drawing/2014/main" id="{21E27999-08F9-01A6-6250-15040CF94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534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4E4C1-FC3C-8EF3-84F2-5D7B26FA7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423A8-2F19-3BE8-279B-2A67D9B950B4}"/>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81BE7362-A30B-4787-43C6-CFDF1044DD26}"/>
              </a:ext>
            </a:extLst>
          </p:cNvPr>
          <p:cNvSpPr>
            <a:spLocks noGrp="1"/>
          </p:cNvSpPr>
          <p:nvPr>
            <p:ph idx="1"/>
          </p:nvPr>
        </p:nvSpPr>
        <p:spPr>
          <a:xfrm>
            <a:off x="172418" y="1404146"/>
            <a:ext cx="11847163" cy="903245"/>
          </a:xfrm>
        </p:spPr>
        <p:txBody>
          <a:bodyPr>
            <a:noAutofit/>
          </a:bodyPr>
          <a:lstStyle/>
          <a:p>
            <a:pPr marL="0" indent="0" algn="ctr">
              <a:buNone/>
            </a:pPr>
            <a:r>
              <a:rPr lang="en-US" sz="2000" b="1" dirty="0"/>
              <a:t>Communication Models</a:t>
            </a:r>
          </a:p>
          <a:p>
            <a:pPr marL="0" indent="0">
              <a:buNone/>
            </a:pPr>
            <a:r>
              <a:rPr lang="en-US" sz="2000" b="1" dirty="0"/>
              <a:t>» Lasswell’s – The Five W’s</a:t>
            </a:r>
          </a:p>
        </p:txBody>
      </p:sp>
      <p:graphicFrame>
        <p:nvGraphicFramePr>
          <p:cNvPr id="4" name="Diagram 3">
            <a:extLst>
              <a:ext uri="{FF2B5EF4-FFF2-40B4-BE49-F238E27FC236}">
                <a16:creationId xmlns:a16="http://schemas.microsoft.com/office/drawing/2014/main" id="{D329377C-D92B-BBE9-64E4-3B50F8C53B6C}"/>
              </a:ext>
            </a:extLst>
          </p:cNvPr>
          <p:cNvGraphicFramePr/>
          <p:nvPr>
            <p:extLst>
              <p:ext uri="{D42A27DB-BD31-4B8C-83A1-F6EECF244321}">
                <p14:modId xmlns:p14="http://schemas.microsoft.com/office/powerpoint/2010/main" val="3467496058"/>
              </p:ext>
            </p:extLst>
          </p:nvPr>
        </p:nvGraphicFramePr>
        <p:xfrm>
          <a:off x="-1" y="2307391"/>
          <a:ext cx="12019581" cy="4354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a:hlinkClick r:id="rId7" action="ppaction://hlinksldjump"/>
            <a:extLst>
              <a:ext uri="{FF2B5EF4-FFF2-40B4-BE49-F238E27FC236}">
                <a16:creationId xmlns:a16="http://schemas.microsoft.com/office/drawing/2014/main" id="{8AA677D7-A3C3-DAF7-66BB-821FD33161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35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7957-BD1F-B194-2458-6B4ABE7E4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86107-BABA-F212-1C02-F833520FC0A9}"/>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41AE157D-E33A-3491-7A4E-B2B31388535B}"/>
              </a:ext>
            </a:extLst>
          </p:cNvPr>
          <p:cNvSpPr>
            <a:spLocks noGrp="1"/>
          </p:cNvSpPr>
          <p:nvPr>
            <p:ph idx="1"/>
          </p:nvPr>
        </p:nvSpPr>
        <p:spPr>
          <a:xfrm>
            <a:off x="172419" y="1404146"/>
            <a:ext cx="3981128" cy="378159"/>
          </a:xfrm>
        </p:spPr>
        <p:txBody>
          <a:bodyPr>
            <a:noAutofit/>
          </a:bodyPr>
          <a:lstStyle/>
          <a:p>
            <a:pPr marL="0" indent="0" algn="ctr">
              <a:buNone/>
            </a:pPr>
            <a:r>
              <a:rPr lang="en-US" sz="2000" b="1" dirty="0"/>
              <a:t>Communication Models</a:t>
            </a:r>
          </a:p>
        </p:txBody>
      </p:sp>
      <p:pic>
        <p:nvPicPr>
          <p:cNvPr id="4098" name="Picture 2" descr="William McGuire's Model Of Persuasion (6 Steps) - Ivan Teh - RunningMan">
            <a:extLst>
              <a:ext uri="{FF2B5EF4-FFF2-40B4-BE49-F238E27FC236}">
                <a16:creationId xmlns:a16="http://schemas.microsoft.com/office/drawing/2014/main" id="{DE485B12-1F0A-547A-DA9D-A4D928BB3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990" y="1202668"/>
            <a:ext cx="7493591" cy="55862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AF3B4E-8FB2-0390-5895-7FD25D1CCB26}"/>
              </a:ext>
            </a:extLst>
          </p:cNvPr>
          <p:cNvSpPr txBox="1"/>
          <p:nvPr/>
        </p:nvSpPr>
        <p:spPr>
          <a:xfrm>
            <a:off x="-2582" y="2136338"/>
            <a:ext cx="4745063" cy="3970318"/>
          </a:xfrm>
          <a:prstGeom prst="rect">
            <a:avLst/>
          </a:prstGeom>
          <a:noFill/>
        </p:spPr>
        <p:txBody>
          <a:bodyPr wrap="square">
            <a:spAutoFit/>
          </a:bodyPr>
          <a:lstStyle/>
          <a:p>
            <a:pPr marL="342900" indent="-342900">
              <a:buAutoNum type="arabicPeriod"/>
            </a:pPr>
            <a:r>
              <a:rPr lang="en-US" b="1" dirty="0"/>
              <a:t>Exposure/Presentation</a:t>
            </a:r>
            <a:r>
              <a:rPr lang="en-US" dirty="0"/>
              <a:t>: This is where you introduce your topic. </a:t>
            </a:r>
          </a:p>
          <a:p>
            <a:pPr marL="342900" indent="-342900">
              <a:buAutoNum type="arabicPeriod"/>
            </a:pPr>
            <a:r>
              <a:rPr lang="en-US" b="1" dirty="0"/>
              <a:t>Attention/Awareness</a:t>
            </a:r>
            <a:r>
              <a:rPr lang="en-US" dirty="0"/>
              <a:t>: This is where you gain their attention – hook them into your narrative. </a:t>
            </a:r>
          </a:p>
          <a:p>
            <a:pPr marL="342900" indent="-342900">
              <a:buAutoNum type="arabicPeriod"/>
            </a:pPr>
            <a:r>
              <a:rPr lang="en-US" b="1" dirty="0"/>
              <a:t>Comprehension/Understanding</a:t>
            </a:r>
            <a:r>
              <a:rPr lang="en-US" dirty="0"/>
              <a:t>: This is where you clarify their comprehension and understanding.</a:t>
            </a:r>
          </a:p>
          <a:p>
            <a:pPr marL="342900" indent="-342900">
              <a:buAutoNum type="arabicPeriod"/>
            </a:pPr>
            <a:r>
              <a:rPr lang="en-US" dirty="0"/>
              <a:t> </a:t>
            </a:r>
            <a:r>
              <a:rPr lang="en-US" b="1" dirty="0"/>
              <a:t>Acceptance</a:t>
            </a:r>
            <a:r>
              <a:rPr lang="en-US" dirty="0"/>
              <a:t>: This is where you get them to accept this transition. </a:t>
            </a:r>
          </a:p>
          <a:p>
            <a:pPr marL="342900" indent="-342900">
              <a:buAutoNum type="arabicPeriod"/>
            </a:pPr>
            <a:r>
              <a:rPr lang="en-US" b="1" dirty="0"/>
              <a:t>Retention</a:t>
            </a:r>
            <a:r>
              <a:rPr lang="en-US" dirty="0"/>
              <a:t>: They register and retain the message and can repeat it. </a:t>
            </a:r>
          </a:p>
          <a:p>
            <a:pPr marL="342900" indent="-342900">
              <a:buAutoNum type="arabicPeriod"/>
            </a:pPr>
            <a:r>
              <a:rPr lang="en-US" b="1" dirty="0"/>
              <a:t>Action</a:t>
            </a:r>
            <a:r>
              <a:rPr lang="en-US" dirty="0"/>
              <a:t>: They act upon the change in the message.</a:t>
            </a:r>
            <a:endParaRPr lang="en-AU" dirty="0"/>
          </a:p>
        </p:txBody>
      </p:sp>
      <p:pic>
        <p:nvPicPr>
          <p:cNvPr id="11" name="Picture 2">
            <a:hlinkClick r:id="rId3" action="ppaction://hlinksldjump"/>
            <a:extLst>
              <a:ext uri="{FF2B5EF4-FFF2-40B4-BE49-F238E27FC236}">
                <a16:creationId xmlns:a16="http://schemas.microsoft.com/office/drawing/2014/main" id="{571D677D-39D6-41E7-85D6-F0BA0DED0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25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3D376-0BA4-8B1B-6FC7-BC8FC0E9D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D0D89-73C8-EA53-A7A1-719BBF79ADF5}"/>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C37BE7B0-8C97-9451-DE70-692E621D3C16}"/>
              </a:ext>
            </a:extLst>
          </p:cNvPr>
          <p:cNvSpPr>
            <a:spLocks noGrp="1"/>
          </p:cNvSpPr>
          <p:nvPr>
            <p:ph idx="1"/>
          </p:nvPr>
        </p:nvSpPr>
        <p:spPr>
          <a:xfrm>
            <a:off x="172418" y="1404146"/>
            <a:ext cx="11847163" cy="903245"/>
          </a:xfrm>
        </p:spPr>
        <p:txBody>
          <a:bodyPr>
            <a:noAutofit/>
          </a:bodyPr>
          <a:lstStyle/>
          <a:p>
            <a:pPr marL="0" indent="0" algn="ctr">
              <a:buNone/>
            </a:pPr>
            <a:r>
              <a:rPr lang="en-US" sz="2000" b="1" dirty="0"/>
              <a:t>Communication Models</a:t>
            </a:r>
          </a:p>
          <a:p>
            <a:pPr marL="0" indent="0">
              <a:buNone/>
            </a:pPr>
            <a:r>
              <a:rPr lang="en-US" sz="2000" b="1" dirty="0"/>
              <a:t>» Monroe’s – Motivation sequence</a:t>
            </a:r>
          </a:p>
        </p:txBody>
      </p:sp>
      <p:graphicFrame>
        <p:nvGraphicFramePr>
          <p:cNvPr id="5" name="Diagram 4">
            <a:extLst>
              <a:ext uri="{FF2B5EF4-FFF2-40B4-BE49-F238E27FC236}">
                <a16:creationId xmlns:a16="http://schemas.microsoft.com/office/drawing/2014/main" id="{47B64EC8-FB9D-9E92-6D5C-7DA3582AB9C7}"/>
              </a:ext>
            </a:extLst>
          </p:cNvPr>
          <p:cNvGraphicFramePr/>
          <p:nvPr>
            <p:extLst>
              <p:ext uri="{D42A27DB-BD31-4B8C-83A1-F6EECF244321}">
                <p14:modId xmlns:p14="http://schemas.microsoft.com/office/powerpoint/2010/main" val="2968845968"/>
              </p:ext>
            </p:extLst>
          </p:nvPr>
        </p:nvGraphicFramePr>
        <p:xfrm>
          <a:off x="0" y="2307391"/>
          <a:ext cx="12192000" cy="4251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9E210A5-9AD0-738F-75EA-1262AA239AE1}"/>
              </a:ext>
            </a:extLst>
          </p:cNvPr>
          <p:cNvSpPr txBox="1"/>
          <p:nvPr/>
        </p:nvSpPr>
        <p:spPr>
          <a:xfrm>
            <a:off x="5641383" y="3429000"/>
            <a:ext cx="1239864" cy="1477328"/>
          </a:xfrm>
          <a:prstGeom prst="rect">
            <a:avLst/>
          </a:prstGeom>
          <a:noFill/>
        </p:spPr>
        <p:txBody>
          <a:bodyPr wrap="square" rtlCol="0">
            <a:spAutoFit/>
          </a:bodyPr>
          <a:lstStyle/>
          <a:p>
            <a:r>
              <a:rPr lang="en-US" sz="1500" dirty="0"/>
              <a:t>Use supporting materials and state, to address </a:t>
            </a:r>
          </a:p>
          <a:p>
            <a:r>
              <a:rPr lang="en-US" sz="1500" dirty="0"/>
              <a:t>the issue</a:t>
            </a:r>
            <a:endParaRPr lang="en-AU" sz="1500" dirty="0"/>
          </a:p>
        </p:txBody>
      </p:sp>
      <p:sp>
        <p:nvSpPr>
          <p:cNvPr id="7" name="TextBox 6">
            <a:extLst>
              <a:ext uri="{FF2B5EF4-FFF2-40B4-BE49-F238E27FC236}">
                <a16:creationId xmlns:a16="http://schemas.microsoft.com/office/drawing/2014/main" id="{E940532A-6937-87C3-B995-6675ED666450}"/>
              </a:ext>
            </a:extLst>
          </p:cNvPr>
          <p:cNvSpPr txBox="1"/>
          <p:nvPr/>
        </p:nvSpPr>
        <p:spPr>
          <a:xfrm>
            <a:off x="7408190" y="3429000"/>
            <a:ext cx="1208868" cy="2062103"/>
          </a:xfrm>
          <a:prstGeom prst="rect">
            <a:avLst/>
          </a:prstGeom>
          <a:noFill/>
        </p:spPr>
        <p:txBody>
          <a:bodyPr wrap="square" rtlCol="0">
            <a:spAutoFit/>
          </a:bodyPr>
          <a:lstStyle/>
          <a:p>
            <a:r>
              <a:rPr lang="en-US" sz="1600" dirty="0"/>
              <a:t>Offer a solution to the problem: Initial, detailed, final summary</a:t>
            </a:r>
            <a:endParaRPr lang="en-AU" sz="1600" dirty="0"/>
          </a:p>
        </p:txBody>
      </p:sp>
      <p:sp>
        <p:nvSpPr>
          <p:cNvPr id="8" name="TextBox 7">
            <a:extLst>
              <a:ext uri="{FF2B5EF4-FFF2-40B4-BE49-F238E27FC236}">
                <a16:creationId xmlns:a16="http://schemas.microsoft.com/office/drawing/2014/main" id="{BB92FD85-512E-9ED2-2BE2-335B7DF8E79A}"/>
              </a:ext>
            </a:extLst>
          </p:cNvPr>
          <p:cNvSpPr txBox="1"/>
          <p:nvPr/>
        </p:nvSpPr>
        <p:spPr>
          <a:xfrm>
            <a:off x="9159498" y="3429000"/>
            <a:ext cx="1208868" cy="1754326"/>
          </a:xfrm>
          <a:prstGeom prst="rect">
            <a:avLst/>
          </a:prstGeom>
          <a:noFill/>
        </p:spPr>
        <p:txBody>
          <a:bodyPr wrap="square" rtlCol="0">
            <a:spAutoFit/>
          </a:bodyPr>
          <a:lstStyle/>
          <a:p>
            <a:r>
              <a:rPr lang="en-US" dirty="0"/>
              <a:t>visualise a future where the problem solved</a:t>
            </a:r>
            <a:endParaRPr lang="en-AU" dirty="0"/>
          </a:p>
        </p:txBody>
      </p:sp>
      <p:sp>
        <p:nvSpPr>
          <p:cNvPr id="9" name="TextBox 8">
            <a:extLst>
              <a:ext uri="{FF2B5EF4-FFF2-40B4-BE49-F238E27FC236}">
                <a16:creationId xmlns:a16="http://schemas.microsoft.com/office/drawing/2014/main" id="{731A4F99-49CB-ED2F-B43E-8FAEA0811BE2}"/>
              </a:ext>
            </a:extLst>
          </p:cNvPr>
          <p:cNvSpPr txBox="1"/>
          <p:nvPr/>
        </p:nvSpPr>
        <p:spPr>
          <a:xfrm>
            <a:off x="10910806" y="3429000"/>
            <a:ext cx="1208868" cy="1200329"/>
          </a:xfrm>
          <a:prstGeom prst="rect">
            <a:avLst/>
          </a:prstGeom>
          <a:noFill/>
        </p:spPr>
        <p:txBody>
          <a:bodyPr wrap="square" rtlCol="0">
            <a:spAutoFit/>
          </a:bodyPr>
          <a:lstStyle/>
          <a:p>
            <a:r>
              <a:rPr lang="en-US" dirty="0"/>
              <a:t>what </a:t>
            </a:r>
          </a:p>
          <a:p>
            <a:r>
              <a:rPr lang="en-US" dirty="0"/>
              <a:t>steps are involved?</a:t>
            </a:r>
            <a:endParaRPr lang="en-AU" dirty="0"/>
          </a:p>
        </p:txBody>
      </p:sp>
      <p:pic>
        <p:nvPicPr>
          <p:cNvPr id="14" name="Picture 2">
            <a:hlinkClick r:id="rId7" action="ppaction://hlinksldjump"/>
            <a:extLst>
              <a:ext uri="{FF2B5EF4-FFF2-40B4-BE49-F238E27FC236}">
                <a16:creationId xmlns:a16="http://schemas.microsoft.com/office/drawing/2014/main" id="{9D525BE2-FBC9-73D7-B638-D4A41AFDEC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4F20B86-F603-F774-EB67-C3B72CCDFE8F}"/>
              </a:ext>
            </a:extLst>
          </p:cNvPr>
          <p:cNvSpPr txBox="1"/>
          <p:nvPr/>
        </p:nvSpPr>
        <p:spPr>
          <a:xfrm>
            <a:off x="3190068" y="2508869"/>
            <a:ext cx="6129578" cy="369332"/>
          </a:xfrm>
          <a:prstGeom prst="rect">
            <a:avLst/>
          </a:prstGeom>
          <a:noFill/>
        </p:spPr>
        <p:txBody>
          <a:bodyPr wrap="square">
            <a:spAutoFit/>
          </a:bodyPr>
          <a:lstStyle/>
          <a:p>
            <a:r>
              <a:rPr lang="en-AU" dirty="0">
                <a:hlinkClick r:id="rId9"/>
              </a:rPr>
              <a:t>Monroe's Motivated Sequence - YouTube</a:t>
            </a:r>
            <a:endParaRPr lang="en-AU" dirty="0"/>
          </a:p>
        </p:txBody>
      </p:sp>
    </p:spTree>
    <p:extLst>
      <p:ext uri="{BB962C8B-B14F-4D97-AF65-F5344CB8AC3E}">
        <p14:creationId xmlns:p14="http://schemas.microsoft.com/office/powerpoint/2010/main" val="380318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438F-92FC-E10E-0568-CA82B3394CCD}"/>
              </a:ext>
            </a:extLst>
          </p:cNvPr>
          <p:cNvSpPr>
            <a:spLocks noGrp="1"/>
          </p:cNvSpPr>
          <p:nvPr>
            <p:ph type="title"/>
          </p:nvPr>
        </p:nvSpPr>
        <p:spPr/>
        <p:txBody>
          <a:bodyPr/>
          <a:lstStyle/>
          <a:p>
            <a:r>
              <a:rPr lang="en-AU" dirty="0"/>
              <a:t>CONTENTS</a:t>
            </a:r>
          </a:p>
        </p:txBody>
      </p:sp>
      <p:sp>
        <p:nvSpPr>
          <p:cNvPr id="3" name="Content Placeholder 2">
            <a:extLst>
              <a:ext uri="{FF2B5EF4-FFF2-40B4-BE49-F238E27FC236}">
                <a16:creationId xmlns:a16="http://schemas.microsoft.com/office/drawing/2014/main" id="{09C36C2C-EB82-00D0-F126-2DCB4B6112FE}"/>
              </a:ext>
            </a:extLst>
          </p:cNvPr>
          <p:cNvSpPr>
            <a:spLocks noGrp="1"/>
          </p:cNvSpPr>
          <p:nvPr>
            <p:ph idx="1"/>
          </p:nvPr>
        </p:nvSpPr>
        <p:spPr>
          <a:xfrm>
            <a:off x="484322" y="1416937"/>
            <a:ext cx="10820400" cy="2752107"/>
          </a:xfrm>
        </p:spPr>
        <p:txBody>
          <a:bodyPr>
            <a:normAutofit/>
          </a:bodyPr>
          <a:lstStyle/>
          <a:p>
            <a:pPr marL="0" indent="0">
              <a:buNone/>
            </a:pPr>
            <a:r>
              <a:rPr lang="en-US" dirty="0">
                <a:hlinkClick r:id="rId2" action="ppaction://hlinksldjump"/>
              </a:rPr>
              <a:t>Communicate Effectively</a:t>
            </a:r>
            <a:endParaRPr lang="en-US" dirty="0"/>
          </a:p>
          <a:p>
            <a:pPr marL="0" indent="0">
              <a:buNone/>
            </a:pPr>
            <a:r>
              <a:rPr lang="en-US" dirty="0">
                <a:hlinkClick r:id="rId3" action="ppaction://hlinksldjump"/>
              </a:rPr>
              <a:t>Collaborate With Colleagues</a:t>
            </a:r>
            <a:endParaRPr lang="en-US" dirty="0"/>
          </a:p>
          <a:p>
            <a:pPr marL="0" indent="0">
              <a:buNone/>
            </a:pPr>
            <a:r>
              <a:rPr lang="en-US" dirty="0">
                <a:hlinkClick r:id="rId4" action="ppaction://hlinksldjump"/>
              </a:rPr>
              <a:t>Address Constraints to Communication</a:t>
            </a:r>
            <a:endParaRPr lang="en-US" dirty="0"/>
          </a:p>
          <a:p>
            <a:pPr marL="0" indent="0">
              <a:buNone/>
            </a:pPr>
            <a:r>
              <a:rPr lang="en-US" dirty="0">
                <a:hlinkClick r:id="rId5" action="ppaction://hlinksldjump"/>
              </a:rPr>
              <a:t>Report Problems to Supervisor</a:t>
            </a:r>
            <a:endParaRPr lang="en-US" dirty="0"/>
          </a:p>
          <a:p>
            <a:pPr marL="0" indent="0">
              <a:buNone/>
            </a:pPr>
            <a:r>
              <a:rPr lang="en-US" dirty="0">
                <a:hlinkClick r:id="rId6" action="ppaction://hlinksldjump"/>
              </a:rPr>
              <a:t>Complete Workplace Correspondence and Documentation</a:t>
            </a:r>
            <a:endParaRPr lang="en-US" dirty="0"/>
          </a:p>
          <a:p>
            <a:pPr marL="0" indent="0">
              <a:buNone/>
            </a:pPr>
            <a:r>
              <a:rPr lang="en-US" dirty="0">
                <a:hlinkClick r:id="rId7" action="ppaction://hlinksldjump"/>
              </a:rPr>
              <a:t>Contributing to Continuous Improvement</a:t>
            </a:r>
            <a:endParaRPr lang="en-AU" dirty="0"/>
          </a:p>
        </p:txBody>
      </p:sp>
      <p:pic>
        <p:nvPicPr>
          <p:cNvPr id="5" name="Picture 4">
            <a:extLst>
              <a:ext uri="{FF2B5EF4-FFF2-40B4-BE49-F238E27FC236}">
                <a16:creationId xmlns:a16="http://schemas.microsoft.com/office/drawing/2014/main" id="{D96576AD-FA7E-EDE8-08BD-AA05065D77CE}"/>
              </a:ext>
            </a:extLst>
          </p:cNvPr>
          <p:cNvPicPr>
            <a:picLocks noChangeAspect="1"/>
          </p:cNvPicPr>
          <p:nvPr/>
        </p:nvPicPr>
        <p:blipFill>
          <a:blip r:embed="rId8"/>
          <a:stretch>
            <a:fillRect/>
          </a:stretch>
        </p:blipFill>
        <p:spPr>
          <a:xfrm>
            <a:off x="9174725" y="1842387"/>
            <a:ext cx="2873915" cy="1901205"/>
          </a:xfrm>
          <a:prstGeom prst="rect">
            <a:avLst/>
          </a:prstGeom>
        </p:spPr>
      </p:pic>
      <p:sp>
        <p:nvSpPr>
          <p:cNvPr id="4" name="Subtitle 3">
            <a:extLst>
              <a:ext uri="{FF2B5EF4-FFF2-40B4-BE49-F238E27FC236}">
                <a16:creationId xmlns:a16="http://schemas.microsoft.com/office/drawing/2014/main" id="{DCAED0F5-E52B-1542-CD91-C740D8ED3C01}"/>
              </a:ext>
            </a:extLst>
          </p:cNvPr>
          <p:cNvSpPr txBox="1">
            <a:spLocks/>
          </p:cNvSpPr>
          <p:nvPr/>
        </p:nvSpPr>
        <p:spPr>
          <a:xfrm>
            <a:off x="863062" y="4169042"/>
            <a:ext cx="4645617" cy="256172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hlinkClick r:id="rId9" action="ppaction://hlinksldjump"/>
              </a:rPr>
              <a:t>Activity  1</a:t>
            </a:r>
            <a:endParaRPr lang="en-US" dirty="0"/>
          </a:p>
          <a:p>
            <a:r>
              <a:rPr lang="en-US" dirty="0">
                <a:hlinkClick r:id="rId10" action="ppaction://hlinksldjump"/>
              </a:rPr>
              <a:t>Activity  2</a:t>
            </a:r>
            <a:endParaRPr lang="en-US" dirty="0"/>
          </a:p>
          <a:p>
            <a:r>
              <a:rPr lang="en-US" dirty="0">
                <a:hlinkClick r:id="rId11" action="ppaction://hlinksldjump"/>
              </a:rPr>
              <a:t>Activity  3</a:t>
            </a:r>
            <a:endParaRPr lang="en-US" dirty="0"/>
          </a:p>
          <a:p>
            <a:r>
              <a:rPr lang="en-US" dirty="0">
                <a:hlinkClick r:id="rId12" action="ppaction://hlinksldjump"/>
              </a:rPr>
              <a:t>Activity  4</a:t>
            </a:r>
            <a:endParaRPr lang="en-US" dirty="0"/>
          </a:p>
          <a:p>
            <a:r>
              <a:rPr lang="en-US" dirty="0">
                <a:hlinkClick r:id="rId13" action="ppaction://hlinksldjump"/>
              </a:rPr>
              <a:t>Activity  5</a:t>
            </a:r>
            <a:endParaRPr lang="en-AU" dirty="0"/>
          </a:p>
          <a:p>
            <a:r>
              <a:rPr lang="en-US" dirty="0">
                <a:hlinkClick r:id="rId14" action="ppaction://hlinksldjump"/>
              </a:rPr>
              <a:t>Activity  6</a:t>
            </a:r>
            <a:endParaRPr lang="en-AU" dirty="0"/>
          </a:p>
        </p:txBody>
      </p:sp>
      <p:sp>
        <p:nvSpPr>
          <p:cNvPr id="6" name="Subtitle 3">
            <a:extLst>
              <a:ext uri="{FF2B5EF4-FFF2-40B4-BE49-F238E27FC236}">
                <a16:creationId xmlns:a16="http://schemas.microsoft.com/office/drawing/2014/main" id="{B4D59719-6BEF-4762-4F59-283A0A8896A8}"/>
              </a:ext>
            </a:extLst>
          </p:cNvPr>
          <p:cNvSpPr txBox="1">
            <a:spLocks/>
          </p:cNvSpPr>
          <p:nvPr/>
        </p:nvSpPr>
        <p:spPr>
          <a:xfrm>
            <a:off x="5887419" y="4169042"/>
            <a:ext cx="4645617" cy="212878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hlinkClick r:id="rId15" action="ppaction://hlinksldjump"/>
              </a:rPr>
              <a:t>Activity  7</a:t>
            </a:r>
            <a:endParaRPr lang="en-US" dirty="0"/>
          </a:p>
          <a:p>
            <a:r>
              <a:rPr lang="en-US" dirty="0">
                <a:hlinkClick r:id="rId16" action="ppaction://hlinksldjump"/>
              </a:rPr>
              <a:t>Activity  8</a:t>
            </a:r>
            <a:endParaRPr lang="en-US" dirty="0"/>
          </a:p>
          <a:p>
            <a:r>
              <a:rPr lang="en-US" dirty="0">
                <a:hlinkClick r:id="rId17" action="ppaction://hlinksldjump"/>
              </a:rPr>
              <a:t>Activity  9</a:t>
            </a:r>
            <a:endParaRPr lang="en-US" dirty="0"/>
          </a:p>
          <a:p>
            <a:r>
              <a:rPr lang="en-US" dirty="0">
                <a:hlinkClick r:id="rId18" action="ppaction://hlinksldjump"/>
              </a:rPr>
              <a:t>Activity  10</a:t>
            </a:r>
            <a:endParaRPr lang="en-US" dirty="0"/>
          </a:p>
          <a:p>
            <a:r>
              <a:rPr lang="en-US" dirty="0">
                <a:hlinkClick r:id="rId19" action="ppaction://hlinksldjump"/>
              </a:rPr>
              <a:t>Activity  11</a:t>
            </a:r>
            <a:endParaRPr lang="en-AU" dirty="0"/>
          </a:p>
        </p:txBody>
      </p:sp>
      <p:pic>
        <p:nvPicPr>
          <p:cNvPr id="7" name="Picture 2">
            <a:hlinkClick r:id="rId20" action="ppaction://hlinksldjump"/>
            <a:extLst>
              <a:ext uri="{FF2B5EF4-FFF2-40B4-BE49-F238E27FC236}">
                <a16:creationId xmlns:a16="http://schemas.microsoft.com/office/drawing/2014/main" id="{D55A2960-CFB5-587C-7414-75C850CF2BE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816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23A9A-62FC-5C80-ECB2-0EF2DBEBC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2AFDD-C8E5-D3BF-23F0-E00FE09CEF3C}"/>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4109127B-DBA4-B363-8529-0693E1BAEDAA}"/>
              </a:ext>
            </a:extLst>
          </p:cNvPr>
          <p:cNvSpPr>
            <a:spLocks noGrp="1"/>
          </p:cNvSpPr>
          <p:nvPr>
            <p:ph idx="1"/>
          </p:nvPr>
        </p:nvSpPr>
        <p:spPr>
          <a:xfrm>
            <a:off x="0" y="1468027"/>
            <a:ext cx="3967566" cy="455651"/>
          </a:xfrm>
        </p:spPr>
        <p:txBody>
          <a:bodyPr>
            <a:noAutofit/>
          </a:bodyPr>
          <a:lstStyle/>
          <a:p>
            <a:pPr marL="0" indent="0" algn="ctr">
              <a:buNone/>
            </a:pPr>
            <a:r>
              <a:rPr lang="en-US" sz="2000" b="1" dirty="0"/>
              <a:t>Models of Communication</a:t>
            </a:r>
          </a:p>
        </p:txBody>
      </p:sp>
      <p:graphicFrame>
        <p:nvGraphicFramePr>
          <p:cNvPr id="4" name="Diagram 3">
            <a:extLst>
              <a:ext uri="{FF2B5EF4-FFF2-40B4-BE49-F238E27FC236}">
                <a16:creationId xmlns:a16="http://schemas.microsoft.com/office/drawing/2014/main" id="{428760DF-2F61-8046-3EA5-10A486EEFE6C}"/>
              </a:ext>
            </a:extLst>
          </p:cNvPr>
          <p:cNvGraphicFramePr/>
          <p:nvPr>
            <p:extLst>
              <p:ext uri="{D42A27DB-BD31-4B8C-83A1-F6EECF244321}">
                <p14:modId xmlns:p14="http://schemas.microsoft.com/office/powerpoint/2010/main" val="1043304140"/>
              </p:ext>
            </p:extLst>
          </p:nvPr>
        </p:nvGraphicFramePr>
        <p:xfrm>
          <a:off x="-1" y="2307391"/>
          <a:ext cx="12019581" cy="4354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BD05269-2400-4859-F333-5CA1D0CAC23D}"/>
              </a:ext>
            </a:extLst>
          </p:cNvPr>
          <p:cNvSpPr txBox="1"/>
          <p:nvPr/>
        </p:nvSpPr>
        <p:spPr>
          <a:xfrm>
            <a:off x="3301140" y="2410603"/>
            <a:ext cx="3657600" cy="646331"/>
          </a:xfrm>
          <a:prstGeom prst="rect">
            <a:avLst/>
          </a:prstGeom>
          <a:noFill/>
        </p:spPr>
        <p:txBody>
          <a:bodyPr wrap="square" rtlCol="0">
            <a:spAutoFit/>
          </a:bodyPr>
          <a:lstStyle/>
          <a:p>
            <a:r>
              <a:rPr lang="en-US" dirty="0"/>
              <a:t>More time &amp; voice their own opinions</a:t>
            </a:r>
            <a:endParaRPr lang="en-AU" dirty="0"/>
          </a:p>
        </p:txBody>
      </p:sp>
      <p:sp>
        <p:nvSpPr>
          <p:cNvPr id="6" name="TextBox 5">
            <a:extLst>
              <a:ext uri="{FF2B5EF4-FFF2-40B4-BE49-F238E27FC236}">
                <a16:creationId xmlns:a16="http://schemas.microsoft.com/office/drawing/2014/main" id="{EBD60430-4D23-E57F-B9B8-35496F889AA5}"/>
              </a:ext>
            </a:extLst>
          </p:cNvPr>
          <p:cNvSpPr txBox="1"/>
          <p:nvPr/>
        </p:nvSpPr>
        <p:spPr>
          <a:xfrm>
            <a:off x="3301140" y="3265497"/>
            <a:ext cx="3657600" cy="646331"/>
          </a:xfrm>
          <a:prstGeom prst="rect">
            <a:avLst/>
          </a:prstGeom>
          <a:noFill/>
        </p:spPr>
        <p:txBody>
          <a:bodyPr wrap="square" rtlCol="0">
            <a:spAutoFit/>
          </a:bodyPr>
          <a:lstStyle/>
          <a:p>
            <a:r>
              <a:rPr lang="en-US" dirty="0"/>
              <a:t>Reach more staff, middle management more involved</a:t>
            </a:r>
            <a:endParaRPr lang="en-AU" dirty="0"/>
          </a:p>
        </p:txBody>
      </p:sp>
      <p:sp>
        <p:nvSpPr>
          <p:cNvPr id="7" name="TextBox 6">
            <a:extLst>
              <a:ext uri="{FF2B5EF4-FFF2-40B4-BE49-F238E27FC236}">
                <a16:creationId xmlns:a16="http://schemas.microsoft.com/office/drawing/2014/main" id="{D24EE05F-FD7B-B5E5-07DE-E0AC4722B443}"/>
              </a:ext>
            </a:extLst>
          </p:cNvPr>
          <p:cNvSpPr txBox="1"/>
          <p:nvPr/>
        </p:nvSpPr>
        <p:spPr>
          <a:xfrm>
            <a:off x="3283059" y="4157139"/>
            <a:ext cx="3657600" cy="646331"/>
          </a:xfrm>
          <a:prstGeom prst="rect">
            <a:avLst/>
          </a:prstGeom>
          <a:noFill/>
        </p:spPr>
        <p:txBody>
          <a:bodyPr wrap="square" rtlCol="0">
            <a:spAutoFit/>
          </a:bodyPr>
          <a:lstStyle/>
          <a:p>
            <a:r>
              <a:rPr lang="en-US" dirty="0"/>
              <a:t>Rationale remains intact, easier to achieve commitment</a:t>
            </a:r>
            <a:endParaRPr lang="en-AU" dirty="0"/>
          </a:p>
        </p:txBody>
      </p:sp>
      <p:sp>
        <p:nvSpPr>
          <p:cNvPr id="8" name="TextBox 7">
            <a:extLst>
              <a:ext uri="{FF2B5EF4-FFF2-40B4-BE49-F238E27FC236}">
                <a16:creationId xmlns:a16="http://schemas.microsoft.com/office/drawing/2014/main" id="{2E3AA15A-4789-30AD-9CAA-7EFFCB890BF7}"/>
              </a:ext>
            </a:extLst>
          </p:cNvPr>
          <p:cNvSpPr txBox="1"/>
          <p:nvPr/>
        </p:nvSpPr>
        <p:spPr>
          <a:xfrm>
            <a:off x="3190067" y="4932879"/>
            <a:ext cx="3954651" cy="923330"/>
          </a:xfrm>
          <a:prstGeom prst="rect">
            <a:avLst/>
          </a:prstGeom>
          <a:noFill/>
        </p:spPr>
        <p:txBody>
          <a:bodyPr wrap="square" rtlCol="0">
            <a:spAutoFit/>
          </a:bodyPr>
          <a:lstStyle/>
          <a:p>
            <a:r>
              <a:rPr lang="en-US" dirty="0"/>
              <a:t>Everyone hears the same message, opinions, open communication channel</a:t>
            </a:r>
            <a:endParaRPr lang="en-AU" dirty="0"/>
          </a:p>
        </p:txBody>
      </p:sp>
      <p:sp>
        <p:nvSpPr>
          <p:cNvPr id="9" name="TextBox 8">
            <a:extLst>
              <a:ext uri="{FF2B5EF4-FFF2-40B4-BE49-F238E27FC236}">
                <a16:creationId xmlns:a16="http://schemas.microsoft.com/office/drawing/2014/main" id="{862BE2D0-96B4-4FFE-0C6E-C958433BD8D1}"/>
              </a:ext>
            </a:extLst>
          </p:cNvPr>
          <p:cNvSpPr txBox="1"/>
          <p:nvPr/>
        </p:nvSpPr>
        <p:spPr>
          <a:xfrm>
            <a:off x="3202983" y="5813495"/>
            <a:ext cx="3657600" cy="923330"/>
          </a:xfrm>
          <a:prstGeom prst="rect">
            <a:avLst/>
          </a:prstGeom>
          <a:noFill/>
        </p:spPr>
        <p:txBody>
          <a:bodyPr wrap="square" rtlCol="0">
            <a:spAutoFit/>
          </a:bodyPr>
          <a:lstStyle/>
          <a:p>
            <a:r>
              <a:rPr lang="en-US" dirty="0"/>
              <a:t>Everyone hears the same message, opinions, open communication channel</a:t>
            </a:r>
            <a:endParaRPr lang="en-AU" dirty="0"/>
          </a:p>
        </p:txBody>
      </p:sp>
      <p:sp>
        <p:nvSpPr>
          <p:cNvPr id="10" name="TextBox 9">
            <a:extLst>
              <a:ext uri="{FF2B5EF4-FFF2-40B4-BE49-F238E27FC236}">
                <a16:creationId xmlns:a16="http://schemas.microsoft.com/office/drawing/2014/main" id="{AEAA75C8-6479-7207-608C-92AD3A0D5343}"/>
              </a:ext>
            </a:extLst>
          </p:cNvPr>
          <p:cNvSpPr txBox="1"/>
          <p:nvPr/>
        </p:nvSpPr>
        <p:spPr>
          <a:xfrm>
            <a:off x="7917052" y="2391729"/>
            <a:ext cx="3657600" cy="646331"/>
          </a:xfrm>
          <a:prstGeom prst="rect">
            <a:avLst/>
          </a:prstGeom>
          <a:noFill/>
        </p:spPr>
        <p:txBody>
          <a:bodyPr wrap="square" rtlCol="0">
            <a:spAutoFit/>
          </a:bodyPr>
          <a:lstStyle/>
          <a:p>
            <a:r>
              <a:rPr lang="en-US" dirty="0"/>
              <a:t> Dominate, manipulate, </a:t>
            </a:r>
          </a:p>
          <a:p>
            <a:r>
              <a:rPr lang="en-US" dirty="0"/>
              <a:t>time consuming</a:t>
            </a:r>
            <a:endParaRPr lang="en-AU" dirty="0"/>
          </a:p>
        </p:txBody>
      </p:sp>
      <p:sp>
        <p:nvSpPr>
          <p:cNvPr id="11" name="TextBox 10">
            <a:extLst>
              <a:ext uri="{FF2B5EF4-FFF2-40B4-BE49-F238E27FC236}">
                <a16:creationId xmlns:a16="http://schemas.microsoft.com/office/drawing/2014/main" id="{7D01C90F-AEA3-7A91-63DE-596F064F69C7}"/>
              </a:ext>
            </a:extLst>
          </p:cNvPr>
          <p:cNvSpPr txBox="1"/>
          <p:nvPr/>
        </p:nvSpPr>
        <p:spPr>
          <a:xfrm>
            <a:off x="7917052" y="3307949"/>
            <a:ext cx="3657600" cy="646331"/>
          </a:xfrm>
          <a:prstGeom prst="rect">
            <a:avLst/>
          </a:prstGeom>
          <a:noFill/>
        </p:spPr>
        <p:txBody>
          <a:bodyPr wrap="square" rtlCol="0">
            <a:spAutoFit/>
          </a:bodyPr>
          <a:lstStyle/>
          <a:p>
            <a:r>
              <a:rPr lang="en-US" dirty="0"/>
              <a:t>Message diluted, incorrect, or forgotten</a:t>
            </a:r>
            <a:endParaRPr lang="en-AU" dirty="0"/>
          </a:p>
        </p:txBody>
      </p:sp>
      <p:sp>
        <p:nvSpPr>
          <p:cNvPr id="12" name="TextBox 11">
            <a:extLst>
              <a:ext uri="{FF2B5EF4-FFF2-40B4-BE49-F238E27FC236}">
                <a16:creationId xmlns:a16="http://schemas.microsoft.com/office/drawing/2014/main" id="{DCC0AF02-6D12-F935-1A54-9F5204A07B39}"/>
              </a:ext>
            </a:extLst>
          </p:cNvPr>
          <p:cNvSpPr txBox="1"/>
          <p:nvPr/>
        </p:nvSpPr>
        <p:spPr>
          <a:xfrm>
            <a:off x="7917052" y="4211194"/>
            <a:ext cx="4102528" cy="646331"/>
          </a:xfrm>
          <a:prstGeom prst="rect">
            <a:avLst/>
          </a:prstGeom>
          <a:noFill/>
        </p:spPr>
        <p:txBody>
          <a:bodyPr wrap="square" rtlCol="0">
            <a:spAutoFit/>
          </a:bodyPr>
          <a:lstStyle/>
          <a:p>
            <a:r>
              <a:rPr lang="en-US" dirty="0"/>
              <a:t>Respond within a private capacity but isolated from other opinions</a:t>
            </a:r>
            <a:endParaRPr lang="en-AU" dirty="0"/>
          </a:p>
        </p:txBody>
      </p:sp>
      <p:sp>
        <p:nvSpPr>
          <p:cNvPr id="13" name="TextBox 12">
            <a:extLst>
              <a:ext uri="{FF2B5EF4-FFF2-40B4-BE49-F238E27FC236}">
                <a16:creationId xmlns:a16="http://schemas.microsoft.com/office/drawing/2014/main" id="{ADC9110C-0D8F-DFB9-728F-A36B131778F1}"/>
              </a:ext>
            </a:extLst>
          </p:cNvPr>
          <p:cNvSpPr txBox="1"/>
          <p:nvPr/>
        </p:nvSpPr>
        <p:spPr>
          <a:xfrm>
            <a:off x="7917052" y="5042177"/>
            <a:ext cx="4115444" cy="646331"/>
          </a:xfrm>
          <a:prstGeom prst="rect">
            <a:avLst/>
          </a:prstGeom>
          <a:noFill/>
        </p:spPr>
        <p:txBody>
          <a:bodyPr wrap="square" rtlCol="0">
            <a:spAutoFit/>
          </a:bodyPr>
          <a:lstStyle/>
          <a:p>
            <a:r>
              <a:rPr lang="en-US" dirty="0"/>
              <a:t>Less likely to defend their own corner, difficulty in getting together</a:t>
            </a:r>
            <a:endParaRPr lang="en-AU" dirty="0"/>
          </a:p>
        </p:txBody>
      </p:sp>
      <p:sp>
        <p:nvSpPr>
          <p:cNvPr id="14" name="TextBox 13">
            <a:extLst>
              <a:ext uri="{FF2B5EF4-FFF2-40B4-BE49-F238E27FC236}">
                <a16:creationId xmlns:a16="http://schemas.microsoft.com/office/drawing/2014/main" id="{C568657F-12CE-E9A4-B386-9EA4955472D2}"/>
              </a:ext>
            </a:extLst>
          </p:cNvPr>
          <p:cNvSpPr txBox="1"/>
          <p:nvPr/>
        </p:nvSpPr>
        <p:spPr>
          <a:xfrm>
            <a:off x="7917052" y="5792201"/>
            <a:ext cx="3657600" cy="923330"/>
          </a:xfrm>
          <a:prstGeom prst="rect">
            <a:avLst/>
          </a:prstGeom>
          <a:noFill/>
        </p:spPr>
        <p:txBody>
          <a:bodyPr wrap="square" rtlCol="0">
            <a:spAutoFit/>
          </a:bodyPr>
          <a:lstStyle/>
          <a:p>
            <a:r>
              <a:rPr lang="en-US" dirty="0"/>
              <a:t>No leader to keep the conversation focused. Lead to no outcomes.</a:t>
            </a:r>
            <a:endParaRPr lang="en-AU" dirty="0"/>
          </a:p>
        </p:txBody>
      </p:sp>
      <p:graphicFrame>
        <p:nvGraphicFramePr>
          <p:cNvPr id="15" name="Diagram 14">
            <a:extLst>
              <a:ext uri="{FF2B5EF4-FFF2-40B4-BE49-F238E27FC236}">
                <a16:creationId xmlns:a16="http://schemas.microsoft.com/office/drawing/2014/main" id="{BCB95186-0D0B-F39E-1132-5CF95D8A77E6}"/>
              </a:ext>
            </a:extLst>
          </p:cNvPr>
          <p:cNvGraphicFramePr/>
          <p:nvPr>
            <p:extLst>
              <p:ext uri="{D42A27DB-BD31-4B8C-83A1-F6EECF244321}">
                <p14:modId xmlns:p14="http://schemas.microsoft.com/office/powerpoint/2010/main" val="4087290288"/>
              </p:ext>
            </p:extLst>
          </p:nvPr>
        </p:nvGraphicFramePr>
        <p:xfrm>
          <a:off x="3301140" y="1139339"/>
          <a:ext cx="8731356" cy="13178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 name="Picture 2">
            <a:hlinkClick r:id="rId12" action="ppaction://hlinksldjump"/>
            <a:extLst>
              <a:ext uri="{FF2B5EF4-FFF2-40B4-BE49-F238E27FC236}">
                <a16:creationId xmlns:a16="http://schemas.microsoft.com/office/drawing/2014/main" id="{A70FB3B6-3D26-9940-0554-964A1A988F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64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584AA-0CC2-F19A-F3D0-4F82591EB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211A3-090E-3624-E221-9D11C82594B1}"/>
              </a:ext>
            </a:extLst>
          </p:cNvPr>
          <p:cNvSpPr>
            <a:spLocks noGrp="1"/>
          </p:cNvSpPr>
          <p:nvPr>
            <p:ph type="title"/>
          </p:nvPr>
        </p:nvSpPr>
        <p:spPr>
          <a:xfrm>
            <a:off x="1906292" y="387458"/>
            <a:ext cx="10285708" cy="1293028"/>
          </a:xfrm>
        </p:spPr>
        <p:txBody>
          <a:bodyPr>
            <a:normAutofit/>
          </a:bodyPr>
          <a:lstStyle/>
          <a:p>
            <a:r>
              <a:rPr lang="en-US" dirty="0"/>
              <a:t>3. Class Game - Listen and Draw</a:t>
            </a:r>
            <a:endParaRPr lang="en-AU" dirty="0"/>
          </a:p>
        </p:txBody>
      </p:sp>
      <p:pic>
        <p:nvPicPr>
          <p:cNvPr id="1026" name="Picture 2" descr="Benefits of Extracurricular Activities for College Students">
            <a:extLst>
              <a:ext uri="{FF2B5EF4-FFF2-40B4-BE49-F238E27FC236}">
                <a16:creationId xmlns:a16="http://schemas.microsoft.com/office/drawing/2014/main" id="{28B8837A-A9B0-E0EB-9975-334917C808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BB0BDD4-0232-3B53-9B79-2C8754686B0C}"/>
              </a:ext>
            </a:extLst>
          </p:cNvPr>
          <p:cNvSpPr txBox="1">
            <a:spLocks/>
          </p:cNvSpPr>
          <p:nvPr/>
        </p:nvSpPr>
        <p:spPr>
          <a:xfrm>
            <a:off x="0" y="1416936"/>
            <a:ext cx="12192000" cy="4766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Poor listening leads to assumptions and misunderstandings. These lead to errors, ineffective  decisions, and/or mistakes that can be costly in a health and community services environment.</a:t>
            </a:r>
          </a:p>
          <a:p>
            <a:pPr marL="0" indent="0">
              <a:buNone/>
            </a:pPr>
            <a:r>
              <a:rPr lang="en-US" dirty="0"/>
              <a:t>This game is easy to play but not so easy to win. It requires your full attention and the engagement of active listening.</a:t>
            </a:r>
          </a:p>
          <a:p>
            <a:pPr marL="0" indent="0">
              <a:buNone/>
            </a:pPr>
            <a:r>
              <a:rPr lang="en-US" dirty="0"/>
              <a:t>Your trainer will hand out a piece of paper and a pen to each student. They will then give you verbal instructions on drawing an object, one step at a time.</a:t>
            </a:r>
          </a:p>
          <a:p>
            <a:pPr marL="0" indent="0">
              <a:buNone/>
            </a:pPr>
            <a:r>
              <a:rPr lang="en-US" dirty="0"/>
              <a:t>Make sure you listen closely to the instructions and follow these precisely.</a:t>
            </a:r>
          </a:p>
          <a:p>
            <a:pPr marL="0" indent="0">
              <a:buNone/>
            </a:pPr>
            <a:r>
              <a:rPr lang="en-US" dirty="0"/>
              <a:t>At the end, your trainer will show you what the object should look like. If they have communicated effectively, and you have listened effectively, you should both have drawings that look the same.</a:t>
            </a:r>
            <a:endParaRPr lang="en-AU" dirty="0"/>
          </a:p>
        </p:txBody>
      </p:sp>
      <p:pic>
        <p:nvPicPr>
          <p:cNvPr id="9" name="Picture 2">
            <a:hlinkClick r:id="rId4" action="ppaction://hlinksldjump"/>
            <a:extLst>
              <a:ext uri="{FF2B5EF4-FFF2-40B4-BE49-F238E27FC236}">
                <a16:creationId xmlns:a16="http://schemas.microsoft.com/office/drawing/2014/main" id="{C0C78038-251E-4FDC-65A2-5B8841B98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29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DF4E6-9ABB-0B92-C2CD-827335199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2E9A7-2005-10DB-2EB7-24B0769E6E9C}"/>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797E1810-CEEE-100A-3558-0429758E159E}"/>
              </a:ext>
            </a:extLst>
          </p:cNvPr>
          <p:cNvSpPr>
            <a:spLocks noGrp="1"/>
          </p:cNvSpPr>
          <p:nvPr>
            <p:ph idx="1"/>
          </p:nvPr>
        </p:nvSpPr>
        <p:spPr>
          <a:xfrm>
            <a:off x="172418" y="1404146"/>
            <a:ext cx="11847163" cy="1261562"/>
          </a:xfrm>
        </p:spPr>
        <p:txBody>
          <a:bodyPr>
            <a:noAutofit/>
          </a:bodyPr>
          <a:lstStyle/>
          <a:p>
            <a:pPr marL="0" indent="0" algn="ctr">
              <a:buNone/>
            </a:pPr>
            <a:r>
              <a:rPr lang="en-US" sz="2000" b="1" dirty="0"/>
              <a:t>Legal and Ethical Considerations in Relation to Communication</a:t>
            </a:r>
          </a:p>
          <a:p>
            <a:pPr marL="0" indent="0">
              <a:buNone/>
            </a:pPr>
            <a:r>
              <a:rPr lang="en-US" sz="2000" b="1" dirty="0"/>
              <a:t>Privacy, Confidentiality and Disclosure</a:t>
            </a:r>
          </a:p>
          <a:p>
            <a:pPr marL="0" indent="0">
              <a:buNone/>
            </a:pPr>
            <a:r>
              <a:rPr lang="en-US" sz="2000" dirty="0"/>
              <a:t>Information that might be considered confidential might include:</a:t>
            </a:r>
          </a:p>
        </p:txBody>
      </p:sp>
      <p:sp>
        <p:nvSpPr>
          <p:cNvPr id="4" name="Content Placeholder 2">
            <a:extLst>
              <a:ext uri="{FF2B5EF4-FFF2-40B4-BE49-F238E27FC236}">
                <a16:creationId xmlns:a16="http://schemas.microsoft.com/office/drawing/2014/main" id="{4DF6872B-3814-B5CB-6F4C-A86C7EFE96BE}"/>
              </a:ext>
            </a:extLst>
          </p:cNvPr>
          <p:cNvSpPr txBox="1">
            <a:spLocks/>
          </p:cNvSpPr>
          <p:nvPr/>
        </p:nvSpPr>
        <p:spPr>
          <a:xfrm>
            <a:off x="172417" y="2603715"/>
            <a:ext cx="11847163" cy="3892869"/>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dirty="0"/>
              <a:t>» Assessments or reports</a:t>
            </a:r>
          </a:p>
          <a:p>
            <a:pPr marL="0" indent="0">
              <a:buFont typeface="Arial" panose="020B0604020202020204" pitchFamily="34" charset="0"/>
              <a:buNone/>
            </a:pPr>
            <a:r>
              <a:rPr lang="en-US" sz="2000" dirty="0"/>
              <a:t>» Bank details</a:t>
            </a:r>
          </a:p>
          <a:p>
            <a:pPr marL="0" indent="0">
              <a:buFont typeface="Arial" panose="020B0604020202020204" pitchFamily="34" charset="0"/>
              <a:buNone/>
            </a:pPr>
            <a:r>
              <a:rPr lang="en-US" sz="2000" dirty="0"/>
              <a:t>» Criminal record</a:t>
            </a:r>
          </a:p>
          <a:p>
            <a:pPr marL="0" indent="0">
              <a:buFont typeface="Arial" panose="020B0604020202020204" pitchFamily="34" charset="0"/>
              <a:buNone/>
            </a:pPr>
            <a:r>
              <a:rPr lang="en-US" sz="2000" dirty="0"/>
              <a:t>» Current contact details of next of kin, family, </a:t>
            </a:r>
          </a:p>
          <a:p>
            <a:pPr marL="0" indent="0">
              <a:buFont typeface="Arial" panose="020B0604020202020204" pitchFamily="34" charset="0"/>
              <a:buNone/>
            </a:pPr>
            <a:r>
              <a:rPr lang="en-US" sz="2000" dirty="0"/>
              <a:t>guardian etc.</a:t>
            </a:r>
          </a:p>
          <a:p>
            <a:pPr marL="0" indent="0">
              <a:buFont typeface="Arial" panose="020B0604020202020204" pitchFamily="34" charset="0"/>
              <a:buNone/>
            </a:pPr>
            <a:r>
              <a:rPr lang="en-US" sz="2000" dirty="0"/>
              <a:t>» Ethnic or racial origin</a:t>
            </a:r>
          </a:p>
          <a:p>
            <a:pPr marL="0" indent="0">
              <a:buFont typeface="Arial" panose="020B0604020202020204" pitchFamily="34" charset="0"/>
              <a:buNone/>
            </a:pPr>
            <a:r>
              <a:rPr lang="en-US" sz="2000" dirty="0"/>
              <a:t>» Guardianship order</a:t>
            </a:r>
          </a:p>
          <a:p>
            <a:pPr marL="0" indent="0">
              <a:buFont typeface="Arial" panose="020B0604020202020204" pitchFamily="34" charset="0"/>
              <a:buNone/>
            </a:pPr>
            <a:r>
              <a:rPr lang="en-US" sz="2000" dirty="0"/>
              <a:t>» Health or lifestyle</a:t>
            </a:r>
          </a:p>
          <a:p>
            <a:pPr marL="0" indent="0">
              <a:buFont typeface="Arial" panose="020B0604020202020204" pitchFamily="34" charset="0"/>
              <a:buNone/>
            </a:pPr>
            <a:r>
              <a:rPr lang="en-US" sz="2000" dirty="0"/>
              <a:t>» Incoming or outgoing personal correspondence</a:t>
            </a:r>
          </a:p>
          <a:p>
            <a:pPr marL="0" indent="0">
              <a:buFont typeface="Arial" panose="020B0604020202020204" pitchFamily="34" charset="0"/>
              <a:buNone/>
            </a:pPr>
            <a:r>
              <a:rPr lang="en-US" sz="2000" dirty="0"/>
              <a:t>» Individual personal plans</a:t>
            </a:r>
          </a:p>
          <a:p>
            <a:pPr marL="0" indent="0">
              <a:buFont typeface="Arial" panose="020B0604020202020204" pitchFamily="34" charset="0"/>
              <a:buNone/>
            </a:pPr>
            <a:r>
              <a:rPr lang="en-US" sz="2000" dirty="0"/>
              <a:t>» Medical history or records</a:t>
            </a:r>
          </a:p>
          <a:p>
            <a:pPr marL="0" indent="0">
              <a:buFont typeface="Arial" panose="020B0604020202020204" pitchFamily="34" charset="0"/>
              <a:buNone/>
            </a:pPr>
            <a:r>
              <a:rPr lang="en-US" sz="2000" dirty="0"/>
              <a:t>» Name, date of birth, age, sex, and current </a:t>
            </a:r>
          </a:p>
          <a:p>
            <a:pPr marL="0" indent="0">
              <a:buFont typeface="Arial" panose="020B0604020202020204" pitchFamily="34" charset="0"/>
              <a:buNone/>
            </a:pPr>
            <a:r>
              <a:rPr lang="en-US" sz="2000" dirty="0"/>
              <a:t>address</a:t>
            </a:r>
          </a:p>
          <a:p>
            <a:pPr marL="0" indent="0">
              <a:buFont typeface="Arial" panose="020B0604020202020204" pitchFamily="34" charset="0"/>
              <a:buNone/>
            </a:pPr>
            <a:r>
              <a:rPr lang="en-US" sz="2000" dirty="0"/>
              <a:t>» Personal care issues</a:t>
            </a:r>
          </a:p>
          <a:p>
            <a:pPr marL="0" indent="0">
              <a:buFont typeface="Arial" panose="020B0604020202020204" pitchFamily="34" charset="0"/>
              <a:buNone/>
            </a:pPr>
            <a:r>
              <a:rPr lang="en-US" sz="2000" dirty="0"/>
              <a:t>» Philosophical beliefs</a:t>
            </a:r>
          </a:p>
          <a:p>
            <a:pPr marL="0" indent="0">
              <a:buFont typeface="Arial" panose="020B0604020202020204" pitchFamily="34" charset="0"/>
              <a:buNone/>
            </a:pPr>
            <a:r>
              <a:rPr lang="en-US" sz="2000" dirty="0"/>
              <a:t>» Political opinions</a:t>
            </a:r>
          </a:p>
          <a:p>
            <a:pPr marL="0" indent="0">
              <a:buFont typeface="Arial" panose="020B0604020202020204" pitchFamily="34" charset="0"/>
              <a:buNone/>
            </a:pPr>
            <a:r>
              <a:rPr lang="en-US" sz="2000" dirty="0"/>
              <a:t>» Religious beliefs</a:t>
            </a:r>
          </a:p>
          <a:p>
            <a:pPr marL="0" indent="0">
              <a:buFont typeface="Arial" panose="020B0604020202020204" pitchFamily="34" charset="0"/>
              <a:buNone/>
            </a:pPr>
            <a:r>
              <a:rPr lang="en-US" sz="2000" dirty="0"/>
              <a:t>» Service records and file progress notes</a:t>
            </a:r>
          </a:p>
          <a:p>
            <a:pPr marL="0" indent="0">
              <a:buFont typeface="Arial" panose="020B0604020202020204" pitchFamily="34" charset="0"/>
              <a:buNone/>
            </a:pPr>
            <a:r>
              <a:rPr lang="en-US" sz="2000" dirty="0"/>
              <a:t>» Sexual preference</a:t>
            </a:r>
          </a:p>
        </p:txBody>
      </p:sp>
      <p:pic>
        <p:nvPicPr>
          <p:cNvPr id="10" name="Picture 2">
            <a:hlinkClick r:id="rId2" action="ppaction://hlinksldjump"/>
            <a:extLst>
              <a:ext uri="{FF2B5EF4-FFF2-40B4-BE49-F238E27FC236}">
                <a16:creationId xmlns:a16="http://schemas.microsoft.com/office/drawing/2014/main" id="{BAE25CD8-FA5E-02D7-7D0F-C40E5720F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2A4071-3969-3017-A80F-1EC62C757F6D}"/>
              </a:ext>
            </a:extLst>
          </p:cNvPr>
          <p:cNvSpPr txBox="1"/>
          <p:nvPr/>
        </p:nvSpPr>
        <p:spPr>
          <a:xfrm>
            <a:off x="3390255" y="1034814"/>
            <a:ext cx="6098582" cy="369332"/>
          </a:xfrm>
          <a:prstGeom prst="rect">
            <a:avLst/>
          </a:prstGeom>
          <a:noFill/>
        </p:spPr>
        <p:txBody>
          <a:bodyPr wrap="square">
            <a:spAutoFit/>
          </a:bodyPr>
          <a:lstStyle/>
          <a:p>
            <a:r>
              <a:rPr lang="en-US" dirty="0">
                <a:hlinkClick r:id="rId4"/>
              </a:rPr>
              <a:t>Privacy Versus Confidentiality (youtube.com)</a:t>
            </a:r>
            <a:endParaRPr lang="en-AU" dirty="0"/>
          </a:p>
        </p:txBody>
      </p:sp>
    </p:spTree>
    <p:extLst>
      <p:ext uri="{BB962C8B-B14F-4D97-AF65-F5344CB8AC3E}">
        <p14:creationId xmlns:p14="http://schemas.microsoft.com/office/powerpoint/2010/main" val="1187038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A035F-599C-A97F-7CC4-EF364DAE5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6A7CD-D3C8-5699-D94D-CD566ED7D395}"/>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3F530D2D-7A61-AE9E-B78E-ACDE18AF934D}"/>
              </a:ext>
            </a:extLst>
          </p:cNvPr>
          <p:cNvSpPr>
            <a:spLocks noGrp="1"/>
          </p:cNvSpPr>
          <p:nvPr>
            <p:ph idx="1"/>
          </p:nvPr>
        </p:nvSpPr>
        <p:spPr>
          <a:xfrm>
            <a:off x="172418" y="1404145"/>
            <a:ext cx="11847163" cy="4655691"/>
          </a:xfrm>
        </p:spPr>
        <p:txBody>
          <a:bodyPr>
            <a:noAutofit/>
          </a:bodyPr>
          <a:lstStyle/>
          <a:p>
            <a:pPr marL="0" indent="0" algn="ctr">
              <a:buNone/>
            </a:pPr>
            <a:r>
              <a:rPr lang="en-US" sz="2000" b="1" dirty="0"/>
              <a:t>Legal and Ethical Considerations in Relation to Communication</a:t>
            </a:r>
          </a:p>
          <a:p>
            <a:pPr marL="0" indent="0">
              <a:buNone/>
            </a:pPr>
            <a:r>
              <a:rPr lang="en-US" sz="2000" b="1" dirty="0"/>
              <a:t>Duty of Care</a:t>
            </a:r>
          </a:p>
          <a:p>
            <a:pPr marL="0" indent="0">
              <a:buNone/>
            </a:pPr>
            <a:r>
              <a:rPr lang="en-US" sz="2000" dirty="0"/>
              <a:t>The following checklist can help determine duty of care:</a:t>
            </a:r>
          </a:p>
          <a:p>
            <a:pPr marL="0" indent="0">
              <a:buNone/>
            </a:pPr>
            <a:r>
              <a:rPr lang="en-US" sz="2000" dirty="0"/>
              <a:t>» Assess the likelihood and extent of the foreseeable harm.</a:t>
            </a:r>
          </a:p>
          <a:p>
            <a:pPr marL="0" indent="0">
              <a:buNone/>
            </a:pPr>
            <a:r>
              <a:rPr lang="en-US" sz="2000" dirty="0"/>
              <a:t>» Assess the likelihood and extent of the foreseeable benefit.</a:t>
            </a:r>
          </a:p>
          <a:p>
            <a:pPr marL="0" indent="0">
              <a:buNone/>
            </a:pPr>
            <a:r>
              <a:rPr lang="en-US" sz="2000" dirty="0"/>
              <a:t>» Look for ways to minimise the risk of harm without sacrificing the benefits of the activity.</a:t>
            </a:r>
          </a:p>
          <a:p>
            <a:pPr marL="0" indent="0">
              <a:buNone/>
            </a:pPr>
            <a:r>
              <a:rPr lang="en-US" sz="2000" dirty="0"/>
              <a:t>» Balance foreseeable harm against the benefit.</a:t>
            </a:r>
          </a:p>
          <a:p>
            <a:pPr marL="0" indent="0">
              <a:buNone/>
            </a:pPr>
            <a:endParaRPr lang="en-US" sz="2000" dirty="0"/>
          </a:p>
          <a:p>
            <a:pPr marL="0" indent="0">
              <a:buNone/>
            </a:pPr>
            <a:r>
              <a:rPr lang="en-US" sz="2000" b="1" dirty="0"/>
              <a:t>Work Role Boundaries</a:t>
            </a:r>
          </a:p>
          <a:p>
            <a:pPr marL="0" indent="0">
              <a:buNone/>
            </a:pPr>
            <a:r>
              <a:rPr lang="en-US" sz="2000" dirty="0"/>
              <a:t>The parameters of your job role will be defined by your job description, your qualifications, and your level of experience. </a:t>
            </a:r>
          </a:p>
        </p:txBody>
      </p:sp>
      <p:pic>
        <p:nvPicPr>
          <p:cNvPr id="9" name="Picture 2">
            <a:hlinkClick r:id="rId2" action="ppaction://hlinksldjump"/>
            <a:extLst>
              <a:ext uri="{FF2B5EF4-FFF2-40B4-BE49-F238E27FC236}">
                <a16:creationId xmlns:a16="http://schemas.microsoft.com/office/drawing/2014/main" id="{0BB646F1-7320-10EC-10E3-697791882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E355B9-5453-A07E-6E6A-B5BA214BC65B}"/>
              </a:ext>
            </a:extLst>
          </p:cNvPr>
          <p:cNvSpPr txBox="1"/>
          <p:nvPr/>
        </p:nvSpPr>
        <p:spPr>
          <a:xfrm>
            <a:off x="1127502" y="5891981"/>
            <a:ext cx="9318356" cy="369332"/>
          </a:xfrm>
          <a:prstGeom prst="rect">
            <a:avLst/>
          </a:prstGeom>
          <a:noFill/>
        </p:spPr>
        <p:txBody>
          <a:bodyPr wrap="square">
            <a:spAutoFit/>
          </a:bodyPr>
          <a:lstStyle/>
          <a:p>
            <a:r>
              <a:rPr lang="en-US" dirty="0">
                <a:hlinkClick r:id="rId4"/>
              </a:rPr>
              <a:t>Not Friends, Not Family - By Dave </a:t>
            </a:r>
            <a:r>
              <a:rPr lang="en-US" dirty="0" err="1">
                <a:hlinkClick r:id="rId4"/>
              </a:rPr>
              <a:t>Hingsburger</a:t>
            </a:r>
            <a:r>
              <a:rPr lang="en-US" dirty="0">
                <a:hlinkClick r:id="rId4"/>
              </a:rPr>
              <a:t> (youtube.com)</a:t>
            </a:r>
            <a:endParaRPr lang="en-AU" dirty="0"/>
          </a:p>
        </p:txBody>
      </p:sp>
      <p:sp>
        <p:nvSpPr>
          <p:cNvPr id="7" name="TextBox 6">
            <a:extLst>
              <a:ext uri="{FF2B5EF4-FFF2-40B4-BE49-F238E27FC236}">
                <a16:creationId xmlns:a16="http://schemas.microsoft.com/office/drawing/2014/main" id="{E6F5A826-B4AA-6DE4-3619-FECD2FFFF375}"/>
              </a:ext>
            </a:extLst>
          </p:cNvPr>
          <p:cNvSpPr txBox="1"/>
          <p:nvPr/>
        </p:nvSpPr>
        <p:spPr>
          <a:xfrm>
            <a:off x="1700939" y="6383030"/>
            <a:ext cx="6098582" cy="369332"/>
          </a:xfrm>
          <a:prstGeom prst="rect">
            <a:avLst/>
          </a:prstGeom>
          <a:noFill/>
        </p:spPr>
        <p:txBody>
          <a:bodyPr wrap="square">
            <a:spAutoFit/>
          </a:bodyPr>
          <a:lstStyle/>
          <a:p>
            <a:r>
              <a:rPr lang="en-US" dirty="0">
                <a:hlinkClick r:id="rId5"/>
              </a:rPr>
              <a:t>Professional Boundaries – Ideas That Work</a:t>
            </a:r>
            <a:endParaRPr lang="en-AU" dirty="0"/>
          </a:p>
        </p:txBody>
      </p:sp>
    </p:spTree>
    <p:extLst>
      <p:ext uri="{BB962C8B-B14F-4D97-AF65-F5344CB8AC3E}">
        <p14:creationId xmlns:p14="http://schemas.microsoft.com/office/powerpoint/2010/main" val="1553741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064E8-6D6C-12E6-DCEC-433B7EDA2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09C6F-5FCB-002F-3C70-4FDFD16BE073}"/>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C0508181-9AEE-24E3-8173-B51EA2F1F900}"/>
              </a:ext>
            </a:extLst>
          </p:cNvPr>
          <p:cNvSpPr>
            <a:spLocks noGrp="1"/>
          </p:cNvSpPr>
          <p:nvPr>
            <p:ph idx="1"/>
          </p:nvPr>
        </p:nvSpPr>
        <p:spPr>
          <a:xfrm>
            <a:off x="172418" y="1202668"/>
            <a:ext cx="11847163" cy="5355909"/>
          </a:xfrm>
        </p:spPr>
        <p:txBody>
          <a:bodyPr>
            <a:noAutofit/>
          </a:bodyPr>
          <a:lstStyle/>
          <a:p>
            <a:pPr marL="0" indent="0" algn="ctr">
              <a:buNone/>
            </a:pPr>
            <a:r>
              <a:rPr lang="en-US" sz="2000" b="1" dirty="0"/>
              <a:t>Legal and Ethical Considerations in Relation to Communication</a:t>
            </a:r>
          </a:p>
          <a:p>
            <a:pPr marL="0" indent="0">
              <a:buNone/>
            </a:pPr>
            <a:r>
              <a:rPr lang="en-US" sz="2000" b="1" dirty="0"/>
              <a:t>Child Protection</a:t>
            </a:r>
          </a:p>
          <a:p>
            <a:pPr marL="0" indent="0">
              <a:buNone/>
            </a:pPr>
            <a:r>
              <a:rPr lang="en-US" sz="2000" dirty="0"/>
              <a:t>Mandatory reporting is required when:</a:t>
            </a:r>
          </a:p>
          <a:p>
            <a:pPr marL="0" indent="0">
              <a:buNone/>
            </a:pPr>
            <a:r>
              <a:rPr lang="en-US" sz="2000" dirty="0"/>
              <a:t>» You need to protect children and others identified to be at risk</a:t>
            </a:r>
          </a:p>
          <a:p>
            <a:pPr marL="0" indent="0">
              <a:buNone/>
            </a:pPr>
            <a:r>
              <a:rPr lang="en-US" sz="2000" dirty="0"/>
              <a:t>» Issues are defined by jurisdictional legislation and / or regulatory requirements</a:t>
            </a:r>
          </a:p>
          <a:p>
            <a:pPr marL="0" indent="0">
              <a:buNone/>
            </a:pPr>
            <a:r>
              <a:rPr lang="en-US" sz="2000" dirty="0"/>
              <a:t>» Issues are specifically identified by organisational policies</a:t>
            </a:r>
          </a:p>
          <a:p>
            <a:pPr marL="0" indent="0">
              <a:buNone/>
            </a:pPr>
            <a:endParaRPr lang="en-US" sz="2000" dirty="0"/>
          </a:p>
          <a:p>
            <a:pPr marL="0" indent="0">
              <a:buNone/>
            </a:pPr>
            <a:r>
              <a:rPr lang="en-US" sz="2000" b="1" dirty="0"/>
              <a:t>Discrimination</a:t>
            </a:r>
          </a:p>
          <a:p>
            <a:pPr marL="0" indent="0">
              <a:buNone/>
            </a:pPr>
            <a:r>
              <a:rPr lang="en-US" sz="2000" dirty="0"/>
              <a:t>Anti-discrimination is enforced through four main types of legislation:</a:t>
            </a:r>
          </a:p>
          <a:p>
            <a:pPr marL="0" indent="0">
              <a:buNone/>
            </a:pPr>
            <a:r>
              <a:rPr lang="en-US" sz="2000" dirty="0"/>
              <a:t>» Age Discrimination Act</a:t>
            </a:r>
          </a:p>
          <a:p>
            <a:pPr marL="0" indent="0">
              <a:buNone/>
            </a:pPr>
            <a:r>
              <a:rPr lang="en-US" sz="2000" dirty="0"/>
              <a:t>» Disability Discrimination Act</a:t>
            </a:r>
          </a:p>
          <a:p>
            <a:pPr marL="0" indent="0">
              <a:buNone/>
            </a:pPr>
            <a:r>
              <a:rPr lang="en-US" sz="2000" dirty="0"/>
              <a:t>» Racial Discrimination Act</a:t>
            </a:r>
          </a:p>
          <a:p>
            <a:pPr marL="0" indent="0">
              <a:buNone/>
            </a:pPr>
            <a:r>
              <a:rPr lang="en-US" sz="2000" dirty="0"/>
              <a:t>» Sex Discrimination Act</a:t>
            </a:r>
          </a:p>
        </p:txBody>
      </p:sp>
      <p:pic>
        <p:nvPicPr>
          <p:cNvPr id="8" name="Picture 2">
            <a:hlinkClick r:id="rId2" action="ppaction://hlinksldjump"/>
            <a:extLst>
              <a:ext uri="{FF2B5EF4-FFF2-40B4-BE49-F238E27FC236}">
                <a16:creationId xmlns:a16="http://schemas.microsoft.com/office/drawing/2014/main" id="{D694AE09-CA53-0F85-3D29-241E36D7F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10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4007C-9017-466C-768A-D0B74F611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8687D-5967-4662-DD0B-866A141C36AA}"/>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7C30E50E-7C3F-BEE2-E4E7-DBBBD33ED555}"/>
              </a:ext>
            </a:extLst>
          </p:cNvPr>
          <p:cNvSpPr>
            <a:spLocks noGrp="1"/>
          </p:cNvSpPr>
          <p:nvPr>
            <p:ph idx="1"/>
          </p:nvPr>
        </p:nvSpPr>
        <p:spPr>
          <a:xfrm>
            <a:off x="172418" y="1202669"/>
            <a:ext cx="11847163" cy="903246"/>
          </a:xfrm>
        </p:spPr>
        <p:txBody>
          <a:bodyPr>
            <a:noAutofit/>
          </a:bodyPr>
          <a:lstStyle/>
          <a:p>
            <a:pPr marL="0" indent="0" algn="ctr">
              <a:buNone/>
            </a:pPr>
            <a:r>
              <a:rPr lang="en-US" sz="2000" b="1" dirty="0"/>
              <a:t>Ethical Decision Making and Conflicts of Interest</a:t>
            </a:r>
          </a:p>
          <a:p>
            <a:pPr marL="0" indent="0">
              <a:buNone/>
            </a:pPr>
            <a:r>
              <a:rPr lang="en-US" sz="2000" dirty="0"/>
              <a:t>Australian Community Workers Association has eight guidelines: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As a community worker, you have responsibilities to your:</a:t>
            </a:r>
          </a:p>
        </p:txBody>
      </p:sp>
      <p:sp>
        <p:nvSpPr>
          <p:cNvPr id="4" name="Content Placeholder 2">
            <a:extLst>
              <a:ext uri="{FF2B5EF4-FFF2-40B4-BE49-F238E27FC236}">
                <a16:creationId xmlns:a16="http://schemas.microsoft.com/office/drawing/2014/main" id="{CA2A6253-F25B-1274-53CF-52B43DEC11D3}"/>
              </a:ext>
            </a:extLst>
          </p:cNvPr>
          <p:cNvSpPr txBox="1">
            <a:spLocks/>
          </p:cNvSpPr>
          <p:nvPr/>
        </p:nvSpPr>
        <p:spPr>
          <a:xfrm>
            <a:off x="172418" y="1994010"/>
            <a:ext cx="11847163" cy="1973555"/>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dirty="0"/>
              <a:t>» Ethical practice</a:t>
            </a:r>
          </a:p>
          <a:p>
            <a:pPr marL="0" indent="0">
              <a:buFont typeface="Arial" panose="020B0604020202020204" pitchFamily="34" charset="0"/>
              <a:buNone/>
            </a:pPr>
            <a:r>
              <a:rPr lang="en-US" sz="2000" dirty="0"/>
              <a:t>» Provision of service and supports</a:t>
            </a:r>
          </a:p>
          <a:p>
            <a:pPr marL="0" indent="0">
              <a:buFont typeface="Arial" panose="020B0604020202020204" pitchFamily="34" charset="0"/>
              <a:buNone/>
            </a:pPr>
            <a:r>
              <a:rPr lang="en-US" sz="2000" dirty="0"/>
              <a:t>» Confidentiality in the workplace</a:t>
            </a:r>
          </a:p>
          <a:p>
            <a:pPr marL="0" indent="0">
              <a:buFont typeface="Arial" panose="020B0604020202020204" pitchFamily="34" charset="0"/>
              <a:buNone/>
            </a:pPr>
            <a:r>
              <a:rPr lang="en-US" sz="2000" dirty="0"/>
              <a:t>» The regulatory framework</a:t>
            </a:r>
          </a:p>
          <a:p>
            <a:pPr marL="0" indent="0">
              <a:buFont typeface="Arial" panose="020B0604020202020204" pitchFamily="34" charset="0"/>
              <a:buNone/>
            </a:pPr>
            <a:r>
              <a:rPr lang="en-US" sz="2000" dirty="0"/>
              <a:t>» Diversity</a:t>
            </a:r>
          </a:p>
          <a:p>
            <a:pPr marL="0" indent="0">
              <a:buFont typeface="Arial" panose="020B0604020202020204" pitchFamily="34" charset="0"/>
              <a:buNone/>
            </a:pPr>
            <a:r>
              <a:rPr lang="en-US" sz="2000" dirty="0"/>
              <a:t>» The workplace</a:t>
            </a:r>
          </a:p>
          <a:p>
            <a:pPr marL="0" indent="0">
              <a:buFont typeface="Arial" panose="020B0604020202020204" pitchFamily="34" charset="0"/>
              <a:buNone/>
            </a:pPr>
            <a:r>
              <a:rPr lang="en-US" sz="2000" dirty="0"/>
              <a:t>» Professional development</a:t>
            </a:r>
          </a:p>
          <a:p>
            <a:pPr marL="0" indent="0">
              <a:buFont typeface="Arial" panose="020B0604020202020204" pitchFamily="34" charset="0"/>
              <a:buNone/>
            </a:pPr>
            <a:r>
              <a:rPr lang="en-US" sz="2000" dirty="0"/>
              <a:t>» Professional standing</a:t>
            </a:r>
          </a:p>
          <a:p>
            <a:pPr marL="0" indent="0">
              <a:buFont typeface="Arial" panose="020B0604020202020204" pitchFamily="34" charset="0"/>
              <a:buNone/>
            </a:pPr>
            <a:endParaRPr lang="en-US" sz="2000" dirty="0"/>
          </a:p>
        </p:txBody>
      </p:sp>
      <p:sp>
        <p:nvSpPr>
          <p:cNvPr id="5" name="Content Placeholder 2">
            <a:extLst>
              <a:ext uri="{FF2B5EF4-FFF2-40B4-BE49-F238E27FC236}">
                <a16:creationId xmlns:a16="http://schemas.microsoft.com/office/drawing/2014/main" id="{ED18232E-B710-82DA-2EED-747DFB7BCB66}"/>
              </a:ext>
            </a:extLst>
          </p:cNvPr>
          <p:cNvSpPr txBox="1">
            <a:spLocks/>
          </p:cNvSpPr>
          <p:nvPr/>
        </p:nvSpPr>
        <p:spPr>
          <a:xfrm>
            <a:off x="187916" y="4784009"/>
            <a:ext cx="11847163" cy="90324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dirty="0"/>
              <a:t>» Clients</a:t>
            </a:r>
          </a:p>
          <a:p>
            <a:pPr marL="0" indent="0">
              <a:buFont typeface="Arial" panose="020B0604020202020204" pitchFamily="34" charset="0"/>
              <a:buNone/>
            </a:pPr>
            <a:r>
              <a:rPr lang="en-US" sz="2000" b="1" dirty="0"/>
              <a:t>» Employer</a:t>
            </a:r>
          </a:p>
          <a:p>
            <a:pPr marL="0" indent="0">
              <a:buFont typeface="Arial" panose="020B0604020202020204" pitchFamily="34" charset="0"/>
              <a:buNone/>
            </a:pPr>
            <a:r>
              <a:rPr lang="en-US" sz="2000" b="1" dirty="0"/>
              <a:t>» Colleagues</a:t>
            </a:r>
          </a:p>
          <a:p>
            <a:pPr marL="0" indent="0">
              <a:buFont typeface="Arial" panose="020B0604020202020204" pitchFamily="34" charset="0"/>
              <a:buNone/>
            </a:pPr>
            <a:r>
              <a:rPr lang="en-US" sz="2000" b="1" dirty="0"/>
              <a:t>» Profession</a:t>
            </a:r>
          </a:p>
        </p:txBody>
      </p:sp>
      <p:pic>
        <p:nvPicPr>
          <p:cNvPr id="10" name="Picture 2">
            <a:hlinkClick r:id="rId2" action="ppaction://hlinksldjump"/>
            <a:extLst>
              <a:ext uri="{FF2B5EF4-FFF2-40B4-BE49-F238E27FC236}">
                <a16:creationId xmlns:a16="http://schemas.microsoft.com/office/drawing/2014/main" id="{62A86E2A-E46D-CD79-8CE4-5B52F5CF9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48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0B34-3A8A-1797-8864-4062F20FC423}"/>
              </a:ext>
            </a:extLst>
          </p:cNvPr>
          <p:cNvSpPr>
            <a:spLocks noGrp="1"/>
          </p:cNvSpPr>
          <p:nvPr>
            <p:ph type="title"/>
          </p:nvPr>
        </p:nvSpPr>
        <p:spPr>
          <a:xfrm>
            <a:off x="2895600" y="343164"/>
            <a:ext cx="8610600" cy="800956"/>
          </a:xfrm>
        </p:spPr>
        <p:txBody>
          <a:bodyPr/>
          <a:lstStyle/>
          <a:p>
            <a:r>
              <a:rPr lang="en-US" dirty="0"/>
              <a:t>Learning checkpoint 1</a:t>
            </a:r>
            <a:endParaRPr lang="en-AU" dirty="0"/>
          </a:p>
        </p:txBody>
      </p:sp>
      <p:sp>
        <p:nvSpPr>
          <p:cNvPr id="3" name="Content Placeholder 2">
            <a:extLst>
              <a:ext uri="{FF2B5EF4-FFF2-40B4-BE49-F238E27FC236}">
                <a16:creationId xmlns:a16="http://schemas.microsoft.com/office/drawing/2014/main" id="{D58F6826-26E4-9641-5451-597C4F06AD90}"/>
              </a:ext>
            </a:extLst>
          </p:cNvPr>
          <p:cNvSpPr>
            <a:spLocks noGrp="1"/>
          </p:cNvSpPr>
          <p:nvPr>
            <p:ph idx="1"/>
          </p:nvPr>
        </p:nvSpPr>
        <p:spPr>
          <a:xfrm>
            <a:off x="0" y="1410887"/>
            <a:ext cx="12192000" cy="5370715"/>
          </a:xfrm>
        </p:spPr>
        <p:txBody>
          <a:bodyPr>
            <a:normAutofit fontScale="92500"/>
          </a:bodyPr>
          <a:lstStyle/>
          <a:p>
            <a:pPr marL="0" indent="0">
              <a:buNone/>
            </a:pPr>
            <a:r>
              <a:rPr lang="en-US" dirty="0">
                <a:solidFill>
                  <a:srgbClr val="002060"/>
                </a:solidFill>
              </a:rPr>
              <a:t>1. Name one (1) verbal and one (1) non-verbal way you can demonstrate that you're listing to a </a:t>
            </a:r>
          </a:p>
          <a:p>
            <a:pPr marL="0" indent="0">
              <a:buNone/>
            </a:pPr>
            <a:r>
              <a:rPr lang="en-US" dirty="0">
                <a:solidFill>
                  <a:srgbClr val="002060"/>
                </a:solidFill>
              </a:rPr>
              <a:t>client.</a:t>
            </a:r>
          </a:p>
          <a:p>
            <a:pPr marL="0" indent="0">
              <a:buNone/>
            </a:pPr>
            <a:r>
              <a:rPr lang="en-US" dirty="0"/>
              <a:t>• Verbal: You can use verbal nods or phrases like "I see" or "I understand". </a:t>
            </a:r>
          </a:p>
          <a:p>
            <a:pPr marL="0" indent="0">
              <a:buNone/>
            </a:pPr>
            <a:r>
              <a:rPr lang="en-US" dirty="0"/>
              <a:t>• Non-verbal: You can maintain eye contact, or you can nod your head. </a:t>
            </a:r>
          </a:p>
          <a:p>
            <a:pPr marL="0" indent="0">
              <a:buNone/>
            </a:pPr>
            <a:r>
              <a:rPr lang="en-US" dirty="0">
                <a:solidFill>
                  <a:srgbClr val="002060"/>
                </a:solidFill>
              </a:rPr>
              <a:t>2. What are two (2) things you can do to ensure that information provided to a client is clear </a:t>
            </a:r>
          </a:p>
          <a:p>
            <a:pPr marL="0" indent="0">
              <a:buNone/>
            </a:pPr>
            <a:r>
              <a:rPr lang="en-US" dirty="0">
                <a:solidFill>
                  <a:srgbClr val="002060"/>
                </a:solidFill>
              </a:rPr>
              <a:t>and easily understood?</a:t>
            </a:r>
          </a:p>
          <a:p>
            <a:pPr marL="0" indent="0">
              <a:buNone/>
            </a:pPr>
            <a:r>
              <a:rPr lang="en-US" dirty="0"/>
              <a:t>• Speak clearly and at a pace that is appropriate for them</a:t>
            </a:r>
          </a:p>
          <a:p>
            <a:pPr marL="0" indent="0">
              <a:buNone/>
            </a:pPr>
            <a:r>
              <a:rPr lang="en-US" dirty="0"/>
              <a:t>• Use language they will understand</a:t>
            </a:r>
          </a:p>
          <a:p>
            <a:pPr marL="0" indent="0">
              <a:buNone/>
            </a:pPr>
            <a:r>
              <a:rPr lang="en-US" dirty="0">
                <a:solidFill>
                  <a:srgbClr val="002060"/>
                </a:solidFill>
              </a:rPr>
              <a:t>3. What are two (2) ways to make sure a client has understood the information you have given </a:t>
            </a:r>
          </a:p>
          <a:p>
            <a:pPr marL="0" indent="0">
              <a:buNone/>
            </a:pPr>
            <a:r>
              <a:rPr lang="en-US" dirty="0">
                <a:solidFill>
                  <a:srgbClr val="002060"/>
                </a:solidFill>
              </a:rPr>
              <a:t>them?</a:t>
            </a:r>
          </a:p>
          <a:p>
            <a:pPr marL="0" indent="0">
              <a:buNone/>
            </a:pPr>
            <a:r>
              <a:rPr lang="en-US" dirty="0"/>
              <a:t>• You can confirm their understanding by asking them a couple of quick questions at the end of your explanation, such as "have I made everything clear?" or "do you have any questions?"</a:t>
            </a:r>
          </a:p>
          <a:p>
            <a:pPr marL="0" indent="0">
              <a:buNone/>
            </a:pPr>
            <a:r>
              <a:rPr lang="en-US" dirty="0"/>
              <a:t>• You can ask them specific questions like "so, what date is your next appointment"?</a:t>
            </a:r>
            <a:endParaRPr lang="en-AU" dirty="0"/>
          </a:p>
        </p:txBody>
      </p:sp>
      <p:pic>
        <p:nvPicPr>
          <p:cNvPr id="5122" name="Picture 2" descr="Checkpoint Logo png download - 1084*569 - Free Transparent Catan png  Download. - CleanPNG / KissPNG">
            <a:extLst>
              <a:ext uri="{FF2B5EF4-FFF2-40B4-BE49-F238E27FC236}">
                <a16:creationId xmlns:a16="http://schemas.microsoft.com/office/drawing/2014/main" id="{B198D45B-1006-477C-9278-230E84571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97"/>
            <a:ext cx="2502169" cy="1334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43EAFAC-679C-5CA3-DB53-29CA72CACA26}"/>
              </a:ext>
            </a:extLst>
          </p:cNvPr>
          <p:cNvPicPr>
            <a:picLocks noChangeAspect="1"/>
          </p:cNvPicPr>
          <p:nvPr/>
        </p:nvPicPr>
        <p:blipFill>
          <a:blip r:embed="rId3"/>
          <a:stretch>
            <a:fillRect/>
          </a:stretch>
        </p:blipFill>
        <p:spPr>
          <a:xfrm>
            <a:off x="-1" y="2275088"/>
            <a:ext cx="11918197" cy="669590"/>
          </a:xfrm>
          <a:prstGeom prst="rect">
            <a:avLst/>
          </a:prstGeom>
        </p:spPr>
      </p:pic>
      <p:pic>
        <p:nvPicPr>
          <p:cNvPr id="6" name="Picture 5">
            <a:extLst>
              <a:ext uri="{FF2B5EF4-FFF2-40B4-BE49-F238E27FC236}">
                <a16:creationId xmlns:a16="http://schemas.microsoft.com/office/drawing/2014/main" id="{8A385902-BA07-C915-7C77-9DDB03D68641}"/>
              </a:ext>
            </a:extLst>
          </p:cNvPr>
          <p:cNvPicPr>
            <a:picLocks noChangeAspect="1"/>
          </p:cNvPicPr>
          <p:nvPr/>
        </p:nvPicPr>
        <p:blipFill>
          <a:blip r:embed="rId3"/>
          <a:stretch>
            <a:fillRect/>
          </a:stretch>
        </p:blipFill>
        <p:spPr>
          <a:xfrm>
            <a:off x="90407" y="3869935"/>
            <a:ext cx="11918197" cy="669590"/>
          </a:xfrm>
          <a:prstGeom prst="rect">
            <a:avLst/>
          </a:prstGeom>
        </p:spPr>
      </p:pic>
      <p:pic>
        <p:nvPicPr>
          <p:cNvPr id="7" name="Picture 6">
            <a:extLst>
              <a:ext uri="{FF2B5EF4-FFF2-40B4-BE49-F238E27FC236}">
                <a16:creationId xmlns:a16="http://schemas.microsoft.com/office/drawing/2014/main" id="{3AC1FBF5-C6F1-2FFD-0DF0-DD4316861920}"/>
              </a:ext>
            </a:extLst>
          </p:cNvPr>
          <p:cNvPicPr>
            <a:picLocks noChangeAspect="1"/>
          </p:cNvPicPr>
          <p:nvPr/>
        </p:nvPicPr>
        <p:blipFill>
          <a:blip r:embed="rId3"/>
          <a:stretch>
            <a:fillRect/>
          </a:stretch>
        </p:blipFill>
        <p:spPr>
          <a:xfrm>
            <a:off x="-2" y="5424454"/>
            <a:ext cx="11918197" cy="1090381"/>
          </a:xfrm>
          <a:prstGeom prst="rect">
            <a:avLst/>
          </a:prstGeom>
        </p:spPr>
      </p:pic>
      <p:pic>
        <p:nvPicPr>
          <p:cNvPr id="12" name="Picture 2">
            <a:hlinkClick r:id="rId4" action="ppaction://hlinksldjump"/>
            <a:extLst>
              <a:ext uri="{FF2B5EF4-FFF2-40B4-BE49-F238E27FC236}">
                <a16:creationId xmlns:a16="http://schemas.microsoft.com/office/drawing/2014/main" id="{94424BBD-79FC-7A76-6332-60CD2AE50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0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660BD-AF4A-D0C7-1BA4-CA753EDAF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1B09F-62D8-6508-A053-FB839413C3E7}"/>
              </a:ext>
            </a:extLst>
          </p:cNvPr>
          <p:cNvSpPr>
            <a:spLocks noGrp="1"/>
          </p:cNvSpPr>
          <p:nvPr>
            <p:ph type="title"/>
          </p:nvPr>
        </p:nvSpPr>
        <p:spPr>
          <a:xfrm>
            <a:off x="2895600" y="343164"/>
            <a:ext cx="8610600" cy="800956"/>
          </a:xfrm>
        </p:spPr>
        <p:txBody>
          <a:bodyPr/>
          <a:lstStyle/>
          <a:p>
            <a:r>
              <a:rPr lang="en-US" dirty="0"/>
              <a:t>Learning checkpoint 1</a:t>
            </a:r>
            <a:endParaRPr lang="en-AU" dirty="0"/>
          </a:p>
        </p:txBody>
      </p:sp>
      <p:sp>
        <p:nvSpPr>
          <p:cNvPr id="3" name="Content Placeholder 2">
            <a:extLst>
              <a:ext uri="{FF2B5EF4-FFF2-40B4-BE49-F238E27FC236}">
                <a16:creationId xmlns:a16="http://schemas.microsoft.com/office/drawing/2014/main" id="{C4B1FF6E-0029-7899-E5C5-11A6EDDA7746}"/>
              </a:ext>
            </a:extLst>
          </p:cNvPr>
          <p:cNvSpPr>
            <a:spLocks noGrp="1"/>
          </p:cNvSpPr>
          <p:nvPr>
            <p:ph idx="1"/>
          </p:nvPr>
        </p:nvSpPr>
        <p:spPr>
          <a:xfrm>
            <a:off x="0" y="1410887"/>
            <a:ext cx="12192000" cy="5370715"/>
          </a:xfrm>
        </p:spPr>
        <p:txBody>
          <a:bodyPr>
            <a:normAutofit/>
          </a:bodyPr>
          <a:lstStyle/>
          <a:p>
            <a:pPr marL="0" indent="0">
              <a:buNone/>
            </a:pPr>
            <a:r>
              <a:rPr lang="en-US" dirty="0">
                <a:solidFill>
                  <a:srgbClr val="002060"/>
                </a:solidFill>
              </a:rPr>
              <a:t>4. When might you paraphrase information?</a:t>
            </a:r>
          </a:p>
          <a:p>
            <a:pPr marL="0" indent="0">
              <a:buNone/>
            </a:pPr>
            <a:r>
              <a:rPr lang="en-US" dirty="0"/>
              <a:t>You might paraphrase information when you want to check that you have understood something a client has said. </a:t>
            </a:r>
          </a:p>
          <a:p>
            <a:pPr marL="0" indent="0">
              <a:buNone/>
            </a:pPr>
            <a:r>
              <a:rPr lang="en-US" dirty="0">
                <a:solidFill>
                  <a:srgbClr val="002060"/>
                </a:solidFill>
              </a:rPr>
              <a:t>5. Name two (2) examples of how you can maintain a client's trust.</a:t>
            </a:r>
          </a:p>
          <a:p>
            <a:pPr marL="0" indent="0">
              <a:buNone/>
            </a:pPr>
            <a:r>
              <a:rPr lang="en-US" dirty="0"/>
              <a:t>• A clients' medical details are not discussed without their consent.</a:t>
            </a:r>
          </a:p>
          <a:p>
            <a:pPr marL="0" indent="0">
              <a:buNone/>
            </a:pPr>
            <a:r>
              <a:rPr lang="en-US" dirty="0"/>
              <a:t>• Adult clients have the right to keep information about themselves confidential.</a:t>
            </a:r>
          </a:p>
          <a:p>
            <a:pPr marL="0" indent="0">
              <a:buNone/>
            </a:pPr>
            <a:r>
              <a:rPr lang="en-US" dirty="0"/>
              <a:t>• Individual files are safely secured or locked away</a:t>
            </a:r>
          </a:p>
          <a:p>
            <a:pPr marL="0" indent="0">
              <a:buNone/>
            </a:pPr>
            <a:r>
              <a:rPr lang="en-US" dirty="0"/>
              <a:t>• Information regarding a client is not shared with people who don't need to know</a:t>
            </a:r>
          </a:p>
          <a:p>
            <a:pPr marL="0" indent="0">
              <a:buNone/>
            </a:pPr>
            <a:r>
              <a:rPr lang="en-US" dirty="0"/>
              <a:t>• Support workers don't reveal details of a client's file unless they have authorisation </a:t>
            </a:r>
          </a:p>
          <a:p>
            <a:pPr marL="0" indent="0">
              <a:buNone/>
            </a:pPr>
            <a:r>
              <a:rPr lang="en-US" dirty="0"/>
              <a:t>from the client</a:t>
            </a:r>
          </a:p>
        </p:txBody>
      </p:sp>
      <p:pic>
        <p:nvPicPr>
          <p:cNvPr id="5122" name="Picture 2" descr="Checkpoint Logo png download - 1084*569 - Free Transparent Catan png  Download. - CleanPNG / KissPNG">
            <a:extLst>
              <a:ext uri="{FF2B5EF4-FFF2-40B4-BE49-F238E27FC236}">
                <a16:creationId xmlns:a16="http://schemas.microsoft.com/office/drawing/2014/main" id="{AE130B9E-5580-BAAB-4158-91681B807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97"/>
            <a:ext cx="2502169" cy="13344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C9DC94B-5381-09D9-89AE-D661D2803C18}"/>
              </a:ext>
            </a:extLst>
          </p:cNvPr>
          <p:cNvPicPr>
            <a:picLocks noChangeAspect="1"/>
          </p:cNvPicPr>
          <p:nvPr/>
        </p:nvPicPr>
        <p:blipFill>
          <a:blip r:embed="rId3"/>
          <a:stretch>
            <a:fillRect/>
          </a:stretch>
        </p:blipFill>
        <p:spPr>
          <a:xfrm>
            <a:off x="0" y="1809020"/>
            <a:ext cx="11918197" cy="669590"/>
          </a:xfrm>
          <a:prstGeom prst="rect">
            <a:avLst/>
          </a:prstGeom>
        </p:spPr>
      </p:pic>
      <p:pic>
        <p:nvPicPr>
          <p:cNvPr id="5" name="Picture 4">
            <a:extLst>
              <a:ext uri="{FF2B5EF4-FFF2-40B4-BE49-F238E27FC236}">
                <a16:creationId xmlns:a16="http://schemas.microsoft.com/office/drawing/2014/main" id="{6C4C012C-CEE8-3D80-834B-41422802EA63}"/>
              </a:ext>
            </a:extLst>
          </p:cNvPr>
          <p:cNvPicPr>
            <a:picLocks noChangeAspect="1"/>
          </p:cNvPicPr>
          <p:nvPr/>
        </p:nvPicPr>
        <p:blipFill>
          <a:blip r:embed="rId3"/>
          <a:stretch>
            <a:fillRect/>
          </a:stretch>
        </p:blipFill>
        <p:spPr>
          <a:xfrm>
            <a:off x="0" y="2960820"/>
            <a:ext cx="11918197" cy="2696061"/>
          </a:xfrm>
          <a:prstGeom prst="rect">
            <a:avLst/>
          </a:prstGeom>
        </p:spPr>
      </p:pic>
      <p:pic>
        <p:nvPicPr>
          <p:cNvPr id="10" name="Picture 2">
            <a:hlinkClick r:id="rId4" action="ppaction://hlinksldjump"/>
            <a:extLst>
              <a:ext uri="{FF2B5EF4-FFF2-40B4-BE49-F238E27FC236}">
                <a16:creationId xmlns:a16="http://schemas.microsoft.com/office/drawing/2014/main" id="{B4C31EEC-12F2-2CAB-F5F2-5637E4D89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6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DE15-48B5-A2C7-CF4E-7ACB7F631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D21B6-28DA-C864-83A0-B8F61E5C489F}"/>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AF3831E8-02B5-CD95-DEC1-2CB19887BD8D}"/>
              </a:ext>
            </a:extLst>
          </p:cNvPr>
          <p:cNvSpPr>
            <a:spLocks noGrp="1"/>
          </p:cNvSpPr>
          <p:nvPr>
            <p:ph idx="1"/>
          </p:nvPr>
        </p:nvSpPr>
        <p:spPr>
          <a:xfrm>
            <a:off x="172419" y="1974116"/>
            <a:ext cx="11847163" cy="4584462"/>
          </a:xfrm>
        </p:spPr>
        <p:txBody>
          <a:bodyPr>
            <a:noAutofit/>
          </a:bodyPr>
          <a:lstStyle/>
          <a:p>
            <a:pPr marL="0" indent="0" algn="ctr">
              <a:buNone/>
            </a:pPr>
            <a:r>
              <a:rPr lang="en-US" sz="2000" b="1" dirty="0"/>
              <a:t>Organisation Structure and Different Models to Support Optimum Client Service</a:t>
            </a:r>
          </a:p>
          <a:p>
            <a:pPr marL="0" indent="0">
              <a:buNone/>
            </a:pPr>
            <a:r>
              <a:rPr lang="en-US" sz="2000" dirty="0"/>
              <a:t>⮑ Person-</a:t>
            </a:r>
            <a:r>
              <a:rPr lang="en-US" sz="2000" dirty="0" err="1"/>
              <a:t>Centred</a:t>
            </a:r>
            <a:r>
              <a:rPr lang="en-US" sz="2000" dirty="0"/>
              <a:t> Delivery: Focusing on the client as a person and what they can do, not on their condition or disability. </a:t>
            </a:r>
          </a:p>
          <a:p>
            <a:pPr marL="0" indent="0">
              <a:buNone/>
            </a:pPr>
            <a:r>
              <a:rPr lang="en-US" sz="2000" dirty="0"/>
              <a:t>⮑ Human Rights-Based Approach</a:t>
            </a:r>
          </a:p>
        </p:txBody>
      </p:sp>
      <p:graphicFrame>
        <p:nvGraphicFramePr>
          <p:cNvPr id="6" name="Diagram 5">
            <a:extLst>
              <a:ext uri="{FF2B5EF4-FFF2-40B4-BE49-F238E27FC236}">
                <a16:creationId xmlns:a16="http://schemas.microsoft.com/office/drawing/2014/main" id="{F858122C-87D9-0FFC-5243-5EAF8F990082}"/>
              </a:ext>
            </a:extLst>
          </p:cNvPr>
          <p:cNvGraphicFramePr/>
          <p:nvPr>
            <p:extLst>
              <p:ext uri="{D42A27DB-BD31-4B8C-83A1-F6EECF244321}">
                <p14:modId xmlns:p14="http://schemas.microsoft.com/office/powerpoint/2010/main" val="1233448012"/>
              </p:ext>
            </p:extLst>
          </p:nvPr>
        </p:nvGraphicFramePr>
        <p:xfrm>
          <a:off x="528663" y="3369877"/>
          <a:ext cx="11490918" cy="3488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6FFCBC4-475B-F9B9-8F9E-ADB9A9A2AC9A}"/>
              </a:ext>
            </a:extLst>
          </p:cNvPr>
          <p:cNvSpPr txBox="1"/>
          <p:nvPr/>
        </p:nvSpPr>
        <p:spPr>
          <a:xfrm>
            <a:off x="5873858" y="3595607"/>
            <a:ext cx="1813302" cy="923330"/>
          </a:xfrm>
          <a:prstGeom prst="rect">
            <a:avLst/>
          </a:prstGeom>
          <a:noFill/>
        </p:spPr>
        <p:txBody>
          <a:bodyPr wrap="square" rtlCol="0">
            <a:spAutoFit/>
          </a:bodyPr>
          <a:lstStyle/>
          <a:p>
            <a:r>
              <a:rPr lang="en-AU" dirty="0"/>
              <a:t>Non-discrimination </a:t>
            </a:r>
          </a:p>
          <a:p>
            <a:r>
              <a:rPr lang="en-AU" dirty="0"/>
              <a:t>and equality</a:t>
            </a:r>
          </a:p>
        </p:txBody>
      </p:sp>
      <p:sp>
        <p:nvSpPr>
          <p:cNvPr id="8" name="TextBox 7">
            <a:extLst>
              <a:ext uri="{FF2B5EF4-FFF2-40B4-BE49-F238E27FC236}">
                <a16:creationId xmlns:a16="http://schemas.microsoft.com/office/drawing/2014/main" id="{5C6E668D-3475-5CB3-F8BC-9AB55C1D5ACB}"/>
              </a:ext>
            </a:extLst>
          </p:cNvPr>
          <p:cNvSpPr txBox="1"/>
          <p:nvPr/>
        </p:nvSpPr>
        <p:spPr>
          <a:xfrm>
            <a:off x="8198604" y="3615792"/>
            <a:ext cx="1813302" cy="369332"/>
          </a:xfrm>
          <a:prstGeom prst="rect">
            <a:avLst/>
          </a:prstGeom>
          <a:noFill/>
        </p:spPr>
        <p:txBody>
          <a:bodyPr wrap="square" rtlCol="0">
            <a:spAutoFit/>
          </a:bodyPr>
          <a:lstStyle/>
          <a:p>
            <a:r>
              <a:rPr lang="en-AU" dirty="0"/>
              <a:t>Empowerment</a:t>
            </a:r>
          </a:p>
        </p:txBody>
      </p:sp>
      <p:sp>
        <p:nvSpPr>
          <p:cNvPr id="9" name="TextBox 8">
            <a:extLst>
              <a:ext uri="{FF2B5EF4-FFF2-40B4-BE49-F238E27FC236}">
                <a16:creationId xmlns:a16="http://schemas.microsoft.com/office/drawing/2014/main" id="{6A61931D-DCB3-7417-3B65-29E19EA9779B}"/>
              </a:ext>
            </a:extLst>
          </p:cNvPr>
          <p:cNvSpPr txBox="1"/>
          <p:nvPr/>
        </p:nvSpPr>
        <p:spPr>
          <a:xfrm>
            <a:off x="10582435" y="3595607"/>
            <a:ext cx="1627322" cy="369332"/>
          </a:xfrm>
          <a:prstGeom prst="rect">
            <a:avLst/>
          </a:prstGeom>
          <a:noFill/>
        </p:spPr>
        <p:txBody>
          <a:bodyPr wrap="square" rtlCol="0">
            <a:spAutoFit/>
          </a:bodyPr>
          <a:lstStyle/>
          <a:p>
            <a:r>
              <a:rPr lang="en-AU" dirty="0"/>
              <a:t>Legality</a:t>
            </a:r>
          </a:p>
        </p:txBody>
      </p:sp>
      <p:pic>
        <p:nvPicPr>
          <p:cNvPr id="14" name="Picture 2">
            <a:hlinkClick r:id="rId7" action="ppaction://hlinksldjump"/>
            <a:extLst>
              <a:ext uri="{FF2B5EF4-FFF2-40B4-BE49-F238E27FC236}">
                <a16:creationId xmlns:a16="http://schemas.microsoft.com/office/drawing/2014/main" id="{24EC52EE-6B74-BE34-6D0E-B85A6F415A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94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C9154-7FAE-6D13-0A42-90626339D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B2DD7-6724-B6AB-EFD0-33A7277E8F77}"/>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B5E6D767-0998-9FAB-BDC5-536D2C9B4CE0}"/>
              </a:ext>
            </a:extLst>
          </p:cNvPr>
          <p:cNvSpPr>
            <a:spLocks noGrp="1"/>
          </p:cNvSpPr>
          <p:nvPr>
            <p:ph idx="1"/>
          </p:nvPr>
        </p:nvSpPr>
        <p:spPr>
          <a:xfrm>
            <a:off x="172418" y="1586659"/>
            <a:ext cx="11847163" cy="5093110"/>
          </a:xfrm>
        </p:spPr>
        <p:txBody>
          <a:bodyPr>
            <a:noAutofit/>
          </a:bodyPr>
          <a:lstStyle/>
          <a:p>
            <a:pPr marL="0" indent="0" algn="ctr">
              <a:buNone/>
            </a:pPr>
            <a:r>
              <a:rPr lang="en-US" sz="2000" b="1" dirty="0"/>
              <a:t>Health and Community Service Structure</a:t>
            </a:r>
          </a:p>
          <a:p>
            <a:pPr marL="0" indent="0">
              <a:buNone/>
            </a:pPr>
            <a:r>
              <a:rPr lang="en-US" sz="2000" dirty="0"/>
              <a:t>General Practitioners (GPs) and emergency departments (EDs) often act as the main gateway through to other supporting health services, including diagnostic tests, hospital admission, specialist consultations, hospital admission, or inpatient care.</a:t>
            </a:r>
          </a:p>
          <a:p>
            <a:pPr marL="0" indent="0">
              <a:buNone/>
            </a:pPr>
            <a:r>
              <a:rPr lang="en-US" sz="2000" dirty="0"/>
              <a:t>There will be many links and interrelationships between different parts of the health and community service system.</a:t>
            </a:r>
          </a:p>
          <a:p>
            <a:pPr marL="0" indent="0">
              <a:buNone/>
            </a:pPr>
            <a:r>
              <a:rPr lang="en-US" sz="2000" b="1" dirty="0"/>
              <a:t>Multidisciplinary Team Care</a:t>
            </a:r>
          </a:p>
          <a:p>
            <a:pPr marL="0" indent="0">
              <a:buNone/>
            </a:pPr>
            <a:r>
              <a:rPr lang="en-US" sz="2000" dirty="0"/>
              <a:t>A multidisciplinary team involves a range of health professionals, either from one or more organisations, to deliver comprehensive patient care. This might include:</a:t>
            </a:r>
          </a:p>
          <a:p>
            <a:pPr marL="0" indent="0">
              <a:buNone/>
            </a:pPr>
            <a:r>
              <a:rPr lang="en-US" sz="2000" dirty="0"/>
              <a:t>» General practitioners</a:t>
            </a:r>
          </a:p>
          <a:p>
            <a:pPr marL="0" indent="0">
              <a:buNone/>
            </a:pPr>
            <a:r>
              <a:rPr lang="en-US" sz="2000" dirty="0"/>
              <a:t>» Practice nurses</a:t>
            </a:r>
          </a:p>
          <a:p>
            <a:pPr marL="0" indent="0">
              <a:buNone/>
            </a:pPr>
            <a:r>
              <a:rPr lang="en-US" sz="2000" dirty="0"/>
              <a:t>» Community health nurses</a:t>
            </a:r>
          </a:p>
          <a:p>
            <a:pPr marL="0" indent="0">
              <a:buNone/>
            </a:pPr>
            <a:r>
              <a:rPr lang="en-US" sz="2000" dirty="0"/>
              <a:t>» Allied health professionals</a:t>
            </a:r>
          </a:p>
          <a:p>
            <a:pPr marL="0" indent="0">
              <a:buNone/>
            </a:pPr>
            <a:r>
              <a:rPr lang="en-US" sz="2000" dirty="0"/>
              <a:t>» Health educators</a:t>
            </a:r>
          </a:p>
        </p:txBody>
      </p:sp>
      <p:pic>
        <p:nvPicPr>
          <p:cNvPr id="12" name="Picture 2">
            <a:hlinkClick r:id="rId2" action="ppaction://hlinksldjump"/>
            <a:extLst>
              <a:ext uri="{FF2B5EF4-FFF2-40B4-BE49-F238E27FC236}">
                <a16:creationId xmlns:a16="http://schemas.microsoft.com/office/drawing/2014/main" id="{5B7C8507-22F6-6C5F-E19E-5D5DB91F8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80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83E9-900B-6D47-DC1D-210A130EFB3D}"/>
              </a:ext>
            </a:extLst>
          </p:cNvPr>
          <p:cNvSpPr>
            <a:spLocks noGrp="1"/>
          </p:cNvSpPr>
          <p:nvPr>
            <p:ph type="title"/>
          </p:nvPr>
        </p:nvSpPr>
        <p:spPr/>
        <p:txBody>
          <a:bodyPr/>
          <a:lstStyle/>
          <a:p>
            <a:r>
              <a:rPr lang="en-AU" dirty="0"/>
              <a:t>Communicate Effectively</a:t>
            </a:r>
          </a:p>
        </p:txBody>
      </p:sp>
      <p:sp>
        <p:nvSpPr>
          <p:cNvPr id="3" name="Content Placeholder 2">
            <a:extLst>
              <a:ext uri="{FF2B5EF4-FFF2-40B4-BE49-F238E27FC236}">
                <a16:creationId xmlns:a16="http://schemas.microsoft.com/office/drawing/2014/main" id="{1CDABF68-31B3-A89E-EB09-13F244B87016}"/>
              </a:ext>
            </a:extLst>
          </p:cNvPr>
          <p:cNvSpPr>
            <a:spLocks noGrp="1"/>
          </p:cNvSpPr>
          <p:nvPr>
            <p:ph idx="1"/>
          </p:nvPr>
        </p:nvSpPr>
        <p:spPr/>
        <p:txBody>
          <a:bodyPr/>
          <a:lstStyle/>
          <a:p>
            <a:r>
              <a:rPr lang="en-US" dirty="0"/>
              <a:t>Effective communication: consciously plan and structure the most effective way to share our message.</a:t>
            </a:r>
          </a:p>
          <a:p>
            <a:r>
              <a:rPr lang="en-US" dirty="0"/>
              <a:t>It can lead to better productivity and improved relationships in all aspects of our lives.</a:t>
            </a:r>
            <a:endParaRPr lang="en-AU" dirty="0"/>
          </a:p>
        </p:txBody>
      </p:sp>
      <p:pic>
        <p:nvPicPr>
          <p:cNvPr id="5" name="Picture 4">
            <a:extLst>
              <a:ext uri="{FF2B5EF4-FFF2-40B4-BE49-F238E27FC236}">
                <a16:creationId xmlns:a16="http://schemas.microsoft.com/office/drawing/2014/main" id="{93D15EFC-7088-77FC-48DD-CED6EF3EEF35}"/>
              </a:ext>
            </a:extLst>
          </p:cNvPr>
          <p:cNvPicPr>
            <a:picLocks noChangeAspect="1"/>
          </p:cNvPicPr>
          <p:nvPr/>
        </p:nvPicPr>
        <p:blipFill>
          <a:blip r:embed="rId3"/>
          <a:stretch>
            <a:fillRect/>
          </a:stretch>
        </p:blipFill>
        <p:spPr>
          <a:xfrm>
            <a:off x="2506487" y="3590105"/>
            <a:ext cx="4839710" cy="3067320"/>
          </a:xfrm>
          <a:prstGeom prst="rect">
            <a:avLst/>
          </a:prstGeom>
        </p:spPr>
      </p:pic>
      <p:pic>
        <p:nvPicPr>
          <p:cNvPr id="15362" name="Picture 2">
            <a:hlinkClick r:id="rId4" action="ppaction://hlinksldjump"/>
            <a:extLst>
              <a:ext uri="{FF2B5EF4-FFF2-40B4-BE49-F238E27FC236}">
                <a16:creationId xmlns:a16="http://schemas.microsoft.com/office/drawing/2014/main" id="{FB346B83-BE47-6D1A-2D68-59D8A850D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6C82722-2C96-FD80-335E-88381EFEC6AF}"/>
              </a:ext>
            </a:extLst>
          </p:cNvPr>
          <p:cNvSpPr txBox="1"/>
          <p:nvPr/>
        </p:nvSpPr>
        <p:spPr>
          <a:xfrm>
            <a:off x="1774557" y="1688069"/>
            <a:ext cx="9043260" cy="369332"/>
          </a:xfrm>
          <a:prstGeom prst="rect">
            <a:avLst/>
          </a:prstGeom>
          <a:noFill/>
        </p:spPr>
        <p:txBody>
          <a:bodyPr wrap="square">
            <a:spAutoFit/>
          </a:bodyPr>
          <a:lstStyle/>
          <a:p>
            <a:r>
              <a:rPr lang="en-US" dirty="0">
                <a:hlinkClick r:id="rId6"/>
              </a:rPr>
              <a:t>(2) Transmission Model of Communication: Shannon and Weaver - YouTube</a:t>
            </a:r>
            <a:endParaRPr lang="en-AU" dirty="0"/>
          </a:p>
        </p:txBody>
      </p:sp>
      <p:sp>
        <p:nvSpPr>
          <p:cNvPr id="8" name="TextBox 7">
            <a:extLst>
              <a:ext uri="{FF2B5EF4-FFF2-40B4-BE49-F238E27FC236}">
                <a16:creationId xmlns:a16="http://schemas.microsoft.com/office/drawing/2014/main" id="{5048AB6C-31F1-777E-0171-ED29C44D8CB5}"/>
              </a:ext>
            </a:extLst>
          </p:cNvPr>
          <p:cNvSpPr txBox="1"/>
          <p:nvPr/>
        </p:nvSpPr>
        <p:spPr>
          <a:xfrm>
            <a:off x="7445281" y="4477434"/>
            <a:ext cx="4715723" cy="646331"/>
          </a:xfrm>
          <a:prstGeom prst="rect">
            <a:avLst/>
          </a:prstGeom>
          <a:noFill/>
        </p:spPr>
        <p:txBody>
          <a:bodyPr wrap="square">
            <a:spAutoFit/>
          </a:bodyPr>
          <a:lstStyle/>
          <a:p>
            <a:r>
              <a:rPr lang="en-US" dirty="0">
                <a:hlinkClick r:id="rId7"/>
              </a:rPr>
              <a:t>Effective Communication in Healthcare Organizations (youtube.com)</a:t>
            </a:r>
            <a:endParaRPr lang="en-AU" dirty="0"/>
          </a:p>
        </p:txBody>
      </p:sp>
    </p:spTree>
    <p:extLst>
      <p:ext uri="{BB962C8B-B14F-4D97-AF65-F5344CB8AC3E}">
        <p14:creationId xmlns:p14="http://schemas.microsoft.com/office/powerpoint/2010/main" val="4142078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A8E8C-8704-8199-E89D-14222D03B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6BA07-9ED6-594E-D977-B06327639378}"/>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7CA6F8E2-52CC-99CC-2665-066AC9508458}"/>
              </a:ext>
            </a:extLst>
          </p:cNvPr>
          <p:cNvSpPr>
            <a:spLocks noGrp="1"/>
          </p:cNvSpPr>
          <p:nvPr>
            <p:ph idx="1"/>
          </p:nvPr>
        </p:nvSpPr>
        <p:spPr>
          <a:xfrm>
            <a:off x="172418" y="1586659"/>
            <a:ext cx="11847163" cy="2489395"/>
          </a:xfrm>
        </p:spPr>
        <p:txBody>
          <a:bodyPr>
            <a:noAutofit/>
          </a:bodyPr>
          <a:lstStyle/>
          <a:p>
            <a:pPr marL="0" indent="0" algn="ctr">
              <a:buNone/>
            </a:pPr>
            <a:r>
              <a:rPr lang="en-US" sz="2000" b="1" dirty="0"/>
              <a:t>Health and Community Service Structure</a:t>
            </a:r>
          </a:p>
          <a:p>
            <a:pPr marL="0" indent="0">
              <a:buNone/>
            </a:pPr>
            <a:r>
              <a:rPr lang="en-US" sz="2000" b="1" dirty="0"/>
              <a:t>General Practice and Primary Healthcare</a:t>
            </a:r>
          </a:p>
          <a:p>
            <a:pPr marL="0" indent="0">
              <a:buNone/>
            </a:pPr>
            <a:r>
              <a:rPr lang="en-US" sz="2000" dirty="0"/>
              <a:t>Primary health care is usually the first point of call for most people. It is delivered in various settings, including general practices, community health centres or at home, and provided by doctors, community nurses, dentists, pharmacists and other allied health professionals.</a:t>
            </a:r>
          </a:p>
          <a:p>
            <a:pPr marL="0" indent="0">
              <a:buNone/>
            </a:pPr>
            <a:r>
              <a:rPr lang="en-US" sz="2000" b="1" dirty="0"/>
              <a:t>Allied Health: </a:t>
            </a:r>
            <a:r>
              <a:rPr lang="en-US" sz="2000" dirty="0"/>
              <a:t>They can help manage a client’s physical or mental health through services that  may include diagnosis, treatment or rehabilitation. They include:</a:t>
            </a:r>
          </a:p>
          <a:p>
            <a:pPr marL="0" indent="0">
              <a:buNone/>
            </a:pPr>
            <a:endParaRPr lang="en-US" sz="2000" dirty="0"/>
          </a:p>
        </p:txBody>
      </p:sp>
      <p:sp>
        <p:nvSpPr>
          <p:cNvPr id="4" name="Content Placeholder 2">
            <a:extLst>
              <a:ext uri="{FF2B5EF4-FFF2-40B4-BE49-F238E27FC236}">
                <a16:creationId xmlns:a16="http://schemas.microsoft.com/office/drawing/2014/main" id="{AB2DE249-AE6D-6D90-7E05-1AE08EAF508E}"/>
              </a:ext>
            </a:extLst>
          </p:cNvPr>
          <p:cNvSpPr txBox="1">
            <a:spLocks/>
          </p:cNvSpPr>
          <p:nvPr/>
        </p:nvSpPr>
        <p:spPr>
          <a:xfrm>
            <a:off x="172417" y="4026643"/>
            <a:ext cx="11847163" cy="2489395"/>
          </a:xfrm>
          <a:prstGeom prst="rect">
            <a:avLst/>
          </a:prstGeom>
        </p:spPr>
        <p:txBody>
          <a:bodyPr vert="horz" lIns="91440" tIns="45720" rIns="91440" bIns="45720"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dirty="0"/>
              <a:t>» Aboriginal and Torres Strait Islander health practitioner</a:t>
            </a:r>
          </a:p>
          <a:p>
            <a:pPr marL="0" indent="0">
              <a:buFont typeface="Arial" panose="020B0604020202020204" pitchFamily="34" charset="0"/>
              <a:buNone/>
            </a:pPr>
            <a:r>
              <a:rPr lang="en-US" sz="2000" dirty="0"/>
              <a:t>» Accredited exercise physiologists</a:t>
            </a:r>
          </a:p>
          <a:p>
            <a:pPr marL="0" indent="0">
              <a:buFont typeface="Arial" panose="020B0604020202020204" pitchFamily="34" charset="0"/>
              <a:buNone/>
            </a:pPr>
            <a:r>
              <a:rPr lang="en-US" sz="2000" dirty="0"/>
              <a:t>» Chinese medicine practitioners</a:t>
            </a:r>
          </a:p>
          <a:p>
            <a:pPr marL="0" indent="0">
              <a:buFont typeface="Arial" panose="020B0604020202020204" pitchFamily="34" charset="0"/>
              <a:buNone/>
            </a:pPr>
            <a:r>
              <a:rPr lang="en-US" sz="2000" dirty="0"/>
              <a:t>» Chiropractors</a:t>
            </a:r>
          </a:p>
          <a:p>
            <a:pPr marL="0" indent="0">
              <a:buFont typeface="Arial" panose="020B0604020202020204" pitchFamily="34" charset="0"/>
              <a:buNone/>
            </a:pPr>
            <a:r>
              <a:rPr lang="en-US" sz="2000" dirty="0"/>
              <a:t>» Medical radiation practitioners</a:t>
            </a:r>
          </a:p>
          <a:p>
            <a:pPr marL="0" indent="0">
              <a:buFont typeface="Arial" panose="020B0604020202020204" pitchFamily="34" charset="0"/>
              <a:buNone/>
            </a:pPr>
            <a:r>
              <a:rPr lang="en-US" sz="2000" dirty="0"/>
              <a:t>» Occupational therapists</a:t>
            </a:r>
          </a:p>
          <a:p>
            <a:pPr marL="0" indent="0">
              <a:buFont typeface="Arial" panose="020B0604020202020204" pitchFamily="34" charset="0"/>
              <a:buNone/>
            </a:pPr>
            <a:r>
              <a:rPr lang="en-US" sz="2000" dirty="0"/>
              <a:t>» Optometrists</a:t>
            </a:r>
          </a:p>
          <a:p>
            <a:pPr marL="0" indent="0">
              <a:buFont typeface="Arial" panose="020B0604020202020204" pitchFamily="34" charset="0"/>
              <a:buNone/>
            </a:pPr>
            <a:r>
              <a:rPr lang="en-US" sz="2000" dirty="0"/>
              <a:t>» Osteopaths</a:t>
            </a:r>
          </a:p>
          <a:p>
            <a:pPr marL="0" indent="0">
              <a:buFont typeface="Arial" panose="020B0604020202020204" pitchFamily="34" charset="0"/>
              <a:buNone/>
            </a:pPr>
            <a:r>
              <a:rPr lang="en-US" sz="2000" dirty="0"/>
              <a:t>» Pharmacists</a:t>
            </a:r>
          </a:p>
          <a:p>
            <a:pPr marL="0" indent="0">
              <a:buFont typeface="Arial" panose="020B0604020202020204" pitchFamily="34" charset="0"/>
              <a:buNone/>
            </a:pPr>
            <a:r>
              <a:rPr lang="en-US" sz="2000" dirty="0"/>
              <a:t>» Physiotherapists</a:t>
            </a:r>
          </a:p>
          <a:p>
            <a:pPr marL="0" indent="0">
              <a:buFont typeface="Arial" panose="020B0604020202020204" pitchFamily="34" charset="0"/>
              <a:buNone/>
            </a:pPr>
            <a:r>
              <a:rPr lang="en-US" sz="2000" dirty="0"/>
              <a:t>» Podiatrists</a:t>
            </a:r>
          </a:p>
          <a:p>
            <a:pPr marL="0" indent="0">
              <a:buFont typeface="Arial" panose="020B0604020202020204" pitchFamily="34" charset="0"/>
              <a:buNone/>
            </a:pPr>
            <a:r>
              <a:rPr lang="en-US" sz="2000" dirty="0"/>
              <a:t>» Psychologists</a:t>
            </a:r>
          </a:p>
          <a:p>
            <a:pPr marL="0" indent="0">
              <a:buFont typeface="Arial" panose="020B0604020202020204" pitchFamily="34" charset="0"/>
              <a:buNone/>
            </a:pPr>
            <a:r>
              <a:rPr lang="en-US" sz="2000" dirty="0"/>
              <a:t>» Social workers</a:t>
            </a:r>
          </a:p>
          <a:p>
            <a:pPr marL="0" indent="0">
              <a:buFont typeface="Arial" panose="020B0604020202020204" pitchFamily="34" charset="0"/>
              <a:buNone/>
            </a:pPr>
            <a:r>
              <a:rPr lang="en-US" sz="2000" dirty="0"/>
              <a:t>» Speech pathology</a:t>
            </a:r>
          </a:p>
        </p:txBody>
      </p:sp>
      <p:pic>
        <p:nvPicPr>
          <p:cNvPr id="9" name="Picture 2">
            <a:hlinkClick r:id="rId2" action="ppaction://hlinksldjump"/>
            <a:extLst>
              <a:ext uri="{FF2B5EF4-FFF2-40B4-BE49-F238E27FC236}">
                <a16:creationId xmlns:a16="http://schemas.microsoft.com/office/drawing/2014/main" id="{D6E80F39-8F47-FEEA-B9A8-0A754DD84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507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084A2-8A1F-3E92-1B98-BAE163CB5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B1B06-751E-38C3-14A6-D56CE63BFE04}"/>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00CE4816-2AFE-E38F-CFE9-55FF86B857B5}"/>
              </a:ext>
            </a:extLst>
          </p:cNvPr>
          <p:cNvSpPr>
            <a:spLocks noGrp="1"/>
          </p:cNvSpPr>
          <p:nvPr>
            <p:ph idx="1"/>
          </p:nvPr>
        </p:nvSpPr>
        <p:spPr>
          <a:xfrm>
            <a:off x="172418" y="1586659"/>
            <a:ext cx="11847163" cy="1842341"/>
          </a:xfrm>
        </p:spPr>
        <p:txBody>
          <a:bodyPr>
            <a:noAutofit/>
          </a:bodyPr>
          <a:lstStyle/>
          <a:p>
            <a:pPr marL="0" indent="0" algn="ctr">
              <a:buNone/>
            </a:pPr>
            <a:r>
              <a:rPr lang="en-US" sz="2000" b="1" dirty="0"/>
              <a:t>Health and Community Service Structure</a:t>
            </a:r>
          </a:p>
          <a:p>
            <a:pPr marL="0" indent="0">
              <a:buNone/>
            </a:pPr>
            <a:r>
              <a:rPr lang="en-US" sz="2000" b="1" dirty="0"/>
              <a:t>Community Health Services</a:t>
            </a:r>
          </a:p>
          <a:p>
            <a:pPr marL="0" indent="0">
              <a:buNone/>
            </a:pPr>
            <a:r>
              <a:rPr lang="en-US" sz="2000" dirty="0"/>
              <a:t>These provide community health services funded by the state. They work alongside general practice, privately funded services as well as other health and support services. They primarily deliver:</a:t>
            </a:r>
          </a:p>
        </p:txBody>
      </p:sp>
      <p:sp>
        <p:nvSpPr>
          <p:cNvPr id="4" name="Content Placeholder 2">
            <a:extLst>
              <a:ext uri="{FF2B5EF4-FFF2-40B4-BE49-F238E27FC236}">
                <a16:creationId xmlns:a16="http://schemas.microsoft.com/office/drawing/2014/main" id="{CBF56A7C-0C25-C478-8B4C-E53AF3F5BE71}"/>
              </a:ext>
            </a:extLst>
          </p:cNvPr>
          <p:cNvSpPr txBox="1">
            <a:spLocks/>
          </p:cNvSpPr>
          <p:nvPr/>
        </p:nvSpPr>
        <p:spPr>
          <a:xfrm>
            <a:off x="172418" y="3429000"/>
            <a:ext cx="11847163" cy="2489395"/>
          </a:xfrm>
          <a:prstGeom prst="rect">
            <a:avLst/>
          </a:prstGeom>
        </p:spPr>
        <p:txBody>
          <a:bodyPr vert="horz" lIns="91440" tIns="45720" rIns="91440" bIns="45720"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dirty="0"/>
              <a:t>» Allied health services</a:t>
            </a:r>
          </a:p>
          <a:p>
            <a:pPr marL="0" indent="0">
              <a:buFont typeface="Arial" panose="020B0604020202020204" pitchFamily="34" charset="0"/>
              <a:buNone/>
            </a:pPr>
            <a:r>
              <a:rPr lang="en-US" sz="2000" dirty="0"/>
              <a:t>» Child health services</a:t>
            </a:r>
          </a:p>
          <a:p>
            <a:pPr marL="0" indent="0">
              <a:buFont typeface="Arial" panose="020B0604020202020204" pitchFamily="34" charset="0"/>
              <a:buNone/>
            </a:pPr>
            <a:r>
              <a:rPr lang="en-US" sz="2000" dirty="0"/>
              <a:t>» Chronic disease management (including  support for self-management)</a:t>
            </a:r>
          </a:p>
          <a:p>
            <a:pPr marL="0" indent="0">
              <a:buFont typeface="Arial" panose="020B0604020202020204" pitchFamily="34" charset="0"/>
              <a:buNone/>
            </a:pPr>
            <a:r>
              <a:rPr lang="en-US" sz="2000" dirty="0"/>
              <a:t>» Dental health services</a:t>
            </a:r>
          </a:p>
          <a:p>
            <a:pPr marL="0" indent="0">
              <a:buFont typeface="Arial" panose="020B0604020202020204" pitchFamily="34" charset="0"/>
              <a:buNone/>
            </a:pPr>
            <a:r>
              <a:rPr lang="en-US" sz="2000" dirty="0"/>
              <a:t>» Disability services</a:t>
            </a:r>
          </a:p>
          <a:p>
            <a:pPr marL="0" indent="0">
              <a:buFont typeface="Arial" panose="020B0604020202020204" pitchFamily="34" charset="0"/>
              <a:buNone/>
            </a:pPr>
            <a:r>
              <a:rPr lang="en-US" sz="2000" dirty="0"/>
              <a:t>» Drug and alcohol services</a:t>
            </a:r>
          </a:p>
          <a:p>
            <a:pPr marL="0" indent="0">
              <a:buFont typeface="Arial" panose="020B0604020202020204" pitchFamily="34" charset="0"/>
              <a:buNone/>
            </a:pPr>
            <a:r>
              <a:rPr lang="en-US" sz="2000" dirty="0"/>
              <a:t>» Family planning</a:t>
            </a:r>
          </a:p>
          <a:p>
            <a:pPr marL="0" indent="0">
              <a:buFont typeface="Arial" panose="020B0604020202020204" pitchFamily="34" charset="0"/>
              <a:buNone/>
            </a:pPr>
            <a:r>
              <a:rPr lang="en-US" sz="2000" dirty="0"/>
              <a:t>» Health promotion</a:t>
            </a:r>
          </a:p>
          <a:p>
            <a:pPr marL="0" indent="0">
              <a:buFont typeface="Arial" panose="020B0604020202020204" pitchFamily="34" charset="0"/>
              <a:buNone/>
            </a:pPr>
            <a:r>
              <a:rPr lang="en-US" sz="2000" dirty="0"/>
              <a:t>» Home and community care services</a:t>
            </a:r>
          </a:p>
          <a:p>
            <a:pPr marL="0" indent="0">
              <a:buFont typeface="Arial" panose="020B0604020202020204" pitchFamily="34" charset="0"/>
              <a:buNone/>
            </a:pPr>
            <a:r>
              <a:rPr lang="en-US" sz="2000" dirty="0"/>
              <a:t>» Medical services</a:t>
            </a:r>
          </a:p>
          <a:p>
            <a:pPr marL="0" indent="0">
              <a:buFont typeface="Arial" panose="020B0604020202020204" pitchFamily="34" charset="0"/>
              <a:buNone/>
            </a:pPr>
            <a:r>
              <a:rPr lang="en-US" sz="2000" dirty="0"/>
              <a:t>» Mental health services</a:t>
            </a:r>
          </a:p>
          <a:p>
            <a:pPr marL="0" indent="0">
              <a:buFont typeface="Arial" panose="020B0604020202020204" pitchFamily="34" charset="0"/>
              <a:buNone/>
            </a:pPr>
            <a:r>
              <a:rPr lang="en-US" sz="2000" dirty="0"/>
              <a:t>» Post-acute care services</a:t>
            </a:r>
          </a:p>
          <a:p>
            <a:pPr marL="0" indent="0">
              <a:buFont typeface="Arial" panose="020B0604020202020204" pitchFamily="34" charset="0"/>
              <a:buNone/>
            </a:pPr>
            <a:r>
              <a:rPr lang="en-US" sz="2000" dirty="0"/>
              <a:t>» Refugee health</a:t>
            </a:r>
          </a:p>
        </p:txBody>
      </p:sp>
      <p:pic>
        <p:nvPicPr>
          <p:cNvPr id="9" name="Picture 2">
            <a:hlinkClick r:id="rId2" action="ppaction://hlinksldjump"/>
            <a:extLst>
              <a:ext uri="{FF2B5EF4-FFF2-40B4-BE49-F238E27FC236}">
                <a16:creationId xmlns:a16="http://schemas.microsoft.com/office/drawing/2014/main" id="{D228191C-9293-1BDE-F807-1AB417E69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371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F8AE0-D4C0-90DF-B93E-E12823F96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98F28-1327-B148-694F-B683B9EF0945}"/>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1636DBAD-6948-3A91-9BE3-53AE9C90FADE}"/>
              </a:ext>
            </a:extLst>
          </p:cNvPr>
          <p:cNvSpPr>
            <a:spLocks noGrp="1"/>
          </p:cNvSpPr>
          <p:nvPr>
            <p:ph idx="1"/>
          </p:nvPr>
        </p:nvSpPr>
        <p:spPr>
          <a:xfrm>
            <a:off x="172418" y="1500928"/>
            <a:ext cx="11847163" cy="1977951"/>
          </a:xfrm>
        </p:spPr>
        <p:txBody>
          <a:bodyPr>
            <a:noAutofit/>
          </a:bodyPr>
          <a:lstStyle/>
          <a:p>
            <a:pPr marL="0" indent="0" algn="ctr">
              <a:buNone/>
            </a:pPr>
            <a:r>
              <a:rPr lang="en-US" sz="2000" b="1" dirty="0"/>
              <a:t>Health and Community Service Structure</a:t>
            </a:r>
          </a:p>
          <a:p>
            <a:pPr marL="0" indent="0">
              <a:buNone/>
            </a:pPr>
            <a:r>
              <a:rPr lang="en-US" sz="2000" b="1" dirty="0"/>
              <a:t>Emergency Departments (EDs): </a:t>
            </a:r>
            <a:r>
              <a:rPr lang="en-US" sz="2000" dirty="0"/>
              <a:t>They are primarily managed and operated within public hospitals throughout Australia. ED’s are designed to deal with acute or life-threatening medical emergencies. </a:t>
            </a:r>
          </a:p>
          <a:p>
            <a:pPr marL="0" indent="0">
              <a:buNone/>
            </a:pPr>
            <a:r>
              <a:rPr lang="en-US" sz="2000" b="1" dirty="0"/>
              <a:t>Specialist Services</a:t>
            </a:r>
            <a:r>
              <a:rPr lang="en-US" sz="2000" dirty="0"/>
              <a:t>: There are a variety of different specialisations within the area of medicine. These can include:</a:t>
            </a:r>
          </a:p>
        </p:txBody>
      </p:sp>
      <p:sp>
        <p:nvSpPr>
          <p:cNvPr id="4" name="Content Placeholder 2">
            <a:extLst>
              <a:ext uri="{FF2B5EF4-FFF2-40B4-BE49-F238E27FC236}">
                <a16:creationId xmlns:a16="http://schemas.microsoft.com/office/drawing/2014/main" id="{B7D374FD-09DC-A9E5-FC71-DDD9BD369D5E}"/>
              </a:ext>
            </a:extLst>
          </p:cNvPr>
          <p:cNvSpPr txBox="1">
            <a:spLocks/>
          </p:cNvSpPr>
          <p:nvPr/>
        </p:nvSpPr>
        <p:spPr>
          <a:xfrm>
            <a:off x="172417" y="3506032"/>
            <a:ext cx="11847163" cy="2489395"/>
          </a:xfrm>
          <a:prstGeom prst="rect">
            <a:avLst/>
          </a:prstGeom>
        </p:spPr>
        <p:txBody>
          <a:bodyPr vert="horz" lIns="91440" tIns="45720" rIns="91440" bIns="45720"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dirty="0"/>
              <a:t>» Anaesthesia</a:t>
            </a:r>
          </a:p>
          <a:p>
            <a:pPr marL="0" indent="0">
              <a:buFont typeface="Arial" panose="020B0604020202020204" pitchFamily="34" charset="0"/>
              <a:buNone/>
            </a:pPr>
            <a:r>
              <a:rPr lang="en-US" sz="2000" dirty="0"/>
              <a:t>» Dermatology</a:t>
            </a:r>
          </a:p>
          <a:p>
            <a:pPr marL="0" indent="0">
              <a:buFont typeface="Arial" panose="020B0604020202020204" pitchFamily="34" charset="0"/>
              <a:buNone/>
            </a:pPr>
            <a:r>
              <a:rPr lang="en-US" sz="2000" dirty="0"/>
              <a:t>» Obstetrics and gynaecology</a:t>
            </a:r>
          </a:p>
          <a:p>
            <a:pPr marL="0" indent="0">
              <a:buFont typeface="Arial" panose="020B0604020202020204" pitchFamily="34" charset="0"/>
              <a:buNone/>
            </a:pPr>
            <a:r>
              <a:rPr lang="en-US" sz="2000" dirty="0"/>
              <a:t>» Occupational and environmental medicine</a:t>
            </a:r>
          </a:p>
          <a:p>
            <a:pPr marL="0" indent="0">
              <a:buFont typeface="Arial" panose="020B0604020202020204" pitchFamily="34" charset="0"/>
              <a:buNone/>
            </a:pPr>
            <a:r>
              <a:rPr lang="en-US" sz="2000" dirty="0"/>
              <a:t>» Ophthalmology</a:t>
            </a:r>
          </a:p>
          <a:p>
            <a:pPr marL="0" indent="0">
              <a:buFont typeface="Arial" panose="020B0604020202020204" pitchFamily="34" charset="0"/>
              <a:buNone/>
            </a:pPr>
            <a:r>
              <a:rPr lang="en-US" sz="2000" dirty="0"/>
              <a:t>» Paediatrics and child health</a:t>
            </a:r>
          </a:p>
          <a:p>
            <a:pPr marL="0" indent="0">
              <a:buFont typeface="Arial" panose="020B0604020202020204" pitchFamily="34" charset="0"/>
              <a:buNone/>
            </a:pPr>
            <a:r>
              <a:rPr lang="en-US" sz="2000" dirty="0"/>
              <a:t>» Palliative medicine</a:t>
            </a:r>
          </a:p>
          <a:p>
            <a:pPr marL="0" indent="0">
              <a:buFont typeface="Arial" panose="020B0604020202020204" pitchFamily="34" charset="0"/>
              <a:buNone/>
            </a:pPr>
            <a:r>
              <a:rPr lang="en-US" sz="2000" dirty="0"/>
              <a:t>» Pathology</a:t>
            </a:r>
          </a:p>
          <a:p>
            <a:pPr marL="0" indent="0">
              <a:buFont typeface="Arial" panose="020B0604020202020204" pitchFamily="34" charset="0"/>
              <a:buNone/>
            </a:pPr>
            <a:r>
              <a:rPr lang="en-US" sz="2000" dirty="0"/>
              <a:t>» Physician</a:t>
            </a:r>
          </a:p>
          <a:p>
            <a:pPr marL="0" indent="0">
              <a:buFont typeface="Arial" panose="020B0604020202020204" pitchFamily="34" charset="0"/>
              <a:buNone/>
            </a:pPr>
            <a:r>
              <a:rPr lang="en-US" sz="2000" dirty="0"/>
              <a:t>» Psychiatry</a:t>
            </a:r>
          </a:p>
          <a:p>
            <a:pPr marL="0" indent="0">
              <a:buFont typeface="Arial" panose="020B0604020202020204" pitchFamily="34" charset="0"/>
              <a:buNone/>
            </a:pPr>
            <a:r>
              <a:rPr lang="en-US" sz="2000" dirty="0"/>
              <a:t>» Radiology</a:t>
            </a:r>
          </a:p>
          <a:p>
            <a:pPr marL="0" indent="0">
              <a:buFont typeface="Arial" panose="020B0604020202020204" pitchFamily="34" charset="0"/>
              <a:buNone/>
            </a:pPr>
            <a:r>
              <a:rPr lang="en-US" sz="2000" dirty="0"/>
              <a:t>» Rehabilitation</a:t>
            </a:r>
          </a:p>
          <a:p>
            <a:pPr marL="0" indent="0">
              <a:buFont typeface="Arial" panose="020B0604020202020204" pitchFamily="34" charset="0"/>
              <a:buNone/>
            </a:pPr>
            <a:r>
              <a:rPr lang="en-US" sz="2000" dirty="0"/>
              <a:t>» Sport and exercise medicine</a:t>
            </a:r>
          </a:p>
          <a:p>
            <a:pPr marL="0" indent="0">
              <a:buFont typeface="Arial" panose="020B0604020202020204" pitchFamily="34" charset="0"/>
              <a:buNone/>
            </a:pPr>
            <a:r>
              <a:rPr lang="en-US" sz="2000" dirty="0"/>
              <a:t>» Surgery</a:t>
            </a:r>
          </a:p>
        </p:txBody>
      </p:sp>
      <p:pic>
        <p:nvPicPr>
          <p:cNvPr id="9" name="Picture 2">
            <a:hlinkClick r:id="rId2" action="ppaction://hlinksldjump"/>
            <a:extLst>
              <a:ext uri="{FF2B5EF4-FFF2-40B4-BE49-F238E27FC236}">
                <a16:creationId xmlns:a16="http://schemas.microsoft.com/office/drawing/2014/main" id="{EFCE8A59-A41F-6C1A-33DD-EA73D0CC5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51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B964A-151B-25DC-92B8-CCCE5C0B2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6265DD-42F5-F9DC-DD60-1E90CE1B1ED0}"/>
              </a:ext>
            </a:extLst>
          </p:cNvPr>
          <p:cNvSpPr>
            <a:spLocks noGrp="1"/>
          </p:cNvSpPr>
          <p:nvPr>
            <p:ph type="title"/>
          </p:nvPr>
        </p:nvSpPr>
        <p:spPr>
          <a:xfrm>
            <a:off x="1906292" y="192648"/>
            <a:ext cx="10285708" cy="1293028"/>
          </a:xfrm>
        </p:spPr>
        <p:txBody>
          <a:bodyPr>
            <a:normAutofit/>
          </a:bodyPr>
          <a:lstStyle/>
          <a:p>
            <a:r>
              <a:rPr lang="en-US" dirty="0"/>
              <a:t>4. Brainstorm - Allied Health Professionals</a:t>
            </a:r>
            <a:endParaRPr lang="en-AU" dirty="0"/>
          </a:p>
        </p:txBody>
      </p:sp>
      <p:pic>
        <p:nvPicPr>
          <p:cNvPr id="1026" name="Picture 2" descr="Benefits of Extracurricular Activities for College Students">
            <a:extLst>
              <a:ext uri="{FF2B5EF4-FFF2-40B4-BE49-F238E27FC236}">
                <a16:creationId xmlns:a16="http://schemas.microsoft.com/office/drawing/2014/main" id="{349F6B79-873F-3527-C382-C2CFA9A83C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7EC5447-7BFF-FDAC-5E83-BB59079F8E6C}"/>
              </a:ext>
            </a:extLst>
          </p:cNvPr>
          <p:cNvSpPr txBox="1">
            <a:spLocks/>
          </p:cNvSpPr>
          <p:nvPr/>
        </p:nvSpPr>
        <p:spPr>
          <a:xfrm>
            <a:off x="0" y="1416936"/>
            <a:ext cx="12192000" cy="54410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600" dirty="0"/>
              <a:t>In this activity, we are going to explore the range of different health and allied health professionals.</a:t>
            </a:r>
          </a:p>
          <a:p>
            <a:pPr marL="0" indent="0">
              <a:buNone/>
            </a:pPr>
            <a:r>
              <a:rPr lang="en-US" sz="1600" dirty="0"/>
              <a:t>1. You should form small groups; ideally between 3 and 4.</a:t>
            </a:r>
          </a:p>
          <a:p>
            <a:pPr marL="0" indent="0">
              <a:buNone/>
            </a:pPr>
            <a:r>
              <a:rPr lang="en-US" sz="1600" dirty="0"/>
              <a:t>2. Each group will need a notebook and a pen.</a:t>
            </a:r>
          </a:p>
          <a:p>
            <a:pPr marL="0" indent="0">
              <a:buNone/>
            </a:pPr>
            <a:r>
              <a:rPr lang="en-US" sz="1600" dirty="0"/>
              <a:t>3. At the start of each round, your assessor will choose a letter.</a:t>
            </a:r>
          </a:p>
          <a:p>
            <a:pPr marL="0" indent="0">
              <a:buNone/>
            </a:pPr>
            <a:r>
              <a:rPr lang="en-US" sz="1600" dirty="0"/>
              <a:t>4. They will then set a timer. As they are about to start this, they will give the class the letter they have chosen, then say go as they start the 1-minute timer.</a:t>
            </a:r>
          </a:p>
          <a:p>
            <a:pPr marL="0" indent="0">
              <a:buNone/>
            </a:pPr>
            <a:r>
              <a:rPr lang="en-US" sz="1600" dirty="0"/>
              <a:t>5. During the 1-minute period, a scribe for each team should write down the name of as many health and allied health professionals that the group can name, beginning with the letter that the assessor has announced at the start of the round.</a:t>
            </a:r>
          </a:p>
          <a:p>
            <a:pPr marL="0" indent="0">
              <a:buNone/>
            </a:pPr>
            <a:r>
              <a:rPr lang="en-US" sz="1600" dirty="0"/>
              <a:t>6. At the end of the 1-minute, scribes are to stop writing immediately.</a:t>
            </a:r>
          </a:p>
          <a:p>
            <a:pPr marL="0" indent="0">
              <a:buNone/>
            </a:pPr>
            <a:r>
              <a:rPr lang="en-US" sz="1600" dirty="0"/>
              <a:t>7. Each group is to take turns reading out their answers, and the assessor will write these down in a place that is visible for all the class to see.</a:t>
            </a:r>
          </a:p>
          <a:p>
            <a:pPr marL="0" indent="0">
              <a:buNone/>
            </a:pPr>
            <a:r>
              <a:rPr lang="en-US" sz="1600" dirty="0"/>
              <a:t>8. Groups receive one point for each answer that is unique.</a:t>
            </a:r>
          </a:p>
          <a:p>
            <a:pPr marL="0" indent="0">
              <a:buNone/>
            </a:pPr>
            <a:r>
              <a:rPr lang="en-US" sz="1600" dirty="0"/>
              <a:t>9. At the end of each round, the assessor should write all groups scores on the board, creating a healthy level of competition.</a:t>
            </a:r>
          </a:p>
          <a:p>
            <a:pPr marL="0" indent="0">
              <a:buNone/>
            </a:pPr>
            <a:r>
              <a:rPr lang="en-US" sz="1600" dirty="0"/>
              <a:t>10. They may choose to run as many rounds as there is time for. At the end of the nominated rounds, the group with the highest points will be declared the winners.</a:t>
            </a:r>
          </a:p>
          <a:p>
            <a:pPr marL="0" indent="0">
              <a:buNone/>
            </a:pPr>
            <a:r>
              <a:rPr lang="en-US" sz="1600" dirty="0"/>
              <a:t>By the end of the game, you should have a much better understanding of the scope of health professionals.</a:t>
            </a:r>
            <a:endParaRPr lang="en-AU" sz="1600" dirty="0"/>
          </a:p>
        </p:txBody>
      </p:sp>
      <p:pic>
        <p:nvPicPr>
          <p:cNvPr id="8" name="Picture 2">
            <a:hlinkClick r:id="rId3" action="ppaction://hlinksldjump"/>
            <a:extLst>
              <a:ext uri="{FF2B5EF4-FFF2-40B4-BE49-F238E27FC236}">
                <a16:creationId xmlns:a16="http://schemas.microsoft.com/office/drawing/2014/main" id="{644510C7-3137-045E-8D7F-54FCD0120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03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ADF22-6D37-FF6F-FB1B-1EA62060D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AF9D2-96FD-3A7B-2895-7B7A09CC8425}"/>
              </a:ext>
            </a:extLst>
          </p:cNvPr>
          <p:cNvSpPr>
            <a:spLocks noGrp="1"/>
          </p:cNvSpPr>
          <p:nvPr>
            <p:ph type="title"/>
          </p:nvPr>
        </p:nvSpPr>
        <p:spPr>
          <a:xfrm>
            <a:off x="118015" y="192648"/>
            <a:ext cx="12073986" cy="1002627"/>
          </a:xfrm>
        </p:spPr>
        <p:txBody>
          <a:bodyPr>
            <a:normAutofit/>
          </a:bodyPr>
          <a:lstStyle/>
          <a:p>
            <a:r>
              <a:rPr lang="en-US" sz="3200" dirty="0"/>
              <a:t>4. Brainstorm - Allied Health Professionals</a:t>
            </a:r>
            <a:endParaRPr lang="en-AU" sz="3200" dirty="0"/>
          </a:p>
        </p:txBody>
      </p:sp>
      <p:pic>
        <p:nvPicPr>
          <p:cNvPr id="1026" name="Picture 2" descr="Benefits of Extracurricular Activities for College Students">
            <a:extLst>
              <a:ext uri="{FF2B5EF4-FFF2-40B4-BE49-F238E27FC236}">
                <a16:creationId xmlns:a16="http://schemas.microsoft.com/office/drawing/2014/main" id="{2539519A-D019-13C1-22B6-EA6C89C7B2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C78F22C-4BF2-667C-DED1-19E7B940CD14}"/>
              </a:ext>
            </a:extLst>
          </p:cNvPr>
          <p:cNvSpPr txBox="1">
            <a:spLocks/>
          </p:cNvSpPr>
          <p:nvPr/>
        </p:nvSpPr>
        <p:spPr>
          <a:xfrm>
            <a:off x="0" y="916310"/>
            <a:ext cx="12192000" cy="5941689"/>
          </a:xfrm>
          <a:prstGeom prst="rect">
            <a:avLst/>
          </a:prstGeom>
        </p:spPr>
        <p:txBody>
          <a:bodyPr vert="horz" lIns="91440" tIns="45720" rIns="91440" bIns="45720" numCol="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AU" sz="1600" dirty="0"/>
              <a:t>A</a:t>
            </a:r>
          </a:p>
          <a:p>
            <a:pPr marL="0" indent="0">
              <a:buNone/>
            </a:pPr>
            <a:r>
              <a:rPr lang="en-AU" sz="1600" dirty="0"/>
              <a:t>Acupuncturist</a:t>
            </a:r>
          </a:p>
          <a:p>
            <a:pPr marL="0" indent="0">
              <a:buNone/>
            </a:pPr>
            <a:r>
              <a:rPr lang="en-AU" sz="1600" dirty="0"/>
              <a:t>Addiction psychiatrist</a:t>
            </a:r>
          </a:p>
          <a:p>
            <a:pPr marL="0" indent="0">
              <a:buNone/>
            </a:pPr>
            <a:r>
              <a:rPr lang="en-AU" sz="1600" dirty="0"/>
              <a:t>Allergist</a:t>
            </a:r>
          </a:p>
          <a:p>
            <a:pPr marL="0" indent="0">
              <a:buNone/>
            </a:pPr>
            <a:r>
              <a:rPr lang="en-AU" sz="1600" dirty="0"/>
              <a:t>Ambulance officer</a:t>
            </a:r>
          </a:p>
          <a:p>
            <a:pPr marL="0" indent="0">
              <a:buNone/>
            </a:pPr>
            <a:r>
              <a:rPr lang="en-AU" sz="1600" dirty="0"/>
              <a:t>Anaesthesiologist</a:t>
            </a:r>
          </a:p>
          <a:p>
            <a:pPr marL="0" indent="0">
              <a:buNone/>
            </a:pPr>
            <a:r>
              <a:rPr lang="en-AU" sz="1600" dirty="0"/>
              <a:t>Anatomical Pathologist</a:t>
            </a:r>
          </a:p>
          <a:p>
            <a:pPr marL="0" indent="0">
              <a:buNone/>
            </a:pPr>
            <a:r>
              <a:rPr lang="en-AU" sz="1600" dirty="0"/>
              <a:t>Andrologist</a:t>
            </a:r>
          </a:p>
          <a:p>
            <a:pPr marL="0" indent="0">
              <a:buNone/>
            </a:pPr>
            <a:r>
              <a:rPr lang="en-AU" sz="1600" dirty="0"/>
              <a:t>Audiologist</a:t>
            </a:r>
          </a:p>
          <a:p>
            <a:pPr marL="0" indent="0">
              <a:buNone/>
            </a:pPr>
            <a:r>
              <a:rPr lang="en-AU" sz="1600" dirty="0"/>
              <a:t>C</a:t>
            </a:r>
          </a:p>
          <a:p>
            <a:pPr marL="0" indent="0">
              <a:buNone/>
            </a:pPr>
            <a:r>
              <a:rPr lang="en-AU" sz="1600" dirty="0"/>
              <a:t>Cardiac Electrophysiologist</a:t>
            </a:r>
          </a:p>
          <a:p>
            <a:pPr marL="0" indent="0">
              <a:buNone/>
            </a:pPr>
            <a:r>
              <a:rPr lang="en-AU" sz="1600" dirty="0"/>
              <a:t>Cardiothoracic surgeon</a:t>
            </a:r>
          </a:p>
          <a:p>
            <a:pPr marL="0" indent="0">
              <a:buNone/>
            </a:pPr>
            <a:r>
              <a:rPr lang="en-AU" sz="1600" dirty="0"/>
              <a:t>Cardiologists</a:t>
            </a:r>
          </a:p>
          <a:p>
            <a:pPr marL="0" indent="0">
              <a:buNone/>
            </a:pPr>
            <a:r>
              <a:rPr lang="en-AU" sz="1600" dirty="0"/>
              <a:t>Chemical Pathologist</a:t>
            </a:r>
          </a:p>
          <a:p>
            <a:pPr marL="0" indent="0">
              <a:buNone/>
            </a:pPr>
            <a:r>
              <a:rPr lang="en-AU" sz="1600" dirty="0"/>
              <a:t>Chemist</a:t>
            </a:r>
          </a:p>
          <a:p>
            <a:pPr marL="0" indent="0">
              <a:buNone/>
            </a:pPr>
            <a:r>
              <a:rPr lang="en-AU" sz="1600" dirty="0"/>
              <a:t>Chinese Herbalist</a:t>
            </a:r>
          </a:p>
          <a:p>
            <a:pPr marL="0" indent="0">
              <a:buNone/>
            </a:pPr>
            <a:r>
              <a:rPr lang="en-AU" sz="1600" dirty="0"/>
              <a:t>Chiropractor</a:t>
            </a:r>
          </a:p>
          <a:p>
            <a:pPr marL="0" indent="0">
              <a:buNone/>
            </a:pPr>
            <a:r>
              <a:rPr lang="en-AU" sz="1600" dirty="0"/>
              <a:t>Clinical Pharmacologist</a:t>
            </a:r>
          </a:p>
          <a:p>
            <a:pPr marL="0" indent="0">
              <a:buNone/>
            </a:pPr>
            <a:r>
              <a:rPr lang="en-AU" sz="1600" dirty="0"/>
              <a:t>Complementary Health Therapist</a:t>
            </a:r>
          </a:p>
          <a:p>
            <a:pPr marL="0" indent="0">
              <a:buNone/>
            </a:pPr>
            <a:r>
              <a:rPr lang="en-AU" sz="1600" dirty="0"/>
              <a:t>Counsellors</a:t>
            </a:r>
          </a:p>
          <a:p>
            <a:pPr marL="0" indent="0">
              <a:buNone/>
            </a:pPr>
            <a:r>
              <a:rPr lang="en-AU" sz="1600" dirty="0"/>
              <a:t>D</a:t>
            </a:r>
          </a:p>
          <a:p>
            <a:pPr marL="0" indent="0">
              <a:buNone/>
            </a:pPr>
            <a:r>
              <a:rPr lang="en-AU" sz="1600" dirty="0"/>
              <a:t>Dental Hygienist</a:t>
            </a:r>
          </a:p>
          <a:p>
            <a:pPr marL="0" indent="0">
              <a:buNone/>
            </a:pPr>
            <a:r>
              <a:rPr lang="en-AU" sz="1600" dirty="0"/>
              <a:t>Dentist</a:t>
            </a:r>
          </a:p>
          <a:p>
            <a:pPr marL="0" indent="0">
              <a:buNone/>
            </a:pPr>
            <a:r>
              <a:rPr lang="en-AU" sz="1600" dirty="0"/>
              <a:t>Dermatologist</a:t>
            </a:r>
          </a:p>
          <a:p>
            <a:pPr marL="0" indent="0">
              <a:buNone/>
            </a:pPr>
            <a:r>
              <a:rPr lang="en-AU" sz="1600" dirty="0"/>
              <a:t>Developmental Paediatrician</a:t>
            </a:r>
          </a:p>
          <a:p>
            <a:pPr marL="0" indent="0">
              <a:buNone/>
            </a:pPr>
            <a:r>
              <a:rPr lang="en-AU" sz="1600" dirty="0"/>
              <a:t>Diagnostic Radiologist</a:t>
            </a:r>
          </a:p>
          <a:p>
            <a:pPr marL="0" indent="0">
              <a:buNone/>
            </a:pPr>
            <a:r>
              <a:rPr lang="en-AU" sz="1600" dirty="0"/>
              <a:t>Diagnostician</a:t>
            </a:r>
          </a:p>
          <a:p>
            <a:pPr marL="0" indent="0">
              <a:buNone/>
            </a:pPr>
            <a:r>
              <a:rPr lang="en-AU" sz="1600" dirty="0"/>
              <a:t>Dietitians</a:t>
            </a:r>
          </a:p>
          <a:p>
            <a:pPr marL="0" indent="0">
              <a:buNone/>
            </a:pPr>
            <a:r>
              <a:rPr lang="en-AU" sz="1600" dirty="0"/>
              <a:t>Division Therapist</a:t>
            </a:r>
          </a:p>
          <a:p>
            <a:pPr marL="0" indent="0">
              <a:buNone/>
            </a:pPr>
            <a:r>
              <a:rPr lang="en-AU" sz="1600" dirty="0"/>
              <a:t>Doctor</a:t>
            </a:r>
          </a:p>
          <a:p>
            <a:pPr marL="0" indent="0">
              <a:buNone/>
            </a:pPr>
            <a:r>
              <a:rPr lang="en-AU" sz="1600" dirty="0"/>
              <a:t>E/F</a:t>
            </a:r>
          </a:p>
          <a:p>
            <a:pPr marL="0" indent="0">
              <a:buNone/>
            </a:pPr>
            <a:r>
              <a:rPr lang="en-AU" sz="1600" dirty="0"/>
              <a:t>Emergency Doctor</a:t>
            </a:r>
          </a:p>
          <a:p>
            <a:pPr marL="0" indent="0">
              <a:buNone/>
            </a:pPr>
            <a:r>
              <a:rPr lang="en-AU" sz="1600" dirty="0"/>
              <a:t>Emergency Medicine Specialist</a:t>
            </a:r>
          </a:p>
          <a:p>
            <a:pPr marL="0" indent="0">
              <a:buNone/>
            </a:pPr>
            <a:r>
              <a:rPr lang="en-AU" sz="1600" dirty="0"/>
              <a:t>Emergency services worker</a:t>
            </a:r>
          </a:p>
          <a:p>
            <a:pPr marL="0" indent="0">
              <a:buNone/>
            </a:pPr>
            <a:r>
              <a:rPr lang="en-AU" sz="1600" dirty="0"/>
              <a:t>Endocrinologist</a:t>
            </a:r>
          </a:p>
          <a:p>
            <a:pPr marL="0" indent="0">
              <a:buNone/>
            </a:pPr>
            <a:r>
              <a:rPr lang="en-AU" sz="1600" dirty="0"/>
              <a:t>ENT Specialist</a:t>
            </a:r>
          </a:p>
          <a:p>
            <a:pPr marL="0" indent="0">
              <a:buNone/>
            </a:pPr>
            <a:r>
              <a:rPr lang="en-AU" sz="1600" dirty="0"/>
              <a:t>(Ear, nose and throat)</a:t>
            </a:r>
          </a:p>
          <a:p>
            <a:pPr marL="0" indent="0">
              <a:buNone/>
            </a:pPr>
            <a:r>
              <a:rPr lang="en-AU" sz="1600" dirty="0"/>
              <a:t>Epidemiologist</a:t>
            </a:r>
          </a:p>
          <a:p>
            <a:pPr marL="0" indent="0">
              <a:buNone/>
            </a:pPr>
            <a:r>
              <a:rPr lang="en-AU" sz="1600" dirty="0"/>
              <a:t>Exercise physiologist</a:t>
            </a:r>
          </a:p>
          <a:p>
            <a:pPr marL="0" indent="0">
              <a:buNone/>
            </a:pPr>
            <a:r>
              <a:rPr lang="en-AU" sz="1600" dirty="0"/>
              <a:t>Forensic pathologist</a:t>
            </a:r>
          </a:p>
          <a:p>
            <a:pPr marL="0" indent="0">
              <a:buNone/>
            </a:pPr>
            <a:r>
              <a:rPr lang="en-AU" sz="1600" dirty="0"/>
              <a:t>G/H/I</a:t>
            </a:r>
          </a:p>
          <a:p>
            <a:pPr marL="0" indent="0">
              <a:buNone/>
            </a:pPr>
            <a:r>
              <a:rPr lang="en-AU" sz="1600" dirty="0"/>
              <a:t>Gastroenterologist</a:t>
            </a:r>
          </a:p>
          <a:p>
            <a:pPr marL="0" indent="0">
              <a:buNone/>
            </a:pPr>
            <a:r>
              <a:rPr lang="en-AU" sz="1600" dirty="0"/>
              <a:t>General Practitioner</a:t>
            </a:r>
          </a:p>
          <a:p>
            <a:pPr marL="0" indent="0">
              <a:buNone/>
            </a:pPr>
            <a:r>
              <a:rPr lang="en-AU" sz="1600" dirty="0"/>
              <a:t>Genetic Counsellors</a:t>
            </a:r>
          </a:p>
          <a:p>
            <a:pPr marL="0" indent="0">
              <a:buNone/>
            </a:pPr>
            <a:r>
              <a:rPr lang="en-AU" sz="1600" dirty="0"/>
              <a:t>Gynaecologist</a:t>
            </a:r>
          </a:p>
          <a:p>
            <a:pPr marL="0" indent="0">
              <a:buNone/>
            </a:pPr>
            <a:r>
              <a:rPr lang="en-AU" sz="1600" dirty="0"/>
              <a:t>Haematologist</a:t>
            </a:r>
          </a:p>
          <a:p>
            <a:pPr marL="0" indent="0">
              <a:buNone/>
            </a:pPr>
            <a:r>
              <a:rPr lang="en-AU" sz="1600" dirty="0"/>
              <a:t>Hepatologist</a:t>
            </a:r>
          </a:p>
          <a:p>
            <a:pPr marL="0" indent="0">
              <a:buNone/>
            </a:pPr>
            <a:r>
              <a:rPr lang="en-AU" sz="1600" dirty="0"/>
              <a:t>Herbal Medicine</a:t>
            </a:r>
          </a:p>
          <a:p>
            <a:pPr marL="0" indent="0">
              <a:buNone/>
            </a:pPr>
            <a:r>
              <a:rPr lang="en-AU" sz="1600" dirty="0"/>
              <a:t>Hyperbaric Physician</a:t>
            </a:r>
          </a:p>
          <a:p>
            <a:pPr marL="0" indent="0">
              <a:buNone/>
            </a:pPr>
            <a:r>
              <a:rPr lang="en-AU" sz="1600" dirty="0"/>
              <a:t>Immunologist</a:t>
            </a:r>
          </a:p>
          <a:p>
            <a:pPr marL="0" indent="0">
              <a:buNone/>
            </a:pPr>
            <a:r>
              <a:rPr lang="en-AU" sz="1600" dirty="0"/>
              <a:t>Infectious Disease Specialist</a:t>
            </a:r>
          </a:p>
          <a:p>
            <a:pPr marL="0" indent="0">
              <a:buNone/>
            </a:pPr>
            <a:r>
              <a:rPr lang="en-AU" sz="1600" dirty="0"/>
              <a:t>Intensivist</a:t>
            </a:r>
          </a:p>
          <a:p>
            <a:pPr marL="0" indent="0">
              <a:buNone/>
            </a:pPr>
            <a:r>
              <a:rPr lang="en-AU" sz="1600" dirty="0"/>
              <a:t>Internist</a:t>
            </a:r>
          </a:p>
          <a:p>
            <a:pPr marL="0" indent="0">
              <a:buNone/>
            </a:pPr>
            <a:r>
              <a:rPr lang="en-AU" sz="1600" dirty="0"/>
              <a:t>Interventional Cardiologist</a:t>
            </a:r>
          </a:p>
          <a:p>
            <a:pPr marL="0" indent="0">
              <a:buNone/>
            </a:pPr>
            <a:r>
              <a:rPr lang="en-AU" sz="1600" dirty="0"/>
              <a:t>M</a:t>
            </a:r>
          </a:p>
          <a:p>
            <a:pPr marL="0" indent="0">
              <a:buNone/>
            </a:pPr>
            <a:r>
              <a:rPr lang="en-AU" sz="1600" dirty="0"/>
              <a:t>Massage Therapist</a:t>
            </a:r>
          </a:p>
          <a:p>
            <a:pPr marL="0" indent="0">
              <a:buNone/>
            </a:pPr>
            <a:r>
              <a:rPr lang="en-AU" sz="1600" dirty="0"/>
              <a:t>Maxillofacial Surgeon</a:t>
            </a:r>
          </a:p>
          <a:p>
            <a:pPr marL="0" indent="0">
              <a:buNone/>
            </a:pPr>
            <a:r>
              <a:rPr lang="en-AU" sz="1600" dirty="0"/>
              <a:t>Medical examiner</a:t>
            </a:r>
          </a:p>
          <a:p>
            <a:pPr marL="0" indent="0">
              <a:buNone/>
            </a:pPr>
            <a:r>
              <a:rPr lang="en-AU" sz="1600" dirty="0"/>
              <a:t>Medical imaging technicians</a:t>
            </a:r>
          </a:p>
          <a:p>
            <a:pPr marL="0" indent="0">
              <a:buNone/>
            </a:pPr>
            <a:r>
              <a:rPr lang="en-AU" sz="1600" dirty="0"/>
              <a:t>Medical laboratory professionals</a:t>
            </a:r>
          </a:p>
          <a:p>
            <a:pPr marL="0" indent="0">
              <a:buNone/>
            </a:pPr>
            <a:r>
              <a:rPr lang="en-AU" sz="1600" dirty="0"/>
              <a:t>Medical technician</a:t>
            </a:r>
          </a:p>
          <a:p>
            <a:pPr marL="0" indent="0">
              <a:buNone/>
            </a:pPr>
            <a:r>
              <a:rPr lang="en-AU" sz="1600" dirty="0"/>
              <a:t>Microbiologist</a:t>
            </a:r>
          </a:p>
          <a:p>
            <a:pPr marL="0" indent="0">
              <a:buNone/>
            </a:pPr>
            <a:r>
              <a:rPr lang="en-AU" sz="1600" dirty="0"/>
              <a:t>Midwife</a:t>
            </a:r>
          </a:p>
          <a:p>
            <a:pPr marL="0" indent="0">
              <a:buNone/>
            </a:pPr>
            <a:r>
              <a:rPr lang="en-AU" sz="1600" dirty="0"/>
              <a:t>Music Therapist</a:t>
            </a:r>
          </a:p>
          <a:p>
            <a:pPr marL="0" indent="0">
              <a:buNone/>
            </a:pPr>
            <a:r>
              <a:rPr lang="en-AU" sz="1600" dirty="0"/>
              <a:t>Myotherapist</a:t>
            </a:r>
          </a:p>
          <a:p>
            <a:pPr marL="0" indent="0">
              <a:buNone/>
            </a:pPr>
            <a:endParaRPr lang="en-AU" sz="1600" dirty="0"/>
          </a:p>
        </p:txBody>
      </p:sp>
      <p:pic>
        <p:nvPicPr>
          <p:cNvPr id="8" name="Picture 2">
            <a:hlinkClick r:id="rId3" action="ppaction://hlinksldjump"/>
            <a:extLst>
              <a:ext uri="{FF2B5EF4-FFF2-40B4-BE49-F238E27FC236}">
                <a16:creationId xmlns:a16="http://schemas.microsoft.com/office/drawing/2014/main" id="{E2DFFFD4-BB8D-CE8F-EA8F-73DF9397D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413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65309-5005-86E2-96FC-D77D8CEC8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2C4DF-1752-1735-CB57-F826725ACED9}"/>
              </a:ext>
            </a:extLst>
          </p:cNvPr>
          <p:cNvSpPr>
            <a:spLocks noGrp="1"/>
          </p:cNvSpPr>
          <p:nvPr>
            <p:ph type="title"/>
          </p:nvPr>
        </p:nvSpPr>
        <p:spPr>
          <a:xfrm>
            <a:off x="1906292" y="192648"/>
            <a:ext cx="10285708" cy="1002627"/>
          </a:xfrm>
        </p:spPr>
        <p:txBody>
          <a:bodyPr>
            <a:normAutofit/>
          </a:bodyPr>
          <a:lstStyle/>
          <a:p>
            <a:r>
              <a:rPr lang="en-US" sz="3200" dirty="0"/>
              <a:t>4. Brainstorm - Allied Health Professionals</a:t>
            </a:r>
            <a:endParaRPr lang="en-AU" sz="3200" dirty="0"/>
          </a:p>
        </p:txBody>
      </p:sp>
      <p:pic>
        <p:nvPicPr>
          <p:cNvPr id="1026" name="Picture 2" descr="Benefits of Extracurricular Activities for College Students">
            <a:extLst>
              <a:ext uri="{FF2B5EF4-FFF2-40B4-BE49-F238E27FC236}">
                <a16:creationId xmlns:a16="http://schemas.microsoft.com/office/drawing/2014/main" id="{B7D3336B-F6D9-E0AE-14F3-84CB137575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9F116338-DE32-7D7F-F3D2-2CD421CC1589}"/>
              </a:ext>
            </a:extLst>
          </p:cNvPr>
          <p:cNvSpPr txBox="1">
            <a:spLocks/>
          </p:cNvSpPr>
          <p:nvPr/>
        </p:nvSpPr>
        <p:spPr>
          <a:xfrm>
            <a:off x="0" y="1272765"/>
            <a:ext cx="12192000" cy="5441064"/>
          </a:xfrm>
          <a:prstGeom prst="rect">
            <a:avLst/>
          </a:prstGeom>
        </p:spPr>
        <p:txBody>
          <a:bodyPr vert="horz" lIns="91440" tIns="45720" rIns="91440" bIns="45720" numCol="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AU" sz="1600" dirty="0"/>
              <a:t>N</a:t>
            </a:r>
          </a:p>
          <a:p>
            <a:pPr marL="0" indent="0">
              <a:buNone/>
            </a:pPr>
            <a:r>
              <a:rPr lang="en-AU" sz="1600" dirty="0"/>
              <a:t>Naturopath</a:t>
            </a:r>
          </a:p>
          <a:p>
            <a:pPr marL="0" indent="0">
              <a:buNone/>
            </a:pPr>
            <a:r>
              <a:rPr lang="en-AU" sz="1600" dirty="0"/>
              <a:t>Neonatologist</a:t>
            </a:r>
          </a:p>
          <a:p>
            <a:pPr marL="0" indent="0">
              <a:buNone/>
            </a:pPr>
            <a:r>
              <a:rPr lang="en-AU" sz="1600" dirty="0"/>
              <a:t>Nephrologist</a:t>
            </a:r>
          </a:p>
          <a:p>
            <a:pPr marL="0" indent="0">
              <a:buNone/>
            </a:pPr>
            <a:r>
              <a:rPr lang="en-AU" sz="1600" dirty="0"/>
              <a:t>Neurologist</a:t>
            </a:r>
          </a:p>
          <a:p>
            <a:pPr marL="0" indent="0">
              <a:buNone/>
            </a:pPr>
            <a:r>
              <a:rPr lang="en-AU" sz="1600" dirty="0"/>
              <a:t>Neurosurgeon</a:t>
            </a:r>
          </a:p>
          <a:p>
            <a:pPr marL="0" indent="0">
              <a:buNone/>
            </a:pPr>
            <a:r>
              <a:rPr lang="en-AU" sz="1600" dirty="0"/>
              <a:t>Nuclear Medicine Specialist</a:t>
            </a:r>
          </a:p>
          <a:p>
            <a:pPr marL="0" indent="0">
              <a:buNone/>
            </a:pPr>
            <a:r>
              <a:rPr lang="en-AU" sz="1600" dirty="0"/>
              <a:t>Nurse</a:t>
            </a:r>
          </a:p>
          <a:p>
            <a:pPr marL="0" indent="0">
              <a:buNone/>
            </a:pPr>
            <a:r>
              <a:rPr lang="en-AU" sz="1600" dirty="0"/>
              <a:t>Nutritionist</a:t>
            </a:r>
          </a:p>
          <a:p>
            <a:pPr marL="0" indent="0">
              <a:buNone/>
            </a:pPr>
            <a:r>
              <a:rPr lang="en-AU" sz="1600" dirty="0"/>
              <a:t>O</a:t>
            </a:r>
          </a:p>
          <a:p>
            <a:pPr marL="0" indent="0">
              <a:buNone/>
            </a:pPr>
            <a:r>
              <a:rPr lang="en-AU" sz="1600" dirty="0"/>
              <a:t>Obstetrician</a:t>
            </a:r>
          </a:p>
          <a:p>
            <a:pPr marL="0" indent="0">
              <a:buNone/>
            </a:pPr>
            <a:r>
              <a:rPr lang="en-AU" sz="1600" dirty="0"/>
              <a:t>Occupational Therapist</a:t>
            </a:r>
          </a:p>
          <a:p>
            <a:pPr marL="0" indent="0">
              <a:buNone/>
            </a:pPr>
            <a:r>
              <a:rPr lang="en-AU" sz="1600" dirty="0"/>
              <a:t>Oncologist</a:t>
            </a:r>
          </a:p>
          <a:p>
            <a:pPr marL="0" indent="0">
              <a:buNone/>
            </a:pPr>
            <a:r>
              <a:rPr lang="en-AU" sz="1600" dirty="0"/>
              <a:t>Optometrist</a:t>
            </a:r>
          </a:p>
          <a:p>
            <a:pPr marL="0" indent="0">
              <a:buNone/>
            </a:pPr>
            <a:r>
              <a:rPr lang="en-AU" sz="1600" dirty="0"/>
              <a:t>Oral Surgeon</a:t>
            </a:r>
          </a:p>
          <a:p>
            <a:pPr marL="0" indent="0">
              <a:buNone/>
            </a:pPr>
            <a:r>
              <a:rPr lang="en-AU" sz="1600" dirty="0"/>
              <a:t>Orthodontist</a:t>
            </a:r>
          </a:p>
          <a:p>
            <a:pPr marL="0" indent="0">
              <a:buNone/>
            </a:pPr>
            <a:r>
              <a:rPr lang="en-AU" sz="1600" dirty="0"/>
              <a:t>Orthopaedic Surgeon</a:t>
            </a:r>
          </a:p>
          <a:p>
            <a:pPr marL="0" indent="0">
              <a:buNone/>
            </a:pPr>
            <a:r>
              <a:rPr lang="en-AU" sz="1600" dirty="0"/>
              <a:t>Ophthalmologist</a:t>
            </a:r>
          </a:p>
          <a:p>
            <a:pPr marL="0" indent="0">
              <a:buNone/>
            </a:pPr>
            <a:r>
              <a:rPr lang="en-AU" sz="1600" dirty="0"/>
              <a:t>Osteopath</a:t>
            </a:r>
          </a:p>
          <a:p>
            <a:pPr marL="0" indent="0">
              <a:buNone/>
            </a:pPr>
            <a:r>
              <a:rPr lang="en-AU" sz="1600" dirty="0"/>
              <a:t>Otolaryngologist</a:t>
            </a:r>
          </a:p>
          <a:p>
            <a:pPr marL="0" indent="0">
              <a:buNone/>
            </a:pPr>
            <a:r>
              <a:rPr lang="en-AU" sz="1600" dirty="0"/>
              <a:t>P</a:t>
            </a:r>
          </a:p>
          <a:p>
            <a:pPr marL="0" indent="0">
              <a:buNone/>
            </a:pPr>
            <a:r>
              <a:rPr lang="en-AU" sz="1600" dirty="0"/>
              <a:t>Paediatrician</a:t>
            </a:r>
          </a:p>
          <a:p>
            <a:pPr marL="0" indent="0">
              <a:buNone/>
            </a:pPr>
            <a:r>
              <a:rPr lang="en-AU" sz="1600" dirty="0"/>
              <a:t>Pain Management Specialist</a:t>
            </a:r>
          </a:p>
          <a:p>
            <a:pPr marL="0" indent="0">
              <a:buNone/>
            </a:pPr>
            <a:r>
              <a:rPr lang="en-AU" sz="1600" dirty="0"/>
              <a:t>Palliative Care Specialist</a:t>
            </a:r>
          </a:p>
          <a:p>
            <a:pPr marL="0" indent="0">
              <a:buNone/>
            </a:pPr>
            <a:r>
              <a:rPr lang="en-AU" sz="1600" dirty="0"/>
              <a:t>Paramedic</a:t>
            </a:r>
          </a:p>
          <a:p>
            <a:pPr marL="0" indent="0">
              <a:buNone/>
            </a:pPr>
            <a:r>
              <a:rPr lang="en-AU" sz="1600" dirty="0"/>
              <a:t>Parasitologist</a:t>
            </a:r>
          </a:p>
          <a:p>
            <a:pPr marL="0" indent="0">
              <a:buNone/>
            </a:pPr>
            <a:r>
              <a:rPr lang="en-AU" sz="1600" dirty="0"/>
              <a:t>Pathologist</a:t>
            </a:r>
          </a:p>
          <a:p>
            <a:pPr marL="0" indent="0">
              <a:buNone/>
            </a:pPr>
            <a:r>
              <a:rPr lang="en-AU" sz="1600" dirty="0"/>
              <a:t>Perinatologist</a:t>
            </a:r>
          </a:p>
          <a:p>
            <a:pPr marL="0" indent="0">
              <a:buNone/>
            </a:pPr>
            <a:r>
              <a:rPr lang="en-AU" sz="1600" dirty="0"/>
              <a:t>Periodontist</a:t>
            </a:r>
          </a:p>
          <a:p>
            <a:pPr marL="0" indent="0">
              <a:buNone/>
            </a:pPr>
            <a:r>
              <a:rPr lang="en-AU" sz="1600" dirty="0"/>
              <a:t>Pharmacists</a:t>
            </a:r>
          </a:p>
          <a:p>
            <a:pPr marL="0" indent="0">
              <a:buNone/>
            </a:pPr>
            <a:r>
              <a:rPr lang="en-AU" sz="1600" dirty="0"/>
              <a:t>Phlebotomists</a:t>
            </a:r>
          </a:p>
          <a:p>
            <a:pPr marL="0" indent="0">
              <a:buNone/>
            </a:pPr>
            <a:r>
              <a:rPr lang="en-AU" sz="1600" dirty="0"/>
              <a:t>Physical Therapist</a:t>
            </a:r>
          </a:p>
          <a:p>
            <a:pPr marL="0" indent="0">
              <a:buNone/>
            </a:pPr>
            <a:r>
              <a:rPr lang="en-AU" sz="1600" dirty="0"/>
              <a:t>Physician</a:t>
            </a:r>
          </a:p>
          <a:p>
            <a:pPr marL="0" indent="0">
              <a:buNone/>
            </a:pPr>
            <a:r>
              <a:rPr lang="en-AU" sz="1600" dirty="0"/>
              <a:t>Physiotherapist</a:t>
            </a:r>
          </a:p>
          <a:p>
            <a:pPr marL="0" indent="0">
              <a:buNone/>
            </a:pPr>
            <a:r>
              <a:rPr lang="en-AU" sz="1600" dirty="0"/>
              <a:t>Plastic Surgeon</a:t>
            </a:r>
          </a:p>
          <a:p>
            <a:pPr marL="0" indent="0">
              <a:buNone/>
            </a:pPr>
            <a:r>
              <a:rPr lang="en-AU" sz="1600" dirty="0"/>
              <a:t>Podiatrist</a:t>
            </a:r>
          </a:p>
          <a:p>
            <a:pPr marL="0" indent="0">
              <a:buNone/>
            </a:pPr>
            <a:r>
              <a:rPr lang="en-AU" sz="1600" dirty="0"/>
              <a:t>Prosthetist</a:t>
            </a:r>
          </a:p>
          <a:p>
            <a:pPr marL="0" indent="0">
              <a:buNone/>
            </a:pPr>
            <a:r>
              <a:rPr lang="en-AU" sz="1600" dirty="0"/>
              <a:t>Psychiatrist</a:t>
            </a:r>
          </a:p>
          <a:p>
            <a:pPr marL="0" indent="0">
              <a:buNone/>
            </a:pPr>
            <a:r>
              <a:rPr lang="en-AU" sz="1600" dirty="0"/>
              <a:t>Psychologist</a:t>
            </a:r>
          </a:p>
          <a:p>
            <a:pPr marL="0" indent="0">
              <a:buNone/>
            </a:pPr>
            <a:r>
              <a:rPr lang="en-AU" sz="1600" dirty="0"/>
              <a:t>Pulmonologist</a:t>
            </a:r>
          </a:p>
          <a:p>
            <a:pPr marL="0" indent="0">
              <a:buNone/>
            </a:pPr>
            <a:r>
              <a:rPr lang="en-AU" sz="1600" dirty="0"/>
              <a:t>R</a:t>
            </a:r>
          </a:p>
          <a:p>
            <a:pPr marL="0" indent="0">
              <a:buNone/>
            </a:pPr>
            <a:r>
              <a:rPr lang="en-AU" sz="1600" dirty="0"/>
              <a:t>Radiation Oncologist</a:t>
            </a:r>
          </a:p>
          <a:p>
            <a:pPr marL="0" indent="0">
              <a:buNone/>
            </a:pPr>
            <a:r>
              <a:rPr lang="en-AU" sz="1600" dirty="0"/>
              <a:t>Radiographer</a:t>
            </a:r>
          </a:p>
          <a:p>
            <a:pPr marL="0" indent="0">
              <a:buNone/>
            </a:pPr>
            <a:r>
              <a:rPr lang="en-AU" sz="1600" dirty="0"/>
              <a:t>Radiologist</a:t>
            </a:r>
          </a:p>
          <a:p>
            <a:pPr marL="0" indent="0">
              <a:buNone/>
            </a:pPr>
            <a:r>
              <a:rPr lang="en-AU" sz="1600" dirty="0"/>
              <a:t>Registered nurse</a:t>
            </a:r>
          </a:p>
          <a:p>
            <a:pPr marL="0" indent="0">
              <a:buNone/>
            </a:pPr>
            <a:r>
              <a:rPr lang="en-AU" sz="1600" dirty="0"/>
              <a:t>Reproductive Endocrinologist</a:t>
            </a:r>
          </a:p>
          <a:p>
            <a:pPr marL="0" indent="0">
              <a:buNone/>
            </a:pPr>
            <a:r>
              <a:rPr lang="en-AU" sz="1600" dirty="0"/>
              <a:t>Respiratory Therapist</a:t>
            </a:r>
          </a:p>
          <a:p>
            <a:pPr marL="0" indent="0">
              <a:buNone/>
            </a:pPr>
            <a:r>
              <a:rPr lang="en-AU" sz="1600" dirty="0"/>
              <a:t>Rheumatologist</a:t>
            </a:r>
          </a:p>
          <a:p>
            <a:pPr marL="0" indent="0">
              <a:buNone/>
            </a:pPr>
            <a:r>
              <a:rPr lang="en-AU" sz="1600" dirty="0"/>
              <a:t>S</a:t>
            </a:r>
          </a:p>
          <a:p>
            <a:pPr marL="0" indent="0">
              <a:buNone/>
            </a:pPr>
            <a:r>
              <a:rPr lang="en-AU" sz="1600" dirty="0"/>
              <a:t>Social worker</a:t>
            </a:r>
          </a:p>
          <a:p>
            <a:pPr marL="0" indent="0">
              <a:buNone/>
            </a:pPr>
            <a:r>
              <a:rPr lang="en-AU" sz="1600" dirty="0"/>
              <a:t>Sonographers</a:t>
            </a:r>
          </a:p>
          <a:p>
            <a:pPr marL="0" indent="0">
              <a:buNone/>
            </a:pPr>
            <a:r>
              <a:rPr lang="en-AU" sz="1600" dirty="0"/>
              <a:t>Speech Pathologist</a:t>
            </a:r>
          </a:p>
          <a:p>
            <a:pPr marL="0" indent="0">
              <a:buNone/>
            </a:pPr>
            <a:r>
              <a:rPr lang="en-AU" sz="1600" dirty="0"/>
              <a:t>Spinal Cord Injury Specialist</a:t>
            </a:r>
          </a:p>
          <a:p>
            <a:pPr marL="0" indent="0">
              <a:buNone/>
            </a:pPr>
            <a:r>
              <a:rPr lang="en-AU" sz="1600" dirty="0"/>
              <a:t>Sports Medicine Specialist</a:t>
            </a:r>
          </a:p>
          <a:p>
            <a:pPr marL="0" indent="0">
              <a:buNone/>
            </a:pPr>
            <a:r>
              <a:rPr lang="en-AU" sz="1600" dirty="0"/>
              <a:t>Sleep Disorder Specialist</a:t>
            </a:r>
          </a:p>
          <a:p>
            <a:pPr marL="0" indent="0">
              <a:buNone/>
            </a:pPr>
            <a:r>
              <a:rPr lang="en-AU" sz="1600" dirty="0"/>
              <a:t>Surgeon</a:t>
            </a:r>
          </a:p>
          <a:p>
            <a:pPr marL="0" indent="0">
              <a:buNone/>
            </a:pPr>
            <a:r>
              <a:rPr lang="en-AU" sz="1600" dirty="0"/>
              <a:t>T/U/V</a:t>
            </a:r>
          </a:p>
          <a:p>
            <a:pPr marL="0" indent="0">
              <a:buNone/>
            </a:pPr>
            <a:r>
              <a:rPr lang="en-AU" sz="1600" dirty="0"/>
              <a:t>Therapist</a:t>
            </a:r>
          </a:p>
          <a:p>
            <a:pPr marL="0" indent="0">
              <a:buNone/>
            </a:pPr>
            <a:r>
              <a:rPr lang="en-AU" sz="1600" dirty="0"/>
              <a:t>Thoracic Surgeon</a:t>
            </a:r>
          </a:p>
          <a:p>
            <a:pPr marL="0" indent="0">
              <a:buNone/>
            </a:pPr>
            <a:r>
              <a:rPr lang="en-AU" sz="1600" dirty="0"/>
              <a:t>Urologist</a:t>
            </a:r>
          </a:p>
          <a:p>
            <a:pPr marL="0" indent="0">
              <a:buNone/>
            </a:pPr>
            <a:r>
              <a:rPr lang="en-AU" sz="1600" dirty="0"/>
              <a:t>Vascular Surgeon</a:t>
            </a:r>
          </a:p>
          <a:p>
            <a:pPr marL="0" indent="0">
              <a:buNone/>
            </a:pPr>
            <a:endParaRPr lang="en-AU" sz="1600" dirty="0"/>
          </a:p>
        </p:txBody>
      </p:sp>
      <p:pic>
        <p:nvPicPr>
          <p:cNvPr id="8" name="Picture 2">
            <a:hlinkClick r:id="rId3" action="ppaction://hlinksldjump"/>
            <a:extLst>
              <a:ext uri="{FF2B5EF4-FFF2-40B4-BE49-F238E27FC236}">
                <a16:creationId xmlns:a16="http://schemas.microsoft.com/office/drawing/2014/main" id="{241769A2-1BC3-F7A7-BE9C-2D5B07E1F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48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6C3FD-5B74-8C31-3150-5043066CB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33A74-9D63-085D-4507-FE7596981E94}"/>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D1B4B5F8-A68F-6008-629E-A33EEFC460F4}"/>
              </a:ext>
            </a:extLst>
          </p:cNvPr>
          <p:cNvSpPr>
            <a:spLocks noGrp="1"/>
          </p:cNvSpPr>
          <p:nvPr>
            <p:ph idx="1"/>
          </p:nvPr>
        </p:nvSpPr>
        <p:spPr>
          <a:xfrm>
            <a:off x="172418" y="1500928"/>
            <a:ext cx="11847163" cy="3706503"/>
          </a:xfrm>
        </p:spPr>
        <p:txBody>
          <a:bodyPr>
            <a:noAutofit/>
          </a:bodyPr>
          <a:lstStyle/>
          <a:p>
            <a:pPr marL="0" indent="0" algn="ctr">
              <a:buNone/>
            </a:pPr>
            <a:r>
              <a:rPr lang="en-US" sz="2000" b="1" dirty="0"/>
              <a:t>Working in Collaboration With Other Professionals</a:t>
            </a:r>
          </a:p>
          <a:p>
            <a:pPr marL="0" indent="0">
              <a:buNone/>
            </a:pPr>
            <a:r>
              <a:rPr lang="en-US" sz="2000" dirty="0"/>
              <a:t>In the health and community services industries, you may work collaboratively with other professionals to provide quality care for clients and patients. For example, a theatre technician would need to work collaboratively with surgeons, nurses, anaesthesiologists, orderlies, and other specialised staff.</a:t>
            </a:r>
          </a:p>
          <a:p>
            <a:pPr marL="0" indent="0" algn="ctr">
              <a:buNone/>
            </a:pPr>
            <a:r>
              <a:rPr lang="en-US" sz="2000" b="1" dirty="0"/>
              <a:t>Funding</a:t>
            </a:r>
          </a:p>
          <a:p>
            <a:pPr marL="0" indent="0">
              <a:buNone/>
            </a:pPr>
            <a:r>
              <a:rPr lang="en-US" sz="2000" dirty="0"/>
              <a:t>Funding for health and community services is provided by a variety of sources. These include:</a:t>
            </a:r>
          </a:p>
          <a:p>
            <a:pPr marL="0" indent="0">
              <a:buNone/>
            </a:pPr>
            <a:r>
              <a:rPr lang="en-US" sz="2000" dirty="0"/>
              <a:t>» All levels of government</a:t>
            </a:r>
          </a:p>
          <a:p>
            <a:pPr marL="0" indent="0">
              <a:buNone/>
            </a:pPr>
            <a:r>
              <a:rPr lang="en-US" sz="2000" dirty="0"/>
              <a:t>» Non-government organisations</a:t>
            </a:r>
          </a:p>
          <a:p>
            <a:pPr marL="0" indent="0">
              <a:buNone/>
            </a:pPr>
            <a:r>
              <a:rPr lang="en-US" sz="2000" dirty="0"/>
              <a:t>» Private health insurers</a:t>
            </a:r>
          </a:p>
        </p:txBody>
      </p:sp>
      <p:pic>
        <p:nvPicPr>
          <p:cNvPr id="9" name="Picture 2">
            <a:hlinkClick r:id="rId2" action="ppaction://hlinksldjump"/>
            <a:extLst>
              <a:ext uri="{FF2B5EF4-FFF2-40B4-BE49-F238E27FC236}">
                <a16:creationId xmlns:a16="http://schemas.microsoft.com/office/drawing/2014/main" id="{01F971CA-37DC-8E46-DC67-FA21098AA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F5BD19-4164-6490-0A0A-14F9006C05E9}"/>
              </a:ext>
            </a:extLst>
          </p:cNvPr>
          <p:cNvSpPr txBox="1"/>
          <p:nvPr/>
        </p:nvSpPr>
        <p:spPr>
          <a:xfrm>
            <a:off x="864030" y="5576132"/>
            <a:ext cx="10031278" cy="369332"/>
          </a:xfrm>
          <a:prstGeom prst="rect">
            <a:avLst/>
          </a:prstGeom>
          <a:noFill/>
        </p:spPr>
        <p:txBody>
          <a:bodyPr wrap="square">
            <a:spAutoFit/>
          </a:bodyPr>
          <a:lstStyle/>
          <a:p>
            <a:r>
              <a:rPr lang="en-US" dirty="0">
                <a:hlinkClick r:id="rId4"/>
              </a:rPr>
              <a:t>Health Funding Facts | Australian Government Department of Health and Aged Care</a:t>
            </a:r>
            <a:endParaRPr lang="en-AU" dirty="0"/>
          </a:p>
        </p:txBody>
      </p:sp>
    </p:spTree>
    <p:extLst>
      <p:ext uri="{BB962C8B-B14F-4D97-AF65-F5344CB8AC3E}">
        <p14:creationId xmlns:p14="http://schemas.microsoft.com/office/powerpoint/2010/main" val="3785507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6ED64-EBD3-EEDC-75B0-B662DAFE3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FA108-92B5-A8E1-74F6-1E3EAA8068D6}"/>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6800AE4D-C156-ECD4-04BD-01290820981F}"/>
              </a:ext>
            </a:extLst>
          </p:cNvPr>
          <p:cNvSpPr>
            <a:spLocks noGrp="1"/>
          </p:cNvSpPr>
          <p:nvPr>
            <p:ph idx="1"/>
          </p:nvPr>
        </p:nvSpPr>
        <p:spPr>
          <a:xfrm>
            <a:off x="172418" y="1397750"/>
            <a:ext cx="11847163" cy="2125675"/>
          </a:xfrm>
        </p:spPr>
        <p:txBody>
          <a:bodyPr>
            <a:noAutofit/>
          </a:bodyPr>
          <a:lstStyle/>
          <a:p>
            <a:pPr marL="0" indent="0" algn="ctr">
              <a:buNone/>
            </a:pPr>
            <a:r>
              <a:rPr lang="en-US" sz="2000" b="1" dirty="0"/>
              <a:t>Funding</a:t>
            </a:r>
          </a:p>
          <a:p>
            <a:pPr marL="0" indent="0">
              <a:buNone/>
            </a:pPr>
            <a:r>
              <a:rPr lang="en-US" sz="2000" b="1" dirty="0"/>
              <a:t>Australian Public System</a:t>
            </a:r>
          </a:p>
          <a:p>
            <a:pPr marL="0" indent="0">
              <a:buNone/>
            </a:pPr>
            <a:r>
              <a:rPr lang="en-US" sz="2000" dirty="0"/>
              <a:t>Australia adopts a universal health care system through Medicare and the Pharmaceutical Benefits Scheme (PBS). The public health sector is funded by all levels of the Australian government (</a:t>
            </a:r>
            <a:r>
              <a:rPr lang="en-US" sz="2000" b="1" dirty="0"/>
              <a:t>Commonwealth</a:t>
            </a:r>
            <a:r>
              <a:rPr lang="en-US" sz="2000" dirty="0"/>
              <a:t>); they provide almost </a:t>
            </a:r>
            <a:r>
              <a:rPr lang="en-US" sz="2000" b="1" dirty="0"/>
              <a:t>70%</a:t>
            </a:r>
            <a:r>
              <a:rPr lang="en-US" sz="2000" dirty="0"/>
              <a:t> of all health care funding, with the additional </a:t>
            </a:r>
            <a:r>
              <a:rPr lang="en-US" sz="2000" b="1" dirty="0"/>
              <a:t>30%</a:t>
            </a:r>
            <a:r>
              <a:rPr lang="en-US" sz="2000" dirty="0"/>
              <a:t> being contributed by both </a:t>
            </a:r>
            <a:r>
              <a:rPr lang="en-US" sz="2000" b="1" dirty="0"/>
              <a:t>state/territory and local governments</a:t>
            </a:r>
            <a:r>
              <a:rPr lang="en-US" sz="2000" dirty="0"/>
              <a:t>. </a:t>
            </a:r>
          </a:p>
        </p:txBody>
      </p:sp>
      <p:pic>
        <p:nvPicPr>
          <p:cNvPr id="5" name="Picture 4">
            <a:extLst>
              <a:ext uri="{FF2B5EF4-FFF2-40B4-BE49-F238E27FC236}">
                <a16:creationId xmlns:a16="http://schemas.microsoft.com/office/drawing/2014/main" id="{E45CB42C-E922-B848-F879-C739B0993198}"/>
              </a:ext>
            </a:extLst>
          </p:cNvPr>
          <p:cNvPicPr>
            <a:picLocks noChangeAspect="1"/>
          </p:cNvPicPr>
          <p:nvPr/>
        </p:nvPicPr>
        <p:blipFill>
          <a:blip r:embed="rId2"/>
          <a:stretch>
            <a:fillRect/>
          </a:stretch>
        </p:blipFill>
        <p:spPr>
          <a:xfrm>
            <a:off x="1324859" y="3490992"/>
            <a:ext cx="8984344" cy="3231397"/>
          </a:xfrm>
          <a:prstGeom prst="rect">
            <a:avLst/>
          </a:prstGeom>
        </p:spPr>
      </p:pic>
      <p:pic>
        <p:nvPicPr>
          <p:cNvPr id="10" name="Picture 2">
            <a:hlinkClick r:id="rId3" action="ppaction://hlinksldjump"/>
            <a:extLst>
              <a:ext uri="{FF2B5EF4-FFF2-40B4-BE49-F238E27FC236}">
                <a16:creationId xmlns:a16="http://schemas.microsoft.com/office/drawing/2014/main" id="{D669BCF4-E51B-482B-6878-AAA6EF140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583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B6BCB-9461-2D57-4326-708260542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EACE7-F5B6-B478-F391-17C814F275F8}"/>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796117C6-33E1-980F-583A-7BB6425D4DE6}"/>
              </a:ext>
            </a:extLst>
          </p:cNvPr>
          <p:cNvSpPr>
            <a:spLocks noGrp="1"/>
          </p:cNvSpPr>
          <p:nvPr>
            <p:ph idx="1"/>
          </p:nvPr>
        </p:nvSpPr>
        <p:spPr>
          <a:xfrm>
            <a:off x="172418" y="1397750"/>
            <a:ext cx="11847163" cy="4600094"/>
          </a:xfrm>
        </p:spPr>
        <p:txBody>
          <a:bodyPr>
            <a:noAutofit/>
          </a:bodyPr>
          <a:lstStyle/>
          <a:p>
            <a:pPr marL="0" indent="0" algn="ctr">
              <a:buNone/>
            </a:pPr>
            <a:r>
              <a:rPr lang="en-US" sz="2000" b="1" dirty="0"/>
              <a:t>Funding</a:t>
            </a:r>
          </a:p>
          <a:p>
            <a:pPr marL="0" indent="0">
              <a:buNone/>
            </a:pPr>
            <a:r>
              <a:rPr lang="en-US" sz="2000" b="1" dirty="0"/>
              <a:t>Australian Public System</a:t>
            </a:r>
          </a:p>
          <a:p>
            <a:pPr marL="0" indent="0">
              <a:buNone/>
            </a:pPr>
            <a:r>
              <a:rPr lang="en-US" sz="2000" b="1" dirty="0"/>
              <a:t>Medicare</a:t>
            </a:r>
            <a:r>
              <a:rPr lang="en-US" sz="2000" dirty="0"/>
              <a:t> ensures that all Australians have access to health professionals, services and hospitals free of charge, or in some cases, at a heavily </a:t>
            </a:r>
            <a:r>
              <a:rPr lang="en-US" sz="2000" dirty="0" err="1"/>
              <a:t>subsidised</a:t>
            </a:r>
            <a:r>
              <a:rPr lang="en-US" sz="2000" dirty="0"/>
              <a:t> rate. </a:t>
            </a:r>
          </a:p>
          <a:p>
            <a:pPr marL="0" indent="0">
              <a:buNone/>
            </a:pPr>
            <a:r>
              <a:rPr lang="en-US" sz="2000" dirty="0"/>
              <a:t>Medicare is funded by the government and through contributions from taxpayers via the 2% Medicare Levy. </a:t>
            </a:r>
          </a:p>
          <a:p>
            <a:pPr marL="0" indent="0">
              <a:buNone/>
            </a:pPr>
            <a:r>
              <a:rPr lang="en-US" sz="2000" b="1" dirty="0"/>
              <a:t>The Pharmaceutical Benefits Scheme (PBS) </a:t>
            </a:r>
            <a:r>
              <a:rPr lang="en-US" sz="2000" dirty="0"/>
              <a:t>ensures that all Australians have access to ‘life-saving and disease-preventing medicines free of charge or at a </a:t>
            </a:r>
            <a:r>
              <a:rPr lang="en-US" sz="2000" dirty="0" err="1"/>
              <a:t>subsidised</a:t>
            </a:r>
            <a:r>
              <a:rPr lang="en-US" sz="2000" dirty="0"/>
              <a:t> cost.</a:t>
            </a:r>
          </a:p>
          <a:p>
            <a:pPr marL="0" indent="0">
              <a:buNone/>
            </a:pPr>
            <a:r>
              <a:rPr lang="en-US" sz="2000" dirty="0"/>
              <a:t>Approximately 139 medications are covered under the PBS. They are accessible to anyone who has been prescribed them and holds a Medicare card.</a:t>
            </a:r>
          </a:p>
        </p:txBody>
      </p:sp>
      <p:pic>
        <p:nvPicPr>
          <p:cNvPr id="9" name="Picture 2">
            <a:hlinkClick r:id="rId2" action="ppaction://hlinksldjump"/>
            <a:extLst>
              <a:ext uri="{FF2B5EF4-FFF2-40B4-BE49-F238E27FC236}">
                <a16:creationId xmlns:a16="http://schemas.microsoft.com/office/drawing/2014/main" id="{5A903C1E-C649-8EDE-A7D6-218BA7E44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511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73381-EC41-6A80-619B-81A3BB27A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91C86-D7F6-CE58-7EF8-3A8EA9AFCA98}"/>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D86B2E7D-C616-223C-AF4D-14DB19D98197}"/>
              </a:ext>
            </a:extLst>
          </p:cNvPr>
          <p:cNvSpPr>
            <a:spLocks noGrp="1"/>
          </p:cNvSpPr>
          <p:nvPr>
            <p:ph idx="1"/>
          </p:nvPr>
        </p:nvSpPr>
        <p:spPr>
          <a:xfrm>
            <a:off x="0" y="1289262"/>
            <a:ext cx="12192000" cy="5297518"/>
          </a:xfrm>
        </p:spPr>
        <p:txBody>
          <a:bodyPr>
            <a:noAutofit/>
          </a:bodyPr>
          <a:lstStyle/>
          <a:p>
            <a:pPr marL="0" indent="0" algn="ctr">
              <a:buNone/>
            </a:pPr>
            <a:r>
              <a:rPr lang="en-US" sz="2000" b="1" dirty="0"/>
              <a:t>Funding</a:t>
            </a:r>
          </a:p>
          <a:p>
            <a:pPr marL="0" indent="0">
              <a:buNone/>
            </a:pPr>
            <a:r>
              <a:rPr lang="en-US" sz="2000" b="1" dirty="0"/>
              <a:t>Private Health System</a:t>
            </a:r>
          </a:p>
          <a:p>
            <a:pPr marL="0" indent="0">
              <a:buNone/>
            </a:pPr>
            <a:r>
              <a:rPr lang="en-US" sz="2000" dirty="0"/>
              <a:t>Access benefits such as their choice of doctor, their choice of hospital, and the timing for procedures. It can also assist with subsidising the cost of healthcare services that are not covered by Medicare, such as dental, optical, physiotherapy and podiatry services.</a:t>
            </a:r>
          </a:p>
          <a:p>
            <a:pPr marL="0" indent="0">
              <a:buNone/>
            </a:pPr>
            <a:r>
              <a:rPr lang="en-US" sz="2000" dirty="0"/>
              <a:t>The government has three main incentives including:</a:t>
            </a:r>
          </a:p>
          <a:p>
            <a:pPr marL="0" indent="0">
              <a:buNone/>
            </a:pPr>
            <a:r>
              <a:rPr lang="en-US" sz="2000" dirty="0"/>
              <a:t>1. </a:t>
            </a:r>
            <a:r>
              <a:rPr lang="en-US" sz="2000" b="1" dirty="0"/>
              <a:t>A rebate </a:t>
            </a:r>
            <a:r>
              <a:rPr lang="en-US" sz="2000" dirty="0"/>
              <a:t>(i.e., discount): Private health insurance policy holders may be eligible for a rebate depending on an individual or family’s income and age. This eligibility is means-tested.</a:t>
            </a:r>
          </a:p>
          <a:p>
            <a:pPr marL="0" indent="0">
              <a:buNone/>
            </a:pPr>
            <a:r>
              <a:rPr lang="en-US" sz="2000" dirty="0"/>
              <a:t>2. </a:t>
            </a:r>
            <a:r>
              <a:rPr lang="en-US" sz="2000" b="1" dirty="0"/>
              <a:t>Medicare Levy Surcharge </a:t>
            </a:r>
            <a:r>
              <a:rPr lang="en-US" sz="2000" dirty="0"/>
              <a:t>(MLS): Higher-income earners (over $90,000 for singles and $180,000 for families) who do not have an appropriate level of private health insurance may be required to pay an additional surcharge. </a:t>
            </a:r>
          </a:p>
          <a:p>
            <a:pPr marL="0" indent="0">
              <a:buNone/>
            </a:pPr>
            <a:r>
              <a:rPr lang="en-US" sz="2000" dirty="0"/>
              <a:t>3. </a:t>
            </a:r>
            <a:r>
              <a:rPr lang="en-US" sz="2000" b="1" dirty="0"/>
              <a:t>Lifetime Health Cover</a:t>
            </a:r>
            <a:r>
              <a:rPr lang="en-US" sz="2000" dirty="0"/>
              <a:t>: A person to purchase private health insurance (by the 1st of July following their 31st birthday and maintain it for life. This benefits them by paying the lowest premium for life. Those who take out private health insurance after is required to pay an additional </a:t>
            </a:r>
            <a:r>
              <a:rPr lang="en-US" sz="2000" b="1" dirty="0"/>
              <a:t>2% </a:t>
            </a:r>
            <a:r>
              <a:rPr lang="en-US" sz="2000" dirty="0"/>
              <a:t>on their premium for every year after this time. For example, someone who takes out private health insurance at 40 years of age may pay 20% more on their premium.</a:t>
            </a:r>
          </a:p>
        </p:txBody>
      </p:sp>
      <p:pic>
        <p:nvPicPr>
          <p:cNvPr id="8" name="Picture 2">
            <a:hlinkClick r:id="rId2" action="ppaction://hlinksldjump"/>
            <a:extLst>
              <a:ext uri="{FF2B5EF4-FFF2-40B4-BE49-F238E27FC236}">
                <a16:creationId xmlns:a16="http://schemas.microsoft.com/office/drawing/2014/main" id="{117EBE89-C97C-CE25-5EBC-705BF9530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2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64F22-7581-E352-F9A4-F197CE8B689D}"/>
              </a:ext>
            </a:extLst>
          </p:cNvPr>
          <p:cNvSpPr>
            <a:spLocks noGrp="1"/>
          </p:cNvSpPr>
          <p:nvPr>
            <p:ph type="title"/>
          </p:nvPr>
        </p:nvSpPr>
        <p:spPr>
          <a:xfrm>
            <a:off x="1906292" y="0"/>
            <a:ext cx="10285708" cy="1293028"/>
          </a:xfrm>
        </p:spPr>
        <p:txBody>
          <a:bodyPr>
            <a:normAutofit/>
          </a:bodyPr>
          <a:lstStyle/>
          <a:p>
            <a:r>
              <a:rPr lang="en-US" dirty="0"/>
              <a:t>1. Small Group Brainstorming Activity - Effective Communication</a:t>
            </a:r>
            <a:endParaRPr lang="en-AU" dirty="0"/>
          </a:p>
        </p:txBody>
      </p:sp>
      <p:pic>
        <p:nvPicPr>
          <p:cNvPr id="1026" name="Picture 2" descr="Benefits of Extracurricular Activities for College Students">
            <a:extLst>
              <a:ext uri="{FF2B5EF4-FFF2-40B4-BE49-F238E27FC236}">
                <a16:creationId xmlns:a16="http://schemas.microsoft.com/office/drawing/2014/main" id="{AA393843-650F-4530-197F-73FA72D08C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F87961DE-5622-0413-D7F6-95FA5360CB0A}"/>
              </a:ext>
            </a:extLst>
          </p:cNvPr>
          <p:cNvSpPr txBox="1">
            <a:spLocks/>
          </p:cNvSpPr>
          <p:nvPr/>
        </p:nvSpPr>
        <p:spPr>
          <a:xfrm>
            <a:off x="0" y="1416937"/>
            <a:ext cx="12192000" cy="1512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For this activity, you should break into groups of 4-5. You are to do a brainstorming session that looks at the benefits of effective communication, and the risks when communication is not effective.</a:t>
            </a:r>
          </a:p>
          <a:p>
            <a:pPr marL="0" indent="0">
              <a:buNone/>
            </a:pPr>
            <a:r>
              <a:rPr lang="en-US" dirty="0"/>
              <a:t>Write a list of as many benefits as you can.</a:t>
            </a:r>
            <a:endParaRPr lang="en-AU" dirty="0"/>
          </a:p>
        </p:txBody>
      </p:sp>
      <p:pic>
        <p:nvPicPr>
          <p:cNvPr id="5" name="Picture 4">
            <a:extLst>
              <a:ext uri="{FF2B5EF4-FFF2-40B4-BE49-F238E27FC236}">
                <a16:creationId xmlns:a16="http://schemas.microsoft.com/office/drawing/2014/main" id="{3D384345-F6D1-2547-6C06-3A250C84AE66}"/>
              </a:ext>
            </a:extLst>
          </p:cNvPr>
          <p:cNvPicPr>
            <a:picLocks noChangeAspect="1"/>
          </p:cNvPicPr>
          <p:nvPr/>
        </p:nvPicPr>
        <p:blipFill>
          <a:blip r:embed="rId3"/>
          <a:stretch>
            <a:fillRect/>
          </a:stretch>
        </p:blipFill>
        <p:spPr>
          <a:xfrm>
            <a:off x="1683668" y="2837463"/>
            <a:ext cx="8374731" cy="3875172"/>
          </a:xfrm>
          <a:prstGeom prst="rect">
            <a:avLst/>
          </a:prstGeom>
        </p:spPr>
      </p:pic>
      <p:pic>
        <p:nvPicPr>
          <p:cNvPr id="8" name="Picture 7">
            <a:extLst>
              <a:ext uri="{FF2B5EF4-FFF2-40B4-BE49-F238E27FC236}">
                <a16:creationId xmlns:a16="http://schemas.microsoft.com/office/drawing/2014/main" id="{34B211EA-5140-74B8-8C5D-FF3B52E8B393}"/>
              </a:ext>
            </a:extLst>
          </p:cNvPr>
          <p:cNvPicPr>
            <a:picLocks noChangeAspect="1"/>
          </p:cNvPicPr>
          <p:nvPr/>
        </p:nvPicPr>
        <p:blipFill>
          <a:blip r:embed="rId4"/>
          <a:stretch>
            <a:fillRect/>
          </a:stretch>
        </p:blipFill>
        <p:spPr>
          <a:xfrm>
            <a:off x="1795949" y="2925055"/>
            <a:ext cx="3519970" cy="624057"/>
          </a:xfrm>
          <a:prstGeom prst="rect">
            <a:avLst/>
          </a:prstGeom>
        </p:spPr>
      </p:pic>
      <p:pic>
        <p:nvPicPr>
          <p:cNvPr id="9" name="Picture 8">
            <a:extLst>
              <a:ext uri="{FF2B5EF4-FFF2-40B4-BE49-F238E27FC236}">
                <a16:creationId xmlns:a16="http://schemas.microsoft.com/office/drawing/2014/main" id="{E7657BBB-8975-B6F8-275C-8A7982FA23D5}"/>
              </a:ext>
            </a:extLst>
          </p:cNvPr>
          <p:cNvPicPr>
            <a:picLocks noChangeAspect="1"/>
          </p:cNvPicPr>
          <p:nvPr/>
        </p:nvPicPr>
        <p:blipFill>
          <a:blip r:embed="rId4"/>
          <a:stretch>
            <a:fillRect/>
          </a:stretch>
        </p:blipFill>
        <p:spPr>
          <a:xfrm>
            <a:off x="1795949" y="3667701"/>
            <a:ext cx="3519970" cy="284368"/>
          </a:xfrm>
          <a:prstGeom prst="rect">
            <a:avLst/>
          </a:prstGeom>
        </p:spPr>
      </p:pic>
      <p:pic>
        <p:nvPicPr>
          <p:cNvPr id="10" name="Picture 9">
            <a:extLst>
              <a:ext uri="{FF2B5EF4-FFF2-40B4-BE49-F238E27FC236}">
                <a16:creationId xmlns:a16="http://schemas.microsoft.com/office/drawing/2014/main" id="{6870DFBE-7494-C30C-570C-E251D7F09953}"/>
              </a:ext>
            </a:extLst>
          </p:cNvPr>
          <p:cNvPicPr>
            <a:picLocks noChangeAspect="1"/>
          </p:cNvPicPr>
          <p:nvPr/>
        </p:nvPicPr>
        <p:blipFill>
          <a:blip r:embed="rId4"/>
          <a:stretch>
            <a:fillRect/>
          </a:stretch>
        </p:blipFill>
        <p:spPr>
          <a:xfrm>
            <a:off x="1795948" y="4039662"/>
            <a:ext cx="3984919" cy="594332"/>
          </a:xfrm>
          <a:prstGeom prst="rect">
            <a:avLst/>
          </a:prstGeom>
        </p:spPr>
      </p:pic>
      <p:pic>
        <p:nvPicPr>
          <p:cNvPr id="15" name="Picture 2">
            <a:hlinkClick r:id="rId5" action="ppaction://hlinksldjump"/>
            <a:extLst>
              <a:ext uri="{FF2B5EF4-FFF2-40B4-BE49-F238E27FC236}">
                <a16:creationId xmlns:a16="http://schemas.microsoft.com/office/drawing/2014/main" id="{495765BC-F270-4945-DAB5-B36BF30CCE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6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3D3F7-4D16-A0EA-2492-FDF9FC14C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2A93D-489D-9B11-6C35-B7B05EEABDD5}"/>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BA6419A1-E8FC-153B-6613-25468D7536AC}"/>
              </a:ext>
            </a:extLst>
          </p:cNvPr>
          <p:cNvSpPr>
            <a:spLocks noGrp="1"/>
          </p:cNvSpPr>
          <p:nvPr>
            <p:ph idx="1"/>
          </p:nvPr>
        </p:nvSpPr>
        <p:spPr>
          <a:xfrm>
            <a:off x="0" y="1289262"/>
            <a:ext cx="12192000" cy="5297518"/>
          </a:xfrm>
        </p:spPr>
        <p:txBody>
          <a:bodyPr>
            <a:noAutofit/>
          </a:bodyPr>
          <a:lstStyle/>
          <a:p>
            <a:pPr marL="0" indent="0" algn="ctr">
              <a:buNone/>
            </a:pPr>
            <a:r>
              <a:rPr lang="en-US" sz="2000" b="1" dirty="0"/>
              <a:t>Funding</a:t>
            </a:r>
          </a:p>
          <a:p>
            <a:pPr marL="0" indent="0">
              <a:buNone/>
            </a:pPr>
            <a:r>
              <a:rPr lang="en-US" sz="2000" b="1" dirty="0"/>
              <a:t>NDIS</a:t>
            </a:r>
          </a:p>
          <a:p>
            <a:pPr marL="0" indent="0">
              <a:buNone/>
            </a:pPr>
            <a:r>
              <a:rPr lang="en-US" sz="2000" dirty="0"/>
              <a:t>The National Disability Insurance Scheme (NDIS) is an Australian Government scheme that funds costs associated with disability. </a:t>
            </a:r>
          </a:p>
          <a:p>
            <a:pPr marL="0" indent="0">
              <a:buNone/>
            </a:pPr>
            <a:r>
              <a:rPr lang="en-US" sz="2000" dirty="0"/>
              <a:t>The NDIS scheme entitles people under the age of sixty-five who have a “permanent and significant” disability to full funding for what is considered to be “reasonable and necessary” support needs related to their disability. </a:t>
            </a:r>
          </a:p>
          <a:p>
            <a:pPr marL="0" indent="0">
              <a:buNone/>
            </a:pPr>
            <a:r>
              <a:rPr lang="en-US" sz="2000" dirty="0"/>
              <a:t>The NDIS scheme is fully funded by the public, meaning that recipients do not purchase or contribute to any form of insurance policy. It is important to understand that the scheme is not means-tested.</a:t>
            </a:r>
          </a:p>
          <a:p>
            <a:pPr marL="0" indent="0">
              <a:buNone/>
            </a:pPr>
            <a:r>
              <a:rPr lang="en-US" sz="2000" b="1" dirty="0"/>
              <a:t>Australian National Aged Care Classification (AN-ACC</a:t>
            </a:r>
            <a:r>
              <a:rPr lang="en-US" sz="2000" dirty="0"/>
              <a:t>) The Aged Care Funding Instrument (ACFI)</a:t>
            </a:r>
          </a:p>
          <a:p>
            <a:pPr marL="0" indent="0">
              <a:buNone/>
            </a:pPr>
            <a:r>
              <a:rPr lang="en-US" sz="2000" dirty="0"/>
              <a:t>An instrument that assists aged care facilities to ascertain how much subsidy they will receive to cover the cost of care of an individual resident.</a:t>
            </a:r>
          </a:p>
        </p:txBody>
      </p:sp>
      <p:pic>
        <p:nvPicPr>
          <p:cNvPr id="8" name="Picture 2">
            <a:hlinkClick r:id="rId2" action="ppaction://hlinksldjump"/>
            <a:extLst>
              <a:ext uri="{FF2B5EF4-FFF2-40B4-BE49-F238E27FC236}">
                <a16:creationId xmlns:a16="http://schemas.microsoft.com/office/drawing/2014/main" id="{12A6208E-1475-CD62-CA49-D9EF7F1F4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340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8F4CD-3250-369E-C760-D7D310A58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D9A01-80BA-49FF-29B7-342EA00B4FF6}"/>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99A49B53-8B4D-C3A1-7874-50A0B5F2E556}"/>
              </a:ext>
            </a:extLst>
          </p:cNvPr>
          <p:cNvSpPr>
            <a:spLocks noGrp="1"/>
          </p:cNvSpPr>
          <p:nvPr>
            <p:ph idx="1"/>
          </p:nvPr>
        </p:nvSpPr>
        <p:spPr>
          <a:xfrm>
            <a:off x="0" y="1289262"/>
            <a:ext cx="12192000" cy="5297518"/>
          </a:xfrm>
        </p:spPr>
        <p:txBody>
          <a:bodyPr>
            <a:noAutofit/>
          </a:bodyPr>
          <a:lstStyle/>
          <a:p>
            <a:pPr marL="0" indent="0" algn="ctr">
              <a:buNone/>
            </a:pPr>
            <a:r>
              <a:rPr lang="en-US" sz="2000" b="1" dirty="0"/>
              <a:t>Lines of Communication Between the Organisation and Other Services</a:t>
            </a:r>
          </a:p>
          <a:p>
            <a:pPr marL="0" indent="0">
              <a:buNone/>
            </a:pPr>
            <a:r>
              <a:rPr lang="en-US" sz="2000" b="1" dirty="0"/>
              <a:t>Referrals</a:t>
            </a:r>
          </a:p>
          <a:p>
            <a:pPr marL="0" indent="0">
              <a:buNone/>
            </a:pPr>
            <a:r>
              <a:rPr lang="en-US" sz="2000" dirty="0"/>
              <a:t>Referrals ensure that people only use certain health and community services or seek the advice of professionals when it is required.</a:t>
            </a:r>
          </a:p>
          <a:p>
            <a:pPr marL="0" indent="0">
              <a:buNone/>
            </a:pPr>
            <a:r>
              <a:rPr lang="en-US" sz="2000" b="1" dirty="0"/>
              <a:t>Terminology and Language in Health and Community Services</a:t>
            </a:r>
          </a:p>
          <a:p>
            <a:pPr marL="0" indent="0">
              <a:buNone/>
            </a:pPr>
            <a:r>
              <a:rPr lang="en-US" sz="2000" dirty="0"/>
              <a:t>Most medical terminology can be easily found online; however, knowing it by heart has a number of benefits, including:</a:t>
            </a:r>
          </a:p>
          <a:p>
            <a:pPr marL="0" indent="0">
              <a:buNone/>
            </a:pPr>
            <a:r>
              <a:rPr lang="en-US" sz="2000" dirty="0"/>
              <a:t>» Saving time; medical terminology, especially abbreviations and acronyms, can be written down quickly.</a:t>
            </a:r>
          </a:p>
          <a:p>
            <a:pPr marL="0" indent="0">
              <a:buNone/>
            </a:pPr>
            <a:r>
              <a:rPr lang="en-US" sz="2000" dirty="0"/>
              <a:t>» Ensuring all those involved in patient care are communicating using a common language.</a:t>
            </a:r>
          </a:p>
          <a:p>
            <a:pPr marL="0" indent="0">
              <a:buNone/>
            </a:pPr>
            <a:r>
              <a:rPr lang="en-US" sz="2000" dirty="0"/>
              <a:t>» Efficient in your work role. For example, making notes and records quickly and easily.</a:t>
            </a:r>
          </a:p>
          <a:p>
            <a:pPr marL="0" indent="0">
              <a:buNone/>
            </a:pPr>
            <a:r>
              <a:rPr lang="en-US" sz="2000" dirty="0"/>
              <a:t>» Avoid errors that may occur when writing long sentences. The use of acronyms and abbreviations are less likely to create errors.</a:t>
            </a:r>
          </a:p>
        </p:txBody>
      </p:sp>
      <p:pic>
        <p:nvPicPr>
          <p:cNvPr id="8" name="Picture 2">
            <a:hlinkClick r:id="rId2" action="ppaction://hlinksldjump"/>
            <a:extLst>
              <a:ext uri="{FF2B5EF4-FFF2-40B4-BE49-F238E27FC236}">
                <a16:creationId xmlns:a16="http://schemas.microsoft.com/office/drawing/2014/main" id="{6E72F185-18CC-BFE8-C37D-D9C5FEC48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040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0298F-1F30-9D96-6184-D328FBCCC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6FB76-6F32-A628-C180-5FA9E79BF6BE}"/>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AB06E417-6734-D1A8-1CFE-10F6A7605E8A}"/>
              </a:ext>
            </a:extLst>
          </p:cNvPr>
          <p:cNvSpPr>
            <a:spLocks noGrp="1"/>
          </p:cNvSpPr>
          <p:nvPr>
            <p:ph idx="1"/>
          </p:nvPr>
        </p:nvSpPr>
        <p:spPr>
          <a:xfrm>
            <a:off x="0" y="1289262"/>
            <a:ext cx="12192000" cy="5297518"/>
          </a:xfrm>
        </p:spPr>
        <p:txBody>
          <a:bodyPr>
            <a:noAutofit/>
          </a:bodyPr>
          <a:lstStyle/>
          <a:p>
            <a:pPr marL="0" indent="0" algn="ctr">
              <a:buNone/>
            </a:pPr>
            <a:r>
              <a:rPr lang="en-US" sz="2000" b="1" dirty="0"/>
              <a:t>Lines of Communication Between the Organisation and Other Services</a:t>
            </a:r>
          </a:p>
          <a:p>
            <a:pPr marL="0" indent="0">
              <a:buNone/>
            </a:pPr>
            <a:r>
              <a:rPr lang="en-US" sz="2000" b="1" dirty="0"/>
              <a:t>Terminology and Language in Health and Community Services</a:t>
            </a:r>
          </a:p>
          <a:p>
            <a:pPr marL="0" indent="0">
              <a:buNone/>
            </a:pPr>
            <a:r>
              <a:rPr lang="en-US" sz="2000" dirty="0"/>
              <a:t>» </a:t>
            </a:r>
            <a:r>
              <a:rPr lang="en-US" sz="2000" b="1" dirty="0"/>
              <a:t>Clinical: </a:t>
            </a:r>
            <a:r>
              <a:rPr lang="en-US" sz="2000" dirty="0"/>
              <a:t>Body parts, diseases, operations, symptoms, treatments and medicines. </a:t>
            </a:r>
          </a:p>
          <a:p>
            <a:pPr marL="0" indent="0">
              <a:buNone/>
            </a:pPr>
            <a:r>
              <a:rPr lang="en-US" sz="2000" dirty="0"/>
              <a:t>» </a:t>
            </a:r>
            <a:r>
              <a:rPr lang="en-US" sz="2000" b="1" dirty="0"/>
              <a:t>Laboratory: </a:t>
            </a:r>
            <a:r>
              <a:rPr lang="en-US" sz="2000" dirty="0"/>
              <a:t>Diagnostic tools, tests and results. For example: CXR (chest X-ray), ECG (electrocardiograph) and MRI (magnetic resonance imaging)</a:t>
            </a:r>
          </a:p>
          <a:p>
            <a:pPr marL="0" indent="0">
              <a:buNone/>
            </a:pPr>
            <a:r>
              <a:rPr lang="en-US" sz="2000" dirty="0"/>
              <a:t>» </a:t>
            </a:r>
            <a:r>
              <a:rPr lang="en-US" sz="2000" b="1" dirty="0"/>
              <a:t>Pharmaceutical: </a:t>
            </a:r>
            <a:r>
              <a:rPr lang="en-US" sz="2000" dirty="0"/>
              <a:t>Medicines, route of administration, concentration, dosage form, frequency and timing. For example: </a:t>
            </a:r>
            <a:r>
              <a:rPr lang="en-US" sz="2000" dirty="0" err="1"/>
              <a:t>inj</a:t>
            </a:r>
            <a:r>
              <a:rPr lang="en-US" sz="2000" dirty="0"/>
              <a:t> (injection), </a:t>
            </a:r>
            <a:r>
              <a:rPr lang="en-US" sz="2000" dirty="0" err="1"/>
              <a:t>tds</a:t>
            </a:r>
            <a:r>
              <a:rPr lang="en-US" sz="2000" dirty="0"/>
              <a:t> (three times a day), PO (oral) and cap (capsule).</a:t>
            </a:r>
          </a:p>
          <a:p>
            <a:pPr marL="0" indent="0">
              <a:buNone/>
            </a:pPr>
            <a:r>
              <a:rPr lang="en-US" sz="2000" dirty="0"/>
              <a:t>» </a:t>
            </a:r>
            <a:r>
              <a:rPr lang="en-US" sz="2000" b="1" dirty="0"/>
              <a:t>Billing and Medicare: </a:t>
            </a:r>
            <a:r>
              <a:rPr lang="en-US" sz="2000" dirty="0"/>
              <a:t>Item numbers and levels for corresponding procedures as well as terminology associated with the use of Medicare such as MBS (Medicare Benefits Schedule), bulk billing, co-payment, and safety net. For example: A routine appointment in a doctor’s consulting room would use the following item numbers and levels to bill Medicare.</a:t>
            </a:r>
          </a:p>
        </p:txBody>
      </p:sp>
      <p:pic>
        <p:nvPicPr>
          <p:cNvPr id="5" name="Picture 4">
            <a:extLst>
              <a:ext uri="{FF2B5EF4-FFF2-40B4-BE49-F238E27FC236}">
                <a16:creationId xmlns:a16="http://schemas.microsoft.com/office/drawing/2014/main" id="{BABD453B-3CE2-8969-B532-FB0C3D31F643}"/>
              </a:ext>
            </a:extLst>
          </p:cNvPr>
          <p:cNvPicPr>
            <a:picLocks noChangeAspect="1"/>
          </p:cNvPicPr>
          <p:nvPr/>
        </p:nvPicPr>
        <p:blipFill>
          <a:blip r:embed="rId2"/>
          <a:stretch>
            <a:fillRect/>
          </a:stretch>
        </p:blipFill>
        <p:spPr>
          <a:xfrm>
            <a:off x="1304688" y="5034663"/>
            <a:ext cx="8009793" cy="1817721"/>
          </a:xfrm>
          <a:prstGeom prst="rect">
            <a:avLst/>
          </a:prstGeom>
        </p:spPr>
      </p:pic>
      <p:pic>
        <p:nvPicPr>
          <p:cNvPr id="10" name="Picture 2">
            <a:hlinkClick r:id="rId3" action="ppaction://hlinksldjump"/>
            <a:extLst>
              <a:ext uri="{FF2B5EF4-FFF2-40B4-BE49-F238E27FC236}">
                <a16:creationId xmlns:a16="http://schemas.microsoft.com/office/drawing/2014/main" id="{4FAFD0DA-FA35-55DC-7A26-E688785B0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86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5D13C-D981-347A-3915-76631EA09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70F55-0F55-5C2D-8AC9-9440DE2B753B}"/>
              </a:ext>
            </a:extLst>
          </p:cNvPr>
          <p:cNvSpPr>
            <a:spLocks noGrp="1"/>
          </p:cNvSpPr>
          <p:nvPr>
            <p:ph type="title"/>
          </p:nvPr>
        </p:nvSpPr>
        <p:spPr>
          <a:xfrm>
            <a:off x="1906292" y="192648"/>
            <a:ext cx="10285708" cy="1293028"/>
          </a:xfrm>
        </p:spPr>
        <p:txBody>
          <a:bodyPr>
            <a:normAutofit/>
          </a:bodyPr>
          <a:lstStyle/>
          <a:p>
            <a:r>
              <a:rPr lang="en-US" dirty="0"/>
              <a:t>5. Research - Terminology and Abbreviations</a:t>
            </a:r>
            <a:endParaRPr lang="en-AU" dirty="0"/>
          </a:p>
        </p:txBody>
      </p:sp>
      <p:pic>
        <p:nvPicPr>
          <p:cNvPr id="1026" name="Picture 2" descr="Benefits of Extracurricular Activities for College Students">
            <a:extLst>
              <a:ext uri="{FF2B5EF4-FFF2-40B4-BE49-F238E27FC236}">
                <a16:creationId xmlns:a16="http://schemas.microsoft.com/office/drawing/2014/main" id="{71FC2084-52FD-98C6-B18E-2FC0CD8234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6703D62-9B06-4272-4C65-FD8A3F9045BC}"/>
              </a:ext>
            </a:extLst>
          </p:cNvPr>
          <p:cNvSpPr txBox="1">
            <a:spLocks/>
          </p:cNvSpPr>
          <p:nvPr/>
        </p:nvSpPr>
        <p:spPr>
          <a:xfrm>
            <a:off x="0" y="1416936"/>
            <a:ext cx="12192000" cy="799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It is important that you understand a range of different codes and abbreviations that are used in the healthcare industry. Use the internet to fill in the table below.</a:t>
            </a:r>
            <a:endParaRPr lang="en-AU" dirty="0"/>
          </a:p>
        </p:txBody>
      </p:sp>
      <p:pic>
        <p:nvPicPr>
          <p:cNvPr id="7" name="Picture 6">
            <a:extLst>
              <a:ext uri="{FF2B5EF4-FFF2-40B4-BE49-F238E27FC236}">
                <a16:creationId xmlns:a16="http://schemas.microsoft.com/office/drawing/2014/main" id="{43464C23-0472-C80B-9C5C-E0EE2AFC6C0B}"/>
              </a:ext>
            </a:extLst>
          </p:cNvPr>
          <p:cNvPicPr>
            <a:picLocks noChangeAspect="1"/>
          </p:cNvPicPr>
          <p:nvPr/>
        </p:nvPicPr>
        <p:blipFill>
          <a:blip r:embed="rId3"/>
          <a:stretch>
            <a:fillRect/>
          </a:stretch>
        </p:blipFill>
        <p:spPr>
          <a:xfrm>
            <a:off x="798626" y="2170923"/>
            <a:ext cx="10594747" cy="4415520"/>
          </a:xfrm>
          <a:prstGeom prst="rect">
            <a:avLst/>
          </a:prstGeom>
        </p:spPr>
      </p:pic>
      <p:pic>
        <p:nvPicPr>
          <p:cNvPr id="9" name="Picture 8">
            <a:extLst>
              <a:ext uri="{FF2B5EF4-FFF2-40B4-BE49-F238E27FC236}">
                <a16:creationId xmlns:a16="http://schemas.microsoft.com/office/drawing/2014/main" id="{70A5D3E3-E7A9-CE4E-C791-167AC4E2A500}"/>
              </a:ext>
            </a:extLst>
          </p:cNvPr>
          <p:cNvPicPr>
            <a:picLocks noChangeAspect="1"/>
          </p:cNvPicPr>
          <p:nvPr/>
        </p:nvPicPr>
        <p:blipFill>
          <a:blip r:embed="rId4"/>
          <a:stretch>
            <a:fillRect/>
          </a:stretch>
        </p:blipFill>
        <p:spPr>
          <a:xfrm>
            <a:off x="6237486" y="2259036"/>
            <a:ext cx="3015001" cy="390789"/>
          </a:xfrm>
          <a:prstGeom prst="rect">
            <a:avLst/>
          </a:prstGeom>
        </p:spPr>
      </p:pic>
      <p:pic>
        <p:nvPicPr>
          <p:cNvPr id="10" name="Picture 9">
            <a:extLst>
              <a:ext uri="{FF2B5EF4-FFF2-40B4-BE49-F238E27FC236}">
                <a16:creationId xmlns:a16="http://schemas.microsoft.com/office/drawing/2014/main" id="{BDCC67E6-77D4-785A-4EA1-F762746AA0D7}"/>
              </a:ext>
            </a:extLst>
          </p:cNvPr>
          <p:cNvPicPr>
            <a:picLocks noChangeAspect="1"/>
          </p:cNvPicPr>
          <p:nvPr/>
        </p:nvPicPr>
        <p:blipFill>
          <a:blip r:embed="rId4"/>
          <a:stretch>
            <a:fillRect/>
          </a:stretch>
        </p:blipFill>
        <p:spPr>
          <a:xfrm>
            <a:off x="6237485" y="2738713"/>
            <a:ext cx="3015001" cy="390789"/>
          </a:xfrm>
          <a:prstGeom prst="rect">
            <a:avLst/>
          </a:prstGeom>
        </p:spPr>
      </p:pic>
      <p:pic>
        <p:nvPicPr>
          <p:cNvPr id="11" name="Picture 10">
            <a:extLst>
              <a:ext uri="{FF2B5EF4-FFF2-40B4-BE49-F238E27FC236}">
                <a16:creationId xmlns:a16="http://schemas.microsoft.com/office/drawing/2014/main" id="{81F57E87-0DE1-1D3B-5BD2-79E7838941BF}"/>
              </a:ext>
            </a:extLst>
          </p:cNvPr>
          <p:cNvPicPr>
            <a:picLocks noChangeAspect="1"/>
          </p:cNvPicPr>
          <p:nvPr/>
        </p:nvPicPr>
        <p:blipFill>
          <a:blip r:embed="rId4"/>
          <a:stretch>
            <a:fillRect/>
          </a:stretch>
        </p:blipFill>
        <p:spPr>
          <a:xfrm>
            <a:off x="6237484" y="3208417"/>
            <a:ext cx="3015001" cy="390789"/>
          </a:xfrm>
          <a:prstGeom prst="rect">
            <a:avLst/>
          </a:prstGeom>
        </p:spPr>
      </p:pic>
      <p:pic>
        <p:nvPicPr>
          <p:cNvPr id="12" name="Picture 11">
            <a:extLst>
              <a:ext uri="{FF2B5EF4-FFF2-40B4-BE49-F238E27FC236}">
                <a16:creationId xmlns:a16="http://schemas.microsoft.com/office/drawing/2014/main" id="{B2171DB7-BAA7-EB51-A3AC-62D0634482DF}"/>
              </a:ext>
            </a:extLst>
          </p:cNvPr>
          <p:cNvPicPr>
            <a:picLocks noChangeAspect="1"/>
          </p:cNvPicPr>
          <p:nvPr/>
        </p:nvPicPr>
        <p:blipFill>
          <a:blip r:embed="rId4"/>
          <a:stretch>
            <a:fillRect/>
          </a:stretch>
        </p:blipFill>
        <p:spPr>
          <a:xfrm>
            <a:off x="6237483" y="3698451"/>
            <a:ext cx="3015001" cy="390789"/>
          </a:xfrm>
          <a:prstGeom prst="rect">
            <a:avLst/>
          </a:prstGeom>
        </p:spPr>
      </p:pic>
      <p:pic>
        <p:nvPicPr>
          <p:cNvPr id="13" name="Picture 12">
            <a:extLst>
              <a:ext uri="{FF2B5EF4-FFF2-40B4-BE49-F238E27FC236}">
                <a16:creationId xmlns:a16="http://schemas.microsoft.com/office/drawing/2014/main" id="{774BD71E-601E-A270-15F6-EA1E09912A31}"/>
              </a:ext>
            </a:extLst>
          </p:cNvPr>
          <p:cNvPicPr>
            <a:picLocks noChangeAspect="1"/>
          </p:cNvPicPr>
          <p:nvPr/>
        </p:nvPicPr>
        <p:blipFill>
          <a:blip r:embed="rId4"/>
          <a:stretch>
            <a:fillRect/>
          </a:stretch>
        </p:blipFill>
        <p:spPr>
          <a:xfrm>
            <a:off x="6237482" y="4178128"/>
            <a:ext cx="3015001" cy="390789"/>
          </a:xfrm>
          <a:prstGeom prst="rect">
            <a:avLst/>
          </a:prstGeom>
        </p:spPr>
      </p:pic>
      <p:pic>
        <p:nvPicPr>
          <p:cNvPr id="14" name="Picture 13">
            <a:extLst>
              <a:ext uri="{FF2B5EF4-FFF2-40B4-BE49-F238E27FC236}">
                <a16:creationId xmlns:a16="http://schemas.microsoft.com/office/drawing/2014/main" id="{5741EE8E-A160-3B8D-8436-6D43E532A85F}"/>
              </a:ext>
            </a:extLst>
          </p:cNvPr>
          <p:cNvPicPr>
            <a:picLocks noChangeAspect="1"/>
          </p:cNvPicPr>
          <p:nvPr/>
        </p:nvPicPr>
        <p:blipFill>
          <a:blip r:embed="rId4"/>
          <a:stretch>
            <a:fillRect/>
          </a:stretch>
        </p:blipFill>
        <p:spPr>
          <a:xfrm>
            <a:off x="6237482" y="4665359"/>
            <a:ext cx="3015001" cy="390789"/>
          </a:xfrm>
          <a:prstGeom prst="rect">
            <a:avLst/>
          </a:prstGeom>
        </p:spPr>
      </p:pic>
      <p:pic>
        <p:nvPicPr>
          <p:cNvPr id="15" name="Picture 14">
            <a:extLst>
              <a:ext uri="{FF2B5EF4-FFF2-40B4-BE49-F238E27FC236}">
                <a16:creationId xmlns:a16="http://schemas.microsoft.com/office/drawing/2014/main" id="{29206590-05BC-F8EC-BCF1-2869285725AC}"/>
              </a:ext>
            </a:extLst>
          </p:cNvPr>
          <p:cNvPicPr>
            <a:picLocks noChangeAspect="1"/>
          </p:cNvPicPr>
          <p:nvPr/>
        </p:nvPicPr>
        <p:blipFill>
          <a:blip r:embed="rId4"/>
          <a:stretch>
            <a:fillRect/>
          </a:stretch>
        </p:blipFill>
        <p:spPr>
          <a:xfrm>
            <a:off x="6237481" y="5143391"/>
            <a:ext cx="3015001" cy="390789"/>
          </a:xfrm>
          <a:prstGeom prst="rect">
            <a:avLst/>
          </a:prstGeom>
        </p:spPr>
      </p:pic>
      <p:pic>
        <p:nvPicPr>
          <p:cNvPr id="16" name="Picture 15">
            <a:extLst>
              <a:ext uri="{FF2B5EF4-FFF2-40B4-BE49-F238E27FC236}">
                <a16:creationId xmlns:a16="http://schemas.microsoft.com/office/drawing/2014/main" id="{05F38D56-992D-9FEC-242B-42003DCFF8E4}"/>
              </a:ext>
            </a:extLst>
          </p:cNvPr>
          <p:cNvPicPr>
            <a:picLocks noChangeAspect="1"/>
          </p:cNvPicPr>
          <p:nvPr/>
        </p:nvPicPr>
        <p:blipFill>
          <a:blip r:embed="rId4"/>
          <a:stretch>
            <a:fillRect/>
          </a:stretch>
        </p:blipFill>
        <p:spPr>
          <a:xfrm>
            <a:off x="6219400" y="5612711"/>
            <a:ext cx="3015001" cy="390789"/>
          </a:xfrm>
          <a:prstGeom prst="rect">
            <a:avLst/>
          </a:prstGeom>
        </p:spPr>
      </p:pic>
      <p:pic>
        <p:nvPicPr>
          <p:cNvPr id="17" name="Picture 16">
            <a:extLst>
              <a:ext uri="{FF2B5EF4-FFF2-40B4-BE49-F238E27FC236}">
                <a16:creationId xmlns:a16="http://schemas.microsoft.com/office/drawing/2014/main" id="{80E346C0-D22F-86D7-B711-15B9074A73C5}"/>
              </a:ext>
            </a:extLst>
          </p:cNvPr>
          <p:cNvPicPr>
            <a:picLocks noChangeAspect="1"/>
          </p:cNvPicPr>
          <p:nvPr/>
        </p:nvPicPr>
        <p:blipFill>
          <a:blip r:embed="rId4"/>
          <a:stretch>
            <a:fillRect/>
          </a:stretch>
        </p:blipFill>
        <p:spPr>
          <a:xfrm>
            <a:off x="6173489" y="6085277"/>
            <a:ext cx="3015001" cy="390789"/>
          </a:xfrm>
          <a:prstGeom prst="rect">
            <a:avLst/>
          </a:prstGeom>
        </p:spPr>
      </p:pic>
      <p:pic>
        <p:nvPicPr>
          <p:cNvPr id="22" name="Picture 2">
            <a:hlinkClick r:id="rId5" action="ppaction://hlinksldjump"/>
            <a:extLst>
              <a:ext uri="{FF2B5EF4-FFF2-40B4-BE49-F238E27FC236}">
                <a16:creationId xmlns:a16="http://schemas.microsoft.com/office/drawing/2014/main" id="{BAAE6C96-9983-F97A-26DF-CAA4DC6F99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7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09AB-BA8D-6C7C-583A-6EA6C6198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12BA6-346F-F3A0-57C9-54DA78D87371}"/>
              </a:ext>
            </a:extLst>
          </p:cNvPr>
          <p:cNvSpPr>
            <a:spLocks noGrp="1"/>
          </p:cNvSpPr>
          <p:nvPr>
            <p:ph type="title"/>
          </p:nvPr>
        </p:nvSpPr>
        <p:spPr>
          <a:xfrm>
            <a:off x="3174569" y="570530"/>
            <a:ext cx="8610600" cy="903245"/>
          </a:xfrm>
        </p:spPr>
        <p:txBody>
          <a:bodyPr/>
          <a:lstStyle/>
          <a:p>
            <a:r>
              <a:rPr lang="en-AU" dirty="0"/>
              <a:t>Collaborate With Colleagues</a:t>
            </a:r>
          </a:p>
        </p:txBody>
      </p:sp>
      <p:sp>
        <p:nvSpPr>
          <p:cNvPr id="3" name="Content Placeholder 2">
            <a:extLst>
              <a:ext uri="{FF2B5EF4-FFF2-40B4-BE49-F238E27FC236}">
                <a16:creationId xmlns:a16="http://schemas.microsoft.com/office/drawing/2014/main" id="{DEE5262D-C79A-804F-DDAE-8E85D23E6105}"/>
              </a:ext>
            </a:extLst>
          </p:cNvPr>
          <p:cNvSpPr>
            <a:spLocks noGrp="1"/>
          </p:cNvSpPr>
          <p:nvPr>
            <p:ph idx="1"/>
          </p:nvPr>
        </p:nvSpPr>
        <p:spPr>
          <a:xfrm>
            <a:off x="0" y="1289262"/>
            <a:ext cx="12192000" cy="5297518"/>
          </a:xfrm>
        </p:spPr>
        <p:txBody>
          <a:bodyPr>
            <a:noAutofit/>
          </a:bodyPr>
          <a:lstStyle/>
          <a:p>
            <a:pPr marL="0" indent="0" algn="ctr">
              <a:buNone/>
            </a:pPr>
            <a:r>
              <a:rPr lang="en-US" sz="2000" b="1" dirty="0"/>
              <a:t>Communicating Through Digital Media</a:t>
            </a:r>
          </a:p>
          <a:p>
            <a:pPr marL="0" indent="0">
              <a:buNone/>
            </a:pPr>
            <a:r>
              <a:rPr lang="en-US" sz="2000" dirty="0"/>
              <a:t>Extremely cautious about what information you communicate on social media platforms, ensuring that information doesn’t breach any moral or privacy. This includes any time you are producing or distributing content on any of the following mediums:</a:t>
            </a:r>
          </a:p>
          <a:p>
            <a:pPr marL="0" indent="0">
              <a:buNone/>
            </a:pPr>
            <a:r>
              <a:rPr lang="en-US" sz="2000" dirty="0"/>
              <a:t>» Web</a:t>
            </a:r>
          </a:p>
          <a:p>
            <a:pPr marL="0" indent="0">
              <a:buNone/>
            </a:pPr>
            <a:r>
              <a:rPr lang="en-US" sz="2000" dirty="0"/>
              <a:t>» Email</a:t>
            </a:r>
          </a:p>
          <a:p>
            <a:pPr marL="0" indent="0">
              <a:buNone/>
            </a:pPr>
            <a:r>
              <a:rPr lang="en-US" sz="2000" dirty="0"/>
              <a:t>» Social media</a:t>
            </a:r>
          </a:p>
          <a:p>
            <a:pPr marL="0" indent="0">
              <a:buNone/>
            </a:pPr>
            <a:r>
              <a:rPr lang="en-US" sz="2000" dirty="0"/>
              <a:t>» Podcast and videos</a:t>
            </a:r>
          </a:p>
          <a:p>
            <a:pPr marL="0" indent="0">
              <a:buNone/>
            </a:pPr>
            <a:r>
              <a:rPr lang="en-US" sz="2000" dirty="0"/>
              <a:t>» Tablets and applications</a:t>
            </a:r>
          </a:p>
          <a:p>
            <a:pPr marL="0" indent="0">
              <a:buNone/>
            </a:pPr>
            <a:r>
              <a:rPr lang="en-US" sz="2000" dirty="0"/>
              <a:t>» Newsletters and broadcasts</a:t>
            </a:r>
          </a:p>
          <a:p>
            <a:pPr marL="0" indent="0">
              <a:buNone/>
            </a:pPr>
            <a:r>
              <a:rPr lang="en-US" sz="2000" dirty="0"/>
              <a:t>» Intranet</a:t>
            </a:r>
          </a:p>
        </p:txBody>
      </p:sp>
      <p:pic>
        <p:nvPicPr>
          <p:cNvPr id="9" name="Picture 2">
            <a:hlinkClick r:id="rId2" action="ppaction://hlinksldjump"/>
            <a:extLst>
              <a:ext uri="{FF2B5EF4-FFF2-40B4-BE49-F238E27FC236}">
                <a16:creationId xmlns:a16="http://schemas.microsoft.com/office/drawing/2014/main" id="{8F52655E-5633-8C88-A6BA-CAFC50251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F58CCC-E241-18C7-0E90-CCCBA1D8CD7B}"/>
              </a:ext>
            </a:extLst>
          </p:cNvPr>
          <p:cNvSpPr txBox="1"/>
          <p:nvPr/>
        </p:nvSpPr>
        <p:spPr>
          <a:xfrm>
            <a:off x="335150" y="5929366"/>
            <a:ext cx="10653147" cy="369332"/>
          </a:xfrm>
          <a:prstGeom prst="rect">
            <a:avLst/>
          </a:prstGeom>
          <a:noFill/>
        </p:spPr>
        <p:txBody>
          <a:bodyPr wrap="square">
            <a:spAutoFit/>
          </a:bodyPr>
          <a:lstStyle/>
          <a:p>
            <a:r>
              <a:rPr lang="en-AU" dirty="0">
                <a:hlinkClick r:id="rId4"/>
              </a:rPr>
              <a:t>Factors That Influence Interpersonal Communication - Video &amp; Lesson Transcript | Study.com</a:t>
            </a:r>
            <a:endParaRPr lang="en-AU" dirty="0"/>
          </a:p>
        </p:txBody>
      </p:sp>
    </p:spTree>
    <p:extLst>
      <p:ext uri="{BB962C8B-B14F-4D97-AF65-F5344CB8AC3E}">
        <p14:creationId xmlns:p14="http://schemas.microsoft.com/office/powerpoint/2010/main" val="2927926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5CC2-CAA0-420F-AD15-C06922A2F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3F9B4-6D70-DFC1-0AF9-0F6A6CAD9593}"/>
              </a:ext>
            </a:extLst>
          </p:cNvPr>
          <p:cNvSpPr>
            <a:spLocks noGrp="1"/>
          </p:cNvSpPr>
          <p:nvPr>
            <p:ph type="title"/>
          </p:nvPr>
        </p:nvSpPr>
        <p:spPr>
          <a:xfrm>
            <a:off x="2895600" y="296669"/>
            <a:ext cx="8610600" cy="893946"/>
          </a:xfrm>
        </p:spPr>
        <p:txBody>
          <a:bodyPr/>
          <a:lstStyle/>
          <a:p>
            <a:r>
              <a:rPr lang="en-US" dirty="0"/>
              <a:t>Learning checkpoint 2</a:t>
            </a:r>
            <a:endParaRPr lang="en-AU" dirty="0"/>
          </a:p>
        </p:txBody>
      </p:sp>
      <p:sp>
        <p:nvSpPr>
          <p:cNvPr id="3" name="Content Placeholder 2">
            <a:extLst>
              <a:ext uri="{FF2B5EF4-FFF2-40B4-BE49-F238E27FC236}">
                <a16:creationId xmlns:a16="http://schemas.microsoft.com/office/drawing/2014/main" id="{54E2A867-C666-0C27-DC9F-B786340A6EB9}"/>
              </a:ext>
            </a:extLst>
          </p:cNvPr>
          <p:cNvSpPr>
            <a:spLocks noGrp="1"/>
          </p:cNvSpPr>
          <p:nvPr>
            <p:ph idx="1"/>
          </p:nvPr>
        </p:nvSpPr>
        <p:spPr>
          <a:xfrm>
            <a:off x="0" y="1457381"/>
            <a:ext cx="12192000" cy="5370715"/>
          </a:xfrm>
        </p:spPr>
        <p:txBody>
          <a:bodyPr>
            <a:normAutofit/>
          </a:bodyPr>
          <a:lstStyle/>
          <a:p>
            <a:pPr marL="0" indent="0">
              <a:buNone/>
            </a:pPr>
            <a:r>
              <a:rPr lang="en-US" dirty="0">
                <a:solidFill>
                  <a:srgbClr val="002060"/>
                </a:solidFill>
              </a:rPr>
              <a:t>1. What may suffer if you do not carry out tasks within agreed timeframes?</a:t>
            </a:r>
          </a:p>
          <a:p>
            <a:pPr marL="0" indent="0">
              <a:buNone/>
            </a:pPr>
            <a:r>
              <a:rPr lang="en-US" dirty="0"/>
              <a:t>The level of client care you can provide may suffer.</a:t>
            </a:r>
          </a:p>
          <a:p>
            <a:pPr marL="0" indent="0">
              <a:buNone/>
            </a:pPr>
            <a:r>
              <a:rPr lang="en-US" dirty="0">
                <a:solidFill>
                  <a:srgbClr val="002060"/>
                </a:solidFill>
              </a:rPr>
              <a:t>2. What sort of document might you need to fill out if you have to send a patient or client to another professional within the health or community services sector?</a:t>
            </a:r>
          </a:p>
          <a:p>
            <a:pPr marL="0" indent="0">
              <a:buNone/>
            </a:pPr>
            <a:r>
              <a:rPr lang="en-US" dirty="0"/>
              <a:t>You may need to fill out a referral form.</a:t>
            </a:r>
          </a:p>
          <a:p>
            <a:pPr marL="0" indent="0">
              <a:buNone/>
            </a:pPr>
            <a:r>
              <a:rPr lang="en-US" dirty="0">
                <a:solidFill>
                  <a:srgbClr val="002060"/>
                </a:solidFill>
              </a:rPr>
              <a:t>3. Why is it important to use industry terminology correctly in all verbal, written and digital communications?</a:t>
            </a:r>
          </a:p>
          <a:p>
            <a:pPr marL="0" indent="0">
              <a:buNone/>
            </a:pPr>
            <a:r>
              <a:rPr lang="en-US" dirty="0"/>
              <a:t>To ensure that there is no confusion about what you are communicating, and each person will have the same understanding.</a:t>
            </a:r>
          </a:p>
          <a:p>
            <a:pPr marL="0" indent="0">
              <a:buNone/>
            </a:pPr>
            <a:r>
              <a:rPr lang="en-US" dirty="0">
                <a:solidFill>
                  <a:srgbClr val="002060"/>
                </a:solidFill>
              </a:rPr>
              <a:t>4. Name two (2) ways you could confirm communication protocols that apply within your organisation.</a:t>
            </a:r>
          </a:p>
          <a:p>
            <a:pPr marL="0" indent="0">
              <a:buNone/>
            </a:pPr>
            <a:r>
              <a:rPr lang="en-US" dirty="0"/>
              <a:t>You could refer to your organisation's Policy and Procedure manual, or you could speak to your manager/supervisor.</a:t>
            </a:r>
            <a:endParaRPr lang="en-AU" dirty="0"/>
          </a:p>
        </p:txBody>
      </p:sp>
      <p:pic>
        <p:nvPicPr>
          <p:cNvPr id="5122" name="Picture 2" descr="Checkpoint Logo png download - 1084*569 - Free Transparent Catan png  Download. - CleanPNG / KissPNG">
            <a:extLst>
              <a:ext uri="{FF2B5EF4-FFF2-40B4-BE49-F238E27FC236}">
                <a16:creationId xmlns:a16="http://schemas.microsoft.com/office/drawing/2014/main" id="{94FE9EA9-B47E-E781-DEAC-7C4F6E0E6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97"/>
            <a:ext cx="2502169" cy="1334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491E79-797A-6452-323F-4D502B4411DF}"/>
              </a:ext>
            </a:extLst>
          </p:cNvPr>
          <p:cNvPicPr>
            <a:picLocks noChangeAspect="1"/>
          </p:cNvPicPr>
          <p:nvPr/>
        </p:nvPicPr>
        <p:blipFill>
          <a:blip r:embed="rId3"/>
          <a:stretch>
            <a:fillRect/>
          </a:stretch>
        </p:blipFill>
        <p:spPr>
          <a:xfrm>
            <a:off x="-1" y="1930572"/>
            <a:ext cx="7160217" cy="363832"/>
          </a:xfrm>
          <a:prstGeom prst="rect">
            <a:avLst/>
          </a:prstGeom>
        </p:spPr>
      </p:pic>
      <p:pic>
        <p:nvPicPr>
          <p:cNvPr id="6" name="Picture 5">
            <a:extLst>
              <a:ext uri="{FF2B5EF4-FFF2-40B4-BE49-F238E27FC236}">
                <a16:creationId xmlns:a16="http://schemas.microsoft.com/office/drawing/2014/main" id="{377944EB-8BBB-161D-9AAA-8B1801F0FC51}"/>
              </a:ext>
            </a:extLst>
          </p:cNvPr>
          <p:cNvPicPr>
            <a:picLocks noChangeAspect="1"/>
          </p:cNvPicPr>
          <p:nvPr/>
        </p:nvPicPr>
        <p:blipFill>
          <a:blip r:embed="rId3"/>
          <a:stretch>
            <a:fillRect/>
          </a:stretch>
        </p:blipFill>
        <p:spPr>
          <a:xfrm>
            <a:off x="-2" y="3065168"/>
            <a:ext cx="7160217" cy="363832"/>
          </a:xfrm>
          <a:prstGeom prst="rect">
            <a:avLst/>
          </a:prstGeom>
        </p:spPr>
      </p:pic>
      <p:pic>
        <p:nvPicPr>
          <p:cNvPr id="7" name="Picture 6">
            <a:extLst>
              <a:ext uri="{FF2B5EF4-FFF2-40B4-BE49-F238E27FC236}">
                <a16:creationId xmlns:a16="http://schemas.microsoft.com/office/drawing/2014/main" id="{EBAB8398-9D01-D698-6AC7-7706B48ADD1F}"/>
              </a:ext>
            </a:extLst>
          </p:cNvPr>
          <p:cNvPicPr>
            <a:picLocks noChangeAspect="1"/>
          </p:cNvPicPr>
          <p:nvPr/>
        </p:nvPicPr>
        <p:blipFill>
          <a:blip r:embed="rId3"/>
          <a:stretch>
            <a:fillRect/>
          </a:stretch>
        </p:blipFill>
        <p:spPr>
          <a:xfrm>
            <a:off x="40683" y="4134161"/>
            <a:ext cx="11465517" cy="871630"/>
          </a:xfrm>
          <a:prstGeom prst="rect">
            <a:avLst/>
          </a:prstGeom>
        </p:spPr>
      </p:pic>
      <p:pic>
        <p:nvPicPr>
          <p:cNvPr id="8" name="Picture 7">
            <a:extLst>
              <a:ext uri="{FF2B5EF4-FFF2-40B4-BE49-F238E27FC236}">
                <a16:creationId xmlns:a16="http://schemas.microsoft.com/office/drawing/2014/main" id="{2B6B3EEF-C561-E1AD-A49D-93CE02E527ED}"/>
              </a:ext>
            </a:extLst>
          </p:cNvPr>
          <p:cNvPicPr>
            <a:picLocks noChangeAspect="1"/>
          </p:cNvPicPr>
          <p:nvPr/>
        </p:nvPicPr>
        <p:blipFill>
          <a:blip r:embed="rId3"/>
          <a:stretch>
            <a:fillRect/>
          </a:stretch>
        </p:blipFill>
        <p:spPr>
          <a:xfrm>
            <a:off x="-3" y="5710951"/>
            <a:ext cx="11995691" cy="658851"/>
          </a:xfrm>
          <a:prstGeom prst="rect">
            <a:avLst/>
          </a:prstGeom>
        </p:spPr>
      </p:pic>
      <p:pic>
        <p:nvPicPr>
          <p:cNvPr id="13" name="Picture 2">
            <a:hlinkClick r:id="rId4" action="ppaction://hlinksldjump"/>
            <a:extLst>
              <a:ext uri="{FF2B5EF4-FFF2-40B4-BE49-F238E27FC236}">
                <a16:creationId xmlns:a16="http://schemas.microsoft.com/office/drawing/2014/main" id="{81F48249-E590-6FE6-B037-740A1DE5A4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4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CB7F7-59CE-CE7D-292D-3181ADFA0404}"/>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C800AA-06A7-ACA1-0833-03AC212259D5}"/>
              </a:ext>
            </a:extLst>
          </p:cNvPr>
          <p:cNvGraphicFramePr/>
          <p:nvPr>
            <p:extLst>
              <p:ext uri="{D42A27DB-BD31-4B8C-83A1-F6EECF244321}">
                <p14:modId xmlns:p14="http://schemas.microsoft.com/office/powerpoint/2010/main" val="2142712542"/>
              </p:ext>
            </p:extLst>
          </p:nvPr>
        </p:nvGraphicFramePr>
        <p:xfrm>
          <a:off x="0" y="446544"/>
          <a:ext cx="12192000" cy="439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1E4E018D-BEA5-B205-4C1C-7E7530E1D54A}"/>
              </a:ext>
            </a:extLst>
          </p:cNvPr>
          <p:cNvSpPr>
            <a:spLocks noGrp="1"/>
          </p:cNvSpPr>
          <p:nvPr>
            <p:ph type="title"/>
          </p:nvPr>
        </p:nvSpPr>
        <p:spPr>
          <a:xfrm>
            <a:off x="3174569" y="570530"/>
            <a:ext cx="8610600" cy="903245"/>
          </a:xfrm>
        </p:spPr>
        <p:txBody>
          <a:bodyPr>
            <a:normAutofit fontScale="90000"/>
          </a:bodyPr>
          <a:lstStyle/>
          <a:p>
            <a:r>
              <a:rPr lang="en-AU" dirty="0"/>
              <a:t>Address Constraints to Communication</a:t>
            </a:r>
          </a:p>
        </p:txBody>
      </p:sp>
      <p:sp>
        <p:nvSpPr>
          <p:cNvPr id="3" name="Content Placeholder 2">
            <a:extLst>
              <a:ext uri="{FF2B5EF4-FFF2-40B4-BE49-F238E27FC236}">
                <a16:creationId xmlns:a16="http://schemas.microsoft.com/office/drawing/2014/main" id="{DC7767C3-DB4D-D374-793E-AB86E9AB1C58}"/>
              </a:ext>
            </a:extLst>
          </p:cNvPr>
          <p:cNvSpPr>
            <a:spLocks noGrp="1"/>
          </p:cNvSpPr>
          <p:nvPr>
            <p:ph idx="1"/>
          </p:nvPr>
        </p:nvSpPr>
        <p:spPr>
          <a:xfrm>
            <a:off x="0" y="1757334"/>
            <a:ext cx="12192000" cy="562786"/>
          </a:xfrm>
        </p:spPr>
        <p:txBody>
          <a:bodyPr>
            <a:noAutofit/>
          </a:bodyPr>
          <a:lstStyle/>
          <a:p>
            <a:pPr marL="0" indent="0" algn="ctr">
              <a:buNone/>
            </a:pPr>
            <a:r>
              <a:rPr lang="en-US" sz="2000" b="1" dirty="0"/>
              <a:t>Influences on Communication</a:t>
            </a:r>
          </a:p>
          <a:p>
            <a:pPr marL="0" indent="0" algn="ctr">
              <a:buNone/>
            </a:pPr>
            <a:endParaRPr lang="en-US" sz="2000" b="1" dirty="0"/>
          </a:p>
          <a:p>
            <a:pPr marL="0" indent="0" algn="ctr">
              <a:buNone/>
            </a:pPr>
            <a:endParaRPr lang="en-US" sz="2000" b="1" dirty="0"/>
          </a:p>
          <a:p>
            <a:pPr marL="0" indent="0" algn="ctr">
              <a:buNone/>
            </a:pPr>
            <a:endParaRPr lang="en-US" sz="2000" b="1" dirty="0"/>
          </a:p>
          <a:p>
            <a:pPr marL="0" indent="0">
              <a:buNone/>
            </a:pPr>
            <a:r>
              <a:rPr lang="en-US" sz="2000" b="1" dirty="0"/>
              <a:t>Language</a:t>
            </a:r>
          </a:p>
          <a:p>
            <a:pPr marL="0" indent="0">
              <a:buNone/>
            </a:pPr>
            <a:r>
              <a:rPr lang="en-US" sz="2000" dirty="0"/>
              <a:t>» Taking care to speak slowly and clearly</a:t>
            </a:r>
          </a:p>
          <a:p>
            <a:pPr marL="0" indent="0">
              <a:buNone/>
            </a:pPr>
            <a:r>
              <a:rPr lang="en-US" sz="2000" dirty="0"/>
              <a:t>» Use interpreters</a:t>
            </a:r>
          </a:p>
          <a:p>
            <a:pPr marL="0" indent="0">
              <a:buNone/>
            </a:pPr>
            <a:r>
              <a:rPr lang="en-US" sz="2000" dirty="0"/>
              <a:t>» Use translated information</a:t>
            </a:r>
          </a:p>
          <a:p>
            <a:pPr marL="0" indent="0">
              <a:buNone/>
            </a:pPr>
            <a:r>
              <a:rPr lang="en-US" sz="2000" dirty="0"/>
              <a:t>» Avoid the use of slang, sayings or abbreviations</a:t>
            </a:r>
          </a:p>
          <a:p>
            <a:pPr marL="0" indent="0">
              <a:buNone/>
            </a:pPr>
            <a:r>
              <a:rPr lang="en-US" sz="2000" dirty="0"/>
              <a:t>» Ask questions to clarify understanding</a:t>
            </a:r>
          </a:p>
          <a:p>
            <a:pPr marL="0" indent="0" algn="ctr">
              <a:buNone/>
            </a:pPr>
            <a:endParaRPr lang="en-US" sz="2000" b="1" dirty="0"/>
          </a:p>
        </p:txBody>
      </p:sp>
      <p:pic>
        <p:nvPicPr>
          <p:cNvPr id="9" name="Picture 2">
            <a:hlinkClick r:id="rId7" action="ppaction://hlinksldjump"/>
            <a:extLst>
              <a:ext uri="{FF2B5EF4-FFF2-40B4-BE49-F238E27FC236}">
                <a16:creationId xmlns:a16="http://schemas.microsoft.com/office/drawing/2014/main" id="{D2EFB1EC-BB00-FBEF-7FF2-D5555D45BE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929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83968-FDED-EC70-F140-778074D67704}"/>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CE11062-D0B0-1A1C-5F38-886E1B9C9A76}"/>
              </a:ext>
            </a:extLst>
          </p:cNvPr>
          <p:cNvGraphicFramePr/>
          <p:nvPr/>
        </p:nvGraphicFramePr>
        <p:xfrm>
          <a:off x="0" y="446544"/>
          <a:ext cx="12192000" cy="439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1ECDFE69-3C55-3FAB-1099-52D2245676DC}"/>
              </a:ext>
            </a:extLst>
          </p:cNvPr>
          <p:cNvSpPr>
            <a:spLocks noGrp="1"/>
          </p:cNvSpPr>
          <p:nvPr>
            <p:ph type="title"/>
          </p:nvPr>
        </p:nvSpPr>
        <p:spPr>
          <a:xfrm>
            <a:off x="3174569" y="570530"/>
            <a:ext cx="8610600" cy="903245"/>
          </a:xfrm>
        </p:spPr>
        <p:txBody>
          <a:bodyPr>
            <a:normAutofit fontScale="90000"/>
          </a:bodyPr>
          <a:lstStyle/>
          <a:p>
            <a:r>
              <a:rPr lang="en-AU" dirty="0"/>
              <a:t>Address Constraints to Communication</a:t>
            </a:r>
          </a:p>
        </p:txBody>
      </p:sp>
      <p:sp>
        <p:nvSpPr>
          <p:cNvPr id="3" name="Content Placeholder 2">
            <a:extLst>
              <a:ext uri="{FF2B5EF4-FFF2-40B4-BE49-F238E27FC236}">
                <a16:creationId xmlns:a16="http://schemas.microsoft.com/office/drawing/2014/main" id="{348D4D7E-D21E-F783-9625-78F6F62519BB}"/>
              </a:ext>
            </a:extLst>
          </p:cNvPr>
          <p:cNvSpPr>
            <a:spLocks noGrp="1"/>
          </p:cNvSpPr>
          <p:nvPr>
            <p:ph idx="1"/>
          </p:nvPr>
        </p:nvSpPr>
        <p:spPr>
          <a:xfrm>
            <a:off x="0" y="1597761"/>
            <a:ext cx="12192000" cy="562786"/>
          </a:xfrm>
        </p:spPr>
        <p:txBody>
          <a:bodyPr>
            <a:noAutofit/>
          </a:bodyPr>
          <a:lstStyle/>
          <a:p>
            <a:pPr marL="0" indent="0" algn="ctr">
              <a:buNone/>
            </a:pPr>
            <a:r>
              <a:rPr lang="en-US" sz="2000" b="1" dirty="0"/>
              <a:t>Influences on Communication</a:t>
            </a:r>
          </a:p>
          <a:p>
            <a:pPr marL="0" indent="0" algn="ctr">
              <a:buNone/>
            </a:pPr>
            <a:endParaRPr lang="en-US" sz="2000" b="1" dirty="0"/>
          </a:p>
          <a:p>
            <a:pPr marL="0" indent="0" algn="ctr">
              <a:buNone/>
            </a:pPr>
            <a:endParaRPr lang="en-US" sz="2000" b="1" dirty="0"/>
          </a:p>
          <a:p>
            <a:pPr marL="0" indent="0" algn="ctr">
              <a:buNone/>
            </a:pPr>
            <a:endParaRPr lang="en-US" sz="2000" b="1" dirty="0"/>
          </a:p>
          <a:p>
            <a:pPr marL="0" indent="0">
              <a:buNone/>
            </a:pPr>
            <a:r>
              <a:rPr lang="en-US" sz="2000" b="1" dirty="0"/>
              <a:t>Cultural Differences</a:t>
            </a:r>
          </a:p>
          <a:p>
            <a:pPr marL="0" indent="0">
              <a:buNone/>
            </a:pPr>
            <a:r>
              <a:rPr lang="en-US" sz="2000" dirty="0"/>
              <a:t>Cultural differences such as language can cause communication barriers and misunderstandings. Some cultures have various beliefs and values when it comes to illness and medical treatment.</a:t>
            </a:r>
          </a:p>
          <a:p>
            <a:pPr marL="0" indent="0">
              <a:buNone/>
            </a:pPr>
            <a:r>
              <a:rPr lang="en-US" sz="2000" dirty="0"/>
              <a:t>» The Chinese believe that a person’s behaviour is a reflection of their family. Because of this, clients are unlikely to discuss symptoms or seek assistance for depression, anxiety or other mental health conditions.</a:t>
            </a:r>
          </a:p>
          <a:p>
            <a:pPr marL="0" indent="0">
              <a:buNone/>
            </a:pPr>
            <a:r>
              <a:rPr lang="en-US" sz="2000" dirty="0"/>
              <a:t>» Pacific Islanders such as people from Fiji, Samoa and Tonga place a great significance of their extended family. The oldest male in the family with often be the spokesperson for all members of the family. They will decide the medical treatment and care of others in their family. Their decisions are respected and not questioned.</a:t>
            </a:r>
          </a:p>
        </p:txBody>
      </p:sp>
      <p:pic>
        <p:nvPicPr>
          <p:cNvPr id="9" name="Picture 2">
            <a:hlinkClick r:id="rId7" action="ppaction://hlinksldjump"/>
            <a:extLst>
              <a:ext uri="{FF2B5EF4-FFF2-40B4-BE49-F238E27FC236}">
                <a16:creationId xmlns:a16="http://schemas.microsoft.com/office/drawing/2014/main" id="{E61DA163-305A-754D-91E0-690853F307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83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330BC-0D66-A5DC-45B4-89A7EC035B29}"/>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CD44B85-8FC4-1617-BB63-8ACCFF3C68A0}"/>
              </a:ext>
            </a:extLst>
          </p:cNvPr>
          <p:cNvGraphicFramePr/>
          <p:nvPr/>
        </p:nvGraphicFramePr>
        <p:xfrm>
          <a:off x="0" y="446544"/>
          <a:ext cx="12192000" cy="439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453FE0-5BA0-B3B1-2DEE-95C8F1ABFA34}"/>
              </a:ext>
            </a:extLst>
          </p:cNvPr>
          <p:cNvSpPr>
            <a:spLocks noGrp="1"/>
          </p:cNvSpPr>
          <p:nvPr>
            <p:ph type="title"/>
          </p:nvPr>
        </p:nvSpPr>
        <p:spPr>
          <a:xfrm>
            <a:off x="3174569" y="570530"/>
            <a:ext cx="8610600" cy="903245"/>
          </a:xfrm>
        </p:spPr>
        <p:txBody>
          <a:bodyPr>
            <a:normAutofit fontScale="90000"/>
          </a:bodyPr>
          <a:lstStyle/>
          <a:p>
            <a:r>
              <a:rPr lang="en-AU" dirty="0"/>
              <a:t>Address Constraints to Communication</a:t>
            </a:r>
          </a:p>
        </p:txBody>
      </p:sp>
      <p:sp>
        <p:nvSpPr>
          <p:cNvPr id="3" name="Content Placeholder 2">
            <a:extLst>
              <a:ext uri="{FF2B5EF4-FFF2-40B4-BE49-F238E27FC236}">
                <a16:creationId xmlns:a16="http://schemas.microsoft.com/office/drawing/2014/main" id="{4ED7A2AA-2EF5-0B90-4534-F5FB51DCA5D0}"/>
              </a:ext>
            </a:extLst>
          </p:cNvPr>
          <p:cNvSpPr>
            <a:spLocks noGrp="1"/>
          </p:cNvSpPr>
          <p:nvPr>
            <p:ph idx="1"/>
          </p:nvPr>
        </p:nvSpPr>
        <p:spPr>
          <a:xfrm>
            <a:off x="0" y="1597761"/>
            <a:ext cx="12192000" cy="562786"/>
          </a:xfrm>
        </p:spPr>
        <p:txBody>
          <a:bodyPr>
            <a:noAutofit/>
          </a:bodyPr>
          <a:lstStyle/>
          <a:p>
            <a:pPr marL="0" indent="0" algn="ctr">
              <a:buNone/>
            </a:pPr>
            <a:r>
              <a:rPr lang="en-US" sz="2000" b="1" dirty="0"/>
              <a:t>Influences on Communication</a:t>
            </a:r>
          </a:p>
          <a:p>
            <a:pPr marL="0" indent="0" algn="ctr">
              <a:buNone/>
            </a:pPr>
            <a:endParaRPr lang="en-US" sz="2000" b="1" dirty="0"/>
          </a:p>
          <a:p>
            <a:pPr marL="0" indent="0" algn="ctr">
              <a:buNone/>
            </a:pPr>
            <a:endParaRPr lang="en-US" sz="2000" b="1" dirty="0"/>
          </a:p>
          <a:p>
            <a:pPr marL="0" indent="0" algn="ctr">
              <a:buNone/>
            </a:pPr>
            <a:endParaRPr lang="en-US" sz="2000" b="1" dirty="0"/>
          </a:p>
          <a:p>
            <a:pPr marL="0" indent="0">
              <a:buNone/>
            </a:pPr>
            <a:r>
              <a:rPr lang="en-US" sz="2000" b="1" dirty="0"/>
              <a:t>Religion</a:t>
            </a:r>
          </a:p>
          <a:p>
            <a:pPr marL="0" indent="0">
              <a:buNone/>
            </a:pPr>
            <a:r>
              <a:rPr lang="en-US" sz="2000" dirty="0"/>
              <a:t>Those with strong religious or spiritual beliefs may have vastly different ideas and opinions about what constitutes appropriate life practices or behaviours. These beliefs, or the discrepancy between the beliefs, can potentially impact how people communicate with each other. </a:t>
            </a:r>
          </a:p>
        </p:txBody>
      </p:sp>
      <p:pic>
        <p:nvPicPr>
          <p:cNvPr id="6" name="Picture 5">
            <a:extLst>
              <a:ext uri="{FF2B5EF4-FFF2-40B4-BE49-F238E27FC236}">
                <a16:creationId xmlns:a16="http://schemas.microsoft.com/office/drawing/2014/main" id="{C82C0D33-25E1-A6ED-AB06-B6A301B5E49E}"/>
              </a:ext>
            </a:extLst>
          </p:cNvPr>
          <p:cNvPicPr>
            <a:picLocks noChangeAspect="1"/>
          </p:cNvPicPr>
          <p:nvPr/>
        </p:nvPicPr>
        <p:blipFill>
          <a:blip r:embed="rId7"/>
          <a:stretch>
            <a:fillRect/>
          </a:stretch>
        </p:blipFill>
        <p:spPr>
          <a:xfrm>
            <a:off x="1752354" y="4650960"/>
            <a:ext cx="8213056" cy="2084788"/>
          </a:xfrm>
          <a:prstGeom prst="rect">
            <a:avLst/>
          </a:prstGeom>
        </p:spPr>
      </p:pic>
      <p:pic>
        <p:nvPicPr>
          <p:cNvPr id="11" name="Picture 2">
            <a:hlinkClick r:id="rId8" action="ppaction://hlinksldjump"/>
            <a:extLst>
              <a:ext uri="{FF2B5EF4-FFF2-40B4-BE49-F238E27FC236}">
                <a16:creationId xmlns:a16="http://schemas.microsoft.com/office/drawing/2014/main" id="{C6D3861F-1F24-B144-D8D7-613F194AE6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33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3620D-B15E-6B6D-D6E9-3119A9D91EE6}"/>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6633B87-3B90-B6D8-875A-7CF8722F9F48}"/>
              </a:ext>
            </a:extLst>
          </p:cNvPr>
          <p:cNvGraphicFramePr/>
          <p:nvPr/>
        </p:nvGraphicFramePr>
        <p:xfrm>
          <a:off x="0" y="446544"/>
          <a:ext cx="12192000" cy="439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277C1244-ECCB-EE66-CE68-EC387838734B}"/>
              </a:ext>
            </a:extLst>
          </p:cNvPr>
          <p:cNvSpPr>
            <a:spLocks noGrp="1"/>
          </p:cNvSpPr>
          <p:nvPr>
            <p:ph type="title"/>
          </p:nvPr>
        </p:nvSpPr>
        <p:spPr>
          <a:xfrm>
            <a:off x="3174569" y="570530"/>
            <a:ext cx="8610600" cy="903245"/>
          </a:xfrm>
        </p:spPr>
        <p:txBody>
          <a:bodyPr>
            <a:normAutofit fontScale="90000"/>
          </a:bodyPr>
          <a:lstStyle/>
          <a:p>
            <a:r>
              <a:rPr lang="en-AU" dirty="0"/>
              <a:t>Address Constraints to Communication</a:t>
            </a:r>
          </a:p>
        </p:txBody>
      </p:sp>
      <p:sp>
        <p:nvSpPr>
          <p:cNvPr id="3" name="Content Placeholder 2">
            <a:extLst>
              <a:ext uri="{FF2B5EF4-FFF2-40B4-BE49-F238E27FC236}">
                <a16:creationId xmlns:a16="http://schemas.microsoft.com/office/drawing/2014/main" id="{726E7A35-6B9A-F646-8FAB-8850BA486CC3}"/>
              </a:ext>
            </a:extLst>
          </p:cNvPr>
          <p:cNvSpPr>
            <a:spLocks noGrp="1"/>
          </p:cNvSpPr>
          <p:nvPr>
            <p:ph idx="1"/>
          </p:nvPr>
        </p:nvSpPr>
        <p:spPr>
          <a:xfrm>
            <a:off x="0" y="1597760"/>
            <a:ext cx="12192000" cy="2896747"/>
          </a:xfrm>
        </p:spPr>
        <p:txBody>
          <a:bodyPr>
            <a:noAutofit/>
          </a:bodyPr>
          <a:lstStyle/>
          <a:p>
            <a:pPr marL="0" indent="0" algn="ctr">
              <a:buNone/>
            </a:pPr>
            <a:r>
              <a:rPr lang="en-US" sz="2000" b="1" dirty="0"/>
              <a:t>Influences on Communication</a:t>
            </a:r>
          </a:p>
          <a:p>
            <a:pPr marL="0" indent="0" algn="ctr">
              <a:buNone/>
            </a:pPr>
            <a:endParaRPr lang="en-US" sz="2000" b="1" dirty="0"/>
          </a:p>
          <a:p>
            <a:pPr marL="0" indent="0" algn="ctr">
              <a:buNone/>
            </a:pPr>
            <a:endParaRPr lang="en-US" sz="2000" b="1" dirty="0"/>
          </a:p>
          <a:p>
            <a:pPr marL="0" indent="0" algn="ctr">
              <a:buNone/>
            </a:pPr>
            <a:endParaRPr lang="en-US" sz="2000" b="1" dirty="0"/>
          </a:p>
          <a:p>
            <a:pPr marL="0" indent="0">
              <a:buNone/>
            </a:pPr>
            <a:r>
              <a:rPr lang="en-US" sz="2000" b="1" dirty="0"/>
              <a:t>Emotional State</a:t>
            </a:r>
          </a:p>
          <a:p>
            <a:pPr marL="0" indent="0">
              <a:buNone/>
            </a:pPr>
            <a:r>
              <a:rPr lang="en-US" sz="2000" dirty="0"/>
              <a:t>Respond to distressed people in a relaxed and calming manner, continuing with the active listening and open communication. Identify that someone is distressed by their language or simply through observation. These signs may include:</a:t>
            </a:r>
          </a:p>
        </p:txBody>
      </p:sp>
      <p:sp>
        <p:nvSpPr>
          <p:cNvPr id="5" name="Content Placeholder 2">
            <a:extLst>
              <a:ext uri="{FF2B5EF4-FFF2-40B4-BE49-F238E27FC236}">
                <a16:creationId xmlns:a16="http://schemas.microsoft.com/office/drawing/2014/main" id="{7E8B35FC-2EDF-5CE7-E98B-607DB3F497C3}"/>
              </a:ext>
            </a:extLst>
          </p:cNvPr>
          <p:cNvSpPr txBox="1">
            <a:spLocks/>
          </p:cNvSpPr>
          <p:nvPr/>
        </p:nvSpPr>
        <p:spPr>
          <a:xfrm>
            <a:off x="0" y="4642459"/>
            <a:ext cx="12192000" cy="1348658"/>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dirty="0"/>
              <a:t>» Paleness</a:t>
            </a:r>
          </a:p>
          <a:p>
            <a:pPr marL="0" indent="0">
              <a:buFont typeface="Arial" panose="020B0604020202020204" pitchFamily="34" charset="0"/>
              <a:buNone/>
            </a:pPr>
            <a:r>
              <a:rPr lang="en-US" sz="2000" dirty="0"/>
              <a:t>» Excessive sweating</a:t>
            </a:r>
          </a:p>
          <a:p>
            <a:pPr marL="0" indent="0">
              <a:buFont typeface="Arial" panose="020B0604020202020204" pitchFamily="34" charset="0"/>
              <a:buNone/>
            </a:pPr>
            <a:r>
              <a:rPr lang="en-US" sz="2000" dirty="0"/>
              <a:t>» Tearful or crying</a:t>
            </a:r>
          </a:p>
          <a:p>
            <a:pPr marL="0" indent="0">
              <a:buFont typeface="Arial" panose="020B0604020202020204" pitchFamily="34" charset="0"/>
              <a:buNone/>
            </a:pPr>
            <a:r>
              <a:rPr lang="en-US" sz="2000" dirty="0"/>
              <a:t>» Anxiety</a:t>
            </a:r>
          </a:p>
          <a:p>
            <a:pPr marL="0" indent="0">
              <a:buFont typeface="Arial" panose="020B0604020202020204" pitchFamily="34" charset="0"/>
              <a:buNone/>
            </a:pPr>
            <a:r>
              <a:rPr lang="en-US" sz="2000" dirty="0"/>
              <a:t>» Aggressive and displaying anger</a:t>
            </a:r>
          </a:p>
          <a:p>
            <a:pPr marL="0" indent="0">
              <a:buFont typeface="Arial" panose="020B0604020202020204" pitchFamily="34" charset="0"/>
              <a:buNone/>
            </a:pPr>
            <a:r>
              <a:rPr lang="en-US" sz="2000" dirty="0"/>
              <a:t>» Talking very quickly and seem confused</a:t>
            </a:r>
          </a:p>
        </p:txBody>
      </p:sp>
      <p:pic>
        <p:nvPicPr>
          <p:cNvPr id="11" name="Picture 2">
            <a:hlinkClick r:id="rId7" action="ppaction://hlinksldjump"/>
            <a:extLst>
              <a:ext uri="{FF2B5EF4-FFF2-40B4-BE49-F238E27FC236}">
                <a16:creationId xmlns:a16="http://schemas.microsoft.com/office/drawing/2014/main" id="{23F839D4-FDD9-E377-E70C-93CBB7CB46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59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19EF-174F-2790-3FE3-E753EAF67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E37C9-0DEA-5ACD-FF52-B3A6D4769317}"/>
              </a:ext>
            </a:extLst>
          </p:cNvPr>
          <p:cNvSpPr>
            <a:spLocks noGrp="1"/>
          </p:cNvSpPr>
          <p:nvPr>
            <p:ph type="title"/>
          </p:nvPr>
        </p:nvSpPr>
        <p:spPr>
          <a:xfrm>
            <a:off x="1906292" y="0"/>
            <a:ext cx="10285708" cy="1293028"/>
          </a:xfrm>
        </p:spPr>
        <p:txBody>
          <a:bodyPr>
            <a:normAutofit/>
          </a:bodyPr>
          <a:lstStyle/>
          <a:p>
            <a:r>
              <a:rPr lang="en-US" dirty="0"/>
              <a:t>1. Small Group Brainstorming Activity - Effective Communication</a:t>
            </a:r>
            <a:endParaRPr lang="en-AU" dirty="0"/>
          </a:p>
        </p:txBody>
      </p:sp>
      <p:pic>
        <p:nvPicPr>
          <p:cNvPr id="1026" name="Picture 2" descr="Benefits of Extracurricular Activities for College Students">
            <a:extLst>
              <a:ext uri="{FF2B5EF4-FFF2-40B4-BE49-F238E27FC236}">
                <a16:creationId xmlns:a16="http://schemas.microsoft.com/office/drawing/2014/main" id="{E3700B44-60AC-84ED-8EA1-1CE56C1B79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1C8D9B68-8A54-8D97-04E8-BD73F6E30B3D}"/>
              </a:ext>
            </a:extLst>
          </p:cNvPr>
          <p:cNvSpPr txBox="1">
            <a:spLocks/>
          </p:cNvSpPr>
          <p:nvPr/>
        </p:nvSpPr>
        <p:spPr>
          <a:xfrm>
            <a:off x="0" y="1416937"/>
            <a:ext cx="12192000" cy="1512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For this activity, you should break into groups of 4-5. You are to do a brainstorming session that looks at the benefits of effective communication, and the risks when communication is not effective.</a:t>
            </a:r>
          </a:p>
          <a:p>
            <a:pPr marL="0" indent="0">
              <a:buNone/>
            </a:pPr>
            <a:r>
              <a:rPr lang="en-US" dirty="0"/>
              <a:t>What are the risks of not communicating effectively?</a:t>
            </a:r>
            <a:endParaRPr lang="en-AU" dirty="0"/>
          </a:p>
        </p:txBody>
      </p:sp>
      <p:pic>
        <p:nvPicPr>
          <p:cNvPr id="6" name="Picture 5">
            <a:extLst>
              <a:ext uri="{FF2B5EF4-FFF2-40B4-BE49-F238E27FC236}">
                <a16:creationId xmlns:a16="http://schemas.microsoft.com/office/drawing/2014/main" id="{EA647C5A-A996-A80D-FB63-2A3E54F4A676}"/>
              </a:ext>
            </a:extLst>
          </p:cNvPr>
          <p:cNvPicPr>
            <a:picLocks noChangeAspect="1"/>
          </p:cNvPicPr>
          <p:nvPr/>
        </p:nvPicPr>
        <p:blipFill>
          <a:blip r:embed="rId3"/>
          <a:stretch>
            <a:fillRect/>
          </a:stretch>
        </p:blipFill>
        <p:spPr>
          <a:xfrm>
            <a:off x="1218720" y="2913682"/>
            <a:ext cx="9990713" cy="3736172"/>
          </a:xfrm>
          <a:prstGeom prst="rect">
            <a:avLst/>
          </a:prstGeom>
        </p:spPr>
      </p:pic>
      <p:pic>
        <p:nvPicPr>
          <p:cNvPr id="7" name="Picture 6">
            <a:extLst>
              <a:ext uri="{FF2B5EF4-FFF2-40B4-BE49-F238E27FC236}">
                <a16:creationId xmlns:a16="http://schemas.microsoft.com/office/drawing/2014/main" id="{C3C0ED2C-B3CA-72CE-3F9F-E4D29DAD4600}"/>
              </a:ext>
            </a:extLst>
          </p:cNvPr>
          <p:cNvPicPr>
            <a:picLocks noChangeAspect="1"/>
          </p:cNvPicPr>
          <p:nvPr/>
        </p:nvPicPr>
        <p:blipFill>
          <a:blip r:embed="rId4"/>
          <a:stretch>
            <a:fillRect/>
          </a:stretch>
        </p:blipFill>
        <p:spPr>
          <a:xfrm>
            <a:off x="1346498" y="3026679"/>
            <a:ext cx="3519970" cy="284368"/>
          </a:xfrm>
          <a:prstGeom prst="rect">
            <a:avLst/>
          </a:prstGeom>
        </p:spPr>
      </p:pic>
      <p:pic>
        <p:nvPicPr>
          <p:cNvPr id="8" name="Picture 7">
            <a:extLst>
              <a:ext uri="{FF2B5EF4-FFF2-40B4-BE49-F238E27FC236}">
                <a16:creationId xmlns:a16="http://schemas.microsoft.com/office/drawing/2014/main" id="{31F2964C-1C77-76E9-C7CB-D3E2493FD87F}"/>
              </a:ext>
            </a:extLst>
          </p:cNvPr>
          <p:cNvPicPr>
            <a:picLocks noChangeAspect="1"/>
          </p:cNvPicPr>
          <p:nvPr/>
        </p:nvPicPr>
        <p:blipFill>
          <a:blip r:embed="rId4"/>
          <a:stretch>
            <a:fillRect/>
          </a:stretch>
        </p:blipFill>
        <p:spPr>
          <a:xfrm>
            <a:off x="1346498" y="3498743"/>
            <a:ext cx="3519970" cy="284368"/>
          </a:xfrm>
          <a:prstGeom prst="rect">
            <a:avLst/>
          </a:prstGeom>
        </p:spPr>
      </p:pic>
      <p:pic>
        <p:nvPicPr>
          <p:cNvPr id="9" name="Picture 8">
            <a:extLst>
              <a:ext uri="{FF2B5EF4-FFF2-40B4-BE49-F238E27FC236}">
                <a16:creationId xmlns:a16="http://schemas.microsoft.com/office/drawing/2014/main" id="{4F10E47B-FFF4-9E8E-6D08-8B8E31D1F84E}"/>
              </a:ext>
            </a:extLst>
          </p:cNvPr>
          <p:cNvPicPr>
            <a:picLocks noChangeAspect="1"/>
          </p:cNvPicPr>
          <p:nvPr/>
        </p:nvPicPr>
        <p:blipFill>
          <a:blip r:embed="rId4"/>
          <a:stretch>
            <a:fillRect/>
          </a:stretch>
        </p:blipFill>
        <p:spPr>
          <a:xfrm>
            <a:off x="1346497" y="3928821"/>
            <a:ext cx="4077909" cy="329442"/>
          </a:xfrm>
          <a:prstGeom prst="rect">
            <a:avLst/>
          </a:prstGeom>
        </p:spPr>
      </p:pic>
      <p:pic>
        <p:nvPicPr>
          <p:cNvPr id="14" name="Picture 2">
            <a:hlinkClick r:id="rId5" action="ppaction://hlinksldjump"/>
            <a:extLst>
              <a:ext uri="{FF2B5EF4-FFF2-40B4-BE49-F238E27FC236}">
                <a16:creationId xmlns:a16="http://schemas.microsoft.com/office/drawing/2014/main" id="{308221F1-DE6D-5863-C158-4E32144501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9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07FA17-33CF-BECB-699C-05A75A09D76B}"/>
              </a:ext>
            </a:extLst>
          </p:cNvPr>
          <p:cNvSpPr>
            <a:spLocks noGrp="1"/>
          </p:cNvSpPr>
          <p:nvPr>
            <p:ph type="title"/>
          </p:nvPr>
        </p:nvSpPr>
        <p:spPr>
          <a:xfrm>
            <a:off x="3174569" y="570530"/>
            <a:ext cx="8610600" cy="903245"/>
          </a:xfrm>
        </p:spPr>
        <p:txBody>
          <a:bodyPr>
            <a:normAutofit fontScale="90000"/>
          </a:bodyPr>
          <a:lstStyle/>
          <a:p>
            <a:r>
              <a:rPr lang="en-AU" dirty="0"/>
              <a:t>Address Constraints to Communication</a:t>
            </a:r>
          </a:p>
        </p:txBody>
      </p:sp>
      <p:sp>
        <p:nvSpPr>
          <p:cNvPr id="5" name="Content Placeholder 2">
            <a:extLst>
              <a:ext uri="{FF2B5EF4-FFF2-40B4-BE49-F238E27FC236}">
                <a16:creationId xmlns:a16="http://schemas.microsoft.com/office/drawing/2014/main" id="{472E6A45-43B8-CAAD-185B-377B44A46696}"/>
              </a:ext>
            </a:extLst>
          </p:cNvPr>
          <p:cNvSpPr>
            <a:spLocks noGrp="1"/>
          </p:cNvSpPr>
          <p:nvPr>
            <p:ph idx="1"/>
          </p:nvPr>
        </p:nvSpPr>
        <p:spPr>
          <a:xfrm>
            <a:off x="685800" y="1666983"/>
            <a:ext cx="10820400" cy="903245"/>
          </a:xfrm>
        </p:spPr>
        <p:txBody>
          <a:bodyPr>
            <a:noAutofit/>
          </a:bodyPr>
          <a:lstStyle/>
          <a:p>
            <a:pPr marL="0" indent="0" algn="ctr">
              <a:buNone/>
            </a:pPr>
            <a:r>
              <a:rPr lang="en-US" sz="2000" b="1" dirty="0"/>
              <a:t>Influences on Communication</a:t>
            </a:r>
          </a:p>
          <a:p>
            <a:pPr marL="0" indent="0">
              <a:buNone/>
            </a:pPr>
            <a:r>
              <a:rPr lang="en-US" sz="2000" b="1" dirty="0"/>
              <a:t>Emotional State</a:t>
            </a:r>
          </a:p>
        </p:txBody>
      </p:sp>
      <p:pic>
        <p:nvPicPr>
          <p:cNvPr id="8" name="Picture 7">
            <a:extLst>
              <a:ext uri="{FF2B5EF4-FFF2-40B4-BE49-F238E27FC236}">
                <a16:creationId xmlns:a16="http://schemas.microsoft.com/office/drawing/2014/main" id="{E51017E3-693E-0120-BD08-A8F0D42026FF}"/>
              </a:ext>
            </a:extLst>
          </p:cNvPr>
          <p:cNvPicPr>
            <a:picLocks noChangeAspect="1"/>
          </p:cNvPicPr>
          <p:nvPr/>
        </p:nvPicPr>
        <p:blipFill>
          <a:blip r:embed="rId2"/>
          <a:stretch>
            <a:fillRect/>
          </a:stretch>
        </p:blipFill>
        <p:spPr>
          <a:xfrm>
            <a:off x="2849868" y="2086359"/>
            <a:ext cx="7303532" cy="4771641"/>
          </a:xfrm>
          <a:prstGeom prst="rect">
            <a:avLst/>
          </a:prstGeom>
        </p:spPr>
      </p:pic>
      <p:pic>
        <p:nvPicPr>
          <p:cNvPr id="13" name="Picture 2">
            <a:hlinkClick r:id="rId3" action="ppaction://hlinksldjump"/>
            <a:extLst>
              <a:ext uri="{FF2B5EF4-FFF2-40B4-BE49-F238E27FC236}">
                <a16:creationId xmlns:a16="http://schemas.microsoft.com/office/drawing/2014/main" id="{EAB8E5EB-F7AE-7E10-9BCC-1DCDB592D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68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74EDF-9F30-3E7C-C827-A9FE3EFBF367}"/>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933AB77-2C17-771A-6D5F-9D96CE28C4A0}"/>
              </a:ext>
            </a:extLst>
          </p:cNvPr>
          <p:cNvGraphicFramePr/>
          <p:nvPr/>
        </p:nvGraphicFramePr>
        <p:xfrm>
          <a:off x="0" y="136575"/>
          <a:ext cx="12192000" cy="439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20D20CC0-FC6E-0F06-C3E9-D5581328EE1D}"/>
              </a:ext>
            </a:extLst>
          </p:cNvPr>
          <p:cNvSpPr>
            <a:spLocks noGrp="1"/>
          </p:cNvSpPr>
          <p:nvPr>
            <p:ph type="title"/>
          </p:nvPr>
        </p:nvSpPr>
        <p:spPr>
          <a:xfrm>
            <a:off x="3174569" y="570530"/>
            <a:ext cx="8610600" cy="903245"/>
          </a:xfrm>
        </p:spPr>
        <p:txBody>
          <a:bodyPr>
            <a:normAutofit fontScale="90000"/>
          </a:bodyPr>
          <a:lstStyle/>
          <a:p>
            <a:r>
              <a:rPr lang="en-AU" dirty="0"/>
              <a:t>Address Constraints to Communication</a:t>
            </a:r>
          </a:p>
        </p:txBody>
      </p:sp>
      <p:sp>
        <p:nvSpPr>
          <p:cNvPr id="3" name="Content Placeholder 2">
            <a:extLst>
              <a:ext uri="{FF2B5EF4-FFF2-40B4-BE49-F238E27FC236}">
                <a16:creationId xmlns:a16="http://schemas.microsoft.com/office/drawing/2014/main" id="{A83E0C8E-D78F-6406-CA85-619375DC1111}"/>
              </a:ext>
            </a:extLst>
          </p:cNvPr>
          <p:cNvSpPr>
            <a:spLocks noGrp="1"/>
          </p:cNvSpPr>
          <p:nvPr>
            <p:ph idx="1"/>
          </p:nvPr>
        </p:nvSpPr>
        <p:spPr>
          <a:xfrm>
            <a:off x="0" y="1568199"/>
            <a:ext cx="12192000" cy="5260240"/>
          </a:xfrm>
        </p:spPr>
        <p:txBody>
          <a:bodyPr>
            <a:noAutofit/>
          </a:bodyPr>
          <a:lstStyle/>
          <a:p>
            <a:pPr marL="0" indent="0" algn="ctr">
              <a:buNone/>
            </a:pPr>
            <a:r>
              <a:rPr lang="en-US" sz="2000" b="1" dirty="0"/>
              <a:t>Influences on Communication</a:t>
            </a:r>
          </a:p>
          <a:p>
            <a:pPr marL="0" indent="0" algn="ctr">
              <a:buNone/>
            </a:pPr>
            <a:endParaRPr lang="en-US" sz="2000" b="1" dirty="0"/>
          </a:p>
          <a:p>
            <a:pPr marL="0" indent="0" algn="ctr">
              <a:buNone/>
            </a:pPr>
            <a:endParaRPr lang="en-US" sz="2000" b="1" dirty="0"/>
          </a:p>
          <a:p>
            <a:pPr marL="0" indent="0">
              <a:buNone/>
            </a:pPr>
            <a:r>
              <a:rPr lang="en-US" sz="2000" b="1" dirty="0"/>
              <a:t>Disability</a:t>
            </a:r>
          </a:p>
          <a:p>
            <a:pPr marL="0" indent="0">
              <a:buNone/>
            </a:pPr>
            <a:r>
              <a:rPr lang="en-US" sz="2000" dirty="0"/>
              <a:t>Physical disabilities; hearing problems, or speech difficulties that may affect verbal communication. A lack of sight or total blindness creates a barrier for non-verbal communication.</a:t>
            </a:r>
          </a:p>
          <a:p>
            <a:pPr marL="0" indent="0">
              <a:buNone/>
            </a:pPr>
            <a:r>
              <a:rPr lang="en-US" sz="2000" b="1" dirty="0"/>
              <a:t>Health</a:t>
            </a:r>
          </a:p>
          <a:p>
            <a:pPr marL="0" indent="0">
              <a:buNone/>
            </a:pPr>
            <a:r>
              <a:rPr lang="en-US" sz="2000" dirty="0"/>
              <a:t>Unwell clients in either a physical or mental state, be aware that their responses and understanding of questions may be delayed or confused. </a:t>
            </a:r>
          </a:p>
        </p:txBody>
      </p:sp>
      <p:pic>
        <p:nvPicPr>
          <p:cNvPr id="9" name="Picture 2">
            <a:hlinkClick r:id="rId7" action="ppaction://hlinksldjump"/>
            <a:extLst>
              <a:ext uri="{FF2B5EF4-FFF2-40B4-BE49-F238E27FC236}">
                <a16:creationId xmlns:a16="http://schemas.microsoft.com/office/drawing/2014/main" id="{BCDEDF88-15F6-F142-E336-FDBB230ED9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E1D091-BAFD-DB94-0AAB-BC223EAFF207}"/>
              </a:ext>
            </a:extLst>
          </p:cNvPr>
          <p:cNvSpPr txBox="1"/>
          <p:nvPr/>
        </p:nvSpPr>
        <p:spPr>
          <a:xfrm>
            <a:off x="98156" y="5364140"/>
            <a:ext cx="11515160" cy="646331"/>
          </a:xfrm>
          <a:prstGeom prst="rect">
            <a:avLst/>
          </a:prstGeom>
          <a:noFill/>
        </p:spPr>
        <p:txBody>
          <a:bodyPr wrap="square">
            <a:spAutoFit/>
          </a:bodyPr>
          <a:lstStyle/>
          <a:p>
            <a:r>
              <a:rPr lang="en-US" dirty="0">
                <a:hlinkClick r:id="rId9"/>
              </a:rPr>
              <a:t>How Generations Influence Communication Styles, Habits, and Behaviors - Week 1: What Influences the Way People Communicate? | Coursera</a:t>
            </a:r>
            <a:endParaRPr lang="en-AU" dirty="0"/>
          </a:p>
        </p:txBody>
      </p:sp>
    </p:spTree>
    <p:extLst>
      <p:ext uri="{BB962C8B-B14F-4D97-AF65-F5344CB8AC3E}">
        <p14:creationId xmlns:p14="http://schemas.microsoft.com/office/powerpoint/2010/main" val="3486064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F6FE-F1D1-FCD1-44DA-5A032408817E}"/>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DCE1FD-572D-4018-AB68-3C7255CC3393}"/>
              </a:ext>
            </a:extLst>
          </p:cNvPr>
          <p:cNvGraphicFramePr/>
          <p:nvPr>
            <p:extLst>
              <p:ext uri="{D42A27DB-BD31-4B8C-83A1-F6EECF244321}">
                <p14:modId xmlns:p14="http://schemas.microsoft.com/office/powerpoint/2010/main" val="1249400470"/>
              </p:ext>
            </p:extLst>
          </p:nvPr>
        </p:nvGraphicFramePr>
        <p:xfrm>
          <a:off x="0" y="136575"/>
          <a:ext cx="12192000" cy="439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E05CC914-7A35-FB9A-F4E1-72B5490CAA87}"/>
              </a:ext>
            </a:extLst>
          </p:cNvPr>
          <p:cNvSpPr>
            <a:spLocks noGrp="1"/>
          </p:cNvSpPr>
          <p:nvPr>
            <p:ph type="title"/>
          </p:nvPr>
        </p:nvSpPr>
        <p:spPr>
          <a:xfrm>
            <a:off x="3174569" y="570530"/>
            <a:ext cx="8610600" cy="903245"/>
          </a:xfrm>
        </p:spPr>
        <p:txBody>
          <a:bodyPr>
            <a:normAutofit fontScale="90000"/>
          </a:bodyPr>
          <a:lstStyle/>
          <a:p>
            <a:r>
              <a:rPr lang="en-AU" dirty="0"/>
              <a:t>Address Constraints to Communication</a:t>
            </a:r>
          </a:p>
        </p:txBody>
      </p:sp>
      <p:sp>
        <p:nvSpPr>
          <p:cNvPr id="3" name="Content Placeholder 2">
            <a:extLst>
              <a:ext uri="{FF2B5EF4-FFF2-40B4-BE49-F238E27FC236}">
                <a16:creationId xmlns:a16="http://schemas.microsoft.com/office/drawing/2014/main" id="{9D99EB29-9EB1-3428-3C10-5BBDA75BC2BD}"/>
              </a:ext>
            </a:extLst>
          </p:cNvPr>
          <p:cNvSpPr>
            <a:spLocks noGrp="1"/>
          </p:cNvSpPr>
          <p:nvPr>
            <p:ph idx="1"/>
          </p:nvPr>
        </p:nvSpPr>
        <p:spPr>
          <a:xfrm>
            <a:off x="0" y="1568199"/>
            <a:ext cx="12192000" cy="2337374"/>
          </a:xfrm>
        </p:spPr>
        <p:txBody>
          <a:bodyPr>
            <a:noAutofit/>
          </a:bodyPr>
          <a:lstStyle/>
          <a:p>
            <a:pPr marL="0" indent="0" algn="ctr">
              <a:buNone/>
            </a:pPr>
            <a:r>
              <a:rPr lang="en-US" sz="2000" b="1" dirty="0"/>
              <a:t>Influences on Communication</a:t>
            </a:r>
          </a:p>
          <a:p>
            <a:pPr marL="0" indent="0" algn="ctr">
              <a:buNone/>
            </a:pPr>
            <a:endParaRPr lang="en-US" sz="2000" b="1" dirty="0"/>
          </a:p>
          <a:p>
            <a:pPr marL="0" indent="0" algn="ctr">
              <a:buNone/>
            </a:pPr>
            <a:endParaRPr lang="en-US" sz="2000" b="1" dirty="0"/>
          </a:p>
          <a:p>
            <a:pPr marL="0" indent="0">
              <a:buNone/>
            </a:pPr>
            <a:r>
              <a:rPr lang="en-US" sz="2000" b="1" dirty="0"/>
              <a:t>Age</a:t>
            </a:r>
          </a:p>
          <a:p>
            <a:pPr marL="0" indent="0">
              <a:buNone/>
            </a:pPr>
            <a:r>
              <a:rPr lang="en-US" sz="2000" dirty="0"/>
              <a:t>Conditions that may impair their ability to communicate. These could include a stroke, COPD, dementia as well as hearing impairments. Less apparent symptoms or conditions include:</a:t>
            </a:r>
          </a:p>
        </p:txBody>
      </p:sp>
      <p:sp>
        <p:nvSpPr>
          <p:cNvPr id="6" name="Content Placeholder 2">
            <a:extLst>
              <a:ext uri="{FF2B5EF4-FFF2-40B4-BE49-F238E27FC236}">
                <a16:creationId xmlns:a16="http://schemas.microsoft.com/office/drawing/2014/main" id="{1A72B27F-A58A-D242-8AE0-13AA658F81A4}"/>
              </a:ext>
            </a:extLst>
          </p:cNvPr>
          <p:cNvSpPr txBox="1">
            <a:spLocks/>
          </p:cNvSpPr>
          <p:nvPr/>
        </p:nvSpPr>
        <p:spPr>
          <a:xfrm>
            <a:off x="0" y="3905573"/>
            <a:ext cx="12192000" cy="2495227"/>
          </a:xfrm>
          <a:prstGeom prst="rect">
            <a:avLst/>
          </a:prstGeom>
        </p:spPr>
        <p:txBody>
          <a:bodyPr vert="horz" lIns="91440" tIns="45720" rIns="91440" bIns="45720"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dirty="0"/>
              <a:t>» Acquired brain injuries</a:t>
            </a:r>
          </a:p>
          <a:p>
            <a:pPr marL="0" indent="0">
              <a:buFont typeface="Arial" panose="020B0604020202020204" pitchFamily="34" charset="0"/>
              <a:buNone/>
            </a:pPr>
            <a:r>
              <a:rPr lang="en-US" sz="2000" dirty="0"/>
              <a:t>» Anxiety</a:t>
            </a:r>
          </a:p>
          <a:p>
            <a:pPr marL="0" indent="0">
              <a:buFont typeface="Arial" panose="020B0604020202020204" pitchFamily="34" charset="0"/>
              <a:buNone/>
            </a:pPr>
            <a:r>
              <a:rPr lang="en-US" sz="2000" dirty="0"/>
              <a:t>» Dehydration</a:t>
            </a:r>
          </a:p>
          <a:p>
            <a:pPr marL="0" indent="0">
              <a:buFont typeface="Arial" panose="020B0604020202020204" pitchFamily="34" charset="0"/>
              <a:buNone/>
            </a:pPr>
            <a:r>
              <a:rPr lang="en-US" sz="2000" dirty="0"/>
              <a:t>» Delirium</a:t>
            </a:r>
          </a:p>
          <a:p>
            <a:pPr marL="0" indent="0">
              <a:buFont typeface="Arial" panose="020B0604020202020204" pitchFamily="34" charset="0"/>
              <a:buNone/>
            </a:pPr>
            <a:r>
              <a:rPr lang="en-US" sz="2000" dirty="0"/>
              <a:t>» Depression</a:t>
            </a:r>
          </a:p>
          <a:p>
            <a:pPr marL="0" indent="0">
              <a:buFont typeface="Arial" panose="020B0604020202020204" pitchFamily="34" charset="0"/>
              <a:buNone/>
            </a:pPr>
            <a:r>
              <a:rPr lang="en-US" sz="2000" dirty="0"/>
              <a:t>» Frailty</a:t>
            </a:r>
          </a:p>
          <a:p>
            <a:pPr marL="0" indent="0">
              <a:buFont typeface="Arial" panose="020B0604020202020204" pitchFamily="34" charset="0"/>
              <a:buNone/>
            </a:pPr>
            <a:r>
              <a:rPr lang="en-US" sz="2000" dirty="0"/>
              <a:t>» Hearing impairments</a:t>
            </a:r>
          </a:p>
          <a:p>
            <a:pPr marL="0" indent="0">
              <a:buFont typeface="Arial" panose="020B0604020202020204" pitchFamily="34" charset="0"/>
              <a:buNone/>
            </a:pPr>
            <a:r>
              <a:rPr lang="en-US" sz="2000" dirty="0"/>
              <a:t>» Low mood</a:t>
            </a:r>
          </a:p>
          <a:p>
            <a:pPr marL="0" indent="0">
              <a:buFont typeface="Arial" panose="020B0604020202020204" pitchFamily="34" charset="0"/>
              <a:buNone/>
            </a:pPr>
            <a:r>
              <a:rPr lang="en-US" sz="2000" dirty="0"/>
              <a:t>» Medication effects or side effects</a:t>
            </a:r>
          </a:p>
          <a:p>
            <a:pPr marL="0" indent="0">
              <a:buFont typeface="Arial" panose="020B0604020202020204" pitchFamily="34" charset="0"/>
              <a:buNone/>
            </a:pPr>
            <a:r>
              <a:rPr lang="en-US" sz="2000" dirty="0"/>
              <a:t>» Mobility impairments</a:t>
            </a:r>
          </a:p>
          <a:p>
            <a:pPr marL="0" indent="0">
              <a:buFont typeface="Arial" panose="020B0604020202020204" pitchFamily="34" charset="0"/>
              <a:buNone/>
            </a:pPr>
            <a:r>
              <a:rPr lang="en-US" sz="2000" dirty="0"/>
              <a:t>» Pain</a:t>
            </a:r>
          </a:p>
          <a:p>
            <a:pPr marL="0" indent="0">
              <a:buFont typeface="Arial" panose="020B0604020202020204" pitchFamily="34" charset="0"/>
              <a:buNone/>
            </a:pPr>
            <a:r>
              <a:rPr lang="en-US" sz="2000" dirty="0"/>
              <a:t>» Polypharmacy</a:t>
            </a:r>
          </a:p>
          <a:p>
            <a:pPr marL="0" indent="0">
              <a:buFont typeface="Arial" panose="020B0604020202020204" pitchFamily="34" charset="0"/>
              <a:buNone/>
            </a:pPr>
            <a:r>
              <a:rPr lang="en-US" sz="2000" dirty="0"/>
              <a:t>» Self-care impairments</a:t>
            </a:r>
          </a:p>
          <a:p>
            <a:pPr marL="0" indent="0">
              <a:buFont typeface="Arial" panose="020B0604020202020204" pitchFamily="34" charset="0"/>
              <a:buNone/>
            </a:pPr>
            <a:r>
              <a:rPr lang="en-US" sz="2000" dirty="0"/>
              <a:t>» Sleep deprivation</a:t>
            </a:r>
          </a:p>
          <a:p>
            <a:pPr marL="0" indent="0">
              <a:buFont typeface="Arial" panose="020B0604020202020204" pitchFamily="34" charset="0"/>
              <a:buNone/>
            </a:pPr>
            <a:r>
              <a:rPr lang="en-US" sz="2000" dirty="0"/>
              <a:t>» Under-nutrition</a:t>
            </a:r>
          </a:p>
          <a:p>
            <a:pPr marL="0" indent="0">
              <a:buFont typeface="Arial" panose="020B0604020202020204" pitchFamily="34" charset="0"/>
              <a:buNone/>
            </a:pPr>
            <a:r>
              <a:rPr lang="en-US" sz="2000" dirty="0"/>
              <a:t>» Vision impairments</a:t>
            </a:r>
          </a:p>
        </p:txBody>
      </p:sp>
      <p:pic>
        <p:nvPicPr>
          <p:cNvPr id="11" name="Picture 2">
            <a:hlinkClick r:id="rId7" action="ppaction://hlinksldjump"/>
            <a:extLst>
              <a:ext uri="{FF2B5EF4-FFF2-40B4-BE49-F238E27FC236}">
                <a16:creationId xmlns:a16="http://schemas.microsoft.com/office/drawing/2014/main" id="{A8DF775F-5910-5197-6686-4597E26D69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F68D16F-5C87-B356-02A9-389EC2128258}"/>
              </a:ext>
            </a:extLst>
          </p:cNvPr>
          <p:cNvSpPr txBox="1"/>
          <p:nvPr/>
        </p:nvSpPr>
        <p:spPr>
          <a:xfrm>
            <a:off x="829158" y="6287470"/>
            <a:ext cx="10753161" cy="369332"/>
          </a:xfrm>
          <a:prstGeom prst="rect">
            <a:avLst/>
          </a:prstGeom>
          <a:noFill/>
        </p:spPr>
        <p:txBody>
          <a:bodyPr wrap="square">
            <a:spAutoFit/>
          </a:bodyPr>
          <a:lstStyle/>
          <a:p>
            <a:r>
              <a:rPr lang="en-US" dirty="0">
                <a:hlinkClick r:id="rId9"/>
              </a:rPr>
              <a:t>The Generational Cheat Sheet - Best Ways To Communicate With Each One - Form Simplicity</a:t>
            </a:r>
            <a:endParaRPr lang="en-AU" dirty="0"/>
          </a:p>
        </p:txBody>
      </p:sp>
    </p:spTree>
    <p:extLst>
      <p:ext uri="{BB962C8B-B14F-4D97-AF65-F5344CB8AC3E}">
        <p14:creationId xmlns:p14="http://schemas.microsoft.com/office/powerpoint/2010/main" val="208890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92412-4D71-AB97-D6C0-368BDD00D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09148-5939-45AD-219C-A6105DA387B5}"/>
              </a:ext>
            </a:extLst>
          </p:cNvPr>
          <p:cNvSpPr>
            <a:spLocks noGrp="1"/>
          </p:cNvSpPr>
          <p:nvPr>
            <p:ph type="title"/>
          </p:nvPr>
        </p:nvSpPr>
        <p:spPr>
          <a:xfrm>
            <a:off x="1906292" y="192648"/>
            <a:ext cx="10285708" cy="1293028"/>
          </a:xfrm>
        </p:spPr>
        <p:txBody>
          <a:bodyPr>
            <a:normAutofit/>
          </a:bodyPr>
          <a:lstStyle/>
          <a:p>
            <a:r>
              <a:rPr lang="en-US" dirty="0"/>
              <a:t>6. Role Play - Influences on Communication</a:t>
            </a:r>
            <a:endParaRPr lang="en-AU" dirty="0"/>
          </a:p>
        </p:txBody>
      </p:sp>
      <p:pic>
        <p:nvPicPr>
          <p:cNvPr id="1026" name="Picture 2" descr="Benefits of Extracurricular Activities for College Students">
            <a:extLst>
              <a:ext uri="{FF2B5EF4-FFF2-40B4-BE49-F238E27FC236}">
                <a16:creationId xmlns:a16="http://schemas.microsoft.com/office/drawing/2014/main" id="{CD71E10E-6942-BB09-3AE6-6DCF3FCAA3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AFEA769A-596C-BA07-1206-3350408C8F13}"/>
              </a:ext>
            </a:extLst>
          </p:cNvPr>
          <p:cNvSpPr txBox="1">
            <a:spLocks/>
          </p:cNvSpPr>
          <p:nvPr/>
        </p:nvSpPr>
        <p:spPr>
          <a:xfrm>
            <a:off x="0" y="1416936"/>
            <a:ext cx="12192000" cy="5248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You are to form groups of 3-4.</a:t>
            </a:r>
          </a:p>
          <a:p>
            <a:pPr marL="0" indent="0">
              <a:buNone/>
            </a:pPr>
            <a:r>
              <a:rPr lang="en-US" dirty="0"/>
              <a:t>Each group will be given one of the seven Influences on Communication below:</a:t>
            </a:r>
          </a:p>
          <a:p>
            <a:pPr marL="0" indent="0">
              <a:buNone/>
            </a:pPr>
            <a:endParaRPr lang="en-US" dirty="0"/>
          </a:p>
          <a:p>
            <a:pPr marL="0" indent="0">
              <a:buNone/>
            </a:pPr>
            <a:endParaRPr lang="en-US" dirty="0"/>
          </a:p>
          <a:p>
            <a:pPr marL="0" indent="0">
              <a:buNone/>
            </a:pPr>
            <a:endParaRPr lang="en-US" dirty="0"/>
          </a:p>
          <a:p>
            <a:pPr marL="0" indent="0">
              <a:buNone/>
            </a:pPr>
            <a:r>
              <a:rPr lang="en-US" dirty="0"/>
              <a:t>You should then create two (2) roleplays.</a:t>
            </a:r>
          </a:p>
          <a:p>
            <a:pPr marL="0" indent="0">
              <a:buNone/>
            </a:pPr>
            <a:r>
              <a:rPr lang="en-US" dirty="0"/>
              <a:t>In the first roleplay, you should show the correct way to communicate with someone from your sub-group.</a:t>
            </a:r>
          </a:p>
          <a:p>
            <a:pPr marL="0" indent="0">
              <a:buNone/>
            </a:pPr>
            <a:r>
              <a:rPr lang="en-US" dirty="0"/>
              <a:t>In the second, you should show what ineffective communication would look like. Each group member must contribute to the writing of the roleplays whilst acting in at least one (1) of them.</a:t>
            </a:r>
          </a:p>
          <a:p>
            <a:pPr marL="0" indent="0">
              <a:buNone/>
            </a:pPr>
            <a:r>
              <a:rPr lang="en-US" dirty="0"/>
              <a:t>You will perform these in front of the class.</a:t>
            </a:r>
          </a:p>
        </p:txBody>
      </p:sp>
      <p:sp>
        <p:nvSpPr>
          <p:cNvPr id="3" name="Content Placeholder 2">
            <a:extLst>
              <a:ext uri="{FF2B5EF4-FFF2-40B4-BE49-F238E27FC236}">
                <a16:creationId xmlns:a16="http://schemas.microsoft.com/office/drawing/2014/main" id="{CC425421-D41F-DED8-24D5-EB32B5420174}"/>
              </a:ext>
            </a:extLst>
          </p:cNvPr>
          <p:cNvSpPr txBox="1">
            <a:spLocks/>
          </p:cNvSpPr>
          <p:nvPr/>
        </p:nvSpPr>
        <p:spPr>
          <a:xfrm>
            <a:off x="-5970" y="2244354"/>
            <a:ext cx="12192000" cy="1293027"/>
          </a:xfrm>
          <a:prstGeom prst="rect">
            <a:avLst/>
          </a:prstGeom>
        </p:spPr>
        <p:txBody>
          <a:bodyPr vert="horz" lIns="91440" tIns="45720" rIns="91440" bIns="45720"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t>» Language</a:t>
            </a:r>
          </a:p>
          <a:p>
            <a:pPr marL="0" indent="0">
              <a:buFont typeface="Arial" panose="020B0604020202020204" pitchFamily="34" charset="0"/>
              <a:buNone/>
            </a:pPr>
            <a:r>
              <a:rPr lang="en-US" dirty="0"/>
              <a:t>» Culture</a:t>
            </a:r>
          </a:p>
          <a:p>
            <a:pPr marL="0" indent="0">
              <a:buFont typeface="Arial" panose="020B0604020202020204" pitchFamily="34" charset="0"/>
              <a:buNone/>
            </a:pPr>
            <a:r>
              <a:rPr lang="en-US" dirty="0"/>
              <a:t>» Religion</a:t>
            </a:r>
          </a:p>
          <a:p>
            <a:pPr marL="0" indent="0">
              <a:buFont typeface="Arial" panose="020B0604020202020204" pitchFamily="34" charset="0"/>
              <a:buNone/>
            </a:pPr>
            <a:r>
              <a:rPr lang="en-US" dirty="0"/>
              <a:t>» Emotional state</a:t>
            </a:r>
          </a:p>
          <a:p>
            <a:pPr marL="0" indent="0">
              <a:buFont typeface="Arial" panose="020B0604020202020204" pitchFamily="34" charset="0"/>
              <a:buNone/>
            </a:pPr>
            <a:r>
              <a:rPr lang="en-US" dirty="0"/>
              <a:t>» Disability</a:t>
            </a:r>
          </a:p>
          <a:p>
            <a:pPr marL="0" indent="0">
              <a:buFont typeface="Arial" panose="020B0604020202020204" pitchFamily="34" charset="0"/>
              <a:buNone/>
            </a:pPr>
            <a:r>
              <a:rPr lang="en-US" dirty="0"/>
              <a:t>» Health</a:t>
            </a:r>
          </a:p>
          <a:p>
            <a:pPr marL="0" indent="0">
              <a:buFont typeface="Arial" panose="020B0604020202020204" pitchFamily="34" charset="0"/>
              <a:buNone/>
            </a:pPr>
            <a:r>
              <a:rPr lang="en-US" dirty="0"/>
              <a:t>» Age</a:t>
            </a:r>
          </a:p>
        </p:txBody>
      </p:sp>
      <p:pic>
        <p:nvPicPr>
          <p:cNvPr id="10" name="Picture 2">
            <a:hlinkClick r:id="rId3" action="ppaction://hlinksldjump"/>
            <a:extLst>
              <a:ext uri="{FF2B5EF4-FFF2-40B4-BE49-F238E27FC236}">
                <a16:creationId xmlns:a16="http://schemas.microsoft.com/office/drawing/2014/main" id="{DFD722CF-B6AD-A435-56FA-B1B677686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676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38E41-01E5-7FD8-C84B-79B103ACB821}"/>
            </a:ext>
          </a:extLst>
        </p:cNvPr>
        <p:cNvGrpSpPr/>
        <p:nvPr/>
      </p:nvGrpSpPr>
      <p:grpSpPr>
        <a:xfrm>
          <a:off x="0" y="0"/>
          <a:ext cx="0" cy="0"/>
          <a:chOff x="0" y="0"/>
          <a:chExt cx="0" cy="0"/>
        </a:xfrm>
      </p:grpSpPr>
      <p:pic>
        <p:nvPicPr>
          <p:cNvPr id="9" name="Picture 2">
            <a:hlinkClick r:id="rId2" action="ppaction://hlinksldjump"/>
            <a:extLst>
              <a:ext uri="{FF2B5EF4-FFF2-40B4-BE49-F238E27FC236}">
                <a16:creationId xmlns:a16="http://schemas.microsoft.com/office/drawing/2014/main" id="{06C1BEF5-A7AF-1A66-1152-CF4026D94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A9C0E3F5-D8DF-6601-F387-18BA8D2E3D54}"/>
              </a:ext>
            </a:extLst>
          </p:cNvPr>
          <p:cNvGraphicFramePr/>
          <p:nvPr>
            <p:extLst>
              <p:ext uri="{D42A27DB-BD31-4B8C-83A1-F6EECF244321}">
                <p14:modId xmlns:p14="http://schemas.microsoft.com/office/powerpoint/2010/main" val="2902687362"/>
              </p:ext>
            </p:extLst>
          </p:nvPr>
        </p:nvGraphicFramePr>
        <p:xfrm>
          <a:off x="0" y="415546"/>
          <a:ext cx="12192000" cy="43933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E3C65AEA-60FB-CC85-DF8C-7AF27957DD46}"/>
              </a:ext>
            </a:extLst>
          </p:cNvPr>
          <p:cNvSpPr>
            <a:spLocks noGrp="1"/>
          </p:cNvSpPr>
          <p:nvPr>
            <p:ph type="title"/>
          </p:nvPr>
        </p:nvSpPr>
        <p:spPr>
          <a:xfrm>
            <a:off x="3174569" y="570530"/>
            <a:ext cx="8610600" cy="903245"/>
          </a:xfrm>
        </p:spPr>
        <p:txBody>
          <a:bodyPr>
            <a:normAutofit fontScale="90000"/>
          </a:bodyPr>
          <a:lstStyle/>
          <a:p>
            <a:r>
              <a:rPr lang="en-AU" dirty="0"/>
              <a:t>Address Constraints to Communication</a:t>
            </a:r>
          </a:p>
        </p:txBody>
      </p:sp>
      <p:sp>
        <p:nvSpPr>
          <p:cNvPr id="3" name="Content Placeholder 2">
            <a:extLst>
              <a:ext uri="{FF2B5EF4-FFF2-40B4-BE49-F238E27FC236}">
                <a16:creationId xmlns:a16="http://schemas.microsoft.com/office/drawing/2014/main" id="{FFE2E97F-8E91-9642-9254-5C99AEBD2354}"/>
              </a:ext>
            </a:extLst>
          </p:cNvPr>
          <p:cNvSpPr>
            <a:spLocks noGrp="1"/>
          </p:cNvSpPr>
          <p:nvPr>
            <p:ph idx="1"/>
          </p:nvPr>
        </p:nvSpPr>
        <p:spPr>
          <a:xfrm>
            <a:off x="0" y="1633350"/>
            <a:ext cx="12192000" cy="5224650"/>
          </a:xfrm>
        </p:spPr>
        <p:txBody>
          <a:bodyPr>
            <a:noAutofit/>
          </a:bodyPr>
          <a:lstStyle/>
          <a:p>
            <a:pPr marL="0" indent="0" algn="ctr">
              <a:buNone/>
            </a:pPr>
            <a:r>
              <a:rPr lang="en-US" sz="2000" b="1" dirty="0"/>
              <a:t>Potential Constraints to Effective Communication in Health and Community Service Contexts</a:t>
            </a:r>
          </a:p>
          <a:p>
            <a:pPr marL="0" indent="0" algn="ctr">
              <a:buNone/>
            </a:pPr>
            <a:endParaRPr lang="en-US" sz="2000" b="1" dirty="0"/>
          </a:p>
          <a:p>
            <a:pPr marL="0" indent="0" algn="ctr">
              <a:buNone/>
            </a:pPr>
            <a:endParaRPr lang="en-US" sz="2000" b="1" dirty="0"/>
          </a:p>
          <a:p>
            <a:pPr marL="0" indent="0">
              <a:buNone/>
            </a:pPr>
            <a:endParaRPr lang="en-US" sz="2000" b="1" dirty="0"/>
          </a:p>
          <a:p>
            <a:pPr marL="0" indent="0">
              <a:buNone/>
            </a:pPr>
            <a:r>
              <a:rPr lang="en-US" sz="2000" b="1" dirty="0"/>
              <a:t>Environment: </a:t>
            </a:r>
            <a:r>
              <a:rPr lang="en-US" sz="2000" dirty="0"/>
              <a:t>Free from distraction, noise and other people not involved in the conversation.</a:t>
            </a:r>
          </a:p>
          <a:p>
            <a:pPr marL="0" indent="0">
              <a:buNone/>
            </a:pPr>
            <a:r>
              <a:rPr lang="en-US" sz="2000" b="1" dirty="0"/>
              <a:t>An Inability to Listen: </a:t>
            </a:r>
            <a:r>
              <a:rPr lang="en-US" sz="2000" dirty="0"/>
              <a:t>Listen without interrupting until the person speaking to you has finished, and then ask any clarifying questions that you may have. Pay attention, and don’t get distracted.</a:t>
            </a:r>
          </a:p>
          <a:p>
            <a:pPr marL="0" indent="0">
              <a:buNone/>
            </a:pPr>
            <a:r>
              <a:rPr lang="en-US" sz="2000" b="1" dirty="0"/>
              <a:t>Attitude and Ego: </a:t>
            </a:r>
            <a:r>
              <a:rPr lang="en-US" sz="2000" dirty="0"/>
              <a:t>Employees need to work as a team; there is no room for negative attitudes or egos. An employee’s attitude and actions should always be in the best interest of their client.</a:t>
            </a:r>
          </a:p>
          <a:p>
            <a:pPr marL="0" indent="0">
              <a:buNone/>
            </a:pPr>
            <a:r>
              <a:rPr lang="en-US" sz="2000" b="1" dirty="0"/>
              <a:t>Poor Communication: </a:t>
            </a:r>
            <a:r>
              <a:rPr lang="en-US" sz="2000" dirty="0"/>
              <a:t>Carefully read over email, written letters, brochures before sending it and check the language, tone, and grammar. When communicating with people verbally, ensure that you are open and clear. </a:t>
            </a:r>
          </a:p>
          <a:p>
            <a:pPr marL="0" indent="0">
              <a:buNone/>
            </a:pPr>
            <a:r>
              <a:rPr lang="en-US" sz="2000" b="1" dirty="0"/>
              <a:t>A Lack of Planning and Organisation</a:t>
            </a:r>
            <a:r>
              <a:rPr lang="en-US" sz="2000" dirty="0"/>
              <a:t>: Organisations and employees should take the time to plan for what’s ahead. Ensure the effective use of time, that all work tasks are completed and that all clients have their needs met.</a:t>
            </a:r>
          </a:p>
        </p:txBody>
      </p:sp>
      <p:sp>
        <p:nvSpPr>
          <p:cNvPr id="6" name="TextBox 5">
            <a:extLst>
              <a:ext uri="{FF2B5EF4-FFF2-40B4-BE49-F238E27FC236}">
                <a16:creationId xmlns:a16="http://schemas.microsoft.com/office/drawing/2014/main" id="{357F681B-073E-5B5B-6DF4-D07A192F044A}"/>
              </a:ext>
            </a:extLst>
          </p:cNvPr>
          <p:cNvSpPr txBox="1"/>
          <p:nvPr/>
        </p:nvSpPr>
        <p:spPr>
          <a:xfrm>
            <a:off x="1263111" y="1184231"/>
            <a:ext cx="7276455" cy="369332"/>
          </a:xfrm>
          <a:prstGeom prst="rect">
            <a:avLst/>
          </a:prstGeom>
          <a:noFill/>
        </p:spPr>
        <p:txBody>
          <a:bodyPr wrap="square">
            <a:spAutoFit/>
          </a:bodyPr>
          <a:lstStyle/>
          <a:p>
            <a:r>
              <a:rPr lang="en-US" dirty="0">
                <a:hlinkClick r:id="rId9"/>
              </a:rPr>
              <a:t>(2) Communication Breakdown in Healthcare - YouTube</a:t>
            </a:r>
            <a:endParaRPr lang="en-AU" dirty="0"/>
          </a:p>
        </p:txBody>
      </p:sp>
      <p:sp>
        <p:nvSpPr>
          <p:cNvPr id="8" name="TextBox 7">
            <a:extLst>
              <a:ext uri="{FF2B5EF4-FFF2-40B4-BE49-F238E27FC236}">
                <a16:creationId xmlns:a16="http://schemas.microsoft.com/office/drawing/2014/main" id="{D6D2FA16-F8E4-8492-D88B-EC3D99599309}"/>
              </a:ext>
            </a:extLst>
          </p:cNvPr>
          <p:cNvSpPr txBox="1"/>
          <p:nvPr/>
        </p:nvSpPr>
        <p:spPr>
          <a:xfrm>
            <a:off x="1824925" y="919778"/>
            <a:ext cx="6152826" cy="369332"/>
          </a:xfrm>
          <a:prstGeom prst="rect">
            <a:avLst/>
          </a:prstGeom>
          <a:noFill/>
        </p:spPr>
        <p:txBody>
          <a:bodyPr wrap="square">
            <a:spAutoFit/>
          </a:bodyPr>
          <a:lstStyle/>
          <a:p>
            <a:r>
              <a:rPr lang="en-US" dirty="0">
                <a:hlinkClick r:id="rId10"/>
              </a:rPr>
              <a:t>Listening skills for conflict resolution (youtube.com)</a:t>
            </a:r>
            <a:endParaRPr lang="en-AU" dirty="0"/>
          </a:p>
        </p:txBody>
      </p:sp>
    </p:spTree>
    <p:extLst>
      <p:ext uri="{BB962C8B-B14F-4D97-AF65-F5344CB8AC3E}">
        <p14:creationId xmlns:p14="http://schemas.microsoft.com/office/powerpoint/2010/main" val="1637626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BD7C0-5894-644E-B8F1-6F3311F4F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951DA-9016-E37B-9F87-0823D4BF336A}"/>
              </a:ext>
            </a:extLst>
          </p:cNvPr>
          <p:cNvSpPr>
            <a:spLocks noGrp="1"/>
          </p:cNvSpPr>
          <p:nvPr>
            <p:ph type="title"/>
          </p:nvPr>
        </p:nvSpPr>
        <p:spPr>
          <a:xfrm>
            <a:off x="3174569" y="570530"/>
            <a:ext cx="8610600" cy="903245"/>
          </a:xfrm>
        </p:spPr>
        <p:txBody>
          <a:bodyPr>
            <a:normAutofit fontScale="90000"/>
          </a:bodyPr>
          <a:lstStyle/>
          <a:p>
            <a:r>
              <a:rPr lang="en-AU" dirty="0"/>
              <a:t>Address Constraints to Communication</a:t>
            </a:r>
          </a:p>
        </p:txBody>
      </p:sp>
      <p:sp>
        <p:nvSpPr>
          <p:cNvPr id="3" name="Content Placeholder 2">
            <a:extLst>
              <a:ext uri="{FF2B5EF4-FFF2-40B4-BE49-F238E27FC236}">
                <a16:creationId xmlns:a16="http://schemas.microsoft.com/office/drawing/2014/main" id="{336D4856-2421-FE1F-132F-CF5D2D77901D}"/>
              </a:ext>
            </a:extLst>
          </p:cNvPr>
          <p:cNvSpPr>
            <a:spLocks noGrp="1"/>
          </p:cNvSpPr>
          <p:nvPr>
            <p:ph idx="1"/>
          </p:nvPr>
        </p:nvSpPr>
        <p:spPr>
          <a:xfrm>
            <a:off x="0" y="1757334"/>
            <a:ext cx="12192000" cy="5100666"/>
          </a:xfrm>
        </p:spPr>
        <p:txBody>
          <a:bodyPr>
            <a:noAutofit/>
          </a:bodyPr>
          <a:lstStyle/>
          <a:p>
            <a:pPr marL="0" indent="0" algn="ctr">
              <a:buNone/>
            </a:pPr>
            <a:r>
              <a:rPr lang="en-US" sz="2000" b="1" dirty="0"/>
              <a:t>Identifying Early Signs of Potentially Complex Situations and Report Accordingly</a:t>
            </a:r>
          </a:p>
          <a:p>
            <a:pPr marL="0" indent="0">
              <a:buNone/>
            </a:pPr>
            <a:r>
              <a:rPr lang="en-US" sz="2000" dirty="0"/>
              <a:t>Reading a person’s body language and other non-verbal cues and picking up on verbal cues such as changes in tone and language.</a:t>
            </a:r>
          </a:p>
          <a:p>
            <a:pPr marL="0" indent="0">
              <a:buNone/>
            </a:pPr>
            <a:r>
              <a:rPr lang="en-US" sz="2000" dirty="0"/>
              <a:t>You can take control of the situation by:</a:t>
            </a:r>
          </a:p>
          <a:p>
            <a:pPr marL="0" indent="0">
              <a:buNone/>
            </a:pPr>
            <a:r>
              <a:rPr lang="en-US" sz="2000" dirty="0"/>
              <a:t>» Addressing the issue with the client/patient involved</a:t>
            </a:r>
          </a:p>
          <a:p>
            <a:pPr marL="0" indent="0">
              <a:buNone/>
            </a:pPr>
            <a:r>
              <a:rPr lang="en-US" sz="2000" dirty="0"/>
              <a:t>» Listening to concerns of the client/patient</a:t>
            </a:r>
          </a:p>
          <a:p>
            <a:pPr marL="0" indent="0">
              <a:buNone/>
            </a:pPr>
            <a:r>
              <a:rPr lang="en-US" sz="2000" dirty="0"/>
              <a:t>» Finding common ground with them where possible</a:t>
            </a:r>
          </a:p>
          <a:p>
            <a:pPr marL="0" indent="0">
              <a:buNone/>
            </a:pPr>
            <a:r>
              <a:rPr lang="en-US" sz="2000" dirty="0"/>
              <a:t>» Confronting negative feelings</a:t>
            </a:r>
          </a:p>
          <a:p>
            <a:pPr marL="0" indent="0">
              <a:buNone/>
            </a:pPr>
            <a:r>
              <a:rPr lang="en-US" sz="2000" dirty="0"/>
              <a:t>» Asking them to define what changes would need to occur for them to be happy</a:t>
            </a:r>
          </a:p>
          <a:p>
            <a:pPr marL="0" indent="0">
              <a:buNone/>
            </a:pPr>
            <a:r>
              <a:rPr lang="en-US" sz="2000" dirty="0"/>
              <a:t>» Negotiating a resolution where possible that meets the needs of all parties</a:t>
            </a:r>
          </a:p>
        </p:txBody>
      </p:sp>
      <p:pic>
        <p:nvPicPr>
          <p:cNvPr id="9" name="Picture 2">
            <a:hlinkClick r:id="rId2" action="ppaction://hlinksldjump"/>
            <a:extLst>
              <a:ext uri="{FF2B5EF4-FFF2-40B4-BE49-F238E27FC236}">
                <a16:creationId xmlns:a16="http://schemas.microsoft.com/office/drawing/2014/main" id="{2D68F6A7-438D-20B1-9074-7A10B388B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B67714-4D98-5186-1BEC-1A53437EED73}"/>
              </a:ext>
            </a:extLst>
          </p:cNvPr>
          <p:cNvSpPr txBox="1"/>
          <p:nvPr/>
        </p:nvSpPr>
        <p:spPr>
          <a:xfrm>
            <a:off x="2185261" y="5918138"/>
            <a:ext cx="6137328" cy="369332"/>
          </a:xfrm>
          <a:prstGeom prst="rect">
            <a:avLst/>
          </a:prstGeom>
          <a:noFill/>
        </p:spPr>
        <p:txBody>
          <a:bodyPr wrap="square">
            <a:spAutoFit/>
          </a:bodyPr>
          <a:lstStyle/>
          <a:p>
            <a:r>
              <a:rPr lang="en-AU" dirty="0">
                <a:hlinkClick r:id="rId4"/>
              </a:rPr>
              <a:t>Poor Communication (youtube.com)</a:t>
            </a:r>
            <a:endParaRPr lang="en-AU" dirty="0"/>
          </a:p>
        </p:txBody>
      </p:sp>
      <p:sp>
        <p:nvSpPr>
          <p:cNvPr id="7" name="TextBox 6">
            <a:extLst>
              <a:ext uri="{FF2B5EF4-FFF2-40B4-BE49-F238E27FC236}">
                <a16:creationId xmlns:a16="http://schemas.microsoft.com/office/drawing/2014/main" id="{2B2D36CA-C954-CF78-03C4-465F072D8A0B}"/>
              </a:ext>
            </a:extLst>
          </p:cNvPr>
          <p:cNvSpPr txBox="1"/>
          <p:nvPr/>
        </p:nvSpPr>
        <p:spPr>
          <a:xfrm>
            <a:off x="650927" y="6287470"/>
            <a:ext cx="10182387" cy="369332"/>
          </a:xfrm>
          <a:prstGeom prst="rect">
            <a:avLst/>
          </a:prstGeom>
          <a:noFill/>
        </p:spPr>
        <p:txBody>
          <a:bodyPr wrap="square">
            <a:spAutoFit/>
          </a:bodyPr>
          <a:lstStyle/>
          <a:p>
            <a:r>
              <a:rPr lang="en-US" dirty="0">
                <a:hlinkClick r:id="rId5"/>
              </a:rPr>
              <a:t>How Effective Communication Can Save Lives in the Healthcare Settings (youtube.com)</a:t>
            </a:r>
            <a:endParaRPr lang="en-AU" dirty="0"/>
          </a:p>
        </p:txBody>
      </p:sp>
    </p:spTree>
    <p:extLst>
      <p:ext uri="{BB962C8B-B14F-4D97-AF65-F5344CB8AC3E}">
        <p14:creationId xmlns:p14="http://schemas.microsoft.com/office/powerpoint/2010/main" val="420227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3E66C-4980-9136-D8AF-8588435A2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CF342-6BC8-C283-3FD5-B373C053FF26}"/>
              </a:ext>
            </a:extLst>
          </p:cNvPr>
          <p:cNvSpPr>
            <a:spLocks noGrp="1"/>
          </p:cNvSpPr>
          <p:nvPr>
            <p:ph type="title"/>
          </p:nvPr>
        </p:nvSpPr>
        <p:spPr>
          <a:xfrm>
            <a:off x="3174569" y="570530"/>
            <a:ext cx="8610600" cy="903245"/>
          </a:xfrm>
        </p:spPr>
        <p:txBody>
          <a:bodyPr>
            <a:normAutofit fontScale="90000"/>
          </a:bodyPr>
          <a:lstStyle/>
          <a:p>
            <a:r>
              <a:rPr lang="en-AU" dirty="0"/>
              <a:t>Address Constraints to Communication</a:t>
            </a:r>
          </a:p>
        </p:txBody>
      </p:sp>
      <p:sp>
        <p:nvSpPr>
          <p:cNvPr id="3" name="Content Placeholder 2">
            <a:extLst>
              <a:ext uri="{FF2B5EF4-FFF2-40B4-BE49-F238E27FC236}">
                <a16:creationId xmlns:a16="http://schemas.microsoft.com/office/drawing/2014/main" id="{75D77C69-CB6B-A241-33DE-B327A95CEA8D}"/>
              </a:ext>
            </a:extLst>
          </p:cNvPr>
          <p:cNvSpPr>
            <a:spLocks noGrp="1"/>
          </p:cNvSpPr>
          <p:nvPr>
            <p:ph idx="1"/>
          </p:nvPr>
        </p:nvSpPr>
        <p:spPr>
          <a:xfrm>
            <a:off x="0" y="1757334"/>
            <a:ext cx="12192000" cy="5100666"/>
          </a:xfrm>
        </p:spPr>
        <p:txBody>
          <a:bodyPr>
            <a:noAutofit/>
          </a:bodyPr>
          <a:lstStyle/>
          <a:p>
            <a:pPr marL="0" indent="0" algn="ctr">
              <a:buNone/>
            </a:pPr>
            <a:r>
              <a:rPr lang="en-US" sz="2000" b="1" dirty="0"/>
              <a:t>Identifying Early Signs of Potentially Complex Situations and Report Accordingly</a:t>
            </a:r>
          </a:p>
          <a:p>
            <a:pPr marL="0" indent="0">
              <a:buNone/>
            </a:pPr>
            <a:r>
              <a:rPr lang="en-US" sz="2000" b="1" dirty="0"/>
              <a:t>Conflict Management Strategies</a:t>
            </a:r>
          </a:p>
          <a:p>
            <a:pPr marL="0" indent="0">
              <a:buNone/>
            </a:pPr>
            <a:r>
              <a:rPr lang="en-US" sz="2000" dirty="0"/>
              <a:t>Selecting the right strategy is vital to resolve conflict successfully.</a:t>
            </a:r>
          </a:p>
          <a:p>
            <a:pPr marL="0" indent="0">
              <a:buNone/>
            </a:pPr>
            <a:endParaRPr lang="en-US" sz="2000" dirty="0"/>
          </a:p>
          <a:p>
            <a:pPr marL="0" indent="0">
              <a:buNone/>
            </a:pPr>
            <a:endParaRPr lang="en-US" sz="2000" dirty="0"/>
          </a:p>
          <a:p>
            <a:pPr marL="0" indent="0">
              <a:buNone/>
            </a:pPr>
            <a:r>
              <a:rPr lang="en-US" sz="2000" b="1" dirty="0"/>
              <a:t>What to do if You Can’t Find a Resolution?</a:t>
            </a:r>
          </a:p>
          <a:p>
            <a:pPr marL="0" indent="0">
              <a:buNone/>
            </a:pPr>
            <a:r>
              <a:rPr lang="en-US" sz="2000" dirty="0"/>
              <a:t>Stay calm. Be mindful of your own gestures and facial expressions and maintain an even tone of voice. Try not to over-react as this can make matters worse.</a:t>
            </a:r>
          </a:p>
          <a:p>
            <a:pPr marL="0" indent="0">
              <a:buNone/>
            </a:pPr>
            <a:r>
              <a:rPr lang="en-US" sz="2000" b="1" dirty="0"/>
              <a:t>Conflicts Arising From Misunderstandings </a:t>
            </a:r>
          </a:p>
          <a:p>
            <a:pPr marL="0" indent="0">
              <a:buNone/>
            </a:pPr>
            <a:r>
              <a:rPr lang="en-US" sz="2000" dirty="0"/>
              <a:t>Taking into account diversity to resolve the differences sensitively where appropriate. Some ways you can resolve differences include:</a:t>
            </a:r>
          </a:p>
        </p:txBody>
      </p:sp>
      <p:sp>
        <p:nvSpPr>
          <p:cNvPr id="4" name="Content Placeholder 2">
            <a:extLst>
              <a:ext uri="{FF2B5EF4-FFF2-40B4-BE49-F238E27FC236}">
                <a16:creationId xmlns:a16="http://schemas.microsoft.com/office/drawing/2014/main" id="{B73C37EA-CA20-0D67-13FE-FA2C6C5737D5}"/>
              </a:ext>
            </a:extLst>
          </p:cNvPr>
          <p:cNvSpPr txBox="1">
            <a:spLocks/>
          </p:cNvSpPr>
          <p:nvPr/>
        </p:nvSpPr>
        <p:spPr>
          <a:xfrm>
            <a:off x="0" y="5966423"/>
            <a:ext cx="12192000" cy="961322"/>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dirty="0"/>
              <a:t>» Not judging people</a:t>
            </a:r>
          </a:p>
          <a:p>
            <a:pPr marL="0" indent="0">
              <a:buFont typeface="Arial" panose="020B0604020202020204" pitchFamily="34" charset="0"/>
              <a:buNone/>
            </a:pPr>
            <a:r>
              <a:rPr lang="en-US" sz="2000" dirty="0"/>
              <a:t>» Not issuing blame</a:t>
            </a:r>
          </a:p>
          <a:p>
            <a:pPr marL="0" indent="0">
              <a:buFont typeface="Arial" panose="020B0604020202020204" pitchFamily="34" charset="0"/>
              <a:buNone/>
            </a:pPr>
            <a:r>
              <a:rPr lang="en-US" sz="2000" dirty="0"/>
              <a:t>» Offering support</a:t>
            </a:r>
          </a:p>
          <a:p>
            <a:pPr marL="0" indent="0">
              <a:buFont typeface="Arial" panose="020B0604020202020204" pitchFamily="34" charset="0"/>
              <a:buNone/>
            </a:pPr>
            <a:r>
              <a:rPr lang="en-US" sz="2000" dirty="0"/>
              <a:t>» Showing empathy</a:t>
            </a:r>
          </a:p>
        </p:txBody>
      </p:sp>
      <p:graphicFrame>
        <p:nvGraphicFramePr>
          <p:cNvPr id="5" name="Diagram 4">
            <a:extLst>
              <a:ext uri="{FF2B5EF4-FFF2-40B4-BE49-F238E27FC236}">
                <a16:creationId xmlns:a16="http://schemas.microsoft.com/office/drawing/2014/main" id="{D3D623FD-EC4D-E82C-378C-6E5878D845CC}"/>
              </a:ext>
            </a:extLst>
          </p:cNvPr>
          <p:cNvGraphicFramePr/>
          <p:nvPr>
            <p:extLst>
              <p:ext uri="{D42A27DB-BD31-4B8C-83A1-F6EECF244321}">
                <p14:modId xmlns:p14="http://schemas.microsoft.com/office/powerpoint/2010/main" val="2387034013"/>
              </p:ext>
            </p:extLst>
          </p:nvPr>
        </p:nvGraphicFramePr>
        <p:xfrm>
          <a:off x="1718" y="2928753"/>
          <a:ext cx="12190281" cy="790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a:hlinkClick r:id="rId8" action="ppaction://hlinksldjump"/>
            <a:extLst>
              <a:ext uri="{FF2B5EF4-FFF2-40B4-BE49-F238E27FC236}">
                <a16:creationId xmlns:a16="http://schemas.microsoft.com/office/drawing/2014/main" id="{C544D197-2083-B7F3-3BD3-AEFAD33F30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516715D-F71C-827E-588E-1FF76C195B69}"/>
              </a:ext>
            </a:extLst>
          </p:cNvPr>
          <p:cNvSpPr txBox="1"/>
          <p:nvPr/>
        </p:nvSpPr>
        <p:spPr>
          <a:xfrm>
            <a:off x="1890794" y="1041258"/>
            <a:ext cx="6137328" cy="646331"/>
          </a:xfrm>
          <a:prstGeom prst="rect">
            <a:avLst/>
          </a:prstGeom>
          <a:noFill/>
        </p:spPr>
        <p:txBody>
          <a:bodyPr wrap="square">
            <a:spAutoFit/>
          </a:bodyPr>
          <a:lstStyle/>
          <a:p>
            <a:r>
              <a:rPr lang="en-AU">
                <a:hlinkClick r:id="rId10"/>
              </a:rPr>
              <a:t>Staying Calm in Conflict - Video Tips from Jessica Vangrud at Revela (youtube.com)</a:t>
            </a:r>
            <a:endParaRPr lang="en-AU" dirty="0"/>
          </a:p>
        </p:txBody>
      </p:sp>
      <p:sp>
        <p:nvSpPr>
          <p:cNvPr id="9" name="TextBox 8">
            <a:extLst>
              <a:ext uri="{FF2B5EF4-FFF2-40B4-BE49-F238E27FC236}">
                <a16:creationId xmlns:a16="http://schemas.microsoft.com/office/drawing/2014/main" id="{95A5EE1C-1A71-33B6-FB71-1812378E1392}"/>
              </a:ext>
            </a:extLst>
          </p:cNvPr>
          <p:cNvSpPr txBox="1"/>
          <p:nvPr/>
        </p:nvSpPr>
        <p:spPr>
          <a:xfrm>
            <a:off x="7479869" y="4567847"/>
            <a:ext cx="6137328" cy="646331"/>
          </a:xfrm>
          <a:prstGeom prst="rect">
            <a:avLst/>
          </a:prstGeom>
          <a:noFill/>
        </p:spPr>
        <p:txBody>
          <a:bodyPr wrap="square">
            <a:spAutoFit/>
          </a:bodyPr>
          <a:lstStyle/>
          <a:p>
            <a:r>
              <a:rPr lang="en-US" dirty="0">
                <a:hlinkClick r:id="rId11"/>
              </a:rPr>
              <a:t>How to Present Challenges to Your Boss (youtube.com)</a:t>
            </a:r>
            <a:endParaRPr lang="en-AU" dirty="0"/>
          </a:p>
        </p:txBody>
      </p:sp>
    </p:spTree>
    <p:extLst>
      <p:ext uri="{BB962C8B-B14F-4D97-AF65-F5344CB8AC3E}">
        <p14:creationId xmlns:p14="http://schemas.microsoft.com/office/powerpoint/2010/main" val="3428590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3552E-7CBC-6A10-D9DE-3F6516CEE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97CEB-DEA6-1ABE-B651-325B4121825F}"/>
              </a:ext>
            </a:extLst>
          </p:cNvPr>
          <p:cNvSpPr>
            <a:spLocks noGrp="1"/>
          </p:cNvSpPr>
          <p:nvPr>
            <p:ph type="title"/>
          </p:nvPr>
        </p:nvSpPr>
        <p:spPr>
          <a:xfrm>
            <a:off x="1906292" y="192648"/>
            <a:ext cx="10285708" cy="1293028"/>
          </a:xfrm>
        </p:spPr>
        <p:txBody>
          <a:bodyPr>
            <a:normAutofit/>
          </a:bodyPr>
          <a:lstStyle/>
          <a:p>
            <a:r>
              <a:rPr lang="en-US" dirty="0"/>
              <a:t>7. Role Play - Conflict Resolution</a:t>
            </a:r>
            <a:endParaRPr lang="en-AU" dirty="0"/>
          </a:p>
        </p:txBody>
      </p:sp>
      <p:pic>
        <p:nvPicPr>
          <p:cNvPr id="1026" name="Picture 2" descr="Benefits of Extracurricular Activities for College Students">
            <a:extLst>
              <a:ext uri="{FF2B5EF4-FFF2-40B4-BE49-F238E27FC236}">
                <a16:creationId xmlns:a16="http://schemas.microsoft.com/office/drawing/2014/main" id="{8AA666E2-1032-A0D0-06FB-E0B20E83C6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B44F701-5BCC-6700-FE13-BC84842F0A3E}"/>
              </a:ext>
            </a:extLst>
          </p:cNvPr>
          <p:cNvSpPr txBox="1">
            <a:spLocks/>
          </p:cNvSpPr>
          <p:nvPr/>
        </p:nvSpPr>
        <p:spPr>
          <a:xfrm>
            <a:off x="0" y="1416936"/>
            <a:ext cx="12192000" cy="5248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800" dirty="0"/>
              <a:t>You are to form groups of 3.</a:t>
            </a:r>
          </a:p>
          <a:p>
            <a:pPr marL="0" indent="0">
              <a:buNone/>
            </a:pPr>
            <a:r>
              <a:rPr lang="en-US" sz="1800" dirty="0"/>
              <a:t>Each group is to identify situations within the health and community services sectors where conflicts or misunderstandings may occur. This could be with peers or work colleagues or with clients and patients.</a:t>
            </a:r>
          </a:p>
          <a:p>
            <a:pPr marL="0" indent="0">
              <a:buNone/>
            </a:pPr>
            <a:r>
              <a:rPr lang="en-US" sz="1800" dirty="0"/>
              <a:t>You should work through the five (5) conflict resolution strategies that we covered, using a suitable scenario for each.</a:t>
            </a:r>
          </a:p>
          <a:p>
            <a:pPr marL="0" indent="0">
              <a:buNone/>
            </a:pPr>
            <a:r>
              <a:rPr lang="en-US" sz="1800" dirty="0"/>
              <a:t>You may create your own situations, or you may use any or all of the below.</a:t>
            </a:r>
          </a:p>
          <a:p>
            <a:pPr marL="0" indent="0">
              <a:buNone/>
            </a:pPr>
            <a:r>
              <a:rPr lang="en-US" sz="1800" dirty="0"/>
              <a:t>Some examples may be:</a:t>
            </a:r>
          </a:p>
          <a:p>
            <a:pPr marL="0" indent="0">
              <a:buNone/>
            </a:pPr>
            <a:r>
              <a:rPr lang="en-US" sz="1800" dirty="0"/>
              <a:t>» A patient/client is not happy. They had an 11.00am appointment; it is now 11.45am, and they have not been seen.</a:t>
            </a:r>
          </a:p>
          <a:p>
            <a:pPr marL="0" indent="0">
              <a:buNone/>
            </a:pPr>
            <a:r>
              <a:rPr lang="en-US" sz="1800" dirty="0"/>
              <a:t>» Two staff members want to take the same annual leave day; however, only one staff member can be rostered off at once.</a:t>
            </a:r>
          </a:p>
          <a:p>
            <a:pPr marL="0" indent="0">
              <a:buNone/>
            </a:pPr>
            <a:r>
              <a:rPr lang="en-US" sz="1800" dirty="0"/>
              <a:t>» A patient/client is angry as they believe they were misinformed about the cost of a service.</a:t>
            </a:r>
          </a:p>
          <a:p>
            <a:pPr marL="0" indent="0">
              <a:buNone/>
            </a:pPr>
            <a:r>
              <a:rPr lang="en-US" sz="1800" dirty="0"/>
              <a:t>» A patient/client turns up for an appointment, but in fact, they are a week early as it is scheduled for the same day next week. They demand to be seen today.</a:t>
            </a:r>
          </a:p>
          <a:p>
            <a:pPr marL="0" indent="0">
              <a:buNone/>
            </a:pPr>
            <a:r>
              <a:rPr lang="en-US" sz="1800" dirty="0"/>
              <a:t>Each role-play should have two (2) students acting in it. The third student should be providing feedback on the effectiveness of the conflict resolution strategy used.</a:t>
            </a:r>
          </a:p>
        </p:txBody>
      </p:sp>
      <p:pic>
        <p:nvPicPr>
          <p:cNvPr id="9" name="Picture 2">
            <a:hlinkClick r:id="rId3" action="ppaction://hlinksldjump"/>
            <a:extLst>
              <a:ext uri="{FF2B5EF4-FFF2-40B4-BE49-F238E27FC236}">
                <a16:creationId xmlns:a16="http://schemas.microsoft.com/office/drawing/2014/main" id="{24CA0663-0846-A893-2909-080699945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84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C229-86EE-0A7D-16F5-7170F65B6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053C2-9B02-3AA9-CE38-08B3D76C77D4}"/>
              </a:ext>
            </a:extLst>
          </p:cNvPr>
          <p:cNvSpPr>
            <a:spLocks noGrp="1"/>
          </p:cNvSpPr>
          <p:nvPr>
            <p:ph type="title"/>
          </p:nvPr>
        </p:nvSpPr>
        <p:spPr>
          <a:xfrm>
            <a:off x="2895600" y="192342"/>
            <a:ext cx="8610600" cy="893946"/>
          </a:xfrm>
        </p:spPr>
        <p:txBody>
          <a:bodyPr/>
          <a:lstStyle/>
          <a:p>
            <a:r>
              <a:rPr lang="en-US" dirty="0"/>
              <a:t>Learning checkpoint 3</a:t>
            </a:r>
            <a:endParaRPr lang="en-AU" dirty="0"/>
          </a:p>
        </p:txBody>
      </p:sp>
      <p:sp>
        <p:nvSpPr>
          <p:cNvPr id="3" name="Content Placeholder 2">
            <a:extLst>
              <a:ext uri="{FF2B5EF4-FFF2-40B4-BE49-F238E27FC236}">
                <a16:creationId xmlns:a16="http://schemas.microsoft.com/office/drawing/2014/main" id="{B932C3CE-73E8-A51F-3A1D-EF74E3558684}"/>
              </a:ext>
            </a:extLst>
          </p:cNvPr>
          <p:cNvSpPr>
            <a:spLocks noGrp="1"/>
          </p:cNvSpPr>
          <p:nvPr>
            <p:ph idx="1"/>
          </p:nvPr>
        </p:nvSpPr>
        <p:spPr>
          <a:xfrm>
            <a:off x="0" y="1416937"/>
            <a:ext cx="12192000" cy="5248721"/>
          </a:xfrm>
        </p:spPr>
        <p:txBody>
          <a:bodyPr>
            <a:normAutofit/>
          </a:bodyPr>
          <a:lstStyle/>
          <a:p>
            <a:pPr marL="0" indent="0">
              <a:buNone/>
            </a:pPr>
            <a:r>
              <a:rPr lang="en-US" dirty="0">
                <a:solidFill>
                  <a:srgbClr val="002060"/>
                </a:solidFill>
              </a:rPr>
              <a:t>1. What are two (2) early signs that may indicate a situation may be about to become complicated?</a:t>
            </a:r>
          </a:p>
          <a:p>
            <a:pPr marL="0" indent="0">
              <a:buNone/>
            </a:pPr>
            <a:r>
              <a:rPr lang="en-US" dirty="0"/>
              <a:t>• Change in tone of voice</a:t>
            </a:r>
          </a:p>
          <a:p>
            <a:pPr marL="0" indent="0">
              <a:buNone/>
            </a:pPr>
            <a:r>
              <a:rPr lang="en-US" dirty="0"/>
              <a:t>• Change in verbal language</a:t>
            </a:r>
          </a:p>
          <a:p>
            <a:pPr marL="0" indent="0">
              <a:buNone/>
            </a:pPr>
            <a:r>
              <a:rPr lang="en-US" dirty="0"/>
              <a:t>• Change in body language</a:t>
            </a:r>
          </a:p>
          <a:p>
            <a:pPr marL="0" indent="0">
              <a:buNone/>
            </a:pPr>
            <a:r>
              <a:rPr lang="en-US" dirty="0"/>
              <a:t>• Reading other non-verbal cues</a:t>
            </a:r>
          </a:p>
          <a:p>
            <a:pPr marL="0" indent="0">
              <a:buNone/>
            </a:pPr>
            <a:r>
              <a:rPr lang="en-US" dirty="0">
                <a:solidFill>
                  <a:srgbClr val="002060"/>
                </a:solidFill>
              </a:rPr>
              <a:t>2. When might you need to report a difficult situation, and how would you do this?</a:t>
            </a:r>
          </a:p>
          <a:p>
            <a:pPr marL="0" indent="0">
              <a:buNone/>
            </a:pPr>
            <a:r>
              <a:rPr lang="en-US" dirty="0"/>
              <a:t>If you are unable to resolve a difficult situation or conflict. You would report this according to the Policies and Procedures in place within your organisation.</a:t>
            </a:r>
          </a:p>
        </p:txBody>
      </p:sp>
      <p:pic>
        <p:nvPicPr>
          <p:cNvPr id="5122" name="Picture 2" descr="Checkpoint Logo png download - 1084*569 - Free Transparent Catan png  Download. - CleanPNG / KissPNG">
            <a:extLst>
              <a:ext uri="{FF2B5EF4-FFF2-40B4-BE49-F238E27FC236}">
                <a16:creationId xmlns:a16="http://schemas.microsoft.com/office/drawing/2014/main" id="{6EE3048B-D2DB-0E7F-BD94-7D9B6BE89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97"/>
            <a:ext cx="2502169" cy="1334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9EAC87-12E5-39C3-8AF5-D48592FEE864}"/>
              </a:ext>
            </a:extLst>
          </p:cNvPr>
          <p:cNvPicPr>
            <a:picLocks noChangeAspect="1"/>
          </p:cNvPicPr>
          <p:nvPr/>
        </p:nvPicPr>
        <p:blipFill>
          <a:blip r:embed="rId3"/>
          <a:stretch>
            <a:fillRect/>
          </a:stretch>
        </p:blipFill>
        <p:spPr>
          <a:xfrm>
            <a:off x="-1005" y="2190561"/>
            <a:ext cx="7201905" cy="1637520"/>
          </a:xfrm>
          <a:prstGeom prst="rect">
            <a:avLst/>
          </a:prstGeom>
        </p:spPr>
      </p:pic>
      <p:pic>
        <p:nvPicPr>
          <p:cNvPr id="7" name="Picture 6">
            <a:extLst>
              <a:ext uri="{FF2B5EF4-FFF2-40B4-BE49-F238E27FC236}">
                <a16:creationId xmlns:a16="http://schemas.microsoft.com/office/drawing/2014/main" id="{B475B539-403D-815D-FB46-218CA9F091AC}"/>
              </a:ext>
            </a:extLst>
          </p:cNvPr>
          <p:cNvPicPr>
            <a:picLocks noChangeAspect="1"/>
          </p:cNvPicPr>
          <p:nvPr/>
        </p:nvPicPr>
        <p:blipFill>
          <a:blip r:embed="rId3"/>
          <a:stretch>
            <a:fillRect/>
          </a:stretch>
        </p:blipFill>
        <p:spPr>
          <a:xfrm>
            <a:off x="0" y="4232594"/>
            <a:ext cx="11081288" cy="757859"/>
          </a:xfrm>
          <a:prstGeom prst="rect">
            <a:avLst/>
          </a:prstGeom>
        </p:spPr>
      </p:pic>
      <p:pic>
        <p:nvPicPr>
          <p:cNvPr id="12" name="Picture 2">
            <a:hlinkClick r:id="rId4" action="ppaction://hlinksldjump"/>
            <a:extLst>
              <a:ext uri="{FF2B5EF4-FFF2-40B4-BE49-F238E27FC236}">
                <a16:creationId xmlns:a16="http://schemas.microsoft.com/office/drawing/2014/main" id="{BC5024B5-6EC4-A1C2-C769-7E9A9C54E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60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D64FD-750C-BC24-7EE7-D6CBEFCFE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4739A-F57B-424D-7D0C-D3D9047B24A2}"/>
              </a:ext>
            </a:extLst>
          </p:cNvPr>
          <p:cNvSpPr>
            <a:spLocks noGrp="1"/>
          </p:cNvSpPr>
          <p:nvPr>
            <p:ph type="title"/>
          </p:nvPr>
        </p:nvSpPr>
        <p:spPr>
          <a:xfrm>
            <a:off x="2895600" y="192342"/>
            <a:ext cx="8610600" cy="893946"/>
          </a:xfrm>
        </p:spPr>
        <p:txBody>
          <a:bodyPr/>
          <a:lstStyle/>
          <a:p>
            <a:r>
              <a:rPr lang="en-US" dirty="0"/>
              <a:t>Learning checkpoint 3</a:t>
            </a:r>
            <a:endParaRPr lang="en-AU" dirty="0"/>
          </a:p>
        </p:txBody>
      </p:sp>
      <p:sp>
        <p:nvSpPr>
          <p:cNvPr id="3" name="Content Placeholder 2">
            <a:extLst>
              <a:ext uri="{FF2B5EF4-FFF2-40B4-BE49-F238E27FC236}">
                <a16:creationId xmlns:a16="http://schemas.microsoft.com/office/drawing/2014/main" id="{EAB06995-2158-1A35-55E5-F9B7D7D77DCB}"/>
              </a:ext>
            </a:extLst>
          </p:cNvPr>
          <p:cNvSpPr>
            <a:spLocks noGrp="1"/>
          </p:cNvSpPr>
          <p:nvPr>
            <p:ph idx="1"/>
          </p:nvPr>
        </p:nvSpPr>
        <p:spPr>
          <a:xfrm>
            <a:off x="0" y="1416937"/>
            <a:ext cx="12192000" cy="5364666"/>
          </a:xfrm>
        </p:spPr>
        <p:txBody>
          <a:bodyPr>
            <a:normAutofit fontScale="77500" lnSpcReduction="20000"/>
          </a:bodyPr>
          <a:lstStyle/>
          <a:p>
            <a:pPr marL="0" indent="0">
              <a:buNone/>
            </a:pPr>
            <a:r>
              <a:rPr lang="en-US" dirty="0">
                <a:solidFill>
                  <a:srgbClr val="002060"/>
                </a:solidFill>
              </a:rPr>
              <a:t>3. Name three (3) issues that may cause constraints in communicating.</a:t>
            </a:r>
          </a:p>
          <a:p>
            <a:pPr marL="0" indent="0">
              <a:buNone/>
            </a:pPr>
            <a:r>
              <a:rPr lang="en-US" dirty="0"/>
              <a:t>• Environment</a:t>
            </a:r>
          </a:p>
          <a:p>
            <a:pPr marL="0" indent="0">
              <a:buNone/>
            </a:pPr>
            <a:r>
              <a:rPr lang="en-US" dirty="0"/>
              <a:t>• Inability to listen</a:t>
            </a:r>
          </a:p>
          <a:p>
            <a:pPr marL="0" indent="0">
              <a:buNone/>
            </a:pPr>
            <a:r>
              <a:rPr lang="en-US" dirty="0"/>
              <a:t>• Attitude and ego</a:t>
            </a:r>
          </a:p>
          <a:p>
            <a:pPr marL="0" indent="0">
              <a:buNone/>
            </a:pPr>
            <a:r>
              <a:rPr lang="en-US" dirty="0"/>
              <a:t>• Poor communication</a:t>
            </a:r>
          </a:p>
          <a:p>
            <a:pPr marL="0" indent="0">
              <a:buNone/>
            </a:pPr>
            <a:r>
              <a:rPr lang="en-US" dirty="0"/>
              <a:t>• Lack of planning or organisation</a:t>
            </a:r>
          </a:p>
          <a:p>
            <a:pPr marL="0" indent="0">
              <a:buNone/>
            </a:pPr>
            <a:r>
              <a:rPr lang="en-US" dirty="0">
                <a:solidFill>
                  <a:srgbClr val="002060"/>
                </a:solidFill>
              </a:rPr>
              <a:t>4. Name three (3) elements that can influence communication. </a:t>
            </a:r>
          </a:p>
          <a:p>
            <a:pPr marL="0" indent="0">
              <a:buNone/>
            </a:pPr>
            <a:r>
              <a:rPr lang="en-US" dirty="0"/>
              <a:t>• Language</a:t>
            </a:r>
          </a:p>
          <a:p>
            <a:pPr marL="0" indent="0">
              <a:buNone/>
            </a:pPr>
            <a:r>
              <a:rPr lang="en-US" dirty="0"/>
              <a:t>• Culture</a:t>
            </a:r>
          </a:p>
          <a:p>
            <a:pPr marL="0" indent="0">
              <a:buNone/>
            </a:pPr>
            <a:r>
              <a:rPr lang="en-US" dirty="0"/>
              <a:t>• Religion</a:t>
            </a:r>
          </a:p>
          <a:p>
            <a:pPr marL="0" indent="0">
              <a:buNone/>
            </a:pPr>
            <a:r>
              <a:rPr lang="en-US" dirty="0"/>
              <a:t>• Emotional state</a:t>
            </a:r>
          </a:p>
          <a:p>
            <a:pPr marL="0" indent="0">
              <a:buNone/>
            </a:pPr>
            <a:r>
              <a:rPr lang="en-US" dirty="0"/>
              <a:t>• Disability</a:t>
            </a:r>
          </a:p>
          <a:p>
            <a:pPr marL="0" indent="0">
              <a:buNone/>
            </a:pPr>
            <a:r>
              <a:rPr lang="en-US" dirty="0"/>
              <a:t>• Health</a:t>
            </a:r>
          </a:p>
          <a:p>
            <a:pPr marL="0" indent="0">
              <a:buNone/>
            </a:pPr>
            <a:r>
              <a:rPr lang="en-US" dirty="0"/>
              <a:t>• Age</a:t>
            </a:r>
          </a:p>
          <a:p>
            <a:pPr marL="0" indent="0">
              <a:buNone/>
            </a:pPr>
            <a:r>
              <a:rPr lang="en-US" dirty="0">
                <a:solidFill>
                  <a:srgbClr val="002060"/>
                </a:solidFill>
              </a:rPr>
              <a:t>5. How can active listening help to defuse a situation?</a:t>
            </a:r>
          </a:p>
          <a:p>
            <a:pPr marL="0" indent="0">
              <a:buNone/>
            </a:pPr>
            <a:r>
              <a:rPr lang="en-US" dirty="0"/>
              <a:t>Sometimes a patient or client just needs to be heard without being interrupted. This can be the first step to resolving or controlling a situation.</a:t>
            </a:r>
            <a:endParaRPr lang="en-AU" dirty="0"/>
          </a:p>
        </p:txBody>
      </p:sp>
      <p:pic>
        <p:nvPicPr>
          <p:cNvPr id="5122" name="Picture 2" descr="Checkpoint Logo png download - 1084*569 - Free Transparent Catan png  Download. - CleanPNG / KissPNG">
            <a:extLst>
              <a:ext uri="{FF2B5EF4-FFF2-40B4-BE49-F238E27FC236}">
                <a16:creationId xmlns:a16="http://schemas.microsoft.com/office/drawing/2014/main" id="{48328B90-DE36-6DAC-7D3F-77A425612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97"/>
            <a:ext cx="2502169" cy="13344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47977EE-1E8C-7171-B328-0850394C668F}"/>
              </a:ext>
            </a:extLst>
          </p:cNvPr>
          <p:cNvPicPr>
            <a:picLocks noChangeAspect="1"/>
          </p:cNvPicPr>
          <p:nvPr/>
        </p:nvPicPr>
        <p:blipFill>
          <a:blip r:embed="rId3"/>
          <a:stretch>
            <a:fillRect/>
          </a:stretch>
        </p:blipFill>
        <p:spPr>
          <a:xfrm>
            <a:off x="-1005" y="1741535"/>
            <a:ext cx="7201905" cy="1482111"/>
          </a:xfrm>
          <a:prstGeom prst="rect">
            <a:avLst/>
          </a:prstGeom>
        </p:spPr>
      </p:pic>
      <p:pic>
        <p:nvPicPr>
          <p:cNvPr id="5" name="Picture 4">
            <a:extLst>
              <a:ext uri="{FF2B5EF4-FFF2-40B4-BE49-F238E27FC236}">
                <a16:creationId xmlns:a16="http://schemas.microsoft.com/office/drawing/2014/main" id="{70EB4D69-810D-18D0-4B5C-0946C896F1CD}"/>
              </a:ext>
            </a:extLst>
          </p:cNvPr>
          <p:cNvPicPr>
            <a:picLocks noChangeAspect="1"/>
          </p:cNvPicPr>
          <p:nvPr/>
        </p:nvPicPr>
        <p:blipFill>
          <a:blip r:embed="rId3"/>
          <a:stretch>
            <a:fillRect/>
          </a:stretch>
        </p:blipFill>
        <p:spPr>
          <a:xfrm>
            <a:off x="0" y="3563742"/>
            <a:ext cx="7201905" cy="2093139"/>
          </a:xfrm>
          <a:prstGeom prst="rect">
            <a:avLst/>
          </a:prstGeom>
        </p:spPr>
      </p:pic>
      <p:pic>
        <p:nvPicPr>
          <p:cNvPr id="6" name="Picture 5">
            <a:extLst>
              <a:ext uri="{FF2B5EF4-FFF2-40B4-BE49-F238E27FC236}">
                <a16:creationId xmlns:a16="http://schemas.microsoft.com/office/drawing/2014/main" id="{B94A64E8-28E1-4D7C-21CA-3D1DA9F0C50A}"/>
              </a:ext>
            </a:extLst>
          </p:cNvPr>
          <p:cNvPicPr>
            <a:picLocks noChangeAspect="1"/>
          </p:cNvPicPr>
          <p:nvPr/>
        </p:nvPicPr>
        <p:blipFill>
          <a:blip r:embed="rId3"/>
          <a:stretch>
            <a:fillRect/>
          </a:stretch>
        </p:blipFill>
        <p:spPr>
          <a:xfrm>
            <a:off x="-1006" y="5965981"/>
            <a:ext cx="11299270" cy="625710"/>
          </a:xfrm>
          <a:prstGeom prst="rect">
            <a:avLst/>
          </a:prstGeom>
        </p:spPr>
      </p:pic>
      <p:pic>
        <p:nvPicPr>
          <p:cNvPr id="11" name="Picture 2">
            <a:hlinkClick r:id="rId4" action="ppaction://hlinksldjump"/>
            <a:extLst>
              <a:ext uri="{FF2B5EF4-FFF2-40B4-BE49-F238E27FC236}">
                <a16:creationId xmlns:a16="http://schemas.microsoft.com/office/drawing/2014/main" id="{583E223E-D212-C5B7-C43D-6ECBBEFB4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96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3A4A6-BA1F-FC63-7638-3EBBCEEB3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6E69D-76DE-C98C-1F1A-7933ADBE8A77}"/>
              </a:ext>
            </a:extLst>
          </p:cNvPr>
          <p:cNvSpPr>
            <a:spLocks noGrp="1"/>
          </p:cNvSpPr>
          <p:nvPr>
            <p:ph type="title"/>
          </p:nvPr>
        </p:nvSpPr>
        <p:spPr>
          <a:xfrm>
            <a:off x="3159071" y="238837"/>
            <a:ext cx="8610600" cy="800956"/>
          </a:xfrm>
        </p:spPr>
        <p:txBody>
          <a:bodyPr/>
          <a:lstStyle/>
          <a:p>
            <a:r>
              <a:rPr lang="en-AU" dirty="0"/>
              <a:t>Communicate Effectively</a:t>
            </a:r>
          </a:p>
        </p:txBody>
      </p:sp>
      <p:graphicFrame>
        <p:nvGraphicFramePr>
          <p:cNvPr id="4" name="Diagram 3">
            <a:extLst>
              <a:ext uri="{FF2B5EF4-FFF2-40B4-BE49-F238E27FC236}">
                <a16:creationId xmlns:a16="http://schemas.microsoft.com/office/drawing/2014/main" id="{98D00B04-E887-A69E-E6CB-F88439F6830F}"/>
              </a:ext>
            </a:extLst>
          </p:cNvPr>
          <p:cNvGraphicFramePr/>
          <p:nvPr>
            <p:extLst>
              <p:ext uri="{D42A27DB-BD31-4B8C-83A1-F6EECF244321}">
                <p14:modId xmlns:p14="http://schemas.microsoft.com/office/powerpoint/2010/main" val="1444188340"/>
              </p:ext>
            </p:extLst>
          </p:nvPr>
        </p:nvGraphicFramePr>
        <p:xfrm>
          <a:off x="360336" y="1039793"/>
          <a:ext cx="10426484" cy="3981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F5DA5238-D303-9F9F-D1AB-0EFF9BFAB210}"/>
              </a:ext>
            </a:extLst>
          </p:cNvPr>
          <p:cNvGraphicFramePr/>
          <p:nvPr>
            <p:extLst>
              <p:ext uri="{D42A27DB-BD31-4B8C-83A1-F6EECF244321}">
                <p14:modId xmlns:p14="http://schemas.microsoft.com/office/powerpoint/2010/main" val="2739489185"/>
              </p:ext>
            </p:extLst>
          </p:nvPr>
        </p:nvGraphicFramePr>
        <p:xfrm>
          <a:off x="-284680" y="4867685"/>
          <a:ext cx="11769671" cy="19295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2">
            <a:hlinkClick r:id="rId12" action="ppaction://hlinksldjump"/>
            <a:extLst>
              <a:ext uri="{FF2B5EF4-FFF2-40B4-BE49-F238E27FC236}">
                <a16:creationId xmlns:a16="http://schemas.microsoft.com/office/drawing/2014/main" id="{A3F4EA7E-5033-B6C2-66AA-D6547AC68B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220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492B4-76E5-709E-9758-E14A534C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5317B-A78C-CCB9-61E0-7370B9D18432}"/>
              </a:ext>
            </a:extLst>
          </p:cNvPr>
          <p:cNvSpPr>
            <a:spLocks noGrp="1"/>
          </p:cNvSpPr>
          <p:nvPr>
            <p:ph type="title"/>
          </p:nvPr>
        </p:nvSpPr>
        <p:spPr>
          <a:xfrm>
            <a:off x="3174569" y="570530"/>
            <a:ext cx="8610600" cy="903245"/>
          </a:xfrm>
        </p:spPr>
        <p:txBody>
          <a:bodyPr>
            <a:normAutofit fontScale="90000"/>
          </a:bodyPr>
          <a:lstStyle/>
          <a:p>
            <a:r>
              <a:rPr lang="en-AU" dirty="0"/>
              <a:t>Report Problems to Supervisor</a:t>
            </a:r>
          </a:p>
        </p:txBody>
      </p:sp>
      <p:sp>
        <p:nvSpPr>
          <p:cNvPr id="3" name="Content Placeholder 2">
            <a:extLst>
              <a:ext uri="{FF2B5EF4-FFF2-40B4-BE49-F238E27FC236}">
                <a16:creationId xmlns:a16="http://schemas.microsoft.com/office/drawing/2014/main" id="{388CF214-D720-CA20-0EBE-2CC2CA1FDA52}"/>
              </a:ext>
            </a:extLst>
          </p:cNvPr>
          <p:cNvSpPr>
            <a:spLocks noGrp="1"/>
          </p:cNvSpPr>
          <p:nvPr>
            <p:ph idx="1"/>
          </p:nvPr>
        </p:nvSpPr>
        <p:spPr>
          <a:xfrm>
            <a:off x="0" y="1757334"/>
            <a:ext cx="12192000" cy="5100666"/>
          </a:xfrm>
        </p:spPr>
        <p:txBody>
          <a:bodyPr>
            <a:noAutofit/>
          </a:bodyPr>
          <a:lstStyle/>
          <a:p>
            <a:pPr marL="0" indent="0">
              <a:buNone/>
            </a:pPr>
            <a:r>
              <a:rPr lang="en-US" sz="2000" dirty="0"/>
              <a:t>There may be times when you find yourself in a situation where you have been compromised. This may be due to multiple reasons such as:</a:t>
            </a:r>
          </a:p>
          <a:p>
            <a:pPr marL="0" indent="0">
              <a:buNone/>
            </a:pPr>
            <a:r>
              <a:rPr lang="en-US" sz="2000" dirty="0"/>
              <a:t>» the quality of your work or your own safety has been put at risk through the action or inaction of others</a:t>
            </a:r>
          </a:p>
          <a:p>
            <a:pPr marL="0" indent="0">
              <a:buNone/>
            </a:pPr>
            <a:r>
              <a:rPr lang="en-US" sz="2000" dirty="0"/>
              <a:t>» your organisation or department is under-resourced.</a:t>
            </a:r>
          </a:p>
          <a:p>
            <a:pPr marL="0" indent="0">
              <a:buNone/>
            </a:pPr>
            <a:r>
              <a:rPr lang="en-US" sz="2000" dirty="0"/>
              <a:t>Undertake the following ‘assessments’ first to validate your concern has merit.</a:t>
            </a:r>
          </a:p>
          <a:p>
            <a:pPr marL="0" indent="0">
              <a:buNone/>
            </a:pPr>
            <a:r>
              <a:rPr lang="en-US" sz="2000" b="1" dirty="0"/>
              <a:t>Discuss with your co-workers: </a:t>
            </a:r>
            <a:r>
              <a:rPr lang="en-US" sz="2000" dirty="0"/>
              <a:t>If they are finding similar problems with the workload, then you may be able to discuss it as a group, if they find that there isn’t an issue and it’s more about you not getting through your tasks on time, then it might be worth reassessing your perspective.</a:t>
            </a:r>
          </a:p>
          <a:p>
            <a:pPr marL="0" indent="0">
              <a:buNone/>
            </a:pPr>
            <a:r>
              <a:rPr lang="en-US" sz="2000" b="1" dirty="0"/>
              <a:t>Describe the problem in writing prior to raising it</a:t>
            </a:r>
            <a:r>
              <a:rPr lang="en-US" sz="2000" dirty="0"/>
              <a:t>: What are the specifics of the complaint or concern? What do you propose might be a way to resolve this?</a:t>
            </a:r>
          </a:p>
          <a:p>
            <a:pPr marL="0" indent="0">
              <a:buNone/>
            </a:pPr>
            <a:r>
              <a:rPr lang="en-US" sz="2000" b="1" dirty="0"/>
              <a:t>Accept responsibility:  </a:t>
            </a:r>
            <a:r>
              <a:rPr lang="en-US" sz="2000" dirty="0"/>
              <a:t>It’s okay to make mistakes, especially if you’re just starting out in a role.</a:t>
            </a:r>
          </a:p>
        </p:txBody>
      </p:sp>
      <p:pic>
        <p:nvPicPr>
          <p:cNvPr id="10" name="Picture 2">
            <a:hlinkClick r:id="rId3" action="ppaction://hlinksldjump"/>
            <a:extLst>
              <a:ext uri="{FF2B5EF4-FFF2-40B4-BE49-F238E27FC236}">
                <a16:creationId xmlns:a16="http://schemas.microsoft.com/office/drawing/2014/main" id="{2CB5E238-8508-871C-AA9A-824EC2171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32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6D9C4-1E33-585B-D1F9-0C918E0BC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6247F-1D42-21BA-5048-36D204011105}"/>
              </a:ext>
            </a:extLst>
          </p:cNvPr>
          <p:cNvSpPr>
            <a:spLocks noGrp="1"/>
          </p:cNvSpPr>
          <p:nvPr>
            <p:ph type="title"/>
          </p:nvPr>
        </p:nvSpPr>
        <p:spPr>
          <a:xfrm>
            <a:off x="3174569" y="570530"/>
            <a:ext cx="8610600" cy="903245"/>
          </a:xfrm>
        </p:spPr>
        <p:txBody>
          <a:bodyPr>
            <a:normAutofit fontScale="90000"/>
          </a:bodyPr>
          <a:lstStyle/>
          <a:p>
            <a:r>
              <a:rPr lang="en-AU" dirty="0"/>
              <a:t>Report Problems to Supervisor</a:t>
            </a:r>
          </a:p>
        </p:txBody>
      </p:sp>
      <p:sp>
        <p:nvSpPr>
          <p:cNvPr id="3" name="Content Placeholder 2">
            <a:extLst>
              <a:ext uri="{FF2B5EF4-FFF2-40B4-BE49-F238E27FC236}">
                <a16:creationId xmlns:a16="http://schemas.microsoft.com/office/drawing/2014/main" id="{1F634D39-F0A2-7750-D89C-37A00FAA73CE}"/>
              </a:ext>
            </a:extLst>
          </p:cNvPr>
          <p:cNvSpPr>
            <a:spLocks noGrp="1"/>
          </p:cNvSpPr>
          <p:nvPr>
            <p:ph idx="1"/>
          </p:nvPr>
        </p:nvSpPr>
        <p:spPr>
          <a:xfrm>
            <a:off x="0" y="1757334"/>
            <a:ext cx="12192000" cy="5100666"/>
          </a:xfrm>
        </p:spPr>
        <p:txBody>
          <a:bodyPr>
            <a:noAutofit/>
          </a:bodyPr>
          <a:lstStyle/>
          <a:p>
            <a:pPr marL="0" indent="0">
              <a:buNone/>
            </a:pPr>
            <a:r>
              <a:rPr lang="en-US" sz="2000" b="1" dirty="0">
                <a:ln w="22225">
                  <a:solidFill>
                    <a:schemeClr val="accent2"/>
                  </a:solidFill>
                  <a:prstDash val="solid"/>
                </a:ln>
                <a:solidFill>
                  <a:schemeClr val="accent2">
                    <a:lumMod val="40000"/>
                    <a:lumOff val="60000"/>
                  </a:schemeClr>
                </a:solidFill>
              </a:rPr>
              <a:t>Legal and Ethical Aspects of Health and Community Services Work</a:t>
            </a:r>
          </a:p>
          <a:p>
            <a:pPr marL="0" indent="0">
              <a:buNone/>
            </a:pPr>
            <a:r>
              <a:rPr lang="en-US" sz="2000" dirty="0"/>
              <a:t>Correct information relating to the legal and ethical aspects of working within the health and community services sector:</a:t>
            </a:r>
          </a:p>
          <a:p>
            <a:pPr marL="0" indent="0">
              <a:buNone/>
            </a:pPr>
            <a:r>
              <a:rPr lang="en-US" sz="2000" dirty="0"/>
              <a:t>» From the internet</a:t>
            </a:r>
          </a:p>
          <a:p>
            <a:pPr marL="0" indent="0">
              <a:buNone/>
            </a:pPr>
            <a:r>
              <a:rPr lang="en-US" sz="2000" dirty="0"/>
              <a:t>» Direct from governing bodies</a:t>
            </a:r>
          </a:p>
          <a:p>
            <a:pPr marL="0" indent="0">
              <a:buNone/>
            </a:pPr>
            <a:r>
              <a:rPr lang="en-US" sz="2000" dirty="0"/>
              <a:t>» From industry journals</a:t>
            </a:r>
          </a:p>
          <a:p>
            <a:pPr marL="0" indent="0">
              <a:buNone/>
            </a:pPr>
            <a:r>
              <a:rPr lang="en-US" sz="2000" dirty="0"/>
              <a:t>» From your organisation intra-web</a:t>
            </a:r>
          </a:p>
          <a:p>
            <a:pPr marL="0" indent="0">
              <a:buNone/>
            </a:pPr>
            <a:r>
              <a:rPr lang="en-US" sz="2000" dirty="0"/>
              <a:t>» From your manager/supervisor</a:t>
            </a:r>
          </a:p>
          <a:p>
            <a:pPr marL="0" indent="0">
              <a:buNone/>
            </a:pPr>
            <a:r>
              <a:rPr lang="en-US" sz="2000" b="1" dirty="0">
                <a:ln w="22225">
                  <a:solidFill>
                    <a:schemeClr val="accent2"/>
                  </a:solidFill>
                  <a:prstDash val="solid"/>
                </a:ln>
                <a:solidFill>
                  <a:schemeClr val="accent2">
                    <a:lumMod val="40000"/>
                    <a:lumOff val="60000"/>
                  </a:schemeClr>
                </a:solidFill>
              </a:rPr>
              <a:t>Reporting Breach or Non-Adherence to Standard Procedures</a:t>
            </a:r>
          </a:p>
          <a:p>
            <a:pPr marL="0" indent="0">
              <a:buNone/>
            </a:pPr>
            <a:r>
              <a:rPr lang="en-US" sz="2000" dirty="0"/>
              <a:t>You are responsible for reporting any breach or non-adherence to your supervisor. Examples may be stealing property or medication or not providing an adequate level of care or service to clients or patients.</a:t>
            </a:r>
          </a:p>
        </p:txBody>
      </p:sp>
      <p:pic>
        <p:nvPicPr>
          <p:cNvPr id="8" name="Picture 2">
            <a:hlinkClick r:id="rId3" action="ppaction://hlinksldjump"/>
            <a:extLst>
              <a:ext uri="{FF2B5EF4-FFF2-40B4-BE49-F238E27FC236}">
                <a16:creationId xmlns:a16="http://schemas.microsoft.com/office/drawing/2014/main" id="{E64856D8-8017-82F6-96F4-1ACCC3FF3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650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5A920-F46A-D54D-C79D-25C4416CD1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EED88-0417-EE36-51D0-CD9483C45663}"/>
              </a:ext>
            </a:extLst>
          </p:cNvPr>
          <p:cNvSpPr>
            <a:spLocks noGrp="1"/>
          </p:cNvSpPr>
          <p:nvPr>
            <p:ph type="title"/>
          </p:nvPr>
        </p:nvSpPr>
        <p:spPr>
          <a:xfrm>
            <a:off x="3174569" y="570530"/>
            <a:ext cx="8610600" cy="903245"/>
          </a:xfrm>
        </p:spPr>
        <p:txBody>
          <a:bodyPr>
            <a:normAutofit fontScale="90000"/>
          </a:bodyPr>
          <a:lstStyle/>
          <a:p>
            <a:r>
              <a:rPr lang="en-AU" dirty="0"/>
              <a:t>Report Problems to Supervisor</a:t>
            </a:r>
          </a:p>
        </p:txBody>
      </p:sp>
      <p:sp>
        <p:nvSpPr>
          <p:cNvPr id="3" name="Content Placeholder 2">
            <a:extLst>
              <a:ext uri="{FF2B5EF4-FFF2-40B4-BE49-F238E27FC236}">
                <a16:creationId xmlns:a16="http://schemas.microsoft.com/office/drawing/2014/main" id="{7A2AD414-EBA0-FAE5-4D52-84413BBAF22E}"/>
              </a:ext>
            </a:extLst>
          </p:cNvPr>
          <p:cNvSpPr>
            <a:spLocks noGrp="1"/>
          </p:cNvSpPr>
          <p:nvPr>
            <p:ph idx="1"/>
          </p:nvPr>
        </p:nvSpPr>
        <p:spPr>
          <a:xfrm>
            <a:off x="0" y="1757334"/>
            <a:ext cx="12192000" cy="5100666"/>
          </a:xfrm>
        </p:spPr>
        <p:txBody>
          <a:bodyPr>
            <a:noAutofit/>
          </a:bodyPr>
          <a:lstStyle/>
          <a:p>
            <a:pPr marL="0" indent="0">
              <a:buNone/>
            </a:pPr>
            <a:r>
              <a:rPr lang="en-US" sz="2000" b="1" dirty="0">
                <a:ln w="22225">
                  <a:solidFill>
                    <a:schemeClr val="accent2"/>
                  </a:solidFill>
                  <a:prstDash val="solid"/>
                </a:ln>
                <a:solidFill>
                  <a:schemeClr val="accent2">
                    <a:lumMod val="40000"/>
                    <a:lumOff val="60000"/>
                  </a:schemeClr>
                </a:solidFill>
              </a:rPr>
              <a:t>Refer Issues Impacting on Achievement of Rights and Responsibilities</a:t>
            </a:r>
          </a:p>
          <a:p>
            <a:pPr marL="0" indent="0">
              <a:buNone/>
            </a:pPr>
            <a:r>
              <a:rPr lang="en-US" sz="2000" dirty="0"/>
              <a:t>You have a duty of care to your client’s and patient’s which includes supporting them through all facets of the use of the facilities and services your organisation provides.</a:t>
            </a:r>
          </a:p>
          <a:p>
            <a:pPr marL="0" indent="0">
              <a:buNone/>
            </a:pPr>
            <a:r>
              <a:rPr lang="en-US" sz="2000" dirty="0"/>
              <a:t>If a situation has been in breach of duty of care or a client has suffered or been mistreated or under-represented, then you should follow your organisational policies and procedures to initiate a resolution.</a:t>
            </a:r>
          </a:p>
          <a:p>
            <a:pPr marL="0" indent="0">
              <a:buNone/>
            </a:pPr>
            <a:r>
              <a:rPr lang="en-US" sz="2000" b="1" dirty="0">
                <a:ln w="22225">
                  <a:solidFill>
                    <a:schemeClr val="accent2"/>
                  </a:solidFill>
                  <a:prstDash val="solid"/>
                </a:ln>
                <a:solidFill>
                  <a:schemeClr val="accent2">
                    <a:lumMod val="40000"/>
                    <a:lumOff val="60000"/>
                  </a:schemeClr>
                </a:solidFill>
              </a:rPr>
              <a:t>Refer Unresolved Conflict Situations to Supervisor</a:t>
            </a:r>
          </a:p>
          <a:p>
            <a:pPr marL="0" indent="0">
              <a:buNone/>
            </a:pPr>
            <a:r>
              <a:rPr lang="en-US" sz="2000" dirty="0"/>
              <a:t>If conflict situations cannot be resolved, they should be escalated or reported to a manager or supervisor. </a:t>
            </a:r>
          </a:p>
        </p:txBody>
      </p:sp>
      <p:pic>
        <p:nvPicPr>
          <p:cNvPr id="8" name="Picture 2">
            <a:hlinkClick r:id="rId3" action="ppaction://hlinksldjump"/>
            <a:extLst>
              <a:ext uri="{FF2B5EF4-FFF2-40B4-BE49-F238E27FC236}">
                <a16:creationId xmlns:a16="http://schemas.microsoft.com/office/drawing/2014/main" id="{7934C0EE-6942-8637-09B7-93708193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605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44DD0-DA8C-7FB7-0BBF-6EEAFC463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764D4-EDF0-CC89-03C5-C9E89BB802EB}"/>
              </a:ext>
            </a:extLst>
          </p:cNvPr>
          <p:cNvSpPr>
            <a:spLocks noGrp="1"/>
          </p:cNvSpPr>
          <p:nvPr>
            <p:ph type="title"/>
          </p:nvPr>
        </p:nvSpPr>
        <p:spPr>
          <a:xfrm>
            <a:off x="1906292" y="192648"/>
            <a:ext cx="10285708" cy="1293028"/>
          </a:xfrm>
        </p:spPr>
        <p:txBody>
          <a:bodyPr>
            <a:normAutofit/>
          </a:bodyPr>
          <a:lstStyle/>
          <a:p>
            <a:r>
              <a:rPr lang="en-US" dirty="0"/>
              <a:t>8. Brainstorm - Reporting Breaches</a:t>
            </a:r>
            <a:endParaRPr lang="en-AU" dirty="0"/>
          </a:p>
        </p:txBody>
      </p:sp>
      <p:pic>
        <p:nvPicPr>
          <p:cNvPr id="1026" name="Picture 2" descr="Benefits of Extracurricular Activities for College Students">
            <a:extLst>
              <a:ext uri="{FF2B5EF4-FFF2-40B4-BE49-F238E27FC236}">
                <a16:creationId xmlns:a16="http://schemas.microsoft.com/office/drawing/2014/main" id="{EF4A4245-DD35-44FC-740E-67DCAB8F1A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B05B4B6-4589-79FE-1702-91DA059ABA28}"/>
              </a:ext>
            </a:extLst>
          </p:cNvPr>
          <p:cNvSpPr txBox="1">
            <a:spLocks/>
          </p:cNvSpPr>
          <p:nvPr/>
        </p:nvSpPr>
        <p:spPr>
          <a:xfrm>
            <a:off x="0" y="1416936"/>
            <a:ext cx="12192000" cy="5248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In groups of 3-4, think about as many things as possible that would be considered breaches or non-adherence to standard procedures within the health and community services sector.</a:t>
            </a:r>
          </a:p>
          <a:p>
            <a:pPr marL="0" indent="0">
              <a:buNone/>
            </a:pPr>
            <a:r>
              <a:rPr lang="en-US" sz="2000" dirty="0"/>
              <a:t>Come back together as a class and compare your lists.</a:t>
            </a:r>
          </a:p>
          <a:p>
            <a:pPr marL="0" indent="0">
              <a:buNone/>
            </a:pPr>
            <a:r>
              <a:rPr lang="en-US" sz="2000" dirty="0"/>
              <a:t>Discuss what you think the repercussions of each of these should be. Did people have opinions that differed significantly?</a:t>
            </a:r>
          </a:p>
        </p:txBody>
      </p:sp>
      <p:pic>
        <p:nvPicPr>
          <p:cNvPr id="8" name="Picture 2">
            <a:hlinkClick r:id="rId3" action="ppaction://hlinksldjump"/>
            <a:extLst>
              <a:ext uri="{FF2B5EF4-FFF2-40B4-BE49-F238E27FC236}">
                <a16:creationId xmlns:a16="http://schemas.microsoft.com/office/drawing/2014/main" id="{7645F6EA-DC1A-4163-32ED-F30EFA4FA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357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E5112-76DE-AE5D-6BE7-2DD1D892A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B4DC4-B09B-9C83-C985-2A727DA0C566}"/>
              </a:ext>
            </a:extLst>
          </p:cNvPr>
          <p:cNvSpPr>
            <a:spLocks noGrp="1"/>
          </p:cNvSpPr>
          <p:nvPr>
            <p:ph type="title"/>
          </p:nvPr>
        </p:nvSpPr>
        <p:spPr>
          <a:xfrm>
            <a:off x="2787112" y="281171"/>
            <a:ext cx="8610600" cy="924942"/>
          </a:xfrm>
        </p:spPr>
        <p:txBody>
          <a:bodyPr/>
          <a:lstStyle/>
          <a:p>
            <a:r>
              <a:rPr lang="en-US" dirty="0"/>
              <a:t>Learning checkpoint 4</a:t>
            </a:r>
            <a:endParaRPr lang="en-AU" dirty="0"/>
          </a:p>
        </p:txBody>
      </p:sp>
      <p:sp>
        <p:nvSpPr>
          <p:cNvPr id="3" name="Content Placeholder 2">
            <a:extLst>
              <a:ext uri="{FF2B5EF4-FFF2-40B4-BE49-F238E27FC236}">
                <a16:creationId xmlns:a16="http://schemas.microsoft.com/office/drawing/2014/main" id="{DAF3A12E-7353-C0D5-3854-7AA6B8806C2D}"/>
              </a:ext>
            </a:extLst>
          </p:cNvPr>
          <p:cNvSpPr>
            <a:spLocks noGrp="1"/>
          </p:cNvSpPr>
          <p:nvPr>
            <p:ph idx="1"/>
          </p:nvPr>
        </p:nvSpPr>
        <p:spPr>
          <a:xfrm>
            <a:off x="0" y="1410887"/>
            <a:ext cx="12192000" cy="5165941"/>
          </a:xfrm>
        </p:spPr>
        <p:txBody>
          <a:bodyPr>
            <a:normAutofit fontScale="92500" lnSpcReduction="10000"/>
          </a:bodyPr>
          <a:lstStyle/>
          <a:p>
            <a:pPr marL="0" indent="0">
              <a:buNone/>
            </a:pPr>
            <a:r>
              <a:rPr lang="en-US" dirty="0">
                <a:solidFill>
                  <a:srgbClr val="002060"/>
                </a:solidFill>
              </a:rPr>
              <a:t>1. Name three (3) places you can gather information relating to legal and ethical responsibilities.</a:t>
            </a:r>
          </a:p>
          <a:p>
            <a:pPr marL="0" indent="0">
              <a:buNone/>
            </a:pPr>
            <a:r>
              <a:rPr lang="en-US" dirty="0"/>
              <a:t>• From the internet</a:t>
            </a:r>
          </a:p>
          <a:p>
            <a:pPr marL="0" indent="0">
              <a:buNone/>
            </a:pPr>
            <a:r>
              <a:rPr lang="en-US" dirty="0"/>
              <a:t>• Direct from governing bodies</a:t>
            </a:r>
          </a:p>
          <a:p>
            <a:pPr marL="0" indent="0">
              <a:buNone/>
            </a:pPr>
            <a:r>
              <a:rPr lang="en-US" dirty="0"/>
              <a:t>• From industry journals</a:t>
            </a:r>
          </a:p>
          <a:p>
            <a:pPr marL="0" indent="0">
              <a:buNone/>
            </a:pPr>
            <a:r>
              <a:rPr lang="en-US" dirty="0"/>
              <a:t>• From your organisation intra-web</a:t>
            </a:r>
          </a:p>
          <a:p>
            <a:pPr marL="0" indent="0">
              <a:buNone/>
            </a:pPr>
            <a:r>
              <a:rPr lang="en-US" dirty="0"/>
              <a:t>• From your manager/supervisor</a:t>
            </a:r>
          </a:p>
          <a:p>
            <a:pPr marL="0" indent="0">
              <a:buNone/>
            </a:pPr>
            <a:r>
              <a:rPr lang="en-US" dirty="0">
                <a:solidFill>
                  <a:srgbClr val="002060"/>
                </a:solidFill>
              </a:rPr>
              <a:t>2. If your supervisor does not take the reporting of a breach seriously, what should you do?</a:t>
            </a:r>
          </a:p>
          <a:p>
            <a:pPr marL="0" indent="0">
              <a:buNone/>
            </a:pPr>
            <a:r>
              <a:rPr lang="en-US" dirty="0"/>
              <a:t>If they don't listen or take the report seriously, you are obliged to report it to a relevant external mediator or supervisory organisation. </a:t>
            </a:r>
          </a:p>
          <a:p>
            <a:pPr marL="0" indent="0">
              <a:buNone/>
            </a:pPr>
            <a:r>
              <a:rPr lang="en-US" dirty="0">
                <a:solidFill>
                  <a:srgbClr val="002060"/>
                </a:solidFill>
              </a:rPr>
              <a:t>3. Whose rights does Duty of Care relate to?</a:t>
            </a:r>
          </a:p>
          <a:p>
            <a:pPr marL="0" indent="0">
              <a:buNone/>
            </a:pPr>
            <a:r>
              <a:rPr lang="en-US" dirty="0"/>
              <a:t>Duty of Care relates to patients’ rights.</a:t>
            </a:r>
          </a:p>
          <a:p>
            <a:pPr marL="0" indent="0">
              <a:buNone/>
            </a:pPr>
            <a:r>
              <a:rPr lang="en-US" dirty="0">
                <a:solidFill>
                  <a:srgbClr val="002060"/>
                </a:solidFill>
              </a:rPr>
              <a:t>4. What is the benefit of referring unresolved conflict situations to your supervisor?</a:t>
            </a:r>
          </a:p>
          <a:p>
            <a:pPr marL="0" indent="0">
              <a:buNone/>
            </a:pPr>
            <a:r>
              <a:rPr lang="en-US" dirty="0"/>
              <a:t>They may have suggestions on how the situation can be resolved or advice on how you could approach a similar situation in future.</a:t>
            </a:r>
          </a:p>
        </p:txBody>
      </p:sp>
      <p:pic>
        <p:nvPicPr>
          <p:cNvPr id="5122" name="Picture 2" descr="Checkpoint Logo png download - 1084*569 - Free Transparent Catan png  Download. - CleanPNG / KissPNG">
            <a:extLst>
              <a:ext uri="{FF2B5EF4-FFF2-40B4-BE49-F238E27FC236}">
                <a16:creationId xmlns:a16="http://schemas.microsoft.com/office/drawing/2014/main" id="{3C0B54F2-5809-AB4C-1EDE-277633FA7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97"/>
            <a:ext cx="2502169" cy="1334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110EF45-A100-CE6A-C252-4C057F46CB49}"/>
              </a:ext>
            </a:extLst>
          </p:cNvPr>
          <p:cNvPicPr>
            <a:picLocks noChangeAspect="1"/>
          </p:cNvPicPr>
          <p:nvPr/>
        </p:nvPicPr>
        <p:blipFill>
          <a:blip r:embed="rId3"/>
          <a:stretch>
            <a:fillRect/>
          </a:stretch>
        </p:blipFill>
        <p:spPr>
          <a:xfrm>
            <a:off x="0" y="1743521"/>
            <a:ext cx="4391638" cy="1821089"/>
          </a:xfrm>
          <a:prstGeom prst="rect">
            <a:avLst/>
          </a:prstGeom>
        </p:spPr>
      </p:pic>
      <p:pic>
        <p:nvPicPr>
          <p:cNvPr id="7" name="Picture 6">
            <a:extLst>
              <a:ext uri="{FF2B5EF4-FFF2-40B4-BE49-F238E27FC236}">
                <a16:creationId xmlns:a16="http://schemas.microsoft.com/office/drawing/2014/main" id="{684BAC76-2975-8DB8-9963-3EB5DD05FE7E}"/>
              </a:ext>
            </a:extLst>
          </p:cNvPr>
          <p:cNvPicPr>
            <a:picLocks noChangeAspect="1"/>
          </p:cNvPicPr>
          <p:nvPr/>
        </p:nvPicPr>
        <p:blipFill>
          <a:blip r:embed="rId3"/>
          <a:stretch>
            <a:fillRect/>
          </a:stretch>
        </p:blipFill>
        <p:spPr>
          <a:xfrm>
            <a:off x="0" y="3963112"/>
            <a:ext cx="11964692" cy="577891"/>
          </a:xfrm>
          <a:prstGeom prst="rect">
            <a:avLst/>
          </a:prstGeom>
        </p:spPr>
      </p:pic>
      <p:pic>
        <p:nvPicPr>
          <p:cNvPr id="9" name="Picture 8">
            <a:extLst>
              <a:ext uri="{FF2B5EF4-FFF2-40B4-BE49-F238E27FC236}">
                <a16:creationId xmlns:a16="http://schemas.microsoft.com/office/drawing/2014/main" id="{F675B2B2-E5E6-F6E4-C8B9-2045989AE652}"/>
              </a:ext>
            </a:extLst>
          </p:cNvPr>
          <p:cNvPicPr>
            <a:picLocks noChangeAspect="1"/>
          </p:cNvPicPr>
          <p:nvPr/>
        </p:nvPicPr>
        <p:blipFill>
          <a:blip r:embed="rId3"/>
          <a:stretch>
            <a:fillRect/>
          </a:stretch>
        </p:blipFill>
        <p:spPr>
          <a:xfrm>
            <a:off x="0" y="4958876"/>
            <a:ext cx="5083444" cy="372539"/>
          </a:xfrm>
          <a:prstGeom prst="rect">
            <a:avLst/>
          </a:prstGeom>
        </p:spPr>
      </p:pic>
      <p:pic>
        <p:nvPicPr>
          <p:cNvPr id="11" name="Picture 10">
            <a:extLst>
              <a:ext uri="{FF2B5EF4-FFF2-40B4-BE49-F238E27FC236}">
                <a16:creationId xmlns:a16="http://schemas.microsoft.com/office/drawing/2014/main" id="{71FDA4DA-0618-206D-EF63-BB03A918A0EF}"/>
              </a:ext>
            </a:extLst>
          </p:cNvPr>
          <p:cNvPicPr>
            <a:picLocks noChangeAspect="1"/>
          </p:cNvPicPr>
          <p:nvPr/>
        </p:nvPicPr>
        <p:blipFill>
          <a:blip r:embed="rId3"/>
          <a:stretch>
            <a:fillRect/>
          </a:stretch>
        </p:blipFill>
        <p:spPr>
          <a:xfrm>
            <a:off x="0" y="5691169"/>
            <a:ext cx="11794210" cy="585645"/>
          </a:xfrm>
          <a:prstGeom prst="rect">
            <a:avLst/>
          </a:prstGeom>
        </p:spPr>
      </p:pic>
      <p:pic>
        <p:nvPicPr>
          <p:cNvPr id="16" name="Picture 2">
            <a:hlinkClick r:id="rId4" action="ppaction://hlinksldjump"/>
            <a:extLst>
              <a:ext uri="{FF2B5EF4-FFF2-40B4-BE49-F238E27FC236}">
                <a16:creationId xmlns:a16="http://schemas.microsoft.com/office/drawing/2014/main" id="{6C3038D4-F518-9893-06DB-35FD00B789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EC55D-495D-7ECF-D2C1-4BE861894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F6BB4-D4CA-669C-678B-799CCBE48C21}"/>
              </a:ext>
            </a:extLst>
          </p:cNvPr>
          <p:cNvSpPr>
            <a:spLocks noGrp="1"/>
          </p:cNvSpPr>
          <p:nvPr>
            <p:ph type="title"/>
          </p:nvPr>
        </p:nvSpPr>
        <p:spPr>
          <a:xfrm>
            <a:off x="2127143" y="632524"/>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5C7D5339-73A7-C1AB-5D87-D792C6E11B6B}"/>
              </a:ext>
            </a:extLst>
          </p:cNvPr>
          <p:cNvSpPr>
            <a:spLocks noGrp="1"/>
          </p:cNvSpPr>
          <p:nvPr>
            <p:ph idx="1"/>
          </p:nvPr>
        </p:nvSpPr>
        <p:spPr>
          <a:xfrm>
            <a:off x="0" y="1757334"/>
            <a:ext cx="12192000" cy="1404320"/>
          </a:xfrm>
        </p:spPr>
        <p:txBody>
          <a:bodyPr>
            <a:noAutofit/>
          </a:bodyPr>
          <a:lstStyle/>
          <a:p>
            <a:pPr marL="0" indent="0">
              <a:buNone/>
            </a:pPr>
            <a:r>
              <a:rPr lang="en-US" sz="2000" dirty="0"/>
              <a:t>Endeavour to take your time to make sure that you have written everything down correctly.</a:t>
            </a:r>
          </a:p>
          <a:p>
            <a:pPr marL="0" indent="0">
              <a:buNone/>
            </a:pPr>
            <a:r>
              <a:rPr lang="en-US" sz="2000" dirty="0"/>
              <a:t>Read and re-read what you’ve written, make sure that all details are correct, check your spelling, and if handwritten, your handwriting is legible.</a:t>
            </a:r>
          </a:p>
        </p:txBody>
      </p:sp>
      <p:sp>
        <p:nvSpPr>
          <p:cNvPr id="4" name="Content Placeholder 2">
            <a:extLst>
              <a:ext uri="{FF2B5EF4-FFF2-40B4-BE49-F238E27FC236}">
                <a16:creationId xmlns:a16="http://schemas.microsoft.com/office/drawing/2014/main" id="{D2EC78EB-0C4C-65B9-8C56-178C03E54C89}"/>
              </a:ext>
            </a:extLst>
          </p:cNvPr>
          <p:cNvSpPr txBox="1">
            <a:spLocks/>
          </p:cNvSpPr>
          <p:nvPr/>
        </p:nvSpPr>
        <p:spPr>
          <a:xfrm>
            <a:off x="0" y="3161654"/>
            <a:ext cx="12192000" cy="1976034"/>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dirty="0"/>
              <a:t>» Accident reports</a:t>
            </a:r>
          </a:p>
          <a:p>
            <a:pPr marL="0" indent="0">
              <a:buFont typeface="Arial" panose="020B0604020202020204" pitchFamily="34" charset="0"/>
              <a:buNone/>
            </a:pPr>
            <a:r>
              <a:rPr lang="en-US" sz="2000" dirty="0"/>
              <a:t>» Client notes</a:t>
            </a:r>
          </a:p>
          <a:p>
            <a:pPr marL="0" indent="0">
              <a:buFont typeface="Arial" panose="020B0604020202020204" pitchFamily="34" charset="0"/>
              <a:buNone/>
            </a:pPr>
            <a:r>
              <a:rPr lang="en-US" sz="2000" dirty="0"/>
              <a:t>» Emails</a:t>
            </a:r>
          </a:p>
          <a:p>
            <a:pPr marL="0" indent="0">
              <a:buFont typeface="Arial" panose="020B0604020202020204" pitchFamily="34" charset="0"/>
              <a:buNone/>
            </a:pPr>
            <a:r>
              <a:rPr lang="en-US" sz="2000" dirty="0"/>
              <a:t>» Equipment and machine logs</a:t>
            </a:r>
          </a:p>
          <a:p>
            <a:pPr marL="0" indent="0">
              <a:buFont typeface="Arial" panose="020B0604020202020204" pitchFamily="34" charset="0"/>
              <a:buNone/>
            </a:pPr>
            <a:r>
              <a:rPr lang="en-US" sz="2000" dirty="0"/>
              <a:t>» Hazard reporting</a:t>
            </a:r>
          </a:p>
          <a:p>
            <a:pPr marL="0" indent="0">
              <a:buFont typeface="Arial" panose="020B0604020202020204" pitchFamily="34" charset="0"/>
              <a:buNone/>
            </a:pPr>
            <a:r>
              <a:rPr lang="en-US" sz="2000" dirty="0"/>
              <a:t>» Newsletters</a:t>
            </a:r>
          </a:p>
          <a:p>
            <a:pPr marL="0" indent="0">
              <a:buFont typeface="Arial" panose="020B0604020202020204" pitchFamily="34" charset="0"/>
              <a:buNone/>
            </a:pPr>
            <a:r>
              <a:rPr lang="en-US" sz="2000" dirty="0"/>
              <a:t>» Operating procedures</a:t>
            </a:r>
          </a:p>
          <a:p>
            <a:pPr marL="0" indent="0">
              <a:buFont typeface="Arial" panose="020B0604020202020204" pitchFamily="34" charset="0"/>
              <a:buNone/>
            </a:pPr>
            <a:r>
              <a:rPr lang="en-US" sz="2000" dirty="0"/>
              <a:t>» Report – routine and summary</a:t>
            </a:r>
          </a:p>
          <a:p>
            <a:pPr marL="0" indent="0">
              <a:buFont typeface="Arial" panose="020B0604020202020204" pitchFamily="34" charset="0"/>
              <a:buNone/>
            </a:pPr>
            <a:r>
              <a:rPr lang="en-US" sz="2000" dirty="0"/>
              <a:t>» Shift reporting</a:t>
            </a:r>
          </a:p>
          <a:p>
            <a:pPr marL="0" indent="0">
              <a:buFont typeface="Arial" panose="020B0604020202020204" pitchFamily="34" charset="0"/>
              <a:buNone/>
            </a:pPr>
            <a:r>
              <a:rPr lang="en-US" sz="2000" dirty="0"/>
              <a:t>» Written instructions</a:t>
            </a:r>
          </a:p>
        </p:txBody>
      </p:sp>
      <p:pic>
        <p:nvPicPr>
          <p:cNvPr id="9" name="Picture 2">
            <a:hlinkClick r:id="rId3" action="ppaction://hlinksldjump"/>
            <a:extLst>
              <a:ext uri="{FF2B5EF4-FFF2-40B4-BE49-F238E27FC236}">
                <a16:creationId xmlns:a16="http://schemas.microsoft.com/office/drawing/2014/main" id="{3CC0D57B-24E7-C5F0-FAAB-6C7C8D352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8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28D04-62F2-E63E-63FE-7F07FC8C3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F7075-39CC-15A0-D72C-05E40DD7F94B}"/>
              </a:ext>
            </a:extLst>
          </p:cNvPr>
          <p:cNvSpPr>
            <a:spLocks noGrp="1"/>
          </p:cNvSpPr>
          <p:nvPr>
            <p:ph type="title"/>
          </p:nvPr>
        </p:nvSpPr>
        <p:spPr>
          <a:xfrm>
            <a:off x="2127143" y="632524"/>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3F6A408A-289C-4679-92CA-57E00F04DF97}"/>
              </a:ext>
            </a:extLst>
          </p:cNvPr>
          <p:cNvSpPr>
            <a:spLocks noGrp="1"/>
          </p:cNvSpPr>
          <p:nvPr>
            <p:ph idx="1"/>
          </p:nvPr>
        </p:nvSpPr>
        <p:spPr>
          <a:xfrm>
            <a:off x="0" y="1757334"/>
            <a:ext cx="12192000" cy="5100666"/>
          </a:xfrm>
        </p:spPr>
        <p:txBody>
          <a:bodyPr>
            <a:noAutofit/>
          </a:body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Documenting Skills</a:t>
            </a:r>
          </a:p>
          <a:p>
            <a:pPr marL="0" indent="0">
              <a:buNone/>
            </a:pPr>
            <a:r>
              <a:rPr lang="en-US" sz="2000" b="1" dirty="0"/>
              <a:t>Documentation Skills in Aged Care</a:t>
            </a:r>
            <a:r>
              <a:rPr lang="en-US" sz="2000" dirty="0"/>
              <a:t>: care plan, progress notes</a:t>
            </a:r>
          </a:p>
          <a:p>
            <a:pPr marL="0" indent="0">
              <a:buNone/>
            </a:pPr>
            <a:r>
              <a:rPr lang="en-US" sz="2000" b="1" dirty="0"/>
              <a:t>The Writing Process</a:t>
            </a:r>
            <a:r>
              <a:rPr lang="en-US" sz="2000" dirty="0"/>
              <a:t>: by exception; objective; concise; appropriate in language; include only necessary information</a:t>
            </a:r>
          </a:p>
          <a:p>
            <a:pPr marL="0" indent="0">
              <a:buNone/>
            </a:pPr>
            <a:r>
              <a:rPr lang="en-US" sz="2000" b="1" dirty="0"/>
              <a:t>Documenting By Exception</a:t>
            </a:r>
            <a:r>
              <a:rPr lang="en-US" sz="2000" dirty="0"/>
              <a:t>: Record only events and instances that may affect the care plan. This includes: </a:t>
            </a:r>
          </a:p>
          <a:p>
            <a:pPr>
              <a:buFont typeface="Wingdings" panose="05000000000000000000" pitchFamily="2" charset="2"/>
              <a:buChar char="q"/>
            </a:pPr>
            <a:r>
              <a:rPr lang="en-US" sz="2000" dirty="0"/>
              <a:t> Will it affect the direction of care or the Care Plan?</a:t>
            </a:r>
          </a:p>
          <a:p>
            <a:pPr>
              <a:buFont typeface="Wingdings" panose="05000000000000000000" pitchFamily="2" charset="2"/>
              <a:buChar char="q"/>
            </a:pPr>
            <a:r>
              <a:rPr lang="en-US" sz="2000" dirty="0"/>
              <a:t> Does it relate to the status of the client’s health?</a:t>
            </a:r>
          </a:p>
          <a:p>
            <a:pPr>
              <a:buFont typeface="Wingdings" panose="05000000000000000000" pitchFamily="2" charset="2"/>
              <a:buChar char="q"/>
            </a:pPr>
            <a:r>
              <a:rPr lang="en-US" sz="2000" dirty="0"/>
              <a:t> Did client refuse care?</a:t>
            </a:r>
          </a:p>
          <a:p>
            <a:pPr>
              <a:buFont typeface="Wingdings" panose="05000000000000000000" pitchFamily="2" charset="2"/>
              <a:buChar char="q"/>
            </a:pPr>
            <a:r>
              <a:rPr lang="en-US" sz="2000" dirty="0"/>
              <a:t> Was any care omitted?</a:t>
            </a:r>
          </a:p>
          <a:p>
            <a:pPr>
              <a:buFont typeface="Wingdings" panose="05000000000000000000" pitchFamily="2" charset="2"/>
              <a:buChar char="q"/>
            </a:pPr>
            <a:r>
              <a:rPr lang="en-US" sz="2000" dirty="0"/>
              <a:t> Did the client make a complaint?</a:t>
            </a:r>
          </a:p>
          <a:p>
            <a:pPr>
              <a:buFont typeface="Wingdings" panose="05000000000000000000" pitchFamily="2" charset="2"/>
              <a:buChar char="q"/>
            </a:pPr>
            <a:r>
              <a:rPr lang="en-US" sz="2000" dirty="0"/>
              <a:t> Did the client do/not do something which will impact on the status of their health and overall well being?</a:t>
            </a:r>
          </a:p>
        </p:txBody>
      </p:sp>
      <p:pic>
        <p:nvPicPr>
          <p:cNvPr id="9" name="Picture 2">
            <a:hlinkClick r:id="rId3" action="ppaction://hlinksldjump"/>
            <a:extLst>
              <a:ext uri="{FF2B5EF4-FFF2-40B4-BE49-F238E27FC236}">
                <a16:creationId xmlns:a16="http://schemas.microsoft.com/office/drawing/2014/main" id="{43586274-87D0-0A64-2341-EA472F2DA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0840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51833-B2C3-C09A-93A7-19A30AA7D6EC}"/>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BDADB97-3306-0B2F-0E05-622F9AC8B166}"/>
              </a:ext>
            </a:extLst>
          </p:cNvPr>
          <p:cNvGraphicFramePr/>
          <p:nvPr>
            <p:extLst>
              <p:ext uri="{D42A27DB-BD31-4B8C-83A1-F6EECF244321}">
                <p14:modId xmlns:p14="http://schemas.microsoft.com/office/powerpoint/2010/main" val="1038486470"/>
              </p:ext>
            </p:extLst>
          </p:nvPr>
        </p:nvGraphicFramePr>
        <p:xfrm>
          <a:off x="1720" y="62884"/>
          <a:ext cx="1219028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82571F7-E264-C68D-30F0-7FFA506D9439}"/>
              </a:ext>
            </a:extLst>
          </p:cNvPr>
          <p:cNvSpPr>
            <a:spLocks noGrp="1"/>
          </p:cNvSpPr>
          <p:nvPr>
            <p:ph type="title"/>
          </p:nvPr>
        </p:nvSpPr>
        <p:spPr>
          <a:xfrm>
            <a:off x="2127143" y="524038"/>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67B16C5D-CA7F-DDB1-E955-E23BA240CB8A}"/>
              </a:ext>
            </a:extLst>
          </p:cNvPr>
          <p:cNvSpPr>
            <a:spLocks noGrp="1"/>
          </p:cNvSpPr>
          <p:nvPr>
            <p:ph idx="1"/>
          </p:nvPr>
        </p:nvSpPr>
        <p:spPr>
          <a:xfrm>
            <a:off x="0" y="1431876"/>
            <a:ext cx="12192000" cy="5100666"/>
          </a:xfrm>
        </p:spPr>
        <p:txBody>
          <a:bodyPr>
            <a:noAutofit/>
          </a:body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Documenting Skills</a:t>
            </a:r>
          </a:p>
          <a:p>
            <a:pPr marL="0" indent="0">
              <a:buNone/>
            </a:pPr>
            <a:r>
              <a:rPr lang="en-US" sz="2000" b="1" dirty="0"/>
              <a:t>Structuring Information</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b="1" dirty="0"/>
              <a:t>Using Appropriate Language</a:t>
            </a:r>
            <a:r>
              <a:rPr lang="en-US" sz="2000" dirty="0"/>
              <a:t>: Notes should not be written using slang, unless recording a client’s exact words. Language should be simple but appropriate.</a:t>
            </a:r>
          </a:p>
        </p:txBody>
      </p:sp>
      <p:pic>
        <p:nvPicPr>
          <p:cNvPr id="6" name="Picture 5">
            <a:extLst>
              <a:ext uri="{FF2B5EF4-FFF2-40B4-BE49-F238E27FC236}">
                <a16:creationId xmlns:a16="http://schemas.microsoft.com/office/drawing/2014/main" id="{EB569DE6-B373-9C36-85BD-2DE53F6F4BA1}"/>
              </a:ext>
            </a:extLst>
          </p:cNvPr>
          <p:cNvPicPr>
            <a:picLocks noChangeAspect="1"/>
          </p:cNvPicPr>
          <p:nvPr/>
        </p:nvPicPr>
        <p:blipFill>
          <a:blip r:embed="rId8"/>
          <a:stretch>
            <a:fillRect/>
          </a:stretch>
        </p:blipFill>
        <p:spPr>
          <a:xfrm>
            <a:off x="2256888" y="3998530"/>
            <a:ext cx="6778623" cy="2859469"/>
          </a:xfrm>
          <a:prstGeom prst="rect">
            <a:avLst/>
          </a:prstGeom>
        </p:spPr>
      </p:pic>
      <p:sp>
        <p:nvSpPr>
          <p:cNvPr id="7" name="TextBox 6">
            <a:extLst>
              <a:ext uri="{FF2B5EF4-FFF2-40B4-BE49-F238E27FC236}">
                <a16:creationId xmlns:a16="http://schemas.microsoft.com/office/drawing/2014/main" id="{6CC36B18-BA65-F8F1-4432-95C164CFCD46}"/>
              </a:ext>
            </a:extLst>
          </p:cNvPr>
          <p:cNvSpPr txBox="1"/>
          <p:nvPr/>
        </p:nvSpPr>
        <p:spPr>
          <a:xfrm>
            <a:off x="2641815" y="3726490"/>
            <a:ext cx="2402237" cy="923330"/>
          </a:xfrm>
          <a:prstGeom prst="rect">
            <a:avLst/>
          </a:prstGeom>
          <a:noFill/>
        </p:spPr>
        <p:txBody>
          <a:bodyPr wrap="square" rtlCol="0">
            <a:spAutoFit/>
          </a:bodyPr>
          <a:lstStyle/>
          <a:p>
            <a:r>
              <a:rPr lang="en-AU" sz="5400" dirty="0">
                <a:solidFill>
                  <a:srgbClr val="FF0000"/>
                </a:solidFill>
              </a:rPr>
              <a:t>×</a:t>
            </a:r>
          </a:p>
        </p:txBody>
      </p:sp>
      <p:pic>
        <p:nvPicPr>
          <p:cNvPr id="12" name="Picture 2">
            <a:hlinkClick r:id="rId9" action="ppaction://hlinksldjump"/>
            <a:extLst>
              <a:ext uri="{FF2B5EF4-FFF2-40B4-BE49-F238E27FC236}">
                <a16:creationId xmlns:a16="http://schemas.microsoft.com/office/drawing/2014/main" id="{3047C0C6-3D25-BE58-4726-5277588BA2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927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6AEF0-73C8-F0E6-957B-7569279C6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90F42-63B0-A52A-7752-09E8591CFEB0}"/>
              </a:ext>
            </a:extLst>
          </p:cNvPr>
          <p:cNvSpPr>
            <a:spLocks noGrp="1"/>
          </p:cNvSpPr>
          <p:nvPr>
            <p:ph type="title"/>
          </p:nvPr>
        </p:nvSpPr>
        <p:spPr>
          <a:xfrm>
            <a:off x="2127143" y="632524"/>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BA0E2D53-D074-6A00-7D3C-E0BB4DCF2D2D}"/>
              </a:ext>
            </a:extLst>
          </p:cNvPr>
          <p:cNvSpPr>
            <a:spLocks noGrp="1"/>
          </p:cNvSpPr>
          <p:nvPr>
            <p:ph idx="1"/>
          </p:nvPr>
        </p:nvSpPr>
        <p:spPr>
          <a:xfrm>
            <a:off x="0" y="1757334"/>
            <a:ext cx="12192000" cy="5100666"/>
          </a:xfrm>
        </p:spPr>
        <p:txBody>
          <a:bodyPr>
            <a:noAutofit/>
          </a:body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Documenting Skills</a:t>
            </a:r>
          </a:p>
          <a:p>
            <a:pPr marL="0" indent="0">
              <a:buNone/>
            </a:pPr>
            <a:r>
              <a:rPr lang="en-US" sz="2000" b="1" dirty="0"/>
              <a:t>Include Only Necessary Information</a:t>
            </a:r>
          </a:p>
        </p:txBody>
      </p:sp>
      <p:pic>
        <p:nvPicPr>
          <p:cNvPr id="5" name="Picture 4">
            <a:extLst>
              <a:ext uri="{FF2B5EF4-FFF2-40B4-BE49-F238E27FC236}">
                <a16:creationId xmlns:a16="http://schemas.microsoft.com/office/drawing/2014/main" id="{FF541FFB-EF81-5B2C-9D1E-526F2F752FAE}"/>
              </a:ext>
            </a:extLst>
          </p:cNvPr>
          <p:cNvPicPr>
            <a:picLocks noChangeAspect="1"/>
          </p:cNvPicPr>
          <p:nvPr/>
        </p:nvPicPr>
        <p:blipFill>
          <a:blip r:embed="rId3"/>
          <a:stretch>
            <a:fillRect/>
          </a:stretch>
        </p:blipFill>
        <p:spPr>
          <a:xfrm>
            <a:off x="1461790" y="2535769"/>
            <a:ext cx="9527497" cy="4322231"/>
          </a:xfrm>
          <a:prstGeom prst="rect">
            <a:avLst/>
          </a:prstGeom>
        </p:spPr>
      </p:pic>
      <p:sp>
        <p:nvSpPr>
          <p:cNvPr id="6" name="TextBox 5">
            <a:extLst>
              <a:ext uri="{FF2B5EF4-FFF2-40B4-BE49-F238E27FC236}">
                <a16:creationId xmlns:a16="http://schemas.microsoft.com/office/drawing/2014/main" id="{156853C0-C100-FFD9-8765-3C86229B4E4D}"/>
              </a:ext>
            </a:extLst>
          </p:cNvPr>
          <p:cNvSpPr txBox="1"/>
          <p:nvPr/>
        </p:nvSpPr>
        <p:spPr>
          <a:xfrm>
            <a:off x="4517110" y="2314204"/>
            <a:ext cx="2402237" cy="923330"/>
          </a:xfrm>
          <a:prstGeom prst="rect">
            <a:avLst/>
          </a:prstGeom>
          <a:noFill/>
        </p:spPr>
        <p:txBody>
          <a:bodyPr wrap="square" rtlCol="0">
            <a:spAutoFit/>
          </a:bodyPr>
          <a:lstStyle/>
          <a:p>
            <a:r>
              <a:rPr lang="en-AU" sz="5400" dirty="0">
                <a:solidFill>
                  <a:srgbClr val="FF0000"/>
                </a:solidFill>
              </a:rPr>
              <a:t>×</a:t>
            </a:r>
          </a:p>
        </p:txBody>
      </p:sp>
      <p:pic>
        <p:nvPicPr>
          <p:cNvPr id="11" name="Picture 2">
            <a:hlinkClick r:id="rId4" action="ppaction://hlinksldjump"/>
            <a:extLst>
              <a:ext uri="{FF2B5EF4-FFF2-40B4-BE49-F238E27FC236}">
                <a16:creationId xmlns:a16="http://schemas.microsoft.com/office/drawing/2014/main" id="{DF76B709-9792-F5DC-498D-5564011FE6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198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A1E91-6024-C14F-35AB-A854ED986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C9FC8-C2C7-3EE0-41CB-323DD129BD54}"/>
              </a:ext>
            </a:extLst>
          </p:cNvPr>
          <p:cNvSpPr>
            <a:spLocks noGrp="1"/>
          </p:cNvSpPr>
          <p:nvPr>
            <p:ph type="title"/>
          </p:nvPr>
        </p:nvSpPr>
        <p:spPr>
          <a:xfrm>
            <a:off x="2127143" y="632524"/>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B737C8B9-8488-B765-5267-46E797DF7DA1}"/>
              </a:ext>
            </a:extLst>
          </p:cNvPr>
          <p:cNvSpPr>
            <a:spLocks noGrp="1"/>
          </p:cNvSpPr>
          <p:nvPr>
            <p:ph idx="1"/>
          </p:nvPr>
        </p:nvSpPr>
        <p:spPr>
          <a:xfrm>
            <a:off x="0" y="1757334"/>
            <a:ext cx="12192000" cy="5100666"/>
          </a:xfrm>
        </p:spPr>
        <p:txBody>
          <a:bodyPr>
            <a:noAutofit/>
          </a:body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Documenting Skills</a:t>
            </a:r>
          </a:p>
          <a:p>
            <a:pPr marL="0" indent="0">
              <a:buNone/>
            </a:pPr>
            <a:r>
              <a:rPr lang="en-US" sz="2000" b="1" dirty="0"/>
              <a:t>Objective Documenting</a:t>
            </a:r>
            <a:r>
              <a:rPr lang="en-US" sz="2000" dirty="0"/>
              <a:t>: Only information that is seen, heard, tasted, witnessed or initiated should be included in Progress Notes, in other words, facts.</a:t>
            </a:r>
          </a:p>
        </p:txBody>
      </p:sp>
      <p:pic>
        <p:nvPicPr>
          <p:cNvPr id="5" name="Picture 4">
            <a:extLst>
              <a:ext uri="{FF2B5EF4-FFF2-40B4-BE49-F238E27FC236}">
                <a16:creationId xmlns:a16="http://schemas.microsoft.com/office/drawing/2014/main" id="{50228217-EFB4-76D4-5C98-E2036B1D1708}"/>
              </a:ext>
            </a:extLst>
          </p:cNvPr>
          <p:cNvPicPr>
            <a:picLocks noChangeAspect="1"/>
          </p:cNvPicPr>
          <p:nvPr/>
        </p:nvPicPr>
        <p:blipFill>
          <a:blip r:embed="rId3"/>
          <a:stretch>
            <a:fillRect/>
          </a:stretch>
        </p:blipFill>
        <p:spPr>
          <a:xfrm>
            <a:off x="903312" y="2827921"/>
            <a:ext cx="10753170" cy="2286519"/>
          </a:xfrm>
          <a:prstGeom prst="rect">
            <a:avLst/>
          </a:prstGeom>
        </p:spPr>
      </p:pic>
      <p:sp>
        <p:nvSpPr>
          <p:cNvPr id="9" name="TextBox 8">
            <a:extLst>
              <a:ext uri="{FF2B5EF4-FFF2-40B4-BE49-F238E27FC236}">
                <a16:creationId xmlns:a16="http://schemas.microsoft.com/office/drawing/2014/main" id="{74419515-283A-E9F9-2C0F-CE341B8F1F55}"/>
              </a:ext>
            </a:extLst>
          </p:cNvPr>
          <p:cNvSpPr txBox="1"/>
          <p:nvPr/>
        </p:nvSpPr>
        <p:spPr>
          <a:xfrm>
            <a:off x="5958452" y="3587005"/>
            <a:ext cx="2402237" cy="923330"/>
          </a:xfrm>
          <a:prstGeom prst="rect">
            <a:avLst/>
          </a:prstGeom>
          <a:noFill/>
        </p:spPr>
        <p:txBody>
          <a:bodyPr wrap="square" rtlCol="0">
            <a:spAutoFit/>
          </a:bodyPr>
          <a:lstStyle/>
          <a:p>
            <a:r>
              <a:rPr lang="en-AU" sz="5400" dirty="0">
                <a:solidFill>
                  <a:srgbClr val="FF0000"/>
                </a:solidFill>
              </a:rPr>
              <a:t>×</a:t>
            </a:r>
          </a:p>
        </p:txBody>
      </p:sp>
      <p:pic>
        <p:nvPicPr>
          <p:cNvPr id="14" name="Picture 2">
            <a:hlinkClick r:id="rId4" action="ppaction://hlinksldjump"/>
            <a:extLst>
              <a:ext uri="{FF2B5EF4-FFF2-40B4-BE49-F238E27FC236}">
                <a16:creationId xmlns:a16="http://schemas.microsoft.com/office/drawing/2014/main" id="{E3D0A233-7031-A645-3BE8-73FB661CC1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1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8D7AB-AABF-233B-B010-4BA4567AF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8566D-4FDA-5B69-332A-A9FF71731782}"/>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54D9C439-F3EB-4588-C591-C45B65D89E67}"/>
              </a:ext>
            </a:extLst>
          </p:cNvPr>
          <p:cNvSpPr>
            <a:spLocks noGrp="1"/>
          </p:cNvSpPr>
          <p:nvPr>
            <p:ph idx="1"/>
          </p:nvPr>
        </p:nvSpPr>
        <p:spPr>
          <a:xfrm>
            <a:off x="172418" y="1404146"/>
            <a:ext cx="11847163" cy="5012151"/>
          </a:xfrm>
        </p:spPr>
        <p:txBody>
          <a:bodyPr>
            <a:noAutofit/>
          </a:bodyPr>
          <a:lstStyle/>
          <a:p>
            <a:pPr marL="0" indent="0" algn="ctr">
              <a:buNone/>
            </a:pPr>
            <a:r>
              <a:rPr lang="en-US" sz="2000" b="1"/>
              <a:t>Verbal Communication</a:t>
            </a:r>
          </a:p>
          <a:p>
            <a:pPr marL="0" indent="0">
              <a:buNone/>
            </a:pPr>
            <a:r>
              <a:rPr lang="en-US" sz="2000" b="1"/>
              <a:t>Listening</a:t>
            </a:r>
          </a:p>
          <a:p>
            <a:pPr marL="0" indent="0">
              <a:buNone/>
            </a:pPr>
            <a:r>
              <a:rPr lang="en-US" sz="2000"/>
              <a:t>» </a:t>
            </a:r>
            <a:r>
              <a:rPr lang="en-US" sz="2000" b="1"/>
              <a:t>Pay attention</a:t>
            </a:r>
            <a:r>
              <a:rPr lang="en-US" sz="2000"/>
              <a:t>: </a:t>
            </a:r>
            <a:r>
              <a:rPr lang="en-US" sz="1800"/>
              <a:t>Look directly at the speaker; concentrate on what they are saying, don’t silently prepare for what you will say next; avoid being distracted by side conversations or environmental factors.</a:t>
            </a:r>
          </a:p>
          <a:p>
            <a:pPr marL="0" indent="0">
              <a:buNone/>
            </a:pPr>
            <a:r>
              <a:rPr lang="en-US" sz="2000"/>
              <a:t>» </a:t>
            </a:r>
            <a:r>
              <a:rPr lang="en-US" sz="2000" b="1"/>
              <a:t>Show that you are listening</a:t>
            </a:r>
            <a:r>
              <a:rPr lang="en-US" sz="2000"/>
              <a:t>: </a:t>
            </a:r>
            <a:r>
              <a:rPr lang="en-US" sz="1800"/>
              <a:t>Smile and nod occasionally; use positive body language and posture.</a:t>
            </a:r>
          </a:p>
          <a:p>
            <a:pPr marL="0" indent="0">
              <a:buNone/>
            </a:pPr>
            <a:r>
              <a:rPr lang="en-US" sz="2000"/>
              <a:t>» </a:t>
            </a:r>
            <a:r>
              <a:rPr lang="en-US" sz="2000" b="1"/>
              <a:t>Provide feedback and respond appropriately</a:t>
            </a:r>
            <a:r>
              <a:rPr lang="en-US" sz="2000"/>
              <a:t>: </a:t>
            </a:r>
            <a:r>
              <a:rPr lang="en-US" sz="1800"/>
              <a:t>Ask questions to clarify information; use open </a:t>
            </a:r>
          </a:p>
          <a:p>
            <a:pPr marL="0" indent="0">
              <a:buNone/>
            </a:pPr>
            <a:r>
              <a:rPr lang="en-US" sz="1800"/>
              <a:t>questions to gain additional information; be honest in your answers/feedback</a:t>
            </a:r>
          </a:p>
          <a:p>
            <a:pPr marL="0" indent="0">
              <a:buNone/>
            </a:pPr>
            <a:r>
              <a:rPr lang="en-US" sz="2000" b="1"/>
              <a:t>Speaking</a:t>
            </a:r>
          </a:p>
          <a:p>
            <a:pPr marL="0" indent="0">
              <a:buNone/>
            </a:pPr>
            <a:r>
              <a:rPr lang="en-US" sz="2000"/>
              <a:t>When speaking with co-workers and clients, you should consider your speech, including your </a:t>
            </a:r>
            <a:r>
              <a:rPr lang="en-US" sz="2000" b="1"/>
              <a:t>tone</a:t>
            </a:r>
            <a:r>
              <a:rPr lang="en-US" sz="2000"/>
              <a:t>, the </a:t>
            </a:r>
            <a:r>
              <a:rPr lang="en-US" sz="2000" b="1"/>
              <a:t>speed</a:t>
            </a:r>
            <a:r>
              <a:rPr lang="en-US" sz="2000"/>
              <a:t> at which you speak, and the </a:t>
            </a:r>
            <a:r>
              <a:rPr lang="en-US" sz="2000" b="1"/>
              <a:t>words</a:t>
            </a:r>
            <a:r>
              <a:rPr lang="en-US" sz="2000"/>
              <a:t> you use. When working in a community service setting, it is important to make your </a:t>
            </a:r>
            <a:r>
              <a:rPr lang="en-US" sz="2000" b="1"/>
              <a:t>voice</a:t>
            </a:r>
            <a:r>
              <a:rPr lang="en-US" sz="2000"/>
              <a:t> and tone engaging, positive and upbeat. </a:t>
            </a:r>
            <a:endParaRPr lang="en-AU" sz="2000" dirty="0"/>
          </a:p>
        </p:txBody>
      </p:sp>
      <p:pic>
        <p:nvPicPr>
          <p:cNvPr id="8" name="Picture 2">
            <a:hlinkClick r:id="rId2" action="ppaction://hlinksldjump"/>
            <a:extLst>
              <a:ext uri="{FF2B5EF4-FFF2-40B4-BE49-F238E27FC236}">
                <a16:creationId xmlns:a16="http://schemas.microsoft.com/office/drawing/2014/main" id="{FAF9FFC4-11D7-3540-09EA-525EC6204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05C6D9-DC51-C648-5F4A-95E3DEE3B9D4}"/>
              </a:ext>
            </a:extLst>
          </p:cNvPr>
          <p:cNvSpPr txBox="1"/>
          <p:nvPr/>
        </p:nvSpPr>
        <p:spPr>
          <a:xfrm>
            <a:off x="2203987" y="5614554"/>
            <a:ext cx="8062993" cy="369332"/>
          </a:xfrm>
          <a:prstGeom prst="rect">
            <a:avLst/>
          </a:prstGeom>
          <a:noFill/>
        </p:spPr>
        <p:txBody>
          <a:bodyPr wrap="square">
            <a:spAutoFit/>
          </a:bodyPr>
          <a:lstStyle/>
          <a:p>
            <a:r>
              <a:rPr lang="en-US" dirty="0">
                <a:hlinkClick r:id="rId4"/>
              </a:rPr>
              <a:t>How To Communicate Better With Coworkers | Indeed.com</a:t>
            </a:r>
            <a:endParaRPr lang="en-AU" dirty="0"/>
          </a:p>
        </p:txBody>
      </p:sp>
      <p:sp>
        <p:nvSpPr>
          <p:cNvPr id="7" name="TextBox 6">
            <a:extLst>
              <a:ext uri="{FF2B5EF4-FFF2-40B4-BE49-F238E27FC236}">
                <a16:creationId xmlns:a16="http://schemas.microsoft.com/office/drawing/2014/main" id="{1FAB2FCF-160F-2E75-D70D-45A1D0E2A7F4}"/>
              </a:ext>
            </a:extLst>
          </p:cNvPr>
          <p:cNvSpPr txBox="1"/>
          <p:nvPr/>
        </p:nvSpPr>
        <p:spPr>
          <a:xfrm>
            <a:off x="1446468" y="6231631"/>
            <a:ext cx="8892799" cy="369332"/>
          </a:xfrm>
          <a:prstGeom prst="rect">
            <a:avLst/>
          </a:prstGeom>
          <a:noFill/>
        </p:spPr>
        <p:txBody>
          <a:bodyPr wrap="square">
            <a:spAutoFit/>
          </a:bodyPr>
          <a:lstStyle/>
          <a:p>
            <a:r>
              <a:rPr lang="en-US" dirty="0">
                <a:hlinkClick r:id="rId5"/>
              </a:rPr>
              <a:t>(2) Communication Skills at Work: 4 Key Tips | Indeed Career Tips - YouTube</a:t>
            </a:r>
            <a:endParaRPr lang="en-AU" dirty="0"/>
          </a:p>
        </p:txBody>
      </p:sp>
    </p:spTree>
    <p:extLst>
      <p:ext uri="{BB962C8B-B14F-4D97-AF65-F5344CB8AC3E}">
        <p14:creationId xmlns:p14="http://schemas.microsoft.com/office/powerpoint/2010/main" val="913503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26B0A-6C88-6F90-7907-3E557C86E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86A89-C59D-617F-8DB3-D14E57B541F3}"/>
              </a:ext>
            </a:extLst>
          </p:cNvPr>
          <p:cNvSpPr>
            <a:spLocks noGrp="1"/>
          </p:cNvSpPr>
          <p:nvPr>
            <p:ph type="title"/>
          </p:nvPr>
        </p:nvSpPr>
        <p:spPr>
          <a:xfrm>
            <a:off x="2127143" y="632524"/>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0944767F-9BB8-2B94-3166-D4AF358D7C4D}"/>
              </a:ext>
            </a:extLst>
          </p:cNvPr>
          <p:cNvSpPr>
            <a:spLocks noGrp="1"/>
          </p:cNvSpPr>
          <p:nvPr>
            <p:ph idx="1"/>
          </p:nvPr>
        </p:nvSpPr>
        <p:spPr>
          <a:xfrm>
            <a:off x="0" y="1617852"/>
            <a:ext cx="12192000" cy="5100666"/>
          </a:xfrm>
        </p:spPr>
        <p:txBody>
          <a:bodyPr>
            <a:noAutofit/>
          </a:body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Documenting Skills</a:t>
            </a:r>
          </a:p>
          <a:p>
            <a:pPr marL="0" indent="0">
              <a:buNone/>
            </a:pPr>
            <a:r>
              <a:rPr lang="en-US" sz="2000" b="1" dirty="0"/>
              <a:t>Documenting Concisely</a:t>
            </a:r>
            <a:r>
              <a:rPr lang="en-US" sz="2000" dirty="0"/>
              <a:t>: the information included; the words used; the structure of both the sentences and information.</a:t>
            </a:r>
          </a:p>
        </p:txBody>
      </p:sp>
      <p:pic>
        <p:nvPicPr>
          <p:cNvPr id="6" name="Picture 5">
            <a:extLst>
              <a:ext uri="{FF2B5EF4-FFF2-40B4-BE49-F238E27FC236}">
                <a16:creationId xmlns:a16="http://schemas.microsoft.com/office/drawing/2014/main" id="{D777809E-FD40-1CCD-6DC5-6750A5455D89}"/>
              </a:ext>
            </a:extLst>
          </p:cNvPr>
          <p:cNvPicPr>
            <a:picLocks noChangeAspect="1"/>
          </p:cNvPicPr>
          <p:nvPr/>
        </p:nvPicPr>
        <p:blipFill>
          <a:blip r:embed="rId3"/>
          <a:stretch>
            <a:fillRect/>
          </a:stretch>
        </p:blipFill>
        <p:spPr>
          <a:xfrm>
            <a:off x="1642441" y="2641391"/>
            <a:ext cx="8907118" cy="4201111"/>
          </a:xfrm>
          <a:prstGeom prst="rect">
            <a:avLst/>
          </a:prstGeom>
        </p:spPr>
      </p:pic>
      <p:sp>
        <p:nvSpPr>
          <p:cNvPr id="8" name="TextBox 7">
            <a:extLst>
              <a:ext uri="{FF2B5EF4-FFF2-40B4-BE49-F238E27FC236}">
                <a16:creationId xmlns:a16="http://schemas.microsoft.com/office/drawing/2014/main" id="{910A4EF7-4F68-6579-3010-FF9FECE5E2C5}"/>
              </a:ext>
            </a:extLst>
          </p:cNvPr>
          <p:cNvSpPr txBox="1"/>
          <p:nvPr/>
        </p:nvSpPr>
        <p:spPr>
          <a:xfrm>
            <a:off x="4757334" y="2409133"/>
            <a:ext cx="2402237" cy="923330"/>
          </a:xfrm>
          <a:prstGeom prst="rect">
            <a:avLst/>
          </a:prstGeom>
          <a:noFill/>
        </p:spPr>
        <p:txBody>
          <a:bodyPr wrap="square" rtlCol="0">
            <a:spAutoFit/>
          </a:bodyPr>
          <a:lstStyle/>
          <a:p>
            <a:r>
              <a:rPr lang="en-AU" sz="5400" dirty="0">
                <a:solidFill>
                  <a:srgbClr val="FF0000"/>
                </a:solidFill>
              </a:rPr>
              <a:t>×</a:t>
            </a:r>
          </a:p>
        </p:txBody>
      </p:sp>
      <p:pic>
        <p:nvPicPr>
          <p:cNvPr id="14" name="Picture 2">
            <a:hlinkClick r:id="rId4" action="ppaction://hlinksldjump"/>
            <a:extLst>
              <a:ext uri="{FF2B5EF4-FFF2-40B4-BE49-F238E27FC236}">
                <a16:creationId xmlns:a16="http://schemas.microsoft.com/office/drawing/2014/main" id="{A566B948-BB81-DEAB-A9CD-3A9ACF5D61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826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CB7-B316-2D3B-E571-53ADD2C9F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BD090-813E-1324-8BC2-93DEEC7E5EBC}"/>
              </a:ext>
            </a:extLst>
          </p:cNvPr>
          <p:cNvSpPr>
            <a:spLocks noGrp="1"/>
          </p:cNvSpPr>
          <p:nvPr>
            <p:ph type="title"/>
          </p:nvPr>
        </p:nvSpPr>
        <p:spPr>
          <a:xfrm>
            <a:off x="2127143" y="632524"/>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78312437-3BF0-880B-9D49-E1DC23C41419}"/>
              </a:ext>
            </a:extLst>
          </p:cNvPr>
          <p:cNvSpPr>
            <a:spLocks noGrp="1"/>
          </p:cNvSpPr>
          <p:nvPr>
            <p:ph idx="1"/>
          </p:nvPr>
        </p:nvSpPr>
        <p:spPr>
          <a:xfrm>
            <a:off x="0" y="1617852"/>
            <a:ext cx="12192000" cy="5100666"/>
          </a:xfrm>
        </p:spPr>
        <p:txBody>
          <a:bodyPr>
            <a:noAutofit/>
          </a:body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Documenting Skills</a:t>
            </a:r>
          </a:p>
          <a:p>
            <a:pPr marL="0" indent="0">
              <a:buNone/>
            </a:pPr>
            <a:r>
              <a:rPr lang="en-US" sz="2000" b="1" dirty="0"/>
              <a:t>Documenting Concisely</a:t>
            </a:r>
            <a:r>
              <a:rPr lang="en-US" sz="2000" dirty="0"/>
              <a:t>: the information included; the words used; the structure of both the sentences and information.</a:t>
            </a:r>
          </a:p>
        </p:txBody>
      </p:sp>
      <p:pic>
        <p:nvPicPr>
          <p:cNvPr id="5" name="Picture 4">
            <a:extLst>
              <a:ext uri="{FF2B5EF4-FFF2-40B4-BE49-F238E27FC236}">
                <a16:creationId xmlns:a16="http://schemas.microsoft.com/office/drawing/2014/main" id="{AAAC3F70-6888-55D6-0AAC-5DC67BCBDCA2}"/>
              </a:ext>
            </a:extLst>
          </p:cNvPr>
          <p:cNvPicPr>
            <a:picLocks noChangeAspect="1"/>
          </p:cNvPicPr>
          <p:nvPr/>
        </p:nvPicPr>
        <p:blipFill>
          <a:blip r:embed="rId3"/>
          <a:stretch>
            <a:fillRect/>
          </a:stretch>
        </p:blipFill>
        <p:spPr>
          <a:xfrm>
            <a:off x="1019868" y="2634373"/>
            <a:ext cx="10152264" cy="3347972"/>
          </a:xfrm>
          <a:prstGeom prst="rect">
            <a:avLst/>
          </a:prstGeom>
        </p:spPr>
      </p:pic>
      <p:sp>
        <p:nvSpPr>
          <p:cNvPr id="7" name="TextBox 6">
            <a:extLst>
              <a:ext uri="{FF2B5EF4-FFF2-40B4-BE49-F238E27FC236}">
                <a16:creationId xmlns:a16="http://schemas.microsoft.com/office/drawing/2014/main" id="{3CC31211-16BD-0D47-80B3-4FD4EA0B08CE}"/>
              </a:ext>
            </a:extLst>
          </p:cNvPr>
          <p:cNvSpPr txBox="1"/>
          <p:nvPr/>
        </p:nvSpPr>
        <p:spPr>
          <a:xfrm>
            <a:off x="4176147" y="2812090"/>
            <a:ext cx="2402237" cy="923330"/>
          </a:xfrm>
          <a:prstGeom prst="rect">
            <a:avLst/>
          </a:prstGeom>
          <a:noFill/>
        </p:spPr>
        <p:txBody>
          <a:bodyPr wrap="square" rtlCol="0">
            <a:spAutoFit/>
          </a:bodyPr>
          <a:lstStyle/>
          <a:p>
            <a:r>
              <a:rPr lang="en-AU" sz="5400" dirty="0">
                <a:solidFill>
                  <a:srgbClr val="FF0000"/>
                </a:solidFill>
              </a:rPr>
              <a:t>×</a:t>
            </a:r>
          </a:p>
        </p:txBody>
      </p:sp>
      <p:pic>
        <p:nvPicPr>
          <p:cNvPr id="12" name="Picture 2">
            <a:hlinkClick r:id="rId4" action="ppaction://hlinksldjump"/>
            <a:extLst>
              <a:ext uri="{FF2B5EF4-FFF2-40B4-BE49-F238E27FC236}">
                <a16:creationId xmlns:a16="http://schemas.microsoft.com/office/drawing/2014/main" id="{246EB38A-0410-9CB0-E625-57DF1AD3DA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1397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4BFC0-8E01-9369-E32B-B7F0AC240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B12D9-7C6C-8F3A-80C9-A3A2541A719A}"/>
              </a:ext>
            </a:extLst>
          </p:cNvPr>
          <p:cNvSpPr>
            <a:spLocks noGrp="1"/>
          </p:cNvSpPr>
          <p:nvPr>
            <p:ph type="title"/>
          </p:nvPr>
        </p:nvSpPr>
        <p:spPr>
          <a:xfrm>
            <a:off x="2127143" y="632524"/>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4ABF6B56-49A4-6E22-A908-FE9EF24EC36B}"/>
              </a:ext>
            </a:extLst>
          </p:cNvPr>
          <p:cNvSpPr>
            <a:spLocks noGrp="1"/>
          </p:cNvSpPr>
          <p:nvPr>
            <p:ph idx="1"/>
          </p:nvPr>
        </p:nvSpPr>
        <p:spPr>
          <a:xfrm>
            <a:off x="0" y="1617852"/>
            <a:ext cx="12192000" cy="5100666"/>
          </a:xfrm>
        </p:spPr>
        <p:txBody>
          <a:bodyPr>
            <a:noAutofit/>
          </a:body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Documenting Skills</a:t>
            </a:r>
          </a:p>
          <a:p>
            <a:pPr marL="0" indent="0">
              <a:buNone/>
            </a:pPr>
            <a:r>
              <a:rPr lang="en-US" sz="2000" b="1" dirty="0"/>
              <a:t>Structuring Progress Notes</a:t>
            </a:r>
            <a:r>
              <a:rPr lang="en-US" sz="2000" dirty="0"/>
              <a:t>: Using the active voice rather than the passive voice will get the message across more directly.</a:t>
            </a:r>
          </a:p>
        </p:txBody>
      </p:sp>
      <p:pic>
        <p:nvPicPr>
          <p:cNvPr id="6" name="Picture 5">
            <a:extLst>
              <a:ext uri="{FF2B5EF4-FFF2-40B4-BE49-F238E27FC236}">
                <a16:creationId xmlns:a16="http://schemas.microsoft.com/office/drawing/2014/main" id="{341E41B1-67A0-B070-8C5C-747E4B845F06}"/>
              </a:ext>
            </a:extLst>
          </p:cNvPr>
          <p:cNvPicPr>
            <a:picLocks noChangeAspect="1"/>
          </p:cNvPicPr>
          <p:nvPr/>
        </p:nvPicPr>
        <p:blipFill>
          <a:blip r:embed="rId3"/>
          <a:stretch>
            <a:fillRect/>
          </a:stretch>
        </p:blipFill>
        <p:spPr>
          <a:xfrm>
            <a:off x="544565" y="2761030"/>
            <a:ext cx="11102869" cy="2814310"/>
          </a:xfrm>
          <a:prstGeom prst="rect">
            <a:avLst/>
          </a:prstGeom>
        </p:spPr>
      </p:pic>
      <p:sp>
        <p:nvSpPr>
          <p:cNvPr id="7" name="TextBox 6">
            <a:extLst>
              <a:ext uri="{FF2B5EF4-FFF2-40B4-BE49-F238E27FC236}">
                <a16:creationId xmlns:a16="http://schemas.microsoft.com/office/drawing/2014/main" id="{88307073-801E-1D31-6656-04AFB564EDC5}"/>
              </a:ext>
            </a:extLst>
          </p:cNvPr>
          <p:cNvSpPr txBox="1"/>
          <p:nvPr/>
        </p:nvSpPr>
        <p:spPr>
          <a:xfrm>
            <a:off x="7159571" y="2583160"/>
            <a:ext cx="2402237" cy="923330"/>
          </a:xfrm>
          <a:prstGeom prst="rect">
            <a:avLst/>
          </a:prstGeom>
          <a:noFill/>
        </p:spPr>
        <p:txBody>
          <a:bodyPr wrap="square" rtlCol="0">
            <a:spAutoFit/>
          </a:bodyPr>
          <a:lstStyle/>
          <a:p>
            <a:r>
              <a:rPr lang="en-AU" sz="5400" dirty="0">
                <a:solidFill>
                  <a:srgbClr val="FF0000"/>
                </a:solidFill>
              </a:rPr>
              <a:t>×</a:t>
            </a:r>
          </a:p>
        </p:txBody>
      </p:sp>
      <p:pic>
        <p:nvPicPr>
          <p:cNvPr id="12" name="Picture 2">
            <a:hlinkClick r:id="rId4" action="ppaction://hlinksldjump"/>
            <a:extLst>
              <a:ext uri="{FF2B5EF4-FFF2-40B4-BE49-F238E27FC236}">
                <a16:creationId xmlns:a16="http://schemas.microsoft.com/office/drawing/2014/main" id="{48E30C50-8E81-3475-6B29-3A56F3D80A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08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8AFF9-44B5-3D1A-2EB7-8D380CDC5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DACD5-8CAA-FBEA-91C4-B083898C4DEF}"/>
              </a:ext>
            </a:extLst>
          </p:cNvPr>
          <p:cNvSpPr>
            <a:spLocks noGrp="1"/>
          </p:cNvSpPr>
          <p:nvPr>
            <p:ph type="title"/>
          </p:nvPr>
        </p:nvSpPr>
        <p:spPr>
          <a:xfrm>
            <a:off x="1906292" y="192648"/>
            <a:ext cx="10285708" cy="1293028"/>
          </a:xfrm>
        </p:spPr>
        <p:txBody>
          <a:bodyPr>
            <a:normAutofit/>
          </a:bodyPr>
          <a:lstStyle/>
          <a:p>
            <a:r>
              <a:rPr lang="en-US" dirty="0"/>
              <a:t>9. Knowledge Application - Documenting</a:t>
            </a:r>
            <a:endParaRPr lang="en-AU" dirty="0"/>
          </a:p>
        </p:txBody>
      </p:sp>
      <p:pic>
        <p:nvPicPr>
          <p:cNvPr id="1026" name="Picture 2" descr="Benefits of Extracurricular Activities for College Students">
            <a:extLst>
              <a:ext uri="{FF2B5EF4-FFF2-40B4-BE49-F238E27FC236}">
                <a16:creationId xmlns:a16="http://schemas.microsoft.com/office/drawing/2014/main" id="{799E95D4-F9CC-2F9B-D44A-326DEA2005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4DD2E8D-BBE7-DB55-3A7B-181206D8FD2E}"/>
              </a:ext>
            </a:extLst>
          </p:cNvPr>
          <p:cNvSpPr txBox="1">
            <a:spLocks/>
          </p:cNvSpPr>
          <p:nvPr/>
        </p:nvSpPr>
        <p:spPr>
          <a:xfrm>
            <a:off x="0" y="1416936"/>
            <a:ext cx="12192000" cy="52484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The below sentence has been written using common phrases and language.</a:t>
            </a:r>
          </a:p>
          <a:p>
            <a:pPr marL="0" indent="0">
              <a:buNone/>
            </a:pPr>
            <a:r>
              <a:rPr lang="en-US" sz="2000" i="1" dirty="0"/>
              <a:t>I was on my shift and had been asked to keep an eye on Mr. Jones as he was acting strangely. He kept on telling me over and over that he was going to see his daughter tomorrow, but she is on holiday overseas, something he is aware of. He was then going on about how bad he thought tonight’s dinner was, but it was almost too quiet to be heard.</a:t>
            </a:r>
          </a:p>
          <a:p>
            <a:pPr marL="0" indent="0">
              <a:buNone/>
            </a:pPr>
            <a:r>
              <a:rPr lang="en-US" sz="2000" dirty="0"/>
              <a:t>Rewrite the same content using alternate phrases as covered in the previous section.</a:t>
            </a:r>
          </a:p>
        </p:txBody>
      </p:sp>
      <p:pic>
        <p:nvPicPr>
          <p:cNvPr id="5" name="Picture 4">
            <a:extLst>
              <a:ext uri="{FF2B5EF4-FFF2-40B4-BE49-F238E27FC236}">
                <a16:creationId xmlns:a16="http://schemas.microsoft.com/office/drawing/2014/main" id="{024A61CA-D685-6117-53AC-3B261975AE64}"/>
              </a:ext>
            </a:extLst>
          </p:cNvPr>
          <p:cNvPicPr>
            <a:picLocks noChangeAspect="1"/>
          </p:cNvPicPr>
          <p:nvPr/>
        </p:nvPicPr>
        <p:blipFill>
          <a:blip r:embed="rId3"/>
          <a:stretch>
            <a:fillRect/>
          </a:stretch>
        </p:blipFill>
        <p:spPr>
          <a:xfrm>
            <a:off x="967339" y="3688219"/>
            <a:ext cx="10132406" cy="2201137"/>
          </a:xfrm>
          <a:prstGeom prst="rect">
            <a:avLst/>
          </a:prstGeom>
        </p:spPr>
      </p:pic>
      <p:pic>
        <p:nvPicPr>
          <p:cNvPr id="7" name="Picture 6">
            <a:extLst>
              <a:ext uri="{FF2B5EF4-FFF2-40B4-BE49-F238E27FC236}">
                <a16:creationId xmlns:a16="http://schemas.microsoft.com/office/drawing/2014/main" id="{A7886384-E2CE-2CB8-E4BD-AA1AC2F084D4}"/>
              </a:ext>
            </a:extLst>
          </p:cNvPr>
          <p:cNvPicPr>
            <a:picLocks noChangeAspect="1"/>
          </p:cNvPicPr>
          <p:nvPr/>
        </p:nvPicPr>
        <p:blipFill>
          <a:blip r:embed="rId4"/>
          <a:stretch>
            <a:fillRect/>
          </a:stretch>
        </p:blipFill>
        <p:spPr>
          <a:xfrm>
            <a:off x="847774" y="3663306"/>
            <a:ext cx="10666555" cy="2226050"/>
          </a:xfrm>
          <a:prstGeom prst="rect">
            <a:avLst/>
          </a:prstGeom>
        </p:spPr>
      </p:pic>
      <p:pic>
        <p:nvPicPr>
          <p:cNvPr id="12" name="Picture 2">
            <a:hlinkClick r:id="rId5" action="ppaction://hlinksldjump"/>
            <a:extLst>
              <a:ext uri="{FF2B5EF4-FFF2-40B4-BE49-F238E27FC236}">
                <a16:creationId xmlns:a16="http://schemas.microsoft.com/office/drawing/2014/main" id="{B8052F34-F322-D18B-874A-8729D1B5FC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69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22500-7630-61FF-EFD5-66F33D45D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9EDAD-0611-6D96-76F4-311B44CD39D4}"/>
              </a:ext>
            </a:extLst>
          </p:cNvPr>
          <p:cNvSpPr>
            <a:spLocks noGrp="1"/>
          </p:cNvSpPr>
          <p:nvPr>
            <p:ph type="title"/>
          </p:nvPr>
        </p:nvSpPr>
        <p:spPr>
          <a:xfrm>
            <a:off x="2127143" y="632524"/>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271F44AF-FA27-ADD3-F3BB-D45DD7D85201}"/>
              </a:ext>
            </a:extLst>
          </p:cNvPr>
          <p:cNvSpPr>
            <a:spLocks noGrp="1"/>
          </p:cNvSpPr>
          <p:nvPr>
            <p:ph idx="1"/>
          </p:nvPr>
        </p:nvSpPr>
        <p:spPr>
          <a:xfrm>
            <a:off x="0" y="1617852"/>
            <a:ext cx="12192000" cy="5100666"/>
          </a:xfrm>
        </p:spPr>
        <p:txBody>
          <a:bodyPr>
            <a:noAutofit/>
          </a:body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Legal and Organisation Requirements for Documentation</a:t>
            </a:r>
          </a:p>
          <a:p>
            <a:pPr marL="0" indent="0">
              <a:buNone/>
            </a:pPr>
            <a:r>
              <a:rPr lang="en-US" sz="2000" dirty="0"/>
              <a:t>The Health Records Act 2001 (the Act) created a framework to protect the privacy of individuals’ health information. It regulates the collection and handling of health information. The Act:</a:t>
            </a:r>
          </a:p>
          <a:p>
            <a:pPr marL="0" indent="0">
              <a:buNone/>
            </a:pPr>
            <a:r>
              <a:rPr lang="en-US" sz="2000" dirty="0"/>
              <a:t>» gives individuals a legally enforceable right of access to health information about them that is contained in records held in Victoria by the private sector; and</a:t>
            </a:r>
          </a:p>
          <a:p>
            <a:pPr marL="0" indent="0">
              <a:buNone/>
            </a:pPr>
            <a:r>
              <a:rPr lang="en-US" sz="2000" dirty="0"/>
              <a:t>» establishes Health Privacy Principles (HPPs) that will apply to health information collected and handled in Victoria by the Victorian public sector and the private sector.</a:t>
            </a:r>
          </a:p>
        </p:txBody>
      </p:sp>
      <p:pic>
        <p:nvPicPr>
          <p:cNvPr id="10" name="Picture 2">
            <a:hlinkClick r:id="rId3" action="ppaction://hlinksldjump"/>
            <a:extLst>
              <a:ext uri="{FF2B5EF4-FFF2-40B4-BE49-F238E27FC236}">
                <a16:creationId xmlns:a16="http://schemas.microsoft.com/office/drawing/2014/main" id="{CF141D3A-CB64-4CF6-8BB4-5BEC893AED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174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2867F-976F-6C92-F548-2B034B745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59653-F28F-037A-1414-7D0BDAAEA14A}"/>
              </a:ext>
            </a:extLst>
          </p:cNvPr>
          <p:cNvSpPr>
            <a:spLocks noGrp="1"/>
          </p:cNvSpPr>
          <p:nvPr>
            <p:ph type="title"/>
          </p:nvPr>
        </p:nvSpPr>
        <p:spPr>
          <a:xfrm>
            <a:off x="1906292" y="192648"/>
            <a:ext cx="10285708" cy="1293028"/>
          </a:xfrm>
        </p:spPr>
        <p:txBody>
          <a:bodyPr>
            <a:normAutofit/>
          </a:bodyPr>
          <a:lstStyle/>
          <a:p>
            <a:r>
              <a:rPr lang="en-US" dirty="0"/>
              <a:t>10. Watch - Health Records Act 2001</a:t>
            </a:r>
            <a:endParaRPr lang="en-AU" dirty="0"/>
          </a:p>
        </p:txBody>
      </p:sp>
      <p:pic>
        <p:nvPicPr>
          <p:cNvPr id="1026" name="Picture 2" descr="Benefits of Extracurricular Activities for College Students">
            <a:extLst>
              <a:ext uri="{FF2B5EF4-FFF2-40B4-BE49-F238E27FC236}">
                <a16:creationId xmlns:a16="http://schemas.microsoft.com/office/drawing/2014/main" id="{9376B0FF-4F1D-B228-C699-1474CEFE06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77EE6DCF-606B-BA69-4466-4FFABA2F9865}"/>
              </a:ext>
            </a:extLst>
          </p:cNvPr>
          <p:cNvSpPr txBox="1">
            <a:spLocks/>
          </p:cNvSpPr>
          <p:nvPr/>
        </p:nvSpPr>
        <p:spPr>
          <a:xfrm>
            <a:off x="0" y="1416936"/>
            <a:ext cx="12192000" cy="52484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As a class, watch the YouTube video at the link below:</a:t>
            </a:r>
          </a:p>
          <a:p>
            <a:pPr marL="0" indent="0">
              <a:buNone/>
            </a:pPr>
            <a:r>
              <a:rPr lang="en-US" sz="2000" dirty="0">
                <a:hlinkClick r:id="rId3"/>
              </a:rPr>
              <a:t>https://www.youtube.com/watch?v=VJUoqPdp4zQ</a:t>
            </a:r>
            <a:endParaRPr lang="en-US" sz="2000" dirty="0"/>
          </a:p>
          <a:p>
            <a:pPr marL="0" indent="0">
              <a:buNone/>
            </a:pPr>
            <a:endParaRPr lang="en-US" sz="2000" dirty="0"/>
          </a:p>
        </p:txBody>
      </p:sp>
      <p:pic>
        <p:nvPicPr>
          <p:cNvPr id="8" name="Picture 2">
            <a:hlinkClick r:id="rId4" action="ppaction://hlinksldjump"/>
            <a:extLst>
              <a:ext uri="{FF2B5EF4-FFF2-40B4-BE49-F238E27FC236}">
                <a16:creationId xmlns:a16="http://schemas.microsoft.com/office/drawing/2014/main" id="{95FEF91B-8B2E-B3A0-9BA0-F7CD74B64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92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A9603-6AEE-FFCB-3BE2-AC1EB35FE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C5C70-115F-603F-4399-2E9400BE057C}"/>
              </a:ext>
            </a:extLst>
          </p:cNvPr>
          <p:cNvSpPr>
            <a:spLocks noGrp="1"/>
          </p:cNvSpPr>
          <p:nvPr>
            <p:ph type="title"/>
          </p:nvPr>
        </p:nvSpPr>
        <p:spPr>
          <a:xfrm>
            <a:off x="2127143" y="632524"/>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07A17A91-BEEC-194F-6DE7-28AB7B0100ED}"/>
              </a:ext>
            </a:extLst>
          </p:cNvPr>
          <p:cNvSpPr>
            <a:spLocks noGrp="1"/>
          </p:cNvSpPr>
          <p:nvPr>
            <p:ph idx="1"/>
          </p:nvPr>
        </p:nvSpPr>
        <p:spPr>
          <a:xfrm>
            <a:off x="0" y="1617852"/>
            <a:ext cx="12192000" cy="5100666"/>
          </a:xfrm>
        </p:spPr>
        <p:txBody>
          <a:bodyPr>
            <a:noAutofit/>
          </a:body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Understanding Documents Relating to Your Role</a:t>
            </a:r>
          </a:p>
          <a:p>
            <a:pPr marL="0" indent="0">
              <a:buNone/>
            </a:pPr>
            <a:r>
              <a:rPr lang="en-US" sz="2000" dirty="0"/>
              <a:t>A wide range of workplace documents that you’ll deal with daily</a:t>
            </a:r>
          </a:p>
        </p:txBody>
      </p:sp>
      <p:pic>
        <p:nvPicPr>
          <p:cNvPr id="5" name="Picture 4">
            <a:extLst>
              <a:ext uri="{FF2B5EF4-FFF2-40B4-BE49-F238E27FC236}">
                <a16:creationId xmlns:a16="http://schemas.microsoft.com/office/drawing/2014/main" id="{2E68A4EE-DF3C-DD63-AD3C-54AB776652A3}"/>
              </a:ext>
            </a:extLst>
          </p:cNvPr>
          <p:cNvPicPr>
            <a:picLocks noChangeAspect="1"/>
          </p:cNvPicPr>
          <p:nvPr/>
        </p:nvPicPr>
        <p:blipFill>
          <a:blip r:embed="rId3"/>
          <a:stretch>
            <a:fillRect/>
          </a:stretch>
        </p:blipFill>
        <p:spPr>
          <a:xfrm>
            <a:off x="1725976" y="2510725"/>
            <a:ext cx="8900671" cy="4347275"/>
          </a:xfrm>
          <a:prstGeom prst="rect">
            <a:avLst/>
          </a:prstGeom>
        </p:spPr>
      </p:pic>
      <p:pic>
        <p:nvPicPr>
          <p:cNvPr id="12" name="Picture 2">
            <a:hlinkClick r:id="rId4" action="ppaction://hlinksldjump"/>
            <a:extLst>
              <a:ext uri="{FF2B5EF4-FFF2-40B4-BE49-F238E27FC236}">
                <a16:creationId xmlns:a16="http://schemas.microsoft.com/office/drawing/2014/main" id="{9BF25FC5-5171-51E4-5E45-F82E19631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793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B4A93-E410-0867-ABCC-8E2B7A15E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08A10-0E8D-990A-9E01-849D5C70F0A3}"/>
              </a:ext>
            </a:extLst>
          </p:cNvPr>
          <p:cNvSpPr>
            <a:spLocks noGrp="1"/>
          </p:cNvSpPr>
          <p:nvPr>
            <p:ph type="title"/>
          </p:nvPr>
        </p:nvSpPr>
        <p:spPr>
          <a:xfrm>
            <a:off x="2127143" y="632524"/>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1CD871D2-9854-1726-27AB-EE626AD5F18E}"/>
              </a:ext>
            </a:extLst>
          </p:cNvPr>
          <p:cNvSpPr>
            <a:spLocks noGrp="1"/>
          </p:cNvSpPr>
          <p:nvPr>
            <p:ph idx="1"/>
          </p:nvPr>
        </p:nvSpPr>
        <p:spPr>
          <a:xfrm>
            <a:off x="0" y="1617852"/>
            <a:ext cx="12192000" cy="5100666"/>
          </a:xfrm>
        </p:spPr>
        <p:txBody>
          <a:bodyPr>
            <a:noAutofit/>
          </a:body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Complete Workplace Documents to Organisation Standards</a:t>
            </a:r>
          </a:p>
          <a:p>
            <a:pPr marL="0" indent="0">
              <a:buNone/>
            </a:pPr>
            <a:r>
              <a:rPr lang="en-US" sz="2000" b="1" dirty="0"/>
              <a:t>Stages of Completing a Form</a:t>
            </a:r>
            <a:r>
              <a:rPr lang="en-US" sz="2000" dirty="0"/>
              <a:t>: The same fundamental principles can be applied to any information that’s added to a template, used in an email, or written in a referral.</a:t>
            </a:r>
          </a:p>
        </p:txBody>
      </p:sp>
      <p:graphicFrame>
        <p:nvGraphicFramePr>
          <p:cNvPr id="4" name="Diagram 3">
            <a:extLst>
              <a:ext uri="{FF2B5EF4-FFF2-40B4-BE49-F238E27FC236}">
                <a16:creationId xmlns:a16="http://schemas.microsoft.com/office/drawing/2014/main" id="{C6B5B101-C355-142F-21AE-AF0A5C5C2DEB}"/>
              </a:ext>
            </a:extLst>
          </p:cNvPr>
          <p:cNvGraphicFramePr/>
          <p:nvPr>
            <p:extLst>
              <p:ext uri="{D42A27DB-BD31-4B8C-83A1-F6EECF244321}">
                <p14:modId xmlns:p14="http://schemas.microsoft.com/office/powerpoint/2010/main" val="885030792"/>
              </p:ext>
            </p:extLst>
          </p:nvPr>
        </p:nvGraphicFramePr>
        <p:xfrm>
          <a:off x="0" y="2644362"/>
          <a:ext cx="12192000" cy="421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a:hlinkClick r:id="rId8" action="ppaction://hlinksldjump"/>
            <a:extLst>
              <a:ext uri="{FF2B5EF4-FFF2-40B4-BE49-F238E27FC236}">
                <a16:creationId xmlns:a16="http://schemas.microsoft.com/office/drawing/2014/main" id="{1EBD1F51-D72C-180A-D57E-E7B3645000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0A834A-E9CA-E20A-B58C-CDDA69E13D1D}"/>
              </a:ext>
            </a:extLst>
          </p:cNvPr>
          <p:cNvSpPr txBox="1"/>
          <p:nvPr/>
        </p:nvSpPr>
        <p:spPr>
          <a:xfrm>
            <a:off x="5594848" y="5810533"/>
            <a:ext cx="6292312" cy="646331"/>
          </a:xfrm>
          <a:prstGeom prst="rect">
            <a:avLst/>
          </a:prstGeom>
          <a:noFill/>
        </p:spPr>
        <p:txBody>
          <a:bodyPr wrap="square">
            <a:spAutoFit/>
          </a:bodyPr>
          <a:lstStyle/>
          <a:p>
            <a:r>
              <a:rPr lang="en-US" dirty="0">
                <a:hlinkClick r:id="rId10"/>
              </a:rPr>
              <a:t>PDCA Cycle: Plan Do Check Act (What is PDCA and how is it used?) - YouTube</a:t>
            </a:r>
            <a:endParaRPr lang="en-AU" dirty="0"/>
          </a:p>
        </p:txBody>
      </p:sp>
    </p:spTree>
    <p:extLst>
      <p:ext uri="{BB962C8B-B14F-4D97-AF65-F5344CB8AC3E}">
        <p14:creationId xmlns:p14="http://schemas.microsoft.com/office/powerpoint/2010/main" val="2762734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4FAA1-DED8-24EA-208E-2C5960165A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7AA83-C0CF-5219-41F1-770524DC2AEB}"/>
              </a:ext>
            </a:extLst>
          </p:cNvPr>
          <p:cNvSpPr>
            <a:spLocks noGrp="1"/>
          </p:cNvSpPr>
          <p:nvPr>
            <p:ph type="title"/>
          </p:nvPr>
        </p:nvSpPr>
        <p:spPr>
          <a:xfrm>
            <a:off x="2127143" y="632524"/>
            <a:ext cx="10064857" cy="903245"/>
          </a:xfrm>
        </p:spPr>
        <p:txBody>
          <a:bodyPr>
            <a:normAutofit fontScale="90000"/>
          </a:bodyPr>
          <a:lstStyle/>
          <a:p>
            <a:r>
              <a:rPr lang="en-US" dirty="0"/>
              <a:t>Complete Workplace </a:t>
            </a:r>
            <a:br>
              <a:rPr lang="en-US" dirty="0"/>
            </a:br>
            <a:r>
              <a:rPr lang="en-US" dirty="0"/>
              <a:t>Correspondence and Documentation</a:t>
            </a:r>
            <a:endParaRPr lang="en-AU" dirty="0"/>
          </a:p>
        </p:txBody>
      </p:sp>
      <p:sp>
        <p:nvSpPr>
          <p:cNvPr id="3" name="Content Placeholder 2">
            <a:extLst>
              <a:ext uri="{FF2B5EF4-FFF2-40B4-BE49-F238E27FC236}">
                <a16:creationId xmlns:a16="http://schemas.microsoft.com/office/drawing/2014/main" id="{AB97582F-2F52-26BB-D6E7-B221186B7F6E}"/>
              </a:ext>
            </a:extLst>
          </p:cNvPr>
          <p:cNvSpPr>
            <a:spLocks noGrp="1"/>
          </p:cNvSpPr>
          <p:nvPr>
            <p:ph idx="1"/>
          </p:nvPr>
        </p:nvSpPr>
        <p:spPr>
          <a:xfrm>
            <a:off x="0" y="1617852"/>
            <a:ext cx="12192000" cy="5100666"/>
          </a:xfrm>
        </p:spPr>
        <p:txBody>
          <a:bodyPr>
            <a:noAutofit/>
          </a:body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Follow Organisation Communication Policies and Procedures for Using Digital Media</a:t>
            </a:r>
          </a:p>
          <a:p>
            <a:pPr marL="0" indent="0">
              <a:buNone/>
            </a:pPr>
            <a:r>
              <a:rPr lang="en-US" sz="2000" dirty="0"/>
              <a:t>A digital media policy outlines how an organisation and its employees should conduct themselves online and in all digital transactions. It provides guidelines that safeguard an organisations reputation online and serves to educate employees on professionalism and online etiquette.</a:t>
            </a:r>
          </a:p>
          <a:p>
            <a:pPr marL="0" indent="0">
              <a:buNone/>
            </a:pPr>
            <a:endParaRPr lang="en-US" sz="2000" dirty="0"/>
          </a:p>
          <a:p>
            <a:pPr marL="0" indent="0" algn="ctr">
              <a:buNone/>
            </a:pPr>
            <a:r>
              <a:rPr lang="en-US" sz="2000" dirty="0">
                <a:ln w="0"/>
                <a:solidFill>
                  <a:schemeClr val="accent1"/>
                </a:solidFill>
                <a:effectLst>
                  <a:outerShdw blurRad="38100" dist="25400" dir="5400000" algn="ctr" rotWithShape="0">
                    <a:srgbClr val="6E747A">
                      <a:alpha val="43000"/>
                    </a:srgbClr>
                  </a:outerShdw>
                </a:effectLst>
              </a:rPr>
              <a:t>Use Clear, Accurate and Objective Language When Documenting Events</a:t>
            </a:r>
          </a:p>
          <a:p>
            <a:pPr marL="0" indent="0">
              <a:buNone/>
            </a:pPr>
            <a:r>
              <a:rPr lang="en-US" sz="2000" dirty="0"/>
              <a:t>The convention of ‘objective’ writing is that arguments use impartial language, which is not personal, judgmental, or emotive. Objective language, therefore, is considered fair and accurate. It avoids exaggeration and bias and shows respect for the views of others.</a:t>
            </a:r>
          </a:p>
        </p:txBody>
      </p:sp>
      <p:pic>
        <p:nvPicPr>
          <p:cNvPr id="8" name="Picture 2">
            <a:hlinkClick r:id="rId3" action="ppaction://hlinksldjump"/>
            <a:extLst>
              <a:ext uri="{FF2B5EF4-FFF2-40B4-BE49-F238E27FC236}">
                <a16:creationId xmlns:a16="http://schemas.microsoft.com/office/drawing/2014/main" id="{312107D8-AFB9-70B5-DAFB-27031D9A1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5727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42942-41FA-1425-F1ED-51AE569E9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A4446-4A14-6945-1E4D-D9DFFB4BC33F}"/>
              </a:ext>
            </a:extLst>
          </p:cNvPr>
          <p:cNvSpPr>
            <a:spLocks noGrp="1"/>
          </p:cNvSpPr>
          <p:nvPr>
            <p:ph type="title"/>
          </p:nvPr>
        </p:nvSpPr>
        <p:spPr>
          <a:xfrm>
            <a:off x="2895600" y="303850"/>
            <a:ext cx="8610600" cy="1017932"/>
          </a:xfrm>
        </p:spPr>
        <p:txBody>
          <a:bodyPr/>
          <a:lstStyle/>
          <a:p>
            <a:r>
              <a:rPr lang="en-US" dirty="0"/>
              <a:t>Learning checkpoint 5</a:t>
            </a:r>
            <a:endParaRPr lang="en-AU" dirty="0"/>
          </a:p>
        </p:txBody>
      </p:sp>
      <p:sp>
        <p:nvSpPr>
          <p:cNvPr id="3" name="Content Placeholder 2">
            <a:extLst>
              <a:ext uri="{FF2B5EF4-FFF2-40B4-BE49-F238E27FC236}">
                <a16:creationId xmlns:a16="http://schemas.microsoft.com/office/drawing/2014/main" id="{5F9411F7-92DF-F803-E0B6-E859F733A84B}"/>
              </a:ext>
            </a:extLst>
          </p:cNvPr>
          <p:cNvSpPr>
            <a:spLocks noGrp="1"/>
          </p:cNvSpPr>
          <p:nvPr>
            <p:ph idx="1"/>
          </p:nvPr>
        </p:nvSpPr>
        <p:spPr>
          <a:xfrm>
            <a:off x="0" y="1410888"/>
            <a:ext cx="12192000" cy="5143262"/>
          </a:xfrm>
        </p:spPr>
        <p:txBody>
          <a:bodyPr>
            <a:normAutofit/>
          </a:bodyPr>
          <a:lstStyle/>
          <a:p>
            <a:pPr marL="0" indent="0">
              <a:buNone/>
            </a:pPr>
            <a:r>
              <a:rPr lang="en-US" dirty="0">
                <a:solidFill>
                  <a:srgbClr val="002060"/>
                </a:solidFill>
              </a:rPr>
              <a:t>1. What can information collected from clients or patients be used for?</a:t>
            </a:r>
          </a:p>
          <a:p>
            <a:pPr marL="0" indent="0">
              <a:buNone/>
            </a:pPr>
            <a:r>
              <a:rPr lang="en-US" dirty="0"/>
              <a:t>It can be used or disclosed for the primary purpose it was collected or for what can be seen as a directly related and reasonable secondary purpose. </a:t>
            </a:r>
          </a:p>
          <a:p>
            <a:pPr marL="0" indent="0">
              <a:buNone/>
            </a:pPr>
            <a:r>
              <a:rPr lang="en-US" dirty="0">
                <a:solidFill>
                  <a:srgbClr val="002060"/>
                </a:solidFill>
              </a:rPr>
              <a:t>2. What should you do if you don't understand a document that relates to your role?</a:t>
            </a:r>
          </a:p>
          <a:p>
            <a:pPr marL="0" indent="0">
              <a:buNone/>
            </a:pPr>
            <a:r>
              <a:rPr lang="en-US" dirty="0"/>
              <a:t>You should seek clarity from a manager or supervisor.</a:t>
            </a:r>
          </a:p>
          <a:p>
            <a:pPr marL="0" indent="0">
              <a:buNone/>
            </a:pPr>
            <a:r>
              <a:rPr lang="en-US" dirty="0">
                <a:solidFill>
                  <a:srgbClr val="002060"/>
                </a:solidFill>
              </a:rPr>
              <a:t>3. When is it most appropriate for an employee to be introduced to the organisation's digital media policy?</a:t>
            </a:r>
          </a:p>
          <a:p>
            <a:pPr marL="0" indent="0">
              <a:buNone/>
            </a:pPr>
            <a:r>
              <a:rPr lang="en-US" dirty="0"/>
              <a:t>During induction.</a:t>
            </a:r>
          </a:p>
          <a:p>
            <a:pPr marL="0" indent="0">
              <a:buNone/>
            </a:pPr>
            <a:r>
              <a:rPr lang="en-US" dirty="0">
                <a:solidFill>
                  <a:srgbClr val="002060"/>
                </a:solidFill>
              </a:rPr>
              <a:t>4. Does objective writing use partial or impartial language?</a:t>
            </a:r>
          </a:p>
          <a:p>
            <a:pPr marL="0" indent="0">
              <a:buNone/>
            </a:pPr>
            <a:r>
              <a:rPr lang="en-US" dirty="0"/>
              <a:t>Impartial</a:t>
            </a:r>
          </a:p>
        </p:txBody>
      </p:sp>
      <p:pic>
        <p:nvPicPr>
          <p:cNvPr id="5122" name="Picture 2" descr="Checkpoint Logo png download - 1084*569 - Free Transparent Catan png  Download. - CleanPNG / KissPNG">
            <a:extLst>
              <a:ext uri="{FF2B5EF4-FFF2-40B4-BE49-F238E27FC236}">
                <a16:creationId xmlns:a16="http://schemas.microsoft.com/office/drawing/2014/main" id="{3BA8EF7F-1535-4379-338E-BB81B328E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97"/>
            <a:ext cx="2502169" cy="1334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81C14FE-8FEF-B634-36A0-708282F5A8C7}"/>
              </a:ext>
            </a:extLst>
          </p:cNvPr>
          <p:cNvPicPr>
            <a:picLocks noChangeAspect="1"/>
          </p:cNvPicPr>
          <p:nvPr/>
        </p:nvPicPr>
        <p:blipFill>
          <a:blip r:embed="rId3"/>
          <a:stretch>
            <a:fillRect/>
          </a:stretch>
        </p:blipFill>
        <p:spPr>
          <a:xfrm>
            <a:off x="0" y="1870997"/>
            <a:ext cx="11964692" cy="639728"/>
          </a:xfrm>
          <a:prstGeom prst="rect">
            <a:avLst/>
          </a:prstGeom>
        </p:spPr>
      </p:pic>
      <p:pic>
        <p:nvPicPr>
          <p:cNvPr id="6" name="Picture 5">
            <a:extLst>
              <a:ext uri="{FF2B5EF4-FFF2-40B4-BE49-F238E27FC236}">
                <a16:creationId xmlns:a16="http://schemas.microsoft.com/office/drawing/2014/main" id="{A26918A6-B5D1-77A0-CA19-9DBE0590F602}"/>
              </a:ext>
            </a:extLst>
          </p:cNvPr>
          <p:cNvPicPr>
            <a:picLocks noChangeAspect="1"/>
          </p:cNvPicPr>
          <p:nvPr/>
        </p:nvPicPr>
        <p:blipFill>
          <a:blip r:embed="rId3"/>
          <a:stretch>
            <a:fillRect/>
          </a:stretch>
        </p:blipFill>
        <p:spPr>
          <a:xfrm>
            <a:off x="113654" y="2970834"/>
            <a:ext cx="11964692" cy="458166"/>
          </a:xfrm>
          <a:prstGeom prst="rect">
            <a:avLst/>
          </a:prstGeom>
        </p:spPr>
      </p:pic>
      <p:pic>
        <p:nvPicPr>
          <p:cNvPr id="7" name="Picture 6">
            <a:extLst>
              <a:ext uri="{FF2B5EF4-FFF2-40B4-BE49-F238E27FC236}">
                <a16:creationId xmlns:a16="http://schemas.microsoft.com/office/drawing/2014/main" id="{6BB1333C-25F1-811E-B0E4-BCD9F0F131A2}"/>
              </a:ext>
            </a:extLst>
          </p:cNvPr>
          <p:cNvPicPr>
            <a:picLocks noChangeAspect="1"/>
          </p:cNvPicPr>
          <p:nvPr/>
        </p:nvPicPr>
        <p:blipFill>
          <a:blip r:embed="rId3"/>
          <a:stretch>
            <a:fillRect/>
          </a:stretch>
        </p:blipFill>
        <p:spPr>
          <a:xfrm>
            <a:off x="0" y="4165495"/>
            <a:ext cx="11964692" cy="344512"/>
          </a:xfrm>
          <a:prstGeom prst="rect">
            <a:avLst/>
          </a:prstGeom>
        </p:spPr>
      </p:pic>
      <p:pic>
        <p:nvPicPr>
          <p:cNvPr id="8" name="Picture 7">
            <a:extLst>
              <a:ext uri="{FF2B5EF4-FFF2-40B4-BE49-F238E27FC236}">
                <a16:creationId xmlns:a16="http://schemas.microsoft.com/office/drawing/2014/main" id="{5E95726F-2A97-AB09-D79E-55F08F350E5E}"/>
              </a:ext>
            </a:extLst>
          </p:cNvPr>
          <p:cNvPicPr>
            <a:picLocks noChangeAspect="1"/>
          </p:cNvPicPr>
          <p:nvPr/>
        </p:nvPicPr>
        <p:blipFill>
          <a:blip r:embed="rId3"/>
          <a:stretch>
            <a:fillRect/>
          </a:stretch>
        </p:blipFill>
        <p:spPr>
          <a:xfrm>
            <a:off x="0" y="4973132"/>
            <a:ext cx="11964692" cy="639728"/>
          </a:xfrm>
          <a:prstGeom prst="rect">
            <a:avLst/>
          </a:prstGeom>
        </p:spPr>
      </p:pic>
      <p:pic>
        <p:nvPicPr>
          <p:cNvPr id="13" name="Picture 2">
            <a:hlinkClick r:id="rId4" action="ppaction://hlinksldjump"/>
            <a:extLst>
              <a:ext uri="{FF2B5EF4-FFF2-40B4-BE49-F238E27FC236}">
                <a16:creationId xmlns:a16="http://schemas.microsoft.com/office/drawing/2014/main" id="{32584DB8-FEAB-C361-7344-626FF030A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3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D9CCD-268C-65B0-EBB2-9D3796158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646E0-B144-C51D-F971-F824756BF965}"/>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BF6BBC59-24F3-8F0D-8AD2-995D549563E4}"/>
              </a:ext>
            </a:extLst>
          </p:cNvPr>
          <p:cNvSpPr>
            <a:spLocks noGrp="1"/>
          </p:cNvSpPr>
          <p:nvPr>
            <p:ph idx="1"/>
          </p:nvPr>
        </p:nvSpPr>
        <p:spPr>
          <a:xfrm>
            <a:off x="172418" y="1404146"/>
            <a:ext cx="11847163" cy="2408437"/>
          </a:xfrm>
        </p:spPr>
        <p:txBody>
          <a:bodyPr numCol="2">
            <a:noAutofit/>
          </a:bodyPr>
          <a:lstStyle/>
          <a:p>
            <a:pPr marL="0" indent="0">
              <a:buNone/>
            </a:pPr>
            <a:r>
              <a:rPr lang="en-US" sz="2000" b="1" dirty="0"/>
              <a:t>Communication Techniques</a:t>
            </a:r>
          </a:p>
          <a:p>
            <a:pPr marL="0" indent="0">
              <a:buNone/>
            </a:pPr>
            <a:r>
              <a:rPr lang="en-US" sz="2000" dirty="0"/>
              <a:t>» The use of open-ended questions</a:t>
            </a:r>
          </a:p>
          <a:p>
            <a:pPr marL="0" indent="0">
              <a:buNone/>
            </a:pPr>
            <a:r>
              <a:rPr lang="en-US" sz="2000" dirty="0"/>
              <a:t>» Affirmations</a:t>
            </a:r>
          </a:p>
          <a:p>
            <a:pPr marL="0" indent="0">
              <a:buNone/>
            </a:pPr>
            <a:r>
              <a:rPr lang="en-US" sz="2000" dirty="0"/>
              <a:t>» Reflections</a:t>
            </a:r>
          </a:p>
          <a:p>
            <a:pPr marL="0" indent="0">
              <a:buNone/>
            </a:pPr>
            <a:r>
              <a:rPr lang="en-US" sz="2000" dirty="0"/>
              <a:t>» Summaries</a:t>
            </a:r>
          </a:p>
          <a:p>
            <a:pPr marL="0" indent="0">
              <a:buNone/>
            </a:pPr>
            <a:r>
              <a:rPr lang="en-US" sz="2000" dirty="0"/>
              <a:t>» Motivational interviewing</a:t>
            </a:r>
          </a:p>
          <a:p>
            <a:pPr marL="0" indent="0">
              <a:buNone/>
            </a:pPr>
            <a:r>
              <a:rPr lang="en-US" sz="2000" dirty="0"/>
              <a:t>» Coercive approach</a:t>
            </a:r>
          </a:p>
          <a:p>
            <a:pPr marL="0" indent="0">
              <a:buNone/>
            </a:pPr>
            <a:r>
              <a:rPr lang="en-US" sz="2000" dirty="0"/>
              <a:t>» Collaboration</a:t>
            </a:r>
          </a:p>
          <a:p>
            <a:pPr marL="0" indent="0">
              <a:buNone/>
            </a:pPr>
            <a:r>
              <a:rPr lang="en-US" sz="2000" dirty="0"/>
              <a:t>» Confrontation</a:t>
            </a:r>
          </a:p>
          <a:p>
            <a:pPr marL="0" indent="0">
              <a:buNone/>
            </a:pPr>
            <a:r>
              <a:rPr lang="en-US" sz="2000" dirty="0"/>
              <a:t>» Non-verbal communication</a:t>
            </a:r>
          </a:p>
          <a:p>
            <a:pPr marL="0" indent="0">
              <a:buNone/>
            </a:pPr>
            <a:r>
              <a:rPr lang="en-US" sz="2000" dirty="0"/>
              <a:t>» Body language</a:t>
            </a:r>
          </a:p>
          <a:p>
            <a:pPr marL="0" indent="0">
              <a:buNone/>
            </a:pPr>
            <a:r>
              <a:rPr lang="en-US" sz="2000" dirty="0"/>
              <a:t>» Active listening</a:t>
            </a:r>
            <a:endParaRPr lang="en-AU" sz="2000" dirty="0"/>
          </a:p>
        </p:txBody>
      </p:sp>
      <p:sp>
        <p:nvSpPr>
          <p:cNvPr id="4" name="Content Placeholder 2">
            <a:extLst>
              <a:ext uri="{FF2B5EF4-FFF2-40B4-BE49-F238E27FC236}">
                <a16:creationId xmlns:a16="http://schemas.microsoft.com/office/drawing/2014/main" id="{1D6DA1A7-B982-B0F6-E403-E0B219C2D8A9}"/>
              </a:ext>
            </a:extLst>
          </p:cNvPr>
          <p:cNvSpPr txBox="1">
            <a:spLocks/>
          </p:cNvSpPr>
          <p:nvPr/>
        </p:nvSpPr>
        <p:spPr>
          <a:xfrm>
            <a:off x="172417" y="4249635"/>
            <a:ext cx="11847163" cy="24084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dirty="0"/>
              <a:t>Questioning</a:t>
            </a:r>
          </a:p>
          <a:p>
            <a:pPr marL="0" indent="0">
              <a:buFont typeface="Arial" panose="020B0604020202020204" pitchFamily="34" charset="0"/>
              <a:buNone/>
            </a:pPr>
            <a:endParaRPr lang="en-AU" sz="2000" dirty="0"/>
          </a:p>
        </p:txBody>
      </p:sp>
      <p:pic>
        <p:nvPicPr>
          <p:cNvPr id="6" name="Picture 5">
            <a:extLst>
              <a:ext uri="{FF2B5EF4-FFF2-40B4-BE49-F238E27FC236}">
                <a16:creationId xmlns:a16="http://schemas.microsoft.com/office/drawing/2014/main" id="{6390342D-70C0-C8F8-649A-9D8386E90AC3}"/>
              </a:ext>
            </a:extLst>
          </p:cNvPr>
          <p:cNvPicPr>
            <a:picLocks noChangeAspect="1"/>
          </p:cNvPicPr>
          <p:nvPr/>
        </p:nvPicPr>
        <p:blipFill>
          <a:blip r:embed="rId2"/>
          <a:stretch>
            <a:fillRect/>
          </a:stretch>
        </p:blipFill>
        <p:spPr>
          <a:xfrm>
            <a:off x="172417" y="4706773"/>
            <a:ext cx="9644419" cy="2042741"/>
          </a:xfrm>
          <a:prstGeom prst="rect">
            <a:avLst/>
          </a:prstGeom>
        </p:spPr>
      </p:pic>
      <p:pic>
        <p:nvPicPr>
          <p:cNvPr id="10" name="Picture 2">
            <a:hlinkClick r:id="rId3" action="ppaction://hlinksldjump"/>
            <a:extLst>
              <a:ext uri="{FF2B5EF4-FFF2-40B4-BE49-F238E27FC236}">
                <a16:creationId xmlns:a16="http://schemas.microsoft.com/office/drawing/2014/main" id="{EF05F6FB-967A-F7CD-C6E5-471955659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8262A26-C06A-A58B-5901-33479257D370}"/>
              </a:ext>
            </a:extLst>
          </p:cNvPr>
          <p:cNvSpPr txBox="1"/>
          <p:nvPr/>
        </p:nvSpPr>
        <p:spPr>
          <a:xfrm>
            <a:off x="2988913" y="3898820"/>
            <a:ext cx="8495330" cy="369332"/>
          </a:xfrm>
          <a:prstGeom prst="rect">
            <a:avLst/>
          </a:prstGeom>
          <a:noFill/>
        </p:spPr>
        <p:txBody>
          <a:bodyPr wrap="square">
            <a:spAutoFit/>
          </a:bodyPr>
          <a:lstStyle/>
          <a:p>
            <a:r>
              <a:rPr lang="en-US" dirty="0" err="1">
                <a:hlinkClick r:id="rId5"/>
              </a:rPr>
              <a:t>Skillbuilder</a:t>
            </a:r>
            <a:r>
              <a:rPr lang="en-US" dirty="0">
                <a:hlinkClick r:id="rId5"/>
              </a:rPr>
              <a:t>: Body Language in the Workplace (youtube.com)</a:t>
            </a:r>
            <a:endParaRPr lang="en-AU" dirty="0"/>
          </a:p>
        </p:txBody>
      </p:sp>
      <p:sp>
        <p:nvSpPr>
          <p:cNvPr id="9" name="TextBox 8">
            <a:extLst>
              <a:ext uri="{FF2B5EF4-FFF2-40B4-BE49-F238E27FC236}">
                <a16:creationId xmlns:a16="http://schemas.microsoft.com/office/drawing/2014/main" id="{457655CD-6ACF-EF66-83FE-25A0DA85DAA1}"/>
              </a:ext>
            </a:extLst>
          </p:cNvPr>
          <p:cNvSpPr txBox="1"/>
          <p:nvPr/>
        </p:nvSpPr>
        <p:spPr>
          <a:xfrm>
            <a:off x="3046707" y="4355958"/>
            <a:ext cx="6098582" cy="369332"/>
          </a:xfrm>
          <a:prstGeom prst="rect">
            <a:avLst/>
          </a:prstGeom>
          <a:noFill/>
        </p:spPr>
        <p:txBody>
          <a:bodyPr wrap="square">
            <a:spAutoFit/>
          </a:bodyPr>
          <a:lstStyle/>
          <a:p>
            <a:r>
              <a:rPr lang="en-AU" dirty="0">
                <a:hlinkClick r:id="rId6"/>
              </a:rPr>
              <a:t>Questioning Techniques (youtube.com)</a:t>
            </a:r>
            <a:endParaRPr lang="en-AU" dirty="0"/>
          </a:p>
        </p:txBody>
      </p:sp>
    </p:spTree>
    <p:extLst>
      <p:ext uri="{BB962C8B-B14F-4D97-AF65-F5344CB8AC3E}">
        <p14:creationId xmlns:p14="http://schemas.microsoft.com/office/powerpoint/2010/main" val="32055360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CBAE-1492-B19A-6349-84DF9DA5D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132B8-3D48-15E4-6098-CCFB1A1B1C43}"/>
              </a:ext>
            </a:extLst>
          </p:cNvPr>
          <p:cNvSpPr>
            <a:spLocks noGrp="1"/>
          </p:cNvSpPr>
          <p:nvPr>
            <p:ph type="title"/>
          </p:nvPr>
        </p:nvSpPr>
        <p:spPr>
          <a:xfrm>
            <a:off x="2127143" y="632524"/>
            <a:ext cx="10064857" cy="903245"/>
          </a:xfrm>
        </p:spPr>
        <p:txBody>
          <a:bodyPr>
            <a:normAutofit fontScale="90000"/>
          </a:bodyPr>
          <a:lstStyle/>
          <a:p>
            <a:r>
              <a:rPr lang="en-US" dirty="0"/>
              <a:t>Contributing to Continuous Improvement</a:t>
            </a:r>
            <a:endParaRPr lang="en-AU" dirty="0"/>
          </a:p>
        </p:txBody>
      </p:sp>
      <p:sp>
        <p:nvSpPr>
          <p:cNvPr id="3" name="Content Placeholder 2">
            <a:extLst>
              <a:ext uri="{FF2B5EF4-FFF2-40B4-BE49-F238E27FC236}">
                <a16:creationId xmlns:a16="http://schemas.microsoft.com/office/drawing/2014/main" id="{93E0DB41-F57C-DA93-D1A0-9D4AE46534A6}"/>
              </a:ext>
            </a:extLst>
          </p:cNvPr>
          <p:cNvSpPr>
            <a:spLocks noGrp="1"/>
          </p:cNvSpPr>
          <p:nvPr>
            <p:ph idx="1"/>
          </p:nvPr>
        </p:nvSpPr>
        <p:spPr>
          <a:xfrm>
            <a:off x="0" y="1617852"/>
            <a:ext cx="12192000" cy="350433"/>
          </a:xfrm>
        </p:spPr>
        <p:txBody>
          <a:bodyPr>
            <a:noAutofit/>
          </a:bodyPr>
          <a:lstStyle/>
          <a:p>
            <a:pPr marL="0" indent="0">
              <a:buNone/>
            </a:pPr>
            <a:r>
              <a:rPr lang="en-US" sz="2000" b="1" dirty="0"/>
              <a:t>Improvement opportunities might include:</a:t>
            </a:r>
          </a:p>
        </p:txBody>
      </p:sp>
      <p:sp>
        <p:nvSpPr>
          <p:cNvPr id="4" name="Content Placeholder 2">
            <a:extLst>
              <a:ext uri="{FF2B5EF4-FFF2-40B4-BE49-F238E27FC236}">
                <a16:creationId xmlns:a16="http://schemas.microsoft.com/office/drawing/2014/main" id="{247ADDAB-3B3F-C88E-652B-298876E83FC9}"/>
              </a:ext>
            </a:extLst>
          </p:cNvPr>
          <p:cNvSpPr txBox="1">
            <a:spLocks/>
          </p:cNvSpPr>
          <p:nvPr/>
        </p:nvSpPr>
        <p:spPr>
          <a:xfrm>
            <a:off x="0" y="2019372"/>
            <a:ext cx="12192000" cy="1456842"/>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 Formal and informal training</a:t>
            </a:r>
          </a:p>
          <a:p>
            <a:pPr marL="0" indent="0">
              <a:buNone/>
            </a:pPr>
            <a:r>
              <a:rPr lang="en-US" sz="2000" dirty="0"/>
              <a:t>» Educational programmes</a:t>
            </a:r>
          </a:p>
          <a:p>
            <a:pPr marL="0" indent="0">
              <a:buNone/>
            </a:pPr>
            <a:r>
              <a:rPr lang="en-US" sz="2000" dirty="0"/>
              <a:t>» Internal coaching</a:t>
            </a:r>
          </a:p>
          <a:p>
            <a:pPr marL="0" indent="0">
              <a:buNone/>
            </a:pPr>
            <a:r>
              <a:rPr lang="en-US" sz="2000" dirty="0"/>
              <a:t>» Personal and professional support</a:t>
            </a:r>
          </a:p>
          <a:p>
            <a:pPr marL="0" indent="0">
              <a:buNone/>
            </a:pPr>
            <a:r>
              <a:rPr lang="en-US" sz="2000" dirty="0"/>
              <a:t>» Online courses</a:t>
            </a:r>
          </a:p>
          <a:p>
            <a:pPr marL="0" indent="0">
              <a:buNone/>
            </a:pPr>
            <a:r>
              <a:rPr lang="en-US" sz="2000" dirty="0"/>
              <a:t>» Online research and reading</a:t>
            </a:r>
          </a:p>
        </p:txBody>
      </p:sp>
      <p:sp>
        <p:nvSpPr>
          <p:cNvPr id="5" name="Content Placeholder 2">
            <a:extLst>
              <a:ext uri="{FF2B5EF4-FFF2-40B4-BE49-F238E27FC236}">
                <a16:creationId xmlns:a16="http://schemas.microsoft.com/office/drawing/2014/main" id="{83EECB47-2C65-15BC-7691-366F7FF8B4E7}"/>
              </a:ext>
            </a:extLst>
          </p:cNvPr>
          <p:cNvSpPr txBox="1">
            <a:spLocks/>
          </p:cNvSpPr>
          <p:nvPr/>
        </p:nvSpPr>
        <p:spPr>
          <a:xfrm>
            <a:off x="0" y="3429000"/>
            <a:ext cx="12192000" cy="27526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n w="0"/>
                <a:solidFill>
                  <a:schemeClr val="accent1"/>
                </a:solidFill>
                <a:effectLst>
                  <a:outerShdw blurRad="38100" dist="25400" dir="5400000" algn="ctr" rotWithShape="0">
                    <a:srgbClr val="6E747A">
                      <a:alpha val="43000"/>
                    </a:srgbClr>
                  </a:outerShdw>
                </a:effectLst>
              </a:rPr>
              <a:t>Contribute to Identifying and Voicing Improvements in Work Practices</a:t>
            </a:r>
          </a:p>
          <a:p>
            <a:pPr marL="0" indent="0">
              <a:buFont typeface="Arial" panose="020B0604020202020204" pitchFamily="34" charset="0"/>
              <a:buNone/>
            </a:pPr>
            <a:r>
              <a:rPr lang="en-US" sz="2000" dirty="0"/>
              <a:t>It could involve the development of soft skills or hard skills.</a:t>
            </a:r>
          </a:p>
          <a:p>
            <a:pPr marL="0" indent="0">
              <a:buFont typeface="Arial" panose="020B0604020202020204" pitchFamily="34" charset="0"/>
              <a:buNone/>
            </a:pPr>
            <a:r>
              <a:rPr lang="en-US" sz="2000" dirty="0"/>
              <a:t>A </a:t>
            </a:r>
            <a:r>
              <a:rPr lang="en-US" sz="2000" b="1" dirty="0"/>
              <a:t>soft skill </a:t>
            </a:r>
            <a:r>
              <a:rPr lang="en-US" sz="2000" dirty="0"/>
              <a:t>might include personality traits such as work ethic, effective communication, or time management.</a:t>
            </a:r>
          </a:p>
          <a:p>
            <a:pPr marL="0" indent="0">
              <a:buFont typeface="Arial" panose="020B0604020202020204" pitchFamily="34" charset="0"/>
              <a:buNone/>
            </a:pPr>
            <a:r>
              <a:rPr lang="en-US" sz="2000" b="1" dirty="0"/>
              <a:t>Hard skills </a:t>
            </a:r>
            <a:r>
              <a:rPr lang="en-US" sz="2000" dirty="0"/>
              <a:t>are specific abilities or capabilities that an individual can possess and demonstrate in a measured way. These would relate to your individual role in the health and community services sector.</a:t>
            </a:r>
          </a:p>
        </p:txBody>
      </p:sp>
      <p:pic>
        <p:nvPicPr>
          <p:cNvPr id="10" name="Picture 2">
            <a:hlinkClick r:id="rId3" action="ppaction://hlinksldjump"/>
            <a:extLst>
              <a:ext uri="{FF2B5EF4-FFF2-40B4-BE49-F238E27FC236}">
                <a16:creationId xmlns:a16="http://schemas.microsoft.com/office/drawing/2014/main" id="{C51B3720-504B-7414-1CDC-2AE303F58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2514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8D626-825E-EEB4-D2DB-99B104C6E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DD7EA-359C-24F8-5F4E-F41B28EAC1E4}"/>
              </a:ext>
            </a:extLst>
          </p:cNvPr>
          <p:cNvSpPr>
            <a:spLocks noGrp="1"/>
          </p:cNvSpPr>
          <p:nvPr>
            <p:ph type="title"/>
          </p:nvPr>
        </p:nvSpPr>
        <p:spPr>
          <a:xfrm>
            <a:off x="1906292" y="192648"/>
            <a:ext cx="10285708" cy="1293028"/>
          </a:xfrm>
        </p:spPr>
        <p:txBody>
          <a:bodyPr>
            <a:normAutofit/>
          </a:bodyPr>
          <a:lstStyle/>
          <a:p>
            <a:r>
              <a:rPr lang="en-US" dirty="0"/>
              <a:t>11. Research - Enhance Your Skills</a:t>
            </a:r>
            <a:endParaRPr lang="en-AU" dirty="0"/>
          </a:p>
        </p:txBody>
      </p:sp>
      <p:pic>
        <p:nvPicPr>
          <p:cNvPr id="1026" name="Picture 2" descr="Benefits of Extracurricular Activities for College Students">
            <a:extLst>
              <a:ext uri="{FF2B5EF4-FFF2-40B4-BE49-F238E27FC236}">
                <a16:creationId xmlns:a16="http://schemas.microsoft.com/office/drawing/2014/main" id="{F7D2888D-76A5-4C34-02FF-24C3D9D7A7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7D855F4-2F02-BE26-285E-6E6911DC1F1F}"/>
              </a:ext>
            </a:extLst>
          </p:cNvPr>
          <p:cNvSpPr txBox="1">
            <a:spLocks/>
          </p:cNvSpPr>
          <p:nvPr/>
        </p:nvSpPr>
        <p:spPr>
          <a:xfrm>
            <a:off x="0" y="1416936"/>
            <a:ext cx="12192000" cy="52484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Think about something in your life that you’d like to improve. It might be your photography skills, a </a:t>
            </a:r>
          </a:p>
          <a:p>
            <a:pPr marL="0" indent="0">
              <a:buNone/>
            </a:pPr>
            <a:r>
              <a:rPr lang="en-US" sz="2000" dirty="0"/>
              <a:t>specific dance skill, your ability to juggle – anything you like!</a:t>
            </a:r>
          </a:p>
          <a:p>
            <a:pPr marL="0" indent="0">
              <a:buNone/>
            </a:pPr>
            <a:r>
              <a:rPr lang="en-US" sz="2000" dirty="0"/>
              <a:t>Now, you are to research all the different ways that you might be able to do this. It might be through online tutorials, through face-to-face classes, through reading a textbook. Find as many ways as you can in the time allocated, then fill in the table below.</a:t>
            </a:r>
          </a:p>
        </p:txBody>
      </p:sp>
      <p:pic>
        <p:nvPicPr>
          <p:cNvPr id="5" name="Picture 4">
            <a:extLst>
              <a:ext uri="{FF2B5EF4-FFF2-40B4-BE49-F238E27FC236}">
                <a16:creationId xmlns:a16="http://schemas.microsoft.com/office/drawing/2014/main" id="{3C94030E-47A9-2AF9-7A39-933BE06147B7}"/>
              </a:ext>
            </a:extLst>
          </p:cNvPr>
          <p:cNvPicPr>
            <a:picLocks noChangeAspect="1"/>
          </p:cNvPicPr>
          <p:nvPr/>
        </p:nvPicPr>
        <p:blipFill>
          <a:blip r:embed="rId3"/>
          <a:stretch>
            <a:fillRect/>
          </a:stretch>
        </p:blipFill>
        <p:spPr>
          <a:xfrm>
            <a:off x="3138075" y="3177152"/>
            <a:ext cx="4762096" cy="3680847"/>
          </a:xfrm>
          <a:prstGeom prst="rect">
            <a:avLst/>
          </a:prstGeom>
        </p:spPr>
      </p:pic>
      <p:pic>
        <p:nvPicPr>
          <p:cNvPr id="10" name="Picture 2">
            <a:hlinkClick r:id="rId4" action="ppaction://hlinksldjump"/>
            <a:extLst>
              <a:ext uri="{FF2B5EF4-FFF2-40B4-BE49-F238E27FC236}">
                <a16:creationId xmlns:a16="http://schemas.microsoft.com/office/drawing/2014/main" id="{202BBAD5-E69D-62FC-4A1D-05A1FAD602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746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67313-3E54-5EB8-F287-27EAEDB05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18EAA-411D-8FA9-0952-07D8B6EE126F}"/>
              </a:ext>
            </a:extLst>
          </p:cNvPr>
          <p:cNvSpPr>
            <a:spLocks noGrp="1"/>
          </p:cNvSpPr>
          <p:nvPr>
            <p:ph type="title"/>
          </p:nvPr>
        </p:nvSpPr>
        <p:spPr>
          <a:xfrm>
            <a:off x="1906292" y="192648"/>
            <a:ext cx="10285708" cy="1293028"/>
          </a:xfrm>
        </p:spPr>
        <p:txBody>
          <a:bodyPr>
            <a:normAutofit/>
          </a:bodyPr>
          <a:lstStyle/>
          <a:p>
            <a:r>
              <a:rPr lang="en-US" dirty="0"/>
              <a:t>11. Research - Enhance Your Skills</a:t>
            </a:r>
            <a:endParaRPr lang="en-AU" dirty="0"/>
          </a:p>
        </p:txBody>
      </p:sp>
      <p:pic>
        <p:nvPicPr>
          <p:cNvPr id="1026" name="Picture 2" descr="Benefits of Extracurricular Activities for College Students">
            <a:extLst>
              <a:ext uri="{FF2B5EF4-FFF2-40B4-BE49-F238E27FC236}">
                <a16:creationId xmlns:a16="http://schemas.microsoft.com/office/drawing/2014/main" id="{EFEBD4DF-EF7F-118A-D476-3B861DB20D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4" y="192648"/>
            <a:ext cx="2005254" cy="10026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AA4CB2-0713-1D7B-882A-91145842248C}"/>
              </a:ext>
            </a:extLst>
          </p:cNvPr>
          <p:cNvPicPr>
            <a:picLocks noChangeAspect="1"/>
          </p:cNvPicPr>
          <p:nvPr/>
        </p:nvPicPr>
        <p:blipFill>
          <a:blip r:embed="rId3"/>
          <a:stretch>
            <a:fillRect/>
          </a:stretch>
        </p:blipFill>
        <p:spPr>
          <a:xfrm>
            <a:off x="688309" y="1485676"/>
            <a:ext cx="10815382" cy="4527666"/>
          </a:xfrm>
          <a:prstGeom prst="rect">
            <a:avLst/>
          </a:prstGeom>
        </p:spPr>
      </p:pic>
      <p:pic>
        <p:nvPicPr>
          <p:cNvPr id="8" name="Picture 7">
            <a:extLst>
              <a:ext uri="{FF2B5EF4-FFF2-40B4-BE49-F238E27FC236}">
                <a16:creationId xmlns:a16="http://schemas.microsoft.com/office/drawing/2014/main" id="{51237BA9-19BC-F32D-6672-666140270106}"/>
              </a:ext>
            </a:extLst>
          </p:cNvPr>
          <p:cNvPicPr>
            <a:picLocks noChangeAspect="1"/>
          </p:cNvPicPr>
          <p:nvPr/>
        </p:nvPicPr>
        <p:blipFill>
          <a:blip r:embed="rId4"/>
          <a:stretch>
            <a:fillRect/>
          </a:stretch>
        </p:blipFill>
        <p:spPr>
          <a:xfrm>
            <a:off x="832148" y="2123268"/>
            <a:ext cx="3429479" cy="337913"/>
          </a:xfrm>
          <a:prstGeom prst="rect">
            <a:avLst/>
          </a:prstGeom>
        </p:spPr>
      </p:pic>
      <p:pic>
        <p:nvPicPr>
          <p:cNvPr id="9" name="Picture 8">
            <a:extLst>
              <a:ext uri="{FF2B5EF4-FFF2-40B4-BE49-F238E27FC236}">
                <a16:creationId xmlns:a16="http://schemas.microsoft.com/office/drawing/2014/main" id="{D6139365-7D66-D4BD-511E-39AC378827D1}"/>
              </a:ext>
            </a:extLst>
          </p:cNvPr>
          <p:cNvPicPr>
            <a:picLocks noChangeAspect="1"/>
          </p:cNvPicPr>
          <p:nvPr/>
        </p:nvPicPr>
        <p:blipFill>
          <a:blip r:embed="rId4"/>
          <a:stretch>
            <a:fillRect/>
          </a:stretch>
        </p:blipFill>
        <p:spPr>
          <a:xfrm>
            <a:off x="2500393" y="3075589"/>
            <a:ext cx="7310034" cy="353411"/>
          </a:xfrm>
          <a:prstGeom prst="rect">
            <a:avLst/>
          </a:prstGeom>
        </p:spPr>
      </p:pic>
      <p:pic>
        <p:nvPicPr>
          <p:cNvPr id="10" name="Picture 9">
            <a:extLst>
              <a:ext uri="{FF2B5EF4-FFF2-40B4-BE49-F238E27FC236}">
                <a16:creationId xmlns:a16="http://schemas.microsoft.com/office/drawing/2014/main" id="{05EE8896-3BE0-0379-7FDC-870390F2ACBC}"/>
              </a:ext>
            </a:extLst>
          </p:cNvPr>
          <p:cNvPicPr>
            <a:picLocks noChangeAspect="1"/>
          </p:cNvPicPr>
          <p:nvPr/>
        </p:nvPicPr>
        <p:blipFill>
          <a:blip r:embed="rId4"/>
          <a:stretch>
            <a:fillRect/>
          </a:stretch>
        </p:blipFill>
        <p:spPr>
          <a:xfrm>
            <a:off x="2546887" y="3572803"/>
            <a:ext cx="7310034" cy="353411"/>
          </a:xfrm>
          <a:prstGeom prst="rect">
            <a:avLst/>
          </a:prstGeom>
        </p:spPr>
      </p:pic>
      <p:pic>
        <p:nvPicPr>
          <p:cNvPr id="15" name="Picture 2">
            <a:hlinkClick r:id="rId5" action="ppaction://hlinksldjump"/>
            <a:extLst>
              <a:ext uri="{FF2B5EF4-FFF2-40B4-BE49-F238E27FC236}">
                <a16:creationId xmlns:a16="http://schemas.microsoft.com/office/drawing/2014/main" id="{24C09AB4-57C9-D632-9655-45D601F2AF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7E9A8-6595-BC01-6344-8B8CB1797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9D87E-0475-9A20-D69F-870C6F0850ED}"/>
              </a:ext>
            </a:extLst>
          </p:cNvPr>
          <p:cNvSpPr>
            <a:spLocks noGrp="1"/>
          </p:cNvSpPr>
          <p:nvPr>
            <p:ph type="title"/>
          </p:nvPr>
        </p:nvSpPr>
        <p:spPr>
          <a:xfrm>
            <a:off x="2127143" y="632524"/>
            <a:ext cx="10064857" cy="903245"/>
          </a:xfrm>
        </p:spPr>
        <p:txBody>
          <a:bodyPr>
            <a:normAutofit fontScale="90000"/>
          </a:bodyPr>
          <a:lstStyle/>
          <a:p>
            <a:r>
              <a:rPr lang="en-US" dirty="0"/>
              <a:t>Contributing to Continuous Improvement</a:t>
            </a:r>
            <a:endParaRPr lang="en-AU" dirty="0"/>
          </a:p>
        </p:txBody>
      </p:sp>
      <p:sp>
        <p:nvSpPr>
          <p:cNvPr id="5" name="Content Placeholder 2">
            <a:extLst>
              <a:ext uri="{FF2B5EF4-FFF2-40B4-BE49-F238E27FC236}">
                <a16:creationId xmlns:a16="http://schemas.microsoft.com/office/drawing/2014/main" id="{C579A24B-0302-D598-0C07-528C892A3C1D}"/>
              </a:ext>
            </a:extLst>
          </p:cNvPr>
          <p:cNvSpPr txBox="1">
            <a:spLocks/>
          </p:cNvSpPr>
          <p:nvPr/>
        </p:nvSpPr>
        <p:spPr>
          <a:xfrm>
            <a:off x="0" y="1677692"/>
            <a:ext cx="12192000" cy="50640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n w="0"/>
                <a:solidFill>
                  <a:schemeClr val="accent1"/>
                </a:solidFill>
                <a:effectLst>
                  <a:outerShdw blurRad="38100" dist="25400" dir="5400000" algn="ctr" rotWithShape="0">
                    <a:srgbClr val="6E747A">
                      <a:alpha val="43000"/>
                    </a:srgbClr>
                  </a:outerShdw>
                </a:effectLst>
              </a:rPr>
              <a:t>Seeking Feedback</a:t>
            </a:r>
          </a:p>
          <a:p>
            <a:pPr marL="0" indent="0">
              <a:buFont typeface="Arial" panose="020B0604020202020204" pitchFamily="34" charset="0"/>
              <a:buNone/>
            </a:pPr>
            <a:r>
              <a:rPr lang="en-US" sz="2000" dirty="0"/>
              <a:t>One of the simplest ways to identify areas for improvement. The feedback may be for you </a:t>
            </a:r>
          </a:p>
          <a:p>
            <a:pPr marL="0" indent="0">
              <a:buFont typeface="Arial" panose="020B0604020202020204" pitchFamily="34" charset="0"/>
              <a:buNone/>
            </a:pPr>
            <a:r>
              <a:rPr lang="en-US" sz="2000" dirty="0"/>
              <a:t>personally or for the organisation as a whole.</a:t>
            </a:r>
          </a:p>
          <a:p>
            <a:pPr marL="0" indent="0">
              <a:buFont typeface="Arial" panose="020B0604020202020204" pitchFamily="34" charset="0"/>
              <a:buNone/>
            </a:pPr>
            <a:endParaRPr lang="en-US" sz="2000" dirty="0"/>
          </a:p>
          <a:p>
            <a:pPr marL="0" indent="0" algn="ctr">
              <a:buNone/>
            </a:pPr>
            <a:r>
              <a:rPr lang="en-US" sz="2000" dirty="0">
                <a:ln w="0"/>
                <a:solidFill>
                  <a:schemeClr val="accent1"/>
                </a:solidFill>
                <a:effectLst>
                  <a:outerShdw blurRad="38100" dist="25400" dir="5400000" algn="ctr" rotWithShape="0">
                    <a:srgbClr val="6E747A">
                      <a:alpha val="43000"/>
                    </a:srgbClr>
                  </a:outerShdw>
                </a:effectLst>
              </a:rPr>
              <a:t>Consult With Manager Regarding Options For Accessing Skill Development</a:t>
            </a:r>
          </a:p>
          <a:p>
            <a:pPr marL="0" indent="0">
              <a:buNone/>
            </a:pPr>
            <a:r>
              <a:rPr lang="en-US" sz="2000" dirty="0"/>
              <a:t>A good thing to do before embarking on your journey is to consult your manager. </a:t>
            </a:r>
          </a:p>
          <a:p>
            <a:pPr marL="0" indent="0">
              <a:buNone/>
            </a:pPr>
            <a:r>
              <a:rPr lang="en-US" sz="2000" b="1" dirty="0"/>
              <a:t>Keep Records</a:t>
            </a:r>
            <a:r>
              <a:rPr lang="en-US" sz="2000" dirty="0"/>
              <a:t>: Always maintain a portfolio of professional and personal work you have undertaken to upskill yourself, even if it is unaccredited. </a:t>
            </a:r>
          </a:p>
          <a:p>
            <a:pPr marL="0" indent="0">
              <a:buNone/>
            </a:pPr>
            <a:endParaRPr lang="en-US" sz="2000" dirty="0"/>
          </a:p>
        </p:txBody>
      </p:sp>
      <p:pic>
        <p:nvPicPr>
          <p:cNvPr id="12" name="Picture 2">
            <a:hlinkClick r:id="rId3" action="ppaction://hlinksldjump"/>
            <a:extLst>
              <a:ext uri="{FF2B5EF4-FFF2-40B4-BE49-F238E27FC236}">
                <a16:creationId xmlns:a16="http://schemas.microsoft.com/office/drawing/2014/main" id="{A8AEF3A1-E4CB-FD97-7511-886513CB8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333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7544E-98F8-91A9-BA7D-5980DD82B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D293A-705C-E9CB-1B13-367D43F04F83}"/>
              </a:ext>
            </a:extLst>
          </p:cNvPr>
          <p:cNvSpPr>
            <a:spLocks noGrp="1"/>
          </p:cNvSpPr>
          <p:nvPr>
            <p:ph type="title"/>
          </p:nvPr>
        </p:nvSpPr>
        <p:spPr>
          <a:xfrm>
            <a:off x="1487837" y="446544"/>
            <a:ext cx="10704163" cy="903245"/>
          </a:xfrm>
        </p:spPr>
        <p:txBody>
          <a:bodyPr>
            <a:normAutofit fontScale="90000"/>
          </a:bodyPr>
          <a:lstStyle/>
          <a:p>
            <a:r>
              <a:rPr lang="en-US" dirty="0"/>
              <a:t>Contributing to Continuous Improvement</a:t>
            </a:r>
            <a:endParaRPr lang="en-AU" dirty="0"/>
          </a:p>
        </p:txBody>
      </p:sp>
      <p:sp>
        <p:nvSpPr>
          <p:cNvPr id="5" name="Content Placeholder 2">
            <a:extLst>
              <a:ext uri="{FF2B5EF4-FFF2-40B4-BE49-F238E27FC236}">
                <a16:creationId xmlns:a16="http://schemas.microsoft.com/office/drawing/2014/main" id="{B9C500BB-323E-3D9B-5D18-B1AD7AB9D160}"/>
              </a:ext>
            </a:extLst>
          </p:cNvPr>
          <p:cNvSpPr txBox="1">
            <a:spLocks/>
          </p:cNvSpPr>
          <p:nvPr/>
        </p:nvSpPr>
        <p:spPr>
          <a:xfrm>
            <a:off x="0" y="1179308"/>
            <a:ext cx="12192000" cy="5678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000" dirty="0">
                <a:ln w="0"/>
                <a:solidFill>
                  <a:schemeClr val="accent1"/>
                </a:solidFill>
                <a:effectLst>
                  <a:outerShdw blurRad="38100" dist="25400" dir="5400000" algn="ctr" rotWithShape="0">
                    <a:srgbClr val="6E747A">
                      <a:alpha val="43000"/>
                    </a:srgbClr>
                  </a:outerShdw>
                </a:effectLst>
              </a:rPr>
              <a:t>Promote and Model Changes to Improved Work Practices and Procedures</a:t>
            </a:r>
          </a:p>
          <a:p>
            <a:pPr marL="0" indent="0">
              <a:buNone/>
            </a:pPr>
            <a:r>
              <a:rPr lang="en-US" sz="2000" dirty="0"/>
              <a:t>You approach your manager and tell them about the number of people who have been asking about the Instagram page. You then tell them about the course that you found that you believe could help build your skill set and help the organisation.</a:t>
            </a:r>
          </a:p>
          <a:p>
            <a:pPr marL="0" indent="0">
              <a:buNone/>
            </a:pPr>
            <a:r>
              <a:rPr lang="en-US" sz="2000" dirty="0"/>
              <a:t>Your manager is impressed that you have done this research and come to them with a solution to a problem, rather than just raising the problem. They ask if you would be happy to take on the Instagram posting as part of your role if you were upskilled, and you say yes.</a:t>
            </a:r>
          </a:p>
          <a:p>
            <a:pPr marL="0" indent="0">
              <a:buNone/>
            </a:pPr>
            <a:r>
              <a:rPr lang="en-US" sz="2000" dirty="0"/>
              <a:t>Your manager agrees to you doing the course and offers to pay for it out of the professional development budget.</a:t>
            </a:r>
          </a:p>
          <a:p>
            <a:pPr marL="0" indent="0">
              <a:buNone/>
            </a:pPr>
            <a:r>
              <a:rPr lang="en-US" sz="2000" dirty="0"/>
              <a:t>Everyone is happy with the outcome!</a:t>
            </a:r>
          </a:p>
          <a:p>
            <a:pPr marL="0" indent="0">
              <a:buNone/>
            </a:pPr>
            <a:r>
              <a:rPr lang="en-US" sz="2000" dirty="0"/>
              <a:t>So, you go off and do the course and come back feeling energised. You start working on some copy that you can use on your posts, including a rebranding and introduction for your current followers.</a:t>
            </a:r>
          </a:p>
          <a:p>
            <a:pPr marL="0" indent="0">
              <a:buNone/>
            </a:pPr>
            <a:r>
              <a:rPr lang="en-US" sz="2000" dirty="0"/>
              <a:t>You relaunch the page, and in line with this, you send an email to all employees – with your manager’s permission - advising them of the refreshed page and asking them to promote this to their clients. You also design some posters that can be used around the centre to highlight the relaunch of the page.</a:t>
            </a:r>
          </a:p>
        </p:txBody>
      </p:sp>
      <p:pic>
        <p:nvPicPr>
          <p:cNvPr id="8" name="Picture 2">
            <a:hlinkClick r:id="rId3" action="ppaction://hlinksldjump"/>
            <a:extLst>
              <a:ext uri="{FF2B5EF4-FFF2-40B4-BE49-F238E27FC236}">
                <a16:creationId xmlns:a16="http://schemas.microsoft.com/office/drawing/2014/main" id="{2F25D8E6-7123-9D55-091F-E31AA27B7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6327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2CF39-5AFA-6BA8-B21A-37E67E3C3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42B2C-9929-DF4C-0669-9D12C6990315}"/>
              </a:ext>
            </a:extLst>
          </p:cNvPr>
          <p:cNvSpPr>
            <a:spLocks noGrp="1"/>
          </p:cNvSpPr>
          <p:nvPr>
            <p:ph type="title"/>
          </p:nvPr>
        </p:nvSpPr>
        <p:spPr>
          <a:xfrm>
            <a:off x="2895600" y="231088"/>
            <a:ext cx="8610600" cy="816454"/>
          </a:xfrm>
        </p:spPr>
        <p:txBody>
          <a:bodyPr/>
          <a:lstStyle/>
          <a:p>
            <a:r>
              <a:rPr lang="en-US" dirty="0"/>
              <a:t>Learning checkpoint 6</a:t>
            </a:r>
            <a:endParaRPr lang="en-AU" dirty="0"/>
          </a:p>
        </p:txBody>
      </p:sp>
      <p:sp>
        <p:nvSpPr>
          <p:cNvPr id="3" name="Content Placeholder 2">
            <a:extLst>
              <a:ext uri="{FF2B5EF4-FFF2-40B4-BE49-F238E27FC236}">
                <a16:creationId xmlns:a16="http://schemas.microsoft.com/office/drawing/2014/main" id="{DFB3FBB9-139B-7F79-16C2-4DC4930A5F7C}"/>
              </a:ext>
            </a:extLst>
          </p:cNvPr>
          <p:cNvSpPr>
            <a:spLocks noGrp="1"/>
          </p:cNvSpPr>
          <p:nvPr>
            <p:ph idx="1"/>
          </p:nvPr>
        </p:nvSpPr>
        <p:spPr>
          <a:xfrm>
            <a:off x="0" y="1410888"/>
            <a:ext cx="12192000" cy="5216024"/>
          </a:xfrm>
        </p:spPr>
        <p:txBody>
          <a:bodyPr>
            <a:normAutofit/>
          </a:bodyPr>
          <a:lstStyle/>
          <a:p>
            <a:pPr marL="0" indent="0">
              <a:buNone/>
            </a:pPr>
            <a:r>
              <a:rPr lang="en-US" dirty="0">
                <a:solidFill>
                  <a:srgbClr val="002060"/>
                </a:solidFill>
              </a:rPr>
              <a:t>1. If a client comes to you with a suggestion for improvement, why is it important that you voice it with the right people?</a:t>
            </a:r>
          </a:p>
          <a:p>
            <a:pPr marL="0" indent="0">
              <a:buNone/>
            </a:pPr>
            <a:r>
              <a:rPr lang="en-US" dirty="0"/>
              <a:t>If you don't raise it, it can't be addressed, and then the client may think you have not passed on their feedback. </a:t>
            </a:r>
          </a:p>
          <a:p>
            <a:pPr marL="0" indent="0">
              <a:buNone/>
            </a:pPr>
            <a:r>
              <a:rPr lang="en-US" dirty="0">
                <a:solidFill>
                  <a:srgbClr val="002060"/>
                </a:solidFill>
              </a:rPr>
              <a:t>2. Name three (3) ways you could gain additional skills.</a:t>
            </a:r>
          </a:p>
          <a:p>
            <a:pPr marL="0" indent="0">
              <a:buNone/>
            </a:pPr>
            <a:r>
              <a:rPr lang="en-US" dirty="0"/>
              <a:t>• Formal and informal training</a:t>
            </a:r>
          </a:p>
          <a:p>
            <a:pPr marL="0" indent="0">
              <a:buNone/>
            </a:pPr>
            <a:r>
              <a:rPr lang="en-US" dirty="0"/>
              <a:t>• Educational programmes</a:t>
            </a:r>
          </a:p>
          <a:p>
            <a:pPr marL="0" indent="0">
              <a:buNone/>
            </a:pPr>
            <a:r>
              <a:rPr lang="en-US" dirty="0"/>
              <a:t>• Internal coaching</a:t>
            </a:r>
          </a:p>
          <a:p>
            <a:pPr marL="0" indent="0">
              <a:buNone/>
            </a:pPr>
            <a:r>
              <a:rPr lang="en-US" dirty="0"/>
              <a:t>• Personal and professional support</a:t>
            </a:r>
          </a:p>
          <a:p>
            <a:pPr marL="0" indent="0">
              <a:buNone/>
            </a:pPr>
            <a:r>
              <a:rPr lang="en-US" dirty="0"/>
              <a:t>• Online courses</a:t>
            </a:r>
          </a:p>
          <a:p>
            <a:pPr marL="0" indent="0">
              <a:buNone/>
            </a:pPr>
            <a:r>
              <a:rPr lang="en-US" dirty="0"/>
              <a:t>• Online research and reading</a:t>
            </a:r>
          </a:p>
        </p:txBody>
      </p:sp>
      <p:pic>
        <p:nvPicPr>
          <p:cNvPr id="5122" name="Picture 2" descr="Checkpoint Logo png download - 1084*569 - Free Transparent Catan png  Download. - CleanPNG / KissPNG">
            <a:extLst>
              <a:ext uri="{FF2B5EF4-FFF2-40B4-BE49-F238E27FC236}">
                <a16:creationId xmlns:a16="http://schemas.microsoft.com/office/drawing/2014/main" id="{39A17F89-8E0F-80C2-1949-6DD2426E9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97"/>
            <a:ext cx="2502169" cy="1334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DA111C9-DA40-5BE9-A3A3-85C202DBC66C}"/>
              </a:ext>
            </a:extLst>
          </p:cNvPr>
          <p:cNvPicPr>
            <a:picLocks noChangeAspect="1"/>
          </p:cNvPicPr>
          <p:nvPr/>
        </p:nvPicPr>
        <p:blipFill>
          <a:blip r:embed="rId3"/>
          <a:stretch>
            <a:fillRect/>
          </a:stretch>
        </p:blipFill>
        <p:spPr>
          <a:xfrm>
            <a:off x="0" y="2185798"/>
            <a:ext cx="11778712" cy="650392"/>
          </a:xfrm>
          <a:prstGeom prst="rect">
            <a:avLst/>
          </a:prstGeom>
        </p:spPr>
      </p:pic>
      <p:pic>
        <p:nvPicPr>
          <p:cNvPr id="6" name="Picture 5">
            <a:extLst>
              <a:ext uri="{FF2B5EF4-FFF2-40B4-BE49-F238E27FC236}">
                <a16:creationId xmlns:a16="http://schemas.microsoft.com/office/drawing/2014/main" id="{6FB22A60-35B8-6268-14DD-F0D35D04F507}"/>
              </a:ext>
            </a:extLst>
          </p:cNvPr>
          <p:cNvPicPr>
            <a:picLocks noChangeAspect="1"/>
          </p:cNvPicPr>
          <p:nvPr/>
        </p:nvPicPr>
        <p:blipFill>
          <a:blip r:embed="rId3"/>
          <a:stretch>
            <a:fillRect/>
          </a:stretch>
        </p:blipFill>
        <p:spPr>
          <a:xfrm>
            <a:off x="0" y="3368507"/>
            <a:ext cx="11778712" cy="2567343"/>
          </a:xfrm>
          <a:prstGeom prst="rect">
            <a:avLst/>
          </a:prstGeom>
        </p:spPr>
      </p:pic>
      <p:pic>
        <p:nvPicPr>
          <p:cNvPr id="11" name="Picture 2">
            <a:hlinkClick r:id="rId4" action="ppaction://hlinksldjump"/>
            <a:extLst>
              <a:ext uri="{FF2B5EF4-FFF2-40B4-BE49-F238E27FC236}">
                <a16:creationId xmlns:a16="http://schemas.microsoft.com/office/drawing/2014/main" id="{D0EC2C45-0BD8-B712-9C9D-90D3A86D1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59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F2DC6-6EA4-3659-78AB-5971C1953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F47DD-52B0-384B-42F4-F1239C40EB44}"/>
              </a:ext>
            </a:extLst>
          </p:cNvPr>
          <p:cNvSpPr>
            <a:spLocks noGrp="1"/>
          </p:cNvSpPr>
          <p:nvPr>
            <p:ph type="title"/>
          </p:nvPr>
        </p:nvSpPr>
        <p:spPr>
          <a:xfrm>
            <a:off x="2895600" y="231088"/>
            <a:ext cx="8610600" cy="816454"/>
          </a:xfrm>
        </p:spPr>
        <p:txBody>
          <a:bodyPr/>
          <a:lstStyle/>
          <a:p>
            <a:r>
              <a:rPr lang="en-US" dirty="0"/>
              <a:t>Learning checkpoint 6</a:t>
            </a:r>
            <a:endParaRPr lang="en-AU" dirty="0"/>
          </a:p>
        </p:txBody>
      </p:sp>
      <p:sp>
        <p:nvSpPr>
          <p:cNvPr id="3" name="Content Placeholder 2">
            <a:extLst>
              <a:ext uri="{FF2B5EF4-FFF2-40B4-BE49-F238E27FC236}">
                <a16:creationId xmlns:a16="http://schemas.microsoft.com/office/drawing/2014/main" id="{E7A4021F-8F6A-F92C-2A3F-42C48C351B0D}"/>
              </a:ext>
            </a:extLst>
          </p:cNvPr>
          <p:cNvSpPr>
            <a:spLocks noGrp="1"/>
          </p:cNvSpPr>
          <p:nvPr>
            <p:ph idx="1"/>
          </p:nvPr>
        </p:nvSpPr>
        <p:spPr>
          <a:xfrm>
            <a:off x="0" y="1410888"/>
            <a:ext cx="12192000" cy="5216024"/>
          </a:xfrm>
        </p:spPr>
        <p:txBody>
          <a:bodyPr>
            <a:normAutofit/>
          </a:bodyPr>
          <a:lstStyle/>
          <a:p>
            <a:pPr marL="0" indent="0">
              <a:buNone/>
            </a:pPr>
            <a:r>
              <a:rPr lang="en-US" dirty="0">
                <a:solidFill>
                  <a:srgbClr val="002060"/>
                </a:solidFill>
              </a:rPr>
              <a:t>3. Name three (3) people you could seek feedback and/or advice from on skill and knowledge development areas.</a:t>
            </a:r>
          </a:p>
          <a:p>
            <a:pPr marL="0" indent="0">
              <a:buNone/>
            </a:pPr>
            <a:r>
              <a:rPr lang="en-US" dirty="0"/>
              <a:t>You could seek feedback from managers, colleagues or clients/patients.</a:t>
            </a:r>
          </a:p>
          <a:p>
            <a:pPr marL="0" indent="0">
              <a:buNone/>
            </a:pPr>
            <a:r>
              <a:rPr lang="en-US" dirty="0">
                <a:solidFill>
                  <a:srgbClr val="002060"/>
                </a:solidFill>
              </a:rPr>
              <a:t>4. Why is it good to consult with your manager before initiating any skill development work?</a:t>
            </a:r>
          </a:p>
          <a:p>
            <a:pPr marL="0" indent="0">
              <a:buNone/>
            </a:pPr>
            <a:r>
              <a:rPr lang="en-US" dirty="0"/>
              <a:t>Because they may have access to resources you don't or experiences they can share with you.</a:t>
            </a:r>
          </a:p>
        </p:txBody>
      </p:sp>
      <p:pic>
        <p:nvPicPr>
          <p:cNvPr id="5122" name="Picture 2" descr="Checkpoint Logo png download - 1084*569 - Free Transparent Catan png  Download. - CleanPNG / KissPNG">
            <a:extLst>
              <a:ext uri="{FF2B5EF4-FFF2-40B4-BE49-F238E27FC236}">
                <a16:creationId xmlns:a16="http://schemas.microsoft.com/office/drawing/2014/main" id="{863CA8ED-1676-E365-264B-FF7F48226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97"/>
            <a:ext cx="2502169" cy="13344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C3C9E33-E862-850F-89D3-EDB3991E3617}"/>
              </a:ext>
            </a:extLst>
          </p:cNvPr>
          <p:cNvPicPr>
            <a:picLocks noChangeAspect="1"/>
          </p:cNvPicPr>
          <p:nvPr/>
        </p:nvPicPr>
        <p:blipFill>
          <a:blip r:embed="rId3"/>
          <a:stretch>
            <a:fillRect/>
          </a:stretch>
        </p:blipFill>
        <p:spPr>
          <a:xfrm>
            <a:off x="0" y="2185798"/>
            <a:ext cx="11778712" cy="402419"/>
          </a:xfrm>
          <a:prstGeom prst="rect">
            <a:avLst/>
          </a:prstGeom>
        </p:spPr>
      </p:pic>
      <p:pic>
        <p:nvPicPr>
          <p:cNvPr id="5" name="Picture 4">
            <a:extLst>
              <a:ext uri="{FF2B5EF4-FFF2-40B4-BE49-F238E27FC236}">
                <a16:creationId xmlns:a16="http://schemas.microsoft.com/office/drawing/2014/main" id="{57C92C03-A812-8593-C815-0D06988AEF88}"/>
              </a:ext>
            </a:extLst>
          </p:cNvPr>
          <p:cNvPicPr>
            <a:picLocks noChangeAspect="1"/>
          </p:cNvPicPr>
          <p:nvPr/>
        </p:nvPicPr>
        <p:blipFill>
          <a:blip r:embed="rId3"/>
          <a:stretch>
            <a:fillRect/>
          </a:stretch>
        </p:blipFill>
        <p:spPr>
          <a:xfrm>
            <a:off x="0" y="3316633"/>
            <a:ext cx="11778712" cy="650392"/>
          </a:xfrm>
          <a:prstGeom prst="rect">
            <a:avLst/>
          </a:prstGeom>
        </p:spPr>
      </p:pic>
      <p:pic>
        <p:nvPicPr>
          <p:cNvPr id="10" name="Picture 2">
            <a:hlinkClick r:id="rId4" action="ppaction://hlinksldjump"/>
            <a:extLst>
              <a:ext uri="{FF2B5EF4-FFF2-40B4-BE49-F238E27FC236}">
                <a16:creationId xmlns:a16="http://schemas.microsoft.com/office/drawing/2014/main" id="{F4517D18-00A1-D2B9-9B54-D18DB45F2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32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D4617-4F5D-C9E7-DC96-06C766E5A3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AC49D-F62F-D81E-BF71-B4EDB9FC1A67}"/>
              </a:ext>
            </a:extLst>
          </p:cNvPr>
          <p:cNvSpPr>
            <a:spLocks noGrp="1"/>
          </p:cNvSpPr>
          <p:nvPr>
            <p:ph idx="1"/>
          </p:nvPr>
        </p:nvSpPr>
        <p:spPr>
          <a:xfrm>
            <a:off x="0" y="1410888"/>
            <a:ext cx="12192000" cy="5216024"/>
          </a:xfrm>
        </p:spPr>
        <p:txBody>
          <a:bodyPr>
            <a:normAutofit/>
          </a:bodyPr>
          <a:lstStyle/>
          <a:p>
            <a:pPr marL="0" indent="0">
              <a:buNone/>
            </a:pPr>
            <a:r>
              <a:rPr lang="en-US" dirty="0">
                <a:solidFill>
                  <a:srgbClr val="002060"/>
                </a:solidFill>
              </a:rPr>
              <a:t>1. For each of the scenario's in the following table, choose one of the legal and ethical considerations listed below that you would need to factor.</a:t>
            </a:r>
          </a:p>
          <a:p>
            <a:pPr marL="0" indent="0">
              <a:buNone/>
            </a:pPr>
            <a:r>
              <a:rPr lang="en-US" dirty="0">
                <a:solidFill>
                  <a:srgbClr val="002060"/>
                </a:solidFill>
              </a:rPr>
              <a:t>• Privacy, confidentiality and disclosure</a:t>
            </a:r>
          </a:p>
          <a:p>
            <a:pPr marL="0" indent="0">
              <a:buNone/>
            </a:pPr>
            <a:r>
              <a:rPr lang="en-US" dirty="0">
                <a:solidFill>
                  <a:srgbClr val="002060"/>
                </a:solidFill>
              </a:rPr>
              <a:t>• Discrimination</a:t>
            </a:r>
          </a:p>
          <a:p>
            <a:pPr marL="0" indent="0">
              <a:buNone/>
            </a:pPr>
            <a:r>
              <a:rPr lang="en-US" dirty="0">
                <a:solidFill>
                  <a:srgbClr val="002060"/>
                </a:solidFill>
              </a:rPr>
              <a:t>• Duty of care</a:t>
            </a:r>
          </a:p>
          <a:p>
            <a:pPr marL="0" indent="0">
              <a:buNone/>
            </a:pPr>
            <a:r>
              <a:rPr lang="en-US" dirty="0">
                <a:solidFill>
                  <a:srgbClr val="002060"/>
                </a:solidFill>
              </a:rPr>
              <a:t>• Mandatory reporting</a:t>
            </a:r>
          </a:p>
          <a:p>
            <a:pPr marL="0" indent="0">
              <a:buNone/>
            </a:pPr>
            <a:r>
              <a:rPr lang="en-US" dirty="0">
                <a:solidFill>
                  <a:srgbClr val="002060"/>
                </a:solidFill>
              </a:rPr>
              <a:t>• Translation</a:t>
            </a:r>
          </a:p>
          <a:p>
            <a:pPr marL="0" indent="0">
              <a:buNone/>
            </a:pPr>
            <a:r>
              <a:rPr lang="en-US" dirty="0">
                <a:solidFill>
                  <a:srgbClr val="002060"/>
                </a:solidFill>
              </a:rPr>
              <a:t>• Informed consent</a:t>
            </a:r>
          </a:p>
          <a:p>
            <a:pPr marL="0" indent="0">
              <a:buNone/>
            </a:pPr>
            <a:r>
              <a:rPr lang="en-US" dirty="0">
                <a:solidFill>
                  <a:srgbClr val="002060"/>
                </a:solidFill>
              </a:rPr>
              <a:t>• Work role boundaries – responsibilities and limitations</a:t>
            </a:r>
          </a:p>
          <a:p>
            <a:pPr marL="0" indent="0">
              <a:buNone/>
            </a:pPr>
            <a:r>
              <a:rPr lang="en-US" dirty="0">
                <a:solidFill>
                  <a:srgbClr val="002060"/>
                </a:solidFill>
              </a:rPr>
              <a:t>• Child protection across all health and community services contexts, including duty of care when child is not the client, indicators of risk and adult disclosure.</a:t>
            </a:r>
          </a:p>
        </p:txBody>
      </p:sp>
      <p:pic>
        <p:nvPicPr>
          <p:cNvPr id="4" name="Picture 3">
            <a:extLst>
              <a:ext uri="{FF2B5EF4-FFF2-40B4-BE49-F238E27FC236}">
                <a16:creationId xmlns:a16="http://schemas.microsoft.com/office/drawing/2014/main" id="{EA034E1F-6A94-3DC0-261D-CE1F482DA7C3}"/>
              </a:ext>
            </a:extLst>
          </p:cNvPr>
          <p:cNvPicPr>
            <a:picLocks noChangeAspect="1"/>
          </p:cNvPicPr>
          <p:nvPr/>
        </p:nvPicPr>
        <p:blipFill>
          <a:blip r:embed="rId2"/>
          <a:stretch>
            <a:fillRect/>
          </a:stretch>
        </p:blipFill>
        <p:spPr>
          <a:xfrm>
            <a:off x="206644" y="557284"/>
            <a:ext cx="11778712" cy="402419"/>
          </a:xfrm>
          <a:prstGeom prst="rect">
            <a:avLst/>
          </a:prstGeom>
        </p:spPr>
      </p:pic>
      <p:pic>
        <p:nvPicPr>
          <p:cNvPr id="6146" name="Picture 2" descr="Assessment &amp; Reporting - Navigate">
            <a:extLst>
              <a:ext uri="{FF2B5EF4-FFF2-40B4-BE49-F238E27FC236}">
                <a16:creationId xmlns:a16="http://schemas.microsoft.com/office/drawing/2014/main" id="{2958E8A7-7CD1-1A92-44E2-01C76A67B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9F775D-8D2C-88F7-A58F-A981E03C4A4A}"/>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pic>
        <p:nvPicPr>
          <p:cNvPr id="10" name="Picture 2">
            <a:hlinkClick r:id="rId4" action="ppaction://hlinksldjump"/>
            <a:extLst>
              <a:ext uri="{FF2B5EF4-FFF2-40B4-BE49-F238E27FC236}">
                <a16:creationId xmlns:a16="http://schemas.microsoft.com/office/drawing/2014/main" id="{EEBAF352-55AC-F20E-BB65-5F60B0B18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3CA7D-31CB-E28D-DB75-F826A1EB1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EE036-114D-6081-9E9D-1F75ACE3CF6E}"/>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pic>
        <p:nvPicPr>
          <p:cNvPr id="6146" name="Picture 2" descr="Assessment &amp; Reporting - Navigate">
            <a:extLst>
              <a:ext uri="{FF2B5EF4-FFF2-40B4-BE49-F238E27FC236}">
                <a16:creationId xmlns:a16="http://schemas.microsoft.com/office/drawing/2014/main" id="{5F10B22C-EDB7-E7F8-DF38-0F02F75AE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EE79CAC-0DAC-2CC4-3F4C-8CA76CC89040}"/>
              </a:ext>
            </a:extLst>
          </p:cNvPr>
          <p:cNvPicPr>
            <a:picLocks noChangeAspect="1"/>
          </p:cNvPicPr>
          <p:nvPr/>
        </p:nvPicPr>
        <p:blipFill>
          <a:blip r:embed="rId3"/>
          <a:stretch>
            <a:fillRect/>
          </a:stretch>
        </p:blipFill>
        <p:spPr>
          <a:xfrm>
            <a:off x="2103263" y="1023433"/>
            <a:ext cx="6876265" cy="5818378"/>
          </a:xfrm>
          <a:prstGeom prst="rect">
            <a:avLst/>
          </a:prstGeom>
        </p:spPr>
      </p:pic>
      <p:pic>
        <p:nvPicPr>
          <p:cNvPr id="22" name="Picture 2">
            <a:hlinkClick r:id="rId4" action="ppaction://hlinksldjump"/>
            <a:extLst>
              <a:ext uri="{FF2B5EF4-FFF2-40B4-BE49-F238E27FC236}">
                <a16:creationId xmlns:a16="http://schemas.microsoft.com/office/drawing/2014/main" id="{8A125931-2F1E-30FA-B579-BF602954F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6501260-4CA9-83DC-350C-5740379E2EC2}"/>
              </a:ext>
            </a:extLst>
          </p:cNvPr>
          <p:cNvPicPr>
            <a:picLocks noChangeAspect="1"/>
          </p:cNvPicPr>
          <p:nvPr/>
        </p:nvPicPr>
        <p:blipFill>
          <a:blip r:embed="rId6"/>
          <a:stretch>
            <a:fillRect/>
          </a:stretch>
        </p:blipFill>
        <p:spPr>
          <a:xfrm>
            <a:off x="2142760" y="1278687"/>
            <a:ext cx="6810081" cy="5562853"/>
          </a:xfrm>
          <a:prstGeom prst="rect">
            <a:avLst/>
          </a:prstGeom>
        </p:spPr>
      </p:pic>
      <p:pic>
        <p:nvPicPr>
          <p:cNvPr id="10" name="Picture 9">
            <a:extLst>
              <a:ext uri="{FF2B5EF4-FFF2-40B4-BE49-F238E27FC236}">
                <a16:creationId xmlns:a16="http://schemas.microsoft.com/office/drawing/2014/main" id="{F5F0F4B9-4DFC-8A80-3B6F-F1B7AF30A31E}"/>
              </a:ext>
            </a:extLst>
          </p:cNvPr>
          <p:cNvPicPr>
            <a:picLocks noChangeAspect="1"/>
          </p:cNvPicPr>
          <p:nvPr/>
        </p:nvPicPr>
        <p:blipFill>
          <a:blip r:embed="rId7"/>
          <a:stretch>
            <a:fillRect/>
          </a:stretch>
        </p:blipFill>
        <p:spPr>
          <a:xfrm>
            <a:off x="5895157" y="1391595"/>
            <a:ext cx="2857500" cy="402419"/>
          </a:xfrm>
          <a:prstGeom prst="rect">
            <a:avLst/>
          </a:prstGeom>
        </p:spPr>
      </p:pic>
      <p:pic>
        <p:nvPicPr>
          <p:cNvPr id="11" name="Picture 10">
            <a:extLst>
              <a:ext uri="{FF2B5EF4-FFF2-40B4-BE49-F238E27FC236}">
                <a16:creationId xmlns:a16="http://schemas.microsoft.com/office/drawing/2014/main" id="{DCE93F9B-8E45-BCFC-C23B-6F4F7F943604}"/>
              </a:ext>
            </a:extLst>
          </p:cNvPr>
          <p:cNvPicPr>
            <a:picLocks noChangeAspect="1"/>
          </p:cNvPicPr>
          <p:nvPr/>
        </p:nvPicPr>
        <p:blipFill>
          <a:blip r:embed="rId7"/>
          <a:stretch>
            <a:fillRect/>
          </a:stretch>
        </p:blipFill>
        <p:spPr>
          <a:xfrm>
            <a:off x="5892561" y="1868861"/>
            <a:ext cx="2857500" cy="402419"/>
          </a:xfrm>
          <a:prstGeom prst="rect">
            <a:avLst/>
          </a:prstGeom>
        </p:spPr>
      </p:pic>
      <p:pic>
        <p:nvPicPr>
          <p:cNvPr id="12" name="Picture 11">
            <a:extLst>
              <a:ext uri="{FF2B5EF4-FFF2-40B4-BE49-F238E27FC236}">
                <a16:creationId xmlns:a16="http://schemas.microsoft.com/office/drawing/2014/main" id="{E4496306-AB5B-3DC1-FACF-8B2AB7255105}"/>
              </a:ext>
            </a:extLst>
          </p:cNvPr>
          <p:cNvPicPr>
            <a:picLocks noChangeAspect="1"/>
          </p:cNvPicPr>
          <p:nvPr/>
        </p:nvPicPr>
        <p:blipFill>
          <a:blip r:embed="rId7"/>
          <a:stretch>
            <a:fillRect/>
          </a:stretch>
        </p:blipFill>
        <p:spPr>
          <a:xfrm>
            <a:off x="5937564" y="2549316"/>
            <a:ext cx="2857500" cy="402419"/>
          </a:xfrm>
          <a:prstGeom prst="rect">
            <a:avLst/>
          </a:prstGeom>
        </p:spPr>
      </p:pic>
      <p:pic>
        <p:nvPicPr>
          <p:cNvPr id="13" name="Picture 12">
            <a:extLst>
              <a:ext uri="{FF2B5EF4-FFF2-40B4-BE49-F238E27FC236}">
                <a16:creationId xmlns:a16="http://schemas.microsoft.com/office/drawing/2014/main" id="{9CE7EF1E-42E6-AD5D-A5D2-D26E60610736}"/>
              </a:ext>
            </a:extLst>
          </p:cNvPr>
          <p:cNvPicPr>
            <a:picLocks noChangeAspect="1"/>
          </p:cNvPicPr>
          <p:nvPr/>
        </p:nvPicPr>
        <p:blipFill>
          <a:blip r:embed="rId7"/>
          <a:stretch>
            <a:fillRect/>
          </a:stretch>
        </p:blipFill>
        <p:spPr>
          <a:xfrm>
            <a:off x="5892561" y="3023796"/>
            <a:ext cx="2857500" cy="402419"/>
          </a:xfrm>
          <a:prstGeom prst="rect">
            <a:avLst/>
          </a:prstGeom>
        </p:spPr>
      </p:pic>
      <p:pic>
        <p:nvPicPr>
          <p:cNvPr id="14" name="Picture 13">
            <a:extLst>
              <a:ext uri="{FF2B5EF4-FFF2-40B4-BE49-F238E27FC236}">
                <a16:creationId xmlns:a16="http://schemas.microsoft.com/office/drawing/2014/main" id="{127661DE-CC13-BEAA-4E31-1061F12DA8C5}"/>
              </a:ext>
            </a:extLst>
          </p:cNvPr>
          <p:cNvPicPr>
            <a:picLocks noChangeAspect="1"/>
          </p:cNvPicPr>
          <p:nvPr/>
        </p:nvPicPr>
        <p:blipFill>
          <a:blip r:embed="rId7"/>
          <a:stretch>
            <a:fillRect/>
          </a:stretch>
        </p:blipFill>
        <p:spPr>
          <a:xfrm>
            <a:off x="5892561" y="3720554"/>
            <a:ext cx="2857500" cy="402419"/>
          </a:xfrm>
          <a:prstGeom prst="rect">
            <a:avLst/>
          </a:prstGeom>
        </p:spPr>
      </p:pic>
      <p:pic>
        <p:nvPicPr>
          <p:cNvPr id="15" name="Picture 14">
            <a:extLst>
              <a:ext uri="{FF2B5EF4-FFF2-40B4-BE49-F238E27FC236}">
                <a16:creationId xmlns:a16="http://schemas.microsoft.com/office/drawing/2014/main" id="{AF111BF2-9672-47FC-095F-FCC048F465CD}"/>
              </a:ext>
            </a:extLst>
          </p:cNvPr>
          <p:cNvPicPr>
            <a:picLocks noChangeAspect="1"/>
          </p:cNvPicPr>
          <p:nvPr/>
        </p:nvPicPr>
        <p:blipFill>
          <a:blip r:embed="rId7"/>
          <a:stretch>
            <a:fillRect/>
          </a:stretch>
        </p:blipFill>
        <p:spPr>
          <a:xfrm>
            <a:off x="5892561" y="4278094"/>
            <a:ext cx="2857500" cy="402419"/>
          </a:xfrm>
          <a:prstGeom prst="rect">
            <a:avLst/>
          </a:prstGeom>
        </p:spPr>
      </p:pic>
      <p:pic>
        <p:nvPicPr>
          <p:cNvPr id="16" name="Picture 15">
            <a:extLst>
              <a:ext uri="{FF2B5EF4-FFF2-40B4-BE49-F238E27FC236}">
                <a16:creationId xmlns:a16="http://schemas.microsoft.com/office/drawing/2014/main" id="{A13B6A4F-FE9B-83A0-C4F0-6D5D0C35E308}"/>
              </a:ext>
            </a:extLst>
          </p:cNvPr>
          <p:cNvPicPr>
            <a:picLocks noChangeAspect="1"/>
          </p:cNvPicPr>
          <p:nvPr/>
        </p:nvPicPr>
        <p:blipFill>
          <a:blip r:embed="rId7"/>
          <a:stretch>
            <a:fillRect/>
          </a:stretch>
        </p:blipFill>
        <p:spPr>
          <a:xfrm>
            <a:off x="5926199" y="5189996"/>
            <a:ext cx="2857500" cy="893347"/>
          </a:xfrm>
          <a:prstGeom prst="rect">
            <a:avLst/>
          </a:prstGeom>
        </p:spPr>
      </p:pic>
      <p:pic>
        <p:nvPicPr>
          <p:cNvPr id="17" name="Picture 16">
            <a:extLst>
              <a:ext uri="{FF2B5EF4-FFF2-40B4-BE49-F238E27FC236}">
                <a16:creationId xmlns:a16="http://schemas.microsoft.com/office/drawing/2014/main" id="{228ED12B-2154-85E3-9514-F1BCECA52448}"/>
              </a:ext>
            </a:extLst>
          </p:cNvPr>
          <p:cNvPicPr>
            <a:picLocks noChangeAspect="1"/>
          </p:cNvPicPr>
          <p:nvPr/>
        </p:nvPicPr>
        <p:blipFill>
          <a:blip r:embed="rId7"/>
          <a:stretch>
            <a:fillRect/>
          </a:stretch>
        </p:blipFill>
        <p:spPr>
          <a:xfrm>
            <a:off x="5910877" y="6137387"/>
            <a:ext cx="2857500" cy="402419"/>
          </a:xfrm>
          <a:prstGeom prst="rect">
            <a:avLst/>
          </a:prstGeom>
        </p:spPr>
      </p:pic>
    </p:spTree>
    <p:extLst>
      <p:ext uri="{BB962C8B-B14F-4D97-AF65-F5344CB8AC3E}">
        <p14:creationId xmlns:p14="http://schemas.microsoft.com/office/powerpoint/2010/main" val="324412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B22D-3077-3FB1-2A3C-A47A497D7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BA2DC-459E-44B1-1F50-BDB1FD504F3E}"/>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sp>
        <p:nvSpPr>
          <p:cNvPr id="3" name="Content Placeholder 2">
            <a:extLst>
              <a:ext uri="{FF2B5EF4-FFF2-40B4-BE49-F238E27FC236}">
                <a16:creationId xmlns:a16="http://schemas.microsoft.com/office/drawing/2014/main" id="{191FBCD0-48BC-1550-0C55-54EB2D9574C9}"/>
              </a:ext>
            </a:extLst>
          </p:cNvPr>
          <p:cNvSpPr>
            <a:spLocks noGrp="1"/>
          </p:cNvSpPr>
          <p:nvPr>
            <p:ph idx="1"/>
          </p:nvPr>
        </p:nvSpPr>
        <p:spPr>
          <a:xfrm>
            <a:off x="0" y="1410888"/>
            <a:ext cx="12192000" cy="5216024"/>
          </a:xfrm>
        </p:spPr>
        <p:txBody>
          <a:bodyPr>
            <a:normAutofit fontScale="92500" lnSpcReduction="20000"/>
          </a:bodyPr>
          <a:lstStyle/>
          <a:p>
            <a:pPr marL="0" indent="0">
              <a:buNone/>
            </a:pPr>
            <a:r>
              <a:rPr lang="en-US" dirty="0">
                <a:solidFill>
                  <a:srgbClr val="002060"/>
                </a:solidFill>
              </a:rPr>
              <a:t>2. The Australian Community Workers Association has eight (8) guidelines that cover all of its members. What are they?</a:t>
            </a:r>
          </a:p>
          <a:p>
            <a:pPr marL="0" indent="0">
              <a:buNone/>
            </a:pPr>
            <a:r>
              <a:rPr lang="en-US" dirty="0"/>
              <a:t>• Ethical practice</a:t>
            </a:r>
          </a:p>
          <a:p>
            <a:pPr marL="0" indent="0">
              <a:buNone/>
            </a:pPr>
            <a:r>
              <a:rPr lang="en-US" dirty="0"/>
              <a:t>• Provision of service and supports</a:t>
            </a:r>
          </a:p>
          <a:p>
            <a:pPr marL="0" indent="0">
              <a:buNone/>
            </a:pPr>
            <a:r>
              <a:rPr lang="en-US" dirty="0"/>
              <a:t>• Confidentiality in the workplace</a:t>
            </a:r>
          </a:p>
          <a:p>
            <a:pPr marL="0" indent="0">
              <a:buNone/>
            </a:pPr>
            <a:r>
              <a:rPr lang="en-US" dirty="0"/>
              <a:t>• The regulatory framework</a:t>
            </a:r>
          </a:p>
          <a:p>
            <a:pPr marL="0" indent="0">
              <a:buNone/>
            </a:pPr>
            <a:r>
              <a:rPr lang="en-US" dirty="0"/>
              <a:t>• Diversity</a:t>
            </a:r>
          </a:p>
          <a:p>
            <a:pPr marL="0" indent="0">
              <a:buNone/>
            </a:pPr>
            <a:r>
              <a:rPr lang="en-US" dirty="0"/>
              <a:t>• The workplace</a:t>
            </a:r>
          </a:p>
          <a:p>
            <a:pPr marL="0" indent="0">
              <a:buNone/>
            </a:pPr>
            <a:r>
              <a:rPr lang="en-US" dirty="0"/>
              <a:t>• Professional development</a:t>
            </a:r>
          </a:p>
          <a:p>
            <a:pPr marL="0" indent="0">
              <a:buNone/>
            </a:pPr>
            <a:r>
              <a:rPr lang="en-US" dirty="0"/>
              <a:t>• Professional standing</a:t>
            </a:r>
          </a:p>
          <a:p>
            <a:pPr marL="0" indent="0">
              <a:buNone/>
            </a:pPr>
            <a:r>
              <a:rPr lang="en-US" dirty="0">
                <a:solidFill>
                  <a:srgbClr val="002060"/>
                </a:solidFill>
              </a:rPr>
              <a:t>3. Briefly define the concepts of ethical decision-making and conflict of interest.</a:t>
            </a:r>
          </a:p>
          <a:p>
            <a:pPr marL="0" indent="0">
              <a:buNone/>
            </a:pPr>
            <a:r>
              <a:rPr lang="en-US" dirty="0"/>
              <a:t>• Ethical decision-making is about upholding standards and make oneself accountable for </a:t>
            </a:r>
          </a:p>
          <a:p>
            <a:pPr marL="0" indent="0">
              <a:buNone/>
            </a:pPr>
            <a:r>
              <a:rPr lang="en-US" dirty="0"/>
              <a:t>their decisions in accordance with your personal and professional beliefs. </a:t>
            </a:r>
          </a:p>
          <a:p>
            <a:pPr marL="0" indent="0">
              <a:buNone/>
            </a:pPr>
            <a:r>
              <a:rPr lang="en-US" dirty="0"/>
              <a:t>• A conflict of interest is when you may have a vested or personal interest in the outcome of an action</a:t>
            </a:r>
          </a:p>
        </p:txBody>
      </p:sp>
      <p:pic>
        <p:nvPicPr>
          <p:cNvPr id="6146" name="Picture 2" descr="Assessment &amp; Reporting - Navigate">
            <a:extLst>
              <a:ext uri="{FF2B5EF4-FFF2-40B4-BE49-F238E27FC236}">
                <a16:creationId xmlns:a16="http://schemas.microsoft.com/office/drawing/2014/main" id="{0EC9F896-45D3-9886-727E-D51A9CAF8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2B81832-D4AD-9DD0-A040-756469295ACE}"/>
              </a:ext>
            </a:extLst>
          </p:cNvPr>
          <p:cNvPicPr>
            <a:picLocks noChangeAspect="1"/>
          </p:cNvPicPr>
          <p:nvPr/>
        </p:nvPicPr>
        <p:blipFill>
          <a:blip r:embed="rId3"/>
          <a:stretch>
            <a:fillRect/>
          </a:stretch>
        </p:blipFill>
        <p:spPr>
          <a:xfrm>
            <a:off x="-1" y="1911846"/>
            <a:ext cx="5052447" cy="2727162"/>
          </a:xfrm>
          <a:prstGeom prst="rect">
            <a:avLst/>
          </a:prstGeom>
        </p:spPr>
      </p:pic>
      <p:pic>
        <p:nvPicPr>
          <p:cNvPr id="7" name="Picture 6">
            <a:extLst>
              <a:ext uri="{FF2B5EF4-FFF2-40B4-BE49-F238E27FC236}">
                <a16:creationId xmlns:a16="http://schemas.microsoft.com/office/drawing/2014/main" id="{AEB058D0-944D-C0AF-EF7B-0D7EB9DDB845}"/>
              </a:ext>
            </a:extLst>
          </p:cNvPr>
          <p:cNvPicPr>
            <a:picLocks noChangeAspect="1"/>
          </p:cNvPicPr>
          <p:nvPr/>
        </p:nvPicPr>
        <p:blipFill>
          <a:blip r:embed="rId3"/>
          <a:stretch>
            <a:fillRect/>
          </a:stretch>
        </p:blipFill>
        <p:spPr>
          <a:xfrm>
            <a:off x="0" y="5026463"/>
            <a:ext cx="11995688" cy="1332857"/>
          </a:xfrm>
          <a:prstGeom prst="rect">
            <a:avLst/>
          </a:prstGeom>
        </p:spPr>
      </p:pic>
      <p:pic>
        <p:nvPicPr>
          <p:cNvPr id="12" name="Picture 2">
            <a:hlinkClick r:id="rId4" action="ppaction://hlinksldjump"/>
            <a:extLst>
              <a:ext uri="{FF2B5EF4-FFF2-40B4-BE49-F238E27FC236}">
                <a16:creationId xmlns:a16="http://schemas.microsoft.com/office/drawing/2014/main" id="{49492C19-C08A-90CC-03B6-3658A0235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67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20234-E1B7-36F5-A43F-031F76934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20B05-2CE1-C052-B6A0-3394F69204C5}"/>
              </a:ext>
            </a:extLst>
          </p:cNvPr>
          <p:cNvSpPr>
            <a:spLocks noGrp="1"/>
          </p:cNvSpPr>
          <p:nvPr>
            <p:ph type="title"/>
          </p:nvPr>
        </p:nvSpPr>
        <p:spPr>
          <a:xfrm>
            <a:off x="3190068" y="299423"/>
            <a:ext cx="8610600" cy="903245"/>
          </a:xfrm>
        </p:spPr>
        <p:txBody>
          <a:bodyPr/>
          <a:lstStyle/>
          <a:p>
            <a:r>
              <a:rPr lang="en-AU" dirty="0"/>
              <a:t>Communicate Effectively</a:t>
            </a:r>
          </a:p>
        </p:txBody>
      </p:sp>
      <p:sp>
        <p:nvSpPr>
          <p:cNvPr id="3" name="Content Placeholder 2">
            <a:extLst>
              <a:ext uri="{FF2B5EF4-FFF2-40B4-BE49-F238E27FC236}">
                <a16:creationId xmlns:a16="http://schemas.microsoft.com/office/drawing/2014/main" id="{CFBF0281-52A4-7F42-D07A-EFCF5F9DBA35}"/>
              </a:ext>
            </a:extLst>
          </p:cNvPr>
          <p:cNvSpPr>
            <a:spLocks noGrp="1"/>
          </p:cNvSpPr>
          <p:nvPr>
            <p:ph idx="1"/>
          </p:nvPr>
        </p:nvSpPr>
        <p:spPr>
          <a:xfrm>
            <a:off x="172418" y="1404146"/>
            <a:ext cx="11847163" cy="5453854"/>
          </a:xfrm>
        </p:spPr>
        <p:txBody>
          <a:bodyPr>
            <a:noAutofit/>
          </a:bodyPr>
          <a:lstStyle/>
          <a:p>
            <a:pPr marL="0" indent="0" algn="ctr">
              <a:buNone/>
            </a:pPr>
            <a:r>
              <a:rPr lang="en-US" sz="2000" b="1" dirty="0"/>
              <a:t>Communication Techniques</a:t>
            </a:r>
          </a:p>
          <a:p>
            <a:pPr marL="0" indent="0">
              <a:buNone/>
            </a:pPr>
            <a:r>
              <a:rPr lang="en-US" sz="2000" b="1" dirty="0"/>
              <a:t>Affirmations</a:t>
            </a:r>
            <a:r>
              <a:rPr lang="en-US" sz="2000" dirty="0"/>
              <a:t>: statements  or gestures that recognise a co-worker or client’s strengths and acknowledge behaviours that they exhibit that are positive.</a:t>
            </a:r>
          </a:p>
          <a:p>
            <a:pPr marL="0" indent="0">
              <a:buNone/>
            </a:pPr>
            <a:r>
              <a:rPr lang="en-US" sz="2000" b="1" dirty="0"/>
              <a:t>Reflective Listening</a:t>
            </a:r>
            <a:r>
              <a:rPr lang="en-US" sz="2000" dirty="0"/>
              <a:t>: » Repeating or rephrasing » Paraphrasing » Reflection of feeling</a:t>
            </a:r>
          </a:p>
          <a:p>
            <a:pPr marL="0" indent="0">
              <a:buNone/>
            </a:pPr>
            <a:r>
              <a:rPr lang="en-US" sz="2000" b="1" dirty="0"/>
              <a:t>Summaries</a:t>
            </a:r>
            <a:r>
              <a:rPr lang="en-US" sz="2000" dirty="0"/>
              <a:t>: Provide an opportunity in a conversation as a transition point – to conclude one component or a topic and change to another component or topic. </a:t>
            </a:r>
          </a:p>
          <a:p>
            <a:pPr marL="0" indent="0">
              <a:buNone/>
            </a:pPr>
            <a:r>
              <a:rPr lang="en-AU" sz="2000" b="1" dirty="0"/>
              <a:t>Motivational Interviewing</a:t>
            </a:r>
            <a:r>
              <a:rPr lang="en-US" sz="2000" dirty="0"/>
              <a:t>: Purposefully create a conversation around change without attempting to make the person change or instructing them about how to make any change.</a:t>
            </a:r>
          </a:p>
          <a:p>
            <a:pPr marL="0" indent="0">
              <a:buNone/>
            </a:pPr>
            <a:r>
              <a:rPr lang="en-US" sz="2000" b="1" dirty="0"/>
              <a:t>Coercive Approach</a:t>
            </a:r>
            <a:r>
              <a:rPr lang="en-US" sz="2000" dirty="0"/>
              <a:t>: A more calculated and forceful approach that demands that the person do something. It can be less effective because the motivation to complete the request is external. </a:t>
            </a:r>
          </a:p>
          <a:p>
            <a:pPr marL="0" indent="0">
              <a:buNone/>
            </a:pPr>
            <a:r>
              <a:rPr lang="en-AU" sz="2000" b="1" dirty="0"/>
              <a:t>Collaboration versus Confrontation</a:t>
            </a:r>
            <a:r>
              <a:rPr lang="en-US" sz="2000" dirty="0"/>
              <a:t>: Collaboration implies a ‘win-win’ scenario as an effective means of restoring peace, with both parties feeling that they have ‘won’; Confrontation involves a more forceful approach where one party declares that the other must do something or face the consequences. This may cause distrust, resentment, and anger amongst the other party, especially if they feel that a confrontational approach is unfair.</a:t>
            </a:r>
            <a:endParaRPr lang="en-AU" sz="2000" dirty="0"/>
          </a:p>
        </p:txBody>
      </p:sp>
      <p:pic>
        <p:nvPicPr>
          <p:cNvPr id="8" name="Picture 2">
            <a:hlinkClick r:id="rId2" action="ppaction://hlinksldjump"/>
            <a:extLst>
              <a:ext uri="{FF2B5EF4-FFF2-40B4-BE49-F238E27FC236}">
                <a16:creationId xmlns:a16="http://schemas.microsoft.com/office/drawing/2014/main" id="{642FCF79-A9D6-9C14-0EFA-E785C6CB1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715EB1-D3D0-4CF1-C373-9E5EFDA997F8}"/>
              </a:ext>
            </a:extLst>
          </p:cNvPr>
          <p:cNvSpPr txBox="1"/>
          <p:nvPr/>
        </p:nvSpPr>
        <p:spPr>
          <a:xfrm>
            <a:off x="2475854" y="1034814"/>
            <a:ext cx="8930898" cy="369332"/>
          </a:xfrm>
          <a:prstGeom prst="rect">
            <a:avLst/>
          </a:prstGeom>
          <a:noFill/>
        </p:spPr>
        <p:txBody>
          <a:bodyPr wrap="square">
            <a:spAutoFit/>
          </a:bodyPr>
          <a:lstStyle/>
          <a:p>
            <a:r>
              <a:rPr lang="en-AU" dirty="0">
                <a:hlinkClick r:id="rId4"/>
              </a:rPr>
              <a:t>Listen Better: 5 Essential Phrases for Active/Reflective Listening (youtube.com)</a:t>
            </a:r>
            <a:endParaRPr lang="en-AU" dirty="0"/>
          </a:p>
        </p:txBody>
      </p:sp>
    </p:spTree>
    <p:extLst>
      <p:ext uri="{BB962C8B-B14F-4D97-AF65-F5344CB8AC3E}">
        <p14:creationId xmlns:p14="http://schemas.microsoft.com/office/powerpoint/2010/main" val="10599064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8DF3C-E2DE-1281-84DC-7063BD3DC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FE36F-3C1E-DCD5-2276-5270D04D82C5}"/>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sp>
        <p:nvSpPr>
          <p:cNvPr id="3" name="Content Placeholder 2">
            <a:extLst>
              <a:ext uri="{FF2B5EF4-FFF2-40B4-BE49-F238E27FC236}">
                <a16:creationId xmlns:a16="http://schemas.microsoft.com/office/drawing/2014/main" id="{27790AA5-00D8-84B9-EE32-74812ED93D38}"/>
              </a:ext>
            </a:extLst>
          </p:cNvPr>
          <p:cNvSpPr>
            <a:spLocks noGrp="1"/>
          </p:cNvSpPr>
          <p:nvPr>
            <p:ph idx="1"/>
          </p:nvPr>
        </p:nvSpPr>
        <p:spPr>
          <a:xfrm>
            <a:off x="0" y="1410888"/>
            <a:ext cx="12192000" cy="5216024"/>
          </a:xfrm>
        </p:spPr>
        <p:txBody>
          <a:bodyPr>
            <a:normAutofit/>
          </a:bodyPr>
          <a:lstStyle/>
          <a:p>
            <a:pPr marL="0" indent="0">
              <a:buNone/>
            </a:pPr>
            <a:r>
              <a:rPr lang="en-US" dirty="0">
                <a:solidFill>
                  <a:srgbClr val="002060"/>
                </a:solidFill>
              </a:rPr>
              <a:t>4. Lasswell's model of the five W's is used in effective communication. What are the five (5) W's?</a:t>
            </a:r>
          </a:p>
          <a:p>
            <a:pPr marL="0" indent="0">
              <a:buNone/>
            </a:pPr>
            <a:r>
              <a:rPr lang="en-US" dirty="0"/>
              <a:t>• Who should be told?</a:t>
            </a:r>
          </a:p>
          <a:p>
            <a:pPr marL="0" indent="0">
              <a:buNone/>
            </a:pPr>
            <a:r>
              <a:rPr lang="en-US" dirty="0"/>
              <a:t>• When should they be told?</a:t>
            </a:r>
          </a:p>
          <a:p>
            <a:pPr marL="0" indent="0">
              <a:buNone/>
            </a:pPr>
            <a:r>
              <a:rPr lang="en-US" dirty="0"/>
              <a:t>• What should they be told?</a:t>
            </a:r>
          </a:p>
          <a:p>
            <a:pPr marL="0" indent="0">
              <a:buNone/>
            </a:pPr>
            <a:r>
              <a:rPr lang="en-US" dirty="0"/>
              <a:t>• Where should the message be conveyed?</a:t>
            </a:r>
          </a:p>
          <a:p>
            <a:pPr marL="0" indent="0">
              <a:buNone/>
            </a:pPr>
            <a:r>
              <a:rPr lang="en-US" dirty="0"/>
              <a:t>• Who should control the communications process?</a:t>
            </a:r>
          </a:p>
        </p:txBody>
      </p:sp>
      <p:pic>
        <p:nvPicPr>
          <p:cNvPr id="6146" name="Picture 2" descr="Assessment &amp; Reporting - Navigate">
            <a:extLst>
              <a:ext uri="{FF2B5EF4-FFF2-40B4-BE49-F238E27FC236}">
                <a16:creationId xmlns:a16="http://schemas.microsoft.com/office/drawing/2014/main" id="{747FD956-AA54-8296-8044-C40087543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D4DC95B-8B05-BB78-513E-11151202EDDC}"/>
              </a:ext>
            </a:extLst>
          </p:cNvPr>
          <p:cNvPicPr>
            <a:picLocks noChangeAspect="1"/>
          </p:cNvPicPr>
          <p:nvPr/>
        </p:nvPicPr>
        <p:blipFill>
          <a:blip r:embed="rId3"/>
          <a:stretch>
            <a:fillRect/>
          </a:stretch>
        </p:blipFill>
        <p:spPr>
          <a:xfrm>
            <a:off x="-1" y="2051328"/>
            <a:ext cx="7594170" cy="2727162"/>
          </a:xfrm>
          <a:prstGeom prst="rect">
            <a:avLst/>
          </a:prstGeom>
        </p:spPr>
      </p:pic>
      <p:pic>
        <p:nvPicPr>
          <p:cNvPr id="11" name="Picture 2">
            <a:hlinkClick r:id="rId4" action="ppaction://hlinksldjump"/>
            <a:extLst>
              <a:ext uri="{FF2B5EF4-FFF2-40B4-BE49-F238E27FC236}">
                <a16:creationId xmlns:a16="http://schemas.microsoft.com/office/drawing/2014/main" id="{4962F772-7E83-D38D-3340-11B8314B6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21774-F80F-211E-38C6-CCB811D26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0390E-46CD-C25B-831C-A3DC4D00C3F1}"/>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sp>
        <p:nvSpPr>
          <p:cNvPr id="3" name="Content Placeholder 2">
            <a:extLst>
              <a:ext uri="{FF2B5EF4-FFF2-40B4-BE49-F238E27FC236}">
                <a16:creationId xmlns:a16="http://schemas.microsoft.com/office/drawing/2014/main" id="{EE132AA4-195B-3592-5216-40FC109A92CF}"/>
              </a:ext>
            </a:extLst>
          </p:cNvPr>
          <p:cNvSpPr>
            <a:spLocks noGrp="1"/>
          </p:cNvSpPr>
          <p:nvPr>
            <p:ph idx="1"/>
          </p:nvPr>
        </p:nvSpPr>
        <p:spPr>
          <a:xfrm>
            <a:off x="0" y="1410888"/>
            <a:ext cx="12192000" cy="5216024"/>
          </a:xfrm>
        </p:spPr>
        <p:txBody>
          <a:bodyPr>
            <a:normAutofit/>
          </a:bodyPr>
          <a:lstStyle/>
          <a:p>
            <a:pPr marL="0" indent="0">
              <a:buNone/>
            </a:pPr>
            <a:r>
              <a:rPr lang="en-US" dirty="0"/>
              <a:t>5. In relation to communication techniques, provide a brief definition of the following:</a:t>
            </a:r>
          </a:p>
        </p:txBody>
      </p:sp>
      <p:pic>
        <p:nvPicPr>
          <p:cNvPr id="6146" name="Picture 2" descr="Assessment &amp; Reporting - Navigate">
            <a:extLst>
              <a:ext uri="{FF2B5EF4-FFF2-40B4-BE49-F238E27FC236}">
                <a16:creationId xmlns:a16="http://schemas.microsoft.com/office/drawing/2014/main" id="{0D8FBBD8-8801-2CE8-FB94-867962B85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02F75B4-3EA2-ED58-9568-040C2BE4784C}"/>
              </a:ext>
            </a:extLst>
          </p:cNvPr>
          <p:cNvPicPr>
            <a:picLocks noChangeAspect="1"/>
          </p:cNvPicPr>
          <p:nvPr/>
        </p:nvPicPr>
        <p:blipFill>
          <a:blip r:embed="rId3"/>
          <a:stretch>
            <a:fillRect/>
          </a:stretch>
        </p:blipFill>
        <p:spPr>
          <a:xfrm>
            <a:off x="657857" y="1799997"/>
            <a:ext cx="10557111" cy="4826915"/>
          </a:xfrm>
          <a:prstGeom prst="rect">
            <a:avLst/>
          </a:prstGeom>
        </p:spPr>
      </p:pic>
      <p:pic>
        <p:nvPicPr>
          <p:cNvPr id="6" name="Picture 5">
            <a:extLst>
              <a:ext uri="{FF2B5EF4-FFF2-40B4-BE49-F238E27FC236}">
                <a16:creationId xmlns:a16="http://schemas.microsoft.com/office/drawing/2014/main" id="{770D741E-4669-B27A-7DC9-3B8689C47C72}"/>
              </a:ext>
            </a:extLst>
          </p:cNvPr>
          <p:cNvPicPr>
            <a:picLocks noChangeAspect="1"/>
          </p:cNvPicPr>
          <p:nvPr/>
        </p:nvPicPr>
        <p:blipFill>
          <a:blip r:embed="rId4"/>
          <a:stretch>
            <a:fillRect/>
          </a:stretch>
        </p:blipFill>
        <p:spPr>
          <a:xfrm>
            <a:off x="6049506" y="1932731"/>
            <a:ext cx="4458346" cy="624489"/>
          </a:xfrm>
          <a:prstGeom prst="rect">
            <a:avLst/>
          </a:prstGeom>
        </p:spPr>
      </p:pic>
      <p:pic>
        <p:nvPicPr>
          <p:cNvPr id="7" name="Picture 6">
            <a:extLst>
              <a:ext uri="{FF2B5EF4-FFF2-40B4-BE49-F238E27FC236}">
                <a16:creationId xmlns:a16="http://schemas.microsoft.com/office/drawing/2014/main" id="{91602F28-632B-52AB-9F12-BCE73575E994}"/>
              </a:ext>
            </a:extLst>
          </p:cNvPr>
          <p:cNvPicPr>
            <a:picLocks noChangeAspect="1"/>
          </p:cNvPicPr>
          <p:nvPr/>
        </p:nvPicPr>
        <p:blipFill>
          <a:blip r:embed="rId4"/>
          <a:stretch>
            <a:fillRect/>
          </a:stretch>
        </p:blipFill>
        <p:spPr>
          <a:xfrm>
            <a:off x="6049506" y="2603714"/>
            <a:ext cx="4845802" cy="1239866"/>
          </a:xfrm>
          <a:prstGeom prst="rect">
            <a:avLst/>
          </a:prstGeom>
        </p:spPr>
      </p:pic>
      <p:pic>
        <p:nvPicPr>
          <p:cNvPr id="8" name="Picture 7">
            <a:extLst>
              <a:ext uri="{FF2B5EF4-FFF2-40B4-BE49-F238E27FC236}">
                <a16:creationId xmlns:a16="http://schemas.microsoft.com/office/drawing/2014/main" id="{5CEE487F-9D9F-16F6-B238-D76B71AD8046}"/>
              </a:ext>
            </a:extLst>
          </p:cNvPr>
          <p:cNvPicPr>
            <a:picLocks noChangeAspect="1"/>
          </p:cNvPicPr>
          <p:nvPr/>
        </p:nvPicPr>
        <p:blipFill>
          <a:blip r:embed="rId4"/>
          <a:stretch>
            <a:fillRect/>
          </a:stretch>
        </p:blipFill>
        <p:spPr>
          <a:xfrm>
            <a:off x="5992997" y="3905572"/>
            <a:ext cx="4458346" cy="624489"/>
          </a:xfrm>
          <a:prstGeom prst="rect">
            <a:avLst/>
          </a:prstGeom>
        </p:spPr>
      </p:pic>
      <p:pic>
        <p:nvPicPr>
          <p:cNvPr id="9" name="Picture 8">
            <a:extLst>
              <a:ext uri="{FF2B5EF4-FFF2-40B4-BE49-F238E27FC236}">
                <a16:creationId xmlns:a16="http://schemas.microsoft.com/office/drawing/2014/main" id="{5E7440DE-557E-7B29-DD67-0A7CB434495F}"/>
              </a:ext>
            </a:extLst>
          </p:cNvPr>
          <p:cNvPicPr>
            <a:picLocks noChangeAspect="1"/>
          </p:cNvPicPr>
          <p:nvPr/>
        </p:nvPicPr>
        <p:blipFill>
          <a:blip r:embed="rId4"/>
          <a:stretch>
            <a:fillRect/>
          </a:stretch>
        </p:blipFill>
        <p:spPr>
          <a:xfrm>
            <a:off x="6037470" y="4613937"/>
            <a:ext cx="4458346" cy="237031"/>
          </a:xfrm>
          <a:prstGeom prst="rect">
            <a:avLst/>
          </a:prstGeom>
        </p:spPr>
      </p:pic>
      <p:pic>
        <p:nvPicPr>
          <p:cNvPr id="10" name="Picture 9">
            <a:extLst>
              <a:ext uri="{FF2B5EF4-FFF2-40B4-BE49-F238E27FC236}">
                <a16:creationId xmlns:a16="http://schemas.microsoft.com/office/drawing/2014/main" id="{460968FD-5BE1-7C31-1CA8-C46F43F0F46F}"/>
              </a:ext>
            </a:extLst>
          </p:cNvPr>
          <p:cNvPicPr>
            <a:picLocks noChangeAspect="1"/>
          </p:cNvPicPr>
          <p:nvPr/>
        </p:nvPicPr>
        <p:blipFill>
          <a:blip r:embed="rId4"/>
          <a:stretch>
            <a:fillRect/>
          </a:stretch>
        </p:blipFill>
        <p:spPr>
          <a:xfrm>
            <a:off x="5992997" y="4917516"/>
            <a:ext cx="4845802" cy="591589"/>
          </a:xfrm>
          <a:prstGeom prst="rect">
            <a:avLst/>
          </a:prstGeom>
        </p:spPr>
      </p:pic>
      <p:pic>
        <p:nvPicPr>
          <p:cNvPr id="12" name="Picture 11">
            <a:extLst>
              <a:ext uri="{FF2B5EF4-FFF2-40B4-BE49-F238E27FC236}">
                <a16:creationId xmlns:a16="http://schemas.microsoft.com/office/drawing/2014/main" id="{D9FC3EC5-903C-A025-19EA-9EE6CB01BDCB}"/>
              </a:ext>
            </a:extLst>
          </p:cNvPr>
          <p:cNvPicPr>
            <a:picLocks noChangeAspect="1"/>
          </p:cNvPicPr>
          <p:nvPr/>
        </p:nvPicPr>
        <p:blipFill>
          <a:blip r:embed="rId4"/>
          <a:stretch>
            <a:fillRect/>
          </a:stretch>
        </p:blipFill>
        <p:spPr>
          <a:xfrm>
            <a:off x="6049506" y="5618133"/>
            <a:ext cx="4458346" cy="237031"/>
          </a:xfrm>
          <a:prstGeom prst="rect">
            <a:avLst/>
          </a:prstGeom>
        </p:spPr>
      </p:pic>
      <p:pic>
        <p:nvPicPr>
          <p:cNvPr id="13" name="Picture 12">
            <a:extLst>
              <a:ext uri="{FF2B5EF4-FFF2-40B4-BE49-F238E27FC236}">
                <a16:creationId xmlns:a16="http://schemas.microsoft.com/office/drawing/2014/main" id="{ABFB8ED6-D5A5-AB3D-385A-B9818D8179B3}"/>
              </a:ext>
            </a:extLst>
          </p:cNvPr>
          <p:cNvPicPr>
            <a:picLocks noChangeAspect="1"/>
          </p:cNvPicPr>
          <p:nvPr/>
        </p:nvPicPr>
        <p:blipFill>
          <a:blip r:embed="rId4"/>
          <a:stretch>
            <a:fillRect/>
          </a:stretch>
        </p:blipFill>
        <p:spPr>
          <a:xfrm>
            <a:off x="6049506" y="5946785"/>
            <a:ext cx="4458346" cy="237031"/>
          </a:xfrm>
          <a:prstGeom prst="rect">
            <a:avLst/>
          </a:prstGeom>
        </p:spPr>
      </p:pic>
      <p:pic>
        <p:nvPicPr>
          <p:cNvPr id="14" name="Picture 13">
            <a:extLst>
              <a:ext uri="{FF2B5EF4-FFF2-40B4-BE49-F238E27FC236}">
                <a16:creationId xmlns:a16="http://schemas.microsoft.com/office/drawing/2014/main" id="{F8E926D7-36EC-E1B8-01A5-D46DFBCF5890}"/>
              </a:ext>
            </a:extLst>
          </p:cNvPr>
          <p:cNvPicPr>
            <a:picLocks noChangeAspect="1"/>
          </p:cNvPicPr>
          <p:nvPr/>
        </p:nvPicPr>
        <p:blipFill>
          <a:blip r:embed="rId4"/>
          <a:stretch>
            <a:fillRect/>
          </a:stretch>
        </p:blipFill>
        <p:spPr>
          <a:xfrm>
            <a:off x="5992997" y="6273615"/>
            <a:ext cx="4458346" cy="237031"/>
          </a:xfrm>
          <a:prstGeom prst="rect">
            <a:avLst/>
          </a:prstGeom>
        </p:spPr>
      </p:pic>
      <p:pic>
        <p:nvPicPr>
          <p:cNvPr id="19" name="Picture 2">
            <a:hlinkClick r:id="rId5" action="ppaction://hlinksldjump"/>
            <a:extLst>
              <a:ext uri="{FF2B5EF4-FFF2-40B4-BE49-F238E27FC236}">
                <a16:creationId xmlns:a16="http://schemas.microsoft.com/office/drawing/2014/main" id="{70590ADD-24DC-6F0D-62A3-C662E12C8D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7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AD9F6-3479-E912-1A29-8ACAA924D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20107-D161-6076-06FC-E3A55471DAA0}"/>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sp>
        <p:nvSpPr>
          <p:cNvPr id="3" name="Content Placeholder 2">
            <a:extLst>
              <a:ext uri="{FF2B5EF4-FFF2-40B4-BE49-F238E27FC236}">
                <a16:creationId xmlns:a16="http://schemas.microsoft.com/office/drawing/2014/main" id="{1C064087-3828-2C4B-A2A2-86D7A54D6785}"/>
              </a:ext>
            </a:extLst>
          </p:cNvPr>
          <p:cNvSpPr>
            <a:spLocks noGrp="1"/>
          </p:cNvSpPr>
          <p:nvPr>
            <p:ph idx="1"/>
          </p:nvPr>
        </p:nvSpPr>
        <p:spPr>
          <a:xfrm>
            <a:off x="0" y="1410888"/>
            <a:ext cx="12192000" cy="5216024"/>
          </a:xfrm>
        </p:spPr>
        <p:txBody>
          <a:bodyPr>
            <a:normAutofit/>
          </a:bodyPr>
          <a:lstStyle/>
          <a:p>
            <a:pPr marL="0" indent="0">
              <a:buNone/>
            </a:pPr>
            <a:r>
              <a:rPr lang="en-US" dirty="0">
                <a:solidFill>
                  <a:srgbClr val="002060"/>
                </a:solidFill>
              </a:rPr>
              <a:t>6. Give an example of how each of the following elements can influence communication.</a:t>
            </a:r>
          </a:p>
        </p:txBody>
      </p:sp>
      <p:pic>
        <p:nvPicPr>
          <p:cNvPr id="6146" name="Picture 2" descr="Assessment &amp; Reporting - Navigate">
            <a:extLst>
              <a:ext uri="{FF2B5EF4-FFF2-40B4-BE49-F238E27FC236}">
                <a16:creationId xmlns:a16="http://schemas.microsoft.com/office/drawing/2014/main" id="{E3617C3B-0262-FDA7-96DE-66873B4FC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288859B-7813-5DC0-3CBE-1C6FE726604A}"/>
              </a:ext>
            </a:extLst>
          </p:cNvPr>
          <p:cNvPicPr>
            <a:picLocks noChangeAspect="1"/>
          </p:cNvPicPr>
          <p:nvPr/>
        </p:nvPicPr>
        <p:blipFill>
          <a:blip r:embed="rId3"/>
          <a:stretch>
            <a:fillRect/>
          </a:stretch>
        </p:blipFill>
        <p:spPr>
          <a:xfrm>
            <a:off x="777821" y="2060187"/>
            <a:ext cx="10125925" cy="2449820"/>
          </a:xfrm>
          <a:prstGeom prst="rect">
            <a:avLst/>
          </a:prstGeom>
        </p:spPr>
      </p:pic>
      <p:pic>
        <p:nvPicPr>
          <p:cNvPr id="9" name="Picture 8">
            <a:extLst>
              <a:ext uri="{FF2B5EF4-FFF2-40B4-BE49-F238E27FC236}">
                <a16:creationId xmlns:a16="http://schemas.microsoft.com/office/drawing/2014/main" id="{9F115F88-BF49-D4FE-0B4A-E418FDBE7098}"/>
              </a:ext>
            </a:extLst>
          </p:cNvPr>
          <p:cNvPicPr>
            <a:picLocks noChangeAspect="1"/>
          </p:cNvPicPr>
          <p:nvPr/>
        </p:nvPicPr>
        <p:blipFill>
          <a:blip r:embed="rId4"/>
          <a:stretch>
            <a:fillRect/>
          </a:stretch>
        </p:blipFill>
        <p:spPr>
          <a:xfrm>
            <a:off x="771509" y="4510007"/>
            <a:ext cx="10187554" cy="1797803"/>
          </a:xfrm>
          <a:prstGeom prst="rect">
            <a:avLst/>
          </a:prstGeom>
        </p:spPr>
      </p:pic>
      <p:pic>
        <p:nvPicPr>
          <p:cNvPr id="10" name="Picture 9">
            <a:extLst>
              <a:ext uri="{FF2B5EF4-FFF2-40B4-BE49-F238E27FC236}">
                <a16:creationId xmlns:a16="http://schemas.microsoft.com/office/drawing/2014/main" id="{FDD9DF60-1BC9-BE11-9DE8-59BF2014A754}"/>
              </a:ext>
            </a:extLst>
          </p:cNvPr>
          <p:cNvPicPr>
            <a:picLocks noChangeAspect="1"/>
          </p:cNvPicPr>
          <p:nvPr/>
        </p:nvPicPr>
        <p:blipFill>
          <a:blip r:embed="rId5"/>
          <a:stretch>
            <a:fillRect/>
          </a:stretch>
        </p:blipFill>
        <p:spPr>
          <a:xfrm>
            <a:off x="5902775" y="2258194"/>
            <a:ext cx="4682566" cy="500504"/>
          </a:xfrm>
          <a:prstGeom prst="rect">
            <a:avLst/>
          </a:prstGeom>
        </p:spPr>
      </p:pic>
      <p:pic>
        <p:nvPicPr>
          <p:cNvPr id="11" name="Picture 10">
            <a:extLst>
              <a:ext uri="{FF2B5EF4-FFF2-40B4-BE49-F238E27FC236}">
                <a16:creationId xmlns:a16="http://schemas.microsoft.com/office/drawing/2014/main" id="{E9F4E8E8-761C-25FA-A44F-8C34ED315077}"/>
              </a:ext>
            </a:extLst>
          </p:cNvPr>
          <p:cNvPicPr>
            <a:picLocks noChangeAspect="1"/>
          </p:cNvPicPr>
          <p:nvPr/>
        </p:nvPicPr>
        <p:blipFill>
          <a:blip r:embed="rId5"/>
          <a:stretch>
            <a:fillRect/>
          </a:stretch>
        </p:blipFill>
        <p:spPr>
          <a:xfrm>
            <a:off x="5865286" y="2887782"/>
            <a:ext cx="4458346" cy="237031"/>
          </a:xfrm>
          <a:prstGeom prst="rect">
            <a:avLst/>
          </a:prstGeom>
        </p:spPr>
      </p:pic>
      <p:pic>
        <p:nvPicPr>
          <p:cNvPr id="12" name="Picture 11">
            <a:extLst>
              <a:ext uri="{FF2B5EF4-FFF2-40B4-BE49-F238E27FC236}">
                <a16:creationId xmlns:a16="http://schemas.microsoft.com/office/drawing/2014/main" id="{3976F3BC-4BF3-21E2-5E82-7042C3EF745F}"/>
              </a:ext>
            </a:extLst>
          </p:cNvPr>
          <p:cNvPicPr>
            <a:picLocks noChangeAspect="1"/>
          </p:cNvPicPr>
          <p:nvPr/>
        </p:nvPicPr>
        <p:blipFill>
          <a:blip r:embed="rId5"/>
          <a:stretch>
            <a:fillRect/>
          </a:stretch>
        </p:blipFill>
        <p:spPr>
          <a:xfrm>
            <a:off x="5902775" y="3209773"/>
            <a:ext cx="4458346" cy="237031"/>
          </a:xfrm>
          <a:prstGeom prst="rect">
            <a:avLst/>
          </a:prstGeom>
        </p:spPr>
      </p:pic>
      <p:pic>
        <p:nvPicPr>
          <p:cNvPr id="13" name="Picture 12">
            <a:extLst>
              <a:ext uri="{FF2B5EF4-FFF2-40B4-BE49-F238E27FC236}">
                <a16:creationId xmlns:a16="http://schemas.microsoft.com/office/drawing/2014/main" id="{2D34A1CE-65D7-E49C-C2E9-E593A32325E2}"/>
              </a:ext>
            </a:extLst>
          </p:cNvPr>
          <p:cNvPicPr>
            <a:picLocks noChangeAspect="1"/>
          </p:cNvPicPr>
          <p:nvPr/>
        </p:nvPicPr>
        <p:blipFill>
          <a:blip r:embed="rId5"/>
          <a:stretch>
            <a:fillRect/>
          </a:stretch>
        </p:blipFill>
        <p:spPr>
          <a:xfrm>
            <a:off x="5865286" y="3531335"/>
            <a:ext cx="4458346" cy="237031"/>
          </a:xfrm>
          <a:prstGeom prst="rect">
            <a:avLst/>
          </a:prstGeom>
        </p:spPr>
      </p:pic>
      <p:pic>
        <p:nvPicPr>
          <p:cNvPr id="14" name="Picture 13">
            <a:extLst>
              <a:ext uri="{FF2B5EF4-FFF2-40B4-BE49-F238E27FC236}">
                <a16:creationId xmlns:a16="http://schemas.microsoft.com/office/drawing/2014/main" id="{0DC25FF6-5275-48D1-7AA6-DE0FDBC97F45}"/>
              </a:ext>
            </a:extLst>
          </p:cNvPr>
          <p:cNvPicPr>
            <a:picLocks noChangeAspect="1"/>
          </p:cNvPicPr>
          <p:nvPr/>
        </p:nvPicPr>
        <p:blipFill>
          <a:blip r:embed="rId5"/>
          <a:stretch>
            <a:fillRect/>
          </a:stretch>
        </p:blipFill>
        <p:spPr>
          <a:xfrm>
            <a:off x="5902775" y="3868824"/>
            <a:ext cx="4458346" cy="548841"/>
          </a:xfrm>
          <a:prstGeom prst="rect">
            <a:avLst/>
          </a:prstGeom>
        </p:spPr>
      </p:pic>
      <p:pic>
        <p:nvPicPr>
          <p:cNvPr id="15" name="Picture 14">
            <a:extLst>
              <a:ext uri="{FF2B5EF4-FFF2-40B4-BE49-F238E27FC236}">
                <a16:creationId xmlns:a16="http://schemas.microsoft.com/office/drawing/2014/main" id="{96D87DDB-78CA-324F-444D-27FFC3991114}"/>
              </a:ext>
            </a:extLst>
          </p:cNvPr>
          <p:cNvPicPr>
            <a:picLocks noChangeAspect="1"/>
          </p:cNvPicPr>
          <p:nvPr/>
        </p:nvPicPr>
        <p:blipFill>
          <a:blip r:embed="rId5"/>
          <a:stretch>
            <a:fillRect/>
          </a:stretch>
        </p:blipFill>
        <p:spPr>
          <a:xfrm>
            <a:off x="5902775" y="4660431"/>
            <a:ext cx="4458346" cy="548087"/>
          </a:xfrm>
          <a:prstGeom prst="rect">
            <a:avLst/>
          </a:prstGeom>
        </p:spPr>
      </p:pic>
      <p:pic>
        <p:nvPicPr>
          <p:cNvPr id="16" name="Picture 15">
            <a:extLst>
              <a:ext uri="{FF2B5EF4-FFF2-40B4-BE49-F238E27FC236}">
                <a16:creationId xmlns:a16="http://schemas.microsoft.com/office/drawing/2014/main" id="{265EA8A7-F482-A4DB-6C5B-563667710191}"/>
              </a:ext>
            </a:extLst>
          </p:cNvPr>
          <p:cNvPicPr>
            <a:picLocks noChangeAspect="1"/>
          </p:cNvPicPr>
          <p:nvPr/>
        </p:nvPicPr>
        <p:blipFill>
          <a:blip r:embed="rId5"/>
          <a:stretch>
            <a:fillRect/>
          </a:stretch>
        </p:blipFill>
        <p:spPr>
          <a:xfrm>
            <a:off x="5902775" y="5312888"/>
            <a:ext cx="4458346" cy="856086"/>
          </a:xfrm>
          <a:prstGeom prst="rect">
            <a:avLst/>
          </a:prstGeom>
        </p:spPr>
      </p:pic>
      <p:pic>
        <p:nvPicPr>
          <p:cNvPr id="21" name="Picture 2">
            <a:hlinkClick r:id="rId6" action="ppaction://hlinksldjump"/>
            <a:extLst>
              <a:ext uri="{FF2B5EF4-FFF2-40B4-BE49-F238E27FC236}">
                <a16:creationId xmlns:a16="http://schemas.microsoft.com/office/drawing/2014/main" id="{C3772095-DA43-9BDB-8494-A8210D5394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08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F6534-D6CC-FA6C-0EA5-834B2FE98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35A97-B39F-6CD0-34C8-0B2749174482}"/>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pic>
        <p:nvPicPr>
          <p:cNvPr id="6146" name="Picture 2" descr="Assessment &amp; Reporting - Navigate">
            <a:extLst>
              <a:ext uri="{FF2B5EF4-FFF2-40B4-BE49-F238E27FC236}">
                <a16:creationId xmlns:a16="http://schemas.microsoft.com/office/drawing/2014/main" id="{94F2666E-4B4B-E569-F1B3-93F9CB40F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6EBD3D2-1351-14EB-5022-4B976B7845E3}"/>
              </a:ext>
            </a:extLst>
          </p:cNvPr>
          <p:cNvPicPr>
            <a:picLocks noChangeAspect="1"/>
          </p:cNvPicPr>
          <p:nvPr/>
        </p:nvPicPr>
        <p:blipFill>
          <a:blip r:embed="rId3"/>
          <a:stretch>
            <a:fillRect/>
          </a:stretch>
        </p:blipFill>
        <p:spPr>
          <a:xfrm>
            <a:off x="3087448" y="1766807"/>
            <a:ext cx="5894470" cy="5091193"/>
          </a:xfrm>
          <a:prstGeom prst="rect">
            <a:avLst/>
          </a:prstGeom>
        </p:spPr>
      </p:pic>
      <p:sp>
        <p:nvSpPr>
          <p:cNvPr id="3" name="Content Placeholder 2">
            <a:extLst>
              <a:ext uri="{FF2B5EF4-FFF2-40B4-BE49-F238E27FC236}">
                <a16:creationId xmlns:a16="http://schemas.microsoft.com/office/drawing/2014/main" id="{281D09DD-1784-E873-8F0E-8F3F57E61A79}"/>
              </a:ext>
            </a:extLst>
          </p:cNvPr>
          <p:cNvSpPr>
            <a:spLocks noGrp="1"/>
          </p:cNvSpPr>
          <p:nvPr>
            <p:ph idx="1"/>
          </p:nvPr>
        </p:nvSpPr>
        <p:spPr>
          <a:xfrm>
            <a:off x="0" y="1101179"/>
            <a:ext cx="12192000" cy="5216024"/>
          </a:xfrm>
        </p:spPr>
        <p:txBody>
          <a:bodyPr>
            <a:normAutofit/>
          </a:bodyPr>
          <a:lstStyle/>
          <a:p>
            <a:pPr marL="0" indent="0">
              <a:buNone/>
            </a:pPr>
            <a:r>
              <a:rPr lang="en-US" dirty="0"/>
              <a:t>7. Complete the table below, providing a brief summary of your understanding of the organisational structure and different models in place to support optimum client service.</a:t>
            </a:r>
          </a:p>
        </p:txBody>
      </p:sp>
      <p:pic>
        <p:nvPicPr>
          <p:cNvPr id="8" name="Picture 7">
            <a:extLst>
              <a:ext uri="{FF2B5EF4-FFF2-40B4-BE49-F238E27FC236}">
                <a16:creationId xmlns:a16="http://schemas.microsoft.com/office/drawing/2014/main" id="{9FF39482-AE27-F45B-C94E-3D7E3F806E05}"/>
              </a:ext>
            </a:extLst>
          </p:cNvPr>
          <p:cNvPicPr>
            <a:picLocks noChangeAspect="1"/>
          </p:cNvPicPr>
          <p:nvPr/>
        </p:nvPicPr>
        <p:blipFill>
          <a:blip r:embed="rId4"/>
          <a:stretch>
            <a:fillRect/>
          </a:stretch>
        </p:blipFill>
        <p:spPr>
          <a:xfrm>
            <a:off x="6065679" y="1904664"/>
            <a:ext cx="2721860" cy="2667335"/>
          </a:xfrm>
          <a:prstGeom prst="rect">
            <a:avLst/>
          </a:prstGeom>
        </p:spPr>
      </p:pic>
      <p:pic>
        <p:nvPicPr>
          <p:cNvPr id="9" name="Picture 8">
            <a:extLst>
              <a:ext uri="{FF2B5EF4-FFF2-40B4-BE49-F238E27FC236}">
                <a16:creationId xmlns:a16="http://schemas.microsoft.com/office/drawing/2014/main" id="{CB433D0A-6B3C-BABA-A060-5B7763035A3E}"/>
              </a:ext>
            </a:extLst>
          </p:cNvPr>
          <p:cNvPicPr>
            <a:picLocks noChangeAspect="1"/>
          </p:cNvPicPr>
          <p:nvPr/>
        </p:nvPicPr>
        <p:blipFill>
          <a:blip r:embed="rId4"/>
          <a:stretch>
            <a:fillRect/>
          </a:stretch>
        </p:blipFill>
        <p:spPr>
          <a:xfrm>
            <a:off x="6096000" y="4647864"/>
            <a:ext cx="2721860" cy="2210136"/>
          </a:xfrm>
          <a:prstGeom prst="rect">
            <a:avLst/>
          </a:prstGeom>
        </p:spPr>
      </p:pic>
      <p:pic>
        <p:nvPicPr>
          <p:cNvPr id="14" name="Picture 2">
            <a:hlinkClick r:id="rId5" action="ppaction://hlinksldjump"/>
            <a:extLst>
              <a:ext uri="{FF2B5EF4-FFF2-40B4-BE49-F238E27FC236}">
                <a16:creationId xmlns:a16="http://schemas.microsoft.com/office/drawing/2014/main" id="{9BEEA7F0-B9AC-D81E-300C-81730F5D71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06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F6534-D6CC-FA6C-0EA5-834B2FE98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35A97-B39F-6CD0-34C8-0B2749174482}"/>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pic>
        <p:nvPicPr>
          <p:cNvPr id="6146" name="Picture 2" descr="Assessment &amp; Reporting - Navigate">
            <a:extLst>
              <a:ext uri="{FF2B5EF4-FFF2-40B4-BE49-F238E27FC236}">
                <a16:creationId xmlns:a16="http://schemas.microsoft.com/office/drawing/2014/main" id="{94F2666E-4B4B-E569-F1B3-93F9CB40F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1D09DD-1784-E873-8F0E-8F3F57E61A79}"/>
              </a:ext>
            </a:extLst>
          </p:cNvPr>
          <p:cNvSpPr>
            <a:spLocks noGrp="1"/>
          </p:cNvSpPr>
          <p:nvPr>
            <p:ph idx="1"/>
          </p:nvPr>
        </p:nvSpPr>
        <p:spPr>
          <a:xfrm>
            <a:off x="-15498" y="836486"/>
            <a:ext cx="12192000" cy="5216024"/>
          </a:xfrm>
        </p:spPr>
        <p:txBody>
          <a:bodyPr>
            <a:normAutofit/>
          </a:bodyPr>
          <a:lstStyle/>
          <a:p>
            <a:pPr marL="0" indent="0">
              <a:buNone/>
            </a:pPr>
            <a:r>
              <a:rPr lang="en-US" sz="1700" dirty="0"/>
              <a:t>8</a:t>
            </a:r>
            <a:r>
              <a:rPr lang="en-US" sz="1700" dirty="0">
                <a:solidFill>
                  <a:srgbClr val="002060"/>
                </a:solidFill>
              </a:rPr>
              <a:t>. Complete the table below, providing a brief summary of your understanding of the </a:t>
            </a:r>
            <a:r>
              <a:rPr lang="en-US" sz="1700" dirty="0" err="1">
                <a:solidFill>
                  <a:srgbClr val="002060"/>
                </a:solidFill>
              </a:rPr>
              <a:t>organisational</a:t>
            </a:r>
            <a:r>
              <a:rPr lang="en-US" sz="1700" dirty="0">
                <a:solidFill>
                  <a:srgbClr val="002060"/>
                </a:solidFill>
              </a:rPr>
              <a:t> structure and different models in place to support optimum client service</a:t>
            </a:r>
          </a:p>
        </p:txBody>
      </p:sp>
      <p:pic>
        <p:nvPicPr>
          <p:cNvPr id="14" name="Picture 2">
            <a:hlinkClick r:id="rId3" action="ppaction://hlinksldjump"/>
            <a:extLst>
              <a:ext uri="{FF2B5EF4-FFF2-40B4-BE49-F238E27FC236}">
                <a16:creationId xmlns:a16="http://schemas.microsoft.com/office/drawing/2014/main" id="{9BEEA7F0-B9AC-D81E-300C-81730F5D7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DA910BD1-805A-C33E-837F-56F4F4F8EDB1}"/>
              </a:ext>
            </a:extLst>
          </p:cNvPr>
          <p:cNvGraphicFramePr>
            <a:graphicFrameLocks noGrp="1"/>
          </p:cNvGraphicFramePr>
          <p:nvPr>
            <p:extLst>
              <p:ext uri="{D42A27DB-BD31-4B8C-83A1-F6EECF244321}">
                <p14:modId xmlns:p14="http://schemas.microsoft.com/office/powerpoint/2010/main" val="666440977"/>
              </p:ext>
            </p:extLst>
          </p:nvPr>
        </p:nvGraphicFramePr>
        <p:xfrm>
          <a:off x="15498" y="1374371"/>
          <a:ext cx="12145506" cy="4998720"/>
        </p:xfrm>
        <a:graphic>
          <a:graphicData uri="http://schemas.openxmlformats.org/drawingml/2006/table">
            <a:tbl>
              <a:tblPr firstRow="1" bandRow="1">
                <a:tableStyleId>{5C22544A-7EE6-4342-B048-85BDC9FD1C3A}</a:tableStyleId>
              </a:tblPr>
              <a:tblGrid>
                <a:gridCol w="6072753">
                  <a:extLst>
                    <a:ext uri="{9D8B030D-6E8A-4147-A177-3AD203B41FA5}">
                      <a16:colId xmlns:a16="http://schemas.microsoft.com/office/drawing/2014/main" val="2076865567"/>
                    </a:ext>
                  </a:extLst>
                </a:gridCol>
                <a:gridCol w="6072753">
                  <a:extLst>
                    <a:ext uri="{9D8B030D-6E8A-4147-A177-3AD203B41FA5}">
                      <a16:colId xmlns:a16="http://schemas.microsoft.com/office/drawing/2014/main" val="1243979511"/>
                    </a:ext>
                  </a:extLst>
                </a:gridCol>
              </a:tblGrid>
              <a:tr h="370840">
                <a:tc>
                  <a:txBody>
                    <a:bodyPr/>
                    <a:lstStyle/>
                    <a:p>
                      <a:r>
                        <a:rPr lang="en-US" sz="1600" b="0" dirty="0">
                          <a:solidFill>
                            <a:srgbClr val="002060"/>
                          </a:solidFill>
                        </a:rPr>
                        <a:t>Structure of the health and community</a:t>
                      </a:r>
                    </a:p>
                    <a:p>
                      <a:r>
                        <a:rPr lang="en-US" sz="1600" b="0" dirty="0">
                          <a:solidFill>
                            <a:srgbClr val="002060"/>
                          </a:solidFill>
                        </a:rPr>
                        <a:t>services system in Australia</a:t>
                      </a:r>
                      <a:endParaRPr lang="en-AU" sz="16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chemeClr val="tx1"/>
                          </a:solidFill>
                        </a:rPr>
                        <a:t>Including population health, prevention, community health, general practice, emergency services, hospital care, rehabilitation, and palliative care. These services address aged care, disability support, housing assistance, and services for vulnerable populations.</a:t>
                      </a: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234582"/>
                  </a:ext>
                </a:extLst>
              </a:tr>
              <a:tr h="370840">
                <a:tc>
                  <a:txBody>
                    <a:bodyPr/>
                    <a:lstStyle/>
                    <a:p>
                      <a:r>
                        <a:rPr lang="en-US" sz="1600" dirty="0">
                          <a:solidFill>
                            <a:srgbClr val="002060"/>
                          </a:solidFill>
                        </a:rPr>
                        <a:t>Different roles and responsibilities of team.</a:t>
                      </a:r>
                      <a:endParaRPr lang="en-AU"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chemeClr val="tx1"/>
                          </a:solidFill>
                        </a:rPr>
                        <a:t>Example: An emergency department in a hospital relies on team-based care. Physicians, nurses, and paramedics work together</a:t>
                      </a: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5642997"/>
                  </a:ext>
                </a:extLst>
              </a:tr>
              <a:tr h="370840">
                <a:tc>
                  <a:txBody>
                    <a:bodyPr/>
                    <a:lstStyle/>
                    <a:p>
                      <a:r>
                        <a:rPr lang="en-US" sz="1600" dirty="0">
                          <a:solidFill>
                            <a:srgbClr val="002060"/>
                          </a:solidFill>
                        </a:rPr>
                        <a:t>Characteristics of multi-disciplinary teams and how they are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err="1">
                          <a:solidFill>
                            <a:schemeClr val="tx1"/>
                          </a:solidFill>
                        </a:rPr>
                        <a:t>Prioritise</a:t>
                      </a:r>
                      <a:r>
                        <a:rPr lang="en-US" sz="1600" b="0" dirty="0">
                          <a:solidFill>
                            <a:schemeClr val="tx1"/>
                          </a:solidFill>
                        </a:rPr>
                        <a:t> respect and trust among members, utilize the team's skill mix effectively, recognize and apply agreed clinical governance structures, and enforce systems and protocols for communication and interaction.</a:t>
                      </a: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2032184"/>
                  </a:ext>
                </a:extLst>
              </a:tr>
              <a:tr h="370840">
                <a:tc>
                  <a:txBody>
                    <a:bodyPr/>
                    <a:lstStyle/>
                    <a:p>
                      <a:r>
                        <a:rPr lang="en-US" sz="1600" dirty="0">
                          <a:solidFill>
                            <a:srgbClr val="002060"/>
                          </a:solidFill>
                        </a:rPr>
                        <a:t>Relationships between different members of the health and community services workforces.</a:t>
                      </a:r>
                      <a:endParaRPr lang="en-AU"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chemeClr val="tx1"/>
                          </a:solidFill>
                        </a:rPr>
                        <a:t>Primary health care, typically the initial point of contact for most individuals, is delivered across various settings such as general practices, community health centers, or at home, by a range of professionals including doctors, community nurses, dentists, pharmacists, and allied health practitioners, collaborating to provide comprehensive medical care and referrals when necessary.</a:t>
                      </a: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8137708"/>
                  </a:ext>
                </a:extLst>
              </a:tr>
            </a:tbl>
          </a:graphicData>
        </a:graphic>
      </p:graphicFrame>
      <p:pic>
        <p:nvPicPr>
          <p:cNvPr id="5" name="Picture 4">
            <a:extLst>
              <a:ext uri="{FF2B5EF4-FFF2-40B4-BE49-F238E27FC236}">
                <a16:creationId xmlns:a16="http://schemas.microsoft.com/office/drawing/2014/main" id="{4E46BEAE-D610-A837-B130-99A03D90EA71}"/>
              </a:ext>
            </a:extLst>
          </p:cNvPr>
          <p:cNvPicPr>
            <a:picLocks noChangeAspect="1"/>
          </p:cNvPicPr>
          <p:nvPr/>
        </p:nvPicPr>
        <p:blipFill>
          <a:blip r:embed="rId5"/>
          <a:stretch>
            <a:fillRect/>
          </a:stretch>
        </p:blipFill>
        <p:spPr>
          <a:xfrm>
            <a:off x="6126996" y="1420865"/>
            <a:ext cx="6034008" cy="1213847"/>
          </a:xfrm>
          <a:prstGeom prst="rect">
            <a:avLst/>
          </a:prstGeom>
        </p:spPr>
      </p:pic>
      <p:pic>
        <p:nvPicPr>
          <p:cNvPr id="6" name="Picture 5">
            <a:extLst>
              <a:ext uri="{FF2B5EF4-FFF2-40B4-BE49-F238E27FC236}">
                <a16:creationId xmlns:a16="http://schemas.microsoft.com/office/drawing/2014/main" id="{E48AF54B-263F-4727-D8C8-549F814D5DEC}"/>
              </a:ext>
            </a:extLst>
          </p:cNvPr>
          <p:cNvPicPr>
            <a:picLocks noChangeAspect="1"/>
          </p:cNvPicPr>
          <p:nvPr/>
        </p:nvPicPr>
        <p:blipFill>
          <a:blip r:embed="rId5"/>
          <a:stretch>
            <a:fillRect/>
          </a:stretch>
        </p:blipFill>
        <p:spPr>
          <a:xfrm>
            <a:off x="6111498" y="2711782"/>
            <a:ext cx="6034008" cy="743228"/>
          </a:xfrm>
          <a:prstGeom prst="rect">
            <a:avLst/>
          </a:prstGeom>
        </p:spPr>
      </p:pic>
      <p:pic>
        <p:nvPicPr>
          <p:cNvPr id="10" name="Picture 9">
            <a:extLst>
              <a:ext uri="{FF2B5EF4-FFF2-40B4-BE49-F238E27FC236}">
                <a16:creationId xmlns:a16="http://schemas.microsoft.com/office/drawing/2014/main" id="{E29CDFB3-1376-440B-ADA3-89124BC5BA48}"/>
              </a:ext>
            </a:extLst>
          </p:cNvPr>
          <p:cNvPicPr>
            <a:picLocks noChangeAspect="1"/>
          </p:cNvPicPr>
          <p:nvPr/>
        </p:nvPicPr>
        <p:blipFill>
          <a:blip r:embed="rId5"/>
          <a:stretch>
            <a:fillRect/>
          </a:stretch>
        </p:blipFill>
        <p:spPr>
          <a:xfrm>
            <a:off x="6096000" y="3543658"/>
            <a:ext cx="6034008" cy="997346"/>
          </a:xfrm>
          <a:prstGeom prst="rect">
            <a:avLst/>
          </a:prstGeom>
        </p:spPr>
      </p:pic>
      <p:pic>
        <p:nvPicPr>
          <p:cNvPr id="11" name="Picture 10">
            <a:extLst>
              <a:ext uri="{FF2B5EF4-FFF2-40B4-BE49-F238E27FC236}">
                <a16:creationId xmlns:a16="http://schemas.microsoft.com/office/drawing/2014/main" id="{B486234E-8C13-5D4C-2084-04CA146B1FA8}"/>
              </a:ext>
            </a:extLst>
          </p:cNvPr>
          <p:cNvPicPr>
            <a:picLocks noChangeAspect="1"/>
          </p:cNvPicPr>
          <p:nvPr/>
        </p:nvPicPr>
        <p:blipFill>
          <a:blip r:embed="rId5"/>
          <a:stretch>
            <a:fillRect/>
          </a:stretch>
        </p:blipFill>
        <p:spPr>
          <a:xfrm>
            <a:off x="6111498" y="4629652"/>
            <a:ext cx="6034008" cy="1679698"/>
          </a:xfrm>
          <a:prstGeom prst="rect">
            <a:avLst/>
          </a:prstGeom>
        </p:spPr>
      </p:pic>
    </p:spTree>
    <p:extLst>
      <p:ext uri="{BB962C8B-B14F-4D97-AF65-F5344CB8AC3E}">
        <p14:creationId xmlns:p14="http://schemas.microsoft.com/office/powerpoint/2010/main" val="394703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F6534-D6CC-FA6C-0EA5-834B2FE98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35A97-B39F-6CD0-34C8-0B2749174482}"/>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pic>
        <p:nvPicPr>
          <p:cNvPr id="6146" name="Picture 2" descr="Assessment &amp; Reporting - Navigate">
            <a:extLst>
              <a:ext uri="{FF2B5EF4-FFF2-40B4-BE49-F238E27FC236}">
                <a16:creationId xmlns:a16="http://schemas.microsoft.com/office/drawing/2014/main" id="{94F2666E-4B4B-E569-F1B3-93F9CB40F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1D09DD-1784-E873-8F0E-8F3F57E61A79}"/>
              </a:ext>
            </a:extLst>
          </p:cNvPr>
          <p:cNvSpPr>
            <a:spLocks noGrp="1"/>
          </p:cNvSpPr>
          <p:nvPr>
            <p:ph idx="1"/>
          </p:nvPr>
        </p:nvSpPr>
        <p:spPr>
          <a:xfrm>
            <a:off x="-15498" y="836486"/>
            <a:ext cx="12192000" cy="5216024"/>
          </a:xfrm>
        </p:spPr>
        <p:txBody>
          <a:bodyPr>
            <a:normAutofit/>
          </a:bodyPr>
          <a:lstStyle/>
          <a:p>
            <a:pPr marL="0" indent="0">
              <a:buNone/>
            </a:pPr>
            <a:r>
              <a:rPr lang="en-US" sz="1700" dirty="0"/>
              <a:t>8</a:t>
            </a:r>
            <a:r>
              <a:rPr lang="en-US" sz="1700" dirty="0">
                <a:solidFill>
                  <a:srgbClr val="002060"/>
                </a:solidFill>
              </a:rPr>
              <a:t>. Complete the table below, providing a brief summary of your understanding of the </a:t>
            </a:r>
            <a:r>
              <a:rPr lang="en-US" sz="1700" dirty="0" err="1">
                <a:solidFill>
                  <a:srgbClr val="002060"/>
                </a:solidFill>
              </a:rPr>
              <a:t>organisational</a:t>
            </a:r>
            <a:r>
              <a:rPr lang="en-US" sz="1700" dirty="0">
                <a:solidFill>
                  <a:srgbClr val="002060"/>
                </a:solidFill>
              </a:rPr>
              <a:t> structure and different models in place to support optimum client service</a:t>
            </a:r>
          </a:p>
        </p:txBody>
      </p:sp>
      <p:pic>
        <p:nvPicPr>
          <p:cNvPr id="14" name="Picture 2">
            <a:hlinkClick r:id="rId3" action="ppaction://hlinksldjump"/>
            <a:extLst>
              <a:ext uri="{FF2B5EF4-FFF2-40B4-BE49-F238E27FC236}">
                <a16:creationId xmlns:a16="http://schemas.microsoft.com/office/drawing/2014/main" id="{9BEEA7F0-B9AC-D81E-300C-81730F5D7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DA910BD1-805A-C33E-837F-56F4F4F8EDB1}"/>
              </a:ext>
            </a:extLst>
          </p:cNvPr>
          <p:cNvGraphicFramePr>
            <a:graphicFrameLocks noGrp="1"/>
          </p:cNvGraphicFramePr>
          <p:nvPr>
            <p:extLst>
              <p:ext uri="{D42A27DB-BD31-4B8C-83A1-F6EECF244321}">
                <p14:modId xmlns:p14="http://schemas.microsoft.com/office/powerpoint/2010/main" val="2425481259"/>
              </p:ext>
            </p:extLst>
          </p:nvPr>
        </p:nvGraphicFramePr>
        <p:xfrm>
          <a:off x="15498" y="1374371"/>
          <a:ext cx="12145506" cy="3931920"/>
        </p:xfrm>
        <a:graphic>
          <a:graphicData uri="http://schemas.openxmlformats.org/drawingml/2006/table">
            <a:tbl>
              <a:tblPr firstRow="1" bandRow="1">
                <a:tableStyleId>{5C22544A-7EE6-4342-B048-85BDC9FD1C3A}</a:tableStyleId>
              </a:tblPr>
              <a:tblGrid>
                <a:gridCol w="6072753">
                  <a:extLst>
                    <a:ext uri="{9D8B030D-6E8A-4147-A177-3AD203B41FA5}">
                      <a16:colId xmlns:a16="http://schemas.microsoft.com/office/drawing/2014/main" val="2076865567"/>
                    </a:ext>
                  </a:extLst>
                </a:gridCol>
                <a:gridCol w="6072753">
                  <a:extLst>
                    <a:ext uri="{9D8B030D-6E8A-4147-A177-3AD203B41FA5}">
                      <a16:colId xmlns:a16="http://schemas.microsoft.com/office/drawing/2014/main" val="1243979511"/>
                    </a:ext>
                  </a:extLst>
                </a:gridCol>
              </a:tblGrid>
              <a:tr h="370840">
                <a:tc>
                  <a:txBody>
                    <a:bodyPr/>
                    <a:lstStyle/>
                    <a:p>
                      <a:r>
                        <a:rPr lang="en-AU" sz="1600" b="0" dirty="0">
                          <a:solidFill>
                            <a:srgbClr val="002060"/>
                          </a:solidFill>
                        </a:rPr>
                        <a:t>Role of support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chemeClr val="tx1"/>
                          </a:solidFill>
                        </a:rPr>
                        <a:t>To offer services including allied health, child health, chronic disease management, dental care, disability support, drug and alcohol assistance, family planning, health promotion, home and community care, medical treatment, mental health support, post-acute care, and refugee health.</a:t>
                      </a: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541315"/>
                  </a:ext>
                </a:extLst>
              </a:tr>
              <a:tr h="370840">
                <a:tc>
                  <a:txBody>
                    <a:bodyPr/>
                    <a:lstStyle/>
                    <a:p>
                      <a:r>
                        <a:rPr lang="en-US" sz="1600" dirty="0">
                          <a:solidFill>
                            <a:srgbClr val="002060"/>
                          </a:solidFill>
                        </a:rPr>
                        <a:t>Links and interrelationships with other</a:t>
                      </a:r>
                    </a:p>
                    <a:p>
                      <a:r>
                        <a:rPr lang="en-US" sz="1600" dirty="0">
                          <a:solidFill>
                            <a:srgbClr val="002060"/>
                          </a:solidFill>
                        </a:rPr>
                        <a:t>services</a:t>
                      </a:r>
                      <a:endParaRPr lang="en-AU"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chemeClr val="tx1"/>
                          </a:solidFill>
                        </a:rPr>
                        <a:t>Involve a combination of general practice, primary healthcare, allied health, and community health services, with numerous links and interrelationships between different sectors of the healthcare and community service system.</a:t>
                      </a: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0263360"/>
                  </a:ext>
                </a:extLst>
              </a:tr>
              <a:tr h="370840">
                <a:tc>
                  <a:txBody>
                    <a:bodyPr/>
                    <a:lstStyle/>
                    <a:p>
                      <a:r>
                        <a:rPr lang="en-AU" sz="1600" dirty="0">
                          <a:solidFill>
                            <a:srgbClr val="002060"/>
                          </a:solidFill>
                        </a:rPr>
                        <a:t>Funding environment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chemeClr val="tx1"/>
                          </a:solidFill>
                        </a:rPr>
                        <a:t>• All levels of government</a:t>
                      </a:r>
                    </a:p>
                    <a:p>
                      <a:r>
                        <a:rPr lang="en-US" sz="1600" b="0" dirty="0">
                          <a:solidFill>
                            <a:schemeClr val="tx1"/>
                          </a:solidFill>
                        </a:rPr>
                        <a:t>• Non-government </a:t>
                      </a:r>
                      <a:r>
                        <a:rPr lang="en-US" sz="1600" b="0" dirty="0" err="1">
                          <a:solidFill>
                            <a:schemeClr val="tx1"/>
                          </a:solidFill>
                        </a:rPr>
                        <a:t>organisations</a:t>
                      </a:r>
                      <a:endParaRPr lang="en-US" sz="1600" b="0" dirty="0">
                        <a:solidFill>
                          <a:schemeClr val="tx1"/>
                        </a:solidFill>
                      </a:endParaRPr>
                    </a:p>
                    <a:p>
                      <a:r>
                        <a:rPr lang="en-US" sz="1600" b="0" dirty="0">
                          <a:solidFill>
                            <a:schemeClr val="tx1"/>
                          </a:solidFill>
                        </a:rPr>
                        <a:t>• Private health insurers</a:t>
                      </a:r>
                    </a:p>
                    <a:p>
                      <a:r>
                        <a:rPr lang="en-US" sz="1600" b="0" dirty="0">
                          <a:solidFill>
                            <a:schemeClr val="tx1"/>
                          </a:solidFill>
                        </a:rPr>
                        <a:t>Individuals when they pay out-of-pocket costs for products and services that aren’t fully </a:t>
                      </a:r>
                      <a:r>
                        <a:rPr lang="en-US" sz="1600" b="0" dirty="0" err="1">
                          <a:solidFill>
                            <a:schemeClr val="tx1"/>
                          </a:solidFill>
                        </a:rPr>
                        <a:t>subsidised</a:t>
                      </a:r>
                      <a:r>
                        <a:rPr lang="en-US" sz="1600" b="0" dirty="0">
                          <a:solidFill>
                            <a:schemeClr val="tx1"/>
                          </a:solidFill>
                        </a:rPr>
                        <a:t> or reimbursed.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0456187"/>
                  </a:ext>
                </a:extLst>
              </a:tr>
            </a:tbl>
          </a:graphicData>
        </a:graphic>
      </p:graphicFrame>
      <p:pic>
        <p:nvPicPr>
          <p:cNvPr id="5" name="Picture 4">
            <a:extLst>
              <a:ext uri="{FF2B5EF4-FFF2-40B4-BE49-F238E27FC236}">
                <a16:creationId xmlns:a16="http://schemas.microsoft.com/office/drawing/2014/main" id="{CC5E6C20-B328-647B-E727-7F906D0739E6}"/>
              </a:ext>
            </a:extLst>
          </p:cNvPr>
          <p:cNvPicPr>
            <a:picLocks noChangeAspect="1"/>
          </p:cNvPicPr>
          <p:nvPr/>
        </p:nvPicPr>
        <p:blipFill>
          <a:blip r:embed="rId5"/>
          <a:stretch>
            <a:fillRect/>
          </a:stretch>
        </p:blipFill>
        <p:spPr>
          <a:xfrm>
            <a:off x="6126996" y="1420865"/>
            <a:ext cx="6034008" cy="1461820"/>
          </a:xfrm>
          <a:prstGeom prst="rect">
            <a:avLst/>
          </a:prstGeom>
        </p:spPr>
      </p:pic>
      <p:pic>
        <p:nvPicPr>
          <p:cNvPr id="6" name="Picture 5">
            <a:extLst>
              <a:ext uri="{FF2B5EF4-FFF2-40B4-BE49-F238E27FC236}">
                <a16:creationId xmlns:a16="http://schemas.microsoft.com/office/drawing/2014/main" id="{D0CDF9D0-29E9-8FC3-67DF-2803702E3FCE}"/>
              </a:ext>
            </a:extLst>
          </p:cNvPr>
          <p:cNvPicPr>
            <a:picLocks noChangeAspect="1"/>
          </p:cNvPicPr>
          <p:nvPr/>
        </p:nvPicPr>
        <p:blipFill>
          <a:blip r:embed="rId5"/>
          <a:stretch>
            <a:fillRect/>
          </a:stretch>
        </p:blipFill>
        <p:spPr>
          <a:xfrm>
            <a:off x="6126996" y="2959755"/>
            <a:ext cx="6034008" cy="1015562"/>
          </a:xfrm>
          <a:prstGeom prst="rect">
            <a:avLst/>
          </a:prstGeom>
        </p:spPr>
      </p:pic>
      <p:pic>
        <p:nvPicPr>
          <p:cNvPr id="7" name="Picture 6">
            <a:extLst>
              <a:ext uri="{FF2B5EF4-FFF2-40B4-BE49-F238E27FC236}">
                <a16:creationId xmlns:a16="http://schemas.microsoft.com/office/drawing/2014/main" id="{A231F3FD-D465-1C32-5612-D6E691F0482F}"/>
              </a:ext>
            </a:extLst>
          </p:cNvPr>
          <p:cNvPicPr>
            <a:picLocks noChangeAspect="1"/>
          </p:cNvPicPr>
          <p:nvPr/>
        </p:nvPicPr>
        <p:blipFill>
          <a:blip r:embed="rId5"/>
          <a:stretch>
            <a:fillRect/>
          </a:stretch>
        </p:blipFill>
        <p:spPr>
          <a:xfrm>
            <a:off x="6111498" y="4052386"/>
            <a:ext cx="6034008" cy="1213847"/>
          </a:xfrm>
          <a:prstGeom prst="rect">
            <a:avLst/>
          </a:prstGeom>
        </p:spPr>
      </p:pic>
    </p:spTree>
    <p:extLst>
      <p:ext uri="{BB962C8B-B14F-4D97-AF65-F5344CB8AC3E}">
        <p14:creationId xmlns:p14="http://schemas.microsoft.com/office/powerpoint/2010/main" val="39935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E2FAD-2781-550F-6B5B-CA757AE16A5C}"/>
            </a:ext>
          </a:extLst>
        </p:cNvPr>
        <p:cNvGrpSpPr/>
        <p:nvPr/>
      </p:nvGrpSpPr>
      <p:grpSpPr>
        <a:xfrm>
          <a:off x="0" y="0"/>
          <a:ext cx="0" cy="0"/>
          <a:chOff x="0" y="0"/>
          <a:chExt cx="0" cy="0"/>
        </a:xfrm>
      </p:grpSpPr>
      <p:pic>
        <p:nvPicPr>
          <p:cNvPr id="23" name="Picture 2">
            <a:hlinkClick r:id="rId2" action="ppaction://hlinksldjump"/>
            <a:extLst>
              <a:ext uri="{FF2B5EF4-FFF2-40B4-BE49-F238E27FC236}">
                <a16:creationId xmlns:a16="http://schemas.microsoft.com/office/drawing/2014/main" id="{9841B2E5-5D70-8E40-4C9C-A66346280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08FA89-E5D6-D4A3-C4F5-EA5EF0A67282}"/>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sp>
        <p:nvSpPr>
          <p:cNvPr id="3" name="Content Placeholder 2">
            <a:extLst>
              <a:ext uri="{FF2B5EF4-FFF2-40B4-BE49-F238E27FC236}">
                <a16:creationId xmlns:a16="http://schemas.microsoft.com/office/drawing/2014/main" id="{3645CC47-3422-DFBB-4703-4369E2AEDCCB}"/>
              </a:ext>
            </a:extLst>
          </p:cNvPr>
          <p:cNvSpPr>
            <a:spLocks noGrp="1"/>
          </p:cNvSpPr>
          <p:nvPr>
            <p:ph idx="1"/>
          </p:nvPr>
        </p:nvSpPr>
        <p:spPr>
          <a:xfrm>
            <a:off x="0" y="1271406"/>
            <a:ext cx="12192000" cy="5216024"/>
          </a:xfrm>
        </p:spPr>
        <p:txBody>
          <a:bodyPr>
            <a:normAutofit/>
          </a:bodyPr>
          <a:lstStyle/>
          <a:p>
            <a:pPr marL="0" indent="0">
              <a:buNone/>
            </a:pPr>
            <a:r>
              <a:rPr lang="en-US" sz="1800" dirty="0">
                <a:solidFill>
                  <a:srgbClr val="002060"/>
                </a:solidFill>
              </a:rPr>
              <a:t>9. In regards to the community services and health sector, give an example of how you could use digital media in each of the following mediums:</a:t>
            </a:r>
          </a:p>
        </p:txBody>
      </p:sp>
      <p:pic>
        <p:nvPicPr>
          <p:cNvPr id="6146" name="Picture 2" descr="Assessment &amp; Reporting - Navigate">
            <a:extLst>
              <a:ext uri="{FF2B5EF4-FFF2-40B4-BE49-F238E27FC236}">
                <a16:creationId xmlns:a16="http://schemas.microsoft.com/office/drawing/2014/main" id="{778FB3C2-8CD3-D0FC-BE74-FA68C5A23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5C95B55-528C-14DA-428E-9C4A780E391D}"/>
              </a:ext>
            </a:extLst>
          </p:cNvPr>
          <p:cNvPicPr>
            <a:picLocks noChangeAspect="1"/>
          </p:cNvPicPr>
          <p:nvPr/>
        </p:nvPicPr>
        <p:blipFill>
          <a:blip r:embed="rId5"/>
          <a:stretch>
            <a:fillRect/>
          </a:stretch>
        </p:blipFill>
        <p:spPr>
          <a:xfrm>
            <a:off x="909234" y="1808210"/>
            <a:ext cx="10979271" cy="4967524"/>
          </a:xfrm>
          <a:prstGeom prst="rect">
            <a:avLst/>
          </a:prstGeom>
        </p:spPr>
      </p:pic>
      <p:pic>
        <p:nvPicPr>
          <p:cNvPr id="15" name="Picture 14">
            <a:extLst>
              <a:ext uri="{FF2B5EF4-FFF2-40B4-BE49-F238E27FC236}">
                <a16:creationId xmlns:a16="http://schemas.microsoft.com/office/drawing/2014/main" id="{1647F7E1-8CFC-A6F7-60E1-5F2FE8F79403}"/>
              </a:ext>
            </a:extLst>
          </p:cNvPr>
          <p:cNvPicPr>
            <a:picLocks noChangeAspect="1"/>
          </p:cNvPicPr>
          <p:nvPr/>
        </p:nvPicPr>
        <p:blipFill>
          <a:blip r:embed="rId6"/>
          <a:stretch>
            <a:fillRect/>
          </a:stretch>
        </p:blipFill>
        <p:spPr>
          <a:xfrm>
            <a:off x="8293129" y="4925961"/>
            <a:ext cx="2989637" cy="214572"/>
          </a:xfrm>
          <a:prstGeom prst="rect">
            <a:avLst/>
          </a:prstGeom>
        </p:spPr>
      </p:pic>
      <p:pic>
        <p:nvPicPr>
          <p:cNvPr id="4" name="Picture 3">
            <a:extLst>
              <a:ext uri="{FF2B5EF4-FFF2-40B4-BE49-F238E27FC236}">
                <a16:creationId xmlns:a16="http://schemas.microsoft.com/office/drawing/2014/main" id="{313FC6A4-F59F-09EC-E6AD-1FA547F32061}"/>
              </a:ext>
            </a:extLst>
          </p:cNvPr>
          <p:cNvPicPr>
            <a:picLocks noChangeAspect="1"/>
          </p:cNvPicPr>
          <p:nvPr/>
        </p:nvPicPr>
        <p:blipFill>
          <a:blip r:embed="rId6"/>
          <a:stretch>
            <a:fillRect/>
          </a:stretch>
        </p:blipFill>
        <p:spPr>
          <a:xfrm>
            <a:off x="6398869" y="1961859"/>
            <a:ext cx="5214447" cy="333117"/>
          </a:xfrm>
          <a:prstGeom prst="rect">
            <a:avLst/>
          </a:prstGeom>
        </p:spPr>
      </p:pic>
      <p:pic>
        <p:nvPicPr>
          <p:cNvPr id="5" name="Picture 4">
            <a:extLst>
              <a:ext uri="{FF2B5EF4-FFF2-40B4-BE49-F238E27FC236}">
                <a16:creationId xmlns:a16="http://schemas.microsoft.com/office/drawing/2014/main" id="{4F24D372-4B3E-4AD5-C655-59E51A0A4138}"/>
              </a:ext>
            </a:extLst>
          </p:cNvPr>
          <p:cNvPicPr>
            <a:picLocks noChangeAspect="1"/>
          </p:cNvPicPr>
          <p:nvPr/>
        </p:nvPicPr>
        <p:blipFill>
          <a:blip r:embed="rId6"/>
          <a:stretch>
            <a:fillRect/>
          </a:stretch>
        </p:blipFill>
        <p:spPr>
          <a:xfrm>
            <a:off x="6398869" y="2548627"/>
            <a:ext cx="5214447" cy="333117"/>
          </a:xfrm>
          <a:prstGeom prst="rect">
            <a:avLst/>
          </a:prstGeom>
        </p:spPr>
      </p:pic>
      <p:pic>
        <p:nvPicPr>
          <p:cNvPr id="6" name="Picture 5">
            <a:extLst>
              <a:ext uri="{FF2B5EF4-FFF2-40B4-BE49-F238E27FC236}">
                <a16:creationId xmlns:a16="http://schemas.microsoft.com/office/drawing/2014/main" id="{B6247B85-15E0-6D31-2E24-3D72643686E9}"/>
              </a:ext>
            </a:extLst>
          </p:cNvPr>
          <p:cNvPicPr>
            <a:picLocks noChangeAspect="1"/>
          </p:cNvPicPr>
          <p:nvPr/>
        </p:nvPicPr>
        <p:blipFill>
          <a:blip r:embed="rId6"/>
          <a:stretch>
            <a:fillRect/>
          </a:stretch>
        </p:blipFill>
        <p:spPr>
          <a:xfrm>
            <a:off x="6427285" y="3135028"/>
            <a:ext cx="5214447" cy="333117"/>
          </a:xfrm>
          <a:prstGeom prst="rect">
            <a:avLst/>
          </a:prstGeom>
        </p:spPr>
      </p:pic>
      <p:pic>
        <p:nvPicPr>
          <p:cNvPr id="10" name="Picture 9">
            <a:extLst>
              <a:ext uri="{FF2B5EF4-FFF2-40B4-BE49-F238E27FC236}">
                <a16:creationId xmlns:a16="http://schemas.microsoft.com/office/drawing/2014/main" id="{ED73570B-99E0-71A4-D69E-B28F39052D55}"/>
              </a:ext>
            </a:extLst>
          </p:cNvPr>
          <p:cNvPicPr>
            <a:picLocks noChangeAspect="1"/>
          </p:cNvPicPr>
          <p:nvPr/>
        </p:nvPicPr>
        <p:blipFill>
          <a:blip r:embed="rId6"/>
          <a:stretch>
            <a:fillRect/>
          </a:stretch>
        </p:blipFill>
        <p:spPr>
          <a:xfrm>
            <a:off x="6414367" y="3712859"/>
            <a:ext cx="5214447" cy="333117"/>
          </a:xfrm>
          <a:prstGeom prst="rect">
            <a:avLst/>
          </a:prstGeom>
        </p:spPr>
      </p:pic>
      <p:pic>
        <p:nvPicPr>
          <p:cNvPr id="19" name="Picture 18">
            <a:extLst>
              <a:ext uri="{FF2B5EF4-FFF2-40B4-BE49-F238E27FC236}">
                <a16:creationId xmlns:a16="http://schemas.microsoft.com/office/drawing/2014/main" id="{538A6FA0-6165-5CA0-85F4-357AA03E3137}"/>
              </a:ext>
            </a:extLst>
          </p:cNvPr>
          <p:cNvPicPr>
            <a:picLocks noChangeAspect="1"/>
          </p:cNvPicPr>
          <p:nvPr/>
        </p:nvPicPr>
        <p:blipFill>
          <a:blip r:embed="rId6"/>
          <a:stretch>
            <a:fillRect/>
          </a:stretch>
        </p:blipFill>
        <p:spPr>
          <a:xfrm>
            <a:off x="6446900" y="4293446"/>
            <a:ext cx="5214447" cy="632515"/>
          </a:xfrm>
          <a:prstGeom prst="rect">
            <a:avLst/>
          </a:prstGeom>
        </p:spPr>
      </p:pic>
      <p:pic>
        <p:nvPicPr>
          <p:cNvPr id="20" name="Picture 19">
            <a:extLst>
              <a:ext uri="{FF2B5EF4-FFF2-40B4-BE49-F238E27FC236}">
                <a16:creationId xmlns:a16="http://schemas.microsoft.com/office/drawing/2014/main" id="{4F53807F-3543-F21D-4652-8E9FA12EADDE}"/>
              </a:ext>
            </a:extLst>
          </p:cNvPr>
          <p:cNvPicPr>
            <a:picLocks noChangeAspect="1"/>
          </p:cNvPicPr>
          <p:nvPr/>
        </p:nvPicPr>
        <p:blipFill>
          <a:blip r:embed="rId6"/>
          <a:stretch>
            <a:fillRect/>
          </a:stretch>
        </p:blipFill>
        <p:spPr>
          <a:xfrm>
            <a:off x="6427284" y="5198185"/>
            <a:ext cx="5214447" cy="333117"/>
          </a:xfrm>
          <a:prstGeom prst="rect">
            <a:avLst/>
          </a:prstGeom>
        </p:spPr>
      </p:pic>
      <p:pic>
        <p:nvPicPr>
          <p:cNvPr id="21" name="Picture 20">
            <a:extLst>
              <a:ext uri="{FF2B5EF4-FFF2-40B4-BE49-F238E27FC236}">
                <a16:creationId xmlns:a16="http://schemas.microsoft.com/office/drawing/2014/main" id="{C2675D35-2911-FA5B-A7E1-320CDE38C15F}"/>
              </a:ext>
            </a:extLst>
          </p:cNvPr>
          <p:cNvPicPr>
            <a:picLocks noChangeAspect="1"/>
          </p:cNvPicPr>
          <p:nvPr/>
        </p:nvPicPr>
        <p:blipFill>
          <a:blip r:embed="rId6"/>
          <a:stretch>
            <a:fillRect/>
          </a:stretch>
        </p:blipFill>
        <p:spPr>
          <a:xfrm>
            <a:off x="6414366" y="5811811"/>
            <a:ext cx="5214447" cy="675619"/>
          </a:xfrm>
          <a:prstGeom prst="rect">
            <a:avLst/>
          </a:prstGeom>
        </p:spPr>
      </p:pic>
    </p:spTree>
    <p:extLst>
      <p:ext uri="{BB962C8B-B14F-4D97-AF65-F5344CB8AC3E}">
        <p14:creationId xmlns:p14="http://schemas.microsoft.com/office/powerpoint/2010/main" val="23858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047B1-51D0-C611-C66C-CFEF74D5A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C61E4-50FC-032B-106B-98494501B005}"/>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sp>
        <p:nvSpPr>
          <p:cNvPr id="3" name="Content Placeholder 2">
            <a:extLst>
              <a:ext uri="{FF2B5EF4-FFF2-40B4-BE49-F238E27FC236}">
                <a16:creationId xmlns:a16="http://schemas.microsoft.com/office/drawing/2014/main" id="{6756AC4B-B801-1E32-C131-AA59DDD045A5}"/>
              </a:ext>
            </a:extLst>
          </p:cNvPr>
          <p:cNvSpPr>
            <a:spLocks noGrp="1"/>
          </p:cNvSpPr>
          <p:nvPr>
            <p:ph idx="1"/>
          </p:nvPr>
        </p:nvSpPr>
        <p:spPr>
          <a:xfrm>
            <a:off x="0" y="1410888"/>
            <a:ext cx="12192000" cy="5216024"/>
          </a:xfrm>
        </p:spPr>
        <p:txBody>
          <a:bodyPr>
            <a:normAutofit fontScale="92500" lnSpcReduction="20000"/>
          </a:bodyPr>
          <a:lstStyle/>
          <a:p>
            <a:pPr marL="0" indent="0">
              <a:buNone/>
            </a:pPr>
            <a:r>
              <a:rPr lang="en-US" dirty="0">
                <a:solidFill>
                  <a:srgbClr val="002060"/>
                </a:solidFill>
              </a:rPr>
              <a:t>10. List three (3) valuable sources of information that you can use to ensure your work practices are in line with relevant legal and ethical work requirements, in the health and community environment.</a:t>
            </a:r>
          </a:p>
          <a:p>
            <a:pPr marL="0" indent="0">
              <a:buNone/>
            </a:pPr>
            <a:r>
              <a:rPr lang="en-US" dirty="0"/>
              <a:t>• Manager </a:t>
            </a:r>
          </a:p>
          <a:p>
            <a:pPr marL="0" indent="0">
              <a:buNone/>
            </a:pPr>
            <a:r>
              <a:rPr lang="en-US" dirty="0"/>
              <a:t>• Co-workers</a:t>
            </a:r>
          </a:p>
          <a:p>
            <a:pPr marL="0" indent="0">
              <a:buNone/>
            </a:pPr>
            <a:r>
              <a:rPr lang="en-US" dirty="0"/>
              <a:t>• Relevant industry bodies</a:t>
            </a:r>
          </a:p>
          <a:p>
            <a:pPr marL="0" indent="0">
              <a:buNone/>
            </a:pPr>
            <a:r>
              <a:rPr lang="en-US" dirty="0"/>
              <a:t>• Training</a:t>
            </a:r>
          </a:p>
          <a:p>
            <a:pPr marL="0" indent="0">
              <a:buNone/>
            </a:pPr>
            <a:r>
              <a:rPr lang="en-US" dirty="0"/>
              <a:t>• Professional development opportunities such as seminars or training events.</a:t>
            </a:r>
          </a:p>
          <a:p>
            <a:pPr marL="0" indent="0">
              <a:buNone/>
            </a:pPr>
            <a:r>
              <a:rPr lang="en-US" dirty="0">
                <a:solidFill>
                  <a:srgbClr val="002060"/>
                </a:solidFill>
              </a:rPr>
              <a:t>11. List five (5) principles of effective communication.</a:t>
            </a:r>
          </a:p>
          <a:p>
            <a:pPr marL="0" indent="0">
              <a:buNone/>
            </a:pPr>
            <a:r>
              <a:rPr lang="en-US" dirty="0"/>
              <a:t>• Be clear</a:t>
            </a:r>
          </a:p>
          <a:p>
            <a:pPr marL="0" indent="0">
              <a:buNone/>
            </a:pPr>
            <a:r>
              <a:rPr lang="en-US" dirty="0"/>
              <a:t>• Be concise</a:t>
            </a:r>
          </a:p>
          <a:p>
            <a:pPr marL="0" indent="0">
              <a:buNone/>
            </a:pPr>
            <a:r>
              <a:rPr lang="en-US" dirty="0"/>
              <a:t>• Be concrete</a:t>
            </a:r>
          </a:p>
          <a:p>
            <a:pPr marL="0" indent="0">
              <a:buNone/>
            </a:pPr>
            <a:r>
              <a:rPr lang="en-US" dirty="0"/>
              <a:t>• Be correct</a:t>
            </a:r>
          </a:p>
          <a:p>
            <a:pPr marL="0" indent="0">
              <a:buNone/>
            </a:pPr>
            <a:r>
              <a:rPr lang="en-US" dirty="0"/>
              <a:t>• Be coherent</a:t>
            </a:r>
          </a:p>
          <a:p>
            <a:pPr marL="0" indent="0">
              <a:buNone/>
            </a:pPr>
            <a:r>
              <a:rPr lang="en-US" dirty="0"/>
              <a:t>• Listen</a:t>
            </a:r>
          </a:p>
        </p:txBody>
      </p:sp>
      <p:pic>
        <p:nvPicPr>
          <p:cNvPr id="6146" name="Picture 2" descr="Assessment &amp; Reporting - Navigate">
            <a:extLst>
              <a:ext uri="{FF2B5EF4-FFF2-40B4-BE49-F238E27FC236}">
                <a16:creationId xmlns:a16="http://schemas.microsoft.com/office/drawing/2014/main" id="{49EF30D4-3BF2-6933-7AD3-E50871B2B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8BA49B4-1009-0FA6-64BD-C9CBED8A6078}"/>
              </a:ext>
            </a:extLst>
          </p:cNvPr>
          <p:cNvPicPr>
            <a:picLocks noChangeAspect="1"/>
          </p:cNvPicPr>
          <p:nvPr/>
        </p:nvPicPr>
        <p:blipFill>
          <a:blip r:embed="rId3"/>
          <a:stretch>
            <a:fillRect/>
          </a:stretch>
        </p:blipFill>
        <p:spPr>
          <a:xfrm>
            <a:off x="0" y="2097913"/>
            <a:ext cx="9810427" cy="1699172"/>
          </a:xfrm>
          <a:prstGeom prst="rect">
            <a:avLst/>
          </a:prstGeom>
        </p:spPr>
      </p:pic>
      <p:pic>
        <p:nvPicPr>
          <p:cNvPr id="7" name="Picture 6">
            <a:extLst>
              <a:ext uri="{FF2B5EF4-FFF2-40B4-BE49-F238E27FC236}">
                <a16:creationId xmlns:a16="http://schemas.microsoft.com/office/drawing/2014/main" id="{5542FB07-EC6D-CF39-9742-A240E48F1E70}"/>
              </a:ext>
            </a:extLst>
          </p:cNvPr>
          <p:cNvPicPr>
            <a:picLocks noChangeAspect="1"/>
          </p:cNvPicPr>
          <p:nvPr/>
        </p:nvPicPr>
        <p:blipFill>
          <a:blip r:embed="rId3"/>
          <a:stretch>
            <a:fillRect/>
          </a:stretch>
        </p:blipFill>
        <p:spPr>
          <a:xfrm>
            <a:off x="15498" y="4148173"/>
            <a:ext cx="3592739" cy="2035649"/>
          </a:xfrm>
          <a:prstGeom prst="rect">
            <a:avLst/>
          </a:prstGeom>
        </p:spPr>
      </p:pic>
      <p:pic>
        <p:nvPicPr>
          <p:cNvPr id="12" name="Picture 2">
            <a:hlinkClick r:id="rId4" action="ppaction://hlinksldjump"/>
            <a:extLst>
              <a:ext uri="{FF2B5EF4-FFF2-40B4-BE49-F238E27FC236}">
                <a16:creationId xmlns:a16="http://schemas.microsoft.com/office/drawing/2014/main" id="{1591A19A-4C50-3FD3-2CCA-36DA355EB8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95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E557D-91A0-6139-341E-C10591A31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1AEF9-758F-2F05-D283-E517BFD31F77}"/>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sp>
        <p:nvSpPr>
          <p:cNvPr id="3" name="Content Placeholder 2">
            <a:extLst>
              <a:ext uri="{FF2B5EF4-FFF2-40B4-BE49-F238E27FC236}">
                <a16:creationId xmlns:a16="http://schemas.microsoft.com/office/drawing/2014/main" id="{14883857-84EB-01CE-BE8E-8C683AC78618}"/>
              </a:ext>
            </a:extLst>
          </p:cNvPr>
          <p:cNvSpPr>
            <a:spLocks noGrp="1"/>
          </p:cNvSpPr>
          <p:nvPr>
            <p:ph idx="1"/>
          </p:nvPr>
        </p:nvSpPr>
        <p:spPr>
          <a:xfrm>
            <a:off x="0" y="1410888"/>
            <a:ext cx="12192000" cy="5216024"/>
          </a:xfrm>
        </p:spPr>
        <p:txBody>
          <a:bodyPr>
            <a:normAutofit fontScale="77500" lnSpcReduction="20000"/>
          </a:bodyPr>
          <a:lstStyle/>
          <a:p>
            <a:pPr marL="0" indent="0">
              <a:buNone/>
            </a:pPr>
            <a:r>
              <a:rPr lang="en-US" dirty="0">
                <a:solidFill>
                  <a:srgbClr val="002060"/>
                </a:solidFill>
              </a:rPr>
              <a:t>12. Identify three (3) potential constraints on effective communication in the health/community service contexts.</a:t>
            </a:r>
          </a:p>
          <a:p>
            <a:pPr marL="0" indent="0">
              <a:buNone/>
            </a:pPr>
            <a:r>
              <a:rPr lang="en-US" dirty="0"/>
              <a:t>• Patients ability to communicate. </a:t>
            </a:r>
          </a:p>
          <a:p>
            <a:pPr marL="0" indent="0">
              <a:buNone/>
            </a:pPr>
            <a:r>
              <a:rPr lang="en-US" dirty="0"/>
              <a:t>• Competing demands</a:t>
            </a:r>
          </a:p>
          <a:p>
            <a:pPr marL="0" indent="0">
              <a:buNone/>
            </a:pPr>
            <a:r>
              <a:rPr lang="en-US" dirty="0"/>
              <a:t>• Time constraints</a:t>
            </a:r>
          </a:p>
          <a:p>
            <a:pPr marL="0" indent="0">
              <a:buNone/>
            </a:pPr>
            <a:r>
              <a:rPr lang="en-US" dirty="0"/>
              <a:t>• Lack of privacy</a:t>
            </a:r>
          </a:p>
          <a:p>
            <a:pPr marL="0" indent="0">
              <a:buNone/>
            </a:pPr>
            <a:r>
              <a:rPr lang="en-US" dirty="0">
                <a:solidFill>
                  <a:srgbClr val="002060"/>
                </a:solidFill>
              </a:rPr>
              <a:t>13. Identify the lines of communication between a health organisation and two (2) other health services.</a:t>
            </a:r>
          </a:p>
          <a:p>
            <a:pPr marL="0" indent="0">
              <a:buNone/>
            </a:pPr>
            <a:r>
              <a:rPr lang="en-US" dirty="0"/>
              <a:t>• Mental health organisations – counsellors </a:t>
            </a:r>
          </a:p>
          <a:p>
            <a:pPr marL="0" indent="0">
              <a:buNone/>
            </a:pPr>
            <a:r>
              <a:rPr lang="en-US" dirty="0"/>
              <a:t>• Community health services – addiction services</a:t>
            </a:r>
          </a:p>
          <a:p>
            <a:pPr marL="0" indent="0">
              <a:buNone/>
            </a:pPr>
            <a:r>
              <a:rPr lang="en-US" dirty="0">
                <a:solidFill>
                  <a:srgbClr val="002060"/>
                </a:solidFill>
              </a:rPr>
              <a:t>14. List four (4) benefits of using health and community services terminology.</a:t>
            </a:r>
          </a:p>
          <a:p>
            <a:pPr marL="0" indent="0">
              <a:buNone/>
            </a:pPr>
            <a:r>
              <a:rPr lang="en-US" dirty="0"/>
              <a:t>• Saving time; medical terminology, especially abbreviations and acronyms, can be</a:t>
            </a:r>
          </a:p>
          <a:p>
            <a:pPr marL="0" indent="0">
              <a:buNone/>
            </a:pPr>
            <a:r>
              <a:rPr lang="en-US" dirty="0"/>
              <a:t>written down quickly.</a:t>
            </a:r>
          </a:p>
          <a:p>
            <a:pPr marL="0" indent="0">
              <a:buNone/>
            </a:pPr>
            <a:r>
              <a:rPr lang="en-US" dirty="0"/>
              <a:t>• Ensuring all those involved in patient care are communicating using a common</a:t>
            </a:r>
          </a:p>
          <a:p>
            <a:pPr marL="0" indent="0">
              <a:buNone/>
            </a:pPr>
            <a:r>
              <a:rPr lang="en-US" dirty="0"/>
              <a:t>language.</a:t>
            </a:r>
          </a:p>
          <a:p>
            <a:pPr marL="0" indent="0">
              <a:buNone/>
            </a:pPr>
            <a:r>
              <a:rPr lang="en-US" dirty="0"/>
              <a:t>• Allowing you to be more efficient in your work role. For example, making notes and</a:t>
            </a:r>
          </a:p>
          <a:p>
            <a:pPr marL="0" indent="0">
              <a:buNone/>
            </a:pPr>
            <a:r>
              <a:rPr lang="en-US" dirty="0"/>
              <a:t>records quickly and easily.</a:t>
            </a:r>
          </a:p>
          <a:p>
            <a:pPr marL="0" indent="0">
              <a:buNone/>
            </a:pPr>
            <a:r>
              <a:rPr lang="en-US" dirty="0"/>
              <a:t>• Avoid errors that may occur when writing long sentences. The use of acronyms and</a:t>
            </a:r>
          </a:p>
          <a:p>
            <a:pPr marL="0" indent="0">
              <a:buNone/>
            </a:pPr>
            <a:r>
              <a:rPr lang="en-US" dirty="0"/>
              <a:t>abbreviations are less likely to create errors..</a:t>
            </a:r>
          </a:p>
        </p:txBody>
      </p:sp>
      <p:pic>
        <p:nvPicPr>
          <p:cNvPr id="6146" name="Picture 2" descr="Assessment &amp; Reporting - Navigate">
            <a:extLst>
              <a:ext uri="{FF2B5EF4-FFF2-40B4-BE49-F238E27FC236}">
                <a16:creationId xmlns:a16="http://schemas.microsoft.com/office/drawing/2014/main" id="{1756C9AE-7FF7-0246-2A5A-43F447DF3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849FC02-4B28-6296-2E89-5F3EB5C6662E}"/>
              </a:ext>
            </a:extLst>
          </p:cNvPr>
          <p:cNvPicPr>
            <a:picLocks noChangeAspect="1"/>
          </p:cNvPicPr>
          <p:nvPr/>
        </p:nvPicPr>
        <p:blipFill>
          <a:blip r:embed="rId3"/>
          <a:stretch>
            <a:fillRect/>
          </a:stretch>
        </p:blipFill>
        <p:spPr>
          <a:xfrm>
            <a:off x="0" y="1648635"/>
            <a:ext cx="9810427" cy="1265219"/>
          </a:xfrm>
          <a:prstGeom prst="rect">
            <a:avLst/>
          </a:prstGeom>
        </p:spPr>
      </p:pic>
      <p:pic>
        <p:nvPicPr>
          <p:cNvPr id="7" name="Picture 6">
            <a:extLst>
              <a:ext uri="{FF2B5EF4-FFF2-40B4-BE49-F238E27FC236}">
                <a16:creationId xmlns:a16="http://schemas.microsoft.com/office/drawing/2014/main" id="{C1ACB4E7-0808-511D-9D2B-85D25723DDE2}"/>
              </a:ext>
            </a:extLst>
          </p:cNvPr>
          <p:cNvPicPr>
            <a:picLocks noChangeAspect="1"/>
          </p:cNvPicPr>
          <p:nvPr/>
        </p:nvPicPr>
        <p:blipFill>
          <a:blip r:embed="rId3"/>
          <a:stretch>
            <a:fillRect/>
          </a:stretch>
        </p:blipFill>
        <p:spPr>
          <a:xfrm>
            <a:off x="108488" y="3169993"/>
            <a:ext cx="9810427" cy="645829"/>
          </a:xfrm>
          <a:prstGeom prst="rect">
            <a:avLst/>
          </a:prstGeom>
        </p:spPr>
      </p:pic>
      <p:pic>
        <p:nvPicPr>
          <p:cNvPr id="8" name="Picture 7">
            <a:extLst>
              <a:ext uri="{FF2B5EF4-FFF2-40B4-BE49-F238E27FC236}">
                <a16:creationId xmlns:a16="http://schemas.microsoft.com/office/drawing/2014/main" id="{1E4DCB55-0F02-3BD7-F880-8FA986286A6E}"/>
              </a:ext>
            </a:extLst>
          </p:cNvPr>
          <p:cNvPicPr>
            <a:picLocks noChangeAspect="1"/>
          </p:cNvPicPr>
          <p:nvPr/>
        </p:nvPicPr>
        <p:blipFill>
          <a:blip r:embed="rId3"/>
          <a:stretch>
            <a:fillRect/>
          </a:stretch>
        </p:blipFill>
        <p:spPr>
          <a:xfrm>
            <a:off x="0" y="4179487"/>
            <a:ext cx="9810427" cy="2471534"/>
          </a:xfrm>
          <a:prstGeom prst="rect">
            <a:avLst/>
          </a:prstGeom>
        </p:spPr>
      </p:pic>
      <p:pic>
        <p:nvPicPr>
          <p:cNvPr id="13" name="Picture 2">
            <a:hlinkClick r:id="rId4" action="ppaction://hlinksldjump"/>
            <a:extLst>
              <a:ext uri="{FF2B5EF4-FFF2-40B4-BE49-F238E27FC236}">
                <a16:creationId xmlns:a16="http://schemas.microsoft.com/office/drawing/2014/main" id="{2B160546-CCB8-DAA5-CB43-04958552BC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4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4514-4D21-5C25-6307-666B91B1B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016E3-2B5C-FE17-1C51-53644A5D35F4}"/>
              </a:ext>
            </a:extLst>
          </p:cNvPr>
          <p:cNvSpPr>
            <a:spLocks noGrp="1"/>
          </p:cNvSpPr>
          <p:nvPr>
            <p:ph type="title"/>
          </p:nvPr>
        </p:nvSpPr>
        <p:spPr>
          <a:xfrm>
            <a:off x="2857500" y="206979"/>
            <a:ext cx="8610600" cy="816454"/>
          </a:xfrm>
        </p:spPr>
        <p:txBody>
          <a:bodyPr/>
          <a:lstStyle/>
          <a:p>
            <a:r>
              <a:rPr lang="en-US" dirty="0"/>
              <a:t>knowledge questions</a:t>
            </a:r>
            <a:endParaRPr lang="en-AU" dirty="0"/>
          </a:p>
        </p:txBody>
      </p:sp>
      <p:sp>
        <p:nvSpPr>
          <p:cNvPr id="3" name="Content Placeholder 2">
            <a:extLst>
              <a:ext uri="{FF2B5EF4-FFF2-40B4-BE49-F238E27FC236}">
                <a16:creationId xmlns:a16="http://schemas.microsoft.com/office/drawing/2014/main" id="{BAC444F4-C922-5BD7-6650-E21C41645377}"/>
              </a:ext>
            </a:extLst>
          </p:cNvPr>
          <p:cNvSpPr>
            <a:spLocks noGrp="1"/>
          </p:cNvSpPr>
          <p:nvPr>
            <p:ph idx="1"/>
          </p:nvPr>
        </p:nvSpPr>
        <p:spPr>
          <a:xfrm>
            <a:off x="0" y="1410888"/>
            <a:ext cx="12192000" cy="5216024"/>
          </a:xfrm>
        </p:spPr>
        <p:txBody>
          <a:bodyPr>
            <a:noAutofit/>
          </a:bodyPr>
          <a:lstStyle/>
          <a:p>
            <a:pPr marL="0" indent="0">
              <a:buNone/>
            </a:pPr>
            <a:r>
              <a:rPr lang="en-US" sz="1700" dirty="0">
                <a:solidFill>
                  <a:srgbClr val="002060"/>
                </a:solidFill>
              </a:rPr>
              <a:t>15. Explain or expand each of the health and community services terminology below.</a:t>
            </a:r>
          </a:p>
          <a:p>
            <a:pPr marL="0" indent="0">
              <a:buNone/>
            </a:pPr>
            <a:r>
              <a:rPr lang="en-US" sz="1700" dirty="0">
                <a:solidFill>
                  <a:srgbClr val="002060"/>
                </a:solidFill>
              </a:rPr>
              <a:t>COPD                          </a:t>
            </a:r>
            <a:r>
              <a:rPr lang="en-US" sz="1700" dirty="0"/>
              <a:t>Chronic obstructive pulmonary </a:t>
            </a:r>
            <a:r>
              <a:rPr lang="en-US" sz="1700" dirty="0">
                <a:solidFill>
                  <a:srgbClr val="002060"/>
                </a:solidFill>
              </a:rPr>
              <a:t>disease</a:t>
            </a:r>
          </a:p>
          <a:p>
            <a:pPr marL="0" indent="0">
              <a:buNone/>
            </a:pPr>
            <a:r>
              <a:rPr lang="en-US" sz="1700" dirty="0">
                <a:solidFill>
                  <a:srgbClr val="002060"/>
                </a:solidFill>
              </a:rPr>
              <a:t>DM                               </a:t>
            </a:r>
            <a:r>
              <a:rPr lang="en-US" sz="1700" dirty="0"/>
              <a:t>Diabetes Mellitus</a:t>
            </a:r>
          </a:p>
          <a:p>
            <a:pPr marL="0" indent="0">
              <a:buNone/>
            </a:pPr>
            <a:r>
              <a:rPr lang="en-US" sz="1700" dirty="0" err="1">
                <a:solidFill>
                  <a:srgbClr val="002060"/>
                </a:solidFill>
              </a:rPr>
              <a:t>tds</a:t>
            </a:r>
            <a:r>
              <a:rPr lang="en-US" sz="1700" dirty="0">
                <a:solidFill>
                  <a:srgbClr val="002060"/>
                </a:solidFill>
              </a:rPr>
              <a:t>                                </a:t>
            </a:r>
            <a:r>
              <a:rPr lang="en-US" sz="1700" dirty="0"/>
              <a:t>three times a day</a:t>
            </a:r>
          </a:p>
          <a:p>
            <a:pPr marL="0" indent="0">
              <a:buNone/>
            </a:pPr>
            <a:r>
              <a:rPr lang="en-US" sz="1700" dirty="0">
                <a:solidFill>
                  <a:srgbClr val="002060"/>
                </a:solidFill>
              </a:rPr>
              <a:t>MBS                              </a:t>
            </a:r>
            <a:r>
              <a:rPr lang="en-US" sz="1700" dirty="0"/>
              <a:t>Medicare Benefits Schedule</a:t>
            </a:r>
          </a:p>
          <a:p>
            <a:pPr marL="0" indent="0">
              <a:buNone/>
            </a:pPr>
            <a:r>
              <a:rPr lang="en-US" sz="1700" dirty="0">
                <a:solidFill>
                  <a:srgbClr val="002060"/>
                </a:solidFill>
              </a:rPr>
              <a:t>Case Management  </a:t>
            </a:r>
            <a:r>
              <a:rPr lang="en-US" sz="1700" dirty="0"/>
              <a:t>Coordinating &amp; overseeing a patient / client’s care to ensure necessary services and support.</a:t>
            </a:r>
          </a:p>
          <a:p>
            <a:pPr marL="0" indent="0">
              <a:buNone/>
            </a:pPr>
            <a:r>
              <a:rPr lang="en-US" sz="1700" dirty="0">
                <a:solidFill>
                  <a:srgbClr val="002060"/>
                </a:solidFill>
              </a:rPr>
              <a:t>16. Why are factors such as grammar, speed and pronunciation important when communicating verbally?</a:t>
            </a:r>
          </a:p>
          <a:p>
            <a:pPr marL="0" indent="0">
              <a:buNone/>
            </a:pPr>
            <a:r>
              <a:rPr lang="en-US" sz="1700" dirty="0"/>
              <a:t>• To ensure the message is clear; To avoid mixed messages;  To be professional;  To help the listener understand; To give time to the listener to take the information in.</a:t>
            </a:r>
          </a:p>
          <a:p>
            <a:pPr marL="0" indent="0">
              <a:buNone/>
            </a:pPr>
            <a:r>
              <a:rPr lang="en-US" sz="1700" dirty="0">
                <a:solidFill>
                  <a:srgbClr val="002060"/>
                </a:solidFill>
              </a:rPr>
              <a:t>17. For each of the situations below provide guidelines for using and </a:t>
            </a:r>
            <a:r>
              <a:rPr lang="en-US" sz="1700" dirty="0" err="1">
                <a:solidFill>
                  <a:srgbClr val="002060"/>
                </a:solidFill>
              </a:rPr>
              <a:t>recognising</a:t>
            </a:r>
            <a:r>
              <a:rPr lang="en-US" sz="1700" dirty="0">
                <a:solidFill>
                  <a:srgbClr val="002060"/>
                </a:solidFill>
              </a:rPr>
              <a:t> non-verbal communication</a:t>
            </a:r>
          </a:p>
          <a:p>
            <a:pPr marL="0" indent="0">
              <a:buNone/>
            </a:pPr>
            <a:r>
              <a:rPr lang="en-US" sz="1700" dirty="0">
                <a:solidFill>
                  <a:srgbClr val="002060"/>
                </a:solidFill>
              </a:rPr>
              <a:t>In everyday conversations:</a:t>
            </a:r>
          </a:p>
          <a:p>
            <a:pPr marL="0" indent="0">
              <a:buNone/>
            </a:pPr>
            <a:r>
              <a:rPr lang="en-US" sz="1700" dirty="0"/>
              <a:t>Use: Non-verbal cues like facial expressions, gestures, and body language can enhance the understanding and impact of your spoken words. For example, smiling while saying thank you conveys sincerity.</a:t>
            </a:r>
          </a:p>
          <a:p>
            <a:pPr marL="0" indent="0">
              <a:buNone/>
            </a:pPr>
            <a:r>
              <a:rPr lang="en-US" sz="1700" dirty="0" err="1"/>
              <a:t>Recognise</a:t>
            </a:r>
            <a:r>
              <a:rPr lang="en-US" sz="1700" dirty="0"/>
              <a:t>: Pay attention to others' non-verbal cues to better understand their emotions and reactions. A furrowed brow may indicate confusion or concern.</a:t>
            </a:r>
          </a:p>
          <a:p>
            <a:pPr marL="0" indent="0">
              <a:buNone/>
            </a:pPr>
            <a:r>
              <a:rPr lang="en-US" sz="1700" dirty="0"/>
              <a:t>.</a:t>
            </a:r>
          </a:p>
        </p:txBody>
      </p:sp>
      <p:pic>
        <p:nvPicPr>
          <p:cNvPr id="6146" name="Picture 2" descr="Assessment &amp; Reporting - Navigate">
            <a:extLst>
              <a:ext uri="{FF2B5EF4-FFF2-40B4-BE49-F238E27FC236}">
                <a16:creationId xmlns:a16="http://schemas.microsoft.com/office/drawing/2014/main" id="{7E908745-6400-7114-84EC-E409A43E3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9"/>
            <a:ext cx="28575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195C733-6CF1-AF97-8BED-8816E2BD4A1E}"/>
              </a:ext>
            </a:extLst>
          </p:cNvPr>
          <p:cNvPicPr>
            <a:picLocks noChangeAspect="1"/>
          </p:cNvPicPr>
          <p:nvPr/>
        </p:nvPicPr>
        <p:blipFill>
          <a:blip r:embed="rId3"/>
          <a:stretch>
            <a:fillRect/>
          </a:stretch>
        </p:blipFill>
        <p:spPr>
          <a:xfrm>
            <a:off x="2200717" y="1746398"/>
            <a:ext cx="9810427" cy="1744260"/>
          </a:xfrm>
          <a:prstGeom prst="rect">
            <a:avLst/>
          </a:prstGeom>
        </p:spPr>
      </p:pic>
      <p:pic>
        <p:nvPicPr>
          <p:cNvPr id="5" name="Picture 4">
            <a:extLst>
              <a:ext uri="{FF2B5EF4-FFF2-40B4-BE49-F238E27FC236}">
                <a16:creationId xmlns:a16="http://schemas.microsoft.com/office/drawing/2014/main" id="{7D7A539E-14B9-DB59-4352-4B774FB816CF}"/>
              </a:ext>
            </a:extLst>
          </p:cNvPr>
          <p:cNvPicPr>
            <a:picLocks noChangeAspect="1"/>
          </p:cNvPicPr>
          <p:nvPr/>
        </p:nvPicPr>
        <p:blipFill>
          <a:blip r:embed="rId3"/>
          <a:stretch>
            <a:fillRect/>
          </a:stretch>
        </p:blipFill>
        <p:spPr>
          <a:xfrm>
            <a:off x="0" y="3889036"/>
            <a:ext cx="12161004" cy="574473"/>
          </a:xfrm>
          <a:prstGeom prst="rect">
            <a:avLst/>
          </a:prstGeom>
        </p:spPr>
      </p:pic>
      <p:pic>
        <p:nvPicPr>
          <p:cNvPr id="6" name="Picture 5">
            <a:extLst>
              <a:ext uri="{FF2B5EF4-FFF2-40B4-BE49-F238E27FC236}">
                <a16:creationId xmlns:a16="http://schemas.microsoft.com/office/drawing/2014/main" id="{ED2BCD9E-F950-24E7-5C2B-0C9EBA6F438E}"/>
              </a:ext>
            </a:extLst>
          </p:cNvPr>
          <p:cNvPicPr>
            <a:picLocks noChangeAspect="1"/>
          </p:cNvPicPr>
          <p:nvPr/>
        </p:nvPicPr>
        <p:blipFill>
          <a:blip r:embed="rId3"/>
          <a:stretch>
            <a:fillRect/>
          </a:stretch>
        </p:blipFill>
        <p:spPr>
          <a:xfrm>
            <a:off x="0" y="5288011"/>
            <a:ext cx="12161004" cy="1502715"/>
          </a:xfrm>
          <a:prstGeom prst="rect">
            <a:avLst/>
          </a:prstGeom>
        </p:spPr>
      </p:pic>
      <p:pic>
        <p:nvPicPr>
          <p:cNvPr id="11" name="Picture 2">
            <a:hlinkClick r:id="rId4" action="ppaction://hlinksldjump"/>
            <a:extLst>
              <a:ext uri="{FF2B5EF4-FFF2-40B4-BE49-F238E27FC236}">
                <a16:creationId xmlns:a16="http://schemas.microsoft.com/office/drawing/2014/main" id="{8AB0A87E-4DC6-87AC-5036-D391B59DD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3316" y="6293852"/>
            <a:ext cx="547688"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44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6062</TotalTime>
  <Words>11550</Words>
  <Application>Microsoft Office PowerPoint</Application>
  <PresentationFormat>Widescreen</PresentationFormat>
  <Paragraphs>1187</Paragraphs>
  <Slides>106</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106</vt:i4>
      </vt:variant>
    </vt:vector>
  </HeadingPairs>
  <TitlesOfParts>
    <vt:vector size="111" baseType="lpstr">
      <vt:lpstr>Arial</vt:lpstr>
      <vt:lpstr>Calibri</vt:lpstr>
      <vt:lpstr>Century Gothic</vt:lpstr>
      <vt:lpstr>Wingdings</vt:lpstr>
      <vt:lpstr>Vapor Trail</vt:lpstr>
      <vt:lpstr>Communicate and work in health or community service</vt:lpstr>
      <vt:lpstr>CONTENTS</vt:lpstr>
      <vt:lpstr>Communicate Effectively</vt:lpstr>
      <vt:lpstr>1. Small Group Brainstorming Activity - Effective Communication</vt:lpstr>
      <vt:lpstr>1. Small Group Brainstorming Activity - Effective Communication</vt:lpstr>
      <vt:lpstr>Communicate Effectively</vt:lpstr>
      <vt:lpstr>Communicate Effectively</vt:lpstr>
      <vt:lpstr>Communicate Effectively</vt:lpstr>
      <vt:lpstr>Communicate Effectively</vt:lpstr>
      <vt:lpstr>Communicate Effectively</vt:lpstr>
      <vt:lpstr>Communicate Effectively</vt:lpstr>
      <vt:lpstr>Communicate Effectively</vt:lpstr>
      <vt:lpstr>2. Knowledge Application - Active Listening</vt:lpstr>
      <vt:lpstr>Communicate Effectively</vt:lpstr>
      <vt:lpstr>Communicate Effectively</vt:lpstr>
      <vt:lpstr>Communicate Effectively</vt:lpstr>
      <vt:lpstr>Communicate Effectively</vt:lpstr>
      <vt:lpstr>Communicate Effectively</vt:lpstr>
      <vt:lpstr>Communicate Effectively</vt:lpstr>
      <vt:lpstr>Communicate Effectively</vt:lpstr>
      <vt:lpstr>3. Class Game - Listen and Draw</vt:lpstr>
      <vt:lpstr>Communicate Effectively</vt:lpstr>
      <vt:lpstr>Communicate Effectively</vt:lpstr>
      <vt:lpstr>Communicate Effectively</vt:lpstr>
      <vt:lpstr>Communicate Effectively</vt:lpstr>
      <vt:lpstr>Learning checkpoint 1</vt:lpstr>
      <vt:lpstr>Learning checkpoint 1</vt:lpstr>
      <vt:lpstr>Collaborate With Colleagues</vt:lpstr>
      <vt:lpstr>Collaborate With Colleagues</vt:lpstr>
      <vt:lpstr>Collaborate With Colleagues</vt:lpstr>
      <vt:lpstr>Collaborate With Colleagues</vt:lpstr>
      <vt:lpstr>Collaborate With Colleagues</vt:lpstr>
      <vt:lpstr>4. Brainstorm - Allied Health Professionals</vt:lpstr>
      <vt:lpstr>4. Brainstorm - Allied Health Professionals</vt:lpstr>
      <vt:lpstr>4. Brainstorm - Allied Health Professionals</vt:lpstr>
      <vt:lpstr>Collaborate With Colleagues</vt:lpstr>
      <vt:lpstr>Collaborate With Colleagues</vt:lpstr>
      <vt:lpstr>Collaborate With Colleagues</vt:lpstr>
      <vt:lpstr>Collaborate With Colleagues</vt:lpstr>
      <vt:lpstr>Collaborate With Colleagues</vt:lpstr>
      <vt:lpstr>Collaborate With Colleagues</vt:lpstr>
      <vt:lpstr>Collaborate With Colleagues</vt:lpstr>
      <vt:lpstr>5. Research - Terminology and Abbreviations</vt:lpstr>
      <vt:lpstr>Collaborate With Colleagues</vt:lpstr>
      <vt:lpstr>Learning checkpoint 2</vt:lpstr>
      <vt:lpstr>Address Constraints to Communication</vt:lpstr>
      <vt:lpstr>Address Constraints to Communication</vt:lpstr>
      <vt:lpstr>Address Constraints to Communication</vt:lpstr>
      <vt:lpstr>Address Constraints to Communication</vt:lpstr>
      <vt:lpstr>Address Constraints to Communication</vt:lpstr>
      <vt:lpstr>Address Constraints to Communication</vt:lpstr>
      <vt:lpstr>Address Constraints to Communication</vt:lpstr>
      <vt:lpstr>6. Role Play - Influences on Communication</vt:lpstr>
      <vt:lpstr>Address Constraints to Communication</vt:lpstr>
      <vt:lpstr>Address Constraints to Communication</vt:lpstr>
      <vt:lpstr>Address Constraints to Communication</vt:lpstr>
      <vt:lpstr>7. Role Play - Conflict Resolution</vt:lpstr>
      <vt:lpstr>Learning checkpoint 3</vt:lpstr>
      <vt:lpstr>Learning checkpoint 3</vt:lpstr>
      <vt:lpstr>Report Problems to Supervisor</vt:lpstr>
      <vt:lpstr>Report Problems to Supervisor</vt:lpstr>
      <vt:lpstr>Report Problems to Supervisor</vt:lpstr>
      <vt:lpstr>8. Brainstorm - Reporting Breaches</vt:lpstr>
      <vt:lpstr>Learning checkpoint 4</vt:lpstr>
      <vt:lpstr>Complete Workplace  Correspondence and Documentation</vt:lpstr>
      <vt:lpstr>Complete Workplace  Correspondence and Documentation</vt:lpstr>
      <vt:lpstr>Complete Workplace  Correspondence and Documentation</vt:lpstr>
      <vt:lpstr>Complete Workplace  Correspondence and Documentation</vt:lpstr>
      <vt:lpstr>Complete Workplace  Correspondence and Documentation</vt:lpstr>
      <vt:lpstr>Complete Workplace  Correspondence and Documentation</vt:lpstr>
      <vt:lpstr>Complete Workplace  Correspondence and Documentation</vt:lpstr>
      <vt:lpstr>Complete Workplace  Correspondence and Documentation</vt:lpstr>
      <vt:lpstr>9. Knowledge Application - Documenting</vt:lpstr>
      <vt:lpstr>Complete Workplace  Correspondence and Documentation</vt:lpstr>
      <vt:lpstr>10. Watch - Health Records Act 2001</vt:lpstr>
      <vt:lpstr>Complete Workplace  Correspondence and Documentation</vt:lpstr>
      <vt:lpstr>Complete Workplace  Correspondence and Documentation</vt:lpstr>
      <vt:lpstr>Complete Workplace  Correspondence and Documentation</vt:lpstr>
      <vt:lpstr>Learning checkpoint 5</vt:lpstr>
      <vt:lpstr>Contributing to Continuous Improvement</vt:lpstr>
      <vt:lpstr>11. Research - Enhance Your Skills</vt:lpstr>
      <vt:lpstr>11. Research - Enhance Your Skills</vt:lpstr>
      <vt:lpstr>Contributing to Continuous Improvement</vt:lpstr>
      <vt:lpstr>Contributing to Continuous Improvement</vt:lpstr>
      <vt:lpstr>Learning checkpoint 6</vt:lpstr>
      <vt:lpstr>Learning checkpoint 6</vt:lpstr>
      <vt:lpstr>knowledge questions</vt:lpstr>
      <vt:lpstr>knowledge questions</vt:lpstr>
      <vt:lpstr>knowledge questions</vt:lpstr>
      <vt:lpstr>knowledge questions</vt:lpstr>
      <vt:lpstr>knowledge questions</vt:lpstr>
      <vt:lpstr>knowledge questions</vt:lpstr>
      <vt:lpstr>knowledge questions</vt:lpstr>
      <vt:lpstr>knowledge questions</vt:lpstr>
      <vt:lpstr>knowledge questions</vt:lpstr>
      <vt:lpstr>knowledge questions</vt:lpstr>
      <vt:lpstr>knowledge questions</vt:lpstr>
      <vt:lpstr>knowledge questions</vt:lpstr>
      <vt:lpstr>knowledge questions</vt:lpstr>
      <vt:lpstr>knowledge questions</vt:lpstr>
      <vt:lpstr>Practical Observation</vt:lpstr>
      <vt:lpstr>Practical Observation</vt:lpstr>
      <vt:lpstr>Practical Observation</vt:lpstr>
      <vt:lpstr>Practical Observation</vt:lpstr>
      <vt:lpstr>Practical Observation</vt:lpstr>
      <vt:lpstr>Practical Observation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 ZHANG</dc:creator>
  <cp:lastModifiedBy>Lyn ZHANG</cp:lastModifiedBy>
  <cp:revision>169</cp:revision>
  <dcterms:created xsi:type="dcterms:W3CDTF">2024-02-26T21:09:33Z</dcterms:created>
  <dcterms:modified xsi:type="dcterms:W3CDTF">2024-04-22T05:03:40Z</dcterms:modified>
</cp:coreProperties>
</file>