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257" r:id="rId12"/>
    <p:sldId id="258" r:id="rId13"/>
    <p:sldId id="261" r:id="rId14"/>
    <p:sldId id="262" r:id="rId15"/>
    <p:sldId id="259" r:id="rId16"/>
    <p:sldId id="369" r:id="rId17"/>
    <p:sldId id="260" r:id="rId18"/>
    <p:sldId id="264" r:id="rId19"/>
    <p:sldId id="265" r:id="rId20"/>
    <p:sldId id="359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2A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5ABD-B332-2841-AB3E-08C17262723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17A4-00D8-D947-9EBF-341F558B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4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48AB-78B7-4862-A44F-6034F87F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26F2-DAA0-AA42-BD85-C7AB28A5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5A66-5148-4B4B-808B-31B30FD64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8044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7200" dirty="0">
                <a:solidFill>
                  <a:schemeClr val="bg1"/>
                </a:solidFill>
              </a:rPr>
              <a:t>Associations between two categorical variables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A1321-F3BA-E945-83D0-6B7E8BD9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39"/>
            <a:ext cx="12192000" cy="13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DF19-93F7-CB41-B915-0F3F7556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62514"/>
            <a:ext cx="1120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C927D-E040-A741-A6DD-0269D7B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33B9D7B-61FF-20A0-5853-E269B503E67D}"/>
              </a:ext>
            </a:extLst>
          </p:cNvPr>
          <p:cNvSpPr/>
          <p:nvPr/>
        </p:nvSpPr>
        <p:spPr>
          <a:xfrm>
            <a:off x="6834753" y="1689315"/>
            <a:ext cx="2386739" cy="19372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00B5A-AB1D-8BCE-A33F-5875DE70328A}"/>
              </a:ext>
            </a:extLst>
          </p:cNvPr>
          <p:cNvSpPr/>
          <p:nvPr/>
        </p:nvSpPr>
        <p:spPr>
          <a:xfrm rot="15265534">
            <a:off x="695276" y="4373783"/>
            <a:ext cx="2045776" cy="17935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CC86-DB5D-F417-49EF-22D05595B6F6}"/>
              </a:ext>
            </a:extLst>
          </p:cNvPr>
          <p:cNvSpPr txBox="1"/>
          <p:nvPr/>
        </p:nvSpPr>
        <p:spPr>
          <a:xfrm>
            <a:off x="7036231" y="2216258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Explanatory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1131-3A3C-3CE6-CDB2-994EE3D8630D}"/>
              </a:ext>
            </a:extLst>
          </p:cNvPr>
          <p:cNvSpPr txBox="1"/>
          <p:nvPr/>
        </p:nvSpPr>
        <p:spPr>
          <a:xfrm>
            <a:off x="878554" y="4754016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Response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52070-1EFA-DCDC-5C67-FDA2D483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39" y="2086939"/>
            <a:ext cx="2386738" cy="1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DC69-4EAE-CC4B-8580-46C40809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C9AEF-1EA7-4345-8A1F-FCCEA52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26" y="609600"/>
            <a:ext cx="4254500" cy="318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8B476-95EA-4C41-8230-6CB9E1B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09600"/>
            <a:ext cx="386080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9E0FE-1A88-A342-8B07-2BE4C190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2454"/>
            <a:ext cx="12192000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9337-B711-8D47-90C5-63953725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337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3ECDC-E12E-054F-ACBE-76413D02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038"/>
            <a:ext cx="12192000" cy="1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EC0D0-5478-4375-8BCD-56086433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2" y="501226"/>
            <a:ext cx="4860969" cy="39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B50F5-DDCE-4311-813B-F111152EAC09}"/>
              </a:ext>
            </a:extLst>
          </p:cNvPr>
          <p:cNvSpPr txBox="1"/>
          <p:nvPr/>
        </p:nvSpPr>
        <p:spPr>
          <a:xfrm>
            <a:off x="2166079" y="407930"/>
            <a:ext cx="47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GROUPED BAR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B87AD-88DD-4A9D-B6B3-7147566E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50" y="2411067"/>
            <a:ext cx="7670088" cy="394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2C926-D9DE-42CC-B0C6-7B04BAE7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51" y="2260071"/>
            <a:ext cx="3748667" cy="14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93C57-A870-9141-B08C-EC35194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4" y="0"/>
            <a:ext cx="92131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977C-83D3-454D-94EE-155DF0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9" y="3832678"/>
            <a:ext cx="50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059B7-1072-3D46-B848-B5676040CF16}"/>
              </a:ext>
            </a:extLst>
          </p:cNvPr>
          <p:cNvSpPr/>
          <p:nvPr/>
        </p:nvSpPr>
        <p:spPr>
          <a:xfrm>
            <a:off x="348342" y="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Analysing a situation where two categorical variables have multiple categories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DAA29-C969-F44B-81D4-FBDC657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A679D-09CC-6849-8D03-EF93BF7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83" y="461665"/>
            <a:ext cx="7571632" cy="50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C0E04-4115-CA49-8643-69CA830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30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361A-95BA-554E-BC92-585C7B9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67"/>
            <a:ext cx="12192000" cy="29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7BB2-B8A9-424D-A296-F28CBB9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93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94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A48B-2102-4F2D-9BE9-6DED53A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2847729"/>
            <a:ext cx="10865390" cy="181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A53F1-E196-4161-97C5-483779EF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30" y="1254119"/>
            <a:ext cx="4860969" cy="533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C60745-A297-461A-84E5-991E4754F3AE}"/>
              </a:ext>
            </a:extLst>
          </p:cNvPr>
          <p:cNvSpPr txBox="1"/>
          <p:nvPr/>
        </p:nvSpPr>
        <p:spPr>
          <a:xfrm>
            <a:off x="5280198" y="1202830"/>
            <a:ext cx="25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8530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114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6365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9102-BFEA-D74C-A829-767F3359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E570-B6CB-EF49-AE28-6CB52604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7" y="0"/>
            <a:ext cx="9215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FEF34-DC32-AC4F-8C2B-52A37D59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4495800"/>
            <a:ext cx="1065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1494D-3604-D34A-A1F3-AA8C552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57" y="0"/>
            <a:ext cx="9149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B2617-E8CB-9341-8B93-A4E33F5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96" y="1755263"/>
            <a:ext cx="1968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AF321-A0CC-D348-B4CB-8E6E7047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EC14B-BAC1-8042-9C85-6A84E22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ADF6-8CFF-9444-BDA5-2F917B5F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30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C94778"/>
      </a:accent1>
      <a:accent2>
        <a:srgbClr val="B7359D"/>
      </a:accent2>
      <a:accent3>
        <a:srgbClr val="AD47C9"/>
      </a:accent3>
      <a:accent4>
        <a:srgbClr val="6E41BC"/>
      </a:accent4>
      <a:accent5>
        <a:srgbClr val="474DC9"/>
      </a:accent5>
      <a:accent6>
        <a:srgbClr val="3571B7"/>
      </a:accent6>
      <a:hlink>
        <a:srgbClr val="776BC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Comic Sans MS</vt:lpstr>
      <vt:lpstr>Gill Sans MT</vt:lpstr>
      <vt:lpstr>Open Sans</vt:lpstr>
      <vt:lpstr>Wingdings 2</vt:lpstr>
      <vt:lpstr>DividendVTI</vt:lpstr>
      <vt:lpstr>Associations between two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categorical variables</dc:title>
  <dc:creator>Yongmei Zhang</dc:creator>
  <cp:lastModifiedBy>Lyn ZHANG</cp:lastModifiedBy>
  <cp:revision>12</cp:revision>
  <dcterms:created xsi:type="dcterms:W3CDTF">2020-07-17T07:34:44Z</dcterms:created>
  <dcterms:modified xsi:type="dcterms:W3CDTF">2024-12-29T03:54:16Z</dcterms:modified>
</cp:coreProperties>
</file>