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10"/>
  </p:notesMasterIdLst>
  <p:sldIdLst>
    <p:sldId id="256" r:id="rId2"/>
    <p:sldId id="257" r:id="rId3"/>
    <p:sldId id="362" r:id="rId4"/>
    <p:sldId id="263" r:id="rId5"/>
    <p:sldId id="359" r:id="rId6"/>
    <p:sldId id="360" r:id="rId7"/>
    <p:sldId id="361" r:id="rId8"/>
    <p:sldId id="3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479"/>
  </p:normalViewPr>
  <p:slideViewPr>
    <p:cSldViewPr snapToGrid="0" snapToObjects="1">
      <p:cViewPr varScale="1">
        <p:scale>
          <a:sx n="56" d="100"/>
          <a:sy n="56" d="100"/>
        </p:scale>
        <p:origin x="68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FDA408-EBE3-4FFF-B181-52121CC44C8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2505801-6524-4B50-AD6D-CE222BF09B96}">
      <dgm:prSet/>
      <dgm:spPr/>
      <dgm:t>
        <a:bodyPr/>
        <a:lstStyle/>
        <a:p>
          <a:r>
            <a:rPr lang="en-US" dirty="0">
              <a:latin typeface="Comic Sans MS" panose="030F0902030302020204" pitchFamily="66" charset="0"/>
            </a:rPr>
            <a:t>1. Ex8</a:t>
          </a:r>
          <a:r>
            <a:rPr lang="en-AU" dirty="0">
              <a:latin typeface="Comic Sans MS" panose="030F0902030302020204" pitchFamily="66" charset="0"/>
            </a:rPr>
            <a:t>B Q3,4,6,9,10,15</a:t>
          </a:r>
          <a:endParaRPr lang="en-US" dirty="0">
            <a:latin typeface="Comic Sans MS" panose="030F0902030302020204" pitchFamily="66" charset="0"/>
          </a:endParaRPr>
        </a:p>
      </dgm:t>
    </dgm:pt>
    <dgm:pt modelId="{F664BA33-F85F-48D7-A564-D8394F92F3FB}" type="parTrans" cxnId="{68933B17-4191-497B-8B48-CCB54489E637}">
      <dgm:prSet/>
      <dgm:spPr/>
      <dgm:t>
        <a:bodyPr/>
        <a:lstStyle/>
        <a:p>
          <a:endParaRPr lang="en-US"/>
        </a:p>
      </dgm:t>
    </dgm:pt>
    <dgm:pt modelId="{A5CD2530-2B66-466F-AF32-B7FC543B0E93}" type="sibTrans" cxnId="{68933B17-4191-497B-8B48-CCB54489E637}">
      <dgm:prSet/>
      <dgm:spPr/>
      <dgm:t>
        <a:bodyPr/>
        <a:lstStyle/>
        <a:p>
          <a:endParaRPr lang="en-US"/>
        </a:p>
      </dgm:t>
    </dgm:pt>
    <dgm:pt modelId="{7B63A322-A32D-7440-95CC-4C227BD04D22}">
      <dgm:prSet/>
      <dgm:spPr/>
      <dgm:t>
        <a:bodyPr/>
        <a:lstStyle/>
        <a:p>
          <a:r>
            <a:rPr lang="en-US">
              <a:latin typeface="Comic Sans MS" panose="030F0902030302020204" pitchFamily="66" charset="0"/>
            </a:rPr>
            <a:t>2. Summary notes for Homework. </a:t>
          </a:r>
        </a:p>
      </dgm:t>
    </dgm:pt>
    <dgm:pt modelId="{7164EDF1-821B-9F48-8E34-24AA228D5842}" type="parTrans" cxnId="{E489B857-F90D-154D-83E9-BE784D0DE1BC}">
      <dgm:prSet/>
      <dgm:spPr/>
      <dgm:t>
        <a:bodyPr/>
        <a:lstStyle/>
        <a:p>
          <a:endParaRPr lang="en-GB"/>
        </a:p>
      </dgm:t>
    </dgm:pt>
    <dgm:pt modelId="{E3499D71-138A-3D4F-9E73-CB03BBB5C5F4}" type="sibTrans" cxnId="{E489B857-F90D-154D-83E9-BE784D0DE1BC}">
      <dgm:prSet/>
      <dgm:spPr/>
      <dgm:t>
        <a:bodyPr/>
        <a:lstStyle/>
        <a:p>
          <a:endParaRPr lang="en-GB"/>
        </a:p>
      </dgm:t>
    </dgm:pt>
    <dgm:pt modelId="{3E7C0EF7-1BCA-7345-AF56-59CF2AB0A702}" type="pres">
      <dgm:prSet presAssocID="{E8FDA408-EBE3-4FFF-B181-52121CC44C86}" presName="diagram" presStyleCnt="0">
        <dgm:presLayoutVars>
          <dgm:dir/>
          <dgm:resizeHandles val="exact"/>
        </dgm:presLayoutVars>
      </dgm:prSet>
      <dgm:spPr/>
    </dgm:pt>
    <dgm:pt modelId="{8C1331E2-1D41-1F47-B3C8-C1FEFA483753}" type="pres">
      <dgm:prSet presAssocID="{22505801-6524-4B50-AD6D-CE222BF09B96}" presName="node" presStyleLbl="node1" presStyleIdx="0" presStyleCnt="2">
        <dgm:presLayoutVars>
          <dgm:bulletEnabled val="1"/>
        </dgm:presLayoutVars>
      </dgm:prSet>
      <dgm:spPr/>
    </dgm:pt>
    <dgm:pt modelId="{A1143C20-0D1A-4C4C-9520-05581FFC266B}" type="pres">
      <dgm:prSet presAssocID="{A5CD2530-2B66-466F-AF32-B7FC543B0E93}" presName="sibTrans" presStyleCnt="0"/>
      <dgm:spPr/>
    </dgm:pt>
    <dgm:pt modelId="{ECD8FAAA-EC6A-0347-B354-12D2A4126205}" type="pres">
      <dgm:prSet presAssocID="{7B63A322-A32D-7440-95CC-4C227BD04D22}" presName="node" presStyleLbl="node1" presStyleIdx="1" presStyleCnt="2">
        <dgm:presLayoutVars>
          <dgm:bulletEnabled val="1"/>
        </dgm:presLayoutVars>
      </dgm:prSet>
      <dgm:spPr/>
    </dgm:pt>
  </dgm:ptLst>
  <dgm:cxnLst>
    <dgm:cxn modelId="{68933B17-4191-497B-8B48-CCB54489E637}" srcId="{E8FDA408-EBE3-4FFF-B181-52121CC44C86}" destId="{22505801-6524-4B50-AD6D-CE222BF09B96}" srcOrd="0" destOrd="0" parTransId="{F664BA33-F85F-48D7-A564-D8394F92F3FB}" sibTransId="{A5CD2530-2B66-466F-AF32-B7FC543B0E93}"/>
    <dgm:cxn modelId="{E489B857-F90D-154D-83E9-BE784D0DE1BC}" srcId="{E8FDA408-EBE3-4FFF-B181-52121CC44C86}" destId="{7B63A322-A32D-7440-95CC-4C227BD04D22}" srcOrd="1" destOrd="0" parTransId="{7164EDF1-821B-9F48-8E34-24AA228D5842}" sibTransId="{E3499D71-138A-3D4F-9E73-CB03BBB5C5F4}"/>
    <dgm:cxn modelId="{A42FB09C-671F-004B-B6C5-BC66AE73FB1E}" type="presOf" srcId="{E8FDA408-EBE3-4FFF-B181-52121CC44C86}" destId="{3E7C0EF7-1BCA-7345-AF56-59CF2AB0A702}" srcOrd="0" destOrd="0" presId="urn:microsoft.com/office/officeart/2005/8/layout/default"/>
    <dgm:cxn modelId="{1DC144A5-7D96-0645-A6FF-8E79D6C36C75}" type="presOf" srcId="{22505801-6524-4B50-AD6D-CE222BF09B96}" destId="{8C1331E2-1D41-1F47-B3C8-C1FEFA483753}" srcOrd="0" destOrd="0" presId="urn:microsoft.com/office/officeart/2005/8/layout/default"/>
    <dgm:cxn modelId="{945FC9D6-2D58-F84F-BE22-B9953AE227A3}" type="presOf" srcId="{7B63A322-A32D-7440-95CC-4C227BD04D22}" destId="{ECD8FAAA-EC6A-0347-B354-12D2A4126205}" srcOrd="0" destOrd="0" presId="urn:microsoft.com/office/officeart/2005/8/layout/default"/>
    <dgm:cxn modelId="{F48D7E5B-6503-1F4D-B6EF-E48AB23355E6}" type="presParOf" srcId="{3E7C0EF7-1BCA-7345-AF56-59CF2AB0A702}" destId="{8C1331E2-1D41-1F47-B3C8-C1FEFA483753}" srcOrd="0" destOrd="0" presId="urn:microsoft.com/office/officeart/2005/8/layout/default"/>
    <dgm:cxn modelId="{C4D8E544-5F25-5341-B1B2-1B578D9C18C2}" type="presParOf" srcId="{3E7C0EF7-1BCA-7345-AF56-59CF2AB0A702}" destId="{A1143C20-0D1A-4C4C-9520-05581FFC266B}" srcOrd="1" destOrd="0" presId="urn:microsoft.com/office/officeart/2005/8/layout/default"/>
    <dgm:cxn modelId="{34074CAE-155B-C149-9BD5-77C29EFED0E3}" type="presParOf" srcId="{3E7C0EF7-1BCA-7345-AF56-59CF2AB0A702}" destId="{ECD8FAAA-EC6A-0347-B354-12D2A412620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331E2-1D41-1F47-B3C8-C1FEFA483753}">
      <dsp:nvSpPr>
        <dsp:cNvPr id="0" name=""/>
        <dsp:cNvSpPr/>
      </dsp:nvSpPr>
      <dsp:spPr>
        <a:xfrm>
          <a:off x="1698308" y="4325"/>
          <a:ext cx="3615753" cy="21694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>
              <a:latin typeface="Comic Sans MS" panose="030F0902030302020204" pitchFamily="66" charset="0"/>
            </a:rPr>
            <a:t>1. Ex8</a:t>
          </a:r>
          <a:r>
            <a:rPr lang="en-AU" sz="3800" kern="1200" dirty="0">
              <a:latin typeface="Comic Sans MS" panose="030F0902030302020204" pitchFamily="66" charset="0"/>
            </a:rPr>
            <a:t>B Q3,4,6,9,10,15</a:t>
          </a:r>
          <a:endParaRPr lang="en-US" sz="3800" kern="1200" dirty="0">
            <a:latin typeface="Comic Sans MS" panose="030F0902030302020204" pitchFamily="66" charset="0"/>
          </a:endParaRPr>
        </a:p>
      </dsp:txBody>
      <dsp:txXfrm>
        <a:off x="1698308" y="4325"/>
        <a:ext cx="3615753" cy="2169451"/>
      </dsp:txXfrm>
    </dsp:sp>
    <dsp:sp modelId="{ECD8FAAA-EC6A-0347-B354-12D2A4126205}">
      <dsp:nvSpPr>
        <dsp:cNvPr id="0" name=""/>
        <dsp:cNvSpPr/>
      </dsp:nvSpPr>
      <dsp:spPr>
        <a:xfrm>
          <a:off x="1698308" y="2535353"/>
          <a:ext cx="3615753" cy="2169451"/>
        </a:xfrm>
        <a:prstGeom prst="rect">
          <a:avLst/>
        </a:prstGeom>
        <a:solidFill>
          <a:schemeClr val="accent5">
            <a:hueOff val="1526843"/>
            <a:satOff val="4676"/>
            <a:lumOff val="-2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latin typeface="Comic Sans MS" panose="030F0902030302020204" pitchFamily="66" charset="0"/>
            </a:rPr>
            <a:t>2. Summary notes for Homework. </a:t>
          </a:r>
        </a:p>
      </dsp:txBody>
      <dsp:txXfrm>
        <a:off x="1698308" y="2535353"/>
        <a:ext cx="3615753" cy="2169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30T08:25:43.18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93.52808"/>
      <inkml:brushProperty name="anchorY" value="-16722.92773"/>
      <inkml:brushProperty name="scaleFactor" value="0.5"/>
    </inkml:brush>
  </inkml:definitions>
  <inkml:trace contextRef="#ctx0" brushRef="#br0">1690 1 24575,'-17'0'0,"1"0"0,5 4 0,1-3 0,-1 9 0,0-9 0,1 8 0,-1-8 0,1 9 0,-1-9 0,5 8 0,-3-8 0,3 4 0,0-1 0,-3-3 0,8 9 0,-9-9 0,9 8 0,-8-8 0,3 4 0,0-1 0,-3-2 0,8 7 0,-9-8 0,9 8 0,-8-8 0,7 9 0,-7-9 0,8 8 0,-9-8 0,9 8 0,-8-7 0,3 7 0,-4-3 0,-1-1 0,0 5 0,1-9 0,-1 8 0,1-3 0,-1 4 0,1-4 0,4 3 0,-4-8 0,5 9 0,-6-5 0,0 1 0,1 3 0,-1-3 0,1 0 0,-1 3 0,1-8 0,4 9 0,-4-5 0,5 6 0,-6-5 0,5 3 0,-3-3 0,3-1 0,-5 5 0,1-5 0,-1 1 0,1 3 0,-1-3 0,1 5 0,-1-1 0,1 0 0,-1-4 0,5 3 0,-3-3 0,3 4 0,-5-4 0,5 3 0,-3-3 0,3 5 0,-4-1 0,-1 0 0,5 1 0,-3-1 0,3-4 0,0 3 0,-3-3 0,3 4 0,-5 1 0,1-5 0,-1 3 0,5-3 0,-3-1 0,3 5 0,0-5 0,-3 6 0,3-1 0,-5 1 0,6-1 0,-5-4 0,9 3 0,-8-8 0,8 8 0,-4-3 0,0 0 0,4 3 0,-4-3 0,1 0 0,2 3 0,-7-3 0,8 4 0,-9 1 0,5-1 0,-1 0 0,-4 1 0,9-1 0,-8 0 0,3 1 0,-5-1 0,6 1 0,-5-6 0,9 5 0,-8-9 0,7 8 0,-7-3 0,8 4 0,-8-4 0,7 3 0,-7-8 0,8 9 0,-9-5 0,5 1 0,-1 3 0,-4-3 0,9 5 0,-8-6 0,3 5 0,0-5 0,-3 6 0,3-1 0,0 1 0,-3-6 0,3 5 0,0-5 0,-4 6 0,5-1 0,-6 1 0,0-1 0,1 0 0,4 1 0,-3-5 0,8 3 0,-9-8 0,9 8 0,-8-3 0,3 4 0,0 1 0,-4-6 0,9 5 0,-8-5 0,3 6 0,0-1 0,-3 1 0,8-1 0,-9 0 0,9 1 0,-4-1 0,1-4 0,3 3 0,-9-8 0,9 9 0,-8-5 0,7 6 0,-7-5 0,8 3 0,-4-3 0,1-1 0,2 5 0,-7-9 0,8 8 0,-4-3 0,0 0 0,4 3 0,-8-3 0,8 4 0,-9 0 0,9 1 0,-4-1 0,1-4 0,3 3 0,-4-3 0,0 4 0,4 1 0,-4-1 0,1 1 0,2-1 0,-7 0 0,3 1 0,0-1 0,-3 1 0,8-1 0,-9 0 0,9 1 0,-8-1 0,8 0 0,-9 1 0,9-1 0,-8 1 0,8-1 0,-4 0 0,0-4 0,4 3 0,-4-3 0,1 5 0,3-1 0,-9 0 0,9 1 0,-4-1 0,1-4 0,2 3 0,-7-3 0,3 4 0,0 1 0,-3-1 0,8 1 0,-4-1 0,0-4 0,4 3 0,-3-3 0,-1 0 0,4 3 0,-4-3 0,0 4 0,4 0 0,-4 1 0,1-1 0,3 1 0,-4-1 0,0-4 0,4 3 0,-4-3 0,5 4 0,-4 0 0,2 1 0,-2-1 0,4 1 0,-5-1 0,4 0 0,-4 1 0,5-1 0,0 1 0,-4-1 0,2 0 0,-2 1 0,4-1 0,0 1 0,0-1 0,-5 0 0,4 1 0,-4-1 0,5 1 0,0-1 0,0 0 0,-5 1 0,4-1 0,-3 1 0,4-1 0,0 0 0,0 1 0,-5-1 0,4 1 0,-4-1 0,5 0 0,0 1 0,0-1 0,0 1 0,0-1 0,0 0 0,0 1 0,0-1 0,-5-4 0,4 3 0,-4-3 0,5 4 0,0 1 0,-4-1 0,3 0 0,-4 1 0,5-1 0,0 1 0,0-1 0,0 0 0,-5 1 0,4-1 0,-4 1 0,5-1 0,0 0 0,0 1 0,0-1 0,0 1 0,0-1 0,0 0 0,0 1 0,0-1 0,0 1 0,0-1 0,0 0 0,0 1 0,0-1 0,0 1 0,-4-1 0,2 0 0,-2 1 0,4-1 0,0 0 0,0 1 0,0-1 0,0 1 0,0-1 0,0 0 0,-5 1 0,4-1 0,-4 1 0,5-1 0,0 0 0,0 1 0,0-1 0,0 1 0,0-1 0,0 0 0,0 1 0,0-1 0,0 1 0,-4-1 0,2 0 0,-2 1 0,4-1 0,0 1 0,0-1 0,0 0 0,0 1 0,0-1 0,0 1 0,0-1 0,0 0 0,0 1 0,0-1 0,0 1 0,0-1 0,0 0 0,0 1 0,0-1 0,0 0 0,0 1 0,0-1 0,0 1 0,0-1 0,0 0 0,0 1 0,0-1 0,0 1 0,0-1 0,0 0 0,0 1 0,0-1 0,0 1 0,0-1 0,-5 0 0,4 1 0,-4-1 0,5 1 0,0-1 0,0 0 0,0 1 0,0-1 0,0 1 0,-5-1 0,4 0 0,-3 1 0,4-1 0,0 1 0,0-1 0,0 0 0,0 1 0,0-1 0,0 0 0,-5 1 0,4-1 0,-4 1 0,5-1 0,0 0 0,0 1 0,0-1 0,0 1 0,0-1 0,0 0 0,0 1 0,0-1 0,0 1 0,0-1 0,0 0 0,0 1 0,0-1 0,0 1 0,0-1 0,0 0 0,0 1 0,0-1 0,0 1 0,0-1 0,0 0 0,0 1 0,0-1 0,0 1 0,0-1 0,0 0 0,0 1 0,0-1 0,0 1 0,0-1 0,0 0 0,0 1 0,0-1 0,0 0 0,0 1 0,0-1 0,0 1 0,0-1 0,0 0 0,0 1 0,0-1 0,0 1 0,0 5 0,0-5 0,0 5 0,0-5 0,0-1 0,0 1 0,0-1 0,0 0 0,0 1 0,5-1 0,-4 1 0,3-1 0,-4 0 0,5 1 0,-4-1 0,4 1 0,-1-1 0,-2 0 0,7 1 0,-8-1 0,4 1 0,-1-6 0,-3 5 0,4-5 0,0 6 0,-4-1 0,8-4 0,-8 3 0,4-3 0,-1 0 0,-2 3 0,7-3 0,-8 4 0,8-4 0,-8 3 0,9-3 0,-9 4 0,8-4 0,-3 3 0,4-3 0,1 4 0,-1 1 0,0-5 0,-4 3 0,3-8 0,-7 8 0,7-8 0,-8 9 0,8-9 0,-8 8 0,9-8 0,-5 8 0,6-3 0,-1 5 0,1-6 0,-6 5 0,5-5 0,-5 6 0,6-1 0,-6 1 0,5-6 0,-9 5 0,8-9 0,-8 8 0,8-8 0,-7 8 0,7-7 0,-8 7 0,8-8 0,-8 8 0,9-8 0,-9 9 0,3-5 0,-4 6 0,5-6 0,-4 5 0,4-4 0,-5 4 0,4 0 0,-2 1 0,7-1 0,-8 0 0,4 1 0,-1-1 0,-3 1 0,9-1 0,-9 0 0,8 1 0,-8-1 0,8 1 0,-7-1 0,2 0 0,1-4 0,-4 3 0,8-3 0,-8 5 0,9-1 0,-9 0 0,8-4 0,-8 3 0,8-3 0,-3 5 0,0-1 0,3-4 0,-8 3 0,9-8 0,-9 8 0,8-7 0,-3 2 0,0 1 0,3-4 0,-8 8 0,8-8 0,-8-1 0,4-11 0,-5-7 0,0 5 0,0 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30T08:25:52.25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571.46484"/>
      <inkml:brushProperty name="anchorY" value="-33406.00781"/>
      <inkml:brushProperty name="scaleFactor" value="0.5"/>
    </inkml:brush>
  </inkml:definitions>
  <inkml:trace contextRef="#ctx0" brushRef="#br0">1188 0 24575,'11'0'0,"-1"0"0,6 0 0,-4 0 0,4 0 0,-6 0 0,6 0 0,-4 5 0,4-4 0,-6 8 0,1-3 0,-1 0 0,1 3 0,-1-3 0,0 0 0,1 3 0,-5-3 0,3 4 0,-3 1 0,-1-1 0,5 0 0,-5 1 0,1-1 0,3 1 0,-8-1 0,9 0 0,-4 1 0,-1-1 0,5-4 0,-5 3 0,1-3 0,3 4 0,-3 1 0,0-1 0,3 0 0,-3-4 0,4 3 0,-4-3 0,3 0 0,-8 3 0,9-3 0,-9 4 0,8 1 0,-8-1 0,8-4 0,-7 3 0,2-3 0,1 4 0,-4 1 0,4-1 0,-5 1 0,4-1 0,-3 0 0,4 1 0,-5-1 0,0 1 0,5-1 0,-4 0 0,3 1 0,1-1 0,-4 1 0,4-1 0,-5 0 0,4 1 0,-2 5 0,2-4 0,-4 4 0,0-6 0,0 0 0,5 1 0,-4-1 0,4 0 0,-5 1 0,0-1 0,0 1 0,0-1 0,0 0 0,0 1 0,0-1 0,4 1 0,-3-1 0,4 0 0,-5 1 0,0-1 0,0 1 0,0-1 0,0 0 0,0 1 0,0-1 0,0 1 0,5-6 0,-4 5 0,3-5 0,-4 6 0,0-1 0,0 1 0,0-1 0,0 0 0,5-4 0,-4 3 0,4-3 0,-5 5 0,0-1 0,4-4 0,-2 3 0,2-3 0,-4 4 0,0 0 0,0 1 0,0-1 0,0 1 0,5-6 0,-4 5 0,4-5 0,-5 6 0,0-1 0,0 1 0,4-6 0,-3 5 0,4-5 0,-5 6 0,0-1 0,0 1 0,5-1 0,-4 0 0,3 1 0,-4-1 0,5 1 0,-4-1 0,4 0 0,-5 1 0,0-1 0,4 1 0,-2-1 0,2 0 0,-4 1 0,0-1 0,5 1 0,-4-1 0,4 0 0,-5 1 0,0-1 0,0 1 0,0-1 0,0 0 0,0 1 0,0-1 0,0 0 0,0 1 0,0-1 0,0 1 0,0-1 0,0 0 0,0 1 0,0-1 0,0 1 0,0-1 0,0 0 0,0 1 0,0-1 0,0 1 0,0-1 0,0 0 0,0 1 0,0-1 0,0 1 0,0-1 0,0 0 0,0 1 0,0-1 0,0 1 0,0-1 0,0 0 0,0 1 0,0-1 0,0 1 0,0-1 0,0 0 0,0 1 0,0-1 0,0 0 0,0 1 0,0-1 0,0 1 0,0-1 0,0 0 0,0 1 0,0-1 0,0 1 0,0-1 0,0 0 0,0 1 0,0-1 0,0 1 0,0-1 0,0 0 0,0 1 0,0-1 0,0 1 0,0-1 0,0 0 0,0 1 0,-5-1 0,4 1 0,-4-1 0,5 0 0,0 1 0,0-1 0,0 1 0,-5-6 0,4 5 0,-4-5 0,5 6 0,0-1 0,0 1 0,0-1 0,0 0 0,-4-4 0,3 3 0,-4-3 0,5 4 0,0 1 0,0-1 0,0 1 0,0-1 0,-5 0 0,4 1 0,-4-1 0,5 1 0,0-1 0,0 0 0,-4-4 0,2 3 0,-2-3 0,4 5 0,0-1 0,0 0 0,0 1 0,-5-5 0,4 3 0,-4-3 0,5 4 0,0 0 0,0 1 0,0-1 0,0 6 0,0 2 0,0 5 0,0 0 0,0 0 0,0 0 0,0 0 0,0 0 0,0 0 0,0-1 0,0 1 0,0-5 0,-10 3 0,7-9 0,-7 10 0,10-10 0,0 4 0,0-6 0,0 0 0,0 1 0,0-1 0,-5 1 0,4-1 0,-3 0 0,4 1 0,-5-1 0,4 1 0,-4-1 0,0 0 0,4 1 0,-4-1 0,1 1 0,3-1 0,-4 0 0,0 1 0,4-1 0,-4 1 0,1-1 0,2 0 0,-2 1 0,-1-1 0,4 1 0,-4-1 0,1 0 0,2 1 0,-2-1 0,4 0 0,-5 1 0,4-1 0,-4 1 0,5-1 0,0 0 0,-5-4 0,4 3 0,-3-3 0,4 5 0,0-1 0,-5 0 0,4 1 0,-4-1 0,0 1 0,4-1 0,-4 0 0,1 1 0,3-1 0,-9 1 0,9-1 0,-4 0 0,1 1 0,3-1 0,-4 1 0,0-1 0,4 0 0,-4 1 0,1-5 0,2 3 0,-2-3 0,-1-1 0,4 5 0,-4-5 0,0 1 0,4 3 0,-8-3 0,8 4 0,-4 1 0,0-1 0,4 1 0,-3-1 0,-1 0 0,4 1 0,-9-1 0,9 1 0,-4-1 0,1-4 0,3 3 0,-9-3 0,9 4 0,-4 1 0,1-1 0,-2 0 0,0 1 0,1-1 0,0 1 0,4-1 0,-8 0 0,8 1 0,-9-1 0,9 1 0,-8-6 0,8 5 0,-4-5 0,5 6 0,-5-5 0,4 3 0,-4-3 0,1-1 0,3 5 0,-4-5 0,0 6 0,4-1 0,-4 1 0,1-6 0,2 5 0,-2-5 0,-1 6 0,4-1 0,-8 0 0,7 1 0,-7-1 0,8 1 0,-9-6 0,9 5 0,-3-5 0,-1 1 0,4 3 0,-9-3 0,9 5 0,-4-1 0,1 0 0,3 1 0,-4-1 0,0-4 0,4 3 0,-4-3 0,1 0 0,2 3 0,-2-3 0,-1 0 0,4 3 0,-8-3 0,7 4 0,-2 0 0,-1-4 0,4 3 0,-4-3 0,0 0 0,4 3 0,-3-3 0,-1 0 0,4 3 0,-9-3 0,4 4 0,1 1 0,-5-6 0,9 5 0,-8-5 0,3 1 0,-5-1 0,5 5 0,2 3 0,-7 10 0,4 0 0,-10 0 0,6-6 0,4-1 0,-2 0 0,3-4 0,-5 4 0,0-6 0,0 6 0,0-4 0,0 10 0,0-11 0,0 11 0,0-10 0,4 9 0,-2-9 0,3 10 0,-5-10 0,0 9 0,0-9 0,5 4 0,-4-6 0,4 1 0,-4-1 0,-1 1 0,5-1 0,-3 0 0,8 1 0,-9-1 0,9 1 0,-8-6 0,3 5 0,-5-5 0,1 6 0,-1-1 0,5 0 0,-3-4 0,3 4 0,0-5 0,-3 1 0,3 3 0,-4-8 0,4 9 0,-4-9 0,4 8 0,-4-3 0,-1 0 0,1 3 0,-1-8 0,5 8 0,-3-8 0,8 9 0,-9-9 0,5 8 0,-6-8 0,0 8 0,1-7 0,4 7 0,-3-8 0,3 4 0,-5-1 0,1-3 0,-1 9 0,1-9 0,4 8 0,-4-8 0,5 8 0,-6-7 0,0 7 0,1-8 0,-1 8 0,1-8 0,-1 9 0,1-9 0,-1 3 0,1 1 0,-1-4 0,0 4 0,1-5 0,-1 4 0,1-2 0,-1 2 0,1-4 0,-1 0 0,1 0 0,-1 0 0,0 0 0,1 5 0,-1-4 0,1 4 0,-1-5 0,1 0 0,-1 0 0,1 0 0,-1 0 0,1 0 0,-1 4 0,0-3 0,1 4 0,-1-5 0,1 0 0,4 5 0,-3-4 0,3 3 0,-5-4 0,1 0 0,4 5 0,-4-4 0,4 4 0,-4-5 0,-1 0 0,1 0 0,4 4 0,-3-2 0,3 2 0,0-4 0,1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30T08:26:03.10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017.60059"/>
      <inkml:brushProperty name="anchorY" value="-50274.14063"/>
      <inkml:brushProperty name="scaleFactor" value="0.5"/>
    </inkml:brush>
  </inkml:definitions>
  <inkml:trace contextRef="#ctx0" brushRef="#br0">1 0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30T08:26:04.01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773.29492"/>
      <inkml:brushProperty name="anchorY" value="-66819.42188"/>
      <inkml:brushProperty name="scaleFactor" value="0.5"/>
    </inkml:brush>
  </inkml:definitions>
  <inkml:trace contextRef="#ctx0" brushRef="#br0">0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AD6CD-8ADA-CF42-A6DD-3144605E523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DDCCF-1C64-1A4A-84A7-610B3B3CD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30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https://www.transum.org/software/SW/Starter_of_the_day/students/Anagrams.asp?Level=2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DDCCF-1C64-1A4A-84A7-610B3B3CD2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58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>
            <a:extLst>
              <a:ext uri="{FF2B5EF4-FFF2-40B4-BE49-F238E27FC236}">
                <a16:creationId xmlns:a16="http://schemas.microsoft.com/office/drawing/2014/main" id="{804EF98F-B712-8248-9E7E-D9B564143A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Notes Placeholder 2">
            <a:extLst>
              <a:ext uri="{FF2B5EF4-FFF2-40B4-BE49-F238E27FC236}">
                <a16:creationId xmlns:a16="http://schemas.microsoft.com/office/drawing/2014/main" id="{7C6D221C-DC71-1B40-9597-674A604E8A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6083" name="Slide Number Placeholder 3">
            <a:extLst>
              <a:ext uri="{FF2B5EF4-FFF2-40B4-BE49-F238E27FC236}">
                <a16:creationId xmlns:a16="http://schemas.microsoft.com/office/drawing/2014/main" id="{121CDE5D-C119-CE4A-BC98-934BCB5863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AE10C5-5E39-F745-8437-407B011E82D6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79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50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7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6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2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6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4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1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65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3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6" r:id="rId6"/>
    <p:sldLayoutId id="2147483681" r:id="rId7"/>
    <p:sldLayoutId id="2147483682" r:id="rId8"/>
    <p:sldLayoutId id="2147483683" r:id="rId9"/>
    <p:sldLayoutId id="2147483685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35.png"/><Relationship Id="rId3" Type="http://schemas.openxmlformats.org/officeDocument/2006/relationships/image" Target="../media/image6.png"/><Relationship Id="rId7" Type="http://schemas.openxmlformats.org/officeDocument/2006/relationships/image" Target="../media/image32.png"/><Relationship Id="rId12" Type="http://schemas.openxmlformats.org/officeDocument/2006/relationships/customXml" Target="../ink/ink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11" Type="http://schemas.openxmlformats.org/officeDocument/2006/relationships/image" Target="../media/image34.png"/><Relationship Id="rId5" Type="http://schemas.openxmlformats.org/officeDocument/2006/relationships/image" Target="../media/image31.png"/><Relationship Id="rId10" Type="http://schemas.openxmlformats.org/officeDocument/2006/relationships/customXml" Target="../ink/ink3.xml"/><Relationship Id="rId4" Type="http://schemas.openxmlformats.org/officeDocument/2006/relationships/image" Target="../media/image30.png"/><Relationship Id="rId9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0EEBF0C3-35DB-4C76-9221-910B5470B9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7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3473CF9-37EB-43E7-89EF-D2D1C53D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4638503"/>
            <a:ext cx="8384770" cy="1332634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3B2653-DBFF-E34E-AD84-12F8E4EFB7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6114" y="4727173"/>
            <a:ext cx="12308093" cy="868823"/>
          </a:xfrm>
        </p:spPr>
        <p:txBody>
          <a:bodyPr anchor="ctr">
            <a:normAutofit/>
          </a:bodyPr>
          <a:lstStyle/>
          <a:p>
            <a:pPr algn="ctr"/>
            <a:r>
              <a:rPr lang="en-AU" sz="4000" b="1" dirty="0"/>
              <a:t>8B Graphs, networks and matrices</a:t>
            </a:r>
            <a:endParaRPr lang="en-US" sz="40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6B4EF9-43BA-4655-A6FF-1D8E21574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562823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26301F-607D-4C4F-AA7C-A47A1A403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5738" y="5680637"/>
            <a:ext cx="6960524" cy="598516"/>
          </a:xfrm>
        </p:spPr>
        <p:txBody>
          <a:bodyPr anchor="ctr">
            <a:norm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</a:rPr>
              <a:t>Lesson 8B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09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indoor, monitor, black, sitting&#10;&#10;Description automatically generated">
            <a:extLst>
              <a:ext uri="{FF2B5EF4-FFF2-40B4-BE49-F238E27FC236}">
                <a16:creationId xmlns:a16="http://schemas.microsoft.com/office/drawing/2014/main" id="{40609175-EAD7-4D21-9E60-52387B4356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23" r="3637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4030DF-B194-814F-BC13-0261F0872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Autofit/>
          </a:bodyPr>
          <a:lstStyle/>
          <a:p>
            <a:r>
              <a:rPr lang="en-US" dirty="0"/>
              <a:t>Learning Intentions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FED52-C2DE-DB4D-A5AC-05A6D8C42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885059"/>
            <a:ext cx="3731006" cy="3207258"/>
          </a:xfrm>
        </p:spPr>
        <p:txBody>
          <a:bodyPr anchor="t">
            <a:normAutofit/>
          </a:bodyPr>
          <a:lstStyle/>
          <a:p>
            <a:r>
              <a:rPr lang="en-AU" dirty="0"/>
              <a:t>Graphs, networks and matrices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72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310C5C1-C007-67F9-6122-10866B8EC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48" y="443690"/>
            <a:ext cx="11633591" cy="29853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F92CA37-5429-EB1F-3990-9458F2EB3A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0927" y="4306570"/>
            <a:ext cx="6960608" cy="228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18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2A19D-480F-B341-92B8-51C5FD3C8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256033"/>
            <a:ext cx="10168128" cy="1179576"/>
          </a:xfrm>
        </p:spPr>
        <p:txBody>
          <a:bodyPr/>
          <a:lstStyle/>
          <a:p>
            <a:r>
              <a:rPr lang="en-US" dirty="0"/>
              <a:t>Adjacency matrices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8187C-C5F6-C341-A8C1-12B3B8B1E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304" y="1435609"/>
            <a:ext cx="10168128" cy="3694176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adjacency matrix </a:t>
            </a:r>
            <a:r>
              <a:rPr lang="en-US" dirty="0"/>
              <a:t>is a square matrix that uses a zero or an integer to record the number of edges connecting each pair of vertices in the graph.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440C16-D42D-EF44-AEAF-D332CD050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50" y="3282697"/>
            <a:ext cx="4838700" cy="3162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C370C9-E158-7B4E-B56C-E9E4E36F4C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9632" y="3122900"/>
            <a:ext cx="4838700" cy="31864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70271A-7356-EF46-8AD2-C6502A9A1C5E}"/>
              </a:ext>
            </a:extLst>
          </p:cNvPr>
          <p:cNvSpPr txBox="1"/>
          <p:nvPr/>
        </p:nvSpPr>
        <p:spPr>
          <a:xfrm>
            <a:off x="8113487" y="3875314"/>
            <a:ext cx="551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89B24B-58A7-384D-9572-85AD1C896A31}"/>
              </a:ext>
            </a:extLst>
          </p:cNvPr>
          <p:cNvCxnSpPr/>
          <p:nvPr/>
        </p:nvCxnSpPr>
        <p:spPr>
          <a:xfrm>
            <a:off x="1480457" y="3875314"/>
            <a:ext cx="3483429" cy="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A3F8306-7F22-B14E-AD4D-E8D58CCCAC25}"/>
              </a:ext>
            </a:extLst>
          </p:cNvPr>
          <p:cNvSpPr txBox="1"/>
          <p:nvPr/>
        </p:nvSpPr>
        <p:spPr>
          <a:xfrm>
            <a:off x="10370334" y="3875314"/>
            <a:ext cx="41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8BB2D6B-53D4-9A4D-B39D-790C7C025F32}"/>
                  </a:ext>
                </a:extLst>
              </p:cNvPr>
              <p:cNvSpPr txBox="1"/>
              <p:nvPr/>
            </p:nvSpPr>
            <p:spPr>
              <a:xfrm>
                <a:off x="226630" y="4398534"/>
                <a:ext cx="64357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AU" sz="28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8BB2D6B-53D4-9A4D-B39D-790C7C025F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30" y="4398534"/>
                <a:ext cx="643574" cy="523220"/>
              </a:xfrm>
              <a:prstGeom prst="rect">
                <a:avLst/>
              </a:prstGeom>
              <a:blipFill>
                <a:blip r:embed="rId4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4BED415-6784-A244-A4FD-EB7A99486380}"/>
                  </a:ext>
                </a:extLst>
              </p:cNvPr>
              <p:cNvSpPr txBox="1"/>
              <p:nvPr/>
            </p:nvSpPr>
            <p:spPr>
              <a:xfrm>
                <a:off x="1480457" y="4716130"/>
                <a:ext cx="64357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AU" sz="28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4BED415-6784-A244-A4FD-EB7A99486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57" y="4716130"/>
                <a:ext cx="643574" cy="523220"/>
              </a:xfrm>
              <a:prstGeom prst="rect">
                <a:avLst/>
              </a:prstGeom>
              <a:blipFill>
                <a:blip r:embed="rId5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4C862D96-2A08-124F-85B6-30784797264B}"/>
                  </a:ext>
                </a:extLst>
              </p14:cNvPr>
              <p14:cNvContentPartPr/>
              <p14:nvPr/>
            </p14:nvContentPartPr>
            <p14:xfrm>
              <a:off x="745091" y="3941851"/>
              <a:ext cx="608760" cy="16984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4C862D96-2A08-124F-85B6-30784797264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7091" y="3924211"/>
                <a:ext cx="644400" cy="173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7F50CE3-42A4-DE4A-B017-E2ECB33D0D7B}"/>
                  </a:ext>
                </a:extLst>
              </p14:cNvPr>
              <p14:cNvContentPartPr/>
              <p14:nvPr/>
            </p14:nvContentPartPr>
            <p14:xfrm>
              <a:off x="1003931" y="3945811"/>
              <a:ext cx="627840" cy="17424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7F50CE3-42A4-DE4A-B017-E2ECB33D0D7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85931" y="3927811"/>
                <a:ext cx="663480" cy="1778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B8E5C364-68A9-F242-9084-25E5AC1AA468}"/>
              </a:ext>
            </a:extLst>
          </p:cNvPr>
          <p:cNvGrpSpPr/>
          <p:nvPr/>
        </p:nvGrpSpPr>
        <p:grpSpPr>
          <a:xfrm>
            <a:off x="1586771" y="4608571"/>
            <a:ext cx="54360" cy="48960"/>
            <a:chOff x="1586771" y="4608571"/>
            <a:chExt cx="54360" cy="489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2432CB6A-070B-6241-9ED9-79B8E4118368}"/>
                    </a:ext>
                  </a:extLst>
                </p14:cNvPr>
                <p14:cNvContentPartPr/>
                <p14:nvPr/>
              </p14:nvContentPartPr>
              <p14:xfrm>
                <a:off x="1640771" y="4657171"/>
                <a:ext cx="360" cy="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2432CB6A-070B-6241-9ED9-79B8E411836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623131" y="463917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71940DE-B582-1B4B-887C-33FC4D5FBE9A}"/>
                    </a:ext>
                  </a:extLst>
                </p14:cNvPr>
                <p14:cNvContentPartPr/>
                <p14:nvPr/>
              </p14:nvContentPartPr>
              <p14:xfrm>
                <a:off x="1586771" y="4608571"/>
                <a:ext cx="360" cy="3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71940DE-B582-1B4B-887C-33FC4D5FBE9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568771" y="459057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6D7ECBD-1F33-5B4A-9CD1-2473DE170150}"/>
              </a:ext>
            </a:extLst>
          </p:cNvPr>
          <p:cNvSpPr txBox="1"/>
          <p:nvPr/>
        </p:nvSpPr>
        <p:spPr>
          <a:xfrm>
            <a:off x="1586771" y="4716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435CFF-DA6E-5A4E-A02F-82C329BEDE9A}"/>
              </a:ext>
            </a:extLst>
          </p:cNvPr>
          <p:cNvSpPr txBox="1"/>
          <p:nvPr/>
        </p:nvSpPr>
        <p:spPr>
          <a:xfrm>
            <a:off x="9194801" y="5064913"/>
            <a:ext cx="551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C000"/>
                </a:solidFill>
              </a:rPr>
              <a:t>1</a:t>
            </a: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45C47F74-FAB5-FB49-A6CB-D1E58AACEDBA}"/>
              </a:ext>
            </a:extLst>
          </p:cNvPr>
          <p:cNvSpPr/>
          <p:nvPr/>
        </p:nvSpPr>
        <p:spPr>
          <a:xfrm>
            <a:off x="4165601" y="5644669"/>
            <a:ext cx="740229" cy="756786"/>
          </a:xfrm>
          <a:prstGeom prst="donut">
            <a:avLst>
              <a:gd name="adj" fmla="val 330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A7DCA12-1756-994F-8D4A-23F4D7C4249F}"/>
              </a:ext>
            </a:extLst>
          </p:cNvPr>
          <p:cNvSpPr txBox="1"/>
          <p:nvPr/>
        </p:nvSpPr>
        <p:spPr>
          <a:xfrm>
            <a:off x="6985064" y="3862659"/>
            <a:ext cx="551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84301CC-9059-9345-B1F0-139EB6485E64}"/>
              </a:ext>
            </a:extLst>
          </p:cNvPr>
          <p:cNvSpPr/>
          <p:nvPr/>
        </p:nvSpPr>
        <p:spPr>
          <a:xfrm>
            <a:off x="1272896" y="3833631"/>
            <a:ext cx="206900" cy="1323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5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9" grpId="0"/>
      <p:bldP spid="20" grpId="0" animBg="1"/>
      <p:bldP spid="21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33960-76C7-4909-97B6-0ECDFD361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a graph from an adjacency matrix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B4B7FC-5903-40D3-87F2-337BC90AF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166" y="1892292"/>
            <a:ext cx="3296110" cy="2105319"/>
          </a:xfrm>
          <a:prstGeom prst="rect">
            <a:avLst/>
          </a:prstGeom>
        </p:spPr>
      </p:pic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E59DB746-A2CC-4F56-BA3D-5E5EAC637718}"/>
              </a:ext>
            </a:extLst>
          </p:cNvPr>
          <p:cNvSpPr/>
          <p:nvPr/>
        </p:nvSpPr>
        <p:spPr>
          <a:xfrm>
            <a:off x="6050281" y="3297482"/>
            <a:ext cx="45719" cy="45719"/>
          </a:xfrm>
          <a:prstGeom prst="flowChartConnector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130C5F3A-046D-47C8-A13A-4D14102B56B1}"/>
              </a:ext>
            </a:extLst>
          </p:cNvPr>
          <p:cNvSpPr/>
          <p:nvPr/>
        </p:nvSpPr>
        <p:spPr>
          <a:xfrm>
            <a:off x="10619368" y="5836991"/>
            <a:ext cx="45719" cy="45719"/>
          </a:xfrm>
          <a:prstGeom prst="flowChartConnector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6B712A18-7F8E-4BD4-A442-587B43C5EB72}"/>
              </a:ext>
            </a:extLst>
          </p:cNvPr>
          <p:cNvSpPr/>
          <p:nvPr/>
        </p:nvSpPr>
        <p:spPr>
          <a:xfrm>
            <a:off x="7658911" y="5448459"/>
            <a:ext cx="45719" cy="45719"/>
          </a:xfrm>
          <a:prstGeom prst="flowChartConnector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79CF1622-03FA-437C-A556-B94D8C6A46AF}"/>
              </a:ext>
            </a:extLst>
          </p:cNvPr>
          <p:cNvSpPr/>
          <p:nvPr/>
        </p:nvSpPr>
        <p:spPr>
          <a:xfrm>
            <a:off x="9562289" y="4666357"/>
            <a:ext cx="45719" cy="45719"/>
          </a:xfrm>
          <a:prstGeom prst="flowChartConnector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57213DA2-AFD1-418D-94E3-FC50D4D86D67}"/>
              </a:ext>
            </a:extLst>
          </p:cNvPr>
          <p:cNvSpPr/>
          <p:nvPr/>
        </p:nvSpPr>
        <p:spPr>
          <a:xfrm>
            <a:off x="5570706" y="5110587"/>
            <a:ext cx="45719" cy="45719"/>
          </a:xfrm>
          <a:prstGeom prst="flowChartConnector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30782A-2380-4F33-8547-BEB64D5FF309}"/>
              </a:ext>
            </a:extLst>
          </p:cNvPr>
          <p:cNvSpPr txBox="1"/>
          <p:nvPr/>
        </p:nvSpPr>
        <p:spPr>
          <a:xfrm>
            <a:off x="5836596" y="2743201"/>
            <a:ext cx="440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</a:t>
            </a:r>
            <a:endParaRPr lang="en-AU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49953F-6412-46F6-9DC4-1FA2AE3A26EA}"/>
              </a:ext>
            </a:extLst>
          </p:cNvPr>
          <p:cNvSpPr txBox="1"/>
          <p:nvPr/>
        </p:nvSpPr>
        <p:spPr>
          <a:xfrm>
            <a:off x="10839902" y="5672920"/>
            <a:ext cx="440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endParaRPr lang="en-AU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DF82D8-6124-457A-8778-D3686D1DEADB}"/>
              </a:ext>
            </a:extLst>
          </p:cNvPr>
          <p:cNvSpPr txBox="1"/>
          <p:nvPr/>
        </p:nvSpPr>
        <p:spPr>
          <a:xfrm>
            <a:off x="9831582" y="4684653"/>
            <a:ext cx="440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  <a:endParaRPr lang="en-AU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97293A-D374-492B-96EA-044644D54272}"/>
              </a:ext>
            </a:extLst>
          </p:cNvPr>
          <p:cNvSpPr txBox="1"/>
          <p:nvPr/>
        </p:nvSpPr>
        <p:spPr>
          <a:xfrm>
            <a:off x="7114160" y="5692055"/>
            <a:ext cx="440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</a:t>
            </a:r>
            <a:endParaRPr lang="en-AU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7E8F66-01BF-4A0B-9C86-199EBEAD9308}"/>
              </a:ext>
            </a:extLst>
          </p:cNvPr>
          <p:cNvSpPr txBox="1"/>
          <p:nvPr/>
        </p:nvSpPr>
        <p:spPr>
          <a:xfrm>
            <a:off x="5130042" y="5471318"/>
            <a:ext cx="440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</a:t>
            </a:r>
            <a:endParaRPr lang="en-AU" sz="2400" dirty="0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91D3BED8-0667-49A2-92B9-A36F27013CD9}"/>
              </a:ext>
            </a:extLst>
          </p:cNvPr>
          <p:cNvSpPr/>
          <p:nvPr/>
        </p:nvSpPr>
        <p:spPr>
          <a:xfrm>
            <a:off x="3132306" y="3204866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0F21DC54-BC65-4C98-9A13-009DF76803E3}"/>
              </a:ext>
            </a:extLst>
          </p:cNvPr>
          <p:cNvSpPr/>
          <p:nvPr/>
        </p:nvSpPr>
        <p:spPr>
          <a:xfrm>
            <a:off x="7008612" y="5475649"/>
            <a:ext cx="893000" cy="814122"/>
          </a:xfrm>
          <a:prstGeom prst="flowChartConnector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C35451F4-316D-4E04-BD77-4ADD628F6A63}"/>
              </a:ext>
            </a:extLst>
          </p:cNvPr>
          <p:cNvSpPr/>
          <p:nvPr/>
        </p:nvSpPr>
        <p:spPr>
          <a:xfrm>
            <a:off x="2525950" y="2540140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E31CDE68-4B02-40CD-8141-059F3FB73BC5}"/>
              </a:ext>
            </a:extLst>
          </p:cNvPr>
          <p:cNvSpPr/>
          <p:nvPr/>
        </p:nvSpPr>
        <p:spPr>
          <a:xfrm>
            <a:off x="1903382" y="2870886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05F77DD-5F8C-4828-870F-E68A3A12CE32}"/>
              </a:ext>
            </a:extLst>
          </p:cNvPr>
          <p:cNvCxnSpPr>
            <a:cxnSpLocks/>
          </p:cNvCxnSpPr>
          <p:nvPr/>
        </p:nvCxnSpPr>
        <p:spPr>
          <a:xfrm flipH="1" flipV="1">
            <a:off x="9608008" y="4669762"/>
            <a:ext cx="997869" cy="1123136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CA06ECD-4554-42B9-9C3D-052CEA6585D0}"/>
              </a:ext>
            </a:extLst>
          </p:cNvPr>
          <p:cNvSpPr/>
          <p:nvPr/>
        </p:nvSpPr>
        <p:spPr>
          <a:xfrm rot="17519310" flipV="1">
            <a:off x="9651747" y="4334978"/>
            <a:ext cx="1177882" cy="1391004"/>
          </a:xfrm>
          <a:custGeom>
            <a:avLst/>
            <a:gdLst>
              <a:gd name="connsiteX0" fmla="*/ 0 w 1696449"/>
              <a:gd name="connsiteY0" fmla="*/ 0 h 1906854"/>
              <a:gd name="connsiteX1" fmla="*/ 1673158 w 1696449"/>
              <a:gd name="connsiteY1" fmla="*/ 408562 h 1906854"/>
              <a:gd name="connsiteX2" fmla="*/ 972766 w 1696449"/>
              <a:gd name="connsiteY2" fmla="*/ 1809345 h 1906854"/>
              <a:gd name="connsiteX3" fmla="*/ 894945 w 1696449"/>
              <a:gd name="connsiteY3" fmla="*/ 1789890 h 1906854"/>
              <a:gd name="connsiteX4" fmla="*/ 894945 w 1696449"/>
              <a:gd name="connsiteY4" fmla="*/ 1789890 h 1906854"/>
              <a:gd name="connsiteX5" fmla="*/ 894945 w 1696449"/>
              <a:gd name="connsiteY5" fmla="*/ 1789890 h 1906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96449" h="1906854">
                <a:moveTo>
                  <a:pt x="0" y="0"/>
                </a:moveTo>
                <a:cubicBezTo>
                  <a:pt x="755515" y="53502"/>
                  <a:pt x="1511030" y="107004"/>
                  <a:pt x="1673158" y="408562"/>
                </a:cubicBezTo>
                <a:cubicBezTo>
                  <a:pt x="1835286" y="710120"/>
                  <a:pt x="1102468" y="1579124"/>
                  <a:pt x="972766" y="1809345"/>
                </a:cubicBezTo>
                <a:cubicBezTo>
                  <a:pt x="843064" y="2039566"/>
                  <a:pt x="894945" y="1789890"/>
                  <a:pt x="894945" y="1789890"/>
                </a:cubicBezTo>
                <a:lnTo>
                  <a:pt x="894945" y="1789890"/>
                </a:lnTo>
                <a:lnTo>
                  <a:pt x="894945" y="1789890"/>
                </a:lnTo>
              </a:path>
            </a:pathLst>
          </a:cu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EFA98A68-0174-44A5-8E77-41A58040C001}"/>
              </a:ext>
            </a:extLst>
          </p:cNvPr>
          <p:cNvSpPr/>
          <p:nvPr/>
        </p:nvSpPr>
        <p:spPr>
          <a:xfrm>
            <a:off x="2522710" y="2186705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787A28BE-AFE7-44B3-905A-62A22B65F79D}"/>
              </a:ext>
            </a:extLst>
          </p:cNvPr>
          <p:cNvSpPr/>
          <p:nvPr/>
        </p:nvSpPr>
        <p:spPr>
          <a:xfrm>
            <a:off x="1297024" y="2848180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9889803-82B7-48F9-8039-6228BAB80FF0}"/>
              </a:ext>
            </a:extLst>
          </p:cNvPr>
          <p:cNvCxnSpPr>
            <a:cxnSpLocks/>
            <a:stCxn id="6" idx="4"/>
            <a:endCxn id="25" idx="3"/>
          </p:cNvCxnSpPr>
          <p:nvPr/>
        </p:nvCxnSpPr>
        <p:spPr>
          <a:xfrm>
            <a:off x="6073141" y="3343201"/>
            <a:ext cx="3613898" cy="1428736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06246EC9-E5E2-477D-A7F1-C16A1223A14C}"/>
              </a:ext>
            </a:extLst>
          </p:cNvPr>
          <p:cNvSpPr/>
          <p:nvPr/>
        </p:nvSpPr>
        <p:spPr>
          <a:xfrm>
            <a:off x="6070060" y="1633351"/>
            <a:ext cx="5279660" cy="3074836"/>
          </a:xfrm>
          <a:custGeom>
            <a:avLst/>
            <a:gdLst>
              <a:gd name="connsiteX0" fmla="*/ 0 w 5279660"/>
              <a:gd name="connsiteY0" fmla="*/ 1674053 h 3074836"/>
              <a:gd name="connsiteX1" fmla="*/ 4241259 w 5279660"/>
              <a:gd name="connsiteY1" fmla="*/ 896 h 3074836"/>
              <a:gd name="connsiteX2" fmla="*/ 5252936 w 5279660"/>
              <a:gd name="connsiteY2" fmla="*/ 1868606 h 3074836"/>
              <a:gd name="connsiteX3" fmla="*/ 3540868 w 5279660"/>
              <a:gd name="connsiteY3" fmla="*/ 3055381 h 3074836"/>
              <a:gd name="connsiteX4" fmla="*/ 3540868 w 5279660"/>
              <a:gd name="connsiteY4" fmla="*/ 3055381 h 3074836"/>
              <a:gd name="connsiteX5" fmla="*/ 3540868 w 5279660"/>
              <a:gd name="connsiteY5" fmla="*/ 3074836 h 3074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9660" h="3074836">
                <a:moveTo>
                  <a:pt x="0" y="1674053"/>
                </a:moveTo>
                <a:cubicBezTo>
                  <a:pt x="1682885" y="821262"/>
                  <a:pt x="3365770" y="-31529"/>
                  <a:pt x="4241259" y="896"/>
                </a:cubicBezTo>
                <a:cubicBezTo>
                  <a:pt x="5116748" y="33321"/>
                  <a:pt x="5369668" y="1359525"/>
                  <a:pt x="5252936" y="1868606"/>
                </a:cubicBezTo>
                <a:cubicBezTo>
                  <a:pt x="5136204" y="2377687"/>
                  <a:pt x="3540868" y="3055381"/>
                  <a:pt x="3540868" y="3055381"/>
                </a:cubicBezTo>
                <a:lnTo>
                  <a:pt x="3540868" y="3055381"/>
                </a:lnTo>
                <a:lnTo>
                  <a:pt x="3540868" y="3074836"/>
                </a:lnTo>
              </a:path>
            </a:pathLst>
          </a:cu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63B54129-2632-4276-8EC9-AFB4755566D0}"/>
              </a:ext>
            </a:extLst>
          </p:cNvPr>
          <p:cNvSpPr/>
          <p:nvPr/>
        </p:nvSpPr>
        <p:spPr>
          <a:xfrm>
            <a:off x="3693266" y="2170492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7112603B-ED9F-489F-9F59-6E8C2AFF45EC}"/>
              </a:ext>
            </a:extLst>
          </p:cNvPr>
          <p:cNvSpPr/>
          <p:nvPr/>
        </p:nvSpPr>
        <p:spPr>
          <a:xfrm>
            <a:off x="1280805" y="3512906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6D99CAA-F14D-4549-9FFD-DFAF197AF6EA}"/>
              </a:ext>
            </a:extLst>
          </p:cNvPr>
          <p:cNvCxnSpPr>
            <a:cxnSpLocks/>
            <a:stCxn id="10" idx="1"/>
            <a:endCxn id="33" idx="0"/>
          </p:cNvCxnSpPr>
          <p:nvPr/>
        </p:nvCxnSpPr>
        <p:spPr>
          <a:xfrm flipV="1">
            <a:off x="5577401" y="3307404"/>
            <a:ext cx="492659" cy="1809878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lowchart: Connector 81">
            <a:extLst>
              <a:ext uri="{FF2B5EF4-FFF2-40B4-BE49-F238E27FC236}">
                <a16:creationId xmlns:a16="http://schemas.microsoft.com/office/drawing/2014/main" id="{0B8D2013-3F30-4A60-A2C5-D3A277182E42}"/>
              </a:ext>
            </a:extLst>
          </p:cNvPr>
          <p:cNvSpPr/>
          <p:nvPr/>
        </p:nvSpPr>
        <p:spPr>
          <a:xfrm>
            <a:off x="3129066" y="2520684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F748B2A8-7F42-4241-9448-D1211A3C4245}"/>
              </a:ext>
            </a:extLst>
          </p:cNvPr>
          <p:cNvSpPr/>
          <p:nvPr/>
        </p:nvSpPr>
        <p:spPr>
          <a:xfrm>
            <a:off x="1903381" y="3182171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3933CCD-3A28-4028-9AEF-428EC21CA35A}"/>
              </a:ext>
            </a:extLst>
          </p:cNvPr>
          <p:cNvCxnSpPr>
            <a:cxnSpLocks/>
            <a:stCxn id="8" idx="0"/>
            <a:endCxn id="7" idx="4"/>
          </p:cNvCxnSpPr>
          <p:nvPr/>
        </p:nvCxnSpPr>
        <p:spPr>
          <a:xfrm>
            <a:off x="7681771" y="5448459"/>
            <a:ext cx="2960457" cy="434251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lowchart: Connector 87">
            <a:extLst>
              <a:ext uri="{FF2B5EF4-FFF2-40B4-BE49-F238E27FC236}">
                <a16:creationId xmlns:a16="http://schemas.microsoft.com/office/drawing/2014/main" id="{66D0A3F4-CE99-4897-A4A0-2FA5666CB350}"/>
              </a:ext>
            </a:extLst>
          </p:cNvPr>
          <p:cNvSpPr/>
          <p:nvPr/>
        </p:nvSpPr>
        <p:spPr>
          <a:xfrm>
            <a:off x="2522705" y="3217841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9" name="Flowchart: Connector 88">
            <a:extLst>
              <a:ext uri="{FF2B5EF4-FFF2-40B4-BE49-F238E27FC236}">
                <a16:creationId xmlns:a16="http://schemas.microsoft.com/office/drawing/2014/main" id="{77B448C3-AF05-483A-BE9C-B2EDF268BCAD}"/>
              </a:ext>
            </a:extLst>
          </p:cNvPr>
          <p:cNvSpPr/>
          <p:nvPr/>
        </p:nvSpPr>
        <p:spPr>
          <a:xfrm>
            <a:off x="3125821" y="2887099"/>
            <a:ext cx="327176" cy="413823"/>
          </a:xfrm>
          <a:prstGeom prst="flowChartConnector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19058BB-FF24-4A78-A36A-80F88F2DF969}"/>
              </a:ext>
            </a:extLst>
          </p:cNvPr>
          <p:cNvCxnSpPr>
            <a:cxnSpLocks/>
            <a:stCxn id="8" idx="0"/>
            <a:endCxn id="25" idx="2"/>
          </p:cNvCxnSpPr>
          <p:nvPr/>
        </p:nvCxnSpPr>
        <p:spPr>
          <a:xfrm flipV="1">
            <a:off x="7681771" y="4716520"/>
            <a:ext cx="2012339" cy="731939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626E9FB1-23CB-4244-9EE4-11CEC32C65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067" y="4591402"/>
            <a:ext cx="3029373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74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5" grpId="0" animBg="1"/>
      <p:bldP spid="26" grpId="0" animBg="1"/>
      <p:bldP spid="27" grpId="0" animBg="1"/>
      <p:bldP spid="33" grpId="0" animBg="1"/>
      <p:bldP spid="34" grpId="0" animBg="1"/>
      <p:bldP spid="35" grpId="0" animBg="1"/>
      <p:bldP spid="82" grpId="0" animBg="1"/>
      <p:bldP spid="83" grpId="0" animBg="1"/>
      <p:bldP spid="88" grpId="0" animBg="1"/>
      <p:bldP spid="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2D24E-507D-4400-B38D-BC437635C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Adjacency matrices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8D0A7-CE15-4B1A-86A6-644EC8569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adjacency matrix A of a graph is an </a:t>
            </a:r>
            <a:r>
              <a:rPr lang="en-US" dirty="0" err="1"/>
              <a:t>n×n</a:t>
            </a:r>
            <a:r>
              <a:rPr lang="en-US" dirty="0"/>
              <a:t> matrix in which, for example, the entry in row C and column F is the number of edges joining vertices C and F.</a:t>
            </a:r>
          </a:p>
          <a:p>
            <a:endParaRPr lang="en-US" dirty="0"/>
          </a:p>
          <a:p>
            <a:r>
              <a:rPr lang="en-US" dirty="0"/>
              <a:t>A loop is a single edge connecting a vertex to itself.</a:t>
            </a:r>
          </a:p>
          <a:p>
            <a:endParaRPr lang="en-US" dirty="0"/>
          </a:p>
          <a:p>
            <a:r>
              <a:rPr lang="en-US" dirty="0"/>
              <a:t>Loops are counted as one edge.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0069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CC846CB-61B0-D777-5E43-90E948025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513" y="436081"/>
            <a:ext cx="10397177" cy="6258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846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2055705F-6470-DB4D-BE37-E9F644187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228" y="1037967"/>
            <a:ext cx="4319258" cy="4709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lvl="2" defTabSz="457200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2800" b="0" i="1" kern="1200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exercises &amp; Summary Book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2C4DA58-F559-144D-9EC8-248EF35C1C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723197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4463688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AccentBoxVTI">
  <a:themeElements>
    <a:clrScheme name="AnalogousFromLightSeedRightStep">
      <a:dk1>
        <a:srgbClr val="000000"/>
      </a:dk1>
      <a:lt1>
        <a:srgbClr val="FFFFFF"/>
      </a:lt1>
      <a:dk2>
        <a:srgbClr val="3C3822"/>
      </a:dk2>
      <a:lt2>
        <a:srgbClr val="E2E8E3"/>
      </a:lt2>
      <a:accent1>
        <a:srgbClr val="C493BB"/>
      </a:accent1>
      <a:accent2>
        <a:srgbClr val="BA7F96"/>
      </a:accent2>
      <a:accent3>
        <a:srgbClr val="C69796"/>
      </a:accent3>
      <a:accent4>
        <a:srgbClr val="BA997F"/>
      </a:accent4>
      <a:accent5>
        <a:srgbClr val="AAA481"/>
      </a:accent5>
      <a:accent6>
        <a:srgbClr val="9BAA74"/>
      </a:accent6>
      <a:hlink>
        <a:srgbClr val="568E61"/>
      </a:hlink>
      <a:folHlink>
        <a:srgbClr val="828282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170</Words>
  <Application>Microsoft Office PowerPoint</Application>
  <PresentationFormat>Widescreen</PresentationFormat>
  <Paragraphs>30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Avenir Next LT Pro</vt:lpstr>
      <vt:lpstr>Arial</vt:lpstr>
      <vt:lpstr>Calibri</vt:lpstr>
      <vt:lpstr>Cambria Math</vt:lpstr>
      <vt:lpstr>Comic Sans MS</vt:lpstr>
      <vt:lpstr>AccentBoxVTI</vt:lpstr>
      <vt:lpstr>8B Graphs, networks and matrices</vt:lpstr>
      <vt:lpstr>Learning Intentions</vt:lpstr>
      <vt:lpstr>PowerPoint Presentation</vt:lpstr>
      <vt:lpstr>Adjacency matrices</vt:lpstr>
      <vt:lpstr>Drawing a graph from an adjacency matrix</vt:lpstr>
      <vt:lpstr>Adjacency matrices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Isomorphic, connected graphs and adjacency matrices</dc:title>
  <dc:creator>Yongmei Zhang</dc:creator>
  <cp:lastModifiedBy>Lyn ZHANG</cp:lastModifiedBy>
  <cp:revision>21</cp:revision>
  <dcterms:created xsi:type="dcterms:W3CDTF">2020-04-30T07:42:02Z</dcterms:created>
  <dcterms:modified xsi:type="dcterms:W3CDTF">2025-02-03T20:41:20Z</dcterms:modified>
</cp:coreProperties>
</file>