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9" r:id="rId1"/>
  </p:sldMasterIdLst>
  <p:notesMasterIdLst>
    <p:notesMasterId r:id="rId17"/>
  </p:notesMasterIdLst>
  <p:sldIdLst>
    <p:sldId id="256" r:id="rId2"/>
    <p:sldId id="420" r:id="rId3"/>
    <p:sldId id="257" r:id="rId4"/>
    <p:sldId id="425" r:id="rId5"/>
    <p:sldId id="266" r:id="rId6"/>
    <p:sldId id="258" r:id="rId7"/>
    <p:sldId id="259" r:id="rId8"/>
    <p:sldId id="260" r:id="rId9"/>
    <p:sldId id="261" r:id="rId10"/>
    <p:sldId id="262" r:id="rId11"/>
    <p:sldId id="263" r:id="rId12"/>
    <p:sldId id="264" r:id="rId13"/>
    <p:sldId id="265" r:id="rId14"/>
    <p:sldId id="423" r:id="rId15"/>
    <p:sldId id="42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21"/>
    <p:restoredTop sz="94615"/>
  </p:normalViewPr>
  <p:slideViewPr>
    <p:cSldViewPr snapToGrid="0" snapToObjects="1">
      <p:cViewPr varScale="1">
        <p:scale>
          <a:sx n="59" d="100"/>
          <a:sy n="59" d="100"/>
        </p:scale>
        <p:origin x="78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070906-8819-4A5C-A171-19FAAF65E54C}"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260F342D-AF4A-4C48-8D7A-ADF09BCEE0CF}">
      <dgm:prSet/>
      <dgm:spPr/>
      <dgm:t>
        <a:bodyPr/>
        <a:lstStyle/>
        <a:p>
          <a:pPr>
            <a:lnSpc>
              <a:spcPct val="100000"/>
            </a:lnSpc>
            <a:defRPr cap="all"/>
          </a:pPr>
          <a:r>
            <a:rPr lang="en-US" dirty="0"/>
            <a:t>Tree</a:t>
          </a:r>
        </a:p>
      </dgm:t>
    </dgm:pt>
    <dgm:pt modelId="{9FF42D82-BFA3-4ED6-B569-D8EB1135D7C6}" type="parTrans" cxnId="{DD4A33DD-7BC1-4A30-9BB9-08716C658890}">
      <dgm:prSet/>
      <dgm:spPr/>
      <dgm:t>
        <a:bodyPr/>
        <a:lstStyle/>
        <a:p>
          <a:endParaRPr lang="en-US"/>
        </a:p>
      </dgm:t>
    </dgm:pt>
    <dgm:pt modelId="{15409EED-EC65-4D51-A75B-06481582A350}" type="sibTrans" cxnId="{DD4A33DD-7BC1-4A30-9BB9-08716C658890}">
      <dgm:prSet/>
      <dgm:spPr/>
      <dgm:t>
        <a:bodyPr/>
        <a:lstStyle/>
        <a:p>
          <a:endParaRPr lang="en-US"/>
        </a:p>
      </dgm:t>
    </dgm:pt>
    <dgm:pt modelId="{568018CB-AFB6-4543-98D8-B44F2621C6C5}">
      <dgm:prSet/>
      <dgm:spPr/>
      <dgm:t>
        <a:bodyPr/>
        <a:lstStyle/>
        <a:p>
          <a:pPr>
            <a:lnSpc>
              <a:spcPct val="100000"/>
            </a:lnSpc>
            <a:defRPr cap="all"/>
          </a:pPr>
          <a:r>
            <a:rPr lang="en-US"/>
            <a:t>Spanning Trees</a:t>
          </a:r>
        </a:p>
      </dgm:t>
    </dgm:pt>
    <dgm:pt modelId="{6E187322-B1BD-B04A-B835-67263E4A186B}" type="parTrans" cxnId="{9CFD3B49-B314-C04D-BF47-839D6163D91A}">
      <dgm:prSet/>
      <dgm:spPr/>
      <dgm:t>
        <a:bodyPr/>
        <a:lstStyle/>
        <a:p>
          <a:endParaRPr lang="en-GB"/>
        </a:p>
      </dgm:t>
    </dgm:pt>
    <dgm:pt modelId="{1A98B076-6755-104C-8274-3696F1103DF3}" type="sibTrans" cxnId="{9CFD3B49-B314-C04D-BF47-839D6163D91A}">
      <dgm:prSet/>
      <dgm:spPr/>
      <dgm:t>
        <a:bodyPr/>
        <a:lstStyle/>
        <a:p>
          <a:endParaRPr lang="en-GB"/>
        </a:p>
      </dgm:t>
    </dgm:pt>
    <dgm:pt modelId="{B5C939F3-E0E3-A944-BE3A-8D72467D49F4}">
      <dgm:prSet/>
      <dgm:spPr/>
      <dgm:t>
        <a:bodyPr/>
        <a:lstStyle/>
        <a:p>
          <a:pPr>
            <a:lnSpc>
              <a:spcPct val="100000"/>
            </a:lnSpc>
            <a:defRPr cap="all"/>
          </a:pPr>
          <a:r>
            <a:rPr lang="en-US"/>
            <a:t>Minimum Spanning Trees</a:t>
          </a:r>
        </a:p>
      </dgm:t>
    </dgm:pt>
    <dgm:pt modelId="{2B1CE2C0-1E56-7245-92A9-F9640548D13B}" type="parTrans" cxnId="{8A89351A-8069-254B-9AE1-CA712ECD25C4}">
      <dgm:prSet/>
      <dgm:spPr/>
      <dgm:t>
        <a:bodyPr/>
        <a:lstStyle/>
        <a:p>
          <a:endParaRPr lang="en-GB"/>
        </a:p>
      </dgm:t>
    </dgm:pt>
    <dgm:pt modelId="{97DC23F0-F395-4844-BC99-81B948A16E34}" type="sibTrans" cxnId="{8A89351A-8069-254B-9AE1-CA712ECD25C4}">
      <dgm:prSet/>
      <dgm:spPr/>
      <dgm:t>
        <a:bodyPr/>
        <a:lstStyle/>
        <a:p>
          <a:endParaRPr lang="en-GB"/>
        </a:p>
      </dgm:t>
    </dgm:pt>
    <dgm:pt modelId="{01C4E5D8-7554-3046-9B15-6201A47D182E}">
      <dgm:prSet/>
      <dgm:spPr/>
      <dgm:t>
        <a:bodyPr/>
        <a:lstStyle/>
        <a:p>
          <a:pPr>
            <a:lnSpc>
              <a:spcPct val="100000"/>
            </a:lnSpc>
            <a:defRPr cap="all"/>
          </a:pPr>
          <a:r>
            <a:rPr lang="en-US"/>
            <a:t>Prim’s Algorithm</a:t>
          </a:r>
        </a:p>
      </dgm:t>
    </dgm:pt>
    <dgm:pt modelId="{BFF31035-2B55-C04C-8BF2-1CCCB5A4B2A7}" type="parTrans" cxnId="{79256A6A-8CF4-7D48-BADA-3C1F95FFAC16}">
      <dgm:prSet/>
      <dgm:spPr/>
      <dgm:t>
        <a:bodyPr/>
        <a:lstStyle/>
        <a:p>
          <a:endParaRPr lang="en-GB"/>
        </a:p>
      </dgm:t>
    </dgm:pt>
    <dgm:pt modelId="{21AF505E-1B87-D645-8FEC-BF2971955E17}" type="sibTrans" cxnId="{79256A6A-8CF4-7D48-BADA-3C1F95FFAC16}">
      <dgm:prSet/>
      <dgm:spPr/>
    </dgm:pt>
    <dgm:pt modelId="{D8CE5329-19D4-4BFE-B4C7-404047467DA5}" type="pres">
      <dgm:prSet presAssocID="{35070906-8819-4A5C-A171-19FAAF65E54C}" presName="root" presStyleCnt="0">
        <dgm:presLayoutVars>
          <dgm:dir/>
          <dgm:resizeHandles val="exact"/>
        </dgm:presLayoutVars>
      </dgm:prSet>
      <dgm:spPr/>
    </dgm:pt>
    <dgm:pt modelId="{EC45FEE0-3408-48A4-BE1F-D219F0F480EA}" type="pres">
      <dgm:prSet presAssocID="{260F342D-AF4A-4C48-8D7A-ADF09BCEE0CF}" presName="compNode" presStyleCnt="0"/>
      <dgm:spPr/>
    </dgm:pt>
    <dgm:pt modelId="{8A9A9A98-7857-46D4-9B1A-81D3879D1F65}" type="pres">
      <dgm:prSet presAssocID="{260F342D-AF4A-4C48-8D7A-ADF09BCEE0CF}" presName="iconBgRect" presStyleLbl="bgShp" presStyleIdx="0" presStyleCnt="4"/>
      <dgm:spPr>
        <a:prstGeom prst="round2DiagRect">
          <a:avLst>
            <a:gd name="adj1" fmla="val 29727"/>
            <a:gd name="adj2" fmla="val 0"/>
          </a:avLst>
        </a:prstGeom>
      </dgm:spPr>
    </dgm:pt>
    <dgm:pt modelId="{60426206-F684-4EC3-93B4-6E6B6645E2D6}" type="pres">
      <dgm:prSet presAssocID="{260F342D-AF4A-4C48-8D7A-ADF09BCEE0C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oliday Tree"/>
        </a:ext>
      </dgm:extLst>
    </dgm:pt>
    <dgm:pt modelId="{E959D359-62A9-4A99-9901-E4E076C5ADC1}" type="pres">
      <dgm:prSet presAssocID="{260F342D-AF4A-4C48-8D7A-ADF09BCEE0CF}" presName="spaceRect" presStyleCnt="0"/>
      <dgm:spPr/>
    </dgm:pt>
    <dgm:pt modelId="{FE959DBE-678B-41DF-B7D1-E90D10B1892D}" type="pres">
      <dgm:prSet presAssocID="{260F342D-AF4A-4C48-8D7A-ADF09BCEE0CF}" presName="textRect" presStyleLbl="revTx" presStyleIdx="0" presStyleCnt="4">
        <dgm:presLayoutVars>
          <dgm:chMax val="1"/>
          <dgm:chPref val="1"/>
        </dgm:presLayoutVars>
      </dgm:prSet>
      <dgm:spPr/>
    </dgm:pt>
    <dgm:pt modelId="{C532009E-68C7-487E-BF12-9042D8ED7A7B}" type="pres">
      <dgm:prSet presAssocID="{15409EED-EC65-4D51-A75B-06481582A350}" presName="sibTrans" presStyleCnt="0"/>
      <dgm:spPr/>
    </dgm:pt>
    <dgm:pt modelId="{AD45AEF6-2A8C-4BE9-A8D6-097B4A06295C}" type="pres">
      <dgm:prSet presAssocID="{568018CB-AFB6-4543-98D8-B44F2621C6C5}" presName="compNode" presStyleCnt="0"/>
      <dgm:spPr/>
    </dgm:pt>
    <dgm:pt modelId="{B31B0810-06D6-4CAB-BE51-EDD91B5C5F27}" type="pres">
      <dgm:prSet presAssocID="{568018CB-AFB6-4543-98D8-B44F2621C6C5}" presName="iconBgRect" presStyleLbl="bgShp" presStyleIdx="1" presStyleCnt="4"/>
      <dgm:spPr>
        <a:prstGeom prst="round2DiagRect">
          <a:avLst>
            <a:gd name="adj1" fmla="val 29727"/>
            <a:gd name="adj2" fmla="val 0"/>
          </a:avLst>
        </a:prstGeom>
      </dgm:spPr>
    </dgm:pt>
    <dgm:pt modelId="{D67BFA00-1619-43CD-959C-826B99734121}" type="pres">
      <dgm:prSet presAssocID="{568018CB-AFB6-4543-98D8-B44F2621C6C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eciduous tree"/>
        </a:ext>
      </dgm:extLst>
    </dgm:pt>
    <dgm:pt modelId="{F978CED4-487E-417C-A52F-84BFC9468F67}" type="pres">
      <dgm:prSet presAssocID="{568018CB-AFB6-4543-98D8-B44F2621C6C5}" presName="spaceRect" presStyleCnt="0"/>
      <dgm:spPr/>
    </dgm:pt>
    <dgm:pt modelId="{B666D818-660D-4407-81CF-E046A7074789}" type="pres">
      <dgm:prSet presAssocID="{568018CB-AFB6-4543-98D8-B44F2621C6C5}" presName="textRect" presStyleLbl="revTx" presStyleIdx="1" presStyleCnt="4">
        <dgm:presLayoutVars>
          <dgm:chMax val="1"/>
          <dgm:chPref val="1"/>
        </dgm:presLayoutVars>
      </dgm:prSet>
      <dgm:spPr/>
    </dgm:pt>
    <dgm:pt modelId="{E5486FC1-5EEC-4926-9DFA-DE05DED94BEE}" type="pres">
      <dgm:prSet presAssocID="{1A98B076-6755-104C-8274-3696F1103DF3}" presName="sibTrans" presStyleCnt="0"/>
      <dgm:spPr/>
    </dgm:pt>
    <dgm:pt modelId="{0536D65B-6520-4F92-9F29-0A40B86A9F3D}" type="pres">
      <dgm:prSet presAssocID="{B5C939F3-E0E3-A944-BE3A-8D72467D49F4}" presName="compNode" presStyleCnt="0"/>
      <dgm:spPr/>
    </dgm:pt>
    <dgm:pt modelId="{B2B07066-BDDB-4DDE-99BD-74FBAB7B3EDC}" type="pres">
      <dgm:prSet presAssocID="{B5C939F3-E0E3-A944-BE3A-8D72467D49F4}" presName="iconBgRect" presStyleLbl="bgShp" presStyleIdx="2" presStyleCnt="4"/>
      <dgm:spPr>
        <a:prstGeom prst="round2DiagRect">
          <a:avLst>
            <a:gd name="adj1" fmla="val 29727"/>
            <a:gd name="adj2" fmla="val 0"/>
          </a:avLst>
        </a:prstGeom>
      </dgm:spPr>
    </dgm:pt>
    <dgm:pt modelId="{DF9A5FDA-89BB-4B70-834A-C907BC41F561}" type="pres">
      <dgm:prSet presAssocID="{B5C939F3-E0E3-A944-BE3A-8D72467D49F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ir tree"/>
        </a:ext>
      </dgm:extLst>
    </dgm:pt>
    <dgm:pt modelId="{AD80C4AF-81E7-4168-BEC6-159D1E48B0DF}" type="pres">
      <dgm:prSet presAssocID="{B5C939F3-E0E3-A944-BE3A-8D72467D49F4}" presName="spaceRect" presStyleCnt="0"/>
      <dgm:spPr/>
    </dgm:pt>
    <dgm:pt modelId="{320D64C7-4C0C-4B9E-934E-13B3331F4072}" type="pres">
      <dgm:prSet presAssocID="{B5C939F3-E0E3-A944-BE3A-8D72467D49F4}" presName="textRect" presStyleLbl="revTx" presStyleIdx="2" presStyleCnt="4">
        <dgm:presLayoutVars>
          <dgm:chMax val="1"/>
          <dgm:chPref val="1"/>
        </dgm:presLayoutVars>
      </dgm:prSet>
      <dgm:spPr/>
    </dgm:pt>
    <dgm:pt modelId="{A52CA4F5-ABF6-4006-BF72-6C396FF6BCCD}" type="pres">
      <dgm:prSet presAssocID="{97DC23F0-F395-4844-BC99-81B948A16E34}" presName="sibTrans" presStyleCnt="0"/>
      <dgm:spPr/>
    </dgm:pt>
    <dgm:pt modelId="{CC576068-DC5B-4A27-9345-D179867C1363}" type="pres">
      <dgm:prSet presAssocID="{01C4E5D8-7554-3046-9B15-6201A47D182E}" presName="compNode" presStyleCnt="0"/>
      <dgm:spPr/>
    </dgm:pt>
    <dgm:pt modelId="{308BB9F1-1BFB-4E3A-80B2-4AA928A88DC8}" type="pres">
      <dgm:prSet presAssocID="{01C4E5D8-7554-3046-9B15-6201A47D182E}" presName="iconBgRect" presStyleLbl="bgShp" presStyleIdx="3" presStyleCnt="4"/>
      <dgm:spPr>
        <a:prstGeom prst="round2DiagRect">
          <a:avLst>
            <a:gd name="adj1" fmla="val 29727"/>
            <a:gd name="adj2" fmla="val 0"/>
          </a:avLst>
        </a:prstGeom>
      </dgm:spPr>
    </dgm:pt>
    <dgm:pt modelId="{0988D7EF-1396-4707-92D7-3DAAE358FEAF}" type="pres">
      <dgm:prSet presAssocID="{01C4E5D8-7554-3046-9B15-6201A47D182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mark"/>
        </a:ext>
      </dgm:extLst>
    </dgm:pt>
    <dgm:pt modelId="{175DF69D-5745-4031-9AE8-43D034D4305A}" type="pres">
      <dgm:prSet presAssocID="{01C4E5D8-7554-3046-9B15-6201A47D182E}" presName="spaceRect" presStyleCnt="0"/>
      <dgm:spPr/>
    </dgm:pt>
    <dgm:pt modelId="{8CC68472-C05D-41F0-92A5-6EAE4EC82A00}" type="pres">
      <dgm:prSet presAssocID="{01C4E5D8-7554-3046-9B15-6201A47D182E}" presName="textRect" presStyleLbl="revTx" presStyleIdx="3" presStyleCnt="4">
        <dgm:presLayoutVars>
          <dgm:chMax val="1"/>
          <dgm:chPref val="1"/>
        </dgm:presLayoutVars>
      </dgm:prSet>
      <dgm:spPr/>
    </dgm:pt>
  </dgm:ptLst>
  <dgm:cxnLst>
    <dgm:cxn modelId="{2649A513-2382-404D-AF07-5E24AE679D43}" type="presOf" srcId="{568018CB-AFB6-4543-98D8-B44F2621C6C5}" destId="{B666D818-660D-4407-81CF-E046A7074789}" srcOrd="0" destOrd="0" presId="urn:microsoft.com/office/officeart/2018/5/layout/IconLeafLabelList"/>
    <dgm:cxn modelId="{8A89351A-8069-254B-9AE1-CA712ECD25C4}" srcId="{35070906-8819-4A5C-A171-19FAAF65E54C}" destId="{B5C939F3-E0E3-A944-BE3A-8D72467D49F4}" srcOrd="2" destOrd="0" parTransId="{2B1CE2C0-1E56-7245-92A9-F9640548D13B}" sibTransId="{97DC23F0-F395-4844-BC99-81B948A16E34}"/>
    <dgm:cxn modelId="{9CFD3B49-B314-C04D-BF47-839D6163D91A}" srcId="{35070906-8819-4A5C-A171-19FAAF65E54C}" destId="{568018CB-AFB6-4543-98D8-B44F2621C6C5}" srcOrd="1" destOrd="0" parTransId="{6E187322-B1BD-B04A-B835-67263E4A186B}" sibTransId="{1A98B076-6755-104C-8274-3696F1103DF3}"/>
    <dgm:cxn modelId="{79256A6A-8CF4-7D48-BADA-3C1F95FFAC16}" srcId="{35070906-8819-4A5C-A171-19FAAF65E54C}" destId="{01C4E5D8-7554-3046-9B15-6201A47D182E}" srcOrd="3" destOrd="0" parTransId="{BFF31035-2B55-C04C-8BF2-1CCCB5A4B2A7}" sibTransId="{21AF505E-1B87-D645-8FEC-BF2971955E17}"/>
    <dgm:cxn modelId="{75D0F84A-50DF-8E40-9221-D7672CA051C9}" type="presOf" srcId="{B5C939F3-E0E3-A944-BE3A-8D72467D49F4}" destId="{320D64C7-4C0C-4B9E-934E-13B3331F4072}" srcOrd="0" destOrd="0" presId="urn:microsoft.com/office/officeart/2018/5/layout/IconLeafLabelList"/>
    <dgm:cxn modelId="{99B7DC4D-9DE8-784D-A28E-4B0928701BC1}" type="presOf" srcId="{260F342D-AF4A-4C48-8D7A-ADF09BCEE0CF}" destId="{FE959DBE-678B-41DF-B7D1-E90D10B1892D}" srcOrd="0" destOrd="0" presId="urn:microsoft.com/office/officeart/2018/5/layout/IconLeafLabelList"/>
    <dgm:cxn modelId="{595D5B8A-5939-DC43-8DB1-50F2C3F9311A}" type="presOf" srcId="{35070906-8819-4A5C-A171-19FAAF65E54C}" destId="{D8CE5329-19D4-4BFE-B4C7-404047467DA5}" srcOrd="0" destOrd="0" presId="urn:microsoft.com/office/officeart/2018/5/layout/IconLeafLabelList"/>
    <dgm:cxn modelId="{B169F7C3-3F64-F441-9705-1FD1B71DA9C7}" type="presOf" srcId="{01C4E5D8-7554-3046-9B15-6201A47D182E}" destId="{8CC68472-C05D-41F0-92A5-6EAE4EC82A00}" srcOrd="0" destOrd="0" presId="urn:microsoft.com/office/officeart/2018/5/layout/IconLeafLabelList"/>
    <dgm:cxn modelId="{DD4A33DD-7BC1-4A30-9BB9-08716C658890}" srcId="{35070906-8819-4A5C-A171-19FAAF65E54C}" destId="{260F342D-AF4A-4C48-8D7A-ADF09BCEE0CF}" srcOrd="0" destOrd="0" parTransId="{9FF42D82-BFA3-4ED6-B569-D8EB1135D7C6}" sibTransId="{15409EED-EC65-4D51-A75B-06481582A350}"/>
    <dgm:cxn modelId="{BAF92A60-4D74-AE42-A47E-C3895A1635CB}" type="presParOf" srcId="{D8CE5329-19D4-4BFE-B4C7-404047467DA5}" destId="{EC45FEE0-3408-48A4-BE1F-D219F0F480EA}" srcOrd="0" destOrd="0" presId="urn:microsoft.com/office/officeart/2018/5/layout/IconLeafLabelList"/>
    <dgm:cxn modelId="{FA5C21A1-6560-8547-8445-66C0B1BE81D0}" type="presParOf" srcId="{EC45FEE0-3408-48A4-BE1F-D219F0F480EA}" destId="{8A9A9A98-7857-46D4-9B1A-81D3879D1F65}" srcOrd="0" destOrd="0" presId="urn:microsoft.com/office/officeart/2018/5/layout/IconLeafLabelList"/>
    <dgm:cxn modelId="{5314493D-ABDA-684E-B725-87CAD74E7F57}" type="presParOf" srcId="{EC45FEE0-3408-48A4-BE1F-D219F0F480EA}" destId="{60426206-F684-4EC3-93B4-6E6B6645E2D6}" srcOrd="1" destOrd="0" presId="urn:microsoft.com/office/officeart/2018/5/layout/IconLeafLabelList"/>
    <dgm:cxn modelId="{685E7233-2ADD-EB48-A456-4952054DA5A2}" type="presParOf" srcId="{EC45FEE0-3408-48A4-BE1F-D219F0F480EA}" destId="{E959D359-62A9-4A99-9901-E4E076C5ADC1}" srcOrd="2" destOrd="0" presId="urn:microsoft.com/office/officeart/2018/5/layout/IconLeafLabelList"/>
    <dgm:cxn modelId="{E9362975-7AEB-7B42-821D-C368825555DF}" type="presParOf" srcId="{EC45FEE0-3408-48A4-BE1F-D219F0F480EA}" destId="{FE959DBE-678B-41DF-B7D1-E90D10B1892D}" srcOrd="3" destOrd="0" presId="urn:microsoft.com/office/officeart/2018/5/layout/IconLeafLabelList"/>
    <dgm:cxn modelId="{8660B950-6D2E-E341-81A8-9F19378F5C71}" type="presParOf" srcId="{D8CE5329-19D4-4BFE-B4C7-404047467DA5}" destId="{C532009E-68C7-487E-BF12-9042D8ED7A7B}" srcOrd="1" destOrd="0" presId="urn:microsoft.com/office/officeart/2018/5/layout/IconLeafLabelList"/>
    <dgm:cxn modelId="{01143728-B825-2640-AC30-937F7F5443C7}" type="presParOf" srcId="{D8CE5329-19D4-4BFE-B4C7-404047467DA5}" destId="{AD45AEF6-2A8C-4BE9-A8D6-097B4A06295C}" srcOrd="2" destOrd="0" presId="urn:microsoft.com/office/officeart/2018/5/layout/IconLeafLabelList"/>
    <dgm:cxn modelId="{59D5DDA3-FD7B-0549-9693-9543D63AB1DA}" type="presParOf" srcId="{AD45AEF6-2A8C-4BE9-A8D6-097B4A06295C}" destId="{B31B0810-06D6-4CAB-BE51-EDD91B5C5F27}" srcOrd="0" destOrd="0" presId="urn:microsoft.com/office/officeart/2018/5/layout/IconLeafLabelList"/>
    <dgm:cxn modelId="{FC9B1140-A6B7-8C48-9AD3-895AFD339ADC}" type="presParOf" srcId="{AD45AEF6-2A8C-4BE9-A8D6-097B4A06295C}" destId="{D67BFA00-1619-43CD-959C-826B99734121}" srcOrd="1" destOrd="0" presId="urn:microsoft.com/office/officeart/2018/5/layout/IconLeafLabelList"/>
    <dgm:cxn modelId="{B9DDBF79-4B8E-F145-8F4E-4EF96BBB1A5D}" type="presParOf" srcId="{AD45AEF6-2A8C-4BE9-A8D6-097B4A06295C}" destId="{F978CED4-487E-417C-A52F-84BFC9468F67}" srcOrd="2" destOrd="0" presId="urn:microsoft.com/office/officeart/2018/5/layout/IconLeafLabelList"/>
    <dgm:cxn modelId="{CAD32A5F-A531-4645-A51D-81F523930B04}" type="presParOf" srcId="{AD45AEF6-2A8C-4BE9-A8D6-097B4A06295C}" destId="{B666D818-660D-4407-81CF-E046A7074789}" srcOrd="3" destOrd="0" presId="urn:microsoft.com/office/officeart/2018/5/layout/IconLeafLabelList"/>
    <dgm:cxn modelId="{76C5D1B7-1E36-C14A-9E2E-7CED4983D710}" type="presParOf" srcId="{D8CE5329-19D4-4BFE-B4C7-404047467DA5}" destId="{E5486FC1-5EEC-4926-9DFA-DE05DED94BEE}" srcOrd="3" destOrd="0" presId="urn:microsoft.com/office/officeart/2018/5/layout/IconLeafLabelList"/>
    <dgm:cxn modelId="{5571CCE0-394E-1C46-A696-F9AF89E45363}" type="presParOf" srcId="{D8CE5329-19D4-4BFE-B4C7-404047467DA5}" destId="{0536D65B-6520-4F92-9F29-0A40B86A9F3D}" srcOrd="4" destOrd="0" presId="urn:microsoft.com/office/officeart/2018/5/layout/IconLeafLabelList"/>
    <dgm:cxn modelId="{BBF97BD5-BA9D-0C44-86F3-1B7336D9084B}" type="presParOf" srcId="{0536D65B-6520-4F92-9F29-0A40B86A9F3D}" destId="{B2B07066-BDDB-4DDE-99BD-74FBAB7B3EDC}" srcOrd="0" destOrd="0" presId="urn:microsoft.com/office/officeart/2018/5/layout/IconLeafLabelList"/>
    <dgm:cxn modelId="{01E8B5B7-A1AB-DD4C-8D24-4134D75AC630}" type="presParOf" srcId="{0536D65B-6520-4F92-9F29-0A40B86A9F3D}" destId="{DF9A5FDA-89BB-4B70-834A-C907BC41F561}" srcOrd="1" destOrd="0" presId="urn:microsoft.com/office/officeart/2018/5/layout/IconLeafLabelList"/>
    <dgm:cxn modelId="{D071D2CC-5B64-184C-9E29-F32BB9717A5B}" type="presParOf" srcId="{0536D65B-6520-4F92-9F29-0A40B86A9F3D}" destId="{AD80C4AF-81E7-4168-BEC6-159D1E48B0DF}" srcOrd="2" destOrd="0" presId="urn:microsoft.com/office/officeart/2018/5/layout/IconLeafLabelList"/>
    <dgm:cxn modelId="{A4319736-EDDC-E745-8323-3D57A0EC04C7}" type="presParOf" srcId="{0536D65B-6520-4F92-9F29-0A40B86A9F3D}" destId="{320D64C7-4C0C-4B9E-934E-13B3331F4072}" srcOrd="3" destOrd="0" presId="urn:microsoft.com/office/officeart/2018/5/layout/IconLeafLabelList"/>
    <dgm:cxn modelId="{B5A23B05-72F5-EA4F-8E83-F3885C1B154F}" type="presParOf" srcId="{D8CE5329-19D4-4BFE-B4C7-404047467DA5}" destId="{A52CA4F5-ABF6-4006-BF72-6C396FF6BCCD}" srcOrd="5" destOrd="0" presId="urn:microsoft.com/office/officeart/2018/5/layout/IconLeafLabelList"/>
    <dgm:cxn modelId="{D8460190-B06B-114E-8256-C42D6D5BF7BE}" type="presParOf" srcId="{D8CE5329-19D4-4BFE-B4C7-404047467DA5}" destId="{CC576068-DC5B-4A27-9345-D179867C1363}" srcOrd="6" destOrd="0" presId="urn:microsoft.com/office/officeart/2018/5/layout/IconLeafLabelList"/>
    <dgm:cxn modelId="{B4E916B6-B233-5C4B-A2E2-EB8F7A769640}" type="presParOf" srcId="{CC576068-DC5B-4A27-9345-D179867C1363}" destId="{308BB9F1-1BFB-4E3A-80B2-4AA928A88DC8}" srcOrd="0" destOrd="0" presId="urn:microsoft.com/office/officeart/2018/5/layout/IconLeafLabelList"/>
    <dgm:cxn modelId="{20DFD37B-1D15-404A-AB43-E95B230FC6E9}" type="presParOf" srcId="{CC576068-DC5B-4A27-9345-D179867C1363}" destId="{0988D7EF-1396-4707-92D7-3DAAE358FEAF}" srcOrd="1" destOrd="0" presId="urn:microsoft.com/office/officeart/2018/5/layout/IconLeafLabelList"/>
    <dgm:cxn modelId="{FC873880-4E44-2246-A724-14BDA8D544C9}" type="presParOf" srcId="{CC576068-DC5B-4A27-9345-D179867C1363}" destId="{175DF69D-5745-4031-9AE8-43D034D4305A}" srcOrd="2" destOrd="0" presId="urn:microsoft.com/office/officeart/2018/5/layout/IconLeafLabelList"/>
    <dgm:cxn modelId="{DB02DE5D-0B05-E641-90C0-17562218A112}" type="presParOf" srcId="{CC576068-DC5B-4A27-9345-D179867C1363}" destId="{8CC68472-C05D-41F0-92A5-6EAE4EC82A00}"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9A9A98-7857-46D4-9B1A-81D3879D1F65}">
      <dsp:nvSpPr>
        <dsp:cNvPr id="0" name=""/>
        <dsp:cNvSpPr/>
      </dsp:nvSpPr>
      <dsp:spPr>
        <a:xfrm>
          <a:off x="600792" y="596391"/>
          <a:ext cx="1449891" cy="1449891"/>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426206-F684-4EC3-93B4-6E6B6645E2D6}">
      <dsp:nvSpPr>
        <dsp:cNvPr id="0" name=""/>
        <dsp:cNvSpPr/>
      </dsp:nvSpPr>
      <dsp:spPr>
        <a:xfrm>
          <a:off x="909785" y="905385"/>
          <a:ext cx="831905" cy="83190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E959DBE-678B-41DF-B7D1-E90D10B1892D}">
      <dsp:nvSpPr>
        <dsp:cNvPr id="0" name=""/>
        <dsp:cNvSpPr/>
      </dsp:nvSpPr>
      <dsp:spPr>
        <a:xfrm>
          <a:off x="137302" y="2497889"/>
          <a:ext cx="2376871"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kern="1200" dirty="0"/>
            <a:t>Tree</a:t>
          </a:r>
        </a:p>
      </dsp:txBody>
      <dsp:txXfrm>
        <a:off x="137302" y="2497889"/>
        <a:ext cx="2376871" cy="720000"/>
      </dsp:txXfrm>
    </dsp:sp>
    <dsp:sp modelId="{B31B0810-06D6-4CAB-BE51-EDD91B5C5F27}">
      <dsp:nvSpPr>
        <dsp:cNvPr id="0" name=""/>
        <dsp:cNvSpPr/>
      </dsp:nvSpPr>
      <dsp:spPr>
        <a:xfrm>
          <a:off x="3393616" y="596391"/>
          <a:ext cx="1449891" cy="1449891"/>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7BFA00-1619-43CD-959C-826B99734121}">
      <dsp:nvSpPr>
        <dsp:cNvPr id="0" name=""/>
        <dsp:cNvSpPr/>
      </dsp:nvSpPr>
      <dsp:spPr>
        <a:xfrm>
          <a:off x="3702610" y="905385"/>
          <a:ext cx="831905" cy="83190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666D818-660D-4407-81CF-E046A7074789}">
      <dsp:nvSpPr>
        <dsp:cNvPr id="0" name=""/>
        <dsp:cNvSpPr/>
      </dsp:nvSpPr>
      <dsp:spPr>
        <a:xfrm>
          <a:off x="2930126" y="2497889"/>
          <a:ext cx="2376871"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kern="1200"/>
            <a:t>Spanning Trees</a:t>
          </a:r>
        </a:p>
      </dsp:txBody>
      <dsp:txXfrm>
        <a:off x="2930126" y="2497889"/>
        <a:ext cx="2376871" cy="720000"/>
      </dsp:txXfrm>
    </dsp:sp>
    <dsp:sp modelId="{B2B07066-BDDB-4DDE-99BD-74FBAB7B3EDC}">
      <dsp:nvSpPr>
        <dsp:cNvPr id="0" name=""/>
        <dsp:cNvSpPr/>
      </dsp:nvSpPr>
      <dsp:spPr>
        <a:xfrm>
          <a:off x="6186441" y="596391"/>
          <a:ext cx="1449891" cy="1449891"/>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9A5FDA-89BB-4B70-834A-C907BC41F561}">
      <dsp:nvSpPr>
        <dsp:cNvPr id="0" name=""/>
        <dsp:cNvSpPr/>
      </dsp:nvSpPr>
      <dsp:spPr>
        <a:xfrm>
          <a:off x="6495434" y="905385"/>
          <a:ext cx="831905" cy="83190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20D64C7-4C0C-4B9E-934E-13B3331F4072}">
      <dsp:nvSpPr>
        <dsp:cNvPr id="0" name=""/>
        <dsp:cNvSpPr/>
      </dsp:nvSpPr>
      <dsp:spPr>
        <a:xfrm>
          <a:off x="5722951" y="2497889"/>
          <a:ext cx="2376871"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kern="1200"/>
            <a:t>Minimum Spanning Trees</a:t>
          </a:r>
        </a:p>
      </dsp:txBody>
      <dsp:txXfrm>
        <a:off x="5722951" y="2497889"/>
        <a:ext cx="2376871" cy="720000"/>
      </dsp:txXfrm>
    </dsp:sp>
    <dsp:sp modelId="{308BB9F1-1BFB-4E3A-80B2-4AA928A88DC8}">
      <dsp:nvSpPr>
        <dsp:cNvPr id="0" name=""/>
        <dsp:cNvSpPr/>
      </dsp:nvSpPr>
      <dsp:spPr>
        <a:xfrm>
          <a:off x="8979265" y="596391"/>
          <a:ext cx="1449891" cy="1449891"/>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88D7EF-1396-4707-92D7-3DAAE358FEAF}">
      <dsp:nvSpPr>
        <dsp:cNvPr id="0" name=""/>
        <dsp:cNvSpPr/>
      </dsp:nvSpPr>
      <dsp:spPr>
        <a:xfrm>
          <a:off x="9288259" y="905385"/>
          <a:ext cx="831905" cy="83190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CC68472-C05D-41F0-92A5-6EAE4EC82A00}">
      <dsp:nvSpPr>
        <dsp:cNvPr id="0" name=""/>
        <dsp:cNvSpPr/>
      </dsp:nvSpPr>
      <dsp:spPr>
        <a:xfrm>
          <a:off x="8515775" y="2497889"/>
          <a:ext cx="2376871"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kern="1200"/>
            <a:t>Prim’s Algorithm</a:t>
          </a:r>
        </a:p>
      </dsp:txBody>
      <dsp:txXfrm>
        <a:off x="8515775" y="2497889"/>
        <a:ext cx="2376871"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0CF701-7662-C943-A578-10D6504C576D}" type="datetimeFigureOut">
              <a:rPr lang="en-US" smtClean="0"/>
              <a:t>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0DCC0B-26BA-7A47-A7C5-24D8690463B4}" type="slidenum">
              <a:rPr lang="en-US" smtClean="0"/>
              <a:t>‹#›</a:t>
            </a:fld>
            <a:endParaRPr lang="en-US"/>
          </a:p>
        </p:txBody>
      </p:sp>
    </p:spTree>
    <p:extLst>
      <p:ext uri="{BB962C8B-B14F-4D97-AF65-F5344CB8AC3E}">
        <p14:creationId xmlns:p14="http://schemas.microsoft.com/office/powerpoint/2010/main" val="846807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2-5, 7, 9, 10</a:t>
            </a:r>
          </a:p>
        </p:txBody>
      </p:sp>
      <p:sp>
        <p:nvSpPr>
          <p:cNvPr id="4" name="Slide Number Placeholder 3"/>
          <p:cNvSpPr>
            <a:spLocks noGrp="1"/>
          </p:cNvSpPr>
          <p:nvPr>
            <p:ph type="sldNum" sz="quarter" idx="5"/>
          </p:nvPr>
        </p:nvSpPr>
        <p:spPr/>
        <p:txBody>
          <a:bodyPr/>
          <a:lstStyle/>
          <a:p>
            <a:fld id="{AF0DCC0B-26BA-7A47-A7C5-24D8690463B4}" type="slidenum">
              <a:rPr lang="en-US" smtClean="0"/>
              <a:t>1</a:t>
            </a:fld>
            <a:endParaRPr lang="en-US"/>
          </a:p>
        </p:txBody>
      </p:sp>
    </p:spTree>
    <p:extLst>
      <p:ext uri="{BB962C8B-B14F-4D97-AF65-F5344CB8AC3E}">
        <p14:creationId xmlns:p14="http://schemas.microsoft.com/office/powerpoint/2010/main" val="3996649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2/7/2025</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08366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68503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2/7/2025</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31530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2/7/2025</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21524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2/7/2025</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80060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16930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2/7/2025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16422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2/7/2025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94017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2/7/2025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91704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2/7/2025</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469621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2/7/2025</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50455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2/7/2025</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187607231"/>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8" r:id="rId6"/>
    <p:sldLayoutId id="2147483743" r:id="rId7"/>
    <p:sldLayoutId id="2147483744" r:id="rId8"/>
    <p:sldLayoutId id="2147483745" r:id="rId9"/>
    <p:sldLayoutId id="2147483747" r:id="rId10"/>
    <p:sldLayoutId id="2147483746" r:id="rId11"/>
  </p:sldLayoutIdLst>
  <p:hf sldNum="0" hdr="0" ftr="0" dt="0"/>
  <p:txStyles>
    <p:titleStyle>
      <a:lvl1pPr algn="l" defTabSz="457200" rtl="0" eaLnBrk="1" latinLnBrk="0" hangingPunct="1">
        <a:lnSpc>
          <a:spcPct val="100000"/>
        </a:lnSpc>
        <a:spcBef>
          <a:spcPct val="0"/>
        </a:spcBef>
        <a:buNone/>
        <a:defRPr sz="26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3505DDF-372A-49EC-A6CD-D7C97800F551}"/>
              </a:ext>
            </a:extLst>
          </p:cNvPr>
          <p:cNvPicPr>
            <a:picLocks noChangeAspect="1"/>
          </p:cNvPicPr>
          <p:nvPr/>
        </p:nvPicPr>
        <p:blipFill rotWithShape="1">
          <a:blip r:embed="rId3"/>
          <a:srcRect t="30911" r="1" b="24370"/>
          <a:stretch/>
        </p:blipFill>
        <p:spPr>
          <a:xfrm>
            <a:off x="-3047" y="10"/>
            <a:ext cx="12191999" cy="6857990"/>
          </a:xfrm>
          <a:prstGeom prst="rect">
            <a:avLst/>
          </a:prstGeom>
        </p:spPr>
      </p:pic>
      <p:sp>
        <p:nvSpPr>
          <p:cNvPr id="20" name="Rectangle 19">
            <a:extLst>
              <a:ext uri="{FF2B5EF4-FFF2-40B4-BE49-F238E27FC236}">
                <a16:creationId xmlns:a16="http://schemas.microsoft.com/office/drawing/2014/main" id="{5683D043-25BB-4AC9-8130-6411796726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3323345"/>
          </a:xfrm>
          <a:prstGeom prst="rect">
            <a:avLst/>
          </a:prstGeom>
          <a:gradFill flip="none" rotWithShape="1">
            <a:gsLst>
              <a:gs pos="57000">
                <a:schemeClr val="tx1">
                  <a:alpha val="3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408916-C123-7C4D-9B3C-BD3880B8513C}"/>
              </a:ext>
            </a:extLst>
          </p:cNvPr>
          <p:cNvSpPr>
            <a:spLocks noGrp="1"/>
          </p:cNvSpPr>
          <p:nvPr>
            <p:ph type="ctrTitle"/>
          </p:nvPr>
        </p:nvSpPr>
        <p:spPr>
          <a:xfrm>
            <a:off x="321734" y="352338"/>
            <a:ext cx="11548532" cy="4198700"/>
          </a:xfrm>
        </p:spPr>
        <p:txBody>
          <a:bodyPr anchor="t">
            <a:normAutofit/>
          </a:bodyPr>
          <a:lstStyle/>
          <a:p>
            <a:pPr>
              <a:lnSpc>
                <a:spcPct val="90000"/>
              </a:lnSpc>
            </a:pPr>
            <a:r>
              <a:rPr lang="en-US" sz="9800" dirty="0">
                <a:solidFill>
                  <a:schemeClr val="bg1"/>
                </a:solidFill>
              </a:rPr>
              <a:t>Minimum connector problems</a:t>
            </a:r>
          </a:p>
        </p:txBody>
      </p:sp>
      <p:sp>
        <p:nvSpPr>
          <p:cNvPr id="22" name="Rectangle 21">
            <a:extLst>
              <a:ext uri="{FF2B5EF4-FFF2-40B4-BE49-F238E27FC236}">
                <a16:creationId xmlns:a16="http://schemas.microsoft.com/office/drawing/2014/main" id="{AA61CCAC-6875-474C-8E9E-F57ABF078C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047" y="4704862"/>
            <a:ext cx="12191999" cy="2155484"/>
          </a:xfrm>
          <a:prstGeom prst="rect">
            <a:avLst/>
          </a:prstGeom>
          <a:gradFill flip="none" rotWithShape="1">
            <a:gsLst>
              <a:gs pos="59000">
                <a:schemeClr val="tx1">
                  <a:alpha val="3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00826B17-6447-CA48-88C0-2053B6248454}"/>
              </a:ext>
            </a:extLst>
          </p:cNvPr>
          <p:cNvSpPr>
            <a:spLocks noGrp="1"/>
          </p:cNvSpPr>
          <p:nvPr>
            <p:ph type="subTitle" idx="1"/>
          </p:nvPr>
        </p:nvSpPr>
        <p:spPr>
          <a:xfrm>
            <a:off x="321733" y="4718033"/>
            <a:ext cx="10634738" cy="1175039"/>
          </a:xfrm>
        </p:spPr>
        <p:txBody>
          <a:bodyPr anchor="b">
            <a:normAutofit/>
          </a:bodyPr>
          <a:lstStyle/>
          <a:p>
            <a:r>
              <a:rPr lang="en-US" sz="1800" dirty="0">
                <a:solidFill>
                  <a:schemeClr val="bg1"/>
                </a:solidFill>
              </a:rPr>
              <a:t>8D</a:t>
            </a:r>
          </a:p>
        </p:txBody>
      </p:sp>
    </p:spTree>
    <p:extLst>
      <p:ext uri="{BB962C8B-B14F-4D97-AF65-F5344CB8AC3E}">
        <p14:creationId xmlns:p14="http://schemas.microsoft.com/office/powerpoint/2010/main" val="32441250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F7164-327B-3640-A6D8-9AA308DE561F}"/>
              </a:ext>
            </a:extLst>
          </p:cNvPr>
          <p:cNvSpPr>
            <a:spLocks noGrp="1"/>
          </p:cNvSpPr>
          <p:nvPr>
            <p:ph type="title"/>
          </p:nvPr>
        </p:nvSpPr>
        <p:spPr>
          <a:xfrm>
            <a:off x="377992" y="-167998"/>
            <a:ext cx="11029616" cy="1188720"/>
          </a:xfrm>
        </p:spPr>
        <p:txBody>
          <a:bodyPr/>
          <a:lstStyle/>
          <a:p>
            <a:r>
              <a:rPr lang="en-US" dirty="0"/>
              <a:t>Finding a spanning tree in a network</a:t>
            </a:r>
          </a:p>
        </p:txBody>
      </p:sp>
      <p:sp>
        <p:nvSpPr>
          <p:cNvPr id="3" name="Content Placeholder 2">
            <a:extLst>
              <a:ext uri="{FF2B5EF4-FFF2-40B4-BE49-F238E27FC236}">
                <a16:creationId xmlns:a16="http://schemas.microsoft.com/office/drawing/2014/main" id="{4962C42E-3743-B54A-8B7E-F947186DFDF1}"/>
              </a:ext>
            </a:extLst>
          </p:cNvPr>
          <p:cNvSpPr>
            <a:spLocks noGrp="1"/>
          </p:cNvSpPr>
          <p:nvPr>
            <p:ph idx="1"/>
          </p:nvPr>
        </p:nvSpPr>
        <p:spPr>
          <a:xfrm>
            <a:off x="377992" y="1190172"/>
            <a:ext cx="11029615" cy="2380342"/>
          </a:xfrm>
        </p:spPr>
        <p:txBody>
          <a:bodyPr>
            <a:noAutofit/>
          </a:bodyPr>
          <a:lstStyle/>
          <a:p>
            <a:r>
              <a:rPr lang="en-US" sz="2400" dirty="0"/>
              <a:t>Find two spanning trees for the graph shown below right corner.</a:t>
            </a:r>
          </a:p>
          <a:p>
            <a:r>
              <a:rPr lang="en-US" sz="2400" dirty="0"/>
              <a:t>The graph has </a:t>
            </a:r>
            <a:r>
              <a:rPr lang="en-US" sz="2400" dirty="0">
                <a:solidFill>
                  <a:srgbClr val="FF0000"/>
                </a:solidFill>
              </a:rPr>
              <a:t>5</a:t>
            </a:r>
            <a:r>
              <a:rPr lang="en-US" sz="2400" dirty="0"/>
              <a:t> vertices and </a:t>
            </a:r>
            <a:r>
              <a:rPr lang="en-US" sz="2400" dirty="0">
                <a:solidFill>
                  <a:srgbClr val="00B050"/>
                </a:solidFill>
              </a:rPr>
              <a:t>7</a:t>
            </a:r>
            <a:r>
              <a:rPr lang="en-US" sz="2400" dirty="0"/>
              <a:t> edges. A spanning tree will have </a:t>
            </a:r>
            <a:r>
              <a:rPr lang="en-US" sz="2400" dirty="0">
                <a:solidFill>
                  <a:srgbClr val="FF0000"/>
                </a:solidFill>
              </a:rPr>
              <a:t>5</a:t>
            </a:r>
            <a:r>
              <a:rPr lang="en-US" sz="2400" dirty="0"/>
              <a:t> (𝑛) vertices and </a:t>
            </a:r>
            <a:r>
              <a:rPr lang="en-US" sz="2400" dirty="0">
                <a:solidFill>
                  <a:srgbClr val="00B050"/>
                </a:solidFill>
              </a:rPr>
              <a:t>4</a:t>
            </a:r>
            <a:r>
              <a:rPr lang="en-US" sz="2400" dirty="0"/>
              <a:t> (𝑛−1) edges.</a:t>
            </a:r>
          </a:p>
          <a:p>
            <a:r>
              <a:rPr lang="en-US" sz="2400" dirty="0"/>
              <a:t>To form a spanning tree, remove any </a:t>
            </a:r>
            <a:r>
              <a:rPr lang="en-US" sz="2400" dirty="0">
                <a:solidFill>
                  <a:srgbClr val="00B050"/>
                </a:solidFill>
              </a:rPr>
              <a:t>3</a:t>
            </a:r>
            <a:r>
              <a:rPr lang="en-US" sz="2400" dirty="0"/>
              <a:t> edges, provided that:</a:t>
            </a:r>
          </a:p>
          <a:p>
            <a:r>
              <a:rPr lang="en-US" sz="2400" dirty="0"/>
              <a:t>All the vertices remain connected; There are no multiple edges or loops.</a:t>
            </a:r>
          </a:p>
        </p:txBody>
      </p:sp>
      <p:pic>
        <p:nvPicPr>
          <p:cNvPr id="4" name="Picture 3">
            <a:extLst>
              <a:ext uri="{FF2B5EF4-FFF2-40B4-BE49-F238E27FC236}">
                <a16:creationId xmlns:a16="http://schemas.microsoft.com/office/drawing/2014/main" id="{487666C0-D262-474A-87CF-869152700940}"/>
              </a:ext>
            </a:extLst>
          </p:cNvPr>
          <p:cNvPicPr>
            <a:picLocks noChangeAspect="1"/>
          </p:cNvPicPr>
          <p:nvPr/>
        </p:nvPicPr>
        <p:blipFill>
          <a:blip r:embed="rId2"/>
          <a:stretch>
            <a:fillRect/>
          </a:stretch>
        </p:blipFill>
        <p:spPr>
          <a:xfrm>
            <a:off x="8709765" y="3959678"/>
            <a:ext cx="3365500" cy="2743200"/>
          </a:xfrm>
          <a:prstGeom prst="rect">
            <a:avLst/>
          </a:prstGeom>
        </p:spPr>
      </p:pic>
      <p:pic>
        <p:nvPicPr>
          <p:cNvPr id="5" name="Picture 4">
            <a:extLst>
              <a:ext uri="{FF2B5EF4-FFF2-40B4-BE49-F238E27FC236}">
                <a16:creationId xmlns:a16="http://schemas.microsoft.com/office/drawing/2014/main" id="{397F42D9-A2DD-F34E-9DF8-A2A58257211E}"/>
              </a:ext>
            </a:extLst>
          </p:cNvPr>
          <p:cNvPicPr>
            <a:picLocks noChangeAspect="1"/>
          </p:cNvPicPr>
          <p:nvPr/>
        </p:nvPicPr>
        <p:blipFill>
          <a:blip r:embed="rId3"/>
          <a:stretch>
            <a:fillRect/>
          </a:stretch>
        </p:blipFill>
        <p:spPr>
          <a:xfrm>
            <a:off x="116735" y="3851728"/>
            <a:ext cx="3390900" cy="2959100"/>
          </a:xfrm>
          <a:prstGeom prst="rect">
            <a:avLst/>
          </a:prstGeom>
        </p:spPr>
      </p:pic>
      <p:pic>
        <p:nvPicPr>
          <p:cNvPr id="6" name="Picture 5">
            <a:extLst>
              <a:ext uri="{FF2B5EF4-FFF2-40B4-BE49-F238E27FC236}">
                <a16:creationId xmlns:a16="http://schemas.microsoft.com/office/drawing/2014/main" id="{8C7A42CB-F0F4-9442-BB79-C03F3FEBCC91}"/>
              </a:ext>
            </a:extLst>
          </p:cNvPr>
          <p:cNvPicPr>
            <a:picLocks noChangeAspect="1"/>
          </p:cNvPicPr>
          <p:nvPr/>
        </p:nvPicPr>
        <p:blipFill>
          <a:blip r:embed="rId4"/>
          <a:stretch>
            <a:fillRect/>
          </a:stretch>
        </p:blipFill>
        <p:spPr>
          <a:xfrm>
            <a:off x="3962400" y="3788228"/>
            <a:ext cx="3429000" cy="3022600"/>
          </a:xfrm>
          <a:prstGeom prst="rect">
            <a:avLst/>
          </a:prstGeom>
        </p:spPr>
      </p:pic>
    </p:spTree>
    <p:extLst>
      <p:ext uri="{BB962C8B-B14F-4D97-AF65-F5344CB8AC3E}">
        <p14:creationId xmlns:p14="http://schemas.microsoft.com/office/powerpoint/2010/main" val="643958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59242CC-D627-4142-B651-D3B4CEA1A4EC}"/>
              </a:ext>
            </a:extLst>
          </p:cNvPr>
          <p:cNvPicPr>
            <a:picLocks noChangeAspect="1"/>
          </p:cNvPicPr>
          <p:nvPr/>
        </p:nvPicPr>
        <p:blipFill>
          <a:blip r:embed="rId2"/>
          <a:stretch>
            <a:fillRect/>
          </a:stretch>
        </p:blipFill>
        <p:spPr>
          <a:xfrm>
            <a:off x="7008585" y="4038600"/>
            <a:ext cx="5067300" cy="2819400"/>
          </a:xfrm>
          <a:prstGeom prst="rect">
            <a:avLst/>
          </a:prstGeom>
        </p:spPr>
      </p:pic>
      <p:sp>
        <p:nvSpPr>
          <p:cNvPr id="2" name="Title 1">
            <a:extLst>
              <a:ext uri="{FF2B5EF4-FFF2-40B4-BE49-F238E27FC236}">
                <a16:creationId xmlns:a16="http://schemas.microsoft.com/office/drawing/2014/main" id="{613C5824-E0D8-CF4F-90BB-83FEB11744E7}"/>
              </a:ext>
            </a:extLst>
          </p:cNvPr>
          <p:cNvSpPr>
            <a:spLocks noGrp="1"/>
          </p:cNvSpPr>
          <p:nvPr>
            <p:ph type="title"/>
          </p:nvPr>
        </p:nvSpPr>
        <p:spPr>
          <a:xfrm>
            <a:off x="581192" y="-52586"/>
            <a:ext cx="11029616" cy="1188720"/>
          </a:xfrm>
        </p:spPr>
        <p:txBody>
          <a:bodyPr/>
          <a:lstStyle/>
          <a:p>
            <a:r>
              <a:rPr lang="en-US" dirty="0"/>
              <a:t>Minimum spanning tree</a:t>
            </a:r>
          </a:p>
        </p:txBody>
      </p:sp>
      <p:sp>
        <p:nvSpPr>
          <p:cNvPr id="3" name="Content Placeholder 2">
            <a:extLst>
              <a:ext uri="{FF2B5EF4-FFF2-40B4-BE49-F238E27FC236}">
                <a16:creationId xmlns:a16="http://schemas.microsoft.com/office/drawing/2014/main" id="{4E1F935A-EA65-F143-9697-EB0C45D195FE}"/>
              </a:ext>
            </a:extLst>
          </p:cNvPr>
          <p:cNvSpPr>
            <a:spLocks noGrp="1"/>
          </p:cNvSpPr>
          <p:nvPr>
            <p:ph idx="1"/>
          </p:nvPr>
        </p:nvSpPr>
        <p:spPr>
          <a:xfrm>
            <a:off x="421535" y="1402878"/>
            <a:ext cx="11029615" cy="4045422"/>
          </a:xfrm>
        </p:spPr>
        <p:txBody>
          <a:bodyPr>
            <a:noAutofit/>
          </a:bodyPr>
          <a:lstStyle/>
          <a:p>
            <a:r>
              <a:rPr lang="en-US" sz="2400" dirty="0"/>
              <a:t>A minimum spanning tree = the spanning tree of minimum length (may be minimum distance, minimum time, minimum cost, etc.). There may be more than one minimum spanning tree in a weighted graph.</a:t>
            </a:r>
          </a:p>
          <a:p>
            <a:r>
              <a:rPr lang="en-US" sz="2400" dirty="0"/>
              <a:t>For weighted graphs or networks, it is possible to determine the ‘length’ of each spanning tree by adding up the weights of the edges in the tree.</a:t>
            </a:r>
          </a:p>
          <a:p>
            <a:endParaRPr lang="en-US" sz="2400" dirty="0"/>
          </a:p>
          <a:p>
            <a:r>
              <a:rPr lang="en-US" sz="2400" dirty="0"/>
              <a:t>For the spanning tree shown here:</a:t>
            </a:r>
          </a:p>
          <a:p>
            <a:r>
              <a:rPr lang="en-US" sz="2400" dirty="0"/>
              <a:t>Length=5+4+2+1+5+4+1=22 units</a:t>
            </a:r>
          </a:p>
        </p:txBody>
      </p:sp>
    </p:spTree>
    <p:extLst>
      <p:ext uri="{BB962C8B-B14F-4D97-AF65-F5344CB8AC3E}">
        <p14:creationId xmlns:p14="http://schemas.microsoft.com/office/powerpoint/2010/main" val="2069404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A70A2-CAF1-B448-8A83-927EA28B9D0B}"/>
              </a:ext>
            </a:extLst>
          </p:cNvPr>
          <p:cNvSpPr>
            <a:spLocks noGrp="1"/>
          </p:cNvSpPr>
          <p:nvPr>
            <p:ph type="title"/>
          </p:nvPr>
        </p:nvSpPr>
        <p:spPr>
          <a:xfrm>
            <a:off x="435428" y="121586"/>
            <a:ext cx="12003314" cy="1188720"/>
          </a:xfrm>
        </p:spPr>
        <p:txBody>
          <a:bodyPr/>
          <a:lstStyle/>
          <a:p>
            <a:r>
              <a:rPr lang="en-US" dirty="0"/>
              <a:t>Prim’s algorithm for finding a minimum spanning tree</a:t>
            </a:r>
          </a:p>
        </p:txBody>
      </p:sp>
      <p:sp>
        <p:nvSpPr>
          <p:cNvPr id="3" name="Content Placeholder 2">
            <a:extLst>
              <a:ext uri="{FF2B5EF4-FFF2-40B4-BE49-F238E27FC236}">
                <a16:creationId xmlns:a16="http://schemas.microsoft.com/office/drawing/2014/main" id="{2B2E1F31-D305-EF4B-B2BB-2E50343D89BE}"/>
              </a:ext>
            </a:extLst>
          </p:cNvPr>
          <p:cNvSpPr>
            <a:spLocks noGrp="1"/>
          </p:cNvSpPr>
          <p:nvPr>
            <p:ph idx="1"/>
          </p:nvPr>
        </p:nvSpPr>
        <p:spPr>
          <a:xfrm>
            <a:off x="486849" y="1310306"/>
            <a:ext cx="11029615" cy="3634486"/>
          </a:xfrm>
        </p:spPr>
        <p:txBody>
          <a:bodyPr>
            <a:normAutofit/>
          </a:bodyPr>
          <a:lstStyle/>
          <a:p>
            <a:r>
              <a:rPr lang="en-US" sz="2400" dirty="0"/>
              <a:t>Choose a starting vertex (any will do). Inspect the edges starting from this vertex and choose the one with the lowest weight. (If two edges have the same weight, the choice can be arbitrary.) </a:t>
            </a:r>
          </a:p>
          <a:p>
            <a:r>
              <a:rPr lang="en-US" sz="2400" dirty="0"/>
              <a:t>Next, inspect the edges starting from the vertices. Choose the edge with the lowest weight.</a:t>
            </a:r>
          </a:p>
          <a:p>
            <a:r>
              <a:rPr lang="en-US" sz="2400" dirty="0"/>
              <a:t>Repeat the process until all the vertices are connected and then stop. The result is a minimum spanning tree.</a:t>
            </a:r>
          </a:p>
        </p:txBody>
      </p:sp>
      <p:pic>
        <p:nvPicPr>
          <p:cNvPr id="4" name="Picture 3">
            <a:extLst>
              <a:ext uri="{FF2B5EF4-FFF2-40B4-BE49-F238E27FC236}">
                <a16:creationId xmlns:a16="http://schemas.microsoft.com/office/drawing/2014/main" id="{179F7B96-A573-E44F-A252-44BEAF14A8BE}"/>
              </a:ext>
            </a:extLst>
          </p:cNvPr>
          <p:cNvPicPr>
            <a:picLocks noChangeAspect="1"/>
          </p:cNvPicPr>
          <p:nvPr/>
        </p:nvPicPr>
        <p:blipFill>
          <a:blip r:embed="rId2"/>
          <a:stretch>
            <a:fillRect/>
          </a:stretch>
        </p:blipFill>
        <p:spPr>
          <a:xfrm>
            <a:off x="0" y="5118100"/>
            <a:ext cx="1612900" cy="1739900"/>
          </a:xfrm>
          <a:prstGeom prst="rect">
            <a:avLst/>
          </a:prstGeom>
        </p:spPr>
      </p:pic>
    </p:spTree>
    <p:extLst>
      <p:ext uri="{BB962C8B-B14F-4D97-AF65-F5344CB8AC3E}">
        <p14:creationId xmlns:p14="http://schemas.microsoft.com/office/powerpoint/2010/main" val="668487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5E59B-CE9C-AC42-B0AF-58F5A81D7E34}"/>
              </a:ext>
            </a:extLst>
          </p:cNvPr>
          <p:cNvSpPr>
            <a:spLocks noGrp="1"/>
          </p:cNvSpPr>
          <p:nvPr>
            <p:ph type="title"/>
          </p:nvPr>
        </p:nvSpPr>
        <p:spPr>
          <a:xfrm>
            <a:off x="581192" y="-67097"/>
            <a:ext cx="11029616" cy="1188720"/>
          </a:xfrm>
        </p:spPr>
        <p:txBody>
          <a:bodyPr/>
          <a:lstStyle/>
          <a:p>
            <a:r>
              <a:rPr lang="en-US" dirty="0"/>
              <a:t>Applying Prim’s algorithm</a:t>
            </a:r>
          </a:p>
        </p:txBody>
      </p:sp>
      <p:sp>
        <p:nvSpPr>
          <p:cNvPr id="3" name="Content Placeholder 2">
            <a:extLst>
              <a:ext uri="{FF2B5EF4-FFF2-40B4-BE49-F238E27FC236}">
                <a16:creationId xmlns:a16="http://schemas.microsoft.com/office/drawing/2014/main" id="{C2FFE2D5-49BB-9540-88C2-500BAD5C131F}"/>
              </a:ext>
            </a:extLst>
          </p:cNvPr>
          <p:cNvSpPr>
            <a:spLocks noGrp="1"/>
          </p:cNvSpPr>
          <p:nvPr>
            <p:ph idx="1"/>
          </p:nvPr>
        </p:nvSpPr>
        <p:spPr>
          <a:xfrm>
            <a:off x="0" y="628863"/>
            <a:ext cx="6095999" cy="2390321"/>
          </a:xfrm>
        </p:spPr>
        <p:txBody>
          <a:bodyPr>
            <a:normAutofit/>
          </a:bodyPr>
          <a:lstStyle/>
          <a:p>
            <a:r>
              <a:rPr lang="en-US" sz="2400" dirty="0"/>
              <a:t>Apply Prim’s algorithm to obtain a minimum spanning tree for the network shown and calculate its length.</a:t>
            </a:r>
          </a:p>
        </p:txBody>
      </p:sp>
      <p:pic>
        <p:nvPicPr>
          <p:cNvPr id="4" name="Picture 3">
            <a:extLst>
              <a:ext uri="{FF2B5EF4-FFF2-40B4-BE49-F238E27FC236}">
                <a16:creationId xmlns:a16="http://schemas.microsoft.com/office/drawing/2014/main" id="{2145E9A9-3BB3-084D-9A4D-5A6AF214BA65}"/>
              </a:ext>
            </a:extLst>
          </p:cNvPr>
          <p:cNvPicPr>
            <a:picLocks noChangeAspect="1"/>
          </p:cNvPicPr>
          <p:nvPr/>
        </p:nvPicPr>
        <p:blipFill>
          <a:blip r:embed="rId2"/>
          <a:stretch>
            <a:fillRect/>
          </a:stretch>
        </p:blipFill>
        <p:spPr>
          <a:xfrm>
            <a:off x="6095999" y="1160072"/>
            <a:ext cx="5742214" cy="4537855"/>
          </a:xfrm>
          <a:prstGeom prst="rect">
            <a:avLst/>
          </a:prstGeom>
        </p:spPr>
      </p:pic>
      <p:sp>
        <p:nvSpPr>
          <p:cNvPr id="5" name="Doughnut 4">
            <a:extLst>
              <a:ext uri="{FF2B5EF4-FFF2-40B4-BE49-F238E27FC236}">
                <a16:creationId xmlns:a16="http://schemas.microsoft.com/office/drawing/2014/main" id="{66B6203E-BB47-4B41-BF96-6424EC9E9DD5}"/>
              </a:ext>
            </a:extLst>
          </p:cNvPr>
          <p:cNvSpPr/>
          <p:nvPr/>
        </p:nvSpPr>
        <p:spPr>
          <a:xfrm>
            <a:off x="6270172" y="3097037"/>
            <a:ext cx="493486" cy="663923"/>
          </a:xfrm>
          <a:prstGeom prst="donut">
            <a:avLst>
              <a:gd name="adj" fmla="val 27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7" name="Straight Connector 6">
            <a:extLst>
              <a:ext uri="{FF2B5EF4-FFF2-40B4-BE49-F238E27FC236}">
                <a16:creationId xmlns:a16="http://schemas.microsoft.com/office/drawing/2014/main" id="{7C5BAF19-E5A3-7044-9B41-D4916E4D7D05}"/>
              </a:ext>
            </a:extLst>
          </p:cNvPr>
          <p:cNvCxnSpPr>
            <a:cxnSpLocks/>
          </p:cNvCxnSpPr>
          <p:nvPr/>
        </p:nvCxnSpPr>
        <p:spPr>
          <a:xfrm flipV="1">
            <a:off x="6756795" y="2434715"/>
            <a:ext cx="870856" cy="961570"/>
          </a:xfrm>
          <a:prstGeom prst="line">
            <a:avLst/>
          </a:prstGeom>
          <a:ln w="76200">
            <a:solidFill>
              <a:srgbClr val="C00000"/>
            </a:solidFill>
          </a:ln>
        </p:spPr>
        <p:style>
          <a:lnRef idx="3">
            <a:schemeClr val="accent1"/>
          </a:lnRef>
          <a:fillRef idx="0">
            <a:schemeClr val="accent1"/>
          </a:fillRef>
          <a:effectRef idx="2">
            <a:schemeClr val="accent1"/>
          </a:effectRef>
          <a:fontRef idx="minor">
            <a:schemeClr val="tx1"/>
          </a:fontRef>
        </p:style>
      </p:cxnSp>
      <p:cxnSp>
        <p:nvCxnSpPr>
          <p:cNvPr id="9" name="Straight Connector 8">
            <a:extLst>
              <a:ext uri="{FF2B5EF4-FFF2-40B4-BE49-F238E27FC236}">
                <a16:creationId xmlns:a16="http://schemas.microsoft.com/office/drawing/2014/main" id="{359CCA06-F336-094A-9A8E-911BAFF47E7A}"/>
              </a:ext>
            </a:extLst>
          </p:cNvPr>
          <p:cNvCxnSpPr/>
          <p:nvPr/>
        </p:nvCxnSpPr>
        <p:spPr>
          <a:xfrm>
            <a:off x="6763658" y="3428998"/>
            <a:ext cx="3309256" cy="0"/>
          </a:xfrm>
          <a:prstGeom prst="line">
            <a:avLst/>
          </a:prstGeom>
          <a:ln w="76200" cap="flat"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1" name="Straight Connector 10">
            <a:extLst>
              <a:ext uri="{FF2B5EF4-FFF2-40B4-BE49-F238E27FC236}">
                <a16:creationId xmlns:a16="http://schemas.microsoft.com/office/drawing/2014/main" id="{D841D7E2-CFE5-A54C-8133-45542D34ECA0}"/>
              </a:ext>
            </a:extLst>
          </p:cNvPr>
          <p:cNvCxnSpPr>
            <a:stCxn id="5" idx="6"/>
          </p:cNvCxnSpPr>
          <p:nvPr/>
        </p:nvCxnSpPr>
        <p:spPr>
          <a:xfrm>
            <a:off x="6763658" y="3428999"/>
            <a:ext cx="3309256" cy="1723572"/>
          </a:xfrm>
          <a:prstGeom prst="line">
            <a:avLst/>
          </a:prstGeom>
          <a:ln w="76200" cap="flat"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268B224F-2CFF-5147-A8AB-C940D529FE32}"/>
              </a:ext>
            </a:extLst>
          </p:cNvPr>
          <p:cNvCxnSpPr>
            <a:cxnSpLocks/>
          </p:cNvCxnSpPr>
          <p:nvPr/>
        </p:nvCxnSpPr>
        <p:spPr>
          <a:xfrm flipV="1">
            <a:off x="6706384" y="3425961"/>
            <a:ext cx="3309256" cy="19225"/>
          </a:xfrm>
          <a:prstGeom prst="line">
            <a:avLst/>
          </a:prstGeom>
          <a:ln w="76200">
            <a:solidFill>
              <a:srgbClr val="C00000"/>
            </a:solidFill>
          </a:ln>
        </p:spPr>
        <p:style>
          <a:lnRef idx="3">
            <a:schemeClr val="accent1"/>
          </a:lnRef>
          <a:fillRef idx="0">
            <a:schemeClr val="accent1"/>
          </a:fillRef>
          <a:effectRef idx="2">
            <a:schemeClr val="accent1"/>
          </a:effectRef>
          <a:fontRef idx="minor">
            <a:schemeClr val="tx1"/>
          </a:fontRef>
        </p:style>
      </p:cxnSp>
      <p:cxnSp>
        <p:nvCxnSpPr>
          <p:cNvPr id="12" name="Straight Connector 11">
            <a:extLst>
              <a:ext uri="{FF2B5EF4-FFF2-40B4-BE49-F238E27FC236}">
                <a16:creationId xmlns:a16="http://schemas.microsoft.com/office/drawing/2014/main" id="{03CBDD06-9D31-FD43-96CE-3EC2460AF8F6}"/>
              </a:ext>
            </a:extLst>
          </p:cNvPr>
          <p:cNvCxnSpPr>
            <a:cxnSpLocks/>
          </p:cNvCxnSpPr>
          <p:nvPr/>
        </p:nvCxnSpPr>
        <p:spPr>
          <a:xfrm>
            <a:off x="7646308" y="2467429"/>
            <a:ext cx="2426606" cy="923120"/>
          </a:xfrm>
          <a:prstGeom prst="line">
            <a:avLst/>
          </a:prstGeom>
          <a:ln w="76200" cap="flat"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4" name="Straight Connector 13">
            <a:extLst>
              <a:ext uri="{FF2B5EF4-FFF2-40B4-BE49-F238E27FC236}">
                <a16:creationId xmlns:a16="http://schemas.microsoft.com/office/drawing/2014/main" id="{F42AE67E-07B5-D747-BC02-CF92B78226B5}"/>
              </a:ext>
            </a:extLst>
          </p:cNvPr>
          <p:cNvCxnSpPr>
            <a:cxnSpLocks/>
          </p:cNvCxnSpPr>
          <p:nvPr/>
        </p:nvCxnSpPr>
        <p:spPr>
          <a:xfrm flipV="1">
            <a:off x="7782701" y="1778998"/>
            <a:ext cx="2315935" cy="643406"/>
          </a:xfrm>
          <a:prstGeom prst="line">
            <a:avLst/>
          </a:prstGeom>
          <a:ln w="76200" cap="flat"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6" name="Straight Connector 15">
            <a:extLst>
              <a:ext uri="{FF2B5EF4-FFF2-40B4-BE49-F238E27FC236}">
                <a16:creationId xmlns:a16="http://schemas.microsoft.com/office/drawing/2014/main" id="{C264173A-28FB-4A4B-9056-613A42559B91}"/>
              </a:ext>
            </a:extLst>
          </p:cNvPr>
          <p:cNvCxnSpPr>
            <a:cxnSpLocks/>
          </p:cNvCxnSpPr>
          <p:nvPr/>
        </p:nvCxnSpPr>
        <p:spPr>
          <a:xfrm flipV="1">
            <a:off x="10072914" y="1824024"/>
            <a:ext cx="0" cy="1566525"/>
          </a:xfrm>
          <a:prstGeom prst="line">
            <a:avLst/>
          </a:prstGeom>
          <a:ln w="76200">
            <a:solidFill>
              <a:srgbClr val="C00000"/>
            </a:solidFill>
          </a:ln>
        </p:spPr>
        <p:style>
          <a:lnRef idx="3">
            <a:schemeClr val="accent1"/>
          </a:lnRef>
          <a:fillRef idx="0">
            <a:schemeClr val="accent1"/>
          </a:fillRef>
          <a:effectRef idx="2">
            <a:schemeClr val="accent1"/>
          </a:effectRef>
          <a:fontRef idx="minor">
            <a:schemeClr val="tx1"/>
          </a:fontRef>
        </p:style>
      </p:cxnSp>
      <p:cxnSp>
        <p:nvCxnSpPr>
          <p:cNvPr id="18" name="Straight Connector 17">
            <a:extLst>
              <a:ext uri="{FF2B5EF4-FFF2-40B4-BE49-F238E27FC236}">
                <a16:creationId xmlns:a16="http://schemas.microsoft.com/office/drawing/2014/main" id="{E26F0DCE-836E-BF41-A3B7-F4DBF8E2824B}"/>
              </a:ext>
            </a:extLst>
          </p:cNvPr>
          <p:cNvCxnSpPr>
            <a:cxnSpLocks/>
          </p:cNvCxnSpPr>
          <p:nvPr/>
        </p:nvCxnSpPr>
        <p:spPr>
          <a:xfrm flipH="1" flipV="1">
            <a:off x="10072914" y="3428998"/>
            <a:ext cx="1294024" cy="861787"/>
          </a:xfrm>
          <a:prstGeom prst="line">
            <a:avLst/>
          </a:prstGeom>
          <a:ln w="76200" cap="flat"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1" name="Straight Connector 20">
            <a:extLst>
              <a:ext uri="{FF2B5EF4-FFF2-40B4-BE49-F238E27FC236}">
                <a16:creationId xmlns:a16="http://schemas.microsoft.com/office/drawing/2014/main" id="{4E7B7CD5-A65F-BE4F-8CC0-B8F360ECDBDE}"/>
              </a:ext>
            </a:extLst>
          </p:cNvPr>
          <p:cNvCxnSpPr>
            <a:cxnSpLocks/>
          </p:cNvCxnSpPr>
          <p:nvPr/>
        </p:nvCxnSpPr>
        <p:spPr>
          <a:xfrm flipV="1">
            <a:off x="10072914" y="3467448"/>
            <a:ext cx="0" cy="1685124"/>
          </a:xfrm>
          <a:prstGeom prst="line">
            <a:avLst/>
          </a:prstGeom>
          <a:ln w="76200" cap="flat"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5" name="Straight Connector 24">
            <a:extLst>
              <a:ext uri="{FF2B5EF4-FFF2-40B4-BE49-F238E27FC236}">
                <a16:creationId xmlns:a16="http://schemas.microsoft.com/office/drawing/2014/main" id="{DD811A2B-3947-F642-947C-AA4FDBE2C8D4}"/>
              </a:ext>
            </a:extLst>
          </p:cNvPr>
          <p:cNvCxnSpPr>
            <a:cxnSpLocks/>
          </p:cNvCxnSpPr>
          <p:nvPr/>
        </p:nvCxnSpPr>
        <p:spPr>
          <a:xfrm flipH="1" flipV="1">
            <a:off x="10130188" y="1816079"/>
            <a:ext cx="1294024" cy="2474706"/>
          </a:xfrm>
          <a:prstGeom prst="line">
            <a:avLst/>
          </a:prstGeom>
          <a:ln w="76200">
            <a:solidFill>
              <a:srgbClr val="C00000"/>
            </a:solidFill>
          </a:ln>
        </p:spPr>
        <p:style>
          <a:lnRef idx="3">
            <a:schemeClr val="accent1"/>
          </a:lnRef>
          <a:fillRef idx="0">
            <a:schemeClr val="accent1"/>
          </a:fillRef>
          <a:effectRef idx="2">
            <a:schemeClr val="accent1"/>
          </a:effectRef>
          <a:fontRef idx="minor">
            <a:schemeClr val="tx1"/>
          </a:fontRef>
        </p:style>
      </p:cxnSp>
      <p:cxnSp>
        <p:nvCxnSpPr>
          <p:cNvPr id="27" name="Straight Connector 26">
            <a:extLst>
              <a:ext uri="{FF2B5EF4-FFF2-40B4-BE49-F238E27FC236}">
                <a16:creationId xmlns:a16="http://schemas.microsoft.com/office/drawing/2014/main" id="{D655B31E-B6B7-7E4C-99EA-333EA3B2F571}"/>
              </a:ext>
            </a:extLst>
          </p:cNvPr>
          <p:cNvCxnSpPr>
            <a:cxnSpLocks/>
          </p:cNvCxnSpPr>
          <p:nvPr/>
        </p:nvCxnSpPr>
        <p:spPr>
          <a:xfrm flipV="1">
            <a:off x="10084267" y="4335809"/>
            <a:ext cx="1294024" cy="842562"/>
          </a:xfrm>
          <a:prstGeom prst="line">
            <a:avLst/>
          </a:prstGeom>
          <a:ln w="76200">
            <a:solidFill>
              <a:srgbClr val="C00000"/>
            </a:solidFill>
          </a:ln>
        </p:spPr>
        <p:style>
          <a:lnRef idx="3">
            <a:schemeClr val="accent1"/>
          </a:lnRef>
          <a:fillRef idx="0">
            <a:schemeClr val="accent1"/>
          </a:fillRef>
          <a:effectRef idx="2">
            <a:schemeClr val="accent1"/>
          </a:effectRef>
          <a:fontRef idx="minor">
            <a:schemeClr val="tx1"/>
          </a:fontRef>
        </p:style>
      </p:cxnSp>
      <p:sp>
        <p:nvSpPr>
          <p:cNvPr id="29" name="Rectangle 28">
            <a:extLst>
              <a:ext uri="{FF2B5EF4-FFF2-40B4-BE49-F238E27FC236}">
                <a16:creationId xmlns:a16="http://schemas.microsoft.com/office/drawing/2014/main" id="{21475A43-F778-044C-ABE1-8D5D0B86FFFB}"/>
              </a:ext>
            </a:extLst>
          </p:cNvPr>
          <p:cNvSpPr/>
          <p:nvPr/>
        </p:nvSpPr>
        <p:spPr>
          <a:xfrm>
            <a:off x="87086" y="3722102"/>
            <a:ext cx="6096000" cy="954107"/>
          </a:xfrm>
          <a:prstGeom prst="rect">
            <a:avLst/>
          </a:prstGeom>
        </p:spPr>
        <p:txBody>
          <a:bodyPr>
            <a:spAutoFit/>
          </a:bodyPr>
          <a:lstStyle/>
          <a:p>
            <a:r>
              <a:rPr lang="en-AU" sz="2800" dirty="0">
                <a:solidFill>
                  <a:srgbClr val="009EC6"/>
                </a:solidFill>
                <a:latin typeface="Aharoni" panose="02010803020104030203" pitchFamily="2" charset="-79"/>
                <a:cs typeface="Aharoni" panose="02010803020104030203" pitchFamily="2" charset="-79"/>
              </a:rPr>
              <a:t>Minimum spanning tree</a:t>
            </a:r>
          </a:p>
          <a:p>
            <a:r>
              <a:rPr lang="en-AU" sz="2800" dirty="0">
                <a:solidFill>
                  <a:srgbClr val="009EC6"/>
                </a:solidFill>
                <a:latin typeface="Aharoni" panose="02010803020104030203" pitchFamily="2" charset="-79"/>
                <a:cs typeface="Aharoni" panose="02010803020104030203" pitchFamily="2" charset="-79"/>
              </a:rPr>
              <a:t>Length =2+5+3+5+2=17 units</a:t>
            </a:r>
            <a:endParaRPr lang="en-AU" sz="2800" b="0" i="0" dirty="0">
              <a:solidFill>
                <a:srgbClr val="009EC6"/>
              </a:solidFill>
              <a:effectLst/>
              <a:latin typeface="Aharoni" panose="02010803020104030203" pitchFamily="2" charset="-79"/>
              <a:cs typeface="Aharoni" panose="02010803020104030203" pitchFamily="2" charset="-79"/>
            </a:endParaRPr>
          </a:p>
        </p:txBody>
      </p:sp>
      <p:cxnSp>
        <p:nvCxnSpPr>
          <p:cNvPr id="32" name="Straight Connector 31">
            <a:extLst>
              <a:ext uri="{FF2B5EF4-FFF2-40B4-BE49-F238E27FC236}">
                <a16:creationId xmlns:a16="http://schemas.microsoft.com/office/drawing/2014/main" id="{364536B5-A236-8749-8DE3-303CD1746CA7}"/>
              </a:ext>
            </a:extLst>
          </p:cNvPr>
          <p:cNvCxnSpPr>
            <a:cxnSpLocks/>
          </p:cNvCxnSpPr>
          <p:nvPr/>
        </p:nvCxnSpPr>
        <p:spPr>
          <a:xfrm flipH="1" flipV="1">
            <a:off x="9998356" y="1676730"/>
            <a:ext cx="34568" cy="1551723"/>
          </a:xfrm>
          <a:prstGeom prst="line">
            <a:avLst/>
          </a:prstGeom>
          <a:ln w="76200" cap="flat"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6" name="Straight Connector 35">
            <a:extLst>
              <a:ext uri="{FF2B5EF4-FFF2-40B4-BE49-F238E27FC236}">
                <a16:creationId xmlns:a16="http://schemas.microsoft.com/office/drawing/2014/main" id="{417E22C3-A7AB-F44D-9FDD-BD3D2E5361DC}"/>
              </a:ext>
            </a:extLst>
          </p:cNvPr>
          <p:cNvCxnSpPr>
            <a:cxnSpLocks/>
          </p:cNvCxnSpPr>
          <p:nvPr/>
        </p:nvCxnSpPr>
        <p:spPr>
          <a:xfrm flipH="1" flipV="1">
            <a:off x="10184446" y="1777630"/>
            <a:ext cx="1271318" cy="2466763"/>
          </a:xfrm>
          <a:prstGeom prst="line">
            <a:avLst/>
          </a:prstGeom>
          <a:ln w="76200" cap="flat"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9" name="Straight Connector 38">
            <a:extLst>
              <a:ext uri="{FF2B5EF4-FFF2-40B4-BE49-F238E27FC236}">
                <a16:creationId xmlns:a16="http://schemas.microsoft.com/office/drawing/2014/main" id="{44EEE52C-AADA-3541-ABBE-D00983CAF687}"/>
              </a:ext>
            </a:extLst>
          </p:cNvPr>
          <p:cNvCxnSpPr>
            <a:cxnSpLocks/>
          </p:cNvCxnSpPr>
          <p:nvPr/>
        </p:nvCxnSpPr>
        <p:spPr>
          <a:xfrm flipV="1">
            <a:off x="10061562" y="4274069"/>
            <a:ext cx="1328081" cy="793068"/>
          </a:xfrm>
          <a:prstGeom prst="line">
            <a:avLst/>
          </a:prstGeom>
          <a:ln w="76200" cap="flat"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0" name="Straight Connector 29">
            <a:extLst>
              <a:ext uri="{FF2B5EF4-FFF2-40B4-BE49-F238E27FC236}">
                <a16:creationId xmlns:a16="http://schemas.microsoft.com/office/drawing/2014/main" id="{36128956-4F3A-094D-B585-1A6879078507}"/>
              </a:ext>
            </a:extLst>
          </p:cNvPr>
          <p:cNvCxnSpPr>
            <a:cxnSpLocks/>
          </p:cNvCxnSpPr>
          <p:nvPr/>
        </p:nvCxnSpPr>
        <p:spPr>
          <a:xfrm flipV="1">
            <a:off x="6718756" y="2365055"/>
            <a:ext cx="870855" cy="919789"/>
          </a:xfrm>
          <a:prstGeom prst="line">
            <a:avLst/>
          </a:prstGeom>
          <a:ln w="76200" cap="flat"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071229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additive="base">
                                        <p:cTn id="13" dur="500" fill="hold"/>
                                        <p:tgtEl>
                                          <p:spTgt spid="30"/>
                                        </p:tgtEl>
                                        <p:attrNameLst>
                                          <p:attrName>ppt_x</p:attrName>
                                        </p:attrNameLst>
                                      </p:cBhvr>
                                      <p:tavLst>
                                        <p:tav tm="0">
                                          <p:val>
                                            <p:strVal val="#ppt_x"/>
                                          </p:val>
                                        </p:tav>
                                        <p:tav tm="100000">
                                          <p:val>
                                            <p:strVal val="#ppt_x"/>
                                          </p:val>
                                        </p:tav>
                                      </p:tavLst>
                                    </p:anim>
                                    <p:anim calcmode="lin" valueType="num">
                                      <p:cBhvr additive="base">
                                        <p:cTn id="1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additive="base">
                                        <p:cTn id="61" dur="500" fill="hold"/>
                                        <p:tgtEl>
                                          <p:spTgt spid="10"/>
                                        </p:tgtEl>
                                        <p:attrNameLst>
                                          <p:attrName>ppt_x</p:attrName>
                                        </p:attrNameLst>
                                      </p:cBhvr>
                                      <p:tavLst>
                                        <p:tav tm="0">
                                          <p:val>
                                            <p:strVal val="#ppt_x"/>
                                          </p:val>
                                        </p:tav>
                                        <p:tav tm="100000">
                                          <p:val>
                                            <p:strVal val="#ppt_x"/>
                                          </p:val>
                                        </p:tav>
                                      </p:tavLst>
                                    </p:anim>
                                    <p:anim calcmode="lin" valueType="num">
                                      <p:cBhvr additive="base">
                                        <p:cTn id="6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additive="base">
                                        <p:cTn id="67" dur="500" fill="hold"/>
                                        <p:tgtEl>
                                          <p:spTgt spid="14"/>
                                        </p:tgtEl>
                                        <p:attrNameLst>
                                          <p:attrName>ppt_x</p:attrName>
                                        </p:attrNameLst>
                                      </p:cBhvr>
                                      <p:tavLst>
                                        <p:tav tm="0">
                                          <p:val>
                                            <p:strVal val="#ppt_x"/>
                                          </p:val>
                                        </p:tav>
                                        <p:tav tm="100000">
                                          <p:val>
                                            <p:strVal val="#ppt_x"/>
                                          </p:val>
                                        </p:tav>
                                      </p:tavLst>
                                    </p:anim>
                                    <p:anim calcmode="lin" valueType="num">
                                      <p:cBhvr additive="base">
                                        <p:cTn id="6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2"/>
                                        </p:tgtEl>
                                        <p:attrNameLst>
                                          <p:attrName>style.visibility</p:attrName>
                                        </p:attrNameLst>
                                      </p:cBhvr>
                                      <p:to>
                                        <p:strVal val="visible"/>
                                      </p:to>
                                    </p:set>
                                    <p:anim calcmode="lin" valueType="num">
                                      <p:cBhvr additive="base">
                                        <p:cTn id="73" dur="500" fill="hold"/>
                                        <p:tgtEl>
                                          <p:spTgt spid="32"/>
                                        </p:tgtEl>
                                        <p:attrNameLst>
                                          <p:attrName>ppt_x</p:attrName>
                                        </p:attrNameLst>
                                      </p:cBhvr>
                                      <p:tavLst>
                                        <p:tav tm="0">
                                          <p:val>
                                            <p:strVal val="#ppt_x"/>
                                          </p:val>
                                        </p:tav>
                                        <p:tav tm="100000">
                                          <p:val>
                                            <p:strVal val="#ppt_x"/>
                                          </p:val>
                                        </p:tav>
                                      </p:tavLst>
                                    </p:anim>
                                    <p:anim calcmode="lin" valueType="num">
                                      <p:cBhvr additive="base">
                                        <p:cTn id="74"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18"/>
                                        </p:tgtEl>
                                        <p:attrNameLst>
                                          <p:attrName>style.visibility</p:attrName>
                                        </p:attrNameLst>
                                      </p:cBhvr>
                                      <p:to>
                                        <p:strVal val="visible"/>
                                      </p:to>
                                    </p:set>
                                    <p:anim calcmode="lin" valueType="num">
                                      <p:cBhvr additive="base">
                                        <p:cTn id="79" dur="500" fill="hold"/>
                                        <p:tgtEl>
                                          <p:spTgt spid="18"/>
                                        </p:tgtEl>
                                        <p:attrNameLst>
                                          <p:attrName>ppt_x</p:attrName>
                                        </p:attrNameLst>
                                      </p:cBhvr>
                                      <p:tavLst>
                                        <p:tav tm="0">
                                          <p:val>
                                            <p:strVal val="#ppt_x"/>
                                          </p:val>
                                        </p:tav>
                                        <p:tav tm="100000">
                                          <p:val>
                                            <p:strVal val="#ppt_x"/>
                                          </p:val>
                                        </p:tav>
                                      </p:tavLst>
                                    </p:anim>
                                    <p:anim calcmode="lin" valueType="num">
                                      <p:cBhvr additive="base">
                                        <p:cTn id="8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21"/>
                                        </p:tgtEl>
                                        <p:attrNameLst>
                                          <p:attrName>style.visibility</p:attrName>
                                        </p:attrNameLst>
                                      </p:cBhvr>
                                      <p:to>
                                        <p:strVal val="visible"/>
                                      </p:to>
                                    </p:set>
                                    <p:anim calcmode="lin" valueType="num">
                                      <p:cBhvr additive="base">
                                        <p:cTn id="85" dur="500" fill="hold"/>
                                        <p:tgtEl>
                                          <p:spTgt spid="21"/>
                                        </p:tgtEl>
                                        <p:attrNameLst>
                                          <p:attrName>ppt_x</p:attrName>
                                        </p:attrNameLst>
                                      </p:cBhvr>
                                      <p:tavLst>
                                        <p:tav tm="0">
                                          <p:val>
                                            <p:strVal val="#ppt_x"/>
                                          </p:val>
                                        </p:tav>
                                        <p:tav tm="100000">
                                          <p:val>
                                            <p:strVal val="#ppt_x"/>
                                          </p:val>
                                        </p:tav>
                                      </p:tavLst>
                                    </p:anim>
                                    <p:anim calcmode="lin" valueType="num">
                                      <p:cBhvr additive="base">
                                        <p:cTn id="8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11"/>
                                        </p:tgtEl>
                                        <p:attrNameLst>
                                          <p:attrName>style.visibility</p:attrName>
                                        </p:attrNameLst>
                                      </p:cBhvr>
                                      <p:to>
                                        <p:strVal val="visible"/>
                                      </p:to>
                                    </p:set>
                                    <p:anim calcmode="lin" valueType="num">
                                      <p:cBhvr additive="base">
                                        <p:cTn id="91" dur="500" fill="hold"/>
                                        <p:tgtEl>
                                          <p:spTgt spid="11"/>
                                        </p:tgtEl>
                                        <p:attrNameLst>
                                          <p:attrName>ppt_x</p:attrName>
                                        </p:attrNameLst>
                                      </p:cBhvr>
                                      <p:tavLst>
                                        <p:tav tm="0">
                                          <p:val>
                                            <p:strVal val="#ppt_x"/>
                                          </p:val>
                                        </p:tav>
                                        <p:tav tm="100000">
                                          <p:val>
                                            <p:strVal val="#ppt_x"/>
                                          </p:val>
                                        </p:tav>
                                      </p:tavLst>
                                    </p:anim>
                                    <p:anim calcmode="lin" valueType="num">
                                      <p:cBhvr additive="base">
                                        <p:cTn id="9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nodeType="clickEffect">
                                  <p:stCondLst>
                                    <p:cond delay="0"/>
                                  </p:stCondLst>
                                  <p:childTnLst>
                                    <p:set>
                                      <p:cBhvr>
                                        <p:cTn id="102" dur="1" fill="hold">
                                          <p:stCondLst>
                                            <p:cond delay="0"/>
                                          </p:stCondLst>
                                        </p:cTn>
                                        <p:tgtEl>
                                          <p:spTgt spid="36"/>
                                        </p:tgtEl>
                                        <p:attrNameLst>
                                          <p:attrName>style.visibility</p:attrName>
                                        </p:attrNameLst>
                                      </p:cBhvr>
                                      <p:to>
                                        <p:strVal val="visible"/>
                                      </p:to>
                                    </p:set>
                                    <p:anim calcmode="lin" valueType="num">
                                      <p:cBhvr additive="base">
                                        <p:cTn id="103" dur="500" fill="hold"/>
                                        <p:tgtEl>
                                          <p:spTgt spid="36"/>
                                        </p:tgtEl>
                                        <p:attrNameLst>
                                          <p:attrName>ppt_x</p:attrName>
                                        </p:attrNameLst>
                                      </p:cBhvr>
                                      <p:tavLst>
                                        <p:tav tm="0">
                                          <p:val>
                                            <p:strVal val="#ppt_x"/>
                                          </p:val>
                                        </p:tav>
                                        <p:tav tm="100000">
                                          <p:val>
                                            <p:strVal val="#ppt_x"/>
                                          </p:val>
                                        </p:tav>
                                      </p:tavLst>
                                    </p:anim>
                                    <p:anim calcmode="lin" valueType="num">
                                      <p:cBhvr additive="base">
                                        <p:cTn id="104"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nodeType="clickEffect">
                                  <p:stCondLst>
                                    <p:cond delay="0"/>
                                  </p:stCondLst>
                                  <p:childTnLst>
                                    <p:set>
                                      <p:cBhvr>
                                        <p:cTn id="108" dur="1" fill="hold">
                                          <p:stCondLst>
                                            <p:cond delay="0"/>
                                          </p:stCondLst>
                                        </p:cTn>
                                        <p:tgtEl>
                                          <p:spTgt spid="18"/>
                                        </p:tgtEl>
                                        <p:attrNameLst>
                                          <p:attrName>style.visibility</p:attrName>
                                        </p:attrNameLst>
                                      </p:cBhvr>
                                      <p:to>
                                        <p:strVal val="visible"/>
                                      </p:to>
                                    </p:set>
                                    <p:anim calcmode="lin" valueType="num">
                                      <p:cBhvr additive="base">
                                        <p:cTn id="109" dur="500" fill="hold"/>
                                        <p:tgtEl>
                                          <p:spTgt spid="18"/>
                                        </p:tgtEl>
                                        <p:attrNameLst>
                                          <p:attrName>ppt_x</p:attrName>
                                        </p:attrNameLst>
                                      </p:cBhvr>
                                      <p:tavLst>
                                        <p:tav tm="0">
                                          <p:val>
                                            <p:strVal val="#ppt_x"/>
                                          </p:val>
                                        </p:tav>
                                        <p:tav tm="100000">
                                          <p:val>
                                            <p:strVal val="#ppt_x"/>
                                          </p:val>
                                        </p:tav>
                                      </p:tavLst>
                                    </p:anim>
                                    <p:anim calcmode="lin" valueType="num">
                                      <p:cBhvr additive="base">
                                        <p:cTn id="11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nodeType="click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ppt_x"/>
                                          </p:val>
                                        </p:tav>
                                        <p:tav tm="100000">
                                          <p:val>
                                            <p:strVal val="#ppt_x"/>
                                          </p:val>
                                        </p:tav>
                                      </p:tavLst>
                                    </p:anim>
                                    <p:anim calcmode="lin" valueType="num">
                                      <p:cBhvr additive="base">
                                        <p:cTn id="11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nodeType="clickEffect">
                                  <p:stCondLst>
                                    <p:cond delay="0"/>
                                  </p:stCondLst>
                                  <p:childTnLst>
                                    <p:set>
                                      <p:cBhvr>
                                        <p:cTn id="120" dur="1" fill="hold">
                                          <p:stCondLst>
                                            <p:cond delay="0"/>
                                          </p:stCondLst>
                                        </p:cTn>
                                        <p:tgtEl>
                                          <p:spTgt spid="11"/>
                                        </p:tgtEl>
                                        <p:attrNameLst>
                                          <p:attrName>style.visibility</p:attrName>
                                        </p:attrNameLst>
                                      </p:cBhvr>
                                      <p:to>
                                        <p:strVal val="visible"/>
                                      </p:to>
                                    </p:set>
                                    <p:anim calcmode="lin" valueType="num">
                                      <p:cBhvr additive="base">
                                        <p:cTn id="121" dur="500" fill="hold"/>
                                        <p:tgtEl>
                                          <p:spTgt spid="11"/>
                                        </p:tgtEl>
                                        <p:attrNameLst>
                                          <p:attrName>ppt_x</p:attrName>
                                        </p:attrNameLst>
                                      </p:cBhvr>
                                      <p:tavLst>
                                        <p:tav tm="0">
                                          <p:val>
                                            <p:strVal val="#ppt_x"/>
                                          </p:val>
                                        </p:tav>
                                        <p:tav tm="100000">
                                          <p:val>
                                            <p:strVal val="#ppt_x"/>
                                          </p:val>
                                        </p:tav>
                                      </p:tavLst>
                                    </p:anim>
                                    <p:anim calcmode="lin" valueType="num">
                                      <p:cBhvr additive="base">
                                        <p:cTn id="1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nodeType="click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additive="base">
                                        <p:cTn id="127" dur="500" fill="hold"/>
                                        <p:tgtEl>
                                          <p:spTgt spid="25"/>
                                        </p:tgtEl>
                                        <p:attrNameLst>
                                          <p:attrName>ppt_x</p:attrName>
                                        </p:attrNameLst>
                                      </p:cBhvr>
                                      <p:tavLst>
                                        <p:tav tm="0">
                                          <p:val>
                                            <p:strVal val="#ppt_x"/>
                                          </p:val>
                                        </p:tav>
                                        <p:tav tm="100000">
                                          <p:val>
                                            <p:strVal val="#ppt_x"/>
                                          </p:val>
                                        </p:tav>
                                      </p:tavLst>
                                    </p:anim>
                                    <p:anim calcmode="lin" valueType="num">
                                      <p:cBhvr additive="base">
                                        <p:cTn id="12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nodeType="clickEffect">
                                  <p:stCondLst>
                                    <p:cond delay="0"/>
                                  </p:stCondLst>
                                  <p:childTnLst>
                                    <p:set>
                                      <p:cBhvr>
                                        <p:cTn id="132" dur="1" fill="hold">
                                          <p:stCondLst>
                                            <p:cond delay="0"/>
                                          </p:stCondLst>
                                        </p:cTn>
                                        <p:tgtEl>
                                          <p:spTgt spid="39"/>
                                        </p:tgtEl>
                                        <p:attrNameLst>
                                          <p:attrName>style.visibility</p:attrName>
                                        </p:attrNameLst>
                                      </p:cBhvr>
                                      <p:to>
                                        <p:strVal val="visible"/>
                                      </p:to>
                                    </p:set>
                                    <p:anim calcmode="lin" valueType="num">
                                      <p:cBhvr additive="base">
                                        <p:cTn id="133" dur="500" fill="hold"/>
                                        <p:tgtEl>
                                          <p:spTgt spid="39"/>
                                        </p:tgtEl>
                                        <p:attrNameLst>
                                          <p:attrName>ppt_x</p:attrName>
                                        </p:attrNameLst>
                                      </p:cBhvr>
                                      <p:tavLst>
                                        <p:tav tm="0">
                                          <p:val>
                                            <p:strVal val="#ppt_x"/>
                                          </p:val>
                                        </p:tav>
                                        <p:tav tm="100000">
                                          <p:val>
                                            <p:strVal val="#ppt_x"/>
                                          </p:val>
                                        </p:tav>
                                      </p:tavLst>
                                    </p:anim>
                                    <p:anim calcmode="lin" valueType="num">
                                      <p:cBhvr additive="base">
                                        <p:cTn id="134"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4" fill="hold" nodeType="clickEffect">
                                  <p:stCondLst>
                                    <p:cond delay="0"/>
                                  </p:stCondLst>
                                  <p:childTnLst>
                                    <p:set>
                                      <p:cBhvr>
                                        <p:cTn id="138" dur="1" fill="hold">
                                          <p:stCondLst>
                                            <p:cond delay="0"/>
                                          </p:stCondLst>
                                        </p:cTn>
                                        <p:tgtEl>
                                          <p:spTgt spid="11"/>
                                        </p:tgtEl>
                                        <p:attrNameLst>
                                          <p:attrName>style.visibility</p:attrName>
                                        </p:attrNameLst>
                                      </p:cBhvr>
                                      <p:to>
                                        <p:strVal val="visible"/>
                                      </p:to>
                                    </p:set>
                                    <p:anim calcmode="lin" valueType="num">
                                      <p:cBhvr additive="base">
                                        <p:cTn id="139" dur="500" fill="hold"/>
                                        <p:tgtEl>
                                          <p:spTgt spid="11"/>
                                        </p:tgtEl>
                                        <p:attrNameLst>
                                          <p:attrName>ppt_x</p:attrName>
                                        </p:attrNameLst>
                                      </p:cBhvr>
                                      <p:tavLst>
                                        <p:tav tm="0">
                                          <p:val>
                                            <p:strVal val="#ppt_x"/>
                                          </p:val>
                                        </p:tav>
                                        <p:tav tm="100000">
                                          <p:val>
                                            <p:strVal val="#ppt_x"/>
                                          </p:val>
                                        </p:tav>
                                      </p:tavLst>
                                    </p:anim>
                                    <p:anim calcmode="lin" valueType="num">
                                      <p:cBhvr additive="base">
                                        <p:cTn id="14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2" presetClass="entr" presetSubtype="4" fill="hold" nodeType="clickEffect">
                                  <p:stCondLst>
                                    <p:cond delay="0"/>
                                  </p:stCondLst>
                                  <p:childTnLst>
                                    <p:set>
                                      <p:cBhvr>
                                        <p:cTn id="144" dur="1" fill="hold">
                                          <p:stCondLst>
                                            <p:cond delay="0"/>
                                          </p:stCondLst>
                                        </p:cTn>
                                        <p:tgtEl>
                                          <p:spTgt spid="21"/>
                                        </p:tgtEl>
                                        <p:attrNameLst>
                                          <p:attrName>style.visibility</p:attrName>
                                        </p:attrNameLst>
                                      </p:cBhvr>
                                      <p:to>
                                        <p:strVal val="visible"/>
                                      </p:to>
                                    </p:set>
                                    <p:anim calcmode="lin" valueType="num">
                                      <p:cBhvr additive="base">
                                        <p:cTn id="145" dur="500" fill="hold"/>
                                        <p:tgtEl>
                                          <p:spTgt spid="21"/>
                                        </p:tgtEl>
                                        <p:attrNameLst>
                                          <p:attrName>ppt_x</p:attrName>
                                        </p:attrNameLst>
                                      </p:cBhvr>
                                      <p:tavLst>
                                        <p:tav tm="0">
                                          <p:val>
                                            <p:strVal val="#ppt_x"/>
                                          </p:val>
                                        </p:tav>
                                        <p:tav tm="100000">
                                          <p:val>
                                            <p:strVal val="#ppt_x"/>
                                          </p:val>
                                        </p:tav>
                                      </p:tavLst>
                                    </p:anim>
                                    <p:anim calcmode="lin" valueType="num">
                                      <p:cBhvr additive="base">
                                        <p:cTn id="14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2" presetClass="entr" presetSubtype="4" fill="hold" nodeType="clickEffect">
                                  <p:stCondLst>
                                    <p:cond delay="0"/>
                                  </p:stCondLst>
                                  <p:childTnLst>
                                    <p:set>
                                      <p:cBhvr>
                                        <p:cTn id="150" dur="1" fill="hold">
                                          <p:stCondLst>
                                            <p:cond delay="0"/>
                                          </p:stCondLst>
                                        </p:cTn>
                                        <p:tgtEl>
                                          <p:spTgt spid="27"/>
                                        </p:tgtEl>
                                        <p:attrNameLst>
                                          <p:attrName>style.visibility</p:attrName>
                                        </p:attrNameLst>
                                      </p:cBhvr>
                                      <p:to>
                                        <p:strVal val="visible"/>
                                      </p:to>
                                    </p:set>
                                    <p:anim calcmode="lin" valueType="num">
                                      <p:cBhvr additive="base">
                                        <p:cTn id="151" dur="500" fill="hold"/>
                                        <p:tgtEl>
                                          <p:spTgt spid="27"/>
                                        </p:tgtEl>
                                        <p:attrNameLst>
                                          <p:attrName>ppt_x</p:attrName>
                                        </p:attrNameLst>
                                      </p:cBhvr>
                                      <p:tavLst>
                                        <p:tav tm="0">
                                          <p:val>
                                            <p:strVal val="#ppt_x"/>
                                          </p:val>
                                        </p:tav>
                                        <p:tav tm="100000">
                                          <p:val>
                                            <p:strVal val="#ppt_x"/>
                                          </p:val>
                                        </p:tav>
                                      </p:tavLst>
                                    </p:anim>
                                    <p:anim calcmode="lin" valueType="num">
                                      <p:cBhvr additive="base">
                                        <p:cTn id="15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2" presetClass="entr" presetSubtype="4" fill="hold" grpId="0" nodeType="clickEffect">
                                  <p:stCondLst>
                                    <p:cond delay="0"/>
                                  </p:stCondLst>
                                  <p:childTnLst>
                                    <p:set>
                                      <p:cBhvr>
                                        <p:cTn id="156" dur="1" fill="hold">
                                          <p:stCondLst>
                                            <p:cond delay="0"/>
                                          </p:stCondLst>
                                        </p:cTn>
                                        <p:tgtEl>
                                          <p:spTgt spid="29"/>
                                        </p:tgtEl>
                                        <p:attrNameLst>
                                          <p:attrName>style.visibility</p:attrName>
                                        </p:attrNameLst>
                                      </p:cBhvr>
                                      <p:to>
                                        <p:strVal val="visible"/>
                                      </p:to>
                                    </p:set>
                                    <p:anim calcmode="lin" valueType="num">
                                      <p:cBhvr additive="base">
                                        <p:cTn id="157" dur="500" fill="hold"/>
                                        <p:tgtEl>
                                          <p:spTgt spid="29"/>
                                        </p:tgtEl>
                                        <p:attrNameLst>
                                          <p:attrName>ppt_x</p:attrName>
                                        </p:attrNameLst>
                                      </p:cBhvr>
                                      <p:tavLst>
                                        <p:tav tm="0">
                                          <p:val>
                                            <p:strVal val="#ppt_x"/>
                                          </p:val>
                                        </p:tav>
                                        <p:tav tm="100000">
                                          <p:val>
                                            <p:strVal val="#ppt_x"/>
                                          </p:val>
                                        </p:tav>
                                      </p:tavLst>
                                    </p:anim>
                                    <p:anim calcmode="lin" valueType="num">
                                      <p:cBhvr additive="base">
                                        <p:cTn id="15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4D566-AB77-4CCC-9520-44B73A94B29D}"/>
              </a:ext>
            </a:extLst>
          </p:cNvPr>
          <p:cNvSpPr>
            <a:spLocks noGrp="1"/>
          </p:cNvSpPr>
          <p:nvPr>
            <p:ph type="title"/>
          </p:nvPr>
        </p:nvSpPr>
        <p:spPr/>
        <p:txBody>
          <a:bodyPr/>
          <a:lstStyle/>
          <a:p>
            <a:r>
              <a:rPr lang="en-AU" dirty="0"/>
              <a:t>Connector problems</a:t>
            </a:r>
          </a:p>
        </p:txBody>
      </p:sp>
      <p:sp>
        <p:nvSpPr>
          <p:cNvPr id="3" name="Content Placeholder 2">
            <a:extLst>
              <a:ext uri="{FF2B5EF4-FFF2-40B4-BE49-F238E27FC236}">
                <a16:creationId xmlns:a16="http://schemas.microsoft.com/office/drawing/2014/main" id="{808E46E3-9312-4C27-9810-354D36BB8D5D}"/>
              </a:ext>
            </a:extLst>
          </p:cNvPr>
          <p:cNvSpPr>
            <a:spLocks noGrp="1"/>
          </p:cNvSpPr>
          <p:nvPr>
            <p:ph idx="1"/>
          </p:nvPr>
        </p:nvSpPr>
        <p:spPr/>
        <p:txBody>
          <a:bodyPr>
            <a:normAutofit/>
          </a:bodyPr>
          <a:lstStyle/>
          <a:p>
            <a:r>
              <a:rPr lang="en-US" sz="2400" dirty="0"/>
              <a:t>Minimum spanning trees represent the least weight required to keep all of the vertices connected in the graph. If the edges of a graph </a:t>
            </a:r>
            <a:r>
              <a:rPr lang="en-US" sz="2400" dirty="0">
                <a:solidFill>
                  <a:srgbClr val="FF0000"/>
                </a:solidFill>
              </a:rPr>
              <a:t>represent the cost of connecting towns to a gas pipeline, </a:t>
            </a:r>
            <a:r>
              <a:rPr lang="en-US" sz="2400" dirty="0"/>
              <a:t>then the total weight of the minimum spanning tree would represent the minimum cost of connecting the towns to the gas. This is an example of </a:t>
            </a:r>
            <a:r>
              <a:rPr lang="en-US" sz="2400" dirty="0">
                <a:solidFill>
                  <a:srgbClr val="FF0000"/>
                </a:solidFill>
              </a:rPr>
              <a:t>a connector problem</a:t>
            </a:r>
            <a:r>
              <a:rPr lang="en-US" sz="2400" dirty="0"/>
              <a:t>, where the cost of keeping towns or other objects connected together is important to make as low as possible.</a:t>
            </a:r>
            <a:endParaRPr lang="en-AU" sz="2400" dirty="0"/>
          </a:p>
        </p:txBody>
      </p:sp>
    </p:spTree>
    <p:extLst>
      <p:ext uri="{BB962C8B-B14F-4D97-AF65-F5344CB8AC3E}">
        <p14:creationId xmlns:p14="http://schemas.microsoft.com/office/powerpoint/2010/main" val="1352534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B88E4-BCF4-484F-8F94-CCB5C2783586}"/>
              </a:ext>
            </a:extLst>
          </p:cNvPr>
          <p:cNvSpPr>
            <a:spLocks noGrp="1"/>
          </p:cNvSpPr>
          <p:nvPr>
            <p:ph type="title"/>
          </p:nvPr>
        </p:nvSpPr>
        <p:spPr>
          <a:xfrm>
            <a:off x="581192" y="0"/>
            <a:ext cx="11029616" cy="1188720"/>
          </a:xfrm>
        </p:spPr>
        <p:txBody>
          <a:bodyPr/>
          <a:lstStyle/>
          <a:p>
            <a:r>
              <a:rPr lang="en-AU" dirty="0"/>
              <a:t>Solving a connector problem</a:t>
            </a:r>
          </a:p>
        </p:txBody>
      </p:sp>
      <p:sp>
        <p:nvSpPr>
          <p:cNvPr id="3" name="Content Placeholder 2">
            <a:extLst>
              <a:ext uri="{FF2B5EF4-FFF2-40B4-BE49-F238E27FC236}">
                <a16:creationId xmlns:a16="http://schemas.microsoft.com/office/drawing/2014/main" id="{CDEFF20B-6F72-43A3-ACBE-BBE6BFEEF203}"/>
              </a:ext>
            </a:extLst>
          </p:cNvPr>
          <p:cNvSpPr>
            <a:spLocks noGrp="1"/>
          </p:cNvSpPr>
          <p:nvPr>
            <p:ph idx="1"/>
          </p:nvPr>
        </p:nvSpPr>
        <p:spPr>
          <a:xfrm>
            <a:off x="1" y="834502"/>
            <a:ext cx="5077837" cy="5272391"/>
          </a:xfrm>
        </p:spPr>
        <p:txBody>
          <a:bodyPr>
            <a:normAutofit/>
          </a:bodyPr>
          <a:lstStyle/>
          <a:p>
            <a:r>
              <a:rPr lang="en-US" dirty="0"/>
              <a:t>At a showgrounds, 11 locations require access to water. These locations are represented by vertices on the network diagram shown. The dashed lines on the network diagram represent possible water pipe connections between adjacent locations. The numbers on the dashed lines show the minimum length of pipe, in </a:t>
            </a:r>
            <a:r>
              <a:rPr lang="en-US" dirty="0" err="1"/>
              <a:t>metres</a:t>
            </a:r>
            <a:r>
              <a:rPr lang="en-US" dirty="0"/>
              <a:t>, required to connect these locations.</a:t>
            </a:r>
          </a:p>
          <a:p>
            <a:endParaRPr lang="en-US" dirty="0"/>
          </a:p>
          <a:p>
            <a:r>
              <a:rPr lang="en-US" dirty="0"/>
              <a:t>On the diagram, show where these water pipes will be placed.</a:t>
            </a:r>
          </a:p>
          <a:p>
            <a:r>
              <a:rPr lang="en-US" dirty="0"/>
              <a:t>Calculate the total length, in </a:t>
            </a:r>
            <a:r>
              <a:rPr lang="en-US" dirty="0" err="1"/>
              <a:t>metres</a:t>
            </a:r>
            <a:r>
              <a:rPr lang="en-US" dirty="0"/>
              <a:t>, of water pipe that is required.</a:t>
            </a:r>
            <a:endParaRPr lang="en-AU" dirty="0"/>
          </a:p>
        </p:txBody>
      </p:sp>
      <p:pic>
        <p:nvPicPr>
          <p:cNvPr id="5" name="Picture 4">
            <a:extLst>
              <a:ext uri="{FF2B5EF4-FFF2-40B4-BE49-F238E27FC236}">
                <a16:creationId xmlns:a16="http://schemas.microsoft.com/office/drawing/2014/main" id="{5B9206E6-5A86-4BA2-88EA-4B8B018AA410}"/>
              </a:ext>
            </a:extLst>
          </p:cNvPr>
          <p:cNvPicPr>
            <a:picLocks noChangeAspect="1"/>
          </p:cNvPicPr>
          <p:nvPr/>
        </p:nvPicPr>
        <p:blipFill>
          <a:blip r:embed="rId2"/>
          <a:stretch>
            <a:fillRect/>
          </a:stretch>
        </p:blipFill>
        <p:spPr>
          <a:xfrm>
            <a:off x="5311302" y="1183147"/>
            <a:ext cx="6780958" cy="4491706"/>
          </a:xfrm>
          <a:prstGeom prst="rect">
            <a:avLst/>
          </a:prstGeom>
        </p:spPr>
      </p:pic>
      <p:sp>
        <p:nvSpPr>
          <p:cNvPr id="6" name="Doughnut 4">
            <a:extLst>
              <a:ext uri="{FF2B5EF4-FFF2-40B4-BE49-F238E27FC236}">
                <a16:creationId xmlns:a16="http://schemas.microsoft.com/office/drawing/2014/main" id="{80FBE65D-3DBD-4AC9-A282-002200422E25}"/>
              </a:ext>
            </a:extLst>
          </p:cNvPr>
          <p:cNvSpPr/>
          <p:nvPr/>
        </p:nvSpPr>
        <p:spPr>
          <a:xfrm>
            <a:off x="5433598" y="4303262"/>
            <a:ext cx="493486" cy="663923"/>
          </a:xfrm>
          <a:prstGeom prst="donut">
            <a:avLst>
              <a:gd name="adj" fmla="val 27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7" name="Straight Connector 6">
            <a:extLst>
              <a:ext uri="{FF2B5EF4-FFF2-40B4-BE49-F238E27FC236}">
                <a16:creationId xmlns:a16="http://schemas.microsoft.com/office/drawing/2014/main" id="{602F1231-BDB6-46B5-B70A-4939E7731961}"/>
              </a:ext>
            </a:extLst>
          </p:cNvPr>
          <p:cNvCxnSpPr>
            <a:cxnSpLocks/>
          </p:cNvCxnSpPr>
          <p:nvPr/>
        </p:nvCxnSpPr>
        <p:spPr>
          <a:xfrm flipV="1">
            <a:off x="5680341" y="3470697"/>
            <a:ext cx="1153262" cy="1164526"/>
          </a:xfrm>
          <a:prstGeom prst="line">
            <a:avLst/>
          </a:prstGeom>
          <a:ln w="76200" cap="flat"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0DD5A926-B6B7-4BDA-AED4-0B161A174283}"/>
              </a:ext>
            </a:extLst>
          </p:cNvPr>
          <p:cNvCxnSpPr>
            <a:cxnSpLocks/>
          </p:cNvCxnSpPr>
          <p:nvPr/>
        </p:nvCxnSpPr>
        <p:spPr>
          <a:xfrm flipV="1">
            <a:off x="5680341" y="4052960"/>
            <a:ext cx="2229023" cy="582264"/>
          </a:xfrm>
          <a:prstGeom prst="line">
            <a:avLst/>
          </a:prstGeom>
          <a:ln w="76200" cap="flat"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0" name="Straight Connector 19">
            <a:extLst>
              <a:ext uri="{FF2B5EF4-FFF2-40B4-BE49-F238E27FC236}">
                <a16:creationId xmlns:a16="http://schemas.microsoft.com/office/drawing/2014/main" id="{5F8F3678-762C-4B56-91A6-288825B72F8B}"/>
              </a:ext>
            </a:extLst>
          </p:cNvPr>
          <p:cNvCxnSpPr>
            <a:cxnSpLocks/>
          </p:cNvCxnSpPr>
          <p:nvPr/>
        </p:nvCxnSpPr>
        <p:spPr>
          <a:xfrm flipV="1">
            <a:off x="5680341" y="4168499"/>
            <a:ext cx="2229023" cy="466725"/>
          </a:xfrm>
          <a:prstGeom prst="line">
            <a:avLst/>
          </a:prstGeom>
          <a:ln w="76200">
            <a:solidFill>
              <a:srgbClr val="C00000"/>
            </a:solidFill>
          </a:ln>
        </p:spPr>
        <p:style>
          <a:lnRef idx="3">
            <a:schemeClr val="accent1"/>
          </a:lnRef>
          <a:fillRef idx="0">
            <a:schemeClr val="accent1"/>
          </a:fillRef>
          <a:effectRef idx="2">
            <a:schemeClr val="accent1"/>
          </a:effectRef>
          <a:fontRef idx="minor">
            <a:schemeClr val="tx1"/>
          </a:fontRef>
        </p:style>
      </p:cxnSp>
      <p:cxnSp>
        <p:nvCxnSpPr>
          <p:cNvPr id="22" name="Straight Connector 21">
            <a:extLst>
              <a:ext uri="{FF2B5EF4-FFF2-40B4-BE49-F238E27FC236}">
                <a16:creationId xmlns:a16="http://schemas.microsoft.com/office/drawing/2014/main" id="{5118CF2A-FC13-4B66-B4C2-245D6CED2A87}"/>
              </a:ext>
            </a:extLst>
          </p:cNvPr>
          <p:cNvCxnSpPr>
            <a:cxnSpLocks/>
          </p:cNvCxnSpPr>
          <p:nvPr/>
        </p:nvCxnSpPr>
        <p:spPr>
          <a:xfrm>
            <a:off x="7909364" y="4168499"/>
            <a:ext cx="1816527" cy="399344"/>
          </a:xfrm>
          <a:prstGeom prst="line">
            <a:avLst/>
          </a:prstGeom>
          <a:ln w="76200" cap="flat"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6" name="Straight Connector 25">
            <a:extLst>
              <a:ext uri="{FF2B5EF4-FFF2-40B4-BE49-F238E27FC236}">
                <a16:creationId xmlns:a16="http://schemas.microsoft.com/office/drawing/2014/main" id="{05FBD3CC-6A59-4E2D-97F0-4FD3ADB05DDC}"/>
              </a:ext>
            </a:extLst>
          </p:cNvPr>
          <p:cNvCxnSpPr>
            <a:cxnSpLocks/>
          </p:cNvCxnSpPr>
          <p:nvPr/>
        </p:nvCxnSpPr>
        <p:spPr>
          <a:xfrm flipV="1">
            <a:off x="7909364" y="2535382"/>
            <a:ext cx="233464" cy="1565736"/>
          </a:xfrm>
          <a:prstGeom prst="line">
            <a:avLst/>
          </a:prstGeom>
          <a:ln w="76200" cap="flat"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9" name="Straight Connector 28">
            <a:extLst>
              <a:ext uri="{FF2B5EF4-FFF2-40B4-BE49-F238E27FC236}">
                <a16:creationId xmlns:a16="http://schemas.microsoft.com/office/drawing/2014/main" id="{C39B0CD2-0179-40BA-A232-B9E93FE906C1}"/>
              </a:ext>
            </a:extLst>
          </p:cNvPr>
          <p:cNvCxnSpPr>
            <a:cxnSpLocks/>
          </p:cNvCxnSpPr>
          <p:nvPr/>
        </p:nvCxnSpPr>
        <p:spPr>
          <a:xfrm>
            <a:off x="7909364" y="4110731"/>
            <a:ext cx="1816527" cy="389730"/>
          </a:xfrm>
          <a:prstGeom prst="line">
            <a:avLst/>
          </a:prstGeom>
          <a:ln w="76200">
            <a:solidFill>
              <a:srgbClr val="C00000"/>
            </a:solidFill>
          </a:ln>
        </p:spPr>
        <p:style>
          <a:lnRef idx="3">
            <a:schemeClr val="accent1"/>
          </a:lnRef>
          <a:fillRef idx="0">
            <a:schemeClr val="accent1"/>
          </a:fillRef>
          <a:effectRef idx="2">
            <a:schemeClr val="accent1"/>
          </a:effectRef>
          <a:fontRef idx="minor">
            <a:schemeClr val="tx1"/>
          </a:fontRef>
        </p:style>
      </p:cxnSp>
      <p:cxnSp>
        <p:nvCxnSpPr>
          <p:cNvPr id="31" name="Straight Connector 30">
            <a:extLst>
              <a:ext uri="{FF2B5EF4-FFF2-40B4-BE49-F238E27FC236}">
                <a16:creationId xmlns:a16="http://schemas.microsoft.com/office/drawing/2014/main" id="{DBEF5B76-6D5B-4C2F-AFBC-06E3B3E9A46A}"/>
              </a:ext>
            </a:extLst>
          </p:cNvPr>
          <p:cNvCxnSpPr>
            <a:cxnSpLocks/>
          </p:cNvCxnSpPr>
          <p:nvPr/>
        </p:nvCxnSpPr>
        <p:spPr>
          <a:xfrm flipV="1">
            <a:off x="9693962" y="3356747"/>
            <a:ext cx="190118" cy="1003047"/>
          </a:xfrm>
          <a:prstGeom prst="line">
            <a:avLst/>
          </a:prstGeom>
          <a:ln w="76200" cap="flat"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3" name="Straight Connector 32">
            <a:extLst>
              <a:ext uri="{FF2B5EF4-FFF2-40B4-BE49-F238E27FC236}">
                <a16:creationId xmlns:a16="http://schemas.microsoft.com/office/drawing/2014/main" id="{975A98CE-996B-4CDE-BB59-8D58165F3148}"/>
              </a:ext>
            </a:extLst>
          </p:cNvPr>
          <p:cNvCxnSpPr>
            <a:cxnSpLocks/>
          </p:cNvCxnSpPr>
          <p:nvPr/>
        </p:nvCxnSpPr>
        <p:spPr>
          <a:xfrm flipV="1">
            <a:off x="9725891" y="3013364"/>
            <a:ext cx="1709323" cy="1289898"/>
          </a:xfrm>
          <a:prstGeom prst="line">
            <a:avLst/>
          </a:prstGeom>
          <a:ln w="76200" cap="flat"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6" name="Straight Connector 35">
            <a:extLst>
              <a:ext uri="{FF2B5EF4-FFF2-40B4-BE49-F238E27FC236}">
                <a16:creationId xmlns:a16="http://schemas.microsoft.com/office/drawing/2014/main" id="{D60B2363-EE07-48EA-9C31-E0AE17A008CA}"/>
              </a:ext>
            </a:extLst>
          </p:cNvPr>
          <p:cNvCxnSpPr>
            <a:cxnSpLocks/>
          </p:cNvCxnSpPr>
          <p:nvPr/>
        </p:nvCxnSpPr>
        <p:spPr>
          <a:xfrm>
            <a:off x="9789021" y="4510074"/>
            <a:ext cx="1646193" cy="805950"/>
          </a:xfrm>
          <a:prstGeom prst="line">
            <a:avLst/>
          </a:prstGeom>
          <a:ln w="76200" cap="flat"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0" name="Straight Connector 39">
            <a:extLst>
              <a:ext uri="{FF2B5EF4-FFF2-40B4-BE49-F238E27FC236}">
                <a16:creationId xmlns:a16="http://schemas.microsoft.com/office/drawing/2014/main" id="{B794F51B-3847-4B34-907A-80D5AF0FC99B}"/>
              </a:ext>
            </a:extLst>
          </p:cNvPr>
          <p:cNvCxnSpPr>
            <a:cxnSpLocks/>
          </p:cNvCxnSpPr>
          <p:nvPr/>
        </p:nvCxnSpPr>
        <p:spPr>
          <a:xfrm>
            <a:off x="9787276" y="4577455"/>
            <a:ext cx="1816527" cy="738569"/>
          </a:xfrm>
          <a:prstGeom prst="line">
            <a:avLst/>
          </a:prstGeom>
          <a:ln w="76200">
            <a:solidFill>
              <a:srgbClr val="C00000"/>
            </a:solidFill>
          </a:ln>
        </p:spPr>
        <p:style>
          <a:lnRef idx="3">
            <a:schemeClr val="accent1"/>
          </a:lnRef>
          <a:fillRef idx="0">
            <a:schemeClr val="accent1"/>
          </a:fillRef>
          <a:effectRef idx="2">
            <a:schemeClr val="accent1"/>
          </a:effectRef>
          <a:fontRef idx="minor">
            <a:schemeClr val="tx1"/>
          </a:fontRef>
        </p:style>
      </p:cxnSp>
      <p:cxnSp>
        <p:nvCxnSpPr>
          <p:cNvPr id="42" name="Straight Connector 41">
            <a:extLst>
              <a:ext uri="{FF2B5EF4-FFF2-40B4-BE49-F238E27FC236}">
                <a16:creationId xmlns:a16="http://schemas.microsoft.com/office/drawing/2014/main" id="{BB143F36-39C7-45D9-94F3-5036012EE7A4}"/>
              </a:ext>
            </a:extLst>
          </p:cNvPr>
          <p:cNvCxnSpPr>
            <a:cxnSpLocks/>
          </p:cNvCxnSpPr>
          <p:nvPr/>
        </p:nvCxnSpPr>
        <p:spPr>
          <a:xfrm flipH="1" flipV="1">
            <a:off x="11435214" y="3013364"/>
            <a:ext cx="175594" cy="2302660"/>
          </a:xfrm>
          <a:prstGeom prst="line">
            <a:avLst/>
          </a:prstGeom>
          <a:ln w="76200" cap="flat"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6" name="Straight Connector 45">
            <a:extLst>
              <a:ext uri="{FF2B5EF4-FFF2-40B4-BE49-F238E27FC236}">
                <a16:creationId xmlns:a16="http://schemas.microsoft.com/office/drawing/2014/main" id="{EC7E4211-1365-44F2-9D88-814EE0BB13E9}"/>
              </a:ext>
            </a:extLst>
          </p:cNvPr>
          <p:cNvCxnSpPr>
            <a:cxnSpLocks/>
          </p:cNvCxnSpPr>
          <p:nvPr/>
        </p:nvCxnSpPr>
        <p:spPr>
          <a:xfrm flipH="1">
            <a:off x="9757820" y="3426125"/>
            <a:ext cx="31201" cy="1048164"/>
          </a:xfrm>
          <a:prstGeom prst="line">
            <a:avLst/>
          </a:prstGeom>
          <a:ln w="76200">
            <a:solidFill>
              <a:srgbClr val="C00000"/>
            </a:solidFill>
          </a:ln>
        </p:spPr>
        <p:style>
          <a:lnRef idx="3">
            <a:schemeClr val="accent1"/>
          </a:lnRef>
          <a:fillRef idx="0">
            <a:schemeClr val="accent1"/>
          </a:fillRef>
          <a:effectRef idx="2">
            <a:schemeClr val="accent1"/>
          </a:effectRef>
          <a:fontRef idx="minor">
            <a:schemeClr val="tx1"/>
          </a:fontRef>
        </p:style>
      </p:cxnSp>
      <p:cxnSp>
        <p:nvCxnSpPr>
          <p:cNvPr id="49" name="Straight Connector 48">
            <a:extLst>
              <a:ext uri="{FF2B5EF4-FFF2-40B4-BE49-F238E27FC236}">
                <a16:creationId xmlns:a16="http://schemas.microsoft.com/office/drawing/2014/main" id="{D77C7565-70A8-43E4-8D36-B596AFB6D252}"/>
              </a:ext>
            </a:extLst>
          </p:cNvPr>
          <p:cNvCxnSpPr>
            <a:cxnSpLocks/>
          </p:cNvCxnSpPr>
          <p:nvPr/>
        </p:nvCxnSpPr>
        <p:spPr>
          <a:xfrm flipV="1">
            <a:off x="9850582" y="1469511"/>
            <a:ext cx="890308" cy="1793234"/>
          </a:xfrm>
          <a:prstGeom prst="line">
            <a:avLst/>
          </a:prstGeom>
          <a:ln w="76200" cap="flat"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2" name="Straight Connector 51">
            <a:extLst>
              <a:ext uri="{FF2B5EF4-FFF2-40B4-BE49-F238E27FC236}">
                <a16:creationId xmlns:a16="http://schemas.microsoft.com/office/drawing/2014/main" id="{4B837405-BF0E-4D66-80BA-B27D165408EF}"/>
              </a:ext>
            </a:extLst>
          </p:cNvPr>
          <p:cNvCxnSpPr>
            <a:cxnSpLocks/>
          </p:cNvCxnSpPr>
          <p:nvPr/>
        </p:nvCxnSpPr>
        <p:spPr>
          <a:xfrm flipH="1" flipV="1">
            <a:off x="9156258" y="2033726"/>
            <a:ext cx="609444" cy="1229942"/>
          </a:xfrm>
          <a:prstGeom prst="line">
            <a:avLst/>
          </a:prstGeom>
          <a:ln w="76200" cap="flat"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4" name="Straight Connector 53">
            <a:extLst>
              <a:ext uri="{FF2B5EF4-FFF2-40B4-BE49-F238E27FC236}">
                <a16:creationId xmlns:a16="http://schemas.microsoft.com/office/drawing/2014/main" id="{34CD1FCD-A3B0-4E0A-8755-E4CD9BC4BE41}"/>
              </a:ext>
            </a:extLst>
          </p:cNvPr>
          <p:cNvCxnSpPr>
            <a:cxnSpLocks/>
          </p:cNvCxnSpPr>
          <p:nvPr/>
        </p:nvCxnSpPr>
        <p:spPr>
          <a:xfrm flipV="1">
            <a:off x="9884080" y="1469512"/>
            <a:ext cx="917572" cy="1887235"/>
          </a:xfrm>
          <a:prstGeom prst="line">
            <a:avLst/>
          </a:prstGeom>
          <a:ln w="76200">
            <a:solidFill>
              <a:srgbClr val="C00000"/>
            </a:solidFill>
          </a:ln>
        </p:spPr>
        <p:style>
          <a:lnRef idx="3">
            <a:schemeClr val="accent1"/>
          </a:lnRef>
          <a:fillRef idx="0">
            <a:schemeClr val="accent1"/>
          </a:fillRef>
          <a:effectRef idx="2">
            <a:schemeClr val="accent1"/>
          </a:effectRef>
          <a:fontRef idx="minor">
            <a:schemeClr val="tx1"/>
          </a:fontRef>
        </p:style>
      </p:cxnSp>
      <p:cxnSp>
        <p:nvCxnSpPr>
          <p:cNvPr id="58" name="Straight Connector 57">
            <a:extLst>
              <a:ext uri="{FF2B5EF4-FFF2-40B4-BE49-F238E27FC236}">
                <a16:creationId xmlns:a16="http://schemas.microsoft.com/office/drawing/2014/main" id="{161D5E61-DBFD-4D0D-8382-AD4DC7A49D39}"/>
              </a:ext>
            </a:extLst>
          </p:cNvPr>
          <p:cNvCxnSpPr>
            <a:cxnSpLocks/>
          </p:cNvCxnSpPr>
          <p:nvPr/>
        </p:nvCxnSpPr>
        <p:spPr>
          <a:xfrm flipH="1" flipV="1">
            <a:off x="10825770" y="1437601"/>
            <a:ext cx="609444" cy="1519231"/>
          </a:xfrm>
          <a:prstGeom prst="line">
            <a:avLst/>
          </a:prstGeom>
          <a:ln w="76200" cap="flat"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0" name="Straight Connector 59">
            <a:extLst>
              <a:ext uri="{FF2B5EF4-FFF2-40B4-BE49-F238E27FC236}">
                <a16:creationId xmlns:a16="http://schemas.microsoft.com/office/drawing/2014/main" id="{5124D7FB-4013-4438-A95D-CE8F019E5FD7}"/>
              </a:ext>
            </a:extLst>
          </p:cNvPr>
          <p:cNvCxnSpPr>
            <a:cxnSpLocks/>
          </p:cNvCxnSpPr>
          <p:nvPr/>
        </p:nvCxnSpPr>
        <p:spPr>
          <a:xfrm flipV="1">
            <a:off x="9124258" y="1469510"/>
            <a:ext cx="1677394" cy="564216"/>
          </a:xfrm>
          <a:prstGeom prst="line">
            <a:avLst/>
          </a:prstGeom>
          <a:ln w="76200" cap="flat"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3" name="Straight Connector 62">
            <a:extLst>
              <a:ext uri="{FF2B5EF4-FFF2-40B4-BE49-F238E27FC236}">
                <a16:creationId xmlns:a16="http://schemas.microsoft.com/office/drawing/2014/main" id="{2ED395C2-1577-41BA-9F81-3BF170891A44}"/>
              </a:ext>
            </a:extLst>
          </p:cNvPr>
          <p:cNvCxnSpPr>
            <a:cxnSpLocks/>
          </p:cNvCxnSpPr>
          <p:nvPr/>
        </p:nvCxnSpPr>
        <p:spPr>
          <a:xfrm>
            <a:off x="10825770" y="1476965"/>
            <a:ext cx="609444" cy="1455928"/>
          </a:xfrm>
          <a:prstGeom prst="line">
            <a:avLst/>
          </a:prstGeom>
          <a:ln w="76200">
            <a:solidFill>
              <a:srgbClr val="C00000"/>
            </a:solidFill>
          </a:ln>
        </p:spPr>
        <p:style>
          <a:lnRef idx="3">
            <a:schemeClr val="accent1"/>
          </a:lnRef>
          <a:fillRef idx="0">
            <a:schemeClr val="accent1"/>
          </a:fillRef>
          <a:effectRef idx="2">
            <a:schemeClr val="accent1"/>
          </a:effectRef>
          <a:fontRef idx="minor">
            <a:schemeClr val="tx1"/>
          </a:fontRef>
        </p:style>
      </p:cxnSp>
      <p:cxnSp>
        <p:nvCxnSpPr>
          <p:cNvPr id="65" name="Straight Connector 64">
            <a:extLst>
              <a:ext uri="{FF2B5EF4-FFF2-40B4-BE49-F238E27FC236}">
                <a16:creationId xmlns:a16="http://schemas.microsoft.com/office/drawing/2014/main" id="{92ABCA2B-AAA4-4FC2-9BA0-E15450EBEEC2}"/>
              </a:ext>
            </a:extLst>
          </p:cNvPr>
          <p:cNvCxnSpPr>
            <a:cxnSpLocks/>
          </p:cNvCxnSpPr>
          <p:nvPr/>
        </p:nvCxnSpPr>
        <p:spPr>
          <a:xfrm>
            <a:off x="9212510" y="2033726"/>
            <a:ext cx="590470" cy="1340816"/>
          </a:xfrm>
          <a:prstGeom prst="line">
            <a:avLst/>
          </a:prstGeom>
          <a:ln w="76200">
            <a:solidFill>
              <a:srgbClr val="C00000"/>
            </a:solidFill>
          </a:ln>
        </p:spPr>
        <p:style>
          <a:lnRef idx="3">
            <a:schemeClr val="accent1"/>
          </a:lnRef>
          <a:fillRef idx="0">
            <a:schemeClr val="accent1"/>
          </a:fillRef>
          <a:effectRef idx="2">
            <a:schemeClr val="accent1"/>
          </a:effectRef>
          <a:fontRef idx="minor">
            <a:schemeClr val="tx1"/>
          </a:fontRef>
        </p:style>
      </p:cxnSp>
      <p:cxnSp>
        <p:nvCxnSpPr>
          <p:cNvPr id="67" name="Straight Connector 66">
            <a:extLst>
              <a:ext uri="{FF2B5EF4-FFF2-40B4-BE49-F238E27FC236}">
                <a16:creationId xmlns:a16="http://schemas.microsoft.com/office/drawing/2014/main" id="{40FF2D03-D3C0-4753-B0E4-99B74D040248}"/>
              </a:ext>
            </a:extLst>
          </p:cNvPr>
          <p:cNvCxnSpPr>
            <a:cxnSpLocks/>
          </p:cNvCxnSpPr>
          <p:nvPr/>
        </p:nvCxnSpPr>
        <p:spPr>
          <a:xfrm flipV="1">
            <a:off x="8026096" y="2033727"/>
            <a:ext cx="1081868" cy="614970"/>
          </a:xfrm>
          <a:prstGeom prst="line">
            <a:avLst/>
          </a:prstGeom>
          <a:ln w="76200" cap="flat"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0" name="Straight Connector 69">
            <a:extLst>
              <a:ext uri="{FF2B5EF4-FFF2-40B4-BE49-F238E27FC236}">
                <a16:creationId xmlns:a16="http://schemas.microsoft.com/office/drawing/2014/main" id="{FB796C0D-F051-4E18-A372-9F1B7B43028E}"/>
              </a:ext>
            </a:extLst>
          </p:cNvPr>
          <p:cNvCxnSpPr>
            <a:cxnSpLocks/>
          </p:cNvCxnSpPr>
          <p:nvPr/>
        </p:nvCxnSpPr>
        <p:spPr>
          <a:xfrm flipH="1">
            <a:off x="8161467" y="2018027"/>
            <a:ext cx="1002749" cy="602813"/>
          </a:xfrm>
          <a:prstGeom prst="line">
            <a:avLst/>
          </a:prstGeom>
          <a:ln w="76200">
            <a:solidFill>
              <a:srgbClr val="C00000"/>
            </a:solidFill>
          </a:ln>
        </p:spPr>
        <p:style>
          <a:lnRef idx="3">
            <a:schemeClr val="accent1"/>
          </a:lnRef>
          <a:fillRef idx="0">
            <a:schemeClr val="accent1"/>
          </a:fillRef>
          <a:effectRef idx="2">
            <a:schemeClr val="accent1"/>
          </a:effectRef>
          <a:fontRef idx="minor">
            <a:schemeClr val="tx1"/>
          </a:fontRef>
        </p:style>
      </p:cxnSp>
      <p:cxnSp>
        <p:nvCxnSpPr>
          <p:cNvPr id="72" name="Straight Connector 71">
            <a:extLst>
              <a:ext uri="{FF2B5EF4-FFF2-40B4-BE49-F238E27FC236}">
                <a16:creationId xmlns:a16="http://schemas.microsoft.com/office/drawing/2014/main" id="{38B7C756-3AEA-47A2-AC0C-375B1088A47E}"/>
              </a:ext>
            </a:extLst>
          </p:cNvPr>
          <p:cNvCxnSpPr>
            <a:cxnSpLocks/>
          </p:cNvCxnSpPr>
          <p:nvPr/>
        </p:nvCxnSpPr>
        <p:spPr>
          <a:xfrm flipV="1">
            <a:off x="6794350" y="2704134"/>
            <a:ext cx="1286017" cy="813324"/>
          </a:xfrm>
          <a:prstGeom prst="line">
            <a:avLst/>
          </a:prstGeom>
          <a:ln w="76200" cap="flat"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4" name="Straight Connector 73">
            <a:extLst>
              <a:ext uri="{FF2B5EF4-FFF2-40B4-BE49-F238E27FC236}">
                <a16:creationId xmlns:a16="http://schemas.microsoft.com/office/drawing/2014/main" id="{AE4D6495-C86D-48FC-9933-25D93557FDC3}"/>
              </a:ext>
            </a:extLst>
          </p:cNvPr>
          <p:cNvCxnSpPr>
            <a:cxnSpLocks/>
          </p:cNvCxnSpPr>
          <p:nvPr/>
        </p:nvCxnSpPr>
        <p:spPr>
          <a:xfrm flipV="1">
            <a:off x="6735488" y="2704134"/>
            <a:ext cx="1330920" cy="721992"/>
          </a:xfrm>
          <a:prstGeom prst="line">
            <a:avLst/>
          </a:prstGeom>
          <a:ln w="76200">
            <a:solidFill>
              <a:srgbClr val="C00000"/>
            </a:solidFill>
          </a:ln>
        </p:spPr>
        <p:style>
          <a:lnRef idx="3">
            <a:schemeClr val="accent1"/>
          </a:lnRef>
          <a:fillRef idx="0">
            <a:schemeClr val="accent1"/>
          </a:fillRef>
          <a:effectRef idx="2">
            <a:schemeClr val="accent1"/>
          </a:effectRef>
          <a:fontRef idx="minor">
            <a:schemeClr val="tx1"/>
          </a:fontRef>
        </p:style>
      </p:cxnSp>
      <p:cxnSp>
        <p:nvCxnSpPr>
          <p:cNvPr id="77" name="Straight Connector 76">
            <a:extLst>
              <a:ext uri="{FF2B5EF4-FFF2-40B4-BE49-F238E27FC236}">
                <a16:creationId xmlns:a16="http://schemas.microsoft.com/office/drawing/2014/main" id="{EB9B2D72-8C81-4CC7-8895-2749CFC8C70C}"/>
              </a:ext>
            </a:extLst>
          </p:cNvPr>
          <p:cNvCxnSpPr>
            <a:cxnSpLocks/>
          </p:cNvCxnSpPr>
          <p:nvPr/>
        </p:nvCxnSpPr>
        <p:spPr>
          <a:xfrm flipH="1" flipV="1">
            <a:off x="6415958" y="1664505"/>
            <a:ext cx="318373" cy="1761620"/>
          </a:xfrm>
          <a:prstGeom prst="line">
            <a:avLst/>
          </a:prstGeom>
          <a:ln w="76200" cap="flat"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9" name="Straight Connector 78">
            <a:extLst>
              <a:ext uri="{FF2B5EF4-FFF2-40B4-BE49-F238E27FC236}">
                <a16:creationId xmlns:a16="http://schemas.microsoft.com/office/drawing/2014/main" id="{7EE5A0C9-B2FF-4DA0-BB6C-C449591B61D8}"/>
              </a:ext>
            </a:extLst>
          </p:cNvPr>
          <p:cNvCxnSpPr>
            <a:cxnSpLocks/>
          </p:cNvCxnSpPr>
          <p:nvPr/>
        </p:nvCxnSpPr>
        <p:spPr>
          <a:xfrm>
            <a:off x="6358230" y="1724222"/>
            <a:ext cx="450968" cy="1724188"/>
          </a:xfrm>
          <a:prstGeom prst="line">
            <a:avLst/>
          </a:prstGeom>
          <a:ln w="76200">
            <a:solidFill>
              <a:srgbClr val="C0000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15341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additive="base">
                                        <p:cTn id="26" dur="500" fill="hold"/>
                                        <p:tgtEl>
                                          <p:spTgt spid="20"/>
                                        </p:tgtEl>
                                        <p:attrNameLst>
                                          <p:attrName>ppt_x</p:attrName>
                                        </p:attrNameLst>
                                      </p:cBhvr>
                                      <p:tavLst>
                                        <p:tav tm="0">
                                          <p:val>
                                            <p:strVal val="#ppt_x"/>
                                          </p:val>
                                        </p:tav>
                                        <p:tav tm="100000">
                                          <p:val>
                                            <p:strVal val="#ppt_x"/>
                                          </p:val>
                                        </p:tav>
                                      </p:tavLst>
                                    </p:anim>
                                    <p:anim calcmode="lin" valueType="num">
                                      <p:cBhvr additive="base">
                                        <p:cTn id="27"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ppt_x"/>
                                          </p:val>
                                        </p:tav>
                                        <p:tav tm="100000">
                                          <p:val>
                                            <p:strVal val="#ppt_x"/>
                                          </p:val>
                                        </p:tav>
                                      </p:tavLst>
                                    </p:anim>
                                    <p:anim calcmode="lin" valueType="num">
                                      <p:cBhvr additive="base">
                                        <p:cTn id="3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heel(1)">
                                      <p:cBhvr>
                                        <p:cTn id="45" dur="20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additive="base">
                                        <p:cTn id="50" dur="500" fill="hold"/>
                                        <p:tgtEl>
                                          <p:spTgt spid="29"/>
                                        </p:tgtEl>
                                        <p:attrNameLst>
                                          <p:attrName>ppt_x</p:attrName>
                                        </p:attrNameLst>
                                      </p:cBhvr>
                                      <p:tavLst>
                                        <p:tav tm="0">
                                          <p:val>
                                            <p:strVal val="#ppt_x"/>
                                          </p:val>
                                        </p:tav>
                                        <p:tav tm="100000">
                                          <p:val>
                                            <p:strVal val="#ppt_x"/>
                                          </p:val>
                                        </p:tav>
                                      </p:tavLst>
                                    </p:anim>
                                    <p:anim calcmode="lin" valueType="num">
                                      <p:cBhvr additive="base">
                                        <p:cTn id="51"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31"/>
                                        </p:tgtEl>
                                        <p:attrNameLst>
                                          <p:attrName>style.visibility</p:attrName>
                                        </p:attrNameLst>
                                      </p:cBhvr>
                                      <p:to>
                                        <p:strVal val="visible"/>
                                      </p:to>
                                    </p:set>
                                    <p:anim calcmode="lin" valueType="num">
                                      <p:cBhvr additive="base">
                                        <p:cTn id="56" dur="500" fill="hold"/>
                                        <p:tgtEl>
                                          <p:spTgt spid="31"/>
                                        </p:tgtEl>
                                        <p:attrNameLst>
                                          <p:attrName>ppt_x</p:attrName>
                                        </p:attrNameLst>
                                      </p:cBhvr>
                                      <p:tavLst>
                                        <p:tav tm="0">
                                          <p:val>
                                            <p:strVal val="#ppt_x"/>
                                          </p:val>
                                        </p:tav>
                                        <p:tav tm="100000">
                                          <p:val>
                                            <p:strVal val="#ppt_x"/>
                                          </p:val>
                                        </p:tav>
                                      </p:tavLst>
                                    </p:anim>
                                    <p:anim calcmode="lin" valueType="num">
                                      <p:cBhvr additive="base">
                                        <p:cTn id="57"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500" fill="hold"/>
                                        <p:tgtEl>
                                          <p:spTgt spid="33"/>
                                        </p:tgtEl>
                                        <p:attrNameLst>
                                          <p:attrName>ppt_x</p:attrName>
                                        </p:attrNameLst>
                                      </p:cBhvr>
                                      <p:tavLst>
                                        <p:tav tm="0">
                                          <p:val>
                                            <p:strVal val="#ppt_x"/>
                                          </p:val>
                                        </p:tav>
                                        <p:tav tm="100000">
                                          <p:val>
                                            <p:strVal val="#ppt_x"/>
                                          </p:val>
                                        </p:tav>
                                      </p:tavLst>
                                    </p:anim>
                                    <p:anim calcmode="lin" valueType="num">
                                      <p:cBhvr additive="base">
                                        <p:cTn id="63"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500" fill="hold"/>
                                        <p:tgtEl>
                                          <p:spTgt spid="36"/>
                                        </p:tgtEl>
                                        <p:attrNameLst>
                                          <p:attrName>ppt_x</p:attrName>
                                        </p:attrNameLst>
                                      </p:cBhvr>
                                      <p:tavLst>
                                        <p:tav tm="0">
                                          <p:val>
                                            <p:strVal val="#ppt_x"/>
                                          </p:val>
                                        </p:tav>
                                        <p:tav tm="100000">
                                          <p:val>
                                            <p:strVal val="#ppt_x"/>
                                          </p:val>
                                        </p:tav>
                                      </p:tavLst>
                                    </p:anim>
                                    <p:anim calcmode="lin" valueType="num">
                                      <p:cBhvr additive="base">
                                        <p:cTn id="69"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1" presetClass="entr" presetSubtype="1" fill="hold" nodeType="click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heel(1)">
                                      <p:cBhvr>
                                        <p:cTn id="74" dur="2000"/>
                                        <p:tgtEl>
                                          <p:spTgt spid="26"/>
                                        </p:tgtEl>
                                      </p:cBhvr>
                                    </p:animEffect>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nodeType="clickEffect">
                                  <p:stCondLst>
                                    <p:cond delay="0"/>
                                  </p:stCondLst>
                                  <p:childTnLst>
                                    <p:set>
                                      <p:cBhvr>
                                        <p:cTn id="78" dur="1" fill="hold">
                                          <p:stCondLst>
                                            <p:cond delay="0"/>
                                          </p:stCondLst>
                                        </p:cTn>
                                        <p:tgtEl>
                                          <p:spTgt spid="7"/>
                                        </p:tgtEl>
                                        <p:attrNameLst>
                                          <p:attrName>style.visibility</p:attrName>
                                        </p:attrNameLst>
                                      </p:cBhvr>
                                      <p:to>
                                        <p:strVal val="visible"/>
                                      </p:to>
                                    </p:set>
                                    <p:animEffect transition="in" filter="wipe(down)">
                                      <p:cBhvr>
                                        <p:cTn id="79" dur="580">
                                          <p:stCondLst>
                                            <p:cond delay="0"/>
                                          </p:stCondLst>
                                        </p:cTn>
                                        <p:tgtEl>
                                          <p:spTgt spid="7"/>
                                        </p:tgtEl>
                                      </p:cBhvr>
                                    </p:animEffect>
                                    <p:anim calcmode="lin" valueType="num">
                                      <p:cBhvr>
                                        <p:cTn id="8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85" dur="26">
                                          <p:stCondLst>
                                            <p:cond delay="650"/>
                                          </p:stCondLst>
                                        </p:cTn>
                                        <p:tgtEl>
                                          <p:spTgt spid="7"/>
                                        </p:tgtEl>
                                      </p:cBhvr>
                                      <p:to x="100000" y="60000"/>
                                    </p:animScale>
                                    <p:animScale>
                                      <p:cBhvr>
                                        <p:cTn id="86" dur="166" decel="50000">
                                          <p:stCondLst>
                                            <p:cond delay="676"/>
                                          </p:stCondLst>
                                        </p:cTn>
                                        <p:tgtEl>
                                          <p:spTgt spid="7"/>
                                        </p:tgtEl>
                                      </p:cBhvr>
                                      <p:to x="100000" y="100000"/>
                                    </p:animScale>
                                    <p:animScale>
                                      <p:cBhvr>
                                        <p:cTn id="87" dur="26">
                                          <p:stCondLst>
                                            <p:cond delay="1312"/>
                                          </p:stCondLst>
                                        </p:cTn>
                                        <p:tgtEl>
                                          <p:spTgt spid="7"/>
                                        </p:tgtEl>
                                      </p:cBhvr>
                                      <p:to x="100000" y="80000"/>
                                    </p:animScale>
                                    <p:animScale>
                                      <p:cBhvr>
                                        <p:cTn id="88" dur="166" decel="50000">
                                          <p:stCondLst>
                                            <p:cond delay="1338"/>
                                          </p:stCondLst>
                                        </p:cTn>
                                        <p:tgtEl>
                                          <p:spTgt spid="7"/>
                                        </p:tgtEl>
                                      </p:cBhvr>
                                      <p:to x="100000" y="100000"/>
                                    </p:animScale>
                                    <p:animScale>
                                      <p:cBhvr>
                                        <p:cTn id="89" dur="26">
                                          <p:stCondLst>
                                            <p:cond delay="1642"/>
                                          </p:stCondLst>
                                        </p:cTn>
                                        <p:tgtEl>
                                          <p:spTgt spid="7"/>
                                        </p:tgtEl>
                                      </p:cBhvr>
                                      <p:to x="100000" y="90000"/>
                                    </p:animScale>
                                    <p:animScale>
                                      <p:cBhvr>
                                        <p:cTn id="90" dur="166" decel="50000">
                                          <p:stCondLst>
                                            <p:cond delay="1668"/>
                                          </p:stCondLst>
                                        </p:cTn>
                                        <p:tgtEl>
                                          <p:spTgt spid="7"/>
                                        </p:tgtEl>
                                      </p:cBhvr>
                                      <p:to x="100000" y="100000"/>
                                    </p:animScale>
                                    <p:animScale>
                                      <p:cBhvr>
                                        <p:cTn id="91" dur="26">
                                          <p:stCondLst>
                                            <p:cond delay="1808"/>
                                          </p:stCondLst>
                                        </p:cTn>
                                        <p:tgtEl>
                                          <p:spTgt spid="7"/>
                                        </p:tgtEl>
                                      </p:cBhvr>
                                      <p:to x="100000" y="95000"/>
                                    </p:animScale>
                                    <p:animScale>
                                      <p:cBhvr>
                                        <p:cTn id="92" dur="166" decel="50000">
                                          <p:stCondLst>
                                            <p:cond delay="1834"/>
                                          </p:stCondLst>
                                        </p:cTn>
                                        <p:tgtEl>
                                          <p:spTgt spid="7"/>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additive="base">
                                        <p:cTn id="97" dur="500" fill="hold"/>
                                        <p:tgtEl>
                                          <p:spTgt spid="40"/>
                                        </p:tgtEl>
                                        <p:attrNameLst>
                                          <p:attrName>ppt_x</p:attrName>
                                        </p:attrNameLst>
                                      </p:cBhvr>
                                      <p:tavLst>
                                        <p:tav tm="0">
                                          <p:val>
                                            <p:strVal val="#ppt_x"/>
                                          </p:val>
                                        </p:tav>
                                        <p:tav tm="100000">
                                          <p:val>
                                            <p:strVal val="#ppt_x"/>
                                          </p:val>
                                        </p:tav>
                                      </p:tavLst>
                                    </p:anim>
                                    <p:anim calcmode="lin" valueType="num">
                                      <p:cBhvr additive="base">
                                        <p:cTn id="98"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nodeType="clickEffect">
                                  <p:stCondLst>
                                    <p:cond delay="0"/>
                                  </p:stCondLst>
                                  <p:childTnLst>
                                    <p:set>
                                      <p:cBhvr>
                                        <p:cTn id="102" dur="1" fill="hold">
                                          <p:stCondLst>
                                            <p:cond delay="0"/>
                                          </p:stCondLst>
                                        </p:cTn>
                                        <p:tgtEl>
                                          <p:spTgt spid="42"/>
                                        </p:tgtEl>
                                        <p:attrNameLst>
                                          <p:attrName>style.visibility</p:attrName>
                                        </p:attrNameLst>
                                      </p:cBhvr>
                                      <p:to>
                                        <p:strVal val="visible"/>
                                      </p:to>
                                    </p:set>
                                    <p:anim calcmode="lin" valueType="num">
                                      <p:cBhvr additive="base">
                                        <p:cTn id="103" dur="500" fill="hold"/>
                                        <p:tgtEl>
                                          <p:spTgt spid="42"/>
                                        </p:tgtEl>
                                        <p:attrNameLst>
                                          <p:attrName>ppt_x</p:attrName>
                                        </p:attrNameLst>
                                      </p:cBhvr>
                                      <p:tavLst>
                                        <p:tav tm="0">
                                          <p:val>
                                            <p:strVal val="#ppt_x"/>
                                          </p:val>
                                        </p:tav>
                                        <p:tav tm="100000">
                                          <p:val>
                                            <p:strVal val="#ppt_x"/>
                                          </p:val>
                                        </p:tav>
                                      </p:tavLst>
                                    </p:anim>
                                    <p:anim calcmode="lin" valueType="num">
                                      <p:cBhvr additive="base">
                                        <p:cTn id="104"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6" presetClass="entr" presetSubtype="0" fill="hold" nodeType="click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down)">
                                      <p:cBhvr>
                                        <p:cTn id="109" dur="580">
                                          <p:stCondLst>
                                            <p:cond delay="0"/>
                                          </p:stCondLst>
                                        </p:cTn>
                                        <p:tgtEl>
                                          <p:spTgt spid="33"/>
                                        </p:tgtEl>
                                      </p:cBhvr>
                                    </p:animEffect>
                                    <p:anim calcmode="lin" valueType="num">
                                      <p:cBhvr>
                                        <p:cTn id="110"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11"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12"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113"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114"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115" dur="26">
                                          <p:stCondLst>
                                            <p:cond delay="650"/>
                                          </p:stCondLst>
                                        </p:cTn>
                                        <p:tgtEl>
                                          <p:spTgt spid="33"/>
                                        </p:tgtEl>
                                      </p:cBhvr>
                                      <p:to x="100000" y="60000"/>
                                    </p:animScale>
                                    <p:animScale>
                                      <p:cBhvr>
                                        <p:cTn id="116" dur="166" decel="50000">
                                          <p:stCondLst>
                                            <p:cond delay="676"/>
                                          </p:stCondLst>
                                        </p:cTn>
                                        <p:tgtEl>
                                          <p:spTgt spid="33"/>
                                        </p:tgtEl>
                                      </p:cBhvr>
                                      <p:to x="100000" y="100000"/>
                                    </p:animScale>
                                    <p:animScale>
                                      <p:cBhvr>
                                        <p:cTn id="117" dur="26">
                                          <p:stCondLst>
                                            <p:cond delay="1312"/>
                                          </p:stCondLst>
                                        </p:cTn>
                                        <p:tgtEl>
                                          <p:spTgt spid="33"/>
                                        </p:tgtEl>
                                      </p:cBhvr>
                                      <p:to x="100000" y="80000"/>
                                    </p:animScale>
                                    <p:animScale>
                                      <p:cBhvr>
                                        <p:cTn id="118" dur="166" decel="50000">
                                          <p:stCondLst>
                                            <p:cond delay="1338"/>
                                          </p:stCondLst>
                                        </p:cTn>
                                        <p:tgtEl>
                                          <p:spTgt spid="33"/>
                                        </p:tgtEl>
                                      </p:cBhvr>
                                      <p:to x="100000" y="100000"/>
                                    </p:animScale>
                                    <p:animScale>
                                      <p:cBhvr>
                                        <p:cTn id="119" dur="26">
                                          <p:stCondLst>
                                            <p:cond delay="1642"/>
                                          </p:stCondLst>
                                        </p:cTn>
                                        <p:tgtEl>
                                          <p:spTgt spid="33"/>
                                        </p:tgtEl>
                                      </p:cBhvr>
                                      <p:to x="100000" y="90000"/>
                                    </p:animScale>
                                    <p:animScale>
                                      <p:cBhvr>
                                        <p:cTn id="120" dur="166" decel="50000">
                                          <p:stCondLst>
                                            <p:cond delay="1668"/>
                                          </p:stCondLst>
                                        </p:cTn>
                                        <p:tgtEl>
                                          <p:spTgt spid="33"/>
                                        </p:tgtEl>
                                      </p:cBhvr>
                                      <p:to x="100000" y="100000"/>
                                    </p:animScale>
                                    <p:animScale>
                                      <p:cBhvr>
                                        <p:cTn id="121" dur="26">
                                          <p:stCondLst>
                                            <p:cond delay="1808"/>
                                          </p:stCondLst>
                                        </p:cTn>
                                        <p:tgtEl>
                                          <p:spTgt spid="33"/>
                                        </p:tgtEl>
                                      </p:cBhvr>
                                      <p:to x="100000" y="95000"/>
                                    </p:animScale>
                                    <p:animScale>
                                      <p:cBhvr>
                                        <p:cTn id="122" dur="166" decel="50000">
                                          <p:stCondLst>
                                            <p:cond delay="1834"/>
                                          </p:stCondLst>
                                        </p:cTn>
                                        <p:tgtEl>
                                          <p:spTgt spid="33"/>
                                        </p:tgtEl>
                                      </p:cBhvr>
                                      <p:to x="100000" y="100000"/>
                                    </p:animScale>
                                  </p:childTnLst>
                                </p:cTn>
                              </p:par>
                            </p:childTnLst>
                          </p:cTn>
                        </p:par>
                      </p:childTnLst>
                    </p:cTn>
                  </p:par>
                  <p:par>
                    <p:cTn id="123" fill="hold">
                      <p:stCondLst>
                        <p:cond delay="indefinite"/>
                      </p:stCondLst>
                      <p:childTnLst>
                        <p:par>
                          <p:cTn id="124" fill="hold">
                            <p:stCondLst>
                              <p:cond delay="0"/>
                            </p:stCondLst>
                            <p:childTnLst>
                              <p:par>
                                <p:cTn id="125" presetID="26" presetClass="entr" presetSubtype="0" fill="hold" nodeType="clickEffect">
                                  <p:stCondLst>
                                    <p:cond delay="0"/>
                                  </p:stCondLst>
                                  <p:childTnLst>
                                    <p:set>
                                      <p:cBhvr>
                                        <p:cTn id="126" dur="1" fill="hold">
                                          <p:stCondLst>
                                            <p:cond delay="0"/>
                                          </p:stCondLst>
                                        </p:cTn>
                                        <p:tgtEl>
                                          <p:spTgt spid="31"/>
                                        </p:tgtEl>
                                        <p:attrNameLst>
                                          <p:attrName>style.visibility</p:attrName>
                                        </p:attrNameLst>
                                      </p:cBhvr>
                                      <p:to>
                                        <p:strVal val="visible"/>
                                      </p:to>
                                    </p:set>
                                    <p:animEffect transition="in" filter="wipe(down)">
                                      <p:cBhvr>
                                        <p:cTn id="127" dur="580">
                                          <p:stCondLst>
                                            <p:cond delay="0"/>
                                          </p:stCondLst>
                                        </p:cTn>
                                        <p:tgtEl>
                                          <p:spTgt spid="31"/>
                                        </p:tgtEl>
                                      </p:cBhvr>
                                    </p:animEffect>
                                    <p:anim calcmode="lin" valueType="num">
                                      <p:cBhvr>
                                        <p:cTn id="128"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129"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130"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131"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132"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133" dur="26">
                                          <p:stCondLst>
                                            <p:cond delay="650"/>
                                          </p:stCondLst>
                                        </p:cTn>
                                        <p:tgtEl>
                                          <p:spTgt spid="31"/>
                                        </p:tgtEl>
                                      </p:cBhvr>
                                      <p:to x="100000" y="60000"/>
                                    </p:animScale>
                                    <p:animScale>
                                      <p:cBhvr>
                                        <p:cTn id="134" dur="166" decel="50000">
                                          <p:stCondLst>
                                            <p:cond delay="676"/>
                                          </p:stCondLst>
                                        </p:cTn>
                                        <p:tgtEl>
                                          <p:spTgt spid="31"/>
                                        </p:tgtEl>
                                      </p:cBhvr>
                                      <p:to x="100000" y="100000"/>
                                    </p:animScale>
                                    <p:animScale>
                                      <p:cBhvr>
                                        <p:cTn id="135" dur="26">
                                          <p:stCondLst>
                                            <p:cond delay="1312"/>
                                          </p:stCondLst>
                                        </p:cTn>
                                        <p:tgtEl>
                                          <p:spTgt spid="31"/>
                                        </p:tgtEl>
                                      </p:cBhvr>
                                      <p:to x="100000" y="80000"/>
                                    </p:animScale>
                                    <p:animScale>
                                      <p:cBhvr>
                                        <p:cTn id="136" dur="166" decel="50000">
                                          <p:stCondLst>
                                            <p:cond delay="1338"/>
                                          </p:stCondLst>
                                        </p:cTn>
                                        <p:tgtEl>
                                          <p:spTgt spid="31"/>
                                        </p:tgtEl>
                                      </p:cBhvr>
                                      <p:to x="100000" y="100000"/>
                                    </p:animScale>
                                    <p:animScale>
                                      <p:cBhvr>
                                        <p:cTn id="137" dur="26">
                                          <p:stCondLst>
                                            <p:cond delay="1642"/>
                                          </p:stCondLst>
                                        </p:cTn>
                                        <p:tgtEl>
                                          <p:spTgt spid="31"/>
                                        </p:tgtEl>
                                      </p:cBhvr>
                                      <p:to x="100000" y="90000"/>
                                    </p:animScale>
                                    <p:animScale>
                                      <p:cBhvr>
                                        <p:cTn id="138" dur="166" decel="50000">
                                          <p:stCondLst>
                                            <p:cond delay="1668"/>
                                          </p:stCondLst>
                                        </p:cTn>
                                        <p:tgtEl>
                                          <p:spTgt spid="31"/>
                                        </p:tgtEl>
                                      </p:cBhvr>
                                      <p:to x="100000" y="100000"/>
                                    </p:animScale>
                                    <p:animScale>
                                      <p:cBhvr>
                                        <p:cTn id="139" dur="26">
                                          <p:stCondLst>
                                            <p:cond delay="1808"/>
                                          </p:stCondLst>
                                        </p:cTn>
                                        <p:tgtEl>
                                          <p:spTgt spid="31"/>
                                        </p:tgtEl>
                                      </p:cBhvr>
                                      <p:to x="100000" y="95000"/>
                                    </p:animScale>
                                    <p:animScale>
                                      <p:cBhvr>
                                        <p:cTn id="140" dur="166" decel="50000">
                                          <p:stCondLst>
                                            <p:cond delay="1834"/>
                                          </p:stCondLst>
                                        </p:cTn>
                                        <p:tgtEl>
                                          <p:spTgt spid="31"/>
                                        </p:tgtEl>
                                      </p:cBhvr>
                                      <p:to x="100000" y="100000"/>
                                    </p:animScale>
                                  </p:childTnLst>
                                </p:cTn>
                              </p:par>
                            </p:childTnLst>
                          </p:cTn>
                        </p:par>
                      </p:childTnLst>
                    </p:cTn>
                  </p:par>
                  <p:par>
                    <p:cTn id="141" fill="hold">
                      <p:stCondLst>
                        <p:cond delay="indefinite"/>
                      </p:stCondLst>
                      <p:childTnLst>
                        <p:par>
                          <p:cTn id="142" fill="hold">
                            <p:stCondLst>
                              <p:cond delay="0"/>
                            </p:stCondLst>
                            <p:childTnLst>
                              <p:par>
                                <p:cTn id="143" presetID="26" presetClass="entr" presetSubtype="0" fill="hold" nodeType="clickEffect">
                                  <p:stCondLst>
                                    <p:cond delay="0"/>
                                  </p:stCondLst>
                                  <p:childTnLst>
                                    <p:set>
                                      <p:cBhvr>
                                        <p:cTn id="144" dur="1" fill="hold">
                                          <p:stCondLst>
                                            <p:cond delay="0"/>
                                          </p:stCondLst>
                                        </p:cTn>
                                        <p:tgtEl>
                                          <p:spTgt spid="26"/>
                                        </p:tgtEl>
                                        <p:attrNameLst>
                                          <p:attrName>style.visibility</p:attrName>
                                        </p:attrNameLst>
                                      </p:cBhvr>
                                      <p:to>
                                        <p:strVal val="visible"/>
                                      </p:to>
                                    </p:set>
                                    <p:animEffect transition="in" filter="wipe(down)">
                                      <p:cBhvr>
                                        <p:cTn id="145" dur="580">
                                          <p:stCondLst>
                                            <p:cond delay="0"/>
                                          </p:stCondLst>
                                        </p:cTn>
                                        <p:tgtEl>
                                          <p:spTgt spid="26"/>
                                        </p:tgtEl>
                                      </p:cBhvr>
                                    </p:animEffect>
                                    <p:anim calcmode="lin" valueType="num">
                                      <p:cBhvr>
                                        <p:cTn id="146"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147"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148"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149"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150"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151" dur="26">
                                          <p:stCondLst>
                                            <p:cond delay="650"/>
                                          </p:stCondLst>
                                        </p:cTn>
                                        <p:tgtEl>
                                          <p:spTgt spid="26"/>
                                        </p:tgtEl>
                                      </p:cBhvr>
                                      <p:to x="100000" y="60000"/>
                                    </p:animScale>
                                    <p:animScale>
                                      <p:cBhvr>
                                        <p:cTn id="152" dur="166" decel="50000">
                                          <p:stCondLst>
                                            <p:cond delay="676"/>
                                          </p:stCondLst>
                                        </p:cTn>
                                        <p:tgtEl>
                                          <p:spTgt spid="26"/>
                                        </p:tgtEl>
                                      </p:cBhvr>
                                      <p:to x="100000" y="100000"/>
                                    </p:animScale>
                                    <p:animScale>
                                      <p:cBhvr>
                                        <p:cTn id="153" dur="26">
                                          <p:stCondLst>
                                            <p:cond delay="1312"/>
                                          </p:stCondLst>
                                        </p:cTn>
                                        <p:tgtEl>
                                          <p:spTgt spid="26"/>
                                        </p:tgtEl>
                                      </p:cBhvr>
                                      <p:to x="100000" y="80000"/>
                                    </p:animScale>
                                    <p:animScale>
                                      <p:cBhvr>
                                        <p:cTn id="154" dur="166" decel="50000">
                                          <p:stCondLst>
                                            <p:cond delay="1338"/>
                                          </p:stCondLst>
                                        </p:cTn>
                                        <p:tgtEl>
                                          <p:spTgt spid="26"/>
                                        </p:tgtEl>
                                      </p:cBhvr>
                                      <p:to x="100000" y="100000"/>
                                    </p:animScale>
                                    <p:animScale>
                                      <p:cBhvr>
                                        <p:cTn id="155" dur="26">
                                          <p:stCondLst>
                                            <p:cond delay="1642"/>
                                          </p:stCondLst>
                                        </p:cTn>
                                        <p:tgtEl>
                                          <p:spTgt spid="26"/>
                                        </p:tgtEl>
                                      </p:cBhvr>
                                      <p:to x="100000" y="90000"/>
                                    </p:animScale>
                                    <p:animScale>
                                      <p:cBhvr>
                                        <p:cTn id="156" dur="166" decel="50000">
                                          <p:stCondLst>
                                            <p:cond delay="1668"/>
                                          </p:stCondLst>
                                        </p:cTn>
                                        <p:tgtEl>
                                          <p:spTgt spid="26"/>
                                        </p:tgtEl>
                                      </p:cBhvr>
                                      <p:to x="100000" y="100000"/>
                                    </p:animScale>
                                    <p:animScale>
                                      <p:cBhvr>
                                        <p:cTn id="157" dur="26">
                                          <p:stCondLst>
                                            <p:cond delay="1808"/>
                                          </p:stCondLst>
                                        </p:cTn>
                                        <p:tgtEl>
                                          <p:spTgt spid="26"/>
                                        </p:tgtEl>
                                      </p:cBhvr>
                                      <p:to x="100000" y="95000"/>
                                    </p:animScale>
                                    <p:animScale>
                                      <p:cBhvr>
                                        <p:cTn id="158" dur="166" decel="50000">
                                          <p:stCondLst>
                                            <p:cond delay="1834"/>
                                          </p:stCondLst>
                                        </p:cTn>
                                        <p:tgtEl>
                                          <p:spTgt spid="26"/>
                                        </p:tgtEl>
                                      </p:cBhvr>
                                      <p:to x="100000" y="100000"/>
                                    </p:animScale>
                                  </p:childTnLst>
                                </p:cTn>
                              </p:par>
                            </p:childTnLst>
                          </p:cTn>
                        </p:par>
                      </p:childTnLst>
                    </p:cTn>
                  </p:par>
                  <p:par>
                    <p:cTn id="159" fill="hold">
                      <p:stCondLst>
                        <p:cond delay="indefinite"/>
                      </p:stCondLst>
                      <p:childTnLst>
                        <p:par>
                          <p:cTn id="160" fill="hold">
                            <p:stCondLst>
                              <p:cond delay="0"/>
                            </p:stCondLst>
                            <p:childTnLst>
                              <p:par>
                                <p:cTn id="161" presetID="45" presetClass="entr" presetSubtype="0" fill="hold" nodeType="clickEffect">
                                  <p:stCondLst>
                                    <p:cond delay="0"/>
                                  </p:stCondLst>
                                  <p:childTnLst>
                                    <p:set>
                                      <p:cBhvr>
                                        <p:cTn id="162" dur="1" fill="hold">
                                          <p:stCondLst>
                                            <p:cond delay="0"/>
                                          </p:stCondLst>
                                        </p:cTn>
                                        <p:tgtEl>
                                          <p:spTgt spid="7"/>
                                        </p:tgtEl>
                                        <p:attrNameLst>
                                          <p:attrName>style.visibility</p:attrName>
                                        </p:attrNameLst>
                                      </p:cBhvr>
                                      <p:to>
                                        <p:strVal val="visible"/>
                                      </p:to>
                                    </p:set>
                                    <p:animEffect transition="in" filter="fade">
                                      <p:cBhvr>
                                        <p:cTn id="163" dur="2000"/>
                                        <p:tgtEl>
                                          <p:spTgt spid="7"/>
                                        </p:tgtEl>
                                      </p:cBhvr>
                                    </p:animEffect>
                                    <p:anim calcmode="lin" valueType="num">
                                      <p:cBhvr>
                                        <p:cTn id="164" dur="2000" fill="hold"/>
                                        <p:tgtEl>
                                          <p:spTgt spid="7"/>
                                        </p:tgtEl>
                                        <p:attrNameLst>
                                          <p:attrName>ppt_w</p:attrName>
                                        </p:attrNameLst>
                                      </p:cBhvr>
                                      <p:tavLst>
                                        <p:tav tm="0" fmla="#ppt_w*sin(2.5*pi*$)">
                                          <p:val>
                                            <p:fltVal val="0"/>
                                          </p:val>
                                        </p:tav>
                                        <p:tav tm="100000">
                                          <p:val>
                                            <p:fltVal val="1"/>
                                          </p:val>
                                        </p:tav>
                                      </p:tavLst>
                                    </p:anim>
                                    <p:anim calcmode="lin" valueType="num">
                                      <p:cBhvr>
                                        <p:cTn id="165"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66" fill="hold">
                      <p:stCondLst>
                        <p:cond delay="indefinite"/>
                      </p:stCondLst>
                      <p:childTnLst>
                        <p:par>
                          <p:cTn id="167" fill="hold">
                            <p:stCondLst>
                              <p:cond delay="0"/>
                            </p:stCondLst>
                            <p:childTnLst>
                              <p:par>
                                <p:cTn id="168" presetID="2" presetClass="entr" presetSubtype="4" fill="hold" nodeType="clickEffect">
                                  <p:stCondLst>
                                    <p:cond delay="0"/>
                                  </p:stCondLst>
                                  <p:childTnLst>
                                    <p:set>
                                      <p:cBhvr>
                                        <p:cTn id="169" dur="1" fill="hold">
                                          <p:stCondLst>
                                            <p:cond delay="0"/>
                                          </p:stCondLst>
                                        </p:cTn>
                                        <p:tgtEl>
                                          <p:spTgt spid="46"/>
                                        </p:tgtEl>
                                        <p:attrNameLst>
                                          <p:attrName>style.visibility</p:attrName>
                                        </p:attrNameLst>
                                      </p:cBhvr>
                                      <p:to>
                                        <p:strVal val="visible"/>
                                      </p:to>
                                    </p:set>
                                    <p:anim calcmode="lin" valueType="num">
                                      <p:cBhvr additive="base">
                                        <p:cTn id="170" dur="500" fill="hold"/>
                                        <p:tgtEl>
                                          <p:spTgt spid="46"/>
                                        </p:tgtEl>
                                        <p:attrNameLst>
                                          <p:attrName>ppt_x</p:attrName>
                                        </p:attrNameLst>
                                      </p:cBhvr>
                                      <p:tavLst>
                                        <p:tav tm="0">
                                          <p:val>
                                            <p:strVal val="#ppt_x"/>
                                          </p:val>
                                        </p:tav>
                                        <p:tav tm="100000">
                                          <p:val>
                                            <p:strVal val="#ppt_x"/>
                                          </p:val>
                                        </p:tav>
                                      </p:tavLst>
                                    </p:anim>
                                    <p:anim calcmode="lin" valueType="num">
                                      <p:cBhvr additive="base">
                                        <p:cTn id="171"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172" fill="hold">
                      <p:stCondLst>
                        <p:cond delay="indefinite"/>
                      </p:stCondLst>
                      <p:childTnLst>
                        <p:par>
                          <p:cTn id="173" fill="hold">
                            <p:stCondLst>
                              <p:cond delay="0"/>
                            </p:stCondLst>
                            <p:childTnLst>
                              <p:par>
                                <p:cTn id="174" presetID="2" presetClass="entr" presetSubtype="4" fill="hold" nodeType="clickEffect">
                                  <p:stCondLst>
                                    <p:cond delay="0"/>
                                  </p:stCondLst>
                                  <p:childTnLst>
                                    <p:set>
                                      <p:cBhvr>
                                        <p:cTn id="175" dur="1" fill="hold">
                                          <p:stCondLst>
                                            <p:cond delay="0"/>
                                          </p:stCondLst>
                                        </p:cTn>
                                        <p:tgtEl>
                                          <p:spTgt spid="49"/>
                                        </p:tgtEl>
                                        <p:attrNameLst>
                                          <p:attrName>style.visibility</p:attrName>
                                        </p:attrNameLst>
                                      </p:cBhvr>
                                      <p:to>
                                        <p:strVal val="visible"/>
                                      </p:to>
                                    </p:set>
                                    <p:anim calcmode="lin" valueType="num">
                                      <p:cBhvr additive="base">
                                        <p:cTn id="176" dur="500" fill="hold"/>
                                        <p:tgtEl>
                                          <p:spTgt spid="49"/>
                                        </p:tgtEl>
                                        <p:attrNameLst>
                                          <p:attrName>ppt_x</p:attrName>
                                        </p:attrNameLst>
                                      </p:cBhvr>
                                      <p:tavLst>
                                        <p:tav tm="0">
                                          <p:val>
                                            <p:strVal val="#ppt_x"/>
                                          </p:val>
                                        </p:tav>
                                        <p:tav tm="100000">
                                          <p:val>
                                            <p:strVal val="#ppt_x"/>
                                          </p:val>
                                        </p:tav>
                                      </p:tavLst>
                                    </p:anim>
                                    <p:anim calcmode="lin" valueType="num">
                                      <p:cBhvr additive="base">
                                        <p:cTn id="177"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178" fill="hold">
                      <p:stCondLst>
                        <p:cond delay="indefinite"/>
                      </p:stCondLst>
                      <p:childTnLst>
                        <p:par>
                          <p:cTn id="179" fill="hold">
                            <p:stCondLst>
                              <p:cond delay="0"/>
                            </p:stCondLst>
                            <p:childTnLst>
                              <p:par>
                                <p:cTn id="180" presetID="2" presetClass="entr" presetSubtype="4" fill="hold" nodeType="clickEffect">
                                  <p:stCondLst>
                                    <p:cond delay="0"/>
                                  </p:stCondLst>
                                  <p:childTnLst>
                                    <p:set>
                                      <p:cBhvr>
                                        <p:cTn id="181" dur="1" fill="hold">
                                          <p:stCondLst>
                                            <p:cond delay="0"/>
                                          </p:stCondLst>
                                        </p:cTn>
                                        <p:tgtEl>
                                          <p:spTgt spid="52"/>
                                        </p:tgtEl>
                                        <p:attrNameLst>
                                          <p:attrName>style.visibility</p:attrName>
                                        </p:attrNameLst>
                                      </p:cBhvr>
                                      <p:to>
                                        <p:strVal val="visible"/>
                                      </p:to>
                                    </p:set>
                                    <p:anim calcmode="lin" valueType="num">
                                      <p:cBhvr additive="base">
                                        <p:cTn id="182" dur="500" fill="hold"/>
                                        <p:tgtEl>
                                          <p:spTgt spid="52"/>
                                        </p:tgtEl>
                                        <p:attrNameLst>
                                          <p:attrName>ppt_x</p:attrName>
                                        </p:attrNameLst>
                                      </p:cBhvr>
                                      <p:tavLst>
                                        <p:tav tm="0">
                                          <p:val>
                                            <p:strVal val="#ppt_x"/>
                                          </p:val>
                                        </p:tav>
                                        <p:tav tm="100000">
                                          <p:val>
                                            <p:strVal val="#ppt_x"/>
                                          </p:val>
                                        </p:tav>
                                      </p:tavLst>
                                    </p:anim>
                                    <p:anim calcmode="lin" valueType="num">
                                      <p:cBhvr additive="base">
                                        <p:cTn id="183"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184" fill="hold">
                      <p:stCondLst>
                        <p:cond delay="indefinite"/>
                      </p:stCondLst>
                      <p:childTnLst>
                        <p:par>
                          <p:cTn id="185" fill="hold">
                            <p:stCondLst>
                              <p:cond delay="0"/>
                            </p:stCondLst>
                            <p:childTnLst>
                              <p:par>
                                <p:cTn id="186" presetID="26" presetClass="entr" presetSubtype="0" fill="hold" nodeType="clickEffect">
                                  <p:stCondLst>
                                    <p:cond delay="0"/>
                                  </p:stCondLst>
                                  <p:childTnLst>
                                    <p:set>
                                      <p:cBhvr>
                                        <p:cTn id="187" dur="1" fill="hold">
                                          <p:stCondLst>
                                            <p:cond delay="0"/>
                                          </p:stCondLst>
                                        </p:cTn>
                                        <p:tgtEl>
                                          <p:spTgt spid="42"/>
                                        </p:tgtEl>
                                        <p:attrNameLst>
                                          <p:attrName>style.visibility</p:attrName>
                                        </p:attrNameLst>
                                      </p:cBhvr>
                                      <p:to>
                                        <p:strVal val="visible"/>
                                      </p:to>
                                    </p:set>
                                    <p:animEffect transition="in" filter="wipe(down)">
                                      <p:cBhvr>
                                        <p:cTn id="188" dur="580">
                                          <p:stCondLst>
                                            <p:cond delay="0"/>
                                          </p:stCondLst>
                                        </p:cTn>
                                        <p:tgtEl>
                                          <p:spTgt spid="42"/>
                                        </p:tgtEl>
                                      </p:cBhvr>
                                    </p:animEffect>
                                    <p:anim calcmode="lin" valueType="num">
                                      <p:cBhvr>
                                        <p:cTn id="189"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190"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191"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192"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193"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194" dur="26">
                                          <p:stCondLst>
                                            <p:cond delay="650"/>
                                          </p:stCondLst>
                                        </p:cTn>
                                        <p:tgtEl>
                                          <p:spTgt spid="42"/>
                                        </p:tgtEl>
                                      </p:cBhvr>
                                      <p:to x="100000" y="60000"/>
                                    </p:animScale>
                                    <p:animScale>
                                      <p:cBhvr>
                                        <p:cTn id="195" dur="166" decel="50000">
                                          <p:stCondLst>
                                            <p:cond delay="676"/>
                                          </p:stCondLst>
                                        </p:cTn>
                                        <p:tgtEl>
                                          <p:spTgt spid="42"/>
                                        </p:tgtEl>
                                      </p:cBhvr>
                                      <p:to x="100000" y="100000"/>
                                    </p:animScale>
                                    <p:animScale>
                                      <p:cBhvr>
                                        <p:cTn id="196" dur="26">
                                          <p:stCondLst>
                                            <p:cond delay="1312"/>
                                          </p:stCondLst>
                                        </p:cTn>
                                        <p:tgtEl>
                                          <p:spTgt spid="42"/>
                                        </p:tgtEl>
                                      </p:cBhvr>
                                      <p:to x="100000" y="80000"/>
                                    </p:animScale>
                                    <p:animScale>
                                      <p:cBhvr>
                                        <p:cTn id="197" dur="166" decel="50000">
                                          <p:stCondLst>
                                            <p:cond delay="1338"/>
                                          </p:stCondLst>
                                        </p:cTn>
                                        <p:tgtEl>
                                          <p:spTgt spid="42"/>
                                        </p:tgtEl>
                                      </p:cBhvr>
                                      <p:to x="100000" y="100000"/>
                                    </p:animScale>
                                    <p:animScale>
                                      <p:cBhvr>
                                        <p:cTn id="198" dur="26">
                                          <p:stCondLst>
                                            <p:cond delay="1642"/>
                                          </p:stCondLst>
                                        </p:cTn>
                                        <p:tgtEl>
                                          <p:spTgt spid="42"/>
                                        </p:tgtEl>
                                      </p:cBhvr>
                                      <p:to x="100000" y="90000"/>
                                    </p:animScale>
                                    <p:animScale>
                                      <p:cBhvr>
                                        <p:cTn id="199" dur="166" decel="50000">
                                          <p:stCondLst>
                                            <p:cond delay="1668"/>
                                          </p:stCondLst>
                                        </p:cTn>
                                        <p:tgtEl>
                                          <p:spTgt spid="42"/>
                                        </p:tgtEl>
                                      </p:cBhvr>
                                      <p:to x="100000" y="100000"/>
                                    </p:animScale>
                                    <p:animScale>
                                      <p:cBhvr>
                                        <p:cTn id="200" dur="26">
                                          <p:stCondLst>
                                            <p:cond delay="1808"/>
                                          </p:stCondLst>
                                        </p:cTn>
                                        <p:tgtEl>
                                          <p:spTgt spid="42"/>
                                        </p:tgtEl>
                                      </p:cBhvr>
                                      <p:to x="100000" y="95000"/>
                                    </p:animScale>
                                    <p:animScale>
                                      <p:cBhvr>
                                        <p:cTn id="201" dur="166" decel="50000">
                                          <p:stCondLst>
                                            <p:cond delay="1834"/>
                                          </p:stCondLst>
                                        </p:cTn>
                                        <p:tgtEl>
                                          <p:spTgt spid="42"/>
                                        </p:tgtEl>
                                      </p:cBhvr>
                                      <p:to x="100000" y="100000"/>
                                    </p:animScale>
                                  </p:childTnLst>
                                </p:cTn>
                              </p:par>
                            </p:childTnLst>
                          </p:cTn>
                        </p:par>
                      </p:childTnLst>
                    </p:cTn>
                  </p:par>
                  <p:par>
                    <p:cTn id="202" fill="hold">
                      <p:stCondLst>
                        <p:cond delay="indefinite"/>
                      </p:stCondLst>
                      <p:childTnLst>
                        <p:par>
                          <p:cTn id="203" fill="hold">
                            <p:stCondLst>
                              <p:cond delay="0"/>
                            </p:stCondLst>
                            <p:childTnLst>
                              <p:par>
                                <p:cTn id="204" presetID="26" presetClass="entr" presetSubtype="0" fill="hold" nodeType="clickEffect">
                                  <p:stCondLst>
                                    <p:cond delay="0"/>
                                  </p:stCondLst>
                                  <p:childTnLst>
                                    <p:set>
                                      <p:cBhvr>
                                        <p:cTn id="205" dur="1" fill="hold">
                                          <p:stCondLst>
                                            <p:cond delay="0"/>
                                          </p:stCondLst>
                                        </p:cTn>
                                        <p:tgtEl>
                                          <p:spTgt spid="33"/>
                                        </p:tgtEl>
                                        <p:attrNameLst>
                                          <p:attrName>style.visibility</p:attrName>
                                        </p:attrNameLst>
                                      </p:cBhvr>
                                      <p:to>
                                        <p:strVal val="visible"/>
                                      </p:to>
                                    </p:set>
                                    <p:animEffect transition="in" filter="wipe(down)">
                                      <p:cBhvr>
                                        <p:cTn id="206" dur="580">
                                          <p:stCondLst>
                                            <p:cond delay="0"/>
                                          </p:stCondLst>
                                        </p:cTn>
                                        <p:tgtEl>
                                          <p:spTgt spid="33"/>
                                        </p:tgtEl>
                                      </p:cBhvr>
                                    </p:animEffect>
                                    <p:anim calcmode="lin" valueType="num">
                                      <p:cBhvr>
                                        <p:cTn id="207"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208"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209"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210"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211"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212" dur="26">
                                          <p:stCondLst>
                                            <p:cond delay="650"/>
                                          </p:stCondLst>
                                        </p:cTn>
                                        <p:tgtEl>
                                          <p:spTgt spid="33"/>
                                        </p:tgtEl>
                                      </p:cBhvr>
                                      <p:to x="100000" y="60000"/>
                                    </p:animScale>
                                    <p:animScale>
                                      <p:cBhvr>
                                        <p:cTn id="213" dur="166" decel="50000">
                                          <p:stCondLst>
                                            <p:cond delay="676"/>
                                          </p:stCondLst>
                                        </p:cTn>
                                        <p:tgtEl>
                                          <p:spTgt spid="33"/>
                                        </p:tgtEl>
                                      </p:cBhvr>
                                      <p:to x="100000" y="100000"/>
                                    </p:animScale>
                                    <p:animScale>
                                      <p:cBhvr>
                                        <p:cTn id="214" dur="26">
                                          <p:stCondLst>
                                            <p:cond delay="1312"/>
                                          </p:stCondLst>
                                        </p:cTn>
                                        <p:tgtEl>
                                          <p:spTgt spid="33"/>
                                        </p:tgtEl>
                                      </p:cBhvr>
                                      <p:to x="100000" y="80000"/>
                                    </p:animScale>
                                    <p:animScale>
                                      <p:cBhvr>
                                        <p:cTn id="215" dur="166" decel="50000">
                                          <p:stCondLst>
                                            <p:cond delay="1338"/>
                                          </p:stCondLst>
                                        </p:cTn>
                                        <p:tgtEl>
                                          <p:spTgt spid="33"/>
                                        </p:tgtEl>
                                      </p:cBhvr>
                                      <p:to x="100000" y="100000"/>
                                    </p:animScale>
                                    <p:animScale>
                                      <p:cBhvr>
                                        <p:cTn id="216" dur="26">
                                          <p:stCondLst>
                                            <p:cond delay="1642"/>
                                          </p:stCondLst>
                                        </p:cTn>
                                        <p:tgtEl>
                                          <p:spTgt spid="33"/>
                                        </p:tgtEl>
                                      </p:cBhvr>
                                      <p:to x="100000" y="90000"/>
                                    </p:animScale>
                                    <p:animScale>
                                      <p:cBhvr>
                                        <p:cTn id="217" dur="166" decel="50000">
                                          <p:stCondLst>
                                            <p:cond delay="1668"/>
                                          </p:stCondLst>
                                        </p:cTn>
                                        <p:tgtEl>
                                          <p:spTgt spid="33"/>
                                        </p:tgtEl>
                                      </p:cBhvr>
                                      <p:to x="100000" y="100000"/>
                                    </p:animScale>
                                    <p:animScale>
                                      <p:cBhvr>
                                        <p:cTn id="218" dur="26">
                                          <p:stCondLst>
                                            <p:cond delay="1808"/>
                                          </p:stCondLst>
                                        </p:cTn>
                                        <p:tgtEl>
                                          <p:spTgt spid="33"/>
                                        </p:tgtEl>
                                      </p:cBhvr>
                                      <p:to x="100000" y="95000"/>
                                    </p:animScale>
                                    <p:animScale>
                                      <p:cBhvr>
                                        <p:cTn id="219" dur="166" decel="50000">
                                          <p:stCondLst>
                                            <p:cond delay="1834"/>
                                          </p:stCondLst>
                                        </p:cTn>
                                        <p:tgtEl>
                                          <p:spTgt spid="33"/>
                                        </p:tgtEl>
                                      </p:cBhvr>
                                      <p:to x="100000" y="100000"/>
                                    </p:animScale>
                                  </p:childTnLst>
                                </p:cTn>
                              </p:par>
                            </p:childTnLst>
                          </p:cTn>
                        </p:par>
                      </p:childTnLst>
                    </p:cTn>
                  </p:par>
                  <p:par>
                    <p:cTn id="220" fill="hold">
                      <p:stCondLst>
                        <p:cond delay="indefinite"/>
                      </p:stCondLst>
                      <p:childTnLst>
                        <p:par>
                          <p:cTn id="221" fill="hold">
                            <p:stCondLst>
                              <p:cond delay="0"/>
                            </p:stCondLst>
                            <p:childTnLst>
                              <p:par>
                                <p:cTn id="222" presetID="26" presetClass="entr" presetSubtype="0" fill="hold" nodeType="clickEffect">
                                  <p:stCondLst>
                                    <p:cond delay="0"/>
                                  </p:stCondLst>
                                  <p:childTnLst>
                                    <p:set>
                                      <p:cBhvr>
                                        <p:cTn id="223" dur="1" fill="hold">
                                          <p:stCondLst>
                                            <p:cond delay="0"/>
                                          </p:stCondLst>
                                        </p:cTn>
                                        <p:tgtEl>
                                          <p:spTgt spid="26"/>
                                        </p:tgtEl>
                                        <p:attrNameLst>
                                          <p:attrName>style.visibility</p:attrName>
                                        </p:attrNameLst>
                                      </p:cBhvr>
                                      <p:to>
                                        <p:strVal val="visible"/>
                                      </p:to>
                                    </p:set>
                                    <p:animEffect transition="in" filter="wipe(down)">
                                      <p:cBhvr>
                                        <p:cTn id="224" dur="580">
                                          <p:stCondLst>
                                            <p:cond delay="0"/>
                                          </p:stCondLst>
                                        </p:cTn>
                                        <p:tgtEl>
                                          <p:spTgt spid="26"/>
                                        </p:tgtEl>
                                      </p:cBhvr>
                                    </p:animEffect>
                                    <p:anim calcmode="lin" valueType="num">
                                      <p:cBhvr>
                                        <p:cTn id="225"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226"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227"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228"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229"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230" dur="26">
                                          <p:stCondLst>
                                            <p:cond delay="650"/>
                                          </p:stCondLst>
                                        </p:cTn>
                                        <p:tgtEl>
                                          <p:spTgt spid="26"/>
                                        </p:tgtEl>
                                      </p:cBhvr>
                                      <p:to x="100000" y="60000"/>
                                    </p:animScale>
                                    <p:animScale>
                                      <p:cBhvr>
                                        <p:cTn id="231" dur="166" decel="50000">
                                          <p:stCondLst>
                                            <p:cond delay="676"/>
                                          </p:stCondLst>
                                        </p:cTn>
                                        <p:tgtEl>
                                          <p:spTgt spid="26"/>
                                        </p:tgtEl>
                                      </p:cBhvr>
                                      <p:to x="100000" y="100000"/>
                                    </p:animScale>
                                    <p:animScale>
                                      <p:cBhvr>
                                        <p:cTn id="232" dur="26">
                                          <p:stCondLst>
                                            <p:cond delay="1312"/>
                                          </p:stCondLst>
                                        </p:cTn>
                                        <p:tgtEl>
                                          <p:spTgt spid="26"/>
                                        </p:tgtEl>
                                      </p:cBhvr>
                                      <p:to x="100000" y="80000"/>
                                    </p:animScale>
                                    <p:animScale>
                                      <p:cBhvr>
                                        <p:cTn id="233" dur="166" decel="50000">
                                          <p:stCondLst>
                                            <p:cond delay="1338"/>
                                          </p:stCondLst>
                                        </p:cTn>
                                        <p:tgtEl>
                                          <p:spTgt spid="26"/>
                                        </p:tgtEl>
                                      </p:cBhvr>
                                      <p:to x="100000" y="100000"/>
                                    </p:animScale>
                                    <p:animScale>
                                      <p:cBhvr>
                                        <p:cTn id="234" dur="26">
                                          <p:stCondLst>
                                            <p:cond delay="1642"/>
                                          </p:stCondLst>
                                        </p:cTn>
                                        <p:tgtEl>
                                          <p:spTgt spid="26"/>
                                        </p:tgtEl>
                                      </p:cBhvr>
                                      <p:to x="100000" y="90000"/>
                                    </p:animScale>
                                    <p:animScale>
                                      <p:cBhvr>
                                        <p:cTn id="235" dur="166" decel="50000">
                                          <p:stCondLst>
                                            <p:cond delay="1668"/>
                                          </p:stCondLst>
                                        </p:cTn>
                                        <p:tgtEl>
                                          <p:spTgt spid="26"/>
                                        </p:tgtEl>
                                      </p:cBhvr>
                                      <p:to x="100000" y="100000"/>
                                    </p:animScale>
                                    <p:animScale>
                                      <p:cBhvr>
                                        <p:cTn id="236" dur="26">
                                          <p:stCondLst>
                                            <p:cond delay="1808"/>
                                          </p:stCondLst>
                                        </p:cTn>
                                        <p:tgtEl>
                                          <p:spTgt spid="26"/>
                                        </p:tgtEl>
                                      </p:cBhvr>
                                      <p:to x="100000" y="95000"/>
                                    </p:animScale>
                                    <p:animScale>
                                      <p:cBhvr>
                                        <p:cTn id="237" dur="166" decel="50000">
                                          <p:stCondLst>
                                            <p:cond delay="1834"/>
                                          </p:stCondLst>
                                        </p:cTn>
                                        <p:tgtEl>
                                          <p:spTgt spid="26"/>
                                        </p:tgtEl>
                                      </p:cBhvr>
                                      <p:to x="100000" y="100000"/>
                                    </p:animScale>
                                  </p:childTnLst>
                                </p:cTn>
                              </p:par>
                            </p:childTnLst>
                          </p:cTn>
                        </p:par>
                      </p:childTnLst>
                    </p:cTn>
                  </p:par>
                  <p:par>
                    <p:cTn id="238" fill="hold">
                      <p:stCondLst>
                        <p:cond delay="indefinite"/>
                      </p:stCondLst>
                      <p:childTnLst>
                        <p:par>
                          <p:cTn id="239" fill="hold">
                            <p:stCondLst>
                              <p:cond delay="0"/>
                            </p:stCondLst>
                            <p:childTnLst>
                              <p:par>
                                <p:cTn id="240" presetID="26" presetClass="entr" presetSubtype="0" fill="hold" nodeType="clickEffect">
                                  <p:stCondLst>
                                    <p:cond delay="0"/>
                                  </p:stCondLst>
                                  <p:childTnLst>
                                    <p:set>
                                      <p:cBhvr>
                                        <p:cTn id="241" dur="1" fill="hold">
                                          <p:stCondLst>
                                            <p:cond delay="0"/>
                                          </p:stCondLst>
                                        </p:cTn>
                                        <p:tgtEl>
                                          <p:spTgt spid="7"/>
                                        </p:tgtEl>
                                        <p:attrNameLst>
                                          <p:attrName>style.visibility</p:attrName>
                                        </p:attrNameLst>
                                      </p:cBhvr>
                                      <p:to>
                                        <p:strVal val="visible"/>
                                      </p:to>
                                    </p:set>
                                    <p:animEffect transition="in" filter="wipe(down)">
                                      <p:cBhvr>
                                        <p:cTn id="242" dur="580">
                                          <p:stCondLst>
                                            <p:cond delay="0"/>
                                          </p:stCondLst>
                                        </p:cTn>
                                        <p:tgtEl>
                                          <p:spTgt spid="7"/>
                                        </p:tgtEl>
                                      </p:cBhvr>
                                    </p:animEffect>
                                    <p:anim calcmode="lin" valueType="num">
                                      <p:cBhvr>
                                        <p:cTn id="243"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44"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45"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46"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47"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48" dur="26">
                                          <p:stCondLst>
                                            <p:cond delay="650"/>
                                          </p:stCondLst>
                                        </p:cTn>
                                        <p:tgtEl>
                                          <p:spTgt spid="7"/>
                                        </p:tgtEl>
                                      </p:cBhvr>
                                      <p:to x="100000" y="60000"/>
                                    </p:animScale>
                                    <p:animScale>
                                      <p:cBhvr>
                                        <p:cTn id="249" dur="166" decel="50000">
                                          <p:stCondLst>
                                            <p:cond delay="676"/>
                                          </p:stCondLst>
                                        </p:cTn>
                                        <p:tgtEl>
                                          <p:spTgt spid="7"/>
                                        </p:tgtEl>
                                      </p:cBhvr>
                                      <p:to x="100000" y="100000"/>
                                    </p:animScale>
                                    <p:animScale>
                                      <p:cBhvr>
                                        <p:cTn id="250" dur="26">
                                          <p:stCondLst>
                                            <p:cond delay="1312"/>
                                          </p:stCondLst>
                                        </p:cTn>
                                        <p:tgtEl>
                                          <p:spTgt spid="7"/>
                                        </p:tgtEl>
                                      </p:cBhvr>
                                      <p:to x="100000" y="80000"/>
                                    </p:animScale>
                                    <p:animScale>
                                      <p:cBhvr>
                                        <p:cTn id="251" dur="166" decel="50000">
                                          <p:stCondLst>
                                            <p:cond delay="1338"/>
                                          </p:stCondLst>
                                        </p:cTn>
                                        <p:tgtEl>
                                          <p:spTgt spid="7"/>
                                        </p:tgtEl>
                                      </p:cBhvr>
                                      <p:to x="100000" y="100000"/>
                                    </p:animScale>
                                    <p:animScale>
                                      <p:cBhvr>
                                        <p:cTn id="252" dur="26">
                                          <p:stCondLst>
                                            <p:cond delay="1642"/>
                                          </p:stCondLst>
                                        </p:cTn>
                                        <p:tgtEl>
                                          <p:spTgt spid="7"/>
                                        </p:tgtEl>
                                      </p:cBhvr>
                                      <p:to x="100000" y="90000"/>
                                    </p:animScale>
                                    <p:animScale>
                                      <p:cBhvr>
                                        <p:cTn id="253" dur="166" decel="50000">
                                          <p:stCondLst>
                                            <p:cond delay="1668"/>
                                          </p:stCondLst>
                                        </p:cTn>
                                        <p:tgtEl>
                                          <p:spTgt spid="7"/>
                                        </p:tgtEl>
                                      </p:cBhvr>
                                      <p:to x="100000" y="100000"/>
                                    </p:animScale>
                                    <p:animScale>
                                      <p:cBhvr>
                                        <p:cTn id="254" dur="26">
                                          <p:stCondLst>
                                            <p:cond delay="1808"/>
                                          </p:stCondLst>
                                        </p:cTn>
                                        <p:tgtEl>
                                          <p:spTgt spid="7"/>
                                        </p:tgtEl>
                                      </p:cBhvr>
                                      <p:to x="100000" y="95000"/>
                                    </p:animScale>
                                    <p:animScale>
                                      <p:cBhvr>
                                        <p:cTn id="255" dur="166" decel="50000">
                                          <p:stCondLst>
                                            <p:cond delay="1834"/>
                                          </p:stCondLst>
                                        </p:cTn>
                                        <p:tgtEl>
                                          <p:spTgt spid="7"/>
                                        </p:tgtEl>
                                      </p:cBhvr>
                                      <p:to x="100000" y="100000"/>
                                    </p:animScale>
                                  </p:childTnLst>
                                </p:cTn>
                              </p:par>
                            </p:childTnLst>
                          </p:cTn>
                        </p:par>
                      </p:childTnLst>
                    </p:cTn>
                  </p:par>
                  <p:par>
                    <p:cTn id="256" fill="hold">
                      <p:stCondLst>
                        <p:cond delay="indefinite"/>
                      </p:stCondLst>
                      <p:childTnLst>
                        <p:par>
                          <p:cTn id="257" fill="hold">
                            <p:stCondLst>
                              <p:cond delay="0"/>
                            </p:stCondLst>
                            <p:childTnLst>
                              <p:par>
                                <p:cTn id="258" presetID="2" presetClass="entr" presetSubtype="4" fill="hold" nodeType="clickEffect">
                                  <p:stCondLst>
                                    <p:cond delay="0"/>
                                  </p:stCondLst>
                                  <p:childTnLst>
                                    <p:set>
                                      <p:cBhvr>
                                        <p:cTn id="259" dur="1" fill="hold">
                                          <p:stCondLst>
                                            <p:cond delay="0"/>
                                          </p:stCondLst>
                                        </p:cTn>
                                        <p:tgtEl>
                                          <p:spTgt spid="54"/>
                                        </p:tgtEl>
                                        <p:attrNameLst>
                                          <p:attrName>style.visibility</p:attrName>
                                        </p:attrNameLst>
                                      </p:cBhvr>
                                      <p:to>
                                        <p:strVal val="visible"/>
                                      </p:to>
                                    </p:set>
                                    <p:anim calcmode="lin" valueType="num">
                                      <p:cBhvr additive="base">
                                        <p:cTn id="260" dur="500" fill="hold"/>
                                        <p:tgtEl>
                                          <p:spTgt spid="54"/>
                                        </p:tgtEl>
                                        <p:attrNameLst>
                                          <p:attrName>ppt_x</p:attrName>
                                        </p:attrNameLst>
                                      </p:cBhvr>
                                      <p:tavLst>
                                        <p:tav tm="0">
                                          <p:val>
                                            <p:strVal val="#ppt_x"/>
                                          </p:val>
                                        </p:tav>
                                        <p:tav tm="100000">
                                          <p:val>
                                            <p:strVal val="#ppt_x"/>
                                          </p:val>
                                        </p:tav>
                                      </p:tavLst>
                                    </p:anim>
                                    <p:anim calcmode="lin" valueType="num">
                                      <p:cBhvr additive="base">
                                        <p:cTn id="261"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262" fill="hold">
                      <p:stCondLst>
                        <p:cond delay="indefinite"/>
                      </p:stCondLst>
                      <p:childTnLst>
                        <p:par>
                          <p:cTn id="263" fill="hold">
                            <p:stCondLst>
                              <p:cond delay="0"/>
                            </p:stCondLst>
                            <p:childTnLst>
                              <p:par>
                                <p:cTn id="264" presetID="2" presetClass="entr" presetSubtype="4" fill="hold" nodeType="clickEffect">
                                  <p:stCondLst>
                                    <p:cond delay="0"/>
                                  </p:stCondLst>
                                  <p:childTnLst>
                                    <p:set>
                                      <p:cBhvr>
                                        <p:cTn id="265" dur="1" fill="hold">
                                          <p:stCondLst>
                                            <p:cond delay="0"/>
                                          </p:stCondLst>
                                        </p:cTn>
                                        <p:tgtEl>
                                          <p:spTgt spid="58"/>
                                        </p:tgtEl>
                                        <p:attrNameLst>
                                          <p:attrName>style.visibility</p:attrName>
                                        </p:attrNameLst>
                                      </p:cBhvr>
                                      <p:to>
                                        <p:strVal val="visible"/>
                                      </p:to>
                                    </p:set>
                                    <p:anim calcmode="lin" valueType="num">
                                      <p:cBhvr additive="base">
                                        <p:cTn id="266" dur="500" fill="hold"/>
                                        <p:tgtEl>
                                          <p:spTgt spid="58"/>
                                        </p:tgtEl>
                                        <p:attrNameLst>
                                          <p:attrName>ppt_x</p:attrName>
                                        </p:attrNameLst>
                                      </p:cBhvr>
                                      <p:tavLst>
                                        <p:tav tm="0">
                                          <p:val>
                                            <p:strVal val="#ppt_x"/>
                                          </p:val>
                                        </p:tav>
                                        <p:tav tm="100000">
                                          <p:val>
                                            <p:strVal val="#ppt_x"/>
                                          </p:val>
                                        </p:tav>
                                      </p:tavLst>
                                    </p:anim>
                                    <p:anim calcmode="lin" valueType="num">
                                      <p:cBhvr additive="base">
                                        <p:cTn id="267"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268" fill="hold">
                      <p:stCondLst>
                        <p:cond delay="indefinite"/>
                      </p:stCondLst>
                      <p:childTnLst>
                        <p:par>
                          <p:cTn id="269" fill="hold">
                            <p:stCondLst>
                              <p:cond delay="0"/>
                            </p:stCondLst>
                            <p:childTnLst>
                              <p:par>
                                <p:cTn id="270" presetID="26" presetClass="entr" presetSubtype="0" fill="hold" nodeType="clickEffect">
                                  <p:stCondLst>
                                    <p:cond delay="0"/>
                                  </p:stCondLst>
                                  <p:childTnLst>
                                    <p:set>
                                      <p:cBhvr>
                                        <p:cTn id="271" dur="1" fill="hold">
                                          <p:stCondLst>
                                            <p:cond delay="0"/>
                                          </p:stCondLst>
                                        </p:cTn>
                                        <p:tgtEl>
                                          <p:spTgt spid="58"/>
                                        </p:tgtEl>
                                        <p:attrNameLst>
                                          <p:attrName>style.visibility</p:attrName>
                                        </p:attrNameLst>
                                      </p:cBhvr>
                                      <p:to>
                                        <p:strVal val="visible"/>
                                      </p:to>
                                    </p:set>
                                    <p:animEffect transition="in" filter="wipe(down)">
                                      <p:cBhvr>
                                        <p:cTn id="272" dur="580">
                                          <p:stCondLst>
                                            <p:cond delay="0"/>
                                          </p:stCondLst>
                                        </p:cTn>
                                        <p:tgtEl>
                                          <p:spTgt spid="58"/>
                                        </p:tgtEl>
                                      </p:cBhvr>
                                    </p:animEffect>
                                    <p:anim calcmode="lin" valueType="num">
                                      <p:cBhvr>
                                        <p:cTn id="273" dur="1822"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274" dur="664"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275" dur="664" tmFilter="0, 0; 0.125,0.2665; 0.25,0.4; 0.375,0.465; 0.5,0.5;  0.625,0.535; 0.75,0.6; 0.875,0.7335; 1,1">
                                          <p:stCondLst>
                                            <p:cond delay="664"/>
                                          </p:stCondLst>
                                        </p:cTn>
                                        <p:tgtEl>
                                          <p:spTgt spid="58"/>
                                        </p:tgtEl>
                                        <p:attrNameLst>
                                          <p:attrName>ppt_y</p:attrName>
                                        </p:attrNameLst>
                                      </p:cBhvr>
                                      <p:tavLst>
                                        <p:tav tm="0" fmla="#ppt_y-sin(pi*$)/9">
                                          <p:val>
                                            <p:fltVal val="0"/>
                                          </p:val>
                                        </p:tav>
                                        <p:tav tm="100000">
                                          <p:val>
                                            <p:fltVal val="1"/>
                                          </p:val>
                                        </p:tav>
                                      </p:tavLst>
                                    </p:anim>
                                    <p:anim calcmode="lin" valueType="num">
                                      <p:cBhvr>
                                        <p:cTn id="276" dur="332" tmFilter="0, 0; 0.125,0.2665; 0.25,0.4; 0.375,0.465; 0.5,0.5;  0.625,0.535; 0.75,0.6; 0.875,0.7335; 1,1">
                                          <p:stCondLst>
                                            <p:cond delay="1324"/>
                                          </p:stCondLst>
                                        </p:cTn>
                                        <p:tgtEl>
                                          <p:spTgt spid="58"/>
                                        </p:tgtEl>
                                        <p:attrNameLst>
                                          <p:attrName>ppt_y</p:attrName>
                                        </p:attrNameLst>
                                      </p:cBhvr>
                                      <p:tavLst>
                                        <p:tav tm="0" fmla="#ppt_y-sin(pi*$)/27">
                                          <p:val>
                                            <p:fltVal val="0"/>
                                          </p:val>
                                        </p:tav>
                                        <p:tav tm="100000">
                                          <p:val>
                                            <p:fltVal val="1"/>
                                          </p:val>
                                        </p:tav>
                                      </p:tavLst>
                                    </p:anim>
                                    <p:anim calcmode="lin" valueType="num">
                                      <p:cBhvr>
                                        <p:cTn id="277" dur="164" tmFilter="0, 0; 0.125,0.2665; 0.25,0.4; 0.375,0.465; 0.5,0.5;  0.625,0.535; 0.75,0.6; 0.875,0.7335; 1,1">
                                          <p:stCondLst>
                                            <p:cond delay="1656"/>
                                          </p:stCondLst>
                                        </p:cTn>
                                        <p:tgtEl>
                                          <p:spTgt spid="58"/>
                                        </p:tgtEl>
                                        <p:attrNameLst>
                                          <p:attrName>ppt_y</p:attrName>
                                        </p:attrNameLst>
                                      </p:cBhvr>
                                      <p:tavLst>
                                        <p:tav tm="0" fmla="#ppt_y-sin(pi*$)/81">
                                          <p:val>
                                            <p:fltVal val="0"/>
                                          </p:val>
                                        </p:tav>
                                        <p:tav tm="100000">
                                          <p:val>
                                            <p:fltVal val="1"/>
                                          </p:val>
                                        </p:tav>
                                      </p:tavLst>
                                    </p:anim>
                                    <p:animScale>
                                      <p:cBhvr>
                                        <p:cTn id="278" dur="26">
                                          <p:stCondLst>
                                            <p:cond delay="650"/>
                                          </p:stCondLst>
                                        </p:cTn>
                                        <p:tgtEl>
                                          <p:spTgt spid="58"/>
                                        </p:tgtEl>
                                      </p:cBhvr>
                                      <p:to x="100000" y="60000"/>
                                    </p:animScale>
                                    <p:animScale>
                                      <p:cBhvr>
                                        <p:cTn id="279" dur="166" decel="50000">
                                          <p:stCondLst>
                                            <p:cond delay="676"/>
                                          </p:stCondLst>
                                        </p:cTn>
                                        <p:tgtEl>
                                          <p:spTgt spid="58"/>
                                        </p:tgtEl>
                                      </p:cBhvr>
                                      <p:to x="100000" y="100000"/>
                                    </p:animScale>
                                    <p:animScale>
                                      <p:cBhvr>
                                        <p:cTn id="280" dur="26">
                                          <p:stCondLst>
                                            <p:cond delay="1312"/>
                                          </p:stCondLst>
                                        </p:cTn>
                                        <p:tgtEl>
                                          <p:spTgt spid="58"/>
                                        </p:tgtEl>
                                      </p:cBhvr>
                                      <p:to x="100000" y="80000"/>
                                    </p:animScale>
                                    <p:animScale>
                                      <p:cBhvr>
                                        <p:cTn id="281" dur="166" decel="50000">
                                          <p:stCondLst>
                                            <p:cond delay="1338"/>
                                          </p:stCondLst>
                                        </p:cTn>
                                        <p:tgtEl>
                                          <p:spTgt spid="58"/>
                                        </p:tgtEl>
                                      </p:cBhvr>
                                      <p:to x="100000" y="100000"/>
                                    </p:animScale>
                                    <p:animScale>
                                      <p:cBhvr>
                                        <p:cTn id="282" dur="26">
                                          <p:stCondLst>
                                            <p:cond delay="1642"/>
                                          </p:stCondLst>
                                        </p:cTn>
                                        <p:tgtEl>
                                          <p:spTgt spid="58"/>
                                        </p:tgtEl>
                                      </p:cBhvr>
                                      <p:to x="100000" y="90000"/>
                                    </p:animScale>
                                    <p:animScale>
                                      <p:cBhvr>
                                        <p:cTn id="283" dur="166" decel="50000">
                                          <p:stCondLst>
                                            <p:cond delay="1668"/>
                                          </p:stCondLst>
                                        </p:cTn>
                                        <p:tgtEl>
                                          <p:spTgt spid="58"/>
                                        </p:tgtEl>
                                      </p:cBhvr>
                                      <p:to x="100000" y="100000"/>
                                    </p:animScale>
                                    <p:animScale>
                                      <p:cBhvr>
                                        <p:cTn id="284" dur="26">
                                          <p:stCondLst>
                                            <p:cond delay="1808"/>
                                          </p:stCondLst>
                                        </p:cTn>
                                        <p:tgtEl>
                                          <p:spTgt spid="58"/>
                                        </p:tgtEl>
                                      </p:cBhvr>
                                      <p:to x="100000" y="95000"/>
                                    </p:animScale>
                                    <p:animScale>
                                      <p:cBhvr>
                                        <p:cTn id="285" dur="166" decel="50000">
                                          <p:stCondLst>
                                            <p:cond delay="1834"/>
                                          </p:stCondLst>
                                        </p:cTn>
                                        <p:tgtEl>
                                          <p:spTgt spid="58"/>
                                        </p:tgtEl>
                                      </p:cBhvr>
                                      <p:to x="100000" y="100000"/>
                                    </p:animScale>
                                  </p:childTnLst>
                                </p:cTn>
                              </p:par>
                            </p:childTnLst>
                          </p:cTn>
                        </p:par>
                      </p:childTnLst>
                    </p:cTn>
                  </p:par>
                  <p:par>
                    <p:cTn id="286" fill="hold">
                      <p:stCondLst>
                        <p:cond delay="indefinite"/>
                      </p:stCondLst>
                      <p:childTnLst>
                        <p:par>
                          <p:cTn id="287" fill="hold">
                            <p:stCondLst>
                              <p:cond delay="0"/>
                            </p:stCondLst>
                            <p:childTnLst>
                              <p:par>
                                <p:cTn id="288" presetID="2" presetClass="entr" presetSubtype="4" fill="hold" nodeType="clickEffect">
                                  <p:stCondLst>
                                    <p:cond delay="0"/>
                                  </p:stCondLst>
                                  <p:childTnLst>
                                    <p:set>
                                      <p:cBhvr>
                                        <p:cTn id="289" dur="1" fill="hold">
                                          <p:stCondLst>
                                            <p:cond delay="0"/>
                                          </p:stCondLst>
                                        </p:cTn>
                                        <p:tgtEl>
                                          <p:spTgt spid="60"/>
                                        </p:tgtEl>
                                        <p:attrNameLst>
                                          <p:attrName>style.visibility</p:attrName>
                                        </p:attrNameLst>
                                      </p:cBhvr>
                                      <p:to>
                                        <p:strVal val="visible"/>
                                      </p:to>
                                    </p:set>
                                    <p:anim calcmode="lin" valueType="num">
                                      <p:cBhvr additive="base">
                                        <p:cTn id="290" dur="500" fill="hold"/>
                                        <p:tgtEl>
                                          <p:spTgt spid="60"/>
                                        </p:tgtEl>
                                        <p:attrNameLst>
                                          <p:attrName>ppt_x</p:attrName>
                                        </p:attrNameLst>
                                      </p:cBhvr>
                                      <p:tavLst>
                                        <p:tav tm="0">
                                          <p:val>
                                            <p:strVal val="#ppt_x"/>
                                          </p:val>
                                        </p:tav>
                                        <p:tav tm="100000">
                                          <p:val>
                                            <p:strVal val="#ppt_x"/>
                                          </p:val>
                                        </p:tav>
                                      </p:tavLst>
                                    </p:anim>
                                    <p:anim calcmode="lin" valueType="num">
                                      <p:cBhvr additive="base">
                                        <p:cTn id="291"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292" fill="hold">
                      <p:stCondLst>
                        <p:cond delay="indefinite"/>
                      </p:stCondLst>
                      <p:childTnLst>
                        <p:par>
                          <p:cTn id="293" fill="hold">
                            <p:stCondLst>
                              <p:cond delay="0"/>
                            </p:stCondLst>
                            <p:childTnLst>
                              <p:par>
                                <p:cTn id="294" presetID="26" presetClass="entr" presetSubtype="0" fill="hold" nodeType="clickEffect">
                                  <p:stCondLst>
                                    <p:cond delay="0"/>
                                  </p:stCondLst>
                                  <p:childTnLst>
                                    <p:set>
                                      <p:cBhvr>
                                        <p:cTn id="295" dur="1" fill="hold">
                                          <p:stCondLst>
                                            <p:cond delay="0"/>
                                          </p:stCondLst>
                                        </p:cTn>
                                        <p:tgtEl>
                                          <p:spTgt spid="60"/>
                                        </p:tgtEl>
                                        <p:attrNameLst>
                                          <p:attrName>style.visibility</p:attrName>
                                        </p:attrNameLst>
                                      </p:cBhvr>
                                      <p:to>
                                        <p:strVal val="visible"/>
                                      </p:to>
                                    </p:set>
                                    <p:animEffect transition="in" filter="wipe(down)">
                                      <p:cBhvr>
                                        <p:cTn id="296" dur="580">
                                          <p:stCondLst>
                                            <p:cond delay="0"/>
                                          </p:stCondLst>
                                        </p:cTn>
                                        <p:tgtEl>
                                          <p:spTgt spid="60"/>
                                        </p:tgtEl>
                                      </p:cBhvr>
                                    </p:animEffect>
                                    <p:anim calcmode="lin" valueType="num">
                                      <p:cBhvr>
                                        <p:cTn id="297"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298"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299"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0"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1"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02" dur="26">
                                          <p:stCondLst>
                                            <p:cond delay="650"/>
                                          </p:stCondLst>
                                        </p:cTn>
                                        <p:tgtEl>
                                          <p:spTgt spid="60"/>
                                        </p:tgtEl>
                                      </p:cBhvr>
                                      <p:to x="100000" y="60000"/>
                                    </p:animScale>
                                    <p:animScale>
                                      <p:cBhvr>
                                        <p:cTn id="303" dur="166" decel="50000">
                                          <p:stCondLst>
                                            <p:cond delay="676"/>
                                          </p:stCondLst>
                                        </p:cTn>
                                        <p:tgtEl>
                                          <p:spTgt spid="60"/>
                                        </p:tgtEl>
                                      </p:cBhvr>
                                      <p:to x="100000" y="100000"/>
                                    </p:animScale>
                                    <p:animScale>
                                      <p:cBhvr>
                                        <p:cTn id="304" dur="26">
                                          <p:stCondLst>
                                            <p:cond delay="1312"/>
                                          </p:stCondLst>
                                        </p:cTn>
                                        <p:tgtEl>
                                          <p:spTgt spid="60"/>
                                        </p:tgtEl>
                                      </p:cBhvr>
                                      <p:to x="100000" y="80000"/>
                                    </p:animScale>
                                    <p:animScale>
                                      <p:cBhvr>
                                        <p:cTn id="305" dur="166" decel="50000">
                                          <p:stCondLst>
                                            <p:cond delay="1338"/>
                                          </p:stCondLst>
                                        </p:cTn>
                                        <p:tgtEl>
                                          <p:spTgt spid="60"/>
                                        </p:tgtEl>
                                      </p:cBhvr>
                                      <p:to x="100000" y="100000"/>
                                    </p:animScale>
                                    <p:animScale>
                                      <p:cBhvr>
                                        <p:cTn id="306" dur="26">
                                          <p:stCondLst>
                                            <p:cond delay="1642"/>
                                          </p:stCondLst>
                                        </p:cTn>
                                        <p:tgtEl>
                                          <p:spTgt spid="60"/>
                                        </p:tgtEl>
                                      </p:cBhvr>
                                      <p:to x="100000" y="90000"/>
                                    </p:animScale>
                                    <p:animScale>
                                      <p:cBhvr>
                                        <p:cTn id="307" dur="166" decel="50000">
                                          <p:stCondLst>
                                            <p:cond delay="1668"/>
                                          </p:stCondLst>
                                        </p:cTn>
                                        <p:tgtEl>
                                          <p:spTgt spid="60"/>
                                        </p:tgtEl>
                                      </p:cBhvr>
                                      <p:to x="100000" y="100000"/>
                                    </p:animScale>
                                    <p:animScale>
                                      <p:cBhvr>
                                        <p:cTn id="308" dur="26">
                                          <p:stCondLst>
                                            <p:cond delay="1808"/>
                                          </p:stCondLst>
                                        </p:cTn>
                                        <p:tgtEl>
                                          <p:spTgt spid="60"/>
                                        </p:tgtEl>
                                      </p:cBhvr>
                                      <p:to x="100000" y="95000"/>
                                    </p:animScale>
                                    <p:animScale>
                                      <p:cBhvr>
                                        <p:cTn id="309" dur="166" decel="50000">
                                          <p:stCondLst>
                                            <p:cond delay="1834"/>
                                          </p:stCondLst>
                                        </p:cTn>
                                        <p:tgtEl>
                                          <p:spTgt spid="60"/>
                                        </p:tgtEl>
                                      </p:cBhvr>
                                      <p:to x="100000" y="100000"/>
                                    </p:animScale>
                                  </p:childTnLst>
                                </p:cTn>
                              </p:par>
                            </p:childTnLst>
                          </p:cTn>
                        </p:par>
                      </p:childTnLst>
                    </p:cTn>
                  </p:par>
                  <p:par>
                    <p:cTn id="310" fill="hold">
                      <p:stCondLst>
                        <p:cond delay="indefinite"/>
                      </p:stCondLst>
                      <p:childTnLst>
                        <p:par>
                          <p:cTn id="311" fill="hold">
                            <p:stCondLst>
                              <p:cond delay="0"/>
                            </p:stCondLst>
                            <p:childTnLst>
                              <p:par>
                                <p:cTn id="312" presetID="26" presetClass="entr" presetSubtype="0" fill="hold" nodeType="clickEffect">
                                  <p:stCondLst>
                                    <p:cond delay="0"/>
                                  </p:stCondLst>
                                  <p:childTnLst>
                                    <p:set>
                                      <p:cBhvr>
                                        <p:cTn id="313" dur="1" fill="hold">
                                          <p:stCondLst>
                                            <p:cond delay="0"/>
                                          </p:stCondLst>
                                        </p:cTn>
                                        <p:tgtEl>
                                          <p:spTgt spid="52"/>
                                        </p:tgtEl>
                                        <p:attrNameLst>
                                          <p:attrName>style.visibility</p:attrName>
                                        </p:attrNameLst>
                                      </p:cBhvr>
                                      <p:to>
                                        <p:strVal val="visible"/>
                                      </p:to>
                                    </p:set>
                                    <p:animEffect transition="in" filter="wipe(down)">
                                      <p:cBhvr>
                                        <p:cTn id="314" dur="580">
                                          <p:stCondLst>
                                            <p:cond delay="0"/>
                                          </p:stCondLst>
                                        </p:cTn>
                                        <p:tgtEl>
                                          <p:spTgt spid="52"/>
                                        </p:tgtEl>
                                      </p:cBhvr>
                                    </p:animEffect>
                                    <p:anim calcmode="lin" valueType="num">
                                      <p:cBhvr>
                                        <p:cTn id="315" dur="1822"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316" dur="664"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317" dur="664" tmFilter="0, 0; 0.125,0.2665; 0.25,0.4; 0.375,0.465; 0.5,0.5;  0.625,0.535; 0.75,0.6; 0.875,0.7335; 1,1">
                                          <p:stCondLst>
                                            <p:cond delay="664"/>
                                          </p:stCondLst>
                                        </p:cTn>
                                        <p:tgtEl>
                                          <p:spTgt spid="52"/>
                                        </p:tgtEl>
                                        <p:attrNameLst>
                                          <p:attrName>ppt_y</p:attrName>
                                        </p:attrNameLst>
                                      </p:cBhvr>
                                      <p:tavLst>
                                        <p:tav tm="0" fmla="#ppt_y-sin(pi*$)/9">
                                          <p:val>
                                            <p:fltVal val="0"/>
                                          </p:val>
                                        </p:tav>
                                        <p:tav tm="100000">
                                          <p:val>
                                            <p:fltVal val="1"/>
                                          </p:val>
                                        </p:tav>
                                      </p:tavLst>
                                    </p:anim>
                                    <p:anim calcmode="lin" valueType="num">
                                      <p:cBhvr>
                                        <p:cTn id="318" dur="332" tmFilter="0, 0; 0.125,0.2665; 0.25,0.4; 0.375,0.465; 0.5,0.5;  0.625,0.535; 0.75,0.6; 0.875,0.7335; 1,1">
                                          <p:stCondLst>
                                            <p:cond delay="1324"/>
                                          </p:stCondLst>
                                        </p:cTn>
                                        <p:tgtEl>
                                          <p:spTgt spid="52"/>
                                        </p:tgtEl>
                                        <p:attrNameLst>
                                          <p:attrName>ppt_y</p:attrName>
                                        </p:attrNameLst>
                                      </p:cBhvr>
                                      <p:tavLst>
                                        <p:tav tm="0" fmla="#ppt_y-sin(pi*$)/27">
                                          <p:val>
                                            <p:fltVal val="0"/>
                                          </p:val>
                                        </p:tav>
                                        <p:tav tm="100000">
                                          <p:val>
                                            <p:fltVal val="1"/>
                                          </p:val>
                                        </p:tav>
                                      </p:tavLst>
                                    </p:anim>
                                    <p:anim calcmode="lin" valueType="num">
                                      <p:cBhvr>
                                        <p:cTn id="319" dur="164" tmFilter="0, 0; 0.125,0.2665; 0.25,0.4; 0.375,0.465; 0.5,0.5;  0.625,0.535; 0.75,0.6; 0.875,0.7335; 1,1">
                                          <p:stCondLst>
                                            <p:cond delay="1656"/>
                                          </p:stCondLst>
                                        </p:cTn>
                                        <p:tgtEl>
                                          <p:spTgt spid="52"/>
                                        </p:tgtEl>
                                        <p:attrNameLst>
                                          <p:attrName>ppt_y</p:attrName>
                                        </p:attrNameLst>
                                      </p:cBhvr>
                                      <p:tavLst>
                                        <p:tav tm="0" fmla="#ppt_y-sin(pi*$)/81">
                                          <p:val>
                                            <p:fltVal val="0"/>
                                          </p:val>
                                        </p:tav>
                                        <p:tav tm="100000">
                                          <p:val>
                                            <p:fltVal val="1"/>
                                          </p:val>
                                        </p:tav>
                                      </p:tavLst>
                                    </p:anim>
                                    <p:animScale>
                                      <p:cBhvr>
                                        <p:cTn id="320" dur="26">
                                          <p:stCondLst>
                                            <p:cond delay="650"/>
                                          </p:stCondLst>
                                        </p:cTn>
                                        <p:tgtEl>
                                          <p:spTgt spid="52"/>
                                        </p:tgtEl>
                                      </p:cBhvr>
                                      <p:to x="100000" y="60000"/>
                                    </p:animScale>
                                    <p:animScale>
                                      <p:cBhvr>
                                        <p:cTn id="321" dur="166" decel="50000">
                                          <p:stCondLst>
                                            <p:cond delay="676"/>
                                          </p:stCondLst>
                                        </p:cTn>
                                        <p:tgtEl>
                                          <p:spTgt spid="52"/>
                                        </p:tgtEl>
                                      </p:cBhvr>
                                      <p:to x="100000" y="100000"/>
                                    </p:animScale>
                                    <p:animScale>
                                      <p:cBhvr>
                                        <p:cTn id="322" dur="26">
                                          <p:stCondLst>
                                            <p:cond delay="1312"/>
                                          </p:stCondLst>
                                        </p:cTn>
                                        <p:tgtEl>
                                          <p:spTgt spid="52"/>
                                        </p:tgtEl>
                                      </p:cBhvr>
                                      <p:to x="100000" y="80000"/>
                                    </p:animScale>
                                    <p:animScale>
                                      <p:cBhvr>
                                        <p:cTn id="323" dur="166" decel="50000">
                                          <p:stCondLst>
                                            <p:cond delay="1338"/>
                                          </p:stCondLst>
                                        </p:cTn>
                                        <p:tgtEl>
                                          <p:spTgt spid="52"/>
                                        </p:tgtEl>
                                      </p:cBhvr>
                                      <p:to x="100000" y="100000"/>
                                    </p:animScale>
                                    <p:animScale>
                                      <p:cBhvr>
                                        <p:cTn id="324" dur="26">
                                          <p:stCondLst>
                                            <p:cond delay="1642"/>
                                          </p:stCondLst>
                                        </p:cTn>
                                        <p:tgtEl>
                                          <p:spTgt spid="52"/>
                                        </p:tgtEl>
                                      </p:cBhvr>
                                      <p:to x="100000" y="90000"/>
                                    </p:animScale>
                                    <p:animScale>
                                      <p:cBhvr>
                                        <p:cTn id="325" dur="166" decel="50000">
                                          <p:stCondLst>
                                            <p:cond delay="1668"/>
                                          </p:stCondLst>
                                        </p:cTn>
                                        <p:tgtEl>
                                          <p:spTgt spid="52"/>
                                        </p:tgtEl>
                                      </p:cBhvr>
                                      <p:to x="100000" y="100000"/>
                                    </p:animScale>
                                    <p:animScale>
                                      <p:cBhvr>
                                        <p:cTn id="326" dur="26">
                                          <p:stCondLst>
                                            <p:cond delay="1808"/>
                                          </p:stCondLst>
                                        </p:cTn>
                                        <p:tgtEl>
                                          <p:spTgt spid="52"/>
                                        </p:tgtEl>
                                      </p:cBhvr>
                                      <p:to x="100000" y="95000"/>
                                    </p:animScale>
                                    <p:animScale>
                                      <p:cBhvr>
                                        <p:cTn id="327" dur="166" decel="50000">
                                          <p:stCondLst>
                                            <p:cond delay="1834"/>
                                          </p:stCondLst>
                                        </p:cTn>
                                        <p:tgtEl>
                                          <p:spTgt spid="52"/>
                                        </p:tgtEl>
                                      </p:cBhvr>
                                      <p:to x="100000" y="100000"/>
                                    </p:animScale>
                                  </p:childTnLst>
                                </p:cTn>
                              </p:par>
                            </p:childTnLst>
                          </p:cTn>
                        </p:par>
                      </p:childTnLst>
                    </p:cTn>
                  </p:par>
                  <p:par>
                    <p:cTn id="328" fill="hold">
                      <p:stCondLst>
                        <p:cond delay="indefinite"/>
                      </p:stCondLst>
                      <p:childTnLst>
                        <p:par>
                          <p:cTn id="329" fill="hold">
                            <p:stCondLst>
                              <p:cond delay="0"/>
                            </p:stCondLst>
                            <p:childTnLst>
                              <p:par>
                                <p:cTn id="330" presetID="26" presetClass="entr" presetSubtype="0" fill="hold" nodeType="clickEffect">
                                  <p:stCondLst>
                                    <p:cond delay="0"/>
                                  </p:stCondLst>
                                  <p:childTnLst>
                                    <p:set>
                                      <p:cBhvr>
                                        <p:cTn id="331" dur="1" fill="hold">
                                          <p:stCondLst>
                                            <p:cond delay="0"/>
                                          </p:stCondLst>
                                        </p:cTn>
                                        <p:tgtEl>
                                          <p:spTgt spid="33"/>
                                        </p:tgtEl>
                                        <p:attrNameLst>
                                          <p:attrName>style.visibility</p:attrName>
                                        </p:attrNameLst>
                                      </p:cBhvr>
                                      <p:to>
                                        <p:strVal val="visible"/>
                                      </p:to>
                                    </p:set>
                                    <p:animEffect transition="in" filter="wipe(down)">
                                      <p:cBhvr>
                                        <p:cTn id="332" dur="580">
                                          <p:stCondLst>
                                            <p:cond delay="0"/>
                                          </p:stCondLst>
                                        </p:cTn>
                                        <p:tgtEl>
                                          <p:spTgt spid="33"/>
                                        </p:tgtEl>
                                      </p:cBhvr>
                                    </p:animEffect>
                                    <p:anim calcmode="lin" valueType="num">
                                      <p:cBhvr>
                                        <p:cTn id="333"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334"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335"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336"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337"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338" dur="26">
                                          <p:stCondLst>
                                            <p:cond delay="650"/>
                                          </p:stCondLst>
                                        </p:cTn>
                                        <p:tgtEl>
                                          <p:spTgt spid="33"/>
                                        </p:tgtEl>
                                      </p:cBhvr>
                                      <p:to x="100000" y="60000"/>
                                    </p:animScale>
                                    <p:animScale>
                                      <p:cBhvr>
                                        <p:cTn id="339" dur="166" decel="50000">
                                          <p:stCondLst>
                                            <p:cond delay="676"/>
                                          </p:stCondLst>
                                        </p:cTn>
                                        <p:tgtEl>
                                          <p:spTgt spid="33"/>
                                        </p:tgtEl>
                                      </p:cBhvr>
                                      <p:to x="100000" y="100000"/>
                                    </p:animScale>
                                    <p:animScale>
                                      <p:cBhvr>
                                        <p:cTn id="340" dur="26">
                                          <p:stCondLst>
                                            <p:cond delay="1312"/>
                                          </p:stCondLst>
                                        </p:cTn>
                                        <p:tgtEl>
                                          <p:spTgt spid="33"/>
                                        </p:tgtEl>
                                      </p:cBhvr>
                                      <p:to x="100000" y="80000"/>
                                    </p:animScale>
                                    <p:animScale>
                                      <p:cBhvr>
                                        <p:cTn id="341" dur="166" decel="50000">
                                          <p:stCondLst>
                                            <p:cond delay="1338"/>
                                          </p:stCondLst>
                                        </p:cTn>
                                        <p:tgtEl>
                                          <p:spTgt spid="33"/>
                                        </p:tgtEl>
                                      </p:cBhvr>
                                      <p:to x="100000" y="100000"/>
                                    </p:animScale>
                                    <p:animScale>
                                      <p:cBhvr>
                                        <p:cTn id="342" dur="26">
                                          <p:stCondLst>
                                            <p:cond delay="1642"/>
                                          </p:stCondLst>
                                        </p:cTn>
                                        <p:tgtEl>
                                          <p:spTgt spid="33"/>
                                        </p:tgtEl>
                                      </p:cBhvr>
                                      <p:to x="100000" y="90000"/>
                                    </p:animScale>
                                    <p:animScale>
                                      <p:cBhvr>
                                        <p:cTn id="343" dur="166" decel="50000">
                                          <p:stCondLst>
                                            <p:cond delay="1668"/>
                                          </p:stCondLst>
                                        </p:cTn>
                                        <p:tgtEl>
                                          <p:spTgt spid="33"/>
                                        </p:tgtEl>
                                      </p:cBhvr>
                                      <p:to x="100000" y="100000"/>
                                    </p:animScale>
                                    <p:animScale>
                                      <p:cBhvr>
                                        <p:cTn id="344" dur="26">
                                          <p:stCondLst>
                                            <p:cond delay="1808"/>
                                          </p:stCondLst>
                                        </p:cTn>
                                        <p:tgtEl>
                                          <p:spTgt spid="33"/>
                                        </p:tgtEl>
                                      </p:cBhvr>
                                      <p:to x="100000" y="95000"/>
                                    </p:animScale>
                                    <p:animScale>
                                      <p:cBhvr>
                                        <p:cTn id="345" dur="166" decel="50000">
                                          <p:stCondLst>
                                            <p:cond delay="1834"/>
                                          </p:stCondLst>
                                        </p:cTn>
                                        <p:tgtEl>
                                          <p:spTgt spid="33"/>
                                        </p:tgtEl>
                                      </p:cBhvr>
                                      <p:to x="100000" y="100000"/>
                                    </p:animScale>
                                  </p:childTnLst>
                                </p:cTn>
                              </p:par>
                            </p:childTnLst>
                          </p:cTn>
                        </p:par>
                      </p:childTnLst>
                    </p:cTn>
                  </p:par>
                  <p:par>
                    <p:cTn id="346" fill="hold">
                      <p:stCondLst>
                        <p:cond delay="indefinite"/>
                      </p:stCondLst>
                      <p:childTnLst>
                        <p:par>
                          <p:cTn id="347" fill="hold">
                            <p:stCondLst>
                              <p:cond delay="0"/>
                            </p:stCondLst>
                            <p:childTnLst>
                              <p:par>
                                <p:cTn id="348" presetID="26" presetClass="entr" presetSubtype="0" fill="hold" nodeType="clickEffect">
                                  <p:stCondLst>
                                    <p:cond delay="0"/>
                                  </p:stCondLst>
                                  <p:childTnLst>
                                    <p:set>
                                      <p:cBhvr>
                                        <p:cTn id="349" dur="1" fill="hold">
                                          <p:stCondLst>
                                            <p:cond delay="0"/>
                                          </p:stCondLst>
                                        </p:cTn>
                                        <p:tgtEl>
                                          <p:spTgt spid="42"/>
                                        </p:tgtEl>
                                        <p:attrNameLst>
                                          <p:attrName>style.visibility</p:attrName>
                                        </p:attrNameLst>
                                      </p:cBhvr>
                                      <p:to>
                                        <p:strVal val="visible"/>
                                      </p:to>
                                    </p:set>
                                    <p:animEffect transition="in" filter="wipe(down)">
                                      <p:cBhvr>
                                        <p:cTn id="350" dur="580">
                                          <p:stCondLst>
                                            <p:cond delay="0"/>
                                          </p:stCondLst>
                                        </p:cTn>
                                        <p:tgtEl>
                                          <p:spTgt spid="42"/>
                                        </p:tgtEl>
                                      </p:cBhvr>
                                    </p:animEffect>
                                    <p:anim calcmode="lin" valueType="num">
                                      <p:cBhvr>
                                        <p:cTn id="351"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352"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353"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354"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355"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356" dur="26">
                                          <p:stCondLst>
                                            <p:cond delay="650"/>
                                          </p:stCondLst>
                                        </p:cTn>
                                        <p:tgtEl>
                                          <p:spTgt spid="42"/>
                                        </p:tgtEl>
                                      </p:cBhvr>
                                      <p:to x="100000" y="60000"/>
                                    </p:animScale>
                                    <p:animScale>
                                      <p:cBhvr>
                                        <p:cTn id="357" dur="166" decel="50000">
                                          <p:stCondLst>
                                            <p:cond delay="676"/>
                                          </p:stCondLst>
                                        </p:cTn>
                                        <p:tgtEl>
                                          <p:spTgt spid="42"/>
                                        </p:tgtEl>
                                      </p:cBhvr>
                                      <p:to x="100000" y="100000"/>
                                    </p:animScale>
                                    <p:animScale>
                                      <p:cBhvr>
                                        <p:cTn id="358" dur="26">
                                          <p:stCondLst>
                                            <p:cond delay="1312"/>
                                          </p:stCondLst>
                                        </p:cTn>
                                        <p:tgtEl>
                                          <p:spTgt spid="42"/>
                                        </p:tgtEl>
                                      </p:cBhvr>
                                      <p:to x="100000" y="80000"/>
                                    </p:animScale>
                                    <p:animScale>
                                      <p:cBhvr>
                                        <p:cTn id="359" dur="166" decel="50000">
                                          <p:stCondLst>
                                            <p:cond delay="1338"/>
                                          </p:stCondLst>
                                        </p:cTn>
                                        <p:tgtEl>
                                          <p:spTgt spid="42"/>
                                        </p:tgtEl>
                                      </p:cBhvr>
                                      <p:to x="100000" y="100000"/>
                                    </p:animScale>
                                    <p:animScale>
                                      <p:cBhvr>
                                        <p:cTn id="360" dur="26">
                                          <p:stCondLst>
                                            <p:cond delay="1642"/>
                                          </p:stCondLst>
                                        </p:cTn>
                                        <p:tgtEl>
                                          <p:spTgt spid="42"/>
                                        </p:tgtEl>
                                      </p:cBhvr>
                                      <p:to x="100000" y="90000"/>
                                    </p:animScale>
                                    <p:animScale>
                                      <p:cBhvr>
                                        <p:cTn id="361" dur="166" decel="50000">
                                          <p:stCondLst>
                                            <p:cond delay="1668"/>
                                          </p:stCondLst>
                                        </p:cTn>
                                        <p:tgtEl>
                                          <p:spTgt spid="42"/>
                                        </p:tgtEl>
                                      </p:cBhvr>
                                      <p:to x="100000" y="100000"/>
                                    </p:animScale>
                                    <p:animScale>
                                      <p:cBhvr>
                                        <p:cTn id="362" dur="26">
                                          <p:stCondLst>
                                            <p:cond delay="1808"/>
                                          </p:stCondLst>
                                        </p:cTn>
                                        <p:tgtEl>
                                          <p:spTgt spid="42"/>
                                        </p:tgtEl>
                                      </p:cBhvr>
                                      <p:to x="100000" y="95000"/>
                                    </p:animScale>
                                    <p:animScale>
                                      <p:cBhvr>
                                        <p:cTn id="363" dur="166" decel="50000">
                                          <p:stCondLst>
                                            <p:cond delay="1834"/>
                                          </p:stCondLst>
                                        </p:cTn>
                                        <p:tgtEl>
                                          <p:spTgt spid="42"/>
                                        </p:tgtEl>
                                      </p:cBhvr>
                                      <p:to x="100000" y="100000"/>
                                    </p:animScale>
                                  </p:childTnLst>
                                </p:cTn>
                              </p:par>
                            </p:childTnLst>
                          </p:cTn>
                        </p:par>
                      </p:childTnLst>
                    </p:cTn>
                  </p:par>
                  <p:par>
                    <p:cTn id="364" fill="hold">
                      <p:stCondLst>
                        <p:cond delay="indefinite"/>
                      </p:stCondLst>
                      <p:childTnLst>
                        <p:par>
                          <p:cTn id="365" fill="hold">
                            <p:stCondLst>
                              <p:cond delay="0"/>
                            </p:stCondLst>
                            <p:childTnLst>
                              <p:par>
                                <p:cTn id="366" presetID="26" presetClass="entr" presetSubtype="0" fill="hold" nodeType="clickEffect">
                                  <p:stCondLst>
                                    <p:cond delay="0"/>
                                  </p:stCondLst>
                                  <p:childTnLst>
                                    <p:set>
                                      <p:cBhvr>
                                        <p:cTn id="367" dur="1" fill="hold">
                                          <p:stCondLst>
                                            <p:cond delay="0"/>
                                          </p:stCondLst>
                                        </p:cTn>
                                        <p:tgtEl>
                                          <p:spTgt spid="26"/>
                                        </p:tgtEl>
                                        <p:attrNameLst>
                                          <p:attrName>style.visibility</p:attrName>
                                        </p:attrNameLst>
                                      </p:cBhvr>
                                      <p:to>
                                        <p:strVal val="visible"/>
                                      </p:to>
                                    </p:set>
                                    <p:animEffect transition="in" filter="wipe(down)">
                                      <p:cBhvr>
                                        <p:cTn id="368" dur="580">
                                          <p:stCondLst>
                                            <p:cond delay="0"/>
                                          </p:stCondLst>
                                        </p:cTn>
                                        <p:tgtEl>
                                          <p:spTgt spid="26"/>
                                        </p:tgtEl>
                                      </p:cBhvr>
                                    </p:animEffect>
                                    <p:anim calcmode="lin" valueType="num">
                                      <p:cBhvr>
                                        <p:cTn id="369"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374" dur="26">
                                          <p:stCondLst>
                                            <p:cond delay="650"/>
                                          </p:stCondLst>
                                        </p:cTn>
                                        <p:tgtEl>
                                          <p:spTgt spid="26"/>
                                        </p:tgtEl>
                                      </p:cBhvr>
                                      <p:to x="100000" y="60000"/>
                                    </p:animScale>
                                    <p:animScale>
                                      <p:cBhvr>
                                        <p:cTn id="375" dur="166" decel="50000">
                                          <p:stCondLst>
                                            <p:cond delay="676"/>
                                          </p:stCondLst>
                                        </p:cTn>
                                        <p:tgtEl>
                                          <p:spTgt spid="26"/>
                                        </p:tgtEl>
                                      </p:cBhvr>
                                      <p:to x="100000" y="100000"/>
                                    </p:animScale>
                                    <p:animScale>
                                      <p:cBhvr>
                                        <p:cTn id="376" dur="26">
                                          <p:stCondLst>
                                            <p:cond delay="1312"/>
                                          </p:stCondLst>
                                        </p:cTn>
                                        <p:tgtEl>
                                          <p:spTgt spid="26"/>
                                        </p:tgtEl>
                                      </p:cBhvr>
                                      <p:to x="100000" y="80000"/>
                                    </p:animScale>
                                    <p:animScale>
                                      <p:cBhvr>
                                        <p:cTn id="377" dur="166" decel="50000">
                                          <p:stCondLst>
                                            <p:cond delay="1338"/>
                                          </p:stCondLst>
                                        </p:cTn>
                                        <p:tgtEl>
                                          <p:spTgt spid="26"/>
                                        </p:tgtEl>
                                      </p:cBhvr>
                                      <p:to x="100000" y="100000"/>
                                    </p:animScale>
                                    <p:animScale>
                                      <p:cBhvr>
                                        <p:cTn id="378" dur="26">
                                          <p:stCondLst>
                                            <p:cond delay="1642"/>
                                          </p:stCondLst>
                                        </p:cTn>
                                        <p:tgtEl>
                                          <p:spTgt spid="26"/>
                                        </p:tgtEl>
                                      </p:cBhvr>
                                      <p:to x="100000" y="90000"/>
                                    </p:animScale>
                                    <p:animScale>
                                      <p:cBhvr>
                                        <p:cTn id="379" dur="166" decel="50000">
                                          <p:stCondLst>
                                            <p:cond delay="1668"/>
                                          </p:stCondLst>
                                        </p:cTn>
                                        <p:tgtEl>
                                          <p:spTgt spid="26"/>
                                        </p:tgtEl>
                                      </p:cBhvr>
                                      <p:to x="100000" y="100000"/>
                                    </p:animScale>
                                    <p:animScale>
                                      <p:cBhvr>
                                        <p:cTn id="380" dur="26">
                                          <p:stCondLst>
                                            <p:cond delay="1808"/>
                                          </p:stCondLst>
                                        </p:cTn>
                                        <p:tgtEl>
                                          <p:spTgt spid="26"/>
                                        </p:tgtEl>
                                      </p:cBhvr>
                                      <p:to x="100000" y="95000"/>
                                    </p:animScale>
                                    <p:animScale>
                                      <p:cBhvr>
                                        <p:cTn id="381" dur="166" decel="50000">
                                          <p:stCondLst>
                                            <p:cond delay="1834"/>
                                          </p:stCondLst>
                                        </p:cTn>
                                        <p:tgtEl>
                                          <p:spTgt spid="26"/>
                                        </p:tgtEl>
                                      </p:cBhvr>
                                      <p:to x="100000" y="100000"/>
                                    </p:animScale>
                                  </p:childTnLst>
                                </p:cTn>
                              </p:par>
                            </p:childTnLst>
                          </p:cTn>
                        </p:par>
                      </p:childTnLst>
                    </p:cTn>
                  </p:par>
                  <p:par>
                    <p:cTn id="382" fill="hold">
                      <p:stCondLst>
                        <p:cond delay="indefinite"/>
                      </p:stCondLst>
                      <p:childTnLst>
                        <p:par>
                          <p:cTn id="383" fill="hold">
                            <p:stCondLst>
                              <p:cond delay="0"/>
                            </p:stCondLst>
                            <p:childTnLst>
                              <p:par>
                                <p:cTn id="384" presetID="26" presetClass="entr" presetSubtype="0" fill="hold" nodeType="clickEffect">
                                  <p:stCondLst>
                                    <p:cond delay="0"/>
                                  </p:stCondLst>
                                  <p:childTnLst>
                                    <p:set>
                                      <p:cBhvr>
                                        <p:cTn id="385" dur="1" fill="hold">
                                          <p:stCondLst>
                                            <p:cond delay="0"/>
                                          </p:stCondLst>
                                        </p:cTn>
                                        <p:tgtEl>
                                          <p:spTgt spid="7"/>
                                        </p:tgtEl>
                                        <p:attrNameLst>
                                          <p:attrName>style.visibility</p:attrName>
                                        </p:attrNameLst>
                                      </p:cBhvr>
                                      <p:to>
                                        <p:strVal val="visible"/>
                                      </p:to>
                                    </p:set>
                                    <p:animEffect transition="in" filter="wipe(down)">
                                      <p:cBhvr>
                                        <p:cTn id="386" dur="580">
                                          <p:stCondLst>
                                            <p:cond delay="0"/>
                                          </p:stCondLst>
                                        </p:cTn>
                                        <p:tgtEl>
                                          <p:spTgt spid="7"/>
                                        </p:tgtEl>
                                      </p:cBhvr>
                                    </p:animEffect>
                                    <p:anim calcmode="lin" valueType="num">
                                      <p:cBhvr>
                                        <p:cTn id="387"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88"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89"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90"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91"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92" dur="26">
                                          <p:stCondLst>
                                            <p:cond delay="650"/>
                                          </p:stCondLst>
                                        </p:cTn>
                                        <p:tgtEl>
                                          <p:spTgt spid="7"/>
                                        </p:tgtEl>
                                      </p:cBhvr>
                                      <p:to x="100000" y="60000"/>
                                    </p:animScale>
                                    <p:animScale>
                                      <p:cBhvr>
                                        <p:cTn id="393" dur="166" decel="50000">
                                          <p:stCondLst>
                                            <p:cond delay="676"/>
                                          </p:stCondLst>
                                        </p:cTn>
                                        <p:tgtEl>
                                          <p:spTgt spid="7"/>
                                        </p:tgtEl>
                                      </p:cBhvr>
                                      <p:to x="100000" y="100000"/>
                                    </p:animScale>
                                    <p:animScale>
                                      <p:cBhvr>
                                        <p:cTn id="394" dur="26">
                                          <p:stCondLst>
                                            <p:cond delay="1312"/>
                                          </p:stCondLst>
                                        </p:cTn>
                                        <p:tgtEl>
                                          <p:spTgt spid="7"/>
                                        </p:tgtEl>
                                      </p:cBhvr>
                                      <p:to x="100000" y="80000"/>
                                    </p:animScale>
                                    <p:animScale>
                                      <p:cBhvr>
                                        <p:cTn id="395" dur="166" decel="50000">
                                          <p:stCondLst>
                                            <p:cond delay="1338"/>
                                          </p:stCondLst>
                                        </p:cTn>
                                        <p:tgtEl>
                                          <p:spTgt spid="7"/>
                                        </p:tgtEl>
                                      </p:cBhvr>
                                      <p:to x="100000" y="100000"/>
                                    </p:animScale>
                                    <p:animScale>
                                      <p:cBhvr>
                                        <p:cTn id="396" dur="26">
                                          <p:stCondLst>
                                            <p:cond delay="1642"/>
                                          </p:stCondLst>
                                        </p:cTn>
                                        <p:tgtEl>
                                          <p:spTgt spid="7"/>
                                        </p:tgtEl>
                                      </p:cBhvr>
                                      <p:to x="100000" y="90000"/>
                                    </p:animScale>
                                    <p:animScale>
                                      <p:cBhvr>
                                        <p:cTn id="397" dur="166" decel="50000">
                                          <p:stCondLst>
                                            <p:cond delay="1668"/>
                                          </p:stCondLst>
                                        </p:cTn>
                                        <p:tgtEl>
                                          <p:spTgt spid="7"/>
                                        </p:tgtEl>
                                      </p:cBhvr>
                                      <p:to x="100000" y="100000"/>
                                    </p:animScale>
                                    <p:animScale>
                                      <p:cBhvr>
                                        <p:cTn id="398" dur="26">
                                          <p:stCondLst>
                                            <p:cond delay="1808"/>
                                          </p:stCondLst>
                                        </p:cTn>
                                        <p:tgtEl>
                                          <p:spTgt spid="7"/>
                                        </p:tgtEl>
                                      </p:cBhvr>
                                      <p:to x="100000" y="95000"/>
                                    </p:animScale>
                                    <p:animScale>
                                      <p:cBhvr>
                                        <p:cTn id="399" dur="166" decel="50000">
                                          <p:stCondLst>
                                            <p:cond delay="1834"/>
                                          </p:stCondLst>
                                        </p:cTn>
                                        <p:tgtEl>
                                          <p:spTgt spid="7"/>
                                        </p:tgtEl>
                                      </p:cBhvr>
                                      <p:to x="100000" y="100000"/>
                                    </p:animScale>
                                  </p:childTnLst>
                                </p:cTn>
                              </p:par>
                            </p:childTnLst>
                          </p:cTn>
                        </p:par>
                      </p:childTnLst>
                    </p:cTn>
                  </p:par>
                  <p:par>
                    <p:cTn id="400" fill="hold">
                      <p:stCondLst>
                        <p:cond delay="indefinite"/>
                      </p:stCondLst>
                      <p:childTnLst>
                        <p:par>
                          <p:cTn id="401" fill="hold">
                            <p:stCondLst>
                              <p:cond delay="0"/>
                            </p:stCondLst>
                            <p:childTnLst>
                              <p:par>
                                <p:cTn id="402" presetID="2" presetClass="entr" presetSubtype="4" fill="hold" nodeType="clickEffect">
                                  <p:stCondLst>
                                    <p:cond delay="0"/>
                                  </p:stCondLst>
                                  <p:childTnLst>
                                    <p:set>
                                      <p:cBhvr>
                                        <p:cTn id="403" dur="1" fill="hold">
                                          <p:stCondLst>
                                            <p:cond delay="0"/>
                                          </p:stCondLst>
                                        </p:cTn>
                                        <p:tgtEl>
                                          <p:spTgt spid="63"/>
                                        </p:tgtEl>
                                        <p:attrNameLst>
                                          <p:attrName>style.visibility</p:attrName>
                                        </p:attrNameLst>
                                      </p:cBhvr>
                                      <p:to>
                                        <p:strVal val="visible"/>
                                      </p:to>
                                    </p:set>
                                    <p:anim calcmode="lin" valueType="num">
                                      <p:cBhvr additive="base">
                                        <p:cTn id="404" dur="500" fill="hold"/>
                                        <p:tgtEl>
                                          <p:spTgt spid="63"/>
                                        </p:tgtEl>
                                        <p:attrNameLst>
                                          <p:attrName>ppt_x</p:attrName>
                                        </p:attrNameLst>
                                      </p:cBhvr>
                                      <p:tavLst>
                                        <p:tav tm="0">
                                          <p:val>
                                            <p:strVal val="#ppt_x"/>
                                          </p:val>
                                        </p:tav>
                                        <p:tav tm="100000">
                                          <p:val>
                                            <p:strVal val="#ppt_x"/>
                                          </p:val>
                                        </p:tav>
                                      </p:tavLst>
                                    </p:anim>
                                    <p:anim calcmode="lin" valueType="num">
                                      <p:cBhvr additive="base">
                                        <p:cTn id="405"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406" fill="hold">
                      <p:stCondLst>
                        <p:cond delay="indefinite"/>
                      </p:stCondLst>
                      <p:childTnLst>
                        <p:par>
                          <p:cTn id="407" fill="hold">
                            <p:stCondLst>
                              <p:cond delay="0"/>
                            </p:stCondLst>
                            <p:childTnLst>
                              <p:par>
                                <p:cTn id="408" presetID="26" presetClass="entr" presetSubtype="0" fill="hold" nodeType="clickEffect">
                                  <p:stCondLst>
                                    <p:cond delay="0"/>
                                  </p:stCondLst>
                                  <p:childTnLst>
                                    <p:set>
                                      <p:cBhvr>
                                        <p:cTn id="409" dur="1" fill="hold">
                                          <p:stCondLst>
                                            <p:cond delay="0"/>
                                          </p:stCondLst>
                                        </p:cTn>
                                        <p:tgtEl>
                                          <p:spTgt spid="60"/>
                                        </p:tgtEl>
                                        <p:attrNameLst>
                                          <p:attrName>style.visibility</p:attrName>
                                        </p:attrNameLst>
                                      </p:cBhvr>
                                      <p:to>
                                        <p:strVal val="visible"/>
                                      </p:to>
                                    </p:set>
                                    <p:animEffect transition="in" filter="wipe(down)">
                                      <p:cBhvr>
                                        <p:cTn id="410" dur="580">
                                          <p:stCondLst>
                                            <p:cond delay="0"/>
                                          </p:stCondLst>
                                        </p:cTn>
                                        <p:tgtEl>
                                          <p:spTgt spid="60"/>
                                        </p:tgtEl>
                                      </p:cBhvr>
                                    </p:animEffect>
                                    <p:anim calcmode="lin" valueType="num">
                                      <p:cBhvr>
                                        <p:cTn id="411"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412"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413"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414"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415"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416" dur="26">
                                          <p:stCondLst>
                                            <p:cond delay="650"/>
                                          </p:stCondLst>
                                        </p:cTn>
                                        <p:tgtEl>
                                          <p:spTgt spid="60"/>
                                        </p:tgtEl>
                                      </p:cBhvr>
                                      <p:to x="100000" y="60000"/>
                                    </p:animScale>
                                    <p:animScale>
                                      <p:cBhvr>
                                        <p:cTn id="417" dur="166" decel="50000">
                                          <p:stCondLst>
                                            <p:cond delay="676"/>
                                          </p:stCondLst>
                                        </p:cTn>
                                        <p:tgtEl>
                                          <p:spTgt spid="60"/>
                                        </p:tgtEl>
                                      </p:cBhvr>
                                      <p:to x="100000" y="100000"/>
                                    </p:animScale>
                                    <p:animScale>
                                      <p:cBhvr>
                                        <p:cTn id="418" dur="26">
                                          <p:stCondLst>
                                            <p:cond delay="1312"/>
                                          </p:stCondLst>
                                        </p:cTn>
                                        <p:tgtEl>
                                          <p:spTgt spid="60"/>
                                        </p:tgtEl>
                                      </p:cBhvr>
                                      <p:to x="100000" y="80000"/>
                                    </p:animScale>
                                    <p:animScale>
                                      <p:cBhvr>
                                        <p:cTn id="419" dur="166" decel="50000">
                                          <p:stCondLst>
                                            <p:cond delay="1338"/>
                                          </p:stCondLst>
                                        </p:cTn>
                                        <p:tgtEl>
                                          <p:spTgt spid="60"/>
                                        </p:tgtEl>
                                      </p:cBhvr>
                                      <p:to x="100000" y="100000"/>
                                    </p:animScale>
                                    <p:animScale>
                                      <p:cBhvr>
                                        <p:cTn id="420" dur="26">
                                          <p:stCondLst>
                                            <p:cond delay="1642"/>
                                          </p:stCondLst>
                                        </p:cTn>
                                        <p:tgtEl>
                                          <p:spTgt spid="60"/>
                                        </p:tgtEl>
                                      </p:cBhvr>
                                      <p:to x="100000" y="90000"/>
                                    </p:animScale>
                                    <p:animScale>
                                      <p:cBhvr>
                                        <p:cTn id="421" dur="166" decel="50000">
                                          <p:stCondLst>
                                            <p:cond delay="1668"/>
                                          </p:stCondLst>
                                        </p:cTn>
                                        <p:tgtEl>
                                          <p:spTgt spid="60"/>
                                        </p:tgtEl>
                                      </p:cBhvr>
                                      <p:to x="100000" y="100000"/>
                                    </p:animScale>
                                    <p:animScale>
                                      <p:cBhvr>
                                        <p:cTn id="422" dur="26">
                                          <p:stCondLst>
                                            <p:cond delay="1808"/>
                                          </p:stCondLst>
                                        </p:cTn>
                                        <p:tgtEl>
                                          <p:spTgt spid="60"/>
                                        </p:tgtEl>
                                      </p:cBhvr>
                                      <p:to x="100000" y="95000"/>
                                    </p:animScale>
                                    <p:animScale>
                                      <p:cBhvr>
                                        <p:cTn id="423" dur="166" decel="50000">
                                          <p:stCondLst>
                                            <p:cond delay="1834"/>
                                          </p:stCondLst>
                                        </p:cTn>
                                        <p:tgtEl>
                                          <p:spTgt spid="60"/>
                                        </p:tgtEl>
                                      </p:cBhvr>
                                      <p:to x="100000" y="100000"/>
                                    </p:animScale>
                                  </p:childTnLst>
                                </p:cTn>
                              </p:par>
                            </p:childTnLst>
                          </p:cTn>
                        </p:par>
                      </p:childTnLst>
                    </p:cTn>
                  </p:par>
                  <p:par>
                    <p:cTn id="424" fill="hold">
                      <p:stCondLst>
                        <p:cond delay="indefinite"/>
                      </p:stCondLst>
                      <p:childTnLst>
                        <p:par>
                          <p:cTn id="425" fill="hold">
                            <p:stCondLst>
                              <p:cond delay="0"/>
                            </p:stCondLst>
                            <p:childTnLst>
                              <p:par>
                                <p:cTn id="426" presetID="26" presetClass="entr" presetSubtype="0" fill="hold" nodeType="clickEffect">
                                  <p:stCondLst>
                                    <p:cond delay="0"/>
                                  </p:stCondLst>
                                  <p:childTnLst>
                                    <p:set>
                                      <p:cBhvr>
                                        <p:cTn id="427" dur="1" fill="hold">
                                          <p:stCondLst>
                                            <p:cond delay="0"/>
                                          </p:stCondLst>
                                        </p:cTn>
                                        <p:tgtEl>
                                          <p:spTgt spid="52"/>
                                        </p:tgtEl>
                                        <p:attrNameLst>
                                          <p:attrName>style.visibility</p:attrName>
                                        </p:attrNameLst>
                                      </p:cBhvr>
                                      <p:to>
                                        <p:strVal val="visible"/>
                                      </p:to>
                                    </p:set>
                                    <p:animEffect transition="in" filter="wipe(down)">
                                      <p:cBhvr>
                                        <p:cTn id="428" dur="580">
                                          <p:stCondLst>
                                            <p:cond delay="0"/>
                                          </p:stCondLst>
                                        </p:cTn>
                                        <p:tgtEl>
                                          <p:spTgt spid="52"/>
                                        </p:tgtEl>
                                      </p:cBhvr>
                                    </p:animEffect>
                                    <p:anim calcmode="lin" valueType="num">
                                      <p:cBhvr>
                                        <p:cTn id="429" dur="1822"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30" dur="664"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31" dur="664" tmFilter="0, 0; 0.125,0.2665; 0.25,0.4; 0.375,0.465; 0.5,0.5;  0.625,0.535; 0.75,0.6; 0.875,0.7335; 1,1">
                                          <p:stCondLst>
                                            <p:cond delay="664"/>
                                          </p:stCondLst>
                                        </p:cTn>
                                        <p:tgtEl>
                                          <p:spTgt spid="52"/>
                                        </p:tgtEl>
                                        <p:attrNameLst>
                                          <p:attrName>ppt_y</p:attrName>
                                        </p:attrNameLst>
                                      </p:cBhvr>
                                      <p:tavLst>
                                        <p:tav tm="0" fmla="#ppt_y-sin(pi*$)/9">
                                          <p:val>
                                            <p:fltVal val="0"/>
                                          </p:val>
                                        </p:tav>
                                        <p:tav tm="100000">
                                          <p:val>
                                            <p:fltVal val="1"/>
                                          </p:val>
                                        </p:tav>
                                      </p:tavLst>
                                    </p:anim>
                                    <p:anim calcmode="lin" valueType="num">
                                      <p:cBhvr>
                                        <p:cTn id="432" dur="332" tmFilter="0, 0; 0.125,0.2665; 0.25,0.4; 0.375,0.465; 0.5,0.5;  0.625,0.535; 0.75,0.6; 0.875,0.7335; 1,1">
                                          <p:stCondLst>
                                            <p:cond delay="1324"/>
                                          </p:stCondLst>
                                        </p:cTn>
                                        <p:tgtEl>
                                          <p:spTgt spid="52"/>
                                        </p:tgtEl>
                                        <p:attrNameLst>
                                          <p:attrName>ppt_y</p:attrName>
                                        </p:attrNameLst>
                                      </p:cBhvr>
                                      <p:tavLst>
                                        <p:tav tm="0" fmla="#ppt_y-sin(pi*$)/27">
                                          <p:val>
                                            <p:fltVal val="0"/>
                                          </p:val>
                                        </p:tav>
                                        <p:tav tm="100000">
                                          <p:val>
                                            <p:fltVal val="1"/>
                                          </p:val>
                                        </p:tav>
                                      </p:tavLst>
                                    </p:anim>
                                    <p:anim calcmode="lin" valueType="num">
                                      <p:cBhvr>
                                        <p:cTn id="433" dur="164" tmFilter="0, 0; 0.125,0.2665; 0.25,0.4; 0.375,0.465; 0.5,0.5;  0.625,0.535; 0.75,0.6; 0.875,0.7335; 1,1">
                                          <p:stCondLst>
                                            <p:cond delay="1656"/>
                                          </p:stCondLst>
                                        </p:cTn>
                                        <p:tgtEl>
                                          <p:spTgt spid="52"/>
                                        </p:tgtEl>
                                        <p:attrNameLst>
                                          <p:attrName>ppt_y</p:attrName>
                                        </p:attrNameLst>
                                      </p:cBhvr>
                                      <p:tavLst>
                                        <p:tav tm="0" fmla="#ppt_y-sin(pi*$)/81">
                                          <p:val>
                                            <p:fltVal val="0"/>
                                          </p:val>
                                        </p:tav>
                                        <p:tav tm="100000">
                                          <p:val>
                                            <p:fltVal val="1"/>
                                          </p:val>
                                        </p:tav>
                                      </p:tavLst>
                                    </p:anim>
                                    <p:animScale>
                                      <p:cBhvr>
                                        <p:cTn id="434" dur="26">
                                          <p:stCondLst>
                                            <p:cond delay="650"/>
                                          </p:stCondLst>
                                        </p:cTn>
                                        <p:tgtEl>
                                          <p:spTgt spid="52"/>
                                        </p:tgtEl>
                                      </p:cBhvr>
                                      <p:to x="100000" y="60000"/>
                                    </p:animScale>
                                    <p:animScale>
                                      <p:cBhvr>
                                        <p:cTn id="435" dur="166" decel="50000">
                                          <p:stCondLst>
                                            <p:cond delay="676"/>
                                          </p:stCondLst>
                                        </p:cTn>
                                        <p:tgtEl>
                                          <p:spTgt spid="52"/>
                                        </p:tgtEl>
                                      </p:cBhvr>
                                      <p:to x="100000" y="100000"/>
                                    </p:animScale>
                                    <p:animScale>
                                      <p:cBhvr>
                                        <p:cTn id="436" dur="26">
                                          <p:stCondLst>
                                            <p:cond delay="1312"/>
                                          </p:stCondLst>
                                        </p:cTn>
                                        <p:tgtEl>
                                          <p:spTgt spid="52"/>
                                        </p:tgtEl>
                                      </p:cBhvr>
                                      <p:to x="100000" y="80000"/>
                                    </p:animScale>
                                    <p:animScale>
                                      <p:cBhvr>
                                        <p:cTn id="437" dur="166" decel="50000">
                                          <p:stCondLst>
                                            <p:cond delay="1338"/>
                                          </p:stCondLst>
                                        </p:cTn>
                                        <p:tgtEl>
                                          <p:spTgt spid="52"/>
                                        </p:tgtEl>
                                      </p:cBhvr>
                                      <p:to x="100000" y="100000"/>
                                    </p:animScale>
                                    <p:animScale>
                                      <p:cBhvr>
                                        <p:cTn id="438" dur="26">
                                          <p:stCondLst>
                                            <p:cond delay="1642"/>
                                          </p:stCondLst>
                                        </p:cTn>
                                        <p:tgtEl>
                                          <p:spTgt spid="52"/>
                                        </p:tgtEl>
                                      </p:cBhvr>
                                      <p:to x="100000" y="90000"/>
                                    </p:animScale>
                                    <p:animScale>
                                      <p:cBhvr>
                                        <p:cTn id="439" dur="166" decel="50000">
                                          <p:stCondLst>
                                            <p:cond delay="1668"/>
                                          </p:stCondLst>
                                        </p:cTn>
                                        <p:tgtEl>
                                          <p:spTgt spid="52"/>
                                        </p:tgtEl>
                                      </p:cBhvr>
                                      <p:to x="100000" y="100000"/>
                                    </p:animScale>
                                    <p:animScale>
                                      <p:cBhvr>
                                        <p:cTn id="440" dur="26">
                                          <p:stCondLst>
                                            <p:cond delay="1808"/>
                                          </p:stCondLst>
                                        </p:cTn>
                                        <p:tgtEl>
                                          <p:spTgt spid="52"/>
                                        </p:tgtEl>
                                      </p:cBhvr>
                                      <p:to x="100000" y="95000"/>
                                    </p:animScale>
                                    <p:animScale>
                                      <p:cBhvr>
                                        <p:cTn id="441" dur="166" decel="50000">
                                          <p:stCondLst>
                                            <p:cond delay="1834"/>
                                          </p:stCondLst>
                                        </p:cTn>
                                        <p:tgtEl>
                                          <p:spTgt spid="52"/>
                                        </p:tgtEl>
                                      </p:cBhvr>
                                      <p:to x="100000" y="100000"/>
                                    </p:animScale>
                                  </p:childTnLst>
                                </p:cTn>
                              </p:par>
                            </p:childTnLst>
                          </p:cTn>
                        </p:par>
                      </p:childTnLst>
                    </p:cTn>
                  </p:par>
                  <p:par>
                    <p:cTn id="442" fill="hold">
                      <p:stCondLst>
                        <p:cond delay="indefinite"/>
                      </p:stCondLst>
                      <p:childTnLst>
                        <p:par>
                          <p:cTn id="443" fill="hold">
                            <p:stCondLst>
                              <p:cond delay="0"/>
                            </p:stCondLst>
                            <p:childTnLst>
                              <p:par>
                                <p:cTn id="444" presetID="26" presetClass="entr" presetSubtype="0" fill="hold" nodeType="clickEffect">
                                  <p:stCondLst>
                                    <p:cond delay="0"/>
                                  </p:stCondLst>
                                  <p:childTnLst>
                                    <p:set>
                                      <p:cBhvr>
                                        <p:cTn id="445" dur="1" fill="hold">
                                          <p:stCondLst>
                                            <p:cond delay="0"/>
                                          </p:stCondLst>
                                        </p:cTn>
                                        <p:tgtEl>
                                          <p:spTgt spid="26"/>
                                        </p:tgtEl>
                                        <p:attrNameLst>
                                          <p:attrName>style.visibility</p:attrName>
                                        </p:attrNameLst>
                                      </p:cBhvr>
                                      <p:to>
                                        <p:strVal val="visible"/>
                                      </p:to>
                                    </p:set>
                                    <p:animEffect transition="in" filter="wipe(down)">
                                      <p:cBhvr>
                                        <p:cTn id="446" dur="580">
                                          <p:stCondLst>
                                            <p:cond delay="0"/>
                                          </p:stCondLst>
                                        </p:cTn>
                                        <p:tgtEl>
                                          <p:spTgt spid="26"/>
                                        </p:tgtEl>
                                      </p:cBhvr>
                                    </p:animEffect>
                                    <p:anim calcmode="lin" valueType="num">
                                      <p:cBhvr>
                                        <p:cTn id="447"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448"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449"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450"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451"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452" dur="26">
                                          <p:stCondLst>
                                            <p:cond delay="650"/>
                                          </p:stCondLst>
                                        </p:cTn>
                                        <p:tgtEl>
                                          <p:spTgt spid="26"/>
                                        </p:tgtEl>
                                      </p:cBhvr>
                                      <p:to x="100000" y="60000"/>
                                    </p:animScale>
                                    <p:animScale>
                                      <p:cBhvr>
                                        <p:cTn id="453" dur="166" decel="50000">
                                          <p:stCondLst>
                                            <p:cond delay="676"/>
                                          </p:stCondLst>
                                        </p:cTn>
                                        <p:tgtEl>
                                          <p:spTgt spid="26"/>
                                        </p:tgtEl>
                                      </p:cBhvr>
                                      <p:to x="100000" y="100000"/>
                                    </p:animScale>
                                    <p:animScale>
                                      <p:cBhvr>
                                        <p:cTn id="454" dur="26">
                                          <p:stCondLst>
                                            <p:cond delay="1312"/>
                                          </p:stCondLst>
                                        </p:cTn>
                                        <p:tgtEl>
                                          <p:spTgt spid="26"/>
                                        </p:tgtEl>
                                      </p:cBhvr>
                                      <p:to x="100000" y="80000"/>
                                    </p:animScale>
                                    <p:animScale>
                                      <p:cBhvr>
                                        <p:cTn id="455" dur="166" decel="50000">
                                          <p:stCondLst>
                                            <p:cond delay="1338"/>
                                          </p:stCondLst>
                                        </p:cTn>
                                        <p:tgtEl>
                                          <p:spTgt spid="26"/>
                                        </p:tgtEl>
                                      </p:cBhvr>
                                      <p:to x="100000" y="100000"/>
                                    </p:animScale>
                                    <p:animScale>
                                      <p:cBhvr>
                                        <p:cTn id="456" dur="26">
                                          <p:stCondLst>
                                            <p:cond delay="1642"/>
                                          </p:stCondLst>
                                        </p:cTn>
                                        <p:tgtEl>
                                          <p:spTgt spid="26"/>
                                        </p:tgtEl>
                                      </p:cBhvr>
                                      <p:to x="100000" y="90000"/>
                                    </p:animScale>
                                    <p:animScale>
                                      <p:cBhvr>
                                        <p:cTn id="457" dur="166" decel="50000">
                                          <p:stCondLst>
                                            <p:cond delay="1668"/>
                                          </p:stCondLst>
                                        </p:cTn>
                                        <p:tgtEl>
                                          <p:spTgt spid="26"/>
                                        </p:tgtEl>
                                      </p:cBhvr>
                                      <p:to x="100000" y="100000"/>
                                    </p:animScale>
                                    <p:animScale>
                                      <p:cBhvr>
                                        <p:cTn id="458" dur="26">
                                          <p:stCondLst>
                                            <p:cond delay="1808"/>
                                          </p:stCondLst>
                                        </p:cTn>
                                        <p:tgtEl>
                                          <p:spTgt spid="26"/>
                                        </p:tgtEl>
                                      </p:cBhvr>
                                      <p:to x="100000" y="95000"/>
                                    </p:animScale>
                                    <p:animScale>
                                      <p:cBhvr>
                                        <p:cTn id="459" dur="166" decel="50000">
                                          <p:stCondLst>
                                            <p:cond delay="1834"/>
                                          </p:stCondLst>
                                        </p:cTn>
                                        <p:tgtEl>
                                          <p:spTgt spid="26"/>
                                        </p:tgtEl>
                                      </p:cBhvr>
                                      <p:to x="100000" y="100000"/>
                                    </p:animScale>
                                  </p:childTnLst>
                                </p:cTn>
                              </p:par>
                            </p:childTnLst>
                          </p:cTn>
                        </p:par>
                      </p:childTnLst>
                    </p:cTn>
                  </p:par>
                  <p:par>
                    <p:cTn id="460" fill="hold">
                      <p:stCondLst>
                        <p:cond delay="indefinite"/>
                      </p:stCondLst>
                      <p:childTnLst>
                        <p:par>
                          <p:cTn id="461" fill="hold">
                            <p:stCondLst>
                              <p:cond delay="0"/>
                            </p:stCondLst>
                            <p:childTnLst>
                              <p:par>
                                <p:cTn id="462" presetID="26" presetClass="entr" presetSubtype="0" fill="hold" nodeType="clickEffect">
                                  <p:stCondLst>
                                    <p:cond delay="0"/>
                                  </p:stCondLst>
                                  <p:childTnLst>
                                    <p:set>
                                      <p:cBhvr>
                                        <p:cTn id="463" dur="1" fill="hold">
                                          <p:stCondLst>
                                            <p:cond delay="0"/>
                                          </p:stCondLst>
                                        </p:cTn>
                                        <p:tgtEl>
                                          <p:spTgt spid="7"/>
                                        </p:tgtEl>
                                        <p:attrNameLst>
                                          <p:attrName>style.visibility</p:attrName>
                                        </p:attrNameLst>
                                      </p:cBhvr>
                                      <p:to>
                                        <p:strVal val="visible"/>
                                      </p:to>
                                    </p:set>
                                    <p:animEffect transition="in" filter="wipe(down)">
                                      <p:cBhvr>
                                        <p:cTn id="464" dur="580">
                                          <p:stCondLst>
                                            <p:cond delay="0"/>
                                          </p:stCondLst>
                                        </p:cTn>
                                        <p:tgtEl>
                                          <p:spTgt spid="7"/>
                                        </p:tgtEl>
                                      </p:cBhvr>
                                    </p:animEffect>
                                    <p:anim calcmode="lin" valueType="num">
                                      <p:cBhvr>
                                        <p:cTn id="46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70" dur="26">
                                          <p:stCondLst>
                                            <p:cond delay="650"/>
                                          </p:stCondLst>
                                        </p:cTn>
                                        <p:tgtEl>
                                          <p:spTgt spid="7"/>
                                        </p:tgtEl>
                                      </p:cBhvr>
                                      <p:to x="100000" y="60000"/>
                                    </p:animScale>
                                    <p:animScale>
                                      <p:cBhvr>
                                        <p:cTn id="471" dur="166" decel="50000">
                                          <p:stCondLst>
                                            <p:cond delay="676"/>
                                          </p:stCondLst>
                                        </p:cTn>
                                        <p:tgtEl>
                                          <p:spTgt spid="7"/>
                                        </p:tgtEl>
                                      </p:cBhvr>
                                      <p:to x="100000" y="100000"/>
                                    </p:animScale>
                                    <p:animScale>
                                      <p:cBhvr>
                                        <p:cTn id="472" dur="26">
                                          <p:stCondLst>
                                            <p:cond delay="1312"/>
                                          </p:stCondLst>
                                        </p:cTn>
                                        <p:tgtEl>
                                          <p:spTgt spid="7"/>
                                        </p:tgtEl>
                                      </p:cBhvr>
                                      <p:to x="100000" y="80000"/>
                                    </p:animScale>
                                    <p:animScale>
                                      <p:cBhvr>
                                        <p:cTn id="473" dur="166" decel="50000">
                                          <p:stCondLst>
                                            <p:cond delay="1338"/>
                                          </p:stCondLst>
                                        </p:cTn>
                                        <p:tgtEl>
                                          <p:spTgt spid="7"/>
                                        </p:tgtEl>
                                      </p:cBhvr>
                                      <p:to x="100000" y="100000"/>
                                    </p:animScale>
                                    <p:animScale>
                                      <p:cBhvr>
                                        <p:cTn id="474" dur="26">
                                          <p:stCondLst>
                                            <p:cond delay="1642"/>
                                          </p:stCondLst>
                                        </p:cTn>
                                        <p:tgtEl>
                                          <p:spTgt spid="7"/>
                                        </p:tgtEl>
                                      </p:cBhvr>
                                      <p:to x="100000" y="90000"/>
                                    </p:animScale>
                                    <p:animScale>
                                      <p:cBhvr>
                                        <p:cTn id="475" dur="166" decel="50000">
                                          <p:stCondLst>
                                            <p:cond delay="1668"/>
                                          </p:stCondLst>
                                        </p:cTn>
                                        <p:tgtEl>
                                          <p:spTgt spid="7"/>
                                        </p:tgtEl>
                                      </p:cBhvr>
                                      <p:to x="100000" y="100000"/>
                                    </p:animScale>
                                    <p:animScale>
                                      <p:cBhvr>
                                        <p:cTn id="476" dur="26">
                                          <p:stCondLst>
                                            <p:cond delay="1808"/>
                                          </p:stCondLst>
                                        </p:cTn>
                                        <p:tgtEl>
                                          <p:spTgt spid="7"/>
                                        </p:tgtEl>
                                      </p:cBhvr>
                                      <p:to x="100000" y="95000"/>
                                    </p:animScale>
                                    <p:animScale>
                                      <p:cBhvr>
                                        <p:cTn id="477" dur="166" decel="50000">
                                          <p:stCondLst>
                                            <p:cond delay="1834"/>
                                          </p:stCondLst>
                                        </p:cTn>
                                        <p:tgtEl>
                                          <p:spTgt spid="7"/>
                                        </p:tgtEl>
                                      </p:cBhvr>
                                      <p:to x="100000" y="100000"/>
                                    </p:animScale>
                                  </p:childTnLst>
                                </p:cTn>
                              </p:par>
                            </p:childTnLst>
                          </p:cTn>
                        </p:par>
                      </p:childTnLst>
                    </p:cTn>
                  </p:par>
                  <p:par>
                    <p:cTn id="478" fill="hold">
                      <p:stCondLst>
                        <p:cond delay="indefinite"/>
                      </p:stCondLst>
                      <p:childTnLst>
                        <p:par>
                          <p:cTn id="479" fill="hold">
                            <p:stCondLst>
                              <p:cond delay="0"/>
                            </p:stCondLst>
                            <p:childTnLst>
                              <p:par>
                                <p:cTn id="480" presetID="2" presetClass="entr" presetSubtype="4" fill="hold" nodeType="clickEffect">
                                  <p:stCondLst>
                                    <p:cond delay="0"/>
                                  </p:stCondLst>
                                  <p:childTnLst>
                                    <p:set>
                                      <p:cBhvr>
                                        <p:cTn id="481" dur="1" fill="hold">
                                          <p:stCondLst>
                                            <p:cond delay="0"/>
                                          </p:stCondLst>
                                        </p:cTn>
                                        <p:tgtEl>
                                          <p:spTgt spid="65"/>
                                        </p:tgtEl>
                                        <p:attrNameLst>
                                          <p:attrName>style.visibility</p:attrName>
                                        </p:attrNameLst>
                                      </p:cBhvr>
                                      <p:to>
                                        <p:strVal val="visible"/>
                                      </p:to>
                                    </p:set>
                                    <p:anim calcmode="lin" valueType="num">
                                      <p:cBhvr additive="base">
                                        <p:cTn id="482" dur="500" fill="hold"/>
                                        <p:tgtEl>
                                          <p:spTgt spid="65"/>
                                        </p:tgtEl>
                                        <p:attrNameLst>
                                          <p:attrName>ppt_x</p:attrName>
                                        </p:attrNameLst>
                                      </p:cBhvr>
                                      <p:tavLst>
                                        <p:tav tm="0">
                                          <p:val>
                                            <p:strVal val="#ppt_x"/>
                                          </p:val>
                                        </p:tav>
                                        <p:tav tm="100000">
                                          <p:val>
                                            <p:strVal val="#ppt_x"/>
                                          </p:val>
                                        </p:tav>
                                      </p:tavLst>
                                    </p:anim>
                                    <p:anim calcmode="lin" valueType="num">
                                      <p:cBhvr additive="base">
                                        <p:cTn id="483"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484" fill="hold">
                      <p:stCondLst>
                        <p:cond delay="indefinite"/>
                      </p:stCondLst>
                      <p:childTnLst>
                        <p:par>
                          <p:cTn id="485" fill="hold">
                            <p:stCondLst>
                              <p:cond delay="0"/>
                            </p:stCondLst>
                            <p:childTnLst>
                              <p:par>
                                <p:cTn id="486" presetID="2" presetClass="entr" presetSubtype="4" fill="hold" nodeType="clickEffect">
                                  <p:stCondLst>
                                    <p:cond delay="0"/>
                                  </p:stCondLst>
                                  <p:childTnLst>
                                    <p:set>
                                      <p:cBhvr>
                                        <p:cTn id="487" dur="1" fill="hold">
                                          <p:stCondLst>
                                            <p:cond delay="0"/>
                                          </p:stCondLst>
                                        </p:cTn>
                                        <p:tgtEl>
                                          <p:spTgt spid="67"/>
                                        </p:tgtEl>
                                        <p:attrNameLst>
                                          <p:attrName>style.visibility</p:attrName>
                                        </p:attrNameLst>
                                      </p:cBhvr>
                                      <p:to>
                                        <p:strVal val="visible"/>
                                      </p:to>
                                    </p:set>
                                    <p:anim calcmode="lin" valueType="num">
                                      <p:cBhvr additive="base">
                                        <p:cTn id="488" dur="500" fill="hold"/>
                                        <p:tgtEl>
                                          <p:spTgt spid="67"/>
                                        </p:tgtEl>
                                        <p:attrNameLst>
                                          <p:attrName>ppt_x</p:attrName>
                                        </p:attrNameLst>
                                      </p:cBhvr>
                                      <p:tavLst>
                                        <p:tav tm="0">
                                          <p:val>
                                            <p:strVal val="#ppt_x"/>
                                          </p:val>
                                        </p:tav>
                                        <p:tav tm="100000">
                                          <p:val>
                                            <p:strVal val="#ppt_x"/>
                                          </p:val>
                                        </p:tav>
                                      </p:tavLst>
                                    </p:anim>
                                    <p:anim calcmode="lin" valueType="num">
                                      <p:cBhvr additive="base">
                                        <p:cTn id="489" dur="500" fill="hold"/>
                                        <p:tgtEl>
                                          <p:spTgt spid="67"/>
                                        </p:tgtEl>
                                        <p:attrNameLst>
                                          <p:attrName>ppt_y</p:attrName>
                                        </p:attrNameLst>
                                      </p:cBhvr>
                                      <p:tavLst>
                                        <p:tav tm="0">
                                          <p:val>
                                            <p:strVal val="1+#ppt_h/2"/>
                                          </p:val>
                                        </p:tav>
                                        <p:tav tm="100000">
                                          <p:val>
                                            <p:strVal val="#ppt_y"/>
                                          </p:val>
                                        </p:tav>
                                      </p:tavLst>
                                    </p:anim>
                                  </p:childTnLst>
                                </p:cTn>
                              </p:par>
                            </p:childTnLst>
                          </p:cTn>
                        </p:par>
                      </p:childTnLst>
                    </p:cTn>
                  </p:par>
                  <p:par>
                    <p:cTn id="490" fill="hold">
                      <p:stCondLst>
                        <p:cond delay="indefinite"/>
                      </p:stCondLst>
                      <p:childTnLst>
                        <p:par>
                          <p:cTn id="491" fill="hold">
                            <p:stCondLst>
                              <p:cond delay="0"/>
                            </p:stCondLst>
                            <p:childTnLst>
                              <p:par>
                                <p:cTn id="492" presetID="26" presetClass="entr" presetSubtype="0" fill="hold" nodeType="clickEffect">
                                  <p:stCondLst>
                                    <p:cond delay="0"/>
                                  </p:stCondLst>
                                  <p:childTnLst>
                                    <p:set>
                                      <p:cBhvr>
                                        <p:cTn id="493" dur="1" fill="hold">
                                          <p:stCondLst>
                                            <p:cond delay="0"/>
                                          </p:stCondLst>
                                        </p:cTn>
                                        <p:tgtEl>
                                          <p:spTgt spid="67"/>
                                        </p:tgtEl>
                                        <p:attrNameLst>
                                          <p:attrName>style.visibility</p:attrName>
                                        </p:attrNameLst>
                                      </p:cBhvr>
                                      <p:to>
                                        <p:strVal val="visible"/>
                                      </p:to>
                                    </p:set>
                                    <p:animEffect transition="in" filter="wipe(down)">
                                      <p:cBhvr>
                                        <p:cTn id="494" dur="580">
                                          <p:stCondLst>
                                            <p:cond delay="0"/>
                                          </p:stCondLst>
                                        </p:cTn>
                                        <p:tgtEl>
                                          <p:spTgt spid="67"/>
                                        </p:tgtEl>
                                      </p:cBhvr>
                                    </p:animEffect>
                                    <p:anim calcmode="lin" valueType="num">
                                      <p:cBhvr>
                                        <p:cTn id="49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9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9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9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9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500" dur="26">
                                          <p:stCondLst>
                                            <p:cond delay="650"/>
                                          </p:stCondLst>
                                        </p:cTn>
                                        <p:tgtEl>
                                          <p:spTgt spid="67"/>
                                        </p:tgtEl>
                                      </p:cBhvr>
                                      <p:to x="100000" y="60000"/>
                                    </p:animScale>
                                    <p:animScale>
                                      <p:cBhvr>
                                        <p:cTn id="501" dur="166" decel="50000">
                                          <p:stCondLst>
                                            <p:cond delay="676"/>
                                          </p:stCondLst>
                                        </p:cTn>
                                        <p:tgtEl>
                                          <p:spTgt spid="67"/>
                                        </p:tgtEl>
                                      </p:cBhvr>
                                      <p:to x="100000" y="100000"/>
                                    </p:animScale>
                                    <p:animScale>
                                      <p:cBhvr>
                                        <p:cTn id="502" dur="26">
                                          <p:stCondLst>
                                            <p:cond delay="1312"/>
                                          </p:stCondLst>
                                        </p:cTn>
                                        <p:tgtEl>
                                          <p:spTgt spid="67"/>
                                        </p:tgtEl>
                                      </p:cBhvr>
                                      <p:to x="100000" y="80000"/>
                                    </p:animScale>
                                    <p:animScale>
                                      <p:cBhvr>
                                        <p:cTn id="503" dur="166" decel="50000">
                                          <p:stCondLst>
                                            <p:cond delay="1338"/>
                                          </p:stCondLst>
                                        </p:cTn>
                                        <p:tgtEl>
                                          <p:spTgt spid="67"/>
                                        </p:tgtEl>
                                      </p:cBhvr>
                                      <p:to x="100000" y="100000"/>
                                    </p:animScale>
                                    <p:animScale>
                                      <p:cBhvr>
                                        <p:cTn id="504" dur="26">
                                          <p:stCondLst>
                                            <p:cond delay="1642"/>
                                          </p:stCondLst>
                                        </p:cTn>
                                        <p:tgtEl>
                                          <p:spTgt spid="67"/>
                                        </p:tgtEl>
                                      </p:cBhvr>
                                      <p:to x="100000" y="90000"/>
                                    </p:animScale>
                                    <p:animScale>
                                      <p:cBhvr>
                                        <p:cTn id="505" dur="166" decel="50000">
                                          <p:stCondLst>
                                            <p:cond delay="1668"/>
                                          </p:stCondLst>
                                        </p:cTn>
                                        <p:tgtEl>
                                          <p:spTgt spid="67"/>
                                        </p:tgtEl>
                                      </p:cBhvr>
                                      <p:to x="100000" y="100000"/>
                                    </p:animScale>
                                    <p:animScale>
                                      <p:cBhvr>
                                        <p:cTn id="506" dur="26">
                                          <p:stCondLst>
                                            <p:cond delay="1808"/>
                                          </p:stCondLst>
                                        </p:cTn>
                                        <p:tgtEl>
                                          <p:spTgt spid="67"/>
                                        </p:tgtEl>
                                      </p:cBhvr>
                                      <p:to x="100000" y="95000"/>
                                    </p:animScale>
                                    <p:animScale>
                                      <p:cBhvr>
                                        <p:cTn id="507" dur="166" decel="50000">
                                          <p:stCondLst>
                                            <p:cond delay="1834"/>
                                          </p:stCondLst>
                                        </p:cTn>
                                        <p:tgtEl>
                                          <p:spTgt spid="67"/>
                                        </p:tgtEl>
                                      </p:cBhvr>
                                      <p:to x="100000" y="100000"/>
                                    </p:animScale>
                                  </p:childTnLst>
                                </p:cTn>
                              </p:par>
                            </p:childTnLst>
                          </p:cTn>
                        </p:par>
                      </p:childTnLst>
                    </p:cTn>
                  </p:par>
                  <p:par>
                    <p:cTn id="508" fill="hold">
                      <p:stCondLst>
                        <p:cond delay="indefinite"/>
                      </p:stCondLst>
                      <p:childTnLst>
                        <p:par>
                          <p:cTn id="509" fill="hold">
                            <p:stCondLst>
                              <p:cond delay="0"/>
                            </p:stCondLst>
                            <p:childTnLst>
                              <p:par>
                                <p:cTn id="510" presetID="26" presetClass="entr" presetSubtype="0" fill="hold" nodeType="clickEffect">
                                  <p:stCondLst>
                                    <p:cond delay="0"/>
                                  </p:stCondLst>
                                  <p:childTnLst>
                                    <p:set>
                                      <p:cBhvr>
                                        <p:cTn id="511" dur="1" fill="hold">
                                          <p:stCondLst>
                                            <p:cond delay="0"/>
                                          </p:stCondLst>
                                        </p:cTn>
                                        <p:tgtEl>
                                          <p:spTgt spid="67"/>
                                        </p:tgtEl>
                                        <p:attrNameLst>
                                          <p:attrName>style.visibility</p:attrName>
                                        </p:attrNameLst>
                                      </p:cBhvr>
                                      <p:to>
                                        <p:strVal val="visible"/>
                                      </p:to>
                                    </p:set>
                                    <p:animEffect transition="in" filter="wipe(down)">
                                      <p:cBhvr>
                                        <p:cTn id="512" dur="580">
                                          <p:stCondLst>
                                            <p:cond delay="0"/>
                                          </p:stCondLst>
                                        </p:cTn>
                                        <p:tgtEl>
                                          <p:spTgt spid="67"/>
                                        </p:tgtEl>
                                      </p:cBhvr>
                                    </p:animEffect>
                                    <p:anim calcmode="lin" valueType="num">
                                      <p:cBhvr>
                                        <p:cTn id="513"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518" dur="26">
                                          <p:stCondLst>
                                            <p:cond delay="650"/>
                                          </p:stCondLst>
                                        </p:cTn>
                                        <p:tgtEl>
                                          <p:spTgt spid="67"/>
                                        </p:tgtEl>
                                      </p:cBhvr>
                                      <p:to x="100000" y="60000"/>
                                    </p:animScale>
                                    <p:animScale>
                                      <p:cBhvr>
                                        <p:cTn id="519" dur="166" decel="50000">
                                          <p:stCondLst>
                                            <p:cond delay="676"/>
                                          </p:stCondLst>
                                        </p:cTn>
                                        <p:tgtEl>
                                          <p:spTgt spid="67"/>
                                        </p:tgtEl>
                                      </p:cBhvr>
                                      <p:to x="100000" y="100000"/>
                                    </p:animScale>
                                    <p:animScale>
                                      <p:cBhvr>
                                        <p:cTn id="520" dur="26">
                                          <p:stCondLst>
                                            <p:cond delay="1312"/>
                                          </p:stCondLst>
                                        </p:cTn>
                                        <p:tgtEl>
                                          <p:spTgt spid="67"/>
                                        </p:tgtEl>
                                      </p:cBhvr>
                                      <p:to x="100000" y="80000"/>
                                    </p:animScale>
                                    <p:animScale>
                                      <p:cBhvr>
                                        <p:cTn id="521" dur="166" decel="50000">
                                          <p:stCondLst>
                                            <p:cond delay="1338"/>
                                          </p:stCondLst>
                                        </p:cTn>
                                        <p:tgtEl>
                                          <p:spTgt spid="67"/>
                                        </p:tgtEl>
                                      </p:cBhvr>
                                      <p:to x="100000" y="100000"/>
                                    </p:animScale>
                                    <p:animScale>
                                      <p:cBhvr>
                                        <p:cTn id="522" dur="26">
                                          <p:stCondLst>
                                            <p:cond delay="1642"/>
                                          </p:stCondLst>
                                        </p:cTn>
                                        <p:tgtEl>
                                          <p:spTgt spid="67"/>
                                        </p:tgtEl>
                                      </p:cBhvr>
                                      <p:to x="100000" y="90000"/>
                                    </p:animScale>
                                    <p:animScale>
                                      <p:cBhvr>
                                        <p:cTn id="523" dur="166" decel="50000">
                                          <p:stCondLst>
                                            <p:cond delay="1668"/>
                                          </p:stCondLst>
                                        </p:cTn>
                                        <p:tgtEl>
                                          <p:spTgt spid="67"/>
                                        </p:tgtEl>
                                      </p:cBhvr>
                                      <p:to x="100000" y="100000"/>
                                    </p:animScale>
                                    <p:animScale>
                                      <p:cBhvr>
                                        <p:cTn id="524" dur="26">
                                          <p:stCondLst>
                                            <p:cond delay="1808"/>
                                          </p:stCondLst>
                                        </p:cTn>
                                        <p:tgtEl>
                                          <p:spTgt spid="67"/>
                                        </p:tgtEl>
                                      </p:cBhvr>
                                      <p:to x="100000" y="95000"/>
                                    </p:animScale>
                                    <p:animScale>
                                      <p:cBhvr>
                                        <p:cTn id="525" dur="166" decel="50000">
                                          <p:stCondLst>
                                            <p:cond delay="1834"/>
                                          </p:stCondLst>
                                        </p:cTn>
                                        <p:tgtEl>
                                          <p:spTgt spid="67"/>
                                        </p:tgtEl>
                                      </p:cBhvr>
                                      <p:to x="100000" y="100000"/>
                                    </p:animScale>
                                  </p:childTnLst>
                                </p:cTn>
                              </p:par>
                            </p:childTnLst>
                          </p:cTn>
                        </p:par>
                      </p:childTnLst>
                    </p:cTn>
                  </p:par>
                  <p:par>
                    <p:cTn id="526" fill="hold">
                      <p:stCondLst>
                        <p:cond delay="indefinite"/>
                      </p:stCondLst>
                      <p:childTnLst>
                        <p:par>
                          <p:cTn id="527" fill="hold">
                            <p:stCondLst>
                              <p:cond delay="0"/>
                            </p:stCondLst>
                            <p:childTnLst>
                              <p:par>
                                <p:cTn id="528" presetID="26" presetClass="entr" presetSubtype="0" fill="hold" nodeType="clickEffect">
                                  <p:stCondLst>
                                    <p:cond delay="0"/>
                                  </p:stCondLst>
                                  <p:childTnLst>
                                    <p:set>
                                      <p:cBhvr>
                                        <p:cTn id="529" dur="1" fill="hold">
                                          <p:stCondLst>
                                            <p:cond delay="0"/>
                                          </p:stCondLst>
                                        </p:cTn>
                                        <p:tgtEl>
                                          <p:spTgt spid="26"/>
                                        </p:tgtEl>
                                        <p:attrNameLst>
                                          <p:attrName>style.visibility</p:attrName>
                                        </p:attrNameLst>
                                      </p:cBhvr>
                                      <p:to>
                                        <p:strVal val="visible"/>
                                      </p:to>
                                    </p:set>
                                    <p:animEffect transition="in" filter="wipe(down)">
                                      <p:cBhvr>
                                        <p:cTn id="530" dur="580">
                                          <p:stCondLst>
                                            <p:cond delay="0"/>
                                          </p:stCondLst>
                                        </p:cTn>
                                        <p:tgtEl>
                                          <p:spTgt spid="26"/>
                                        </p:tgtEl>
                                      </p:cBhvr>
                                    </p:animEffect>
                                    <p:anim calcmode="lin" valueType="num">
                                      <p:cBhvr>
                                        <p:cTn id="531"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532"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533"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534"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535"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536" dur="26">
                                          <p:stCondLst>
                                            <p:cond delay="650"/>
                                          </p:stCondLst>
                                        </p:cTn>
                                        <p:tgtEl>
                                          <p:spTgt spid="26"/>
                                        </p:tgtEl>
                                      </p:cBhvr>
                                      <p:to x="100000" y="60000"/>
                                    </p:animScale>
                                    <p:animScale>
                                      <p:cBhvr>
                                        <p:cTn id="537" dur="166" decel="50000">
                                          <p:stCondLst>
                                            <p:cond delay="676"/>
                                          </p:stCondLst>
                                        </p:cTn>
                                        <p:tgtEl>
                                          <p:spTgt spid="26"/>
                                        </p:tgtEl>
                                      </p:cBhvr>
                                      <p:to x="100000" y="100000"/>
                                    </p:animScale>
                                    <p:animScale>
                                      <p:cBhvr>
                                        <p:cTn id="538" dur="26">
                                          <p:stCondLst>
                                            <p:cond delay="1312"/>
                                          </p:stCondLst>
                                        </p:cTn>
                                        <p:tgtEl>
                                          <p:spTgt spid="26"/>
                                        </p:tgtEl>
                                      </p:cBhvr>
                                      <p:to x="100000" y="80000"/>
                                    </p:animScale>
                                    <p:animScale>
                                      <p:cBhvr>
                                        <p:cTn id="539" dur="166" decel="50000">
                                          <p:stCondLst>
                                            <p:cond delay="1338"/>
                                          </p:stCondLst>
                                        </p:cTn>
                                        <p:tgtEl>
                                          <p:spTgt spid="26"/>
                                        </p:tgtEl>
                                      </p:cBhvr>
                                      <p:to x="100000" y="100000"/>
                                    </p:animScale>
                                    <p:animScale>
                                      <p:cBhvr>
                                        <p:cTn id="540" dur="26">
                                          <p:stCondLst>
                                            <p:cond delay="1642"/>
                                          </p:stCondLst>
                                        </p:cTn>
                                        <p:tgtEl>
                                          <p:spTgt spid="26"/>
                                        </p:tgtEl>
                                      </p:cBhvr>
                                      <p:to x="100000" y="90000"/>
                                    </p:animScale>
                                    <p:animScale>
                                      <p:cBhvr>
                                        <p:cTn id="541" dur="166" decel="50000">
                                          <p:stCondLst>
                                            <p:cond delay="1668"/>
                                          </p:stCondLst>
                                        </p:cTn>
                                        <p:tgtEl>
                                          <p:spTgt spid="26"/>
                                        </p:tgtEl>
                                      </p:cBhvr>
                                      <p:to x="100000" y="100000"/>
                                    </p:animScale>
                                    <p:animScale>
                                      <p:cBhvr>
                                        <p:cTn id="542" dur="26">
                                          <p:stCondLst>
                                            <p:cond delay="1808"/>
                                          </p:stCondLst>
                                        </p:cTn>
                                        <p:tgtEl>
                                          <p:spTgt spid="26"/>
                                        </p:tgtEl>
                                      </p:cBhvr>
                                      <p:to x="100000" y="95000"/>
                                    </p:animScale>
                                    <p:animScale>
                                      <p:cBhvr>
                                        <p:cTn id="543" dur="166" decel="50000">
                                          <p:stCondLst>
                                            <p:cond delay="1834"/>
                                          </p:stCondLst>
                                        </p:cTn>
                                        <p:tgtEl>
                                          <p:spTgt spid="26"/>
                                        </p:tgtEl>
                                      </p:cBhvr>
                                      <p:to x="100000" y="100000"/>
                                    </p:animScale>
                                  </p:childTnLst>
                                </p:cTn>
                              </p:par>
                            </p:childTnLst>
                          </p:cTn>
                        </p:par>
                      </p:childTnLst>
                    </p:cTn>
                  </p:par>
                  <p:par>
                    <p:cTn id="544" fill="hold">
                      <p:stCondLst>
                        <p:cond delay="indefinite"/>
                      </p:stCondLst>
                      <p:childTnLst>
                        <p:par>
                          <p:cTn id="545" fill="hold">
                            <p:stCondLst>
                              <p:cond delay="0"/>
                            </p:stCondLst>
                            <p:childTnLst>
                              <p:par>
                                <p:cTn id="546" presetID="26" presetClass="entr" presetSubtype="0" fill="hold" nodeType="clickEffect">
                                  <p:stCondLst>
                                    <p:cond delay="0"/>
                                  </p:stCondLst>
                                  <p:childTnLst>
                                    <p:set>
                                      <p:cBhvr>
                                        <p:cTn id="547" dur="1" fill="hold">
                                          <p:stCondLst>
                                            <p:cond delay="0"/>
                                          </p:stCondLst>
                                        </p:cTn>
                                        <p:tgtEl>
                                          <p:spTgt spid="7"/>
                                        </p:tgtEl>
                                        <p:attrNameLst>
                                          <p:attrName>style.visibility</p:attrName>
                                        </p:attrNameLst>
                                      </p:cBhvr>
                                      <p:to>
                                        <p:strVal val="visible"/>
                                      </p:to>
                                    </p:set>
                                    <p:animEffect transition="in" filter="wipe(down)">
                                      <p:cBhvr>
                                        <p:cTn id="548" dur="580">
                                          <p:stCondLst>
                                            <p:cond delay="0"/>
                                          </p:stCondLst>
                                        </p:cTn>
                                        <p:tgtEl>
                                          <p:spTgt spid="7"/>
                                        </p:tgtEl>
                                      </p:cBhvr>
                                    </p:animEffect>
                                    <p:anim calcmode="lin" valueType="num">
                                      <p:cBhvr>
                                        <p:cTn id="549"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550"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551"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552"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553"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554" dur="26">
                                          <p:stCondLst>
                                            <p:cond delay="650"/>
                                          </p:stCondLst>
                                        </p:cTn>
                                        <p:tgtEl>
                                          <p:spTgt spid="7"/>
                                        </p:tgtEl>
                                      </p:cBhvr>
                                      <p:to x="100000" y="60000"/>
                                    </p:animScale>
                                    <p:animScale>
                                      <p:cBhvr>
                                        <p:cTn id="555" dur="166" decel="50000">
                                          <p:stCondLst>
                                            <p:cond delay="676"/>
                                          </p:stCondLst>
                                        </p:cTn>
                                        <p:tgtEl>
                                          <p:spTgt spid="7"/>
                                        </p:tgtEl>
                                      </p:cBhvr>
                                      <p:to x="100000" y="100000"/>
                                    </p:animScale>
                                    <p:animScale>
                                      <p:cBhvr>
                                        <p:cTn id="556" dur="26">
                                          <p:stCondLst>
                                            <p:cond delay="1312"/>
                                          </p:stCondLst>
                                        </p:cTn>
                                        <p:tgtEl>
                                          <p:spTgt spid="7"/>
                                        </p:tgtEl>
                                      </p:cBhvr>
                                      <p:to x="100000" y="80000"/>
                                    </p:animScale>
                                    <p:animScale>
                                      <p:cBhvr>
                                        <p:cTn id="557" dur="166" decel="50000">
                                          <p:stCondLst>
                                            <p:cond delay="1338"/>
                                          </p:stCondLst>
                                        </p:cTn>
                                        <p:tgtEl>
                                          <p:spTgt spid="7"/>
                                        </p:tgtEl>
                                      </p:cBhvr>
                                      <p:to x="100000" y="100000"/>
                                    </p:animScale>
                                    <p:animScale>
                                      <p:cBhvr>
                                        <p:cTn id="558" dur="26">
                                          <p:stCondLst>
                                            <p:cond delay="1642"/>
                                          </p:stCondLst>
                                        </p:cTn>
                                        <p:tgtEl>
                                          <p:spTgt spid="7"/>
                                        </p:tgtEl>
                                      </p:cBhvr>
                                      <p:to x="100000" y="90000"/>
                                    </p:animScale>
                                    <p:animScale>
                                      <p:cBhvr>
                                        <p:cTn id="559" dur="166" decel="50000">
                                          <p:stCondLst>
                                            <p:cond delay="1668"/>
                                          </p:stCondLst>
                                        </p:cTn>
                                        <p:tgtEl>
                                          <p:spTgt spid="7"/>
                                        </p:tgtEl>
                                      </p:cBhvr>
                                      <p:to x="100000" y="100000"/>
                                    </p:animScale>
                                    <p:animScale>
                                      <p:cBhvr>
                                        <p:cTn id="560" dur="26">
                                          <p:stCondLst>
                                            <p:cond delay="1808"/>
                                          </p:stCondLst>
                                        </p:cTn>
                                        <p:tgtEl>
                                          <p:spTgt spid="7"/>
                                        </p:tgtEl>
                                      </p:cBhvr>
                                      <p:to x="100000" y="95000"/>
                                    </p:animScale>
                                    <p:animScale>
                                      <p:cBhvr>
                                        <p:cTn id="561" dur="166" decel="50000">
                                          <p:stCondLst>
                                            <p:cond delay="1834"/>
                                          </p:stCondLst>
                                        </p:cTn>
                                        <p:tgtEl>
                                          <p:spTgt spid="7"/>
                                        </p:tgtEl>
                                      </p:cBhvr>
                                      <p:to x="100000" y="100000"/>
                                    </p:animScale>
                                  </p:childTnLst>
                                </p:cTn>
                              </p:par>
                            </p:childTnLst>
                          </p:cTn>
                        </p:par>
                      </p:childTnLst>
                    </p:cTn>
                  </p:par>
                  <p:par>
                    <p:cTn id="562" fill="hold">
                      <p:stCondLst>
                        <p:cond delay="indefinite"/>
                      </p:stCondLst>
                      <p:childTnLst>
                        <p:par>
                          <p:cTn id="563" fill="hold">
                            <p:stCondLst>
                              <p:cond delay="0"/>
                            </p:stCondLst>
                            <p:childTnLst>
                              <p:par>
                                <p:cTn id="564" presetID="2" presetClass="entr" presetSubtype="4" fill="hold" nodeType="clickEffect">
                                  <p:stCondLst>
                                    <p:cond delay="0"/>
                                  </p:stCondLst>
                                  <p:childTnLst>
                                    <p:set>
                                      <p:cBhvr>
                                        <p:cTn id="565" dur="1" fill="hold">
                                          <p:stCondLst>
                                            <p:cond delay="0"/>
                                          </p:stCondLst>
                                        </p:cTn>
                                        <p:tgtEl>
                                          <p:spTgt spid="70"/>
                                        </p:tgtEl>
                                        <p:attrNameLst>
                                          <p:attrName>style.visibility</p:attrName>
                                        </p:attrNameLst>
                                      </p:cBhvr>
                                      <p:to>
                                        <p:strVal val="visible"/>
                                      </p:to>
                                    </p:set>
                                    <p:anim calcmode="lin" valueType="num">
                                      <p:cBhvr additive="base">
                                        <p:cTn id="566" dur="500" fill="hold"/>
                                        <p:tgtEl>
                                          <p:spTgt spid="70"/>
                                        </p:tgtEl>
                                        <p:attrNameLst>
                                          <p:attrName>ppt_x</p:attrName>
                                        </p:attrNameLst>
                                      </p:cBhvr>
                                      <p:tavLst>
                                        <p:tav tm="0">
                                          <p:val>
                                            <p:strVal val="#ppt_x"/>
                                          </p:val>
                                        </p:tav>
                                        <p:tav tm="100000">
                                          <p:val>
                                            <p:strVal val="#ppt_x"/>
                                          </p:val>
                                        </p:tav>
                                      </p:tavLst>
                                    </p:anim>
                                    <p:anim calcmode="lin" valueType="num">
                                      <p:cBhvr additive="base">
                                        <p:cTn id="567"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par>
                    <p:cTn id="568" fill="hold">
                      <p:stCondLst>
                        <p:cond delay="indefinite"/>
                      </p:stCondLst>
                      <p:childTnLst>
                        <p:par>
                          <p:cTn id="569" fill="hold">
                            <p:stCondLst>
                              <p:cond delay="0"/>
                            </p:stCondLst>
                            <p:childTnLst>
                              <p:par>
                                <p:cTn id="570" presetID="2" presetClass="entr" presetSubtype="4" fill="hold" nodeType="clickEffect">
                                  <p:stCondLst>
                                    <p:cond delay="0"/>
                                  </p:stCondLst>
                                  <p:childTnLst>
                                    <p:set>
                                      <p:cBhvr>
                                        <p:cTn id="571" dur="1" fill="hold">
                                          <p:stCondLst>
                                            <p:cond delay="0"/>
                                          </p:stCondLst>
                                        </p:cTn>
                                        <p:tgtEl>
                                          <p:spTgt spid="72"/>
                                        </p:tgtEl>
                                        <p:attrNameLst>
                                          <p:attrName>style.visibility</p:attrName>
                                        </p:attrNameLst>
                                      </p:cBhvr>
                                      <p:to>
                                        <p:strVal val="visible"/>
                                      </p:to>
                                    </p:set>
                                    <p:anim calcmode="lin" valueType="num">
                                      <p:cBhvr additive="base">
                                        <p:cTn id="572" dur="500" fill="hold"/>
                                        <p:tgtEl>
                                          <p:spTgt spid="72"/>
                                        </p:tgtEl>
                                        <p:attrNameLst>
                                          <p:attrName>ppt_x</p:attrName>
                                        </p:attrNameLst>
                                      </p:cBhvr>
                                      <p:tavLst>
                                        <p:tav tm="0">
                                          <p:val>
                                            <p:strVal val="#ppt_x"/>
                                          </p:val>
                                        </p:tav>
                                        <p:tav tm="100000">
                                          <p:val>
                                            <p:strVal val="#ppt_x"/>
                                          </p:val>
                                        </p:tav>
                                      </p:tavLst>
                                    </p:anim>
                                    <p:anim calcmode="lin" valueType="num">
                                      <p:cBhvr additive="base">
                                        <p:cTn id="573"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par>
                    <p:cTn id="574" fill="hold">
                      <p:stCondLst>
                        <p:cond delay="indefinite"/>
                      </p:stCondLst>
                      <p:childTnLst>
                        <p:par>
                          <p:cTn id="575" fill="hold">
                            <p:stCondLst>
                              <p:cond delay="0"/>
                            </p:stCondLst>
                            <p:childTnLst>
                              <p:par>
                                <p:cTn id="576" presetID="26" presetClass="entr" presetSubtype="0" fill="hold" nodeType="clickEffect">
                                  <p:stCondLst>
                                    <p:cond delay="0"/>
                                  </p:stCondLst>
                                  <p:childTnLst>
                                    <p:set>
                                      <p:cBhvr>
                                        <p:cTn id="577" dur="1" fill="hold">
                                          <p:stCondLst>
                                            <p:cond delay="0"/>
                                          </p:stCondLst>
                                        </p:cTn>
                                        <p:tgtEl>
                                          <p:spTgt spid="72"/>
                                        </p:tgtEl>
                                        <p:attrNameLst>
                                          <p:attrName>style.visibility</p:attrName>
                                        </p:attrNameLst>
                                      </p:cBhvr>
                                      <p:to>
                                        <p:strVal val="visible"/>
                                      </p:to>
                                    </p:set>
                                    <p:animEffect transition="in" filter="wipe(down)">
                                      <p:cBhvr>
                                        <p:cTn id="578" dur="580">
                                          <p:stCondLst>
                                            <p:cond delay="0"/>
                                          </p:stCondLst>
                                        </p:cTn>
                                        <p:tgtEl>
                                          <p:spTgt spid="72"/>
                                        </p:tgtEl>
                                      </p:cBhvr>
                                    </p:animEffect>
                                    <p:anim calcmode="lin" valueType="num">
                                      <p:cBhvr>
                                        <p:cTn id="579"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80"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81"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82"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83"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84" dur="26">
                                          <p:stCondLst>
                                            <p:cond delay="650"/>
                                          </p:stCondLst>
                                        </p:cTn>
                                        <p:tgtEl>
                                          <p:spTgt spid="72"/>
                                        </p:tgtEl>
                                      </p:cBhvr>
                                      <p:to x="100000" y="60000"/>
                                    </p:animScale>
                                    <p:animScale>
                                      <p:cBhvr>
                                        <p:cTn id="585" dur="166" decel="50000">
                                          <p:stCondLst>
                                            <p:cond delay="676"/>
                                          </p:stCondLst>
                                        </p:cTn>
                                        <p:tgtEl>
                                          <p:spTgt spid="72"/>
                                        </p:tgtEl>
                                      </p:cBhvr>
                                      <p:to x="100000" y="100000"/>
                                    </p:animScale>
                                    <p:animScale>
                                      <p:cBhvr>
                                        <p:cTn id="586" dur="26">
                                          <p:stCondLst>
                                            <p:cond delay="1312"/>
                                          </p:stCondLst>
                                        </p:cTn>
                                        <p:tgtEl>
                                          <p:spTgt spid="72"/>
                                        </p:tgtEl>
                                      </p:cBhvr>
                                      <p:to x="100000" y="80000"/>
                                    </p:animScale>
                                    <p:animScale>
                                      <p:cBhvr>
                                        <p:cTn id="587" dur="166" decel="50000">
                                          <p:stCondLst>
                                            <p:cond delay="1338"/>
                                          </p:stCondLst>
                                        </p:cTn>
                                        <p:tgtEl>
                                          <p:spTgt spid="72"/>
                                        </p:tgtEl>
                                      </p:cBhvr>
                                      <p:to x="100000" y="100000"/>
                                    </p:animScale>
                                    <p:animScale>
                                      <p:cBhvr>
                                        <p:cTn id="588" dur="26">
                                          <p:stCondLst>
                                            <p:cond delay="1642"/>
                                          </p:stCondLst>
                                        </p:cTn>
                                        <p:tgtEl>
                                          <p:spTgt spid="72"/>
                                        </p:tgtEl>
                                      </p:cBhvr>
                                      <p:to x="100000" y="90000"/>
                                    </p:animScale>
                                    <p:animScale>
                                      <p:cBhvr>
                                        <p:cTn id="589" dur="166" decel="50000">
                                          <p:stCondLst>
                                            <p:cond delay="1668"/>
                                          </p:stCondLst>
                                        </p:cTn>
                                        <p:tgtEl>
                                          <p:spTgt spid="72"/>
                                        </p:tgtEl>
                                      </p:cBhvr>
                                      <p:to x="100000" y="100000"/>
                                    </p:animScale>
                                    <p:animScale>
                                      <p:cBhvr>
                                        <p:cTn id="590" dur="26">
                                          <p:stCondLst>
                                            <p:cond delay="1808"/>
                                          </p:stCondLst>
                                        </p:cTn>
                                        <p:tgtEl>
                                          <p:spTgt spid="72"/>
                                        </p:tgtEl>
                                      </p:cBhvr>
                                      <p:to x="100000" y="95000"/>
                                    </p:animScale>
                                    <p:animScale>
                                      <p:cBhvr>
                                        <p:cTn id="591" dur="166" decel="50000">
                                          <p:stCondLst>
                                            <p:cond delay="1834"/>
                                          </p:stCondLst>
                                        </p:cTn>
                                        <p:tgtEl>
                                          <p:spTgt spid="72"/>
                                        </p:tgtEl>
                                      </p:cBhvr>
                                      <p:to x="100000" y="100000"/>
                                    </p:animScale>
                                  </p:childTnLst>
                                </p:cTn>
                              </p:par>
                            </p:childTnLst>
                          </p:cTn>
                        </p:par>
                      </p:childTnLst>
                    </p:cTn>
                  </p:par>
                  <p:par>
                    <p:cTn id="592" fill="hold">
                      <p:stCondLst>
                        <p:cond delay="indefinite"/>
                      </p:stCondLst>
                      <p:childTnLst>
                        <p:par>
                          <p:cTn id="593" fill="hold">
                            <p:stCondLst>
                              <p:cond delay="0"/>
                            </p:stCondLst>
                            <p:childTnLst>
                              <p:par>
                                <p:cTn id="594" presetID="26" presetClass="entr" presetSubtype="0" fill="hold" nodeType="clickEffect">
                                  <p:stCondLst>
                                    <p:cond delay="0"/>
                                  </p:stCondLst>
                                  <p:childTnLst>
                                    <p:set>
                                      <p:cBhvr>
                                        <p:cTn id="595" dur="1" fill="hold">
                                          <p:stCondLst>
                                            <p:cond delay="0"/>
                                          </p:stCondLst>
                                        </p:cTn>
                                        <p:tgtEl>
                                          <p:spTgt spid="72"/>
                                        </p:tgtEl>
                                        <p:attrNameLst>
                                          <p:attrName>style.visibility</p:attrName>
                                        </p:attrNameLst>
                                      </p:cBhvr>
                                      <p:to>
                                        <p:strVal val="visible"/>
                                      </p:to>
                                    </p:set>
                                    <p:animEffect transition="in" filter="wipe(down)">
                                      <p:cBhvr>
                                        <p:cTn id="596" dur="580">
                                          <p:stCondLst>
                                            <p:cond delay="0"/>
                                          </p:stCondLst>
                                        </p:cTn>
                                        <p:tgtEl>
                                          <p:spTgt spid="72"/>
                                        </p:tgtEl>
                                      </p:cBhvr>
                                    </p:animEffect>
                                    <p:anim calcmode="lin" valueType="num">
                                      <p:cBhvr>
                                        <p:cTn id="597"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98"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99"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600"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601"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602" dur="26">
                                          <p:stCondLst>
                                            <p:cond delay="650"/>
                                          </p:stCondLst>
                                        </p:cTn>
                                        <p:tgtEl>
                                          <p:spTgt spid="72"/>
                                        </p:tgtEl>
                                      </p:cBhvr>
                                      <p:to x="100000" y="60000"/>
                                    </p:animScale>
                                    <p:animScale>
                                      <p:cBhvr>
                                        <p:cTn id="603" dur="166" decel="50000">
                                          <p:stCondLst>
                                            <p:cond delay="676"/>
                                          </p:stCondLst>
                                        </p:cTn>
                                        <p:tgtEl>
                                          <p:spTgt spid="72"/>
                                        </p:tgtEl>
                                      </p:cBhvr>
                                      <p:to x="100000" y="100000"/>
                                    </p:animScale>
                                    <p:animScale>
                                      <p:cBhvr>
                                        <p:cTn id="604" dur="26">
                                          <p:stCondLst>
                                            <p:cond delay="1312"/>
                                          </p:stCondLst>
                                        </p:cTn>
                                        <p:tgtEl>
                                          <p:spTgt spid="72"/>
                                        </p:tgtEl>
                                      </p:cBhvr>
                                      <p:to x="100000" y="80000"/>
                                    </p:animScale>
                                    <p:animScale>
                                      <p:cBhvr>
                                        <p:cTn id="605" dur="166" decel="50000">
                                          <p:stCondLst>
                                            <p:cond delay="1338"/>
                                          </p:stCondLst>
                                        </p:cTn>
                                        <p:tgtEl>
                                          <p:spTgt spid="72"/>
                                        </p:tgtEl>
                                      </p:cBhvr>
                                      <p:to x="100000" y="100000"/>
                                    </p:animScale>
                                    <p:animScale>
                                      <p:cBhvr>
                                        <p:cTn id="606" dur="26">
                                          <p:stCondLst>
                                            <p:cond delay="1642"/>
                                          </p:stCondLst>
                                        </p:cTn>
                                        <p:tgtEl>
                                          <p:spTgt spid="72"/>
                                        </p:tgtEl>
                                      </p:cBhvr>
                                      <p:to x="100000" y="90000"/>
                                    </p:animScale>
                                    <p:animScale>
                                      <p:cBhvr>
                                        <p:cTn id="607" dur="166" decel="50000">
                                          <p:stCondLst>
                                            <p:cond delay="1668"/>
                                          </p:stCondLst>
                                        </p:cTn>
                                        <p:tgtEl>
                                          <p:spTgt spid="72"/>
                                        </p:tgtEl>
                                      </p:cBhvr>
                                      <p:to x="100000" y="100000"/>
                                    </p:animScale>
                                    <p:animScale>
                                      <p:cBhvr>
                                        <p:cTn id="608" dur="26">
                                          <p:stCondLst>
                                            <p:cond delay="1808"/>
                                          </p:stCondLst>
                                        </p:cTn>
                                        <p:tgtEl>
                                          <p:spTgt spid="72"/>
                                        </p:tgtEl>
                                      </p:cBhvr>
                                      <p:to x="100000" y="95000"/>
                                    </p:animScale>
                                    <p:animScale>
                                      <p:cBhvr>
                                        <p:cTn id="609" dur="166" decel="50000">
                                          <p:stCondLst>
                                            <p:cond delay="1834"/>
                                          </p:stCondLst>
                                        </p:cTn>
                                        <p:tgtEl>
                                          <p:spTgt spid="72"/>
                                        </p:tgtEl>
                                      </p:cBhvr>
                                      <p:to x="100000" y="100000"/>
                                    </p:animScale>
                                  </p:childTnLst>
                                </p:cTn>
                              </p:par>
                            </p:childTnLst>
                          </p:cTn>
                        </p:par>
                      </p:childTnLst>
                    </p:cTn>
                  </p:par>
                  <p:par>
                    <p:cTn id="610" fill="hold">
                      <p:stCondLst>
                        <p:cond delay="indefinite"/>
                      </p:stCondLst>
                      <p:childTnLst>
                        <p:par>
                          <p:cTn id="611" fill="hold">
                            <p:stCondLst>
                              <p:cond delay="0"/>
                            </p:stCondLst>
                            <p:childTnLst>
                              <p:par>
                                <p:cTn id="612" presetID="26" presetClass="entr" presetSubtype="0" fill="hold" nodeType="clickEffect">
                                  <p:stCondLst>
                                    <p:cond delay="0"/>
                                  </p:stCondLst>
                                  <p:childTnLst>
                                    <p:set>
                                      <p:cBhvr>
                                        <p:cTn id="613" dur="1" fill="hold">
                                          <p:stCondLst>
                                            <p:cond delay="0"/>
                                          </p:stCondLst>
                                        </p:cTn>
                                        <p:tgtEl>
                                          <p:spTgt spid="7"/>
                                        </p:tgtEl>
                                        <p:attrNameLst>
                                          <p:attrName>style.visibility</p:attrName>
                                        </p:attrNameLst>
                                      </p:cBhvr>
                                      <p:to>
                                        <p:strVal val="visible"/>
                                      </p:to>
                                    </p:set>
                                    <p:animEffect transition="in" filter="wipe(down)">
                                      <p:cBhvr>
                                        <p:cTn id="614" dur="580">
                                          <p:stCondLst>
                                            <p:cond delay="0"/>
                                          </p:stCondLst>
                                        </p:cTn>
                                        <p:tgtEl>
                                          <p:spTgt spid="7"/>
                                        </p:tgtEl>
                                      </p:cBhvr>
                                    </p:animEffect>
                                    <p:anim calcmode="lin" valueType="num">
                                      <p:cBhvr>
                                        <p:cTn id="61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61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61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61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61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620" dur="26">
                                          <p:stCondLst>
                                            <p:cond delay="650"/>
                                          </p:stCondLst>
                                        </p:cTn>
                                        <p:tgtEl>
                                          <p:spTgt spid="7"/>
                                        </p:tgtEl>
                                      </p:cBhvr>
                                      <p:to x="100000" y="60000"/>
                                    </p:animScale>
                                    <p:animScale>
                                      <p:cBhvr>
                                        <p:cTn id="621" dur="166" decel="50000">
                                          <p:stCondLst>
                                            <p:cond delay="676"/>
                                          </p:stCondLst>
                                        </p:cTn>
                                        <p:tgtEl>
                                          <p:spTgt spid="7"/>
                                        </p:tgtEl>
                                      </p:cBhvr>
                                      <p:to x="100000" y="100000"/>
                                    </p:animScale>
                                    <p:animScale>
                                      <p:cBhvr>
                                        <p:cTn id="622" dur="26">
                                          <p:stCondLst>
                                            <p:cond delay="1312"/>
                                          </p:stCondLst>
                                        </p:cTn>
                                        <p:tgtEl>
                                          <p:spTgt spid="7"/>
                                        </p:tgtEl>
                                      </p:cBhvr>
                                      <p:to x="100000" y="80000"/>
                                    </p:animScale>
                                    <p:animScale>
                                      <p:cBhvr>
                                        <p:cTn id="623" dur="166" decel="50000">
                                          <p:stCondLst>
                                            <p:cond delay="1338"/>
                                          </p:stCondLst>
                                        </p:cTn>
                                        <p:tgtEl>
                                          <p:spTgt spid="7"/>
                                        </p:tgtEl>
                                      </p:cBhvr>
                                      <p:to x="100000" y="100000"/>
                                    </p:animScale>
                                    <p:animScale>
                                      <p:cBhvr>
                                        <p:cTn id="624" dur="26">
                                          <p:stCondLst>
                                            <p:cond delay="1642"/>
                                          </p:stCondLst>
                                        </p:cTn>
                                        <p:tgtEl>
                                          <p:spTgt spid="7"/>
                                        </p:tgtEl>
                                      </p:cBhvr>
                                      <p:to x="100000" y="90000"/>
                                    </p:animScale>
                                    <p:animScale>
                                      <p:cBhvr>
                                        <p:cTn id="625" dur="166" decel="50000">
                                          <p:stCondLst>
                                            <p:cond delay="1668"/>
                                          </p:stCondLst>
                                        </p:cTn>
                                        <p:tgtEl>
                                          <p:spTgt spid="7"/>
                                        </p:tgtEl>
                                      </p:cBhvr>
                                      <p:to x="100000" y="100000"/>
                                    </p:animScale>
                                    <p:animScale>
                                      <p:cBhvr>
                                        <p:cTn id="626" dur="26">
                                          <p:stCondLst>
                                            <p:cond delay="1808"/>
                                          </p:stCondLst>
                                        </p:cTn>
                                        <p:tgtEl>
                                          <p:spTgt spid="7"/>
                                        </p:tgtEl>
                                      </p:cBhvr>
                                      <p:to x="100000" y="95000"/>
                                    </p:animScale>
                                    <p:animScale>
                                      <p:cBhvr>
                                        <p:cTn id="627" dur="166" decel="50000">
                                          <p:stCondLst>
                                            <p:cond delay="1834"/>
                                          </p:stCondLst>
                                        </p:cTn>
                                        <p:tgtEl>
                                          <p:spTgt spid="7"/>
                                        </p:tgtEl>
                                      </p:cBhvr>
                                      <p:to x="100000" y="100000"/>
                                    </p:animScale>
                                  </p:childTnLst>
                                </p:cTn>
                              </p:par>
                            </p:childTnLst>
                          </p:cTn>
                        </p:par>
                      </p:childTnLst>
                    </p:cTn>
                  </p:par>
                  <p:par>
                    <p:cTn id="628" fill="hold">
                      <p:stCondLst>
                        <p:cond delay="indefinite"/>
                      </p:stCondLst>
                      <p:childTnLst>
                        <p:par>
                          <p:cTn id="629" fill="hold">
                            <p:stCondLst>
                              <p:cond delay="0"/>
                            </p:stCondLst>
                            <p:childTnLst>
                              <p:par>
                                <p:cTn id="630" presetID="2" presetClass="entr" presetSubtype="4" fill="hold" nodeType="clickEffect">
                                  <p:stCondLst>
                                    <p:cond delay="0"/>
                                  </p:stCondLst>
                                  <p:childTnLst>
                                    <p:set>
                                      <p:cBhvr>
                                        <p:cTn id="631" dur="1" fill="hold">
                                          <p:stCondLst>
                                            <p:cond delay="0"/>
                                          </p:stCondLst>
                                        </p:cTn>
                                        <p:tgtEl>
                                          <p:spTgt spid="74"/>
                                        </p:tgtEl>
                                        <p:attrNameLst>
                                          <p:attrName>style.visibility</p:attrName>
                                        </p:attrNameLst>
                                      </p:cBhvr>
                                      <p:to>
                                        <p:strVal val="visible"/>
                                      </p:to>
                                    </p:set>
                                    <p:anim calcmode="lin" valueType="num">
                                      <p:cBhvr additive="base">
                                        <p:cTn id="632" dur="500" fill="hold"/>
                                        <p:tgtEl>
                                          <p:spTgt spid="74"/>
                                        </p:tgtEl>
                                        <p:attrNameLst>
                                          <p:attrName>ppt_x</p:attrName>
                                        </p:attrNameLst>
                                      </p:cBhvr>
                                      <p:tavLst>
                                        <p:tav tm="0">
                                          <p:val>
                                            <p:strVal val="#ppt_x"/>
                                          </p:val>
                                        </p:tav>
                                        <p:tav tm="100000">
                                          <p:val>
                                            <p:strVal val="#ppt_x"/>
                                          </p:val>
                                        </p:tav>
                                      </p:tavLst>
                                    </p:anim>
                                    <p:anim calcmode="lin" valueType="num">
                                      <p:cBhvr additive="base">
                                        <p:cTn id="633"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par>
                    <p:cTn id="634" fill="hold">
                      <p:stCondLst>
                        <p:cond delay="indefinite"/>
                      </p:stCondLst>
                      <p:childTnLst>
                        <p:par>
                          <p:cTn id="635" fill="hold">
                            <p:stCondLst>
                              <p:cond delay="0"/>
                            </p:stCondLst>
                            <p:childTnLst>
                              <p:par>
                                <p:cTn id="636" presetID="2" presetClass="entr" presetSubtype="4" fill="hold" nodeType="clickEffect">
                                  <p:stCondLst>
                                    <p:cond delay="0"/>
                                  </p:stCondLst>
                                  <p:childTnLst>
                                    <p:set>
                                      <p:cBhvr>
                                        <p:cTn id="637" dur="1" fill="hold">
                                          <p:stCondLst>
                                            <p:cond delay="0"/>
                                          </p:stCondLst>
                                        </p:cTn>
                                        <p:tgtEl>
                                          <p:spTgt spid="77"/>
                                        </p:tgtEl>
                                        <p:attrNameLst>
                                          <p:attrName>style.visibility</p:attrName>
                                        </p:attrNameLst>
                                      </p:cBhvr>
                                      <p:to>
                                        <p:strVal val="visible"/>
                                      </p:to>
                                    </p:set>
                                    <p:anim calcmode="lin" valueType="num">
                                      <p:cBhvr additive="base">
                                        <p:cTn id="638" dur="500" fill="hold"/>
                                        <p:tgtEl>
                                          <p:spTgt spid="77"/>
                                        </p:tgtEl>
                                        <p:attrNameLst>
                                          <p:attrName>ppt_x</p:attrName>
                                        </p:attrNameLst>
                                      </p:cBhvr>
                                      <p:tavLst>
                                        <p:tav tm="0">
                                          <p:val>
                                            <p:strVal val="#ppt_x"/>
                                          </p:val>
                                        </p:tav>
                                        <p:tav tm="100000">
                                          <p:val>
                                            <p:strVal val="#ppt_x"/>
                                          </p:val>
                                        </p:tav>
                                      </p:tavLst>
                                    </p:anim>
                                    <p:anim calcmode="lin" valueType="num">
                                      <p:cBhvr additive="base">
                                        <p:cTn id="639" dur="500" fill="hold"/>
                                        <p:tgtEl>
                                          <p:spTgt spid="77"/>
                                        </p:tgtEl>
                                        <p:attrNameLst>
                                          <p:attrName>ppt_y</p:attrName>
                                        </p:attrNameLst>
                                      </p:cBhvr>
                                      <p:tavLst>
                                        <p:tav tm="0">
                                          <p:val>
                                            <p:strVal val="1+#ppt_h/2"/>
                                          </p:val>
                                        </p:tav>
                                        <p:tav tm="100000">
                                          <p:val>
                                            <p:strVal val="#ppt_y"/>
                                          </p:val>
                                        </p:tav>
                                      </p:tavLst>
                                    </p:anim>
                                  </p:childTnLst>
                                </p:cTn>
                              </p:par>
                            </p:childTnLst>
                          </p:cTn>
                        </p:par>
                      </p:childTnLst>
                    </p:cTn>
                  </p:par>
                  <p:par>
                    <p:cTn id="640" fill="hold">
                      <p:stCondLst>
                        <p:cond delay="indefinite"/>
                      </p:stCondLst>
                      <p:childTnLst>
                        <p:par>
                          <p:cTn id="641" fill="hold">
                            <p:stCondLst>
                              <p:cond delay="0"/>
                            </p:stCondLst>
                            <p:childTnLst>
                              <p:par>
                                <p:cTn id="642" presetID="26" presetClass="entr" presetSubtype="0" fill="hold" nodeType="clickEffect">
                                  <p:stCondLst>
                                    <p:cond delay="0"/>
                                  </p:stCondLst>
                                  <p:childTnLst>
                                    <p:set>
                                      <p:cBhvr>
                                        <p:cTn id="643" dur="1" fill="hold">
                                          <p:stCondLst>
                                            <p:cond delay="0"/>
                                          </p:stCondLst>
                                        </p:cTn>
                                        <p:tgtEl>
                                          <p:spTgt spid="77"/>
                                        </p:tgtEl>
                                        <p:attrNameLst>
                                          <p:attrName>style.visibility</p:attrName>
                                        </p:attrNameLst>
                                      </p:cBhvr>
                                      <p:to>
                                        <p:strVal val="visible"/>
                                      </p:to>
                                    </p:set>
                                    <p:animEffect transition="in" filter="wipe(down)">
                                      <p:cBhvr>
                                        <p:cTn id="644" dur="580">
                                          <p:stCondLst>
                                            <p:cond delay="0"/>
                                          </p:stCondLst>
                                        </p:cTn>
                                        <p:tgtEl>
                                          <p:spTgt spid="77"/>
                                        </p:tgtEl>
                                      </p:cBhvr>
                                    </p:animEffect>
                                    <p:anim calcmode="lin" valueType="num">
                                      <p:cBhvr>
                                        <p:cTn id="645" dur="1822" tmFilter="0,0; 0.14,0.36; 0.43,0.73; 0.71,0.91; 1.0,1.0">
                                          <p:stCondLst>
                                            <p:cond delay="0"/>
                                          </p:stCondLst>
                                        </p:cTn>
                                        <p:tgtEl>
                                          <p:spTgt spid="77"/>
                                        </p:tgtEl>
                                        <p:attrNameLst>
                                          <p:attrName>ppt_x</p:attrName>
                                        </p:attrNameLst>
                                      </p:cBhvr>
                                      <p:tavLst>
                                        <p:tav tm="0">
                                          <p:val>
                                            <p:strVal val="#ppt_x-0.25"/>
                                          </p:val>
                                        </p:tav>
                                        <p:tav tm="100000">
                                          <p:val>
                                            <p:strVal val="#ppt_x"/>
                                          </p:val>
                                        </p:tav>
                                      </p:tavLst>
                                    </p:anim>
                                    <p:anim calcmode="lin" valueType="num">
                                      <p:cBhvr>
                                        <p:cTn id="646" dur="664" tmFilter="0.0,0.0; 0.25,0.07; 0.50,0.2; 0.75,0.467; 1.0,1.0">
                                          <p:stCondLst>
                                            <p:cond delay="0"/>
                                          </p:stCondLst>
                                        </p:cTn>
                                        <p:tgtEl>
                                          <p:spTgt spid="77"/>
                                        </p:tgtEl>
                                        <p:attrNameLst>
                                          <p:attrName>ppt_y</p:attrName>
                                        </p:attrNameLst>
                                      </p:cBhvr>
                                      <p:tavLst>
                                        <p:tav tm="0" fmla="#ppt_y-sin(pi*$)/3">
                                          <p:val>
                                            <p:fltVal val="0.5"/>
                                          </p:val>
                                        </p:tav>
                                        <p:tav tm="100000">
                                          <p:val>
                                            <p:fltVal val="1"/>
                                          </p:val>
                                        </p:tav>
                                      </p:tavLst>
                                    </p:anim>
                                    <p:anim calcmode="lin" valueType="num">
                                      <p:cBhvr>
                                        <p:cTn id="647" dur="664" tmFilter="0, 0; 0.125,0.2665; 0.25,0.4; 0.375,0.465; 0.5,0.5;  0.625,0.535; 0.75,0.6; 0.875,0.7335; 1,1">
                                          <p:stCondLst>
                                            <p:cond delay="664"/>
                                          </p:stCondLst>
                                        </p:cTn>
                                        <p:tgtEl>
                                          <p:spTgt spid="77"/>
                                        </p:tgtEl>
                                        <p:attrNameLst>
                                          <p:attrName>ppt_y</p:attrName>
                                        </p:attrNameLst>
                                      </p:cBhvr>
                                      <p:tavLst>
                                        <p:tav tm="0" fmla="#ppt_y-sin(pi*$)/9">
                                          <p:val>
                                            <p:fltVal val="0"/>
                                          </p:val>
                                        </p:tav>
                                        <p:tav tm="100000">
                                          <p:val>
                                            <p:fltVal val="1"/>
                                          </p:val>
                                        </p:tav>
                                      </p:tavLst>
                                    </p:anim>
                                    <p:anim calcmode="lin" valueType="num">
                                      <p:cBhvr>
                                        <p:cTn id="648" dur="332" tmFilter="0, 0; 0.125,0.2665; 0.25,0.4; 0.375,0.465; 0.5,0.5;  0.625,0.535; 0.75,0.6; 0.875,0.7335; 1,1">
                                          <p:stCondLst>
                                            <p:cond delay="1324"/>
                                          </p:stCondLst>
                                        </p:cTn>
                                        <p:tgtEl>
                                          <p:spTgt spid="77"/>
                                        </p:tgtEl>
                                        <p:attrNameLst>
                                          <p:attrName>ppt_y</p:attrName>
                                        </p:attrNameLst>
                                      </p:cBhvr>
                                      <p:tavLst>
                                        <p:tav tm="0" fmla="#ppt_y-sin(pi*$)/27">
                                          <p:val>
                                            <p:fltVal val="0"/>
                                          </p:val>
                                        </p:tav>
                                        <p:tav tm="100000">
                                          <p:val>
                                            <p:fltVal val="1"/>
                                          </p:val>
                                        </p:tav>
                                      </p:tavLst>
                                    </p:anim>
                                    <p:anim calcmode="lin" valueType="num">
                                      <p:cBhvr>
                                        <p:cTn id="649" dur="164" tmFilter="0, 0; 0.125,0.2665; 0.25,0.4; 0.375,0.465; 0.5,0.5;  0.625,0.535; 0.75,0.6; 0.875,0.7335; 1,1">
                                          <p:stCondLst>
                                            <p:cond delay="1656"/>
                                          </p:stCondLst>
                                        </p:cTn>
                                        <p:tgtEl>
                                          <p:spTgt spid="77"/>
                                        </p:tgtEl>
                                        <p:attrNameLst>
                                          <p:attrName>ppt_y</p:attrName>
                                        </p:attrNameLst>
                                      </p:cBhvr>
                                      <p:tavLst>
                                        <p:tav tm="0" fmla="#ppt_y-sin(pi*$)/81">
                                          <p:val>
                                            <p:fltVal val="0"/>
                                          </p:val>
                                        </p:tav>
                                        <p:tav tm="100000">
                                          <p:val>
                                            <p:fltVal val="1"/>
                                          </p:val>
                                        </p:tav>
                                      </p:tavLst>
                                    </p:anim>
                                    <p:animScale>
                                      <p:cBhvr>
                                        <p:cTn id="650" dur="26">
                                          <p:stCondLst>
                                            <p:cond delay="650"/>
                                          </p:stCondLst>
                                        </p:cTn>
                                        <p:tgtEl>
                                          <p:spTgt spid="77"/>
                                        </p:tgtEl>
                                      </p:cBhvr>
                                      <p:to x="100000" y="60000"/>
                                    </p:animScale>
                                    <p:animScale>
                                      <p:cBhvr>
                                        <p:cTn id="651" dur="166" decel="50000">
                                          <p:stCondLst>
                                            <p:cond delay="676"/>
                                          </p:stCondLst>
                                        </p:cTn>
                                        <p:tgtEl>
                                          <p:spTgt spid="77"/>
                                        </p:tgtEl>
                                      </p:cBhvr>
                                      <p:to x="100000" y="100000"/>
                                    </p:animScale>
                                    <p:animScale>
                                      <p:cBhvr>
                                        <p:cTn id="652" dur="26">
                                          <p:stCondLst>
                                            <p:cond delay="1312"/>
                                          </p:stCondLst>
                                        </p:cTn>
                                        <p:tgtEl>
                                          <p:spTgt spid="77"/>
                                        </p:tgtEl>
                                      </p:cBhvr>
                                      <p:to x="100000" y="80000"/>
                                    </p:animScale>
                                    <p:animScale>
                                      <p:cBhvr>
                                        <p:cTn id="653" dur="166" decel="50000">
                                          <p:stCondLst>
                                            <p:cond delay="1338"/>
                                          </p:stCondLst>
                                        </p:cTn>
                                        <p:tgtEl>
                                          <p:spTgt spid="77"/>
                                        </p:tgtEl>
                                      </p:cBhvr>
                                      <p:to x="100000" y="100000"/>
                                    </p:animScale>
                                    <p:animScale>
                                      <p:cBhvr>
                                        <p:cTn id="654" dur="26">
                                          <p:stCondLst>
                                            <p:cond delay="1642"/>
                                          </p:stCondLst>
                                        </p:cTn>
                                        <p:tgtEl>
                                          <p:spTgt spid="77"/>
                                        </p:tgtEl>
                                      </p:cBhvr>
                                      <p:to x="100000" y="90000"/>
                                    </p:animScale>
                                    <p:animScale>
                                      <p:cBhvr>
                                        <p:cTn id="655" dur="166" decel="50000">
                                          <p:stCondLst>
                                            <p:cond delay="1668"/>
                                          </p:stCondLst>
                                        </p:cTn>
                                        <p:tgtEl>
                                          <p:spTgt spid="77"/>
                                        </p:tgtEl>
                                      </p:cBhvr>
                                      <p:to x="100000" y="100000"/>
                                    </p:animScale>
                                    <p:animScale>
                                      <p:cBhvr>
                                        <p:cTn id="656" dur="26">
                                          <p:stCondLst>
                                            <p:cond delay="1808"/>
                                          </p:stCondLst>
                                        </p:cTn>
                                        <p:tgtEl>
                                          <p:spTgt spid="77"/>
                                        </p:tgtEl>
                                      </p:cBhvr>
                                      <p:to x="100000" y="95000"/>
                                    </p:animScale>
                                    <p:animScale>
                                      <p:cBhvr>
                                        <p:cTn id="657" dur="166" decel="50000">
                                          <p:stCondLst>
                                            <p:cond delay="1834"/>
                                          </p:stCondLst>
                                        </p:cTn>
                                        <p:tgtEl>
                                          <p:spTgt spid="77"/>
                                        </p:tgtEl>
                                      </p:cBhvr>
                                      <p:to x="100000" y="100000"/>
                                    </p:animScale>
                                  </p:childTnLst>
                                </p:cTn>
                              </p:par>
                            </p:childTnLst>
                          </p:cTn>
                        </p:par>
                      </p:childTnLst>
                    </p:cTn>
                  </p:par>
                  <p:par>
                    <p:cTn id="658" fill="hold">
                      <p:stCondLst>
                        <p:cond delay="indefinite"/>
                      </p:stCondLst>
                      <p:childTnLst>
                        <p:par>
                          <p:cTn id="659" fill="hold">
                            <p:stCondLst>
                              <p:cond delay="0"/>
                            </p:stCondLst>
                            <p:childTnLst>
                              <p:par>
                                <p:cTn id="660" presetID="26" presetClass="entr" presetSubtype="0" fill="hold" nodeType="clickEffect">
                                  <p:stCondLst>
                                    <p:cond delay="0"/>
                                  </p:stCondLst>
                                  <p:childTnLst>
                                    <p:set>
                                      <p:cBhvr>
                                        <p:cTn id="661" dur="1" fill="hold">
                                          <p:stCondLst>
                                            <p:cond delay="0"/>
                                          </p:stCondLst>
                                        </p:cTn>
                                        <p:tgtEl>
                                          <p:spTgt spid="77"/>
                                        </p:tgtEl>
                                        <p:attrNameLst>
                                          <p:attrName>style.visibility</p:attrName>
                                        </p:attrNameLst>
                                      </p:cBhvr>
                                      <p:to>
                                        <p:strVal val="visible"/>
                                      </p:to>
                                    </p:set>
                                    <p:animEffect transition="in" filter="wipe(down)">
                                      <p:cBhvr>
                                        <p:cTn id="662" dur="580">
                                          <p:stCondLst>
                                            <p:cond delay="0"/>
                                          </p:stCondLst>
                                        </p:cTn>
                                        <p:tgtEl>
                                          <p:spTgt spid="77"/>
                                        </p:tgtEl>
                                      </p:cBhvr>
                                    </p:animEffect>
                                    <p:anim calcmode="lin" valueType="num">
                                      <p:cBhvr>
                                        <p:cTn id="663" dur="1822" tmFilter="0,0; 0.14,0.36; 0.43,0.73; 0.71,0.91; 1.0,1.0">
                                          <p:stCondLst>
                                            <p:cond delay="0"/>
                                          </p:stCondLst>
                                        </p:cTn>
                                        <p:tgtEl>
                                          <p:spTgt spid="77"/>
                                        </p:tgtEl>
                                        <p:attrNameLst>
                                          <p:attrName>ppt_x</p:attrName>
                                        </p:attrNameLst>
                                      </p:cBhvr>
                                      <p:tavLst>
                                        <p:tav tm="0">
                                          <p:val>
                                            <p:strVal val="#ppt_x-0.25"/>
                                          </p:val>
                                        </p:tav>
                                        <p:tav tm="100000">
                                          <p:val>
                                            <p:strVal val="#ppt_x"/>
                                          </p:val>
                                        </p:tav>
                                      </p:tavLst>
                                    </p:anim>
                                    <p:anim calcmode="lin" valueType="num">
                                      <p:cBhvr>
                                        <p:cTn id="664" dur="664" tmFilter="0.0,0.0; 0.25,0.07; 0.50,0.2; 0.75,0.467; 1.0,1.0">
                                          <p:stCondLst>
                                            <p:cond delay="0"/>
                                          </p:stCondLst>
                                        </p:cTn>
                                        <p:tgtEl>
                                          <p:spTgt spid="77"/>
                                        </p:tgtEl>
                                        <p:attrNameLst>
                                          <p:attrName>ppt_y</p:attrName>
                                        </p:attrNameLst>
                                      </p:cBhvr>
                                      <p:tavLst>
                                        <p:tav tm="0" fmla="#ppt_y-sin(pi*$)/3">
                                          <p:val>
                                            <p:fltVal val="0.5"/>
                                          </p:val>
                                        </p:tav>
                                        <p:tav tm="100000">
                                          <p:val>
                                            <p:fltVal val="1"/>
                                          </p:val>
                                        </p:tav>
                                      </p:tavLst>
                                    </p:anim>
                                    <p:anim calcmode="lin" valueType="num">
                                      <p:cBhvr>
                                        <p:cTn id="665" dur="664" tmFilter="0, 0; 0.125,0.2665; 0.25,0.4; 0.375,0.465; 0.5,0.5;  0.625,0.535; 0.75,0.6; 0.875,0.7335; 1,1">
                                          <p:stCondLst>
                                            <p:cond delay="664"/>
                                          </p:stCondLst>
                                        </p:cTn>
                                        <p:tgtEl>
                                          <p:spTgt spid="77"/>
                                        </p:tgtEl>
                                        <p:attrNameLst>
                                          <p:attrName>ppt_y</p:attrName>
                                        </p:attrNameLst>
                                      </p:cBhvr>
                                      <p:tavLst>
                                        <p:tav tm="0" fmla="#ppt_y-sin(pi*$)/9">
                                          <p:val>
                                            <p:fltVal val="0"/>
                                          </p:val>
                                        </p:tav>
                                        <p:tav tm="100000">
                                          <p:val>
                                            <p:fltVal val="1"/>
                                          </p:val>
                                        </p:tav>
                                      </p:tavLst>
                                    </p:anim>
                                    <p:anim calcmode="lin" valueType="num">
                                      <p:cBhvr>
                                        <p:cTn id="666" dur="332" tmFilter="0, 0; 0.125,0.2665; 0.25,0.4; 0.375,0.465; 0.5,0.5;  0.625,0.535; 0.75,0.6; 0.875,0.7335; 1,1">
                                          <p:stCondLst>
                                            <p:cond delay="1324"/>
                                          </p:stCondLst>
                                        </p:cTn>
                                        <p:tgtEl>
                                          <p:spTgt spid="77"/>
                                        </p:tgtEl>
                                        <p:attrNameLst>
                                          <p:attrName>ppt_y</p:attrName>
                                        </p:attrNameLst>
                                      </p:cBhvr>
                                      <p:tavLst>
                                        <p:tav tm="0" fmla="#ppt_y-sin(pi*$)/27">
                                          <p:val>
                                            <p:fltVal val="0"/>
                                          </p:val>
                                        </p:tav>
                                        <p:tav tm="100000">
                                          <p:val>
                                            <p:fltVal val="1"/>
                                          </p:val>
                                        </p:tav>
                                      </p:tavLst>
                                    </p:anim>
                                    <p:anim calcmode="lin" valueType="num">
                                      <p:cBhvr>
                                        <p:cTn id="667" dur="164" tmFilter="0, 0; 0.125,0.2665; 0.25,0.4; 0.375,0.465; 0.5,0.5;  0.625,0.535; 0.75,0.6; 0.875,0.7335; 1,1">
                                          <p:stCondLst>
                                            <p:cond delay="1656"/>
                                          </p:stCondLst>
                                        </p:cTn>
                                        <p:tgtEl>
                                          <p:spTgt spid="77"/>
                                        </p:tgtEl>
                                        <p:attrNameLst>
                                          <p:attrName>ppt_y</p:attrName>
                                        </p:attrNameLst>
                                      </p:cBhvr>
                                      <p:tavLst>
                                        <p:tav tm="0" fmla="#ppt_y-sin(pi*$)/81">
                                          <p:val>
                                            <p:fltVal val="0"/>
                                          </p:val>
                                        </p:tav>
                                        <p:tav tm="100000">
                                          <p:val>
                                            <p:fltVal val="1"/>
                                          </p:val>
                                        </p:tav>
                                      </p:tavLst>
                                    </p:anim>
                                    <p:animScale>
                                      <p:cBhvr>
                                        <p:cTn id="668" dur="26">
                                          <p:stCondLst>
                                            <p:cond delay="650"/>
                                          </p:stCondLst>
                                        </p:cTn>
                                        <p:tgtEl>
                                          <p:spTgt spid="77"/>
                                        </p:tgtEl>
                                      </p:cBhvr>
                                      <p:to x="100000" y="60000"/>
                                    </p:animScale>
                                    <p:animScale>
                                      <p:cBhvr>
                                        <p:cTn id="669" dur="166" decel="50000">
                                          <p:stCondLst>
                                            <p:cond delay="676"/>
                                          </p:stCondLst>
                                        </p:cTn>
                                        <p:tgtEl>
                                          <p:spTgt spid="77"/>
                                        </p:tgtEl>
                                      </p:cBhvr>
                                      <p:to x="100000" y="100000"/>
                                    </p:animScale>
                                    <p:animScale>
                                      <p:cBhvr>
                                        <p:cTn id="670" dur="26">
                                          <p:stCondLst>
                                            <p:cond delay="1312"/>
                                          </p:stCondLst>
                                        </p:cTn>
                                        <p:tgtEl>
                                          <p:spTgt spid="77"/>
                                        </p:tgtEl>
                                      </p:cBhvr>
                                      <p:to x="100000" y="80000"/>
                                    </p:animScale>
                                    <p:animScale>
                                      <p:cBhvr>
                                        <p:cTn id="671" dur="166" decel="50000">
                                          <p:stCondLst>
                                            <p:cond delay="1338"/>
                                          </p:stCondLst>
                                        </p:cTn>
                                        <p:tgtEl>
                                          <p:spTgt spid="77"/>
                                        </p:tgtEl>
                                      </p:cBhvr>
                                      <p:to x="100000" y="100000"/>
                                    </p:animScale>
                                    <p:animScale>
                                      <p:cBhvr>
                                        <p:cTn id="672" dur="26">
                                          <p:stCondLst>
                                            <p:cond delay="1642"/>
                                          </p:stCondLst>
                                        </p:cTn>
                                        <p:tgtEl>
                                          <p:spTgt spid="77"/>
                                        </p:tgtEl>
                                      </p:cBhvr>
                                      <p:to x="100000" y="90000"/>
                                    </p:animScale>
                                    <p:animScale>
                                      <p:cBhvr>
                                        <p:cTn id="673" dur="166" decel="50000">
                                          <p:stCondLst>
                                            <p:cond delay="1668"/>
                                          </p:stCondLst>
                                        </p:cTn>
                                        <p:tgtEl>
                                          <p:spTgt spid="77"/>
                                        </p:tgtEl>
                                      </p:cBhvr>
                                      <p:to x="100000" y="100000"/>
                                    </p:animScale>
                                    <p:animScale>
                                      <p:cBhvr>
                                        <p:cTn id="674" dur="26">
                                          <p:stCondLst>
                                            <p:cond delay="1808"/>
                                          </p:stCondLst>
                                        </p:cTn>
                                        <p:tgtEl>
                                          <p:spTgt spid="77"/>
                                        </p:tgtEl>
                                      </p:cBhvr>
                                      <p:to x="100000" y="95000"/>
                                    </p:animScale>
                                    <p:animScale>
                                      <p:cBhvr>
                                        <p:cTn id="675" dur="166" decel="50000">
                                          <p:stCondLst>
                                            <p:cond delay="1834"/>
                                          </p:stCondLst>
                                        </p:cTn>
                                        <p:tgtEl>
                                          <p:spTgt spid="77"/>
                                        </p:tgtEl>
                                      </p:cBhvr>
                                      <p:to x="100000" y="100000"/>
                                    </p:animScale>
                                  </p:childTnLst>
                                </p:cTn>
                              </p:par>
                            </p:childTnLst>
                          </p:cTn>
                        </p:par>
                      </p:childTnLst>
                    </p:cTn>
                  </p:par>
                  <p:par>
                    <p:cTn id="676" fill="hold">
                      <p:stCondLst>
                        <p:cond delay="indefinite"/>
                      </p:stCondLst>
                      <p:childTnLst>
                        <p:par>
                          <p:cTn id="677" fill="hold">
                            <p:stCondLst>
                              <p:cond delay="0"/>
                            </p:stCondLst>
                            <p:childTnLst>
                              <p:par>
                                <p:cTn id="678" presetID="26" presetClass="entr" presetSubtype="0" fill="hold" nodeType="clickEffect">
                                  <p:stCondLst>
                                    <p:cond delay="0"/>
                                  </p:stCondLst>
                                  <p:childTnLst>
                                    <p:set>
                                      <p:cBhvr>
                                        <p:cTn id="679" dur="1" fill="hold">
                                          <p:stCondLst>
                                            <p:cond delay="0"/>
                                          </p:stCondLst>
                                        </p:cTn>
                                        <p:tgtEl>
                                          <p:spTgt spid="7"/>
                                        </p:tgtEl>
                                        <p:attrNameLst>
                                          <p:attrName>style.visibility</p:attrName>
                                        </p:attrNameLst>
                                      </p:cBhvr>
                                      <p:to>
                                        <p:strVal val="visible"/>
                                      </p:to>
                                    </p:set>
                                    <p:animEffect transition="in" filter="wipe(down)">
                                      <p:cBhvr>
                                        <p:cTn id="680" dur="580">
                                          <p:stCondLst>
                                            <p:cond delay="0"/>
                                          </p:stCondLst>
                                        </p:cTn>
                                        <p:tgtEl>
                                          <p:spTgt spid="7"/>
                                        </p:tgtEl>
                                      </p:cBhvr>
                                    </p:animEffect>
                                    <p:anim calcmode="lin" valueType="num">
                                      <p:cBhvr>
                                        <p:cTn id="681"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682"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683"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684"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685"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686" dur="26">
                                          <p:stCondLst>
                                            <p:cond delay="650"/>
                                          </p:stCondLst>
                                        </p:cTn>
                                        <p:tgtEl>
                                          <p:spTgt spid="7"/>
                                        </p:tgtEl>
                                      </p:cBhvr>
                                      <p:to x="100000" y="60000"/>
                                    </p:animScale>
                                    <p:animScale>
                                      <p:cBhvr>
                                        <p:cTn id="687" dur="166" decel="50000">
                                          <p:stCondLst>
                                            <p:cond delay="676"/>
                                          </p:stCondLst>
                                        </p:cTn>
                                        <p:tgtEl>
                                          <p:spTgt spid="7"/>
                                        </p:tgtEl>
                                      </p:cBhvr>
                                      <p:to x="100000" y="100000"/>
                                    </p:animScale>
                                    <p:animScale>
                                      <p:cBhvr>
                                        <p:cTn id="688" dur="26">
                                          <p:stCondLst>
                                            <p:cond delay="1312"/>
                                          </p:stCondLst>
                                        </p:cTn>
                                        <p:tgtEl>
                                          <p:spTgt spid="7"/>
                                        </p:tgtEl>
                                      </p:cBhvr>
                                      <p:to x="100000" y="80000"/>
                                    </p:animScale>
                                    <p:animScale>
                                      <p:cBhvr>
                                        <p:cTn id="689" dur="166" decel="50000">
                                          <p:stCondLst>
                                            <p:cond delay="1338"/>
                                          </p:stCondLst>
                                        </p:cTn>
                                        <p:tgtEl>
                                          <p:spTgt spid="7"/>
                                        </p:tgtEl>
                                      </p:cBhvr>
                                      <p:to x="100000" y="100000"/>
                                    </p:animScale>
                                    <p:animScale>
                                      <p:cBhvr>
                                        <p:cTn id="690" dur="26">
                                          <p:stCondLst>
                                            <p:cond delay="1642"/>
                                          </p:stCondLst>
                                        </p:cTn>
                                        <p:tgtEl>
                                          <p:spTgt spid="7"/>
                                        </p:tgtEl>
                                      </p:cBhvr>
                                      <p:to x="100000" y="90000"/>
                                    </p:animScale>
                                    <p:animScale>
                                      <p:cBhvr>
                                        <p:cTn id="691" dur="166" decel="50000">
                                          <p:stCondLst>
                                            <p:cond delay="1668"/>
                                          </p:stCondLst>
                                        </p:cTn>
                                        <p:tgtEl>
                                          <p:spTgt spid="7"/>
                                        </p:tgtEl>
                                      </p:cBhvr>
                                      <p:to x="100000" y="100000"/>
                                    </p:animScale>
                                    <p:animScale>
                                      <p:cBhvr>
                                        <p:cTn id="692" dur="26">
                                          <p:stCondLst>
                                            <p:cond delay="1808"/>
                                          </p:stCondLst>
                                        </p:cTn>
                                        <p:tgtEl>
                                          <p:spTgt spid="7"/>
                                        </p:tgtEl>
                                      </p:cBhvr>
                                      <p:to x="100000" y="95000"/>
                                    </p:animScale>
                                    <p:animScale>
                                      <p:cBhvr>
                                        <p:cTn id="693" dur="166" decel="50000">
                                          <p:stCondLst>
                                            <p:cond delay="1834"/>
                                          </p:stCondLst>
                                        </p:cTn>
                                        <p:tgtEl>
                                          <p:spTgt spid="7"/>
                                        </p:tgtEl>
                                      </p:cBhvr>
                                      <p:to x="100000" y="100000"/>
                                    </p:animScale>
                                  </p:childTnLst>
                                </p:cTn>
                              </p:par>
                            </p:childTnLst>
                          </p:cTn>
                        </p:par>
                      </p:childTnLst>
                    </p:cTn>
                  </p:par>
                  <p:par>
                    <p:cTn id="694" fill="hold">
                      <p:stCondLst>
                        <p:cond delay="indefinite"/>
                      </p:stCondLst>
                      <p:childTnLst>
                        <p:par>
                          <p:cTn id="695" fill="hold">
                            <p:stCondLst>
                              <p:cond delay="0"/>
                            </p:stCondLst>
                            <p:childTnLst>
                              <p:par>
                                <p:cTn id="696" presetID="2" presetClass="entr" presetSubtype="4" fill="hold" nodeType="clickEffect">
                                  <p:stCondLst>
                                    <p:cond delay="0"/>
                                  </p:stCondLst>
                                  <p:childTnLst>
                                    <p:set>
                                      <p:cBhvr>
                                        <p:cTn id="697" dur="1" fill="hold">
                                          <p:stCondLst>
                                            <p:cond delay="0"/>
                                          </p:stCondLst>
                                        </p:cTn>
                                        <p:tgtEl>
                                          <p:spTgt spid="79"/>
                                        </p:tgtEl>
                                        <p:attrNameLst>
                                          <p:attrName>style.visibility</p:attrName>
                                        </p:attrNameLst>
                                      </p:cBhvr>
                                      <p:to>
                                        <p:strVal val="visible"/>
                                      </p:to>
                                    </p:set>
                                    <p:anim calcmode="lin" valueType="num">
                                      <p:cBhvr additive="base">
                                        <p:cTn id="698" dur="500" fill="hold"/>
                                        <p:tgtEl>
                                          <p:spTgt spid="79"/>
                                        </p:tgtEl>
                                        <p:attrNameLst>
                                          <p:attrName>ppt_x</p:attrName>
                                        </p:attrNameLst>
                                      </p:cBhvr>
                                      <p:tavLst>
                                        <p:tav tm="0">
                                          <p:val>
                                            <p:strVal val="#ppt_x"/>
                                          </p:val>
                                        </p:tav>
                                        <p:tav tm="100000">
                                          <p:val>
                                            <p:strVal val="#ppt_x"/>
                                          </p:val>
                                        </p:tav>
                                      </p:tavLst>
                                    </p:anim>
                                    <p:anim calcmode="lin" valueType="num">
                                      <p:cBhvr additive="base">
                                        <p:cTn id="699" dur="500" fill="hold"/>
                                        <p:tgtEl>
                                          <p:spTgt spid="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ABBCE0-E08C-4BBE-9FD2-E2B253D4D5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AF4030DF-B194-814F-BC13-0261F0872193}"/>
              </a:ext>
            </a:extLst>
          </p:cNvPr>
          <p:cNvSpPr>
            <a:spLocks noGrp="1"/>
          </p:cNvSpPr>
          <p:nvPr>
            <p:ph type="title"/>
          </p:nvPr>
        </p:nvSpPr>
        <p:spPr>
          <a:xfrm>
            <a:off x="581192" y="702156"/>
            <a:ext cx="11029616" cy="1188720"/>
          </a:xfrm>
        </p:spPr>
        <p:txBody>
          <a:bodyPr>
            <a:normAutofit/>
          </a:bodyPr>
          <a:lstStyle/>
          <a:p>
            <a:r>
              <a:rPr lang="en-US">
                <a:solidFill>
                  <a:schemeClr val="tx1">
                    <a:lumMod val="85000"/>
                    <a:lumOff val="15000"/>
                  </a:schemeClr>
                </a:solidFill>
              </a:rPr>
              <a:t>Learning Intentions</a:t>
            </a:r>
          </a:p>
        </p:txBody>
      </p:sp>
      <p:sp>
        <p:nvSpPr>
          <p:cNvPr id="13" name="Rectangle 12">
            <a:extLst>
              <a:ext uri="{FF2B5EF4-FFF2-40B4-BE49-F238E27FC236}">
                <a16:creationId xmlns:a16="http://schemas.microsoft.com/office/drawing/2014/main" id="{FF426BAC-43D6-468E-B6FF-167034D5CE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60727A"/>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14">
            <a:extLst>
              <a:ext uri="{FF2B5EF4-FFF2-40B4-BE49-F238E27FC236}">
                <a16:creationId xmlns:a16="http://schemas.microsoft.com/office/drawing/2014/main" id="{FB02D80E-5995-4C54-8387-5893C2C89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16">
            <a:extLst>
              <a:ext uri="{FF2B5EF4-FFF2-40B4-BE49-F238E27FC236}">
                <a16:creationId xmlns:a16="http://schemas.microsoft.com/office/drawing/2014/main" id="{896083C8-1401-4950-AF56-E2FAFE42D6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aphicFrame>
        <p:nvGraphicFramePr>
          <p:cNvPr id="6" name="Content Placeholder 2">
            <a:extLst>
              <a:ext uri="{FF2B5EF4-FFF2-40B4-BE49-F238E27FC236}">
                <a16:creationId xmlns:a16="http://schemas.microsoft.com/office/drawing/2014/main" id="{560877B6-5810-47C5-B41C-15099E634E29}"/>
              </a:ext>
            </a:extLst>
          </p:cNvPr>
          <p:cNvGraphicFramePr>
            <a:graphicFrameLocks noGrp="1"/>
          </p:cNvGraphicFramePr>
          <p:nvPr>
            <p:ph idx="1"/>
            <p:extLst>
              <p:ext uri="{D42A27DB-BD31-4B8C-83A1-F6EECF244321}">
                <p14:modId xmlns:p14="http://schemas.microsoft.com/office/powerpoint/2010/main" val="3214972394"/>
              </p:ext>
            </p:extLst>
          </p:nvPr>
        </p:nvGraphicFramePr>
        <p:xfrm>
          <a:off x="581025" y="2341563"/>
          <a:ext cx="11029950" cy="3814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84661427"/>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DDC3EF6-2EA5-44B3-94C7-9DDA67A12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1" name="Rectangle 10">
            <a:extLst>
              <a:ext uri="{FF2B5EF4-FFF2-40B4-BE49-F238E27FC236}">
                <a16:creationId xmlns:a16="http://schemas.microsoft.com/office/drawing/2014/main" id="{87925A9A-E9FA-496E-9C09-7C2845E006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12">
            <a:extLst>
              <a:ext uri="{FF2B5EF4-FFF2-40B4-BE49-F238E27FC236}">
                <a16:creationId xmlns:a16="http://schemas.microsoft.com/office/drawing/2014/main" id="{2073ABB4-E164-4CBF-ADFF-25552BB7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14">
            <a:extLst>
              <a:ext uri="{FF2B5EF4-FFF2-40B4-BE49-F238E27FC236}">
                <a16:creationId xmlns:a16="http://schemas.microsoft.com/office/drawing/2014/main" id="{1259A422-0023-4292-8200-E080556F3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B3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2413CA5-4739-4BC9-8BB3-B0A4928D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D80355D-7CD4-5543-828F-DE7E6A6864AC}"/>
              </a:ext>
            </a:extLst>
          </p:cNvPr>
          <p:cNvPicPr>
            <a:picLocks noChangeAspect="1"/>
          </p:cNvPicPr>
          <p:nvPr/>
        </p:nvPicPr>
        <p:blipFill>
          <a:blip r:embed="rId2"/>
          <a:stretch>
            <a:fillRect/>
          </a:stretch>
        </p:blipFill>
        <p:spPr>
          <a:xfrm>
            <a:off x="7907758" y="1819476"/>
            <a:ext cx="3524287" cy="2625594"/>
          </a:xfrm>
          <a:prstGeom prst="rect">
            <a:avLst/>
          </a:prstGeom>
        </p:spPr>
      </p:pic>
      <p:pic>
        <p:nvPicPr>
          <p:cNvPr id="5" name="Picture 4">
            <a:extLst>
              <a:ext uri="{FF2B5EF4-FFF2-40B4-BE49-F238E27FC236}">
                <a16:creationId xmlns:a16="http://schemas.microsoft.com/office/drawing/2014/main" id="{7E19A0C4-56FB-D84B-996C-091E9C525FEC}"/>
              </a:ext>
            </a:extLst>
          </p:cNvPr>
          <p:cNvPicPr>
            <a:picLocks noChangeAspect="1"/>
          </p:cNvPicPr>
          <p:nvPr/>
        </p:nvPicPr>
        <p:blipFill>
          <a:blip r:embed="rId3"/>
          <a:stretch>
            <a:fillRect/>
          </a:stretch>
        </p:blipFill>
        <p:spPr>
          <a:xfrm>
            <a:off x="9308192" y="4151494"/>
            <a:ext cx="851808" cy="255476"/>
          </a:xfrm>
          <a:prstGeom prst="rect">
            <a:avLst/>
          </a:prstGeom>
        </p:spPr>
      </p:pic>
      <p:pic>
        <p:nvPicPr>
          <p:cNvPr id="2" name="Picture 1">
            <a:extLst>
              <a:ext uri="{FF2B5EF4-FFF2-40B4-BE49-F238E27FC236}">
                <a16:creationId xmlns:a16="http://schemas.microsoft.com/office/drawing/2014/main" id="{ED7B89C5-C75E-1B4B-B71F-C655FCE03773}"/>
              </a:ext>
            </a:extLst>
          </p:cNvPr>
          <p:cNvPicPr>
            <a:picLocks noChangeAspect="1"/>
          </p:cNvPicPr>
          <p:nvPr/>
        </p:nvPicPr>
        <p:blipFill>
          <a:blip r:embed="rId4"/>
          <a:stretch>
            <a:fillRect/>
          </a:stretch>
        </p:blipFill>
        <p:spPr>
          <a:xfrm>
            <a:off x="622497" y="548640"/>
            <a:ext cx="7002319" cy="5598160"/>
          </a:xfrm>
          <a:prstGeom prst="rect">
            <a:avLst/>
          </a:prstGeom>
        </p:spPr>
      </p:pic>
    </p:spTree>
    <p:extLst>
      <p:ext uri="{BB962C8B-B14F-4D97-AF65-F5344CB8AC3E}">
        <p14:creationId xmlns:p14="http://schemas.microsoft.com/office/powerpoint/2010/main" val="3806427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15ED0F9-E5D5-FC1D-325C-B68D34240E03}"/>
              </a:ext>
            </a:extLst>
          </p:cNvPr>
          <p:cNvPicPr>
            <a:picLocks noChangeAspect="1"/>
          </p:cNvPicPr>
          <p:nvPr/>
        </p:nvPicPr>
        <p:blipFill>
          <a:blip r:embed="rId2"/>
          <a:stretch>
            <a:fillRect/>
          </a:stretch>
        </p:blipFill>
        <p:spPr>
          <a:xfrm>
            <a:off x="40946" y="9398"/>
            <a:ext cx="12110107" cy="4773238"/>
          </a:xfrm>
          <a:prstGeom prst="rect">
            <a:avLst/>
          </a:prstGeom>
        </p:spPr>
      </p:pic>
      <p:pic>
        <p:nvPicPr>
          <p:cNvPr id="7" name="Picture 6">
            <a:extLst>
              <a:ext uri="{FF2B5EF4-FFF2-40B4-BE49-F238E27FC236}">
                <a16:creationId xmlns:a16="http://schemas.microsoft.com/office/drawing/2014/main" id="{95ACE5FE-7C85-D5FC-2FFA-32C611FA3C94}"/>
              </a:ext>
            </a:extLst>
          </p:cNvPr>
          <p:cNvPicPr>
            <a:picLocks noChangeAspect="1"/>
          </p:cNvPicPr>
          <p:nvPr/>
        </p:nvPicPr>
        <p:blipFill>
          <a:blip r:embed="rId3"/>
          <a:stretch>
            <a:fillRect/>
          </a:stretch>
        </p:blipFill>
        <p:spPr>
          <a:xfrm>
            <a:off x="2108552" y="1920241"/>
            <a:ext cx="9446368" cy="4914900"/>
          </a:xfrm>
          <a:prstGeom prst="rect">
            <a:avLst/>
          </a:prstGeom>
        </p:spPr>
      </p:pic>
      <p:sp>
        <p:nvSpPr>
          <p:cNvPr id="2" name="TextBox 1">
            <a:extLst>
              <a:ext uri="{FF2B5EF4-FFF2-40B4-BE49-F238E27FC236}">
                <a16:creationId xmlns:a16="http://schemas.microsoft.com/office/drawing/2014/main" id="{F121DD14-2069-1EBE-823A-089F09686EFD}"/>
              </a:ext>
            </a:extLst>
          </p:cNvPr>
          <p:cNvSpPr txBox="1"/>
          <p:nvPr/>
        </p:nvSpPr>
        <p:spPr>
          <a:xfrm>
            <a:off x="2383971" y="6068918"/>
            <a:ext cx="1153886" cy="646331"/>
          </a:xfrm>
          <a:prstGeom prst="rect">
            <a:avLst/>
          </a:prstGeom>
          <a:noFill/>
        </p:spPr>
        <p:txBody>
          <a:bodyPr wrap="square" rtlCol="0">
            <a:spAutoFit/>
          </a:bodyPr>
          <a:lstStyle/>
          <a:p>
            <a:r>
              <a:rPr lang="en-AU" sz="3600" dirty="0">
                <a:solidFill>
                  <a:srgbClr val="0070C0"/>
                </a:solidFill>
              </a:rPr>
              <a:t>2</a:t>
            </a:r>
          </a:p>
        </p:txBody>
      </p:sp>
      <p:sp>
        <p:nvSpPr>
          <p:cNvPr id="3" name="TextBox 2">
            <a:extLst>
              <a:ext uri="{FF2B5EF4-FFF2-40B4-BE49-F238E27FC236}">
                <a16:creationId xmlns:a16="http://schemas.microsoft.com/office/drawing/2014/main" id="{C300D363-3926-2E22-40D2-FB2E44A2BF62}"/>
              </a:ext>
            </a:extLst>
          </p:cNvPr>
          <p:cNvSpPr txBox="1"/>
          <p:nvPr/>
        </p:nvSpPr>
        <p:spPr>
          <a:xfrm>
            <a:off x="5519056" y="1597075"/>
            <a:ext cx="1153886" cy="646331"/>
          </a:xfrm>
          <a:prstGeom prst="rect">
            <a:avLst/>
          </a:prstGeom>
          <a:noFill/>
        </p:spPr>
        <p:txBody>
          <a:bodyPr wrap="square" rtlCol="0">
            <a:spAutoFit/>
          </a:bodyPr>
          <a:lstStyle/>
          <a:p>
            <a:r>
              <a:rPr lang="en-AU" sz="3600" dirty="0">
                <a:solidFill>
                  <a:srgbClr val="0070C0"/>
                </a:solidFill>
              </a:rPr>
              <a:t>3</a:t>
            </a:r>
          </a:p>
        </p:txBody>
      </p:sp>
      <p:sp>
        <p:nvSpPr>
          <p:cNvPr id="4" name="TextBox 3">
            <a:extLst>
              <a:ext uri="{FF2B5EF4-FFF2-40B4-BE49-F238E27FC236}">
                <a16:creationId xmlns:a16="http://schemas.microsoft.com/office/drawing/2014/main" id="{706B8769-8DF5-34C0-FCE8-9395857ED65A}"/>
              </a:ext>
            </a:extLst>
          </p:cNvPr>
          <p:cNvSpPr txBox="1"/>
          <p:nvPr/>
        </p:nvSpPr>
        <p:spPr>
          <a:xfrm>
            <a:off x="9590314" y="1847660"/>
            <a:ext cx="1153886" cy="646331"/>
          </a:xfrm>
          <a:prstGeom prst="rect">
            <a:avLst/>
          </a:prstGeom>
          <a:noFill/>
        </p:spPr>
        <p:txBody>
          <a:bodyPr wrap="square" rtlCol="0">
            <a:spAutoFit/>
          </a:bodyPr>
          <a:lstStyle/>
          <a:p>
            <a:r>
              <a:rPr lang="en-AU" sz="3600" dirty="0">
                <a:solidFill>
                  <a:srgbClr val="0070C0"/>
                </a:solidFill>
              </a:rPr>
              <a:t>3</a:t>
            </a:r>
          </a:p>
        </p:txBody>
      </p:sp>
      <p:sp>
        <p:nvSpPr>
          <p:cNvPr id="6" name="TextBox 5">
            <a:extLst>
              <a:ext uri="{FF2B5EF4-FFF2-40B4-BE49-F238E27FC236}">
                <a16:creationId xmlns:a16="http://schemas.microsoft.com/office/drawing/2014/main" id="{342F3644-9B01-1F05-4588-A824A035C27A}"/>
              </a:ext>
            </a:extLst>
          </p:cNvPr>
          <p:cNvSpPr txBox="1"/>
          <p:nvPr/>
        </p:nvSpPr>
        <p:spPr>
          <a:xfrm>
            <a:off x="2383971" y="3037113"/>
            <a:ext cx="1153886" cy="646331"/>
          </a:xfrm>
          <a:prstGeom prst="rect">
            <a:avLst/>
          </a:prstGeom>
          <a:noFill/>
        </p:spPr>
        <p:txBody>
          <a:bodyPr wrap="square" rtlCol="0">
            <a:spAutoFit/>
          </a:bodyPr>
          <a:lstStyle/>
          <a:p>
            <a:r>
              <a:rPr lang="en-AU" sz="3600" dirty="0">
                <a:solidFill>
                  <a:srgbClr val="0070C0"/>
                </a:solidFill>
              </a:rPr>
              <a:t>3</a:t>
            </a:r>
          </a:p>
        </p:txBody>
      </p:sp>
      <p:sp>
        <p:nvSpPr>
          <p:cNvPr id="8" name="TextBox 7">
            <a:extLst>
              <a:ext uri="{FF2B5EF4-FFF2-40B4-BE49-F238E27FC236}">
                <a16:creationId xmlns:a16="http://schemas.microsoft.com/office/drawing/2014/main" id="{391083E3-8183-B7BB-C04D-CD84EDC2EF8D}"/>
              </a:ext>
            </a:extLst>
          </p:cNvPr>
          <p:cNvSpPr txBox="1"/>
          <p:nvPr/>
        </p:nvSpPr>
        <p:spPr>
          <a:xfrm>
            <a:off x="8436428" y="6047147"/>
            <a:ext cx="1153886" cy="646331"/>
          </a:xfrm>
          <a:prstGeom prst="rect">
            <a:avLst/>
          </a:prstGeom>
          <a:noFill/>
        </p:spPr>
        <p:txBody>
          <a:bodyPr wrap="square" rtlCol="0">
            <a:spAutoFit/>
          </a:bodyPr>
          <a:lstStyle/>
          <a:p>
            <a:r>
              <a:rPr lang="en-AU" sz="3600" dirty="0">
                <a:solidFill>
                  <a:srgbClr val="0070C0"/>
                </a:solidFill>
              </a:rPr>
              <a:t>5</a:t>
            </a:r>
          </a:p>
        </p:txBody>
      </p:sp>
      <p:sp>
        <p:nvSpPr>
          <p:cNvPr id="9" name="TextBox 8">
            <a:extLst>
              <a:ext uri="{FF2B5EF4-FFF2-40B4-BE49-F238E27FC236}">
                <a16:creationId xmlns:a16="http://schemas.microsoft.com/office/drawing/2014/main" id="{9BB7D5D1-E2EF-4B17-5221-FBA6A8EEAAEE}"/>
              </a:ext>
            </a:extLst>
          </p:cNvPr>
          <p:cNvSpPr txBox="1"/>
          <p:nvPr/>
        </p:nvSpPr>
        <p:spPr>
          <a:xfrm>
            <a:off x="11295234" y="4557445"/>
            <a:ext cx="1153886" cy="646331"/>
          </a:xfrm>
          <a:prstGeom prst="rect">
            <a:avLst/>
          </a:prstGeom>
          <a:noFill/>
        </p:spPr>
        <p:txBody>
          <a:bodyPr wrap="square" rtlCol="0">
            <a:spAutoFit/>
          </a:bodyPr>
          <a:lstStyle/>
          <a:p>
            <a:r>
              <a:rPr lang="en-AU" sz="3600" dirty="0">
                <a:solidFill>
                  <a:srgbClr val="0070C0"/>
                </a:solidFill>
              </a:rPr>
              <a:t>2</a:t>
            </a:r>
          </a:p>
        </p:txBody>
      </p:sp>
      <p:pic>
        <p:nvPicPr>
          <p:cNvPr id="11" name="Picture 10">
            <a:extLst>
              <a:ext uri="{FF2B5EF4-FFF2-40B4-BE49-F238E27FC236}">
                <a16:creationId xmlns:a16="http://schemas.microsoft.com/office/drawing/2014/main" id="{260636D2-710D-C112-DF4F-0876C19A6C95}"/>
              </a:ext>
            </a:extLst>
          </p:cNvPr>
          <p:cNvPicPr>
            <a:picLocks noChangeAspect="1"/>
          </p:cNvPicPr>
          <p:nvPr/>
        </p:nvPicPr>
        <p:blipFill>
          <a:blip r:embed="rId4"/>
          <a:stretch>
            <a:fillRect/>
          </a:stretch>
        </p:blipFill>
        <p:spPr>
          <a:xfrm>
            <a:off x="18945" y="4781102"/>
            <a:ext cx="1995340" cy="2053894"/>
          </a:xfrm>
          <a:prstGeom prst="rect">
            <a:avLst/>
          </a:prstGeom>
        </p:spPr>
      </p:pic>
    </p:spTree>
    <p:extLst>
      <p:ext uri="{BB962C8B-B14F-4D97-AF65-F5344CB8AC3E}">
        <p14:creationId xmlns:p14="http://schemas.microsoft.com/office/powerpoint/2010/main" val="445210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DDC3EF6-2EA5-44B3-94C7-9DDA67A12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1" name="Rectangle 10">
            <a:extLst>
              <a:ext uri="{FF2B5EF4-FFF2-40B4-BE49-F238E27FC236}">
                <a16:creationId xmlns:a16="http://schemas.microsoft.com/office/drawing/2014/main" id="{87925A9A-E9FA-496E-9C09-7C2845E006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12">
            <a:extLst>
              <a:ext uri="{FF2B5EF4-FFF2-40B4-BE49-F238E27FC236}">
                <a16:creationId xmlns:a16="http://schemas.microsoft.com/office/drawing/2014/main" id="{2073ABB4-E164-4CBF-ADFF-25552BB7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14">
            <a:extLst>
              <a:ext uri="{FF2B5EF4-FFF2-40B4-BE49-F238E27FC236}">
                <a16:creationId xmlns:a16="http://schemas.microsoft.com/office/drawing/2014/main" id="{1259A422-0023-4292-8200-E080556F3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052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2413CA5-4739-4BC9-8BB3-B0A4928D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3358F99-BCE7-8540-AF1D-C2E526232DE2}"/>
              </a:ext>
            </a:extLst>
          </p:cNvPr>
          <p:cNvPicPr>
            <a:picLocks noChangeAspect="1"/>
          </p:cNvPicPr>
          <p:nvPr/>
        </p:nvPicPr>
        <p:blipFill>
          <a:blip r:embed="rId2"/>
          <a:stretch>
            <a:fillRect/>
          </a:stretch>
        </p:blipFill>
        <p:spPr>
          <a:xfrm>
            <a:off x="2264577" y="559526"/>
            <a:ext cx="7657826" cy="5705081"/>
          </a:xfrm>
          <a:prstGeom prst="rect">
            <a:avLst/>
          </a:prstGeom>
        </p:spPr>
      </p:pic>
    </p:spTree>
    <p:extLst>
      <p:ext uri="{BB962C8B-B14F-4D97-AF65-F5344CB8AC3E}">
        <p14:creationId xmlns:p14="http://schemas.microsoft.com/office/powerpoint/2010/main" val="1905102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45460-509D-D847-92F0-84AE5323AE3C}"/>
              </a:ext>
            </a:extLst>
          </p:cNvPr>
          <p:cNvSpPr>
            <a:spLocks noGrp="1"/>
          </p:cNvSpPr>
          <p:nvPr>
            <p:ph type="title"/>
          </p:nvPr>
        </p:nvSpPr>
        <p:spPr>
          <a:xfrm>
            <a:off x="581191" y="0"/>
            <a:ext cx="11029616" cy="1188720"/>
          </a:xfrm>
        </p:spPr>
        <p:txBody>
          <a:bodyPr/>
          <a:lstStyle/>
          <a:p>
            <a:r>
              <a:rPr lang="en-US" dirty="0"/>
              <a:t>Tree</a:t>
            </a:r>
          </a:p>
        </p:txBody>
      </p:sp>
      <p:sp>
        <p:nvSpPr>
          <p:cNvPr id="3" name="Content Placeholder 2">
            <a:extLst>
              <a:ext uri="{FF2B5EF4-FFF2-40B4-BE49-F238E27FC236}">
                <a16:creationId xmlns:a16="http://schemas.microsoft.com/office/drawing/2014/main" id="{BE2DB053-C6A7-3B4A-B86B-7401F550D487}"/>
              </a:ext>
            </a:extLst>
          </p:cNvPr>
          <p:cNvSpPr>
            <a:spLocks noGrp="1"/>
          </p:cNvSpPr>
          <p:nvPr>
            <p:ph idx="1"/>
          </p:nvPr>
        </p:nvSpPr>
        <p:spPr>
          <a:xfrm>
            <a:off x="114300" y="1188720"/>
            <a:ext cx="12077700" cy="808264"/>
          </a:xfrm>
        </p:spPr>
        <p:txBody>
          <a:bodyPr>
            <a:noAutofit/>
          </a:bodyPr>
          <a:lstStyle/>
          <a:p>
            <a:r>
              <a:rPr lang="en-US" sz="2400" dirty="0"/>
              <a:t>A connected graph that contains no cycles, multiple edges or loops. A tree may be part of a larger graph.</a:t>
            </a:r>
          </a:p>
        </p:txBody>
      </p:sp>
      <p:pic>
        <p:nvPicPr>
          <p:cNvPr id="5" name="Picture 4">
            <a:extLst>
              <a:ext uri="{FF2B5EF4-FFF2-40B4-BE49-F238E27FC236}">
                <a16:creationId xmlns:a16="http://schemas.microsoft.com/office/drawing/2014/main" id="{BD7DDF38-C8A2-BB45-A5E8-9088809978C0}"/>
              </a:ext>
            </a:extLst>
          </p:cNvPr>
          <p:cNvPicPr>
            <a:picLocks noChangeAspect="1"/>
          </p:cNvPicPr>
          <p:nvPr/>
        </p:nvPicPr>
        <p:blipFill>
          <a:blip r:embed="rId2"/>
          <a:stretch>
            <a:fillRect/>
          </a:stretch>
        </p:blipFill>
        <p:spPr>
          <a:xfrm>
            <a:off x="0" y="5118100"/>
            <a:ext cx="1612900" cy="1739900"/>
          </a:xfrm>
          <a:prstGeom prst="rect">
            <a:avLst/>
          </a:prstGeom>
        </p:spPr>
      </p:pic>
      <p:pic>
        <p:nvPicPr>
          <p:cNvPr id="7" name="Picture 6">
            <a:extLst>
              <a:ext uri="{FF2B5EF4-FFF2-40B4-BE49-F238E27FC236}">
                <a16:creationId xmlns:a16="http://schemas.microsoft.com/office/drawing/2014/main" id="{D75FAF3F-6DC9-FD49-9A28-86BED5A265AA}"/>
              </a:ext>
            </a:extLst>
          </p:cNvPr>
          <p:cNvPicPr>
            <a:picLocks noChangeAspect="1"/>
          </p:cNvPicPr>
          <p:nvPr/>
        </p:nvPicPr>
        <p:blipFill>
          <a:blip r:embed="rId3"/>
          <a:stretch>
            <a:fillRect/>
          </a:stretch>
        </p:blipFill>
        <p:spPr>
          <a:xfrm>
            <a:off x="1946107" y="2151380"/>
            <a:ext cx="9664700" cy="3517900"/>
          </a:xfrm>
          <a:prstGeom prst="rect">
            <a:avLst/>
          </a:prstGeom>
        </p:spPr>
      </p:pic>
      <p:sp>
        <p:nvSpPr>
          <p:cNvPr id="8" name="Rectangle 7">
            <a:extLst>
              <a:ext uri="{FF2B5EF4-FFF2-40B4-BE49-F238E27FC236}">
                <a16:creationId xmlns:a16="http://schemas.microsoft.com/office/drawing/2014/main" id="{5A8D0FDC-9858-9349-9B61-F952AB297937}"/>
              </a:ext>
            </a:extLst>
          </p:cNvPr>
          <p:cNvSpPr/>
          <p:nvPr/>
        </p:nvSpPr>
        <p:spPr>
          <a:xfrm>
            <a:off x="2598058" y="5823676"/>
            <a:ext cx="6993414" cy="830997"/>
          </a:xfrm>
          <a:prstGeom prst="rect">
            <a:avLst/>
          </a:prstGeom>
        </p:spPr>
        <p:txBody>
          <a:bodyPr wrap="square">
            <a:spAutoFit/>
          </a:bodyPr>
          <a:lstStyle/>
          <a:p>
            <a:pPr>
              <a:buFont typeface="Arial" panose="020B0604020202020204" pitchFamily="34" charset="0"/>
              <a:buChar char="•"/>
            </a:pPr>
            <a:r>
              <a:rPr lang="en-AU" sz="2400" b="0" i="0" dirty="0">
                <a:solidFill>
                  <a:srgbClr val="000000"/>
                </a:solidFill>
                <a:effectLst/>
                <a:latin typeface="Aldhabi"/>
              </a:rPr>
              <a:t>Graph </a:t>
            </a:r>
            <a:r>
              <a:rPr lang="en-AU" sz="2400" b="0" i="0" u="none" strike="noStrike" dirty="0">
                <a:solidFill>
                  <a:srgbClr val="000000"/>
                </a:solidFill>
                <a:effectLst/>
                <a:latin typeface="Aldhabi"/>
              </a:rPr>
              <a:t>1</a:t>
            </a:r>
            <a:r>
              <a:rPr lang="en-AU" sz="2400" b="0" i="0" dirty="0">
                <a:solidFill>
                  <a:srgbClr val="000000"/>
                </a:solidFill>
                <a:effectLst/>
                <a:latin typeface="Aldhabi"/>
              </a:rPr>
              <a:t>, a tree, has </a:t>
            </a:r>
            <a:r>
              <a:rPr lang="en-AU" sz="2400" b="0" i="0" u="none" strike="noStrike" dirty="0">
                <a:solidFill>
                  <a:srgbClr val="000000"/>
                </a:solidFill>
                <a:effectLst/>
                <a:latin typeface="Aldhabi"/>
              </a:rPr>
              <a:t>8</a:t>
            </a:r>
            <a:r>
              <a:rPr lang="en-AU" sz="2400" b="0" i="0" dirty="0">
                <a:solidFill>
                  <a:srgbClr val="000000"/>
                </a:solidFill>
                <a:effectLst/>
                <a:latin typeface="Aldhabi"/>
              </a:rPr>
              <a:t> vertices and </a:t>
            </a:r>
            <a:r>
              <a:rPr lang="en-AU" sz="2400" b="0" i="0" u="none" strike="noStrike" dirty="0">
                <a:solidFill>
                  <a:srgbClr val="000000"/>
                </a:solidFill>
                <a:effectLst/>
                <a:latin typeface="Aldhabi"/>
              </a:rPr>
              <a:t>7</a:t>
            </a:r>
            <a:r>
              <a:rPr lang="en-AU" sz="2400" b="0" i="0" dirty="0">
                <a:solidFill>
                  <a:srgbClr val="000000"/>
                </a:solidFill>
                <a:effectLst/>
                <a:latin typeface="Aldhabi"/>
              </a:rPr>
              <a:t> edges.</a:t>
            </a:r>
          </a:p>
          <a:p>
            <a:pPr>
              <a:buFont typeface="Arial" panose="020B0604020202020204" pitchFamily="34" charset="0"/>
              <a:buChar char="•"/>
            </a:pPr>
            <a:r>
              <a:rPr lang="en-AU" sz="2400" b="0" i="0" dirty="0">
                <a:solidFill>
                  <a:srgbClr val="000000"/>
                </a:solidFill>
                <a:effectLst/>
                <a:latin typeface="Aldhabi"/>
              </a:rPr>
              <a:t>Graph </a:t>
            </a:r>
            <a:r>
              <a:rPr lang="en-AU" sz="2400" b="0" i="0" u="none" strike="noStrike" dirty="0">
                <a:solidFill>
                  <a:srgbClr val="000000"/>
                </a:solidFill>
                <a:effectLst/>
                <a:latin typeface="Aldhabi"/>
              </a:rPr>
              <a:t>2</a:t>
            </a:r>
            <a:r>
              <a:rPr lang="en-AU" sz="2400" b="0" i="0" dirty="0">
                <a:solidFill>
                  <a:srgbClr val="000000"/>
                </a:solidFill>
                <a:effectLst/>
                <a:latin typeface="Aldhabi"/>
              </a:rPr>
              <a:t>, a tree, has </a:t>
            </a:r>
            <a:r>
              <a:rPr lang="en-AU" sz="2400" b="0" i="0" u="none" strike="noStrike" dirty="0">
                <a:solidFill>
                  <a:srgbClr val="000000"/>
                </a:solidFill>
                <a:effectLst/>
                <a:latin typeface="Aldhabi"/>
              </a:rPr>
              <a:t>11</a:t>
            </a:r>
            <a:r>
              <a:rPr lang="en-AU" sz="2400" b="0" i="0" dirty="0">
                <a:solidFill>
                  <a:srgbClr val="000000"/>
                </a:solidFill>
                <a:effectLst/>
                <a:latin typeface="Aldhabi"/>
              </a:rPr>
              <a:t> vertices and </a:t>
            </a:r>
            <a:r>
              <a:rPr lang="en-AU" sz="2400" b="0" i="0" u="none" strike="noStrike" dirty="0">
                <a:solidFill>
                  <a:srgbClr val="000000"/>
                </a:solidFill>
                <a:effectLst/>
                <a:latin typeface="Aldhabi"/>
              </a:rPr>
              <a:t>10</a:t>
            </a:r>
            <a:r>
              <a:rPr lang="en-AU" sz="2400" b="0" i="0" dirty="0">
                <a:solidFill>
                  <a:srgbClr val="000000"/>
                </a:solidFill>
                <a:effectLst/>
                <a:latin typeface="Aldhabi"/>
              </a:rPr>
              <a:t> edges.</a:t>
            </a:r>
          </a:p>
        </p:txBody>
      </p:sp>
    </p:spTree>
    <p:extLst>
      <p:ext uri="{BB962C8B-B14F-4D97-AF65-F5344CB8AC3E}">
        <p14:creationId xmlns:p14="http://schemas.microsoft.com/office/powerpoint/2010/main" val="532165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D651B61-325E-4E73-8445-38B0DE8AAA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1" name="Rectangle 10">
            <a:extLst>
              <a:ext uri="{FF2B5EF4-FFF2-40B4-BE49-F238E27FC236}">
                <a16:creationId xmlns:a16="http://schemas.microsoft.com/office/drawing/2014/main" id="{B42E5253-D3AC-4AC2-B766-8B34F13C2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12">
            <a:extLst>
              <a:ext uri="{FF2B5EF4-FFF2-40B4-BE49-F238E27FC236}">
                <a16:creationId xmlns:a16="http://schemas.microsoft.com/office/drawing/2014/main" id="{10AE8D57-436A-4073-9A75-15BB5949F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14">
            <a:extLst>
              <a:ext uri="{FF2B5EF4-FFF2-40B4-BE49-F238E27FC236}">
                <a16:creationId xmlns:a16="http://schemas.microsoft.com/office/drawing/2014/main" id="{E2852671-8EB6-4EAF-8AF8-65CF3FD66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16">
            <a:extLst>
              <a:ext uri="{FF2B5EF4-FFF2-40B4-BE49-F238E27FC236}">
                <a16:creationId xmlns:a16="http://schemas.microsoft.com/office/drawing/2014/main" id="{F7207B7B-5C57-458C-BE38-95D2CD765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770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7705" y="0"/>
            <a:ext cx="4654295" cy="6858000"/>
          </a:xfrm>
          <a:prstGeom prst="rect">
            <a:avLst/>
          </a:prstGeom>
          <a:solidFill>
            <a:schemeClr val="bg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 name="Title 1">
            <a:extLst>
              <a:ext uri="{FF2B5EF4-FFF2-40B4-BE49-F238E27FC236}">
                <a16:creationId xmlns:a16="http://schemas.microsoft.com/office/drawing/2014/main" id="{A252642B-2543-2844-A6AA-B22E37D1A7FB}"/>
              </a:ext>
            </a:extLst>
          </p:cNvPr>
          <p:cNvSpPr>
            <a:spLocks noGrp="1"/>
          </p:cNvSpPr>
          <p:nvPr>
            <p:ph type="title"/>
          </p:nvPr>
        </p:nvSpPr>
        <p:spPr>
          <a:xfrm>
            <a:off x="8109235" y="863695"/>
            <a:ext cx="3511233" cy="3779995"/>
          </a:xfrm>
        </p:spPr>
        <p:txBody>
          <a:bodyPr vert="horz" lIns="91440" tIns="45720" rIns="91440" bIns="45720" rtlCol="0" anchor="ctr">
            <a:normAutofit/>
          </a:bodyPr>
          <a:lstStyle/>
          <a:p>
            <a:pPr>
              <a:lnSpc>
                <a:spcPct val="90000"/>
              </a:lnSpc>
            </a:pPr>
            <a:r>
              <a:rPr lang="en-US" sz="3600">
                <a:solidFill>
                  <a:schemeClr val="tx1"/>
                </a:solidFill>
              </a:rPr>
              <a:t>Rule connecting the number of edges of a graph to the number of vertices</a:t>
            </a:r>
          </a:p>
        </p:txBody>
      </p:sp>
      <p:sp>
        <p:nvSpPr>
          <p:cNvPr id="3" name="Content Placeholder 2">
            <a:extLst>
              <a:ext uri="{FF2B5EF4-FFF2-40B4-BE49-F238E27FC236}">
                <a16:creationId xmlns:a16="http://schemas.microsoft.com/office/drawing/2014/main" id="{5E75197F-22AA-2449-97EA-24E71451F9AF}"/>
              </a:ext>
            </a:extLst>
          </p:cNvPr>
          <p:cNvSpPr>
            <a:spLocks noGrp="1"/>
          </p:cNvSpPr>
          <p:nvPr>
            <p:ph idx="1"/>
          </p:nvPr>
        </p:nvSpPr>
        <p:spPr>
          <a:xfrm>
            <a:off x="8109236" y="4739780"/>
            <a:ext cx="3511233" cy="1147054"/>
          </a:xfrm>
        </p:spPr>
        <p:txBody>
          <a:bodyPr vert="horz" lIns="91440" tIns="45720" rIns="91440" bIns="45720" rtlCol="0" anchor="t">
            <a:normAutofit/>
          </a:bodyPr>
          <a:lstStyle/>
          <a:p>
            <a:pPr marL="0" indent="0">
              <a:buNone/>
            </a:pPr>
            <a:r>
              <a:rPr lang="en-US" sz="2000" kern="1200" cap="all" dirty="0">
                <a:solidFill>
                  <a:schemeClr val="accent1"/>
                </a:solidFill>
                <a:latin typeface="+mn-lt"/>
                <a:ea typeface="+mn-ea"/>
                <a:cs typeface="+mn-cs"/>
              </a:rPr>
              <a:t>A tree with 𝑛 vertices has 𝑛−1 edges.</a:t>
            </a:r>
          </a:p>
        </p:txBody>
      </p:sp>
      <p:sp>
        <p:nvSpPr>
          <p:cNvPr id="21" name="Rectangle 20">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09235"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pic>
        <p:nvPicPr>
          <p:cNvPr id="4" name="Picture 3">
            <a:extLst>
              <a:ext uri="{FF2B5EF4-FFF2-40B4-BE49-F238E27FC236}">
                <a16:creationId xmlns:a16="http://schemas.microsoft.com/office/drawing/2014/main" id="{587B7102-801D-894B-9182-F374A9A5EEA3}"/>
              </a:ext>
            </a:extLst>
          </p:cNvPr>
          <p:cNvPicPr>
            <a:picLocks noChangeAspect="1"/>
          </p:cNvPicPr>
          <p:nvPr/>
        </p:nvPicPr>
        <p:blipFill>
          <a:blip r:embed="rId2"/>
          <a:stretch>
            <a:fillRect/>
          </a:stretch>
        </p:blipFill>
        <p:spPr>
          <a:xfrm>
            <a:off x="713009" y="693506"/>
            <a:ext cx="6253164" cy="3916341"/>
          </a:xfrm>
          <a:prstGeom prst="rect">
            <a:avLst/>
          </a:prstGeom>
        </p:spPr>
      </p:pic>
      <p:pic>
        <p:nvPicPr>
          <p:cNvPr id="12" name="Picture 11">
            <a:extLst>
              <a:ext uri="{FF2B5EF4-FFF2-40B4-BE49-F238E27FC236}">
                <a16:creationId xmlns:a16="http://schemas.microsoft.com/office/drawing/2014/main" id="{1F6F2ACA-BB83-1442-8D6E-8E0DCB170E51}"/>
              </a:ext>
            </a:extLst>
          </p:cNvPr>
          <p:cNvPicPr>
            <a:picLocks noChangeAspect="1"/>
          </p:cNvPicPr>
          <p:nvPr/>
        </p:nvPicPr>
        <p:blipFill>
          <a:blip r:embed="rId3"/>
          <a:stretch>
            <a:fillRect/>
          </a:stretch>
        </p:blipFill>
        <p:spPr>
          <a:xfrm>
            <a:off x="0" y="5118100"/>
            <a:ext cx="1612900" cy="1739900"/>
          </a:xfrm>
          <a:prstGeom prst="rect">
            <a:avLst/>
          </a:prstGeom>
        </p:spPr>
      </p:pic>
    </p:spTree>
    <p:extLst>
      <p:ext uri="{BB962C8B-B14F-4D97-AF65-F5344CB8AC3E}">
        <p14:creationId xmlns:p14="http://schemas.microsoft.com/office/powerpoint/2010/main" val="1247437998"/>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D651B61-325E-4E73-8445-38B0DE8AAA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1" name="Rectangle 10">
            <a:extLst>
              <a:ext uri="{FF2B5EF4-FFF2-40B4-BE49-F238E27FC236}">
                <a16:creationId xmlns:a16="http://schemas.microsoft.com/office/drawing/2014/main" id="{B42E5253-D3AC-4AC2-B766-8B34F13C2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12">
            <a:extLst>
              <a:ext uri="{FF2B5EF4-FFF2-40B4-BE49-F238E27FC236}">
                <a16:creationId xmlns:a16="http://schemas.microsoft.com/office/drawing/2014/main" id="{10AE8D57-436A-4073-9A75-15BB5949F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14">
            <a:extLst>
              <a:ext uri="{FF2B5EF4-FFF2-40B4-BE49-F238E27FC236}">
                <a16:creationId xmlns:a16="http://schemas.microsoft.com/office/drawing/2014/main" id="{E2852671-8EB6-4EAF-8AF8-65CF3FD66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useBgFill="1">
        <p:nvSpPr>
          <p:cNvPr id="17" name="Rectangle 16">
            <a:extLst>
              <a:ext uri="{FF2B5EF4-FFF2-40B4-BE49-F238E27FC236}">
                <a16:creationId xmlns:a16="http://schemas.microsoft.com/office/drawing/2014/main" id="{963FC0CD-F19B-4D9C-9C47-EB7E9D16E4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27C3EE-61A8-FF44-9B7E-258868FE603F}"/>
              </a:ext>
            </a:extLst>
          </p:cNvPr>
          <p:cNvSpPr>
            <a:spLocks noGrp="1"/>
          </p:cNvSpPr>
          <p:nvPr>
            <p:ph type="title"/>
          </p:nvPr>
        </p:nvSpPr>
        <p:spPr>
          <a:xfrm>
            <a:off x="581191" y="723901"/>
            <a:ext cx="10993549" cy="1428750"/>
          </a:xfrm>
        </p:spPr>
        <p:txBody>
          <a:bodyPr vert="horz" lIns="91440" tIns="45720" rIns="91440" bIns="45720" rtlCol="0" anchor="b">
            <a:normAutofit/>
          </a:bodyPr>
          <a:lstStyle/>
          <a:p>
            <a:r>
              <a:rPr lang="en-US" sz="3600"/>
              <a:t>every connected graph contains one or more trees</a:t>
            </a:r>
          </a:p>
        </p:txBody>
      </p:sp>
      <p:sp>
        <p:nvSpPr>
          <p:cNvPr id="19" name="Rectangle 18">
            <a:extLst>
              <a:ext uri="{FF2B5EF4-FFF2-40B4-BE49-F238E27FC236}">
                <a16:creationId xmlns:a16="http://schemas.microsoft.com/office/drawing/2014/main" id="{2E70159E-5269-4C18-AA0B-D50513DB3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1" name="Rectangle 20">
            <a:extLst>
              <a:ext uri="{FF2B5EF4-FFF2-40B4-BE49-F238E27FC236}">
                <a16:creationId xmlns:a16="http://schemas.microsoft.com/office/drawing/2014/main" id="{BBBE9C8C-98B2-41C2-B47B-9A396CBA23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3" name="Rectangle 22">
            <a:extLst>
              <a:ext uri="{FF2B5EF4-FFF2-40B4-BE49-F238E27FC236}">
                <a16:creationId xmlns:a16="http://schemas.microsoft.com/office/drawing/2014/main" id="{B2ECCA3D-5ECA-4A8B-B9D7-CE6DEB72B9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pic>
        <p:nvPicPr>
          <p:cNvPr id="4" name="Picture 3">
            <a:extLst>
              <a:ext uri="{FF2B5EF4-FFF2-40B4-BE49-F238E27FC236}">
                <a16:creationId xmlns:a16="http://schemas.microsoft.com/office/drawing/2014/main" id="{09B6F74A-C1B3-1C46-B03E-DDC84B742FC4}"/>
              </a:ext>
            </a:extLst>
          </p:cNvPr>
          <p:cNvPicPr>
            <a:picLocks noChangeAspect="1"/>
          </p:cNvPicPr>
          <p:nvPr/>
        </p:nvPicPr>
        <p:blipFill>
          <a:blip r:embed="rId2"/>
          <a:stretch>
            <a:fillRect/>
          </a:stretch>
        </p:blipFill>
        <p:spPr>
          <a:xfrm>
            <a:off x="2118914" y="2324355"/>
            <a:ext cx="7918101" cy="3602736"/>
          </a:xfrm>
          <a:prstGeom prst="rect">
            <a:avLst/>
          </a:prstGeom>
        </p:spPr>
      </p:pic>
      <p:pic>
        <p:nvPicPr>
          <p:cNvPr id="14" name="Picture 13">
            <a:extLst>
              <a:ext uri="{FF2B5EF4-FFF2-40B4-BE49-F238E27FC236}">
                <a16:creationId xmlns:a16="http://schemas.microsoft.com/office/drawing/2014/main" id="{13BB3407-C479-734D-84B4-A492DF1845F8}"/>
              </a:ext>
            </a:extLst>
          </p:cNvPr>
          <p:cNvPicPr>
            <a:picLocks noChangeAspect="1"/>
          </p:cNvPicPr>
          <p:nvPr/>
        </p:nvPicPr>
        <p:blipFill>
          <a:blip r:embed="rId3"/>
          <a:stretch>
            <a:fillRect/>
          </a:stretch>
        </p:blipFill>
        <p:spPr>
          <a:xfrm>
            <a:off x="0" y="5118100"/>
            <a:ext cx="1612900" cy="1739900"/>
          </a:xfrm>
          <a:prstGeom prst="rect">
            <a:avLst/>
          </a:prstGeom>
        </p:spPr>
      </p:pic>
    </p:spTree>
    <p:extLst>
      <p:ext uri="{BB962C8B-B14F-4D97-AF65-F5344CB8AC3E}">
        <p14:creationId xmlns:p14="http://schemas.microsoft.com/office/powerpoint/2010/main" val="42787182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D651B61-325E-4E73-8445-38B0DE8AAA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1" name="Rectangle 10">
            <a:extLst>
              <a:ext uri="{FF2B5EF4-FFF2-40B4-BE49-F238E27FC236}">
                <a16:creationId xmlns:a16="http://schemas.microsoft.com/office/drawing/2014/main" id="{B42E5253-D3AC-4AC2-B766-8B34F13C2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12">
            <a:extLst>
              <a:ext uri="{FF2B5EF4-FFF2-40B4-BE49-F238E27FC236}">
                <a16:creationId xmlns:a16="http://schemas.microsoft.com/office/drawing/2014/main" id="{10AE8D57-436A-4073-9A75-15BB5949F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14">
            <a:extLst>
              <a:ext uri="{FF2B5EF4-FFF2-40B4-BE49-F238E27FC236}">
                <a16:creationId xmlns:a16="http://schemas.microsoft.com/office/drawing/2014/main" id="{E2852671-8EB6-4EAF-8AF8-65CF3FD66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16">
            <a:extLst>
              <a:ext uri="{FF2B5EF4-FFF2-40B4-BE49-F238E27FC236}">
                <a16:creationId xmlns:a16="http://schemas.microsoft.com/office/drawing/2014/main" id="{F7207B7B-5C57-458C-BE38-95D2CD765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770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7705" y="0"/>
            <a:ext cx="4654295" cy="6858000"/>
          </a:xfrm>
          <a:prstGeom prst="rect">
            <a:avLst/>
          </a:prstGeom>
          <a:solidFill>
            <a:schemeClr val="bg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 name="Title 1">
            <a:extLst>
              <a:ext uri="{FF2B5EF4-FFF2-40B4-BE49-F238E27FC236}">
                <a16:creationId xmlns:a16="http://schemas.microsoft.com/office/drawing/2014/main" id="{B7B143D0-DCB4-A341-8C61-218CAF283B71}"/>
              </a:ext>
            </a:extLst>
          </p:cNvPr>
          <p:cNvSpPr>
            <a:spLocks noGrp="1"/>
          </p:cNvSpPr>
          <p:nvPr>
            <p:ph type="title"/>
          </p:nvPr>
        </p:nvSpPr>
        <p:spPr>
          <a:xfrm>
            <a:off x="8109235" y="863695"/>
            <a:ext cx="3511233" cy="3779995"/>
          </a:xfrm>
        </p:spPr>
        <p:txBody>
          <a:bodyPr vert="horz" lIns="91440" tIns="45720" rIns="91440" bIns="45720" rtlCol="0" anchor="ctr">
            <a:normAutofit/>
          </a:bodyPr>
          <a:lstStyle/>
          <a:p>
            <a:r>
              <a:rPr lang="en-US" sz="3600">
                <a:solidFill>
                  <a:schemeClr val="tx1"/>
                </a:solidFill>
              </a:rPr>
              <a:t>Spanning trees</a:t>
            </a:r>
          </a:p>
        </p:txBody>
      </p:sp>
      <p:sp>
        <p:nvSpPr>
          <p:cNvPr id="3" name="Content Placeholder 2">
            <a:extLst>
              <a:ext uri="{FF2B5EF4-FFF2-40B4-BE49-F238E27FC236}">
                <a16:creationId xmlns:a16="http://schemas.microsoft.com/office/drawing/2014/main" id="{0F97B9B8-CA95-4949-9B2D-2E39EA683FAE}"/>
              </a:ext>
            </a:extLst>
          </p:cNvPr>
          <p:cNvSpPr>
            <a:spLocks noGrp="1"/>
          </p:cNvSpPr>
          <p:nvPr>
            <p:ph idx="1"/>
          </p:nvPr>
        </p:nvSpPr>
        <p:spPr>
          <a:xfrm>
            <a:off x="8109236" y="4739780"/>
            <a:ext cx="3511233" cy="1147054"/>
          </a:xfrm>
        </p:spPr>
        <p:txBody>
          <a:bodyPr vert="horz" lIns="91440" tIns="45720" rIns="91440" bIns="45720" rtlCol="0" anchor="t">
            <a:normAutofit/>
          </a:bodyPr>
          <a:lstStyle/>
          <a:p>
            <a:pPr marL="0" indent="0">
              <a:lnSpc>
                <a:spcPct val="100000"/>
              </a:lnSpc>
              <a:buNone/>
            </a:pPr>
            <a:r>
              <a:rPr lang="en-US" kern="1200" cap="all" dirty="0">
                <a:solidFill>
                  <a:schemeClr val="accent1"/>
                </a:solidFill>
                <a:latin typeface="+mn-lt"/>
                <a:ea typeface="+mn-ea"/>
                <a:cs typeface="+mn-cs"/>
              </a:rPr>
              <a:t>A spanning tree is a tree that connects </a:t>
            </a:r>
            <a:r>
              <a:rPr lang="en-US" kern="1200" cap="all" dirty="0">
                <a:solidFill>
                  <a:srgbClr val="FF0000"/>
                </a:solidFill>
                <a:latin typeface="+mn-lt"/>
                <a:ea typeface="+mn-ea"/>
                <a:cs typeface="+mn-cs"/>
              </a:rPr>
              <a:t>all of the vertices </a:t>
            </a:r>
            <a:r>
              <a:rPr lang="en-US" kern="1200" cap="all" dirty="0">
                <a:solidFill>
                  <a:schemeClr val="accent1"/>
                </a:solidFill>
                <a:latin typeface="+mn-lt"/>
                <a:ea typeface="+mn-ea"/>
                <a:cs typeface="+mn-cs"/>
              </a:rPr>
              <a:t>in a connected graph.</a:t>
            </a:r>
          </a:p>
        </p:txBody>
      </p:sp>
      <p:sp>
        <p:nvSpPr>
          <p:cNvPr id="21" name="Rectangle 20">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09235"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pic>
        <p:nvPicPr>
          <p:cNvPr id="4" name="Picture 3">
            <a:extLst>
              <a:ext uri="{FF2B5EF4-FFF2-40B4-BE49-F238E27FC236}">
                <a16:creationId xmlns:a16="http://schemas.microsoft.com/office/drawing/2014/main" id="{753E5629-CCA1-0E43-B27E-811642A42322}"/>
              </a:ext>
            </a:extLst>
          </p:cNvPr>
          <p:cNvPicPr>
            <a:picLocks noChangeAspect="1"/>
          </p:cNvPicPr>
          <p:nvPr/>
        </p:nvPicPr>
        <p:blipFill>
          <a:blip r:embed="rId2"/>
          <a:stretch>
            <a:fillRect/>
          </a:stretch>
        </p:blipFill>
        <p:spPr>
          <a:xfrm>
            <a:off x="643465" y="1609647"/>
            <a:ext cx="6253164" cy="3658100"/>
          </a:xfrm>
          <a:prstGeom prst="rect">
            <a:avLst/>
          </a:prstGeom>
        </p:spPr>
      </p:pic>
      <p:pic>
        <p:nvPicPr>
          <p:cNvPr id="12" name="Picture 11">
            <a:extLst>
              <a:ext uri="{FF2B5EF4-FFF2-40B4-BE49-F238E27FC236}">
                <a16:creationId xmlns:a16="http://schemas.microsoft.com/office/drawing/2014/main" id="{2B2E3A8B-FB0D-AA47-B34A-35038D5E6A63}"/>
              </a:ext>
            </a:extLst>
          </p:cNvPr>
          <p:cNvPicPr>
            <a:picLocks noChangeAspect="1"/>
          </p:cNvPicPr>
          <p:nvPr/>
        </p:nvPicPr>
        <p:blipFill>
          <a:blip r:embed="rId3"/>
          <a:stretch>
            <a:fillRect/>
          </a:stretch>
        </p:blipFill>
        <p:spPr>
          <a:xfrm>
            <a:off x="0" y="5118100"/>
            <a:ext cx="1612900" cy="1739900"/>
          </a:xfrm>
          <a:prstGeom prst="rect">
            <a:avLst/>
          </a:prstGeom>
        </p:spPr>
      </p:pic>
      <p:sp>
        <p:nvSpPr>
          <p:cNvPr id="5" name="Rectangle 4">
            <a:extLst>
              <a:ext uri="{FF2B5EF4-FFF2-40B4-BE49-F238E27FC236}">
                <a16:creationId xmlns:a16="http://schemas.microsoft.com/office/drawing/2014/main" id="{3E87291A-F07B-2C40-8077-8F94C37CACDA}"/>
              </a:ext>
            </a:extLst>
          </p:cNvPr>
          <p:cNvSpPr/>
          <p:nvPr/>
        </p:nvSpPr>
        <p:spPr>
          <a:xfrm>
            <a:off x="2184431" y="5615741"/>
            <a:ext cx="4267169" cy="461665"/>
          </a:xfrm>
          <a:prstGeom prst="rect">
            <a:avLst/>
          </a:prstGeom>
        </p:spPr>
        <p:txBody>
          <a:bodyPr wrap="square">
            <a:spAutoFit/>
          </a:bodyPr>
          <a:lstStyle/>
          <a:p>
            <a:r>
              <a:rPr lang="en-AU" sz="2400" b="0" i="0" u="none" strike="noStrike" dirty="0">
                <a:solidFill>
                  <a:srgbClr val="000000"/>
                </a:solidFill>
                <a:effectLst/>
                <a:latin typeface="Abadi" panose="020F0502020204030204" pitchFamily="34" charset="0"/>
              </a:rPr>
              <a:t>8</a:t>
            </a:r>
            <a:r>
              <a:rPr lang="en-AU" sz="2400" b="0" i="0" dirty="0">
                <a:solidFill>
                  <a:srgbClr val="000000"/>
                </a:solidFill>
                <a:effectLst/>
                <a:latin typeface="Abadi" panose="020F0502020204030204" pitchFamily="34" charset="0"/>
              </a:rPr>
              <a:t> vertices. </a:t>
            </a:r>
            <a:r>
              <a:rPr lang="en-AU" sz="2400" b="0" i="0" u="none" strike="noStrike" dirty="0">
                <a:solidFill>
                  <a:srgbClr val="000000"/>
                </a:solidFill>
                <a:effectLst/>
                <a:latin typeface="Abadi" panose="020F0502020204030204" pitchFamily="34" charset="0"/>
              </a:rPr>
              <a:t>8−1=7</a:t>
            </a:r>
            <a:r>
              <a:rPr lang="en-AU" sz="2400" b="0" i="0" dirty="0">
                <a:solidFill>
                  <a:srgbClr val="000000"/>
                </a:solidFill>
                <a:effectLst/>
                <a:latin typeface="Abadi" panose="020F0502020204030204" pitchFamily="34" charset="0"/>
              </a:rPr>
              <a:t> edges</a:t>
            </a:r>
            <a:endParaRPr lang="en-US" sz="2400" dirty="0">
              <a:latin typeface="Abadi" panose="020F0502020204030204" pitchFamily="34" charset="0"/>
            </a:endParaRPr>
          </a:p>
        </p:txBody>
      </p:sp>
    </p:spTree>
    <p:extLst>
      <p:ext uri="{BB962C8B-B14F-4D97-AF65-F5344CB8AC3E}">
        <p14:creationId xmlns:p14="http://schemas.microsoft.com/office/powerpoint/2010/main" val="511747636"/>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DividendVTI">
  <a:themeElements>
    <a:clrScheme name="DividendVTI">
      <a:dk1>
        <a:sysClr val="windowText" lastClr="000000"/>
      </a:dk1>
      <a:lt1>
        <a:sysClr val="window" lastClr="FFFFFF"/>
      </a:lt1>
      <a:dk2>
        <a:srgbClr val="3D3D3D"/>
      </a:dk2>
      <a:lt2>
        <a:srgbClr val="EBEBEB"/>
      </a:lt2>
      <a:accent1>
        <a:srgbClr val="ED8428"/>
      </a:accent1>
      <a:accent2>
        <a:srgbClr val="E6C46D"/>
      </a:accent2>
      <a:accent3>
        <a:srgbClr val="537685"/>
      </a:accent3>
      <a:accent4>
        <a:srgbClr val="969FA7"/>
      </a:accent4>
      <a:accent5>
        <a:srgbClr val="A9C37C"/>
      </a:accent5>
      <a:accent6>
        <a:srgbClr val="5A8071"/>
      </a:accent6>
      <a:hlink>
        <a:srgbClr val="828282"/>
      </a:hlink>
      <a:folHlink>
        <a:srgbClr val="A5A5A5"/>
      </a:folHlink>
    </a:clrScheme>
    <a:fontScheme name="Dividend">
      <a:majorFont>
        <a:latin typeface="Century School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TotalTime>
  <Words>593</Words>
  <Application>Microsoft Office PowerPoint</Application>
  <PresentationFormat>Widescreen</PresentationFormat>
  <Paragraphs>51</Paragraphs>
  <Slides>15</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Abadi</vt:lpstr>
      <vt:lpstr>Aharoni</vt:lpstr>
      <vt:lpstr>Aldhabi</vt:lpstr>
      <vt:lpstr>Arial</vt:lpstr>
      <vt:lpstr>Calibri</vt:lpstr>
      <vt:lpstr>Century Schoolbook</vt:lpstr>
      <vt:lpstr>Franklin Gothic Book</vt:lpstr>
      <vt:lpstr>Gill Sans MT</vt:lpstr>
      <vt:lpstr>Wingdings 2</vt:lpstr>
      <vt:lpstr>DividendVTI</vt:lpstr>
      <vt:lpstr>Minimum connector problems</vt:lpstr>
      <vt:lpstr>Learning Intentions</vt:lpstr>
      <vt:lpstr>PowerPoint Presentation</vt:lpstr>
      <vt:lpstr>PowerPoint Presentation</vt:lpstr>
      <vt:lpstr>PowerPoint Presentation</vt:lpstr>
      <vt:lpstr>Tree</vt:lpstr>
      <vt:lpstr>Rule connecting the number of edges of a graph to the number of vertices</vt:lpstr>
      <vt:lpstr>every connected graph contains one or more trees</vt:lpstr>
      <vt:lpstr>Spanning trees</vt:lpstr>
      <vt:lpstr>Finding a spanning tree in a network</vt:lpstr>
      <vt:lpstr>Minimum spanning tree</vt:lpstr>
      <vt:lpstr>Prim’s algorithm for finding a minimum spanning tree</vt:lpstr>
      <vt:lpstr>Applying Prim’s algorithm</vt:lpstr>
      <vt:lpstr>Connector problems</vt:lpstr>
      <vt:lpstr>Solving a connector problem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Minimum spanning trees</dc:title>
  <dc:creator>Yongmei Zhang</dc:creator>
  <cp:lastModifiedBy>Lyn ZHANG</cp:lastModifiedBy>
  <cp:revision>22</cp:revision>
  <dcterms:created xsi:type="dcterms:W3CDTF">2020-05-23T09:15:11Z</dcterms:created>
  <dcterms:modified xsi:type="dcterms:W3CDTF">2025-02-06T21:14:38Z</dcterms:modified>
</cp:coreProperties>
</file>