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6" r:id="rId1"/>
  </p:sldMasterIdLst>
  <p:notesMasterIdLst>
    <p:notesMasterId r:id="rId16"/>
  </p:notesMasterIdLst>
  <p:sldIdLst>
    <p:sldId id="256" r:id="rId2"/>
    <p:sldId id="928" r:id="rId3"/>
    <p:sldId id="359" r:id="rId4"/>
    <p:sldId id="261" r:id="rId5"/>
    <p:sldId id="262" r:id="rId6"/>
    <p:sldId id="932" r:id="rId7"/>
    <p:sldId id="263" r:id="rId8"/>
    <p:sldId id="264" r:id="rId9"/>
    <p:sldId id="930" r:id="rId10"/>
    <p:sldId id="931" r:id="rId11"/>
    <p:sldId id="265" r:id="rId12"/>
    <p:sldId id="266" r:id="rId13"/>
    <p:sldId id="360" r:id="rId14"/>
    <p:sldId id="358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21"/>
    <p:restoredTop sz="87892" autoAdjust="0"/>
  </p:normalViewPr>
  <p:slideViewPr>
    <p:cSldViewPr snapToGrid="0" snapToObjects="1">
      <p:cViewPr varScale="1">
        <p:scale>
          <a:sx n="55" d="100"/>
          <a:sy n="55" d="100"/>
        </p:scale>
        <p:origin x="91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8FDA408-EBE3-4FFF-B181-52121CC44C86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22505801-6524-4B50-AD6D-CE222BF09B96}">
      <dgm:prSet/>
      <dgm:spPr/>
      <dgm:t>
        <a:bodyPr/>
        <a:lstStyle/>
        <a:p>
          <a:r>
            <a:rPr lang="en-US" dirty="0">
              <a:latin typeface="Comic Sans MS" panose="030F0902030302020204" pitchFamily="66" charset="0"/>
            </a:rPr>
            <a:t>1. Ex </a:t>
          </a:r>
          <a:r>
            <a:rPr lang="en-AU" dirty="0">
              <a:latin typeface="Comic Sans MS" panose="030F0902030302020204" pitchFamily="66" charset="0"/>
            </a:rPr>
            <a:t>page 1C</a:t>
          </a:r>
          <a:endParaRPr lang="en-US" dirty="0">
            <a:latin typeface="Comic Sans MS" panose="030F0902030302020204" pitchFamily="66" charset="0"/>
          </a:endParaRPr>
        </a:p>
      </dgm:t>
    </dgm:pt>
    <dgm:pt modelId="{F664BA33-F85F-48D7-A564-D8394F92F3FB}" type="parTrans" cxnId="{68933B17-4191-497B-8B48-CCB54489E637}">
      <dgm:prSet/>
      <dgm:spPr/>
      <dgm:t>
        <a:bodyPr/>
        <a:lstStyle/>
        <a:p>
          <a:endParaRPr lang="en-US"/>
        </a:p>
      </dgm:t>
    </dgm:pt>
    <dgm:pt modelId="{A5CD2530-2B66-466F-AF32-B7FC543B0E93}" type="sibTrans" cxnId="{68933B17-4191-497B-8B48-CCB54489E637}">
      <dgm:prSet/>
      <dgm:spPr/>
      <dgm:t>
        <a:bodyPr/>
        <a:lstStyle/>
        <a:p>
          <a:endParaRPr lang="en-US"/>
        </a:p>
      </dgm:t>
    </dgm:pt>
    <dgm:pt modelId="{7B63A322-A32D-7440-95CC-4C227BD04D22}">
      <dgm:prSet/>
      <dgm:spPr/>
      <dgm:t>
        <a:bodyPr/>
        <a:lstStyle/>
        <a:p>
          <a:r>
            <a:rPr lang="en-US" dirty="0">
              <a:latin typeface="Comic Sans MS" panose="030F0902030302020204" pitchFamily="66" charset="0"/>
            </a:rPr>
            <a:t>2. Summary notes</a:t>
          </a:r>
        </a:p>
      </dgm:t>
    </dgm:pt>
    <dgm:pt modelId="{7164EDF1-821B-9F48-8E34-24AA228D5842}" type="parTrans" cxnId="{E489B857-F90D-154D-83E9-BE784D0DE1BC}">
      <dgm:prSet/>
      <dgm:spPr/>
      <dgm:t>
        <a:bodyPr/>
        <a:lstStyle/>
        <a:p>
          <a:endParaRPr lang="en-GB"/>
        </a:p>
      </dgm:t>
    </dgm:pt>
    <dgm:pt modelId="{E3499D71-138A-3D4F-9E73-CB03BBB5C5F4}" type="sibTrans" cxnId="{E489B857-F90D-154D-83E9-BE784D0DE1BC}">
      <dgm:prSet/>
      <dgm:spPr/>
      <dgm:t>
        <a:bodyPr/>
        <a:lstStyle/>
        <a:p>
          <a:endParaRPr lang="en-GB"/>
        </a:p>
      </dgm:t>
    </dgm:pt>
    <dgm:pt modelId="{3E7C0EF7-1BCA-7345-AF56-59CF2AB0A702}" type="pres">
      <dgm:prSet presAssocID="{E8FDA408-EBE3-4FFF-B181-52121CC44C86}" presName="diagram" presStyleCnt="0">
        <dgm:presLayoutVars>
          <dgm:dir/>
          <dgm:resizeHandles val="exact"/>
        </dgm:presLayoutVars>
      </dgm:prSet>
      <dgm:spPr/>
    </dgm:pt>
    <dgm:pt modelId="{8C1331E2-1D41-1F47-B3C8-C1FEFA483753}" type="pres">
      <dgm:prSet presAssocID="{22505801-6524-4B50-AD6D-CE222BF09B96}" presName="node" presStyleLbl="node1" presStyleIdx="0" presStyleCnt="2">
        <dgm:presLayoutVars>
          <dgm:bulletEnabled val="1"/>
        </dgm:presLayoutVars>
      </dgm:prSet>
      <dgm:spPr/>
    </dgm:pt>
    <dgm:pt modelId="{A1143C20-0D1A-4C4C-9520-05581FFC266B}" type="pres">
      <dgm:prSet presAssocID="{A5CD2530-2B66-466F-AF32-B7FC543B0E93}" presName="sibTrans" presStyleCnt="0"/>
      <dgm:spPr/>
    </dgm:pt>
    <dgm:pt modelId="{ECD8FAAA-EC6A-0347-B354-12D2A4126205}" type="pres">
      <dgm:prSet presAssocID="{7B63A322-A32D-7440-95CC-4C227BD04D22}" presName="node" presStyleLbl="node1" presStyleIdx="1" presStyleCnt="2">
        <dgm:presLayoutVars>
          <dgm:bulletEnabled val="1"/>
        </dgm:presLayoutVars>
      </dgm:prSet>
      <dgm:spPr/>
    </dgm:pt>
  </dgm:ptLst>
  <dgm:cxnLst>
    <dgm:cxn modelId="{68933B17-4191-497B-8B48-CCB54489E637}" srcId="{E8FDA408-EBE3-4FFF-B181-52121CC44C86}" destId="{22505801-6524-4B50-AD6D-CE222BF09B96}" srcOrd="0" destOrd="0" parTransId="{F664BA33-F85F-48D7-A564-D8394F92F3FB}" sibTransId="{A5CD2530-2B66-466F-AF32-B7FC543B0E93}"/>
    <dgm:cxn modelId="{E489B857-F90D-154D-83E9-BE784D0DE1BC}" srcId="{E8FDA408-EBE3-4FFF-B181-52121CC44C86}" destId="{7B63A322-A32D-7440-95CC-4C227BD04D22}" srcOrd="1" destOrd="0" parTransId="{7164EDF1-821B-9F48-8E34-24AA228D5842}" sibTransId="{E3499D71-138A-3D4F-9E73-CB03BBB5C5F4}"/>
    <dgm:cxn modelId="{A42FB09C-671F-004B-B6C5-BC66AE73FB1E}" type="presOf" srcId="{E8FDA408-EBE3-4FFF-B181-52121CC44C86}" destId="{3E7C0EF7-1BCA-7345-AF56-59CF2AB0A702}" srcOrd="0" destOrd="0" presId="urn:microsoft.com/office/officeart/2005/8/layout/default"/>
    <dgm:cxn modelId="{1DC144A5-7D96-0645-A6FF-8E79D6C36C75}" type="presOf" srcId="{22505801-6524-4B50-AD6D-CE222BF09B96}" destId="{8C1331E2-1D41-1F47-B3C8-C1FEFA483753}" srcOrd="0" destOrd="0" presId="urn:microsoft.com/office/officeart/2005/8/layout/default"/>
    <dgm:cxn modelId="{945FC9D6-2D58-F84F-BE22-B9953AE227A3}" type="presOf" srcId="{7B63A322-A32D-7440-95CC-4C227BD04D22}" destId="{ECD8FAAA-EC6A-0347-B354-12D2A4126205}" srcOrd="0" destOrd="0" presId="urn:microsoft.com/office/officeart/2005/8/layout/default"/>
    <dgm:cxn modelId="{F48D7E5B-6503-1F4D-B6EF-E48AB23355E6}" type="presParOf" srcId="{3E7C0EF7-1BCA-7345-AF56-59CF2AB0A702}" destId="{8C1331E2-1D41-1F47-B3C8-C1FEFA483753}" srcOrd="0" destOrd="0" presId="urn:microsoft.com/office/officeart/2005/8/layout/default"/>
    <dgm:cxn modelId="{C4D8E544-5F25-5341-B1B2-1B578D9C18C2}" type="presParOf" srcId="{3E7C0EF7-1BCA-7345-AF56-59CF2AB0A702}" destId="{A1143C20-0D1A-4C4C-9520-05581FFC266B}" srcOrd="1" destOrd="0" presId="urn:microsoft.com/office/officeart/2005/8/layout/default"/>
    <dgm:cxn modelId="{34074CAE-155B-C149-9BD5-77C29EFED0E3}" type="presParOf" srcId="{3E7C0EF7-1BCA-7345-AF56-59CF2AB0A702}" destId="{ECD8FAAA-EC6A-0347-B354-12D2A4126205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1331E2-1D41-1F47-B3C8-C1FEFA483753}">
      <dsp:nvSpPr>
        <dsp:cNvPr id="0" name=""/>
        <dsp:cNvSpPr/>
      </dsp:nvSpPr>
      <dsp:spPr>
        <a:xfrm>
          <a:off x="1698308" y="4325"/>
          <a:ext cx="3615753" cy="2169451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700" kern="1200" dirty="0">
              <a:latin typeface="Comic Sans MS" panose="030F0902030302020204" pitchFamily="66" charset="0"/>
            </a:rPr>
            <a:t>1. Ex </a:t>
          </a:r>
          <a:r>
            <a:rPr lang="en-AU" sz="4700" kern="1200" dirty="0">
              <a:latin typeface="Comic Sans MS" panose="030F0902030302020204" pitchFamily="66" charset="0"/>
            </a:rPr>
            <a:t>page 1C</a:t>
          </a:r>
          <a:endParaRPr lang="en-US" sz="4700" kern="1200" dirty="0">
            <a:latin typeface="Comic Sans MS" panose="030F0902030302020204" pitchFamily="66" charset="0"/>
          </a:endParaRPr>
        </a:p>
      </dsp:txBody>
      <dsp:txXfrm>
        <a:off x="1698308" y="4325"/>
        <a:ext cx="3615753" cy="2169451"/>
      </dsp:txXfrm>
    </dsp:sp>
    <dsp:sp modelId="{ECD8FAAA-EC6A-0347-B354-12D2A4126205}">
      <dsp:nvSpPr>
        <dsp:cNvPr id="0" name=""/>
        <dsp:cNvSpPr/>
      </dsp:nvSpPr>
      <dsp:spPr>
        <a:xfrm>
          <a:off x="1698308" y="2535353"/>
          <a:ext cx="3615753" cy="2169451"/>
        </a:xfrm>
        <a:prstGeom prst="rect">
          <a:avLst/>
        </a:prstGeom>
        <a:solidFill>
          <a:schemeClr val="accent5">
            <a:hueOff val="-1480914"/>
            <a:satOff val="9157"/>
            <a:lumOff val="98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700" kern="1200" dirty="0">
              <a:latin typeface="Comic Sans MS" panose="030F0902030302020204" pitchFamily="66" charset="0"/>
            </a:rPr>
            <a:t>2. Summary notes</a:t>
          </a:r>
        </a:p>
      </dsp:txBody>
      <dsp:txXfrm>
        <a:off x="1698308" y="2535353"/>
        <a:ext cx="3615753" cy="21694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2:22:37.27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15,'96'-1,"1"0,0 1,-1-1,1 1,0-1,-1 1,1-1,0 1,-1-1,1 1,0-1,-1 1,1-1,0 1,5-1,5 1,2-1,1 0,-1 1,-3-1,-4 1,-6-1,-8 1,-10-1,-11 1,-12 0,20 0,-24 0,-14 0,-25 0,5 0,2 0,6 0,0 0,0 0,-6 0,-2 0,-1 0,-3 0,8 0,-8 0,25 0,-9 0,29 0,-15 0,7 0,-17 0,0 0,-8 5,-7-3,0 8,-7-9,0 4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2:23:09.33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0 441,'96'0,"0"0,-1 0,1 0,0 0,-2 1,0 0,0 1,1 0,2-1,-5-1,2 1,1-1,0 0,-1 0,-3 1,5 0,0 1,-3-1,-2 1,-5-1,-1-1,-5 1,-1-2,3 1,13-1,4 0,-1-1,-7-1,-2-2,-6-1,2 1,8 1,2 1,4 0,-4-1,6 0,-2 0,-9 1,-13 3,-8 0,3 0,9 1,2-1,1-1,7-2,2-2,-6 1,12 3,-4-1,-29-1,0-1,8-1,16-3,10-1,3-1,-7 0,4 1,-6-1,5-1,-3 0,4-2,0 0,-8 3,-7 1,-6 1,-3 2,25-1,-9 2,-33 2,-3-1,2-5,0 0,-7 4,2 2,31-3,8 1,-25 3,2 1,4-2,3-1,5-1,2 0,-2-2,-5 1,0-2,-2 0,0 0,19-6,-2 0,1-1,1-1,1 1,0 2,3 4,1 1,-1 2,-2-2,0 1,3 2,-16 3,2 2,1 1,-3 0,-5 0,-2 1,-1 0,0 0,24-2,-1 1,-4-1,-11 2,-3 1,-1-1,0 0,-2 0,-1 0,-7 0,-1 0,3 2,15 1,3 2,2 1,7 1,1 2,2-1,-21-4,1 0,0 0,0 0,0 0,0 0,-1 0,-1-2,19 0,-3-3,3 1,-15-2,1-1,2 1,2 1,-7 1,3 1,1 1,1-1,0 0,7-2,2 0,0-1,-1 1,-5 0,4 1,-3 1,-3 0,-1-1,-8-1,-2-2,-1 1,2-1,5-1,2 0,-1 1,-3 1,4 2,-3 2,13 0,-16-3,11-1,6 0,4 0,0 0,-4 0,-8 1,4 1,-6 0,-2 0,1 0,5 0,3-1,3-1,3 0,0-1,-2 1,-4 0,-1 0,-1 1,-2-1,-4 0,-4-1,20-2,-6-2,-1 1,-3 2,0 0,-5-3,10-6,3-2,-19 4,6 1,5 1,2 0,-5 3,2 0,2 1,2 0,-1 1,3-1,1 1,0 1,-1-1,-2 1,11 1,0 0,-5 2,-7 0,1 2,-7 1,-14-2,10-3,13 0,-1 0,-13 0,-13 0,4 0,-8 0,-2 0,-12 0,2 0,25 0,-3 0,10 0,-29 0,-41 0,-18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2:23:31.42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23,'72'0,"-7"0,-16 0,3 0,35 0,1 0,-2 0,-12 0,20 0,-1 0,-1 0,-21 0,-2 0,0 0,-7 0,7 0,0 0,-7 0,7 0,0 0,-15 0,13 0,-24 0,15 0,-15 0,-1 0,-3 0,-5 0,7 0,0 0,0 0,-7 0,6 0,-14 0,14 0,-14 0,14 0,-14 0,14 0,-6 0,0 0,5 0,-5 0,7 0,-7 0,5 0,-5 0,15 0,-6 0,15 0,-7 0,36 0,-21 6,12-4,-29 4,-8-6,0 6,-7-4,-8 4,-2-6,-11 0,4 5,-1-4,-3 4,8-5,-8 0,3 0,0 0,-3 0,8 0,-8 0,3 0,0 0,-24-27,8 20,-17-20,12 27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2:23:33.47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67,'92'0,"-43"0,2 0,1 0,1 0,12 0,1 0,1 0,0 0,4 0,1 0,-7 0,0 0,6 0,1 0,-5 0,-1 0,1 0,-3 0,32 0,-40 0,-1 0,22 0,-21 0,1 0,17 0,5 0,-19 0,-9 0,-1 0,-9 0,-7 0,-2 0,-7 0,0 0,0 0,0 0,0 0,7 0,-5 0,12 0,-5 0,7 0,-7 0,5-6,-12 4,12-10,-12 10,5-9,-7 9,0-3,7-2,2 6,0-5,5 6,-12-6,12 5,-12-5,5 6,-7 0,0 0,11 0,-1 0,3 0,1 0,-12 0,12 0,-12 0,12 0,-12 0,-1 0,-3 0,-10 0,11 0,-11 0,10 0,-4 0,6 0,0 0,0 0,-6 0,-2 0,-1 0,-3 0,3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2:23:39.97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0 256,'62'0,"-5"0,-16 0,0 0,8 0,-6 0,7 0,-9 0,0 0,0 0,-7 0,-2 0,0 0,-5 0,5 0,-13 0,11 0,-15 0,16 0,-13 0,7 0,0 0,0 0,0 0,-6 0,5 0,-5 0,13 0,-6 0,7 0,-1 0,-6 0,7 0,-8 0,7 0,-6 0,7 0,-8 0,7 0,-6 0,7 0,-8 0,0 0,0 0,-1 0,1 0,0-6,0 5,0-5,0 1,0 3,7-3,2-1,26 4,-15-10,15 10,-19-4,0 0,0 4,-7-9,5 9,-5-3,7 5,0-7,0 6,0-5,0 0,0 4,0-10,-7 10,5-4,-12 6,5 0,0-6,-11 4,10-4,-12 6,11-5,-4 4,4-4,-5 5,0 0,0-6,7 5,-5-5,5 6,-7 0,0 0,0-6,0 5,0-5,0 6,-7 0,6 0,-11 0,10 0,-4 0,6-5,-6 3,4-3,-10 5,16 0,-9 0,4 0,-1 0,-10 0,11 0,-6 0,15 0,0 0,1 0,6 0,2 0,9 0,9 0,0 0,-1 0,10 0,-7 0,17 0,-25 0,13 0,-24 0,6 0,-8-6,4 4,-10-4,1 6,-17-5,-2 3,1-3,-5 0,4 4,-1-9,-3 3,3-4,6 5,14 1,5 5,17 0,-15 0,14 6,-13 2,13 0,-14 4,7-10,-9 4,0-6,-7 0,5 0,-12 0,5 0,-13 0,4 0,-4 0,0 0,4 0,-4 0,6 0,7 0,-5 0,5 0,0 0,-5 0,12 0,-12 0,12 0,-12 0,13 0,-7 0,8 0,9 0,-7 0,25 0,-23 0,14 0,-17 0,-1 0,8 0,-6 0,6 0,1 0,1 0,9 0,-9 0,7 0,-15 0,15 0,-15 0,6 0,-15 0,5 0,-5 0,7 0,0 0,11 0,-8 0,8 0,-18 0,6 0,-14 0,14 0,-14 0,7 0,-1 0,-6 0,14 0,-14 0,14 0,-13 0,5 0,-7 0,0 0,0 0,0 0,7 0,-6 0,14 0,-14 0,32 0,-27 0,27-6,-24 4,7-4,-7 6,5 0,-5 0,7 0,0 0,0 0,8 0,-6 0,7 0,-9 0,0-6,0 4,0-4,-7 6,5 0,-12 0,12 0,6 0,-1 0,1 0,-6 0,-12 0,5 0,-7 0,0 0,0 0,-6 0,-2 0,1 0,-5 0,9 0,-9 0,3 0,6 0,6 0,11 0,19 0,-4 0,35 0,-33 0,31 7,-24 2,8 7,-2 6,-9-6,0 6,-9-8,7 1,-15-1,6 0,-15-1,-2-5,-7 3,0-10,0 5,0-6,-6 0,-1 0,-1 5,-4-3,10 3,-4-5,6 0,0 0,0 0,-6 0,4 0,-10 0,5 0,-2 0,-4 0,10 0,-10 0,5 0,-1 0,-4 5,10-4,-10 4,5-5,-1 0,-4 0,10 0,-10 5,5-3,-6 3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2:23:49.40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0,'69'0,"-9"0,-11 0,-8 0,8 0,-6 0,0 0,-4 0,-12 0,12 0,-12 0,5 0,0 0,10 0,1 0,15 0,-7 0,9 0,-9 0,7 0,-7 0,1 0,6 0,-15 0,14 0,-5 0,7 0,1 0,0 0,0 0,-1 0,1 0,0 0,-9 0,7 0,-7 0,9 0,-9 0,27 8,-30-6,29 12,6-4,-23-2,3 0,-11-3,1 0,15 4,-1-2,17-5,-32 5,1 1,40-6,-1 6,-21-8,-2 0,-18 0,-1 0,-16 0,-2 0,-13 0,-2 0,0 0,9 0,8 0,0 0,6 0,-7 0,1 0,-1 0,-9 0,1 0,-6 0,-1 0,-1 0,-4-6,10 5,-10-4,11 5,-5 0,6 0,-7 0,6 0,-5 0,6 0,0 0,-6 0,4 0,-4 0,0 0,4 0,-10-5,11 4,-6-4,1 5,5 0,-5 0,0 0,4 0,-4 0,6 0,0 0,0 0,0 0,0 0,0 0,0 0,0 0,7 0,-5 0,12 0,-5 0,7 0,0 0,0 0,0 0,27 0,-21-7,21 6,-27-5,8 6,-6-6,7 4,-9-4,8 6,-6 0,7 0,-9 0,0 0,0 0,0 0,0 0,0 0,0 0,0 0,0 0,0 0,0 0,0 0,0 0,12 0,-10 0,10 0,-12 0,0 0,0 0,0 0,0 0,0 0,8 0,-6 0,7 0,-1 0,-6 0,15 0,-7 0,9 0,9 0,-7 0,7 0,-9 0,-1 0,28 7,-12-6,14 12,-28-11,-4 5,-14-7,7 0,-16 0,-2 0,-7 0,0 0,7 0,10 0,1 0,7 0,8 0,5 0,18 0,0 0,0 0,-10 0,-2 0,-18 0,7 0,-15 0,7 0,-9 0,-7 0,5 0,-5 0,7 0,0 0,0 0,-7 0,5 0,-12 0,23 0,-13 0,8 0,-6 0,-12 0,12 0,-5 0,7 0,8 0,3 0,17 0,2 0,10 0,10 0,-32 0,0 0,-3 0,-2 0,1 0,-1 0,45 0,-37 0,-1 0,32 0,-11 0,-2 0,0 0,1 0,1 0,2 0,8 0,-1 0,-15 0,-15 0,-4 0,-8 0,-15 0,-8-5,-8 3,24-8,-2 9,9-2,3 1,15 2,-12 0,1 0,28 0,10 0,-43 0,0 0,32 0,8 0,-10 0,0 0,-10 0,7 0,-6 0,-1 0,8 0,-8 0,10 0,-10 0,-2 0,-17 0,-3 0,-8 0,0 0,-7 0,5 0,-12 0,10 0,-11 0,4 0,3 0,-7 0,6 0,1 0,0 0,17 0,-7 0,24 0,-13 0,24 0,-16 0,17 0,-8 0,10 0,-30 0,0 0,26 0,-12 0,5 0,9 0,2 0,3 0,2 0,5 0,-2 0,-18 0,-2 0,-10 0,0 0,1 0,-1 0,0 0,-2 0,27 0,5 0,-27 0,-1 0,-12 0,-15 11,-8-8,22 8,12-11,34 0,0 0,-43 3,0 1,32-2,-8 6,4 2,-20-5,1 1,31 3,1 2,-24-1,-2-1,11 1,1-1,-5-3,0-1,1 4,-2-1,-11-7,-1 0,3 7,-1 0,34-6,-32 7,0-1,32-6,-43 6,-3-1,21-5,-2 12,-9-13,0 6,-9-1,7-4,-15 4,33-6,-20 0,13 0,-19 0,-1 0,-6 0,7 0,-1 0,2 0,1 0,5 0,-13 0,5 0,-8 0,0 0,-7 0,-2 0,-7 0,0 0,-6 0,11 0,-9 0,11 0,-7 0,7 0,-5 0,23 0,-20 0,20 0,-16 0,7 0,0 0,0 0,9 0,-7 0,6 0,1 0,-7 0,6 0,0 0,-13 0,12 0,-14 0,7 0,0 0,0 0,11 0,-15 0,13 0,-23 0,5 0,-7 0,0 0,0 0,0 0,7 0,2 0,0 0,5 0,-12-6,5 5,-7-5,-6 6,4 0,-10 0,5 0,-2-5,-3 4,8-4,-9 5,5 0,-1 0,2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2:23:52.66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94,'59'0,"-4"0,-14 0,0 0,0 0,17 0,-12 0,13 0,-10 0,-6 0,15 0,-15 0,34 0,-11 0,16 0,7 0,-15 0,-24 0,1 0,43 0,-42 0,0 0,42 0,-43 0,-1 0,34 0,-33 0,-1 0,34 0,-27 0,-1 0,21 0,-27 0,0 0,32 0,1 0,8 0,-10 0,-9 0,6 0,-24 0,13 0,-24-6,14 4,-13-4,-2 6,-3 0,-5-6,0 4,-2-4,0 6,-5 0,23 0,-13 0,8 0,-6 0,-5 0,15 0,-5 0,5 0,-8 0,0 0,0 0,8 0,-5 0,-2 0,-3 0,-5 0,7 0,0 0,-7 0,-2 0,0 0,-5 0,-1 0,-3 0,1 0,3 0,3 0,-5 0,-7 0,6 0,2 0,1 0,5 0,0 0,2 0,0 0,13 0,-11 0,14 0,-9 0,0 0,0 0,0 0,-7 0,5 0,-12 0,23 0,-13 0,15 0,-18 0,5-6,-12 5,12-6,-5 7,0-5,5 3,-5-3,0-1,5 5,-12-5,12 6,-12 0,5-6,0 5,-5-5,13 6,-7 0,8 0,1 0,-1 0,18-6,-13 5,13-5,-18 6,-7 0,-2 0,0 0,-5 0,5 0,-7 0,0 0,0 0,7 0,-5 0,12 0,-12 0,12 0,-5 0,7 0,0 0,0 0,0 0,-7 0,5 0,22 0,-14 0,21 0,-34 0,5 0,-18 0,10 0,-19 0,6 0,-2 0,2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78A9FA-E313-A546-8B5C-D914B3922921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93EE85-D264-3B4A-BF37-14BBFE5FEE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88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https://create.kahoot.it/details/d10947ff-e260-400e-98f7-d1a11eaa1603</a:t>
            </a:r>
          </a:p>
          <a:p>
            <a:r>
              <a:rPr lang="en-AU" dirty="0"/>
              <a:t>https://create.kahoot.it/details/9194c2c7-83bf-46bc-8dae-611d9f67b285</a:t>
            </a:r>
          </a:p>
          <a:p>
            <a:r>
              <a:rPr lang="en-AU"/>
              <a:t>https://create.kahoot.it/details/eab4a192-093b-4904-8eb0-6455e4448081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93EE85-D264-3B4A-BF37-14BBFE5FEEC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889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Slide Image Placeholder 1">
            <a:extLst>
              <a:ext uri="{FF2B5EF4-FFF2-40B4-BE49-F238E27FC236}">
                <a16:creationId xmlns:a16="http://schemas.microsoft.com/office/drawing/2014/main" id="{804EF98F-B712-8248-9E7E-D9B564143A2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2" name="Notes Placeholder 2">
            <a:extLst>
              <a:ext uri="{FF2B5EF4-FFF2-40B4-BE49-F238E27FC236}">
                <a16:creationId xmlns:a16="http://schemas.microsoft.com/office/drawing/2014/main" id="{7C6D221C-DC71-1B40-9597-674A604E8A5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6083" name="Slide Number Placeholder 3">
            <a:extLst>
              <a:ext uri="{FF2B5EF4-FFF2-40B4-BE49-F238E27FC236}">
                <a16:creationId xmlns:a16="http://schemas.microsoft.com/office/drawing/2014/main" id="{121CDE5D-C119-CE4A-BC98-934BCB58639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5AE10C5-5E39-F745-8437-407B011E82D6}" type="slidenum">
              <a:rPr lang="en-US" altLang="en-US"/>
              <a:pPr>
                <a:spcBef>
                  <a:spcPct val="0"/>
                </a:spcBef>
              </a:pPr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57307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1" descr="Tag=AccentColor&#10;Flavor=Light&#10;Target=Fill">
            <a:extLst>
              <a:ext uri="{FF2B5EF4-FFF2-40B4-BE49-F238E27FC236}">
                <a16:creationId xmlns:a16="http://schemas.microsoft.com/office/drawing/2014/main" id="{0D57E7FA-E8FC-45AC-868F-CDC8144939D6}"/>
              </a:ext>
            </a:extLst>
          </p:cNvPr>
          <p:cNvSpPr/>
          <p:nvPr/>
        </p:nvSpPr>
        <p:spPr>
          <a:xfrm rot="10800000" flipV="1">
            <a:off x="2599854" y="527562"/>
            <a:ext cx="6992292" cy="5102484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7094A5-EB6F-441D-88F8-CD7A30C847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8760" y="1591056"/>
            <a:ext cx="5705856" cy="3264408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7CE1E3-3929-42A6-81B7-056BD88EF3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28616"/>
            <a:ext cx="5705856" cy="996696"/>
          </a:xfrm>
        </p:spPr>
        <p:txBody>
          <a:bodyPr/>
          <a:lstStyle>
            <a:lvl1pPr marL="0" indent="0" algn="l">
              <a:buNone/>
              <a:defRPr sz="240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E951E3-0794-422C-AF76-0AD4A7FB1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4EBFA8-0291-4D77-A9D9-B17FC2382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7AC4D4-C4EE-4624-A329-C608A1D5A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4323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raphic 1" descr="Tag=AccentColor&#10;Flavor=Light&#10;Target=Fill">
            <a:extLst>
              <a:ext uri="{FF2B5EF4-FFF2-40B4-BE49-F238E27FC236}">
                <a16:creationId xmlns:a16="http://schemas.microsoft.com/office/drawing/2014/main" id="{0EE21C0F-70D8-4F3C-9392-07559C90EE6E}"/>
              </a:ext>
            </a:extLst>
          </p:cNvPr>
          <p:cNvSpPr/>
          <p:nvPr/>
        </p:nvSpPr>
        <p:spPr>
          <a:xfrm rot="10800000" flipH="1" flipV="1">
            <a:off x="684965" y="1332237"/>
            <a:ext cx="5263732" cy="3841102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B1DFE-8154-440D-93CF-FEF7860E8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9032" y="2523744"/>
            <a:ext cx="3831336" cy="1453896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D9D1F5-05CC-48F3-A314-315EF17030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711696" y="640079"/>
            <a:ext cx="4837176" cy="556869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1807DE-1178-4BBB-89D8-9046239C2D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55064" y="4087368"/>
            <a:ext cx="3319272" cy="649224"/>
          </a:xfrm>
        </p:spPr>
        <p:txBody>
          <a:bodyPr>
            <a:noAutofit/>
          </a:bodyPr>
          <a:lstStyle>
            <a:lvl1pPr marL="0" indent="0" algn="ctr">
              <a:buNone/>
              <a:defRPr sz="2000" cap="all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48EA59-A1BC-48B7-9495-6D5C6035B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F85A72-B50F-440E-AAD3-53C099F6D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C2D00B-4207-4720-8C68-605CAFDD5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044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C888B-58B8-4428-8B1D-4E26FC5DD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14F67B-D516-42FA-A2CA-2DCD37CFE8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2BA5FF-4919-4FF8-9C04-06CE156B7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EDA970-128E-4150-8E5A-A1B056E83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EC6CD1-EE5E-42EF-B76D-BB803BA6A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7443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50C2A1B-34CA-4877-9435-D77DF32575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255E5E-4A81-44CC-8D99-F56E625D46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9CEECF-A221-4ECC-AD9C-E197D516D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8F41AE-0DDE-49ED-9F0C-E0E16F599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B47FB7-77F0-4C43-B81E-D04B31C95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9285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 descr="Tag=AccentColor&#10;Flavor=Light&#10;Target=Fill">
            <a:extLst>
              <a:ext uri="{FF2B5EF4-FFF2-40B4-BE49-F238E27FC236}">
                <a16:creationId xmlns:a16="http://schemas.microsoft.com/office/drawing/2014/main" id="{13B7BB51-92B8-4089-8DAB-1202A4D1C6A3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030E26-A86A-417A-AA64-699AA8DD3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9CF97E-0E6E-41E9-B75B-0371E744D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1680"/>
            <a:ext cx="1051560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BAE770-8363-44CD-8A22-AB26C5C53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E618F2-3B8E-4449-91E7-F8AA49609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3428F0-E5C2-42A1-AB2F-1A19FFAD1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8291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9" descr="Tag=AccentColor&#10;Flavor=Light&#10;Target=Fill">
            <a:extLst>
              <a:ext uri="{FF2B5EF4-FFF2-40B4-BE49-F238E27FC236}">
                <a16:creationId xmlns:a16="http://schemas.microsoft.com/office/drawing/2014/main" id="{DB2CE8D6-5B4E-4EBE-9ED5-A1DA7E2A5CDA}"/>
              </a:ext>
            </a:extLst>
          </p:cNvPr>
          <p:cNvSpPr/>
          <p:nvPr/>
        </p:nvSpPr>
        <p:spPr>
          <a:xfrm>
            <a:off x="7209816" y="0"/>
            <a:ext cx="4143984" cy="5747660"/>
          </a:xfrm>
          <a:custGeom>
            <a:avLst/>
            <a:gdLst>
              <a:gd name="connsiteX0" fmla="*/ 0 w 3843750"/>
              <a:gd name="connsiteY0" fmla="*/ 346 h 5956080"/>
              <a:gd name="connsiteX1" fmla="*/ 72373 w 3843750"/>
              <a:gd name="connsiteY1" fmla="*/ 2447534 h 5956080"/>
              <a:gd name="connsiteX2" fmla="*/ 145093 w 3843750"/>
              <a:gd name="connsiteY2" fmla="*/ 3878724 h 5956080"/>
              <a:gd name="connsiteX3" fmla="*/ 237897 w 3843750"/>
              <a:gd name="connsiteY3" fmla="*/ 4208041 h 5956080"/>
              <a:gd name="connsiteX4" fmla="*/ 281875 w 3843750"/>
              <a:gd name="connsiteY4" fmla="*/ 4677601 h 5956080"/>
              <a:gd name="connsiteX5" fmla="*/ 360135 w 3843750"/>
              <a:gd name="connsiteY5" fmla="*/ 5287407 h 5956080"/>
              <a:gd name="connsiteX6" fmla="*/ 414155 w 3843750"/>
              <a:gd name="connsiteY6" fmla="*/ 5817914 h 5956080"/>
              <a:gd name="connsiteX7" fmla="*/ 681487 w 3843750"/>
              <a:gd name="connsiteY7" fmla="*/ 5914873 h 5956080"/>
              <a:gd name="connsiteX8" fmla="*/ 892373 w 3843750"/>
              <a:gd name="connsiteY8" fmla="*/ 5605295 h 5956080"/>
              <a:gd name="connsiteX9" fmla="*/ 1027770 w 3843750"/>
              <a:gd name="connsiteY9" fmla="*/ 5804063 h 5956080"/>
              <a:gd name="connsiteX10" fmla="*/ 1200566 w 3843750"/>
              <a:gd name="connsiteY10" fmla="*/ 5527036 h 5956080"/>
              <a:gd name="connsiteX11" fmla="*/ 1348083 w 3843750"/>
              <a:gd name="connsiteY11" fmla="*/ 5363590 h 5956080"/>
              <a:gd name="connsiteX12" fmla="*/ 1425997 w 3843750"/>
              <a:gd name="connsiteY12" fmla="*/ 4800532 h 5956080"/>
              <a:gd name="connsiteX13" fmla="*/ 1517416 w 3843750"/>
              <a:gd name="connsiteY13" fmla="*/ 4640549 h 5956080"/>
              <a:gd name="connsiteX14" fmla="*/ 1569705 w 3843750"/>
              <a:gd name="connsiteY14" fmla="*/ 4803995 h 5956080"/>
              <a:gd name="connsiteX15" fmla="*/ 1530921 w 3843750"/>
              <a:gd name="connsiteY15" fmla="*/ 5433885 h 5956080"/>
              <a:gd name="connsiteX16" fmla="*/ 1614721 w 3843750"/>
              <a:gd name="connsiteY16" fmla="*/ 5319957 h 5956080"/>
              <a:gd name="connsiteX17" fmla="*/ 1800676 w 3843750"/>
              <a:gd name="connsiteY17" fmla="*/ 4608691 h 5956080"/>
              <a:gd name="connsiteX18" fmla="*/ 1918759 w 3843750"/>
              <a:gd name="connsiteY18" fmla="*/ 4486799 h 5956080"/>
              <a:gd name="connsiteX19" fmla="*/ 2009139 w 3843750"/>
              <a:gd name="connsiteY19" fmla="*/ 4715000 h 5956080"/>
              <a:gd name="connsiteX20" fmla="*/ 2135532 w 3843750"/>
              <a:gd name="connsiteY20" fmla="*/ 5321689 h 5956080"/>
              <a:gd name="connsiteX21" fmla="*/ 2209291 w 3843750"/>
              <a:gd name="connsiteY21" fmla="*/ 5028733 h 5956080"/>
              <a:gd name="connsiteX22" fmla="*/ 2501208 w 3843750"/>
              <a:gd name="connsiteY22" fmla="*/ 4457711 h 5956080"/>
              <a:gd name="connsiteX23" fmla="*/ 2695127 w 3843750"/>
              <a:gd name="connsiteY23" fmla="*/ 4973674 h 5956080"/>
              <a:gd name="connsiteX24" fmla="*/ 2825329 w 3843750"/>
              <a:gd name="connsiteY24" fmla="*/ 4563328 h 5956080"/>
              <a:gd name="connsiteX25" fmla="*/ 2904628 w 3843750"/>
              <a:gd name="connsiteY25" fmla="*/ 4466368 h 5956080"/>
              <a:gd name="connsiteX26" fmla="*/ 2922635 w 3843750"/>
              <a:gd name="connsiteY26" fmla="*/ 4519696 h 5956080"/>
              <a:gd name="connsiteX27" fmla="*/ 3089544 w 3843750"/>
              <a:gd name="connsiteY27" fmla="*/ 3606545 h 5956080"/>
              <a:gd name="connsiteX28" fmla="*/ 3150490 w 3843750"/>
              <a:gd name="connsiteY28" fmla="*/ 3989882 h 5956080"/>
              <a:gd name="connsiteX29" fmla="*/ 3755448 w 3843750"/>
              <a:gd name="connsiteY29" fmla="*/ 1538193 h 5956080"/>
              <a:gd name="connsiteX30" fmla="*/ 3850330 w 3843750"/>
              <a:gd name="connsiteY30" fmla="*/ 0 h 5956080"/>
              <a:gd name="connsiteX31" fmla="*/ 0 w 3843750"/>
              <a:gd name="connsiteY31" fmla="*/ 0 h 595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843750" h="5956080">
                <a:moveTo>
                  <a:pt x="0" y="346"/>
                </a:moveTo>
                <a:cubicBezTo>
                  <a:pt x="12120" y="1234155"/>
                  <a:pt x="72720" y="2447534"/>
                  <a:pt x="72373" y="2447534"/>
                </a:cubicBezTo>
                <a:cubicBezTo>
                  <a:pt x="72720" y="2449265"/>
                  <a:pt x="114274" y="3641520"/>
                  <a:pt x="145093" y="3878724"/>
                </a:cubicBezTo>
                <a:cubicBezTo>
                  <a:pt x="176258" y="4119392"/>
                  <a:pt x="210194" y="3969797"/>
                  <a:pt x="237897" y="4208041"/>
                </a:cubicBezTo>
                <a:cubicBezTo>
                  <a:pt x="250017" y="4367677"/>
                  <a:pt x="237204" y="4527661"/>
                  <a:pt x="281875" y="4677601"/>
                </a:cubicBezTo>
                <a:cubicBezTo>
                  <a:pt x="278758" y="4908226"/>
                  <a:pt x="338319" y="5059552"/>
                  <a:pt x="360135" y="5287407"/>
                </a:cubicBezTo>
                <a:cubicBezTo>
                  <a:pt x="370177" y="5468860"/>
                  <a:pt x="348015" y="5649274"/>
                  <a:pt x="414155" y="5817914"/>
                </a:cubicBezTo>
                <a:cubicBezTo>
                  <a:pt x="467137" y="5947770"/>
                  <a:pt x="534662" y="6049578"/>
                  <a:pt x="681487" y="5914873"/>
                </a:cubicBezTo>
                <a:cubicBezTo>
                  <a:pt x="680448" y="5747964"/>
                  <a:pt x="925963" y="5772897"/>
                  <a:pt x="892373" y="5605295"/>
                </a:cubicBezTo>
                <a:cubicBezTo>
                  <a:pt x="1003184" y="5641309"/>
                  <a:pt x="945009" y="5759046"/>
                  <a:pt x="1027770" y="5804063"/>
                </a:cubicBezTo>
                <a:cubicBezTo>
                  <a:pt x="1099105" y="5719915"/>
                  <a:pt x="1051664" y="5551968"/>
                  <a:pt x="1200566" y="5527036"/>
                </a:cubicBezTo>
                <a:cubicBezTo>
                  <a:pt x="1352931" y="5564088"/>
                  <a:pt x="1336655" y="5453970"/>
                  <a:pt x="1348083" y="5363590"/>
                </a:cubicBezTo>
                <a:cubicBezTo>
                  <a:pt x="1370938" y="5149586"/>
                  <a:pt x="1389291" y="5009687"/>
                  <a:pt x="1425997" y="4800532"/>
                </a:cubicBezTo>
                <a:cubicBezTo>
                  <a:pt x="1436385" y="4748243"/>
                  <a:pt x="1415608" y="4628775"/>
                  <a:pt x="1517416" y="4640549"/>
                </a:cubicBezTo>
                <a:cubicBezTo>
                  <a:pt x="1596022" y="4651976"/>
                  <a:pt x="1566242" y="4746512"/>
                  <a:pt x="1569705" y="4803995"/>
                </a:cubicBezTo>
                <a:cubicBezTo>
                  <a:pt x="1600177" y="5128809"/>
                  <a:pt x="1532998" y="5109763"/>
                  <a:pt x="1530921" y="5433885"/>
                </a:cubicBezTo>
                <a:cubicBezTo>
                  <a:pt x="1530574" y="5446697"/>
                  <a:pt x="1580786" y="5458125"/>
                  <a:pt x="1614721" y="5319957"/>
                </a:cubicBezTo>
                <a:cubicBezTo>
                  <a:pt x="1681208" y="5047432"/>
                  <a:pt x="1760507" y="4832736"/>
                  <a:pt x="1800676" y="4608691"/>
                </a:cubicBezTo>
                <a:cubicBezTo>
                  <a:pt x="1848463" y="4656824"/>
                  <a:pt x="1889671" y="4439704"/>
                  <a:pt x="1918759" y="4486799"/>
                </a:cubicBezTo>
                <a:cubicBezTo>
                  <a:pt x="1932264" y="4566098"/>
                  <a:pt x="1956503" y="4642626"/>
                  <a:pt x="2009139" y="4715000"/>
                </a:cubicBezTo>
                <a:cubicBezTo>
                  <a:pt x="2054502" y="4933851"/>
                  <a:pt x="2004983" y="5137812"/>
                  <a:pt x="2135532" y="5321689"/>
                </a:cubicBezTo>
                <a:cubicBezTo>
                  <a:pt x="2135532" y="5321689"/>
                  <a:pt x="2137610" y="5265245"/>
                  <a:pt x="2209291" y="5028733"/>
                </a:cubicBezTo>
                <a:cubicBezTo>
                  <a:pt x="2267120" y="4838277"/>
                  <a:pt x="2341225" y="4936622"/>
                  <a:pt x="2501208" y="4457711"/>
                </a:cubicBezTo>
                <a:cubicBezTo>
                  <a:pt x="2545186" y="4641934"/>
                  <a:pt x="2446495" y="4877753"/>
                  <a:pt x="2695127" y="4973674"/>
                </a:cubicBezTo>
                <a:cubicBezTo>
                  <a:pt x="2743260" y="4833775"/>
                  <a:pt x="2706208" y="4662365"/>
                  <a:pt x="2825329" y="4563328"/>
                </a:cubicBezTo>
                <a:cubicBezTo>
                  <a:pt x="2859958" y="4534586"/>
                  <a:pt x="2884890" y="4501689"/>
                  <a:pt x="2904628" y="4466368"/>
                </a:cubicBezTo>
                <a:cubicBezTo>
                  <a:pt x="2910515" y="4484375"/>
                  <a:pt x="2916749" y="4503074"/>
                  <a:pt x="2922635" y="4519696"/>
                </a:cubicBezTo>
                <a:cubicBezTo>
                  <a:pt x="2946529" y="4491647"/>
                  <a:pt x="3082618" y="3784882"/>
                  <a:pt x="3089544" y="3606545"/>
                </a:cubicBezTo>
                <a:cubicBezTo>
                  <a:pt x="3124172" y="3733285"/>
                  <a:pt x="3150490" y="3989882"/>
                  <a:pt x="3150490" y="3989882"/>
                </a:cubicBezTo>
                <a:cubicBezTo>
                  <a:pt x="3150490" y="3989882"/>
                  <a:pt x="3300085" y="3936900"/>
                  <a:pt x="3755448" y="1538193"/>
                </a:cubicBezTo>
                <a:cubicBezTo>
                  <a:pt x="3791461" y="1348775"/>
                  <a:pt x="3824704" y="697762"/>
                  <a:pt x="3850330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AD5705-B027-4C44-B38A-60296E29E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078991"/>
            <a:ext cx="5266944" cy="3136392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8BBAC4-9088-44CF-BA2D-B8DD24FB52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279392"/>
            <a:ext cx="5266944" cy="1500187"/>
          </a:xfrm>
        </p:spPr>
        <p:txBody>
          <a:bodyPr/>
          <a:lstStyle>
            <a:lvl1pPr marL="0" indent="0">
              <a:buNone/>
              <a:defRPr sz="24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93FB3F-D2A6-4919-B57B-C08861D46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9049E0-6BE5-43FA-A4D4-ACAFC871A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8C28D-1479-4F15-B906-0AEBBCCA8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2978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FD51F360-8860-4FB5-A0A5-773473DD8B39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A77EC9-372A-4ECA-9088-780532AF0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C882CE-1B27-414A-9B06-AA5D2DB683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397E60-5D92-4530-96D1-FC09AF3C27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9088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4240FE-0C6A-47E9-9B0A-7B3C60877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71AE1B-BB18-4C7E-AA77-3A4D401A5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FA7B1D-FEDD-4E29-A352-29E5F498B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7884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 descr="Tag=AccentColor&#10;Flavor=Light&#10;Target=Fill">
            <a:extLst>
              <a:ext uri="{FF2B5EF4-FFF2-40B4-BE49-F238E27FC236}">
                <a16:creationId xmlns:a16="http://schemas.microsoft.com/office/drawing/2014/main" id="{527D753D-3426-457C-9082-B92894509EC0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4D2B94-0682-4185-BCE3-89AF214A4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65C47E-B85E-4B3E-A669-DEEC7F5DF2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24517F-FE8C-49AD-9A52-0F43010526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0C73EC-7117-4DC2-9075-14102F2E28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190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D9A323-865B-4177-8F98-9BA304E022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190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A4E5D6-7075-4584-BD43-D966F0B58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38B83D-8A05-4F3C-A409-1602C9630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D250E7-8A73-449C-A140-A2A2582D7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601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raphic 1" descr="Tag=AccentColor&#10;Flavor=Light&#10;Target=Fill">
            <a:extLst>
              <a:ext uri="{FF2B5EF4-FFF2-40B4-BE49-F238E27FC236}">
                <a16:creationId xmlns:a16="http://schemas.microsoft.com/office/drawing/2014/main" id="{AAFBE1F6-FC6D-4C3D-9AC3-97028E6F18C7}"/>
              </a:ext>
            </a:extLst>
          </p:cNvPr>
          <p:cNvSpPr/>
          <p:nvPr/>
        </p:nvSpPr>
        <p:spPr>
          <a:xfrm rot="10800000" flipV="1">
            <a:off x="1969639" y="181596"/>
            <a:ext cx="8252722" cy="6022258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2825A4-268B-4301-8432-F9E9B2661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3784" y="1572768"/>
            <a:ext cx="6501384" cy="4096512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33410F-8A90-47F6-BD39-4AC0E4358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D819A9-F8DE-4E5C-AFC3-E0105ACD8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E25320-A12F-4F3E-8EC9-11292FF36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3117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6560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 descr="Mask ID=&#10;Mask position=bottom, center&#10;Mask family= brushstroke, landscape, wide">
            <a:extLst>
              <a:ext uri="{FF2B5EF4-FFF2-40B4-BE49-F238E27FC236}">
                <a16:creationId xmlns:a16="http://schemas.microsoft.com/office/drawing/2014/main" id="{736BF44D-E8DD-45FA-931D-CBCC67D57944}"/>
              </a:ext>
            </a:extLst>
          </p:cNvPr>
          <p:cNvSpPr/>
          <p:nvPr/>
        </p:nvSpPr>
        <p:spPr>
          <a:xfrm>
            <a:off x="1768100" y="-1"/>
            <a:ext cx="10423900" cy="5920155"/>
          </a:xfrm>
          <a:custGeom>
            <a:avLst/>
            <a:gdLst>
              <a:gd name="connsiteX0" fmla="*/ 10423900 w 10423900"/>
              <a:gd name="connsiteY0" fmla="*/ 0 h 5491534"/>
              <a:gd name="connsiteX1" fmla="*/ 3493157 w 10423900"/>
              <a:gd name="connsiteY1" fmla="*/ 0 h 5491534"/>
              <a:gd name="connsiteX2" fmla="*/ 3493018 w 10423900"/>
              <a:gd name="connsiteY2" fmla="*/ 31 h 5491534"/>
              <a:gd name="connsiteX3" fmla="*/ 3245493 w 10423900"/>
              <a:gd name="connsiteY3" fmla="*/ 104839 h 5491534"/>
              <a:gd name="connsiteX4" fmla="*/ 4434802 w 10423900"/>
              <a:gd name="connsiteY4" fmla="*/ 284558 h 5491534"/>
              <a:gd name="connsiteX5" fmla="*/ 4011937 w 10423900"/>
              <a:gd name="connsiteY5" fmla="*/ 395559 h 5491534"/>
              <a:gd name="connsiteX6" fmla="*/ 3573213 w 10423900"/>
              <a:gd name="connsiteY6" fmla="*/ 474847 h 5491534"/>
              <a:gd name="connsiteX7" fmla="*/ 3097489 w 10423900"/>
              <a:gd name="connsiteY7" fmla="*/ 532990 h 5491534"/>
              <a:gd name="connsiteX8" fmla="*/ 2664052 w 10423900"/>
              <a:gd name="connsiteY8" fmla="*/ 649279 h 5491534"/>
              <a:gd name="connsiteX9" fmla="*/ 3795218 w 10423900"/>
              <a:gd name="connsiteY9" fmla="*/ 696852 h 5491534"/>
              <a:gd name="connsiteX10" fmla="*/ 3208492 w 10423900"/>
              <a:gd name="connsiteY10" fmla="*/ 802568 h 5491534"/>
              <a:gd name="connsiteX11" fmla="*/ 2727483 w 10423900"/>
              <a:gd name="connsiteY11" fmla="*/ 939999 h 5491534"/>
              <a:gd name="connsiteX12" fmla="*/ 2389190 w 10423900"/>
              <a:gd name="connsiteY12" fmla="*/ 1003429 h 5491534"/>
              <a:gd name="connsiteX13" fmla="*/ 2029754 w 10423900"/>
              <a:gd name="connsiteY13" fmla="*/ 1019287 h 5491534"/>
              <a:gd name="connsiteX14" fmla="*/ 1945181 w 10423900"/>
              <a:gd name="connsiteY14" fmla="*/ 1119716 h 5491534"/>
              <a:gd name="connsiteX15" fmla="*/ 2056184 w 10423900"/>
              <a:gd name="connsiteY15" fmla="*/ 1225434 h 5491534"/>
              <a:gd name="connsiteX16" fmla="*/ 2225329 w 10423900"/>
              <a:gd name="connsiteY16" fmla="*/ 1236004 h 5491534"/>
              <a:gd name="connsiteX17" fmla="*/ 3234920 w 10423900"/>
              <a:gd name="connsiteY17" fmla="*/ 1262435 h 5491534"/>
              <a:gd name="connsiteX18" fmla="*/ 0 w 10423900"/>
              <a:gd name="connsiteY18" fmla="*/ 1495009 h 5491534"/>
              <a:gd name="connsiteX19" fmla="*/ 438724 w 10423900"/>
              <a:gd name="connsiteY19" fmla="*/ 1637728 h 5491534"/>
              <a:gd name="connsiteX20" fmla="*/ 586726 w 10423900"/>
              <a:gd name="connsiteY20" fmla="*/ 2028877 h 5491534"/>
              <a:gd name="connsiteX21" fmla="*/ 1125878 w 10423900"/>
              <a:gd name="connsiteY21" fmla="*/ 2250882 h 5491534"/>
              <a:gd name="connsiteX22" fmla="*/ 1474744 w 10423900"/>
              <a:gd name="connsiteY22" fmla="*/ 2330169 h 5491534"/>
              <a:gd name="connsiteX23" fmla="*/ 2272901 w 10423900"/>
              <a:gd name="connsiteY23" fmla="*/ 2446458 h 5491534"/>
              <a:gd name="connsiteX24" fmla="*/ 2389190 w 10423900"/>
              <a:gd name="connsiteY24" fmla="*/ 2636747 h 5491534"/>
              <a:gd name="connsiteX25" fmla="*/ 2489621 w 10423900"/>
              <a:gd name="connsiteY25" fmla="*/ 2848179 h 5491534"/>
              <a:gd name="connsiteX26" fmla="*/ 2701053 w 10423900"/>
              <a:gd name="connsiteY26" fmla="*/ 2985611 h 5491534"/>
              <a:gd name="connsiteX27" fmla="*/ 1057165 w 10423900"/>
              <a:gd name="connsiteY27" fmla="*/ 2964468 h 5491534"/>
              <a:gd name="connsiteX28" fmla="*/ 2912485 w 10423900"/>
              <a:gd name="connsiteY28" fmla="*/ 3408477 h 5491534"/>
              <a:gd name="connsiteX29" fmla="*/ 2748626 w 10423900"/>
              <a:gd name="connsiteY29" fmla="*/ 3582909 h 5491534"/>
              <a:gd name="connsiteX30" fmla="*/ 3763503 w 10423900"/>
              <a:gd name="connsiteY30" fmla="*/ 3820771 h 5491534"/>
              <a:gd name="connsiteX31" fmla="*/ 3219063 w 10423900"/>
              <a:gd name="connsiteY31" fmla="*/ 3847199 h 5491534"/>
              <a:gd name="connsiteX32" fmla="*/ 6385269 w 10423900"/>
              <a:gd name="connsiteY32" fmla="*/ 4840933 h 5491534"/>
              <a:gd name="connsiteX33" fmla="*/ 10285854 w 10423900"/>
              <a:gd name="connsiteY33" fmla="*/ 5471118 h 5491534"/>
              <a:gd name="connsiteX34" fmla="*/ 10423900 w 10423900"/>
              <a:gd name="connsiteY34" fmla="*/ 5491534 h 5491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3900" h="5491534">
                <a:moveTo>
                  <a:pt x="10423900" y="0"/>
                </a:moveTo>
                <a:lnTo>
                  <a:pt x="3493157" y="0"/>
                </a:lnTo>
                <a:lnTo>
                  <a:pt x="3493018" y="31"/>
                </a:lnTo>
                <a:cubicBezTo>
                  <a:pt x="3414969" y="12668"/>
                  <a:pt x="3328744" y="21588"/>
                  <a:pt x="3245493" y="104839"/>
                </a:cubicBezTo>
                <a:cubicBezTo>
                  <a:pt x="3668357" y="162984"/>
                  <a:pt x="4075366" y="51981"/>
                  <a:pt x="4434802" y="284558"/>
                </a:cubicBezTo>
                <a:cubicBezTo>
                  <a:pt x="4302656" y="400846"/>
                  <a:pt x="4154654" y="374416"/>
                  <a:pt x="4011937" y="395559"/>
                </a:cubicBezTo>
                <a:cubicBezTo>
                  <a:pt x="3863934" y="416704"/>
                  <a:pt x="3721217" y="453704"/>
                  <a:pt x="3573213" y="474847"/>
                </a:cubicBezTo>
                <a:cubicBezTo>
                  <a:pt x="3414639" y="501275"/>
                  <a:pt x="3256063" y="506562"/>
                  <a:pt x="3097489" y="532990"/>
                </a:cubicBezTo>
                <a:cubicBezTo>
                  <a:pt x="2965345" y="554135"/>
                  <a:pt x="2822627" y="517133"/>
                  <a:pt x="2664052" y="649279"/>
                </a:cubicBezTo>
                <a:cubicBezTo>
                  <a:pt x="3055203" y="744424"/>
                  <a:pt x="3409352" y="601706"/>
                  <a:pt x="3795218" y="696852"/>
                </a:cubicBezTo>
                <a:cubicBezTo>
                  <a:pt x="3567928" y="781425"/>
                  <a:pt x="3382924" y="754995"/>
                  <a:pt x="3208492" y="802568"/>
                </a:cubicBezTo>
                <a:cubicBezTo>
                  <a:pt x="3049916" y="850140"/>
                  <a:pt x="2859627" y="797282"/>
                  <a:pt x="2727483" y="939999"/>
                </a:cubicBezTo>
                <a:cubicBezTo>
                  <a:pt x="2627052" y="1051000"/>
                  <a:pt x="2521336" y="1066858"/>
                  <a:pt x="2389190" y="1003429"/>
                </a:cubicBezTo>
                <a:cubicBezTo>
                  <a:pt x="2272901" y="945284"/>
                  <a:pt x="2146043" y="961142"/>
                  <a:pt x="2029754" y="1019287"/>
                </a:cubicBezTo>
                <a:cubicBezTo>
                  <a:pt x="1987468" y="1040430"/>
                  <a:pt x="1945181" y="1066858"/>
                  <a:pt x="1945181" y="1119716"/>
                </a:cubicBezTo>
                <a:cubicBezTo>
                  <a:pt x="1945181" y="1193719"/>
                  <a:pt x="1998039" y="1214862"/>
                  <a:pt x="2056184" y="1225434"/>
                </a:cubicBezTo>
                <a:cubicBezTo>
                  <a:pt x="2109042" y="1236004"/>
                  <a:pt x="2172471" y="1246577"/>
                  <a:pt x="2225329" y="1236004"/>
                </a:cubicBezTo>
                <a:cubicBezTo>
                  <a:pt x="2563622" y="1177861"/>
                  <a:pt x="2896629" y="1273005"/>
                  <a:pt x="3234920" y="1262435"/>
                </a:cubicBezTo>
                <a:cubicBezTo>
                  <a:pt x="2172471" y="1489724"/>
                  <a:pt x="1099450" y="1415723"/>
                  <a:pt x="0" y="1495009"/>
                </a:cubicBezTo>
                <a:cubicBezTo>
                  <a:pt x="142717" y="1653583"/>
                  <a:pt x="327721" y="1521439"/>
                  <a:pt x="438724" y="1637728"/>
                </a:cubicBezTo>
                <a:cubicBezTo>
                  <a:pt x="333006" y="1880875"/>
                  <a:pt x="375293" y="2013020"/>
                  <a:pt x="586726" y="2028877"/>
                </a:cubicBezTo>
                <a:cubicBezTo>
                  <a:pt x="792873" y="2044734"/>
                  <a:pt x="1014877" y="1960161"/>
                  <a:pt x="1125878" y="2250882"/>
                </a:cubicBezTo>
                <a:cubicBezTo>
                  <a:pt x="1157593" y="2340740"/>
                  <a:pt x="1353170" y="2314312"/>
                  <a:pt x="1474744" y="2330169"/>
                </a:cubicBezTo>
                <a:cubicBezTo>
                  <a:pt x="1739034" y="2367170"/>
                  <a:pt x="2019183" y="2330169"/>
                  <a:pt x="2272901" y="2446458"/>
                </a:cubicBezTo>
                <a:cubicBezTo>
                  <a:pt x="2373332" y="2488744"/>
                  <a:pt x="2442048" y="2520459"/>
                  <a:pt x="2389190" y="2636747"/>
                </a:cubicBezTo>
                <a:cubicBezTo>
                  <a:pt x="2336332" y="2758321"/>
                  <a:pt x="2405048" y="2800607"/>
                  <a:pt x="2489621" y="2848179"/>
                </a:cubicBezTo>
                <a:cubicBezTo>
                  <a:pt x="2553051" y="2885180"/>
                  <a:pt x="2648195" y="2874609"/>
                  <a:pt x="2701053" y="2985611"/>
                </a:cubicBezTo>
                <a:cubicBezTo>
                  <a:pt x="2146043" y="2969753"/>
                  <a:pt x="1606888" y="2879895"/>
                  <a:pt x="1057165" y="2964468"/>
                </a:cubicBezTo>
                <a:cubicBezTo>
                  <a:pt x="1659748" y="3175900"/>
                  <a:pt x="2320474" y="3165328"/>
                  <a:pt x="2912485" y="3408477"/>
                </a:cubicBezTo>
                <a:cubicBezTo>
                  <a:pt x="2891342" y="3493050"/>
                  <a:pt x="2753911" y="3456048"/>
                  <a:pt x="2748626" y="3582909"/>
                </a:cubicBezTo>
                <a:cubicBezTo>
                  <a:pt x="3060489" y="3715055"/>
                  <a:pt x="3435782" y="3625195"/>
                  <a:pt x="3763503" y="3820771"/>
                </a:cubicBezTo>
                <a:cubicBezTo>
                  <a:pt x="3573213" y="3910629"/>
                  <a:pt x="3398782" y="3762626"/>
                  <a:pt x="3219063" y="3847199"/>
                </a:cubicBezTo>
                <a:cubicBezTo>
                  <a:pt x="3277208" y="3974060"/>
                  <a:pt x="5909545" y="4756360"/>
                  <a:pt x="6385269" y="4840933"/>
                </a:cubicBezTo>
                <a:cubicBezTo>
                  <a:pt x="7171204" y="4982659"/>
                  <a:pt x="9157515" y="5302348"/>
                  <a:pt x="10285854" y="5471118"/>
                </a:cubicBezTo>
                <a:lnTo>
                  <a:pt x="10423900" y="5491534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2776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76C5A8FA-6B61-4934-AF55-C595090CA5DC}"/>
              </a:ext>
            </a:extLst>
          </p:cNvPr>
          <p:cNvSpPr/>
          <p:nvPr/>
        </p:nvSpPr>
        <p:spPr>
          <a:xfrm>
            <a:off x="4726728" y="0"/>
            <a:ext cx="7472381" cy="6858000"/>
          </a:xfrm>
          <a:custGeom>
            <a:avLst/>
            <a:gdLst>
              <a:gd name="connsiteX0" fmla="*/ 1232666 w 7472381"/>
              <a:gd name="connsiteY0" fmla="*/ 0 h 6886575"/>
              <a:gd name="connsiteX1" fmla="*/ 7472381 w 7472381"/>
              <a:gd name="connsiteY1" fmla="*/ 0 h 6886575"/>
              <a:gd name="connsiteX2" fmla="*/ 7472381 w 7472381"/>
              <a:gd name="connsiteY2" fmla="*/ 814388 h 6886575"/>
              <a:gd name="connsiteX3" fmla="*/ 7472381 w 7472381"/>
              <a:gd name="connsiteY3" fmla="*/ 6411516 h 6886575"/>
              <a:gd name="connsiteX4" fmla="*/ 7472381 w 7472381"/>
              <a:gd name="connsiteY4" fmla="*/ 6886575 h 6886575"/>
              <a:gd name="connsiteX5" fmla="*/ 6992676 w 7472381"/>
              <a:gd name="connsiteY5" fmla="*/ 6886575 h 6886575"/>
              <a:gd name="connsiteX6" fmla="*/ 1946893 w 7472381"/>
              <a:gd name="connsiteY6" fmla="*/ 6886575 h 6886575"/>
              <a:gd name="connsiteX7" fmla="*/ 1506276 w 7472381"/>
              <a:gd name="connsiteY7" fmla="*/ 6686550 h 6886575"/>
              <a:gd name="connsiteX8" fmla="*/ 1314394 w 7472381"/>
              <a:gd name="connsiteY8" fmla="*/ 6457949 h 6886575"/>
              <a:gd name="connsiteX9" fmla="*/ 1246880 w 7472381"/>
              <a:gd name="connsiteY9" fmla="*/ 6393656 h 6886575"/>
              <a:gd name="connsiteX10" fmla="*/ 1079872 w 7472381"/>
              <a:gd name="connsiteY10" fmla="*/ 6307931 h 6886575"/>
              <a:gd name="connsiteX11" fmla="*/ 788495 w 7472381"/>
              <a:gd name="connsiteY11" fmla="*/ 6125765 h 6886575"/>
              <a:gd name="connsiteX12" fmla="*/ 895097 w 7472381"/>
              <a:gd name="connsiteY12" fmla="*/ 6082903 h 6886575"/>
              <a:gd name="connsiteX13" fmla="*/ 1204239 w 7472381"/>
              <a:gd name="connsiteY13" fmla="*/ 6193631 h 6886575"/>
              <a:gd name="connsiteX14" fmla="*/ 1428102 w 7472381"/>
              <a:gd name="connsiteY14" fmla="*/ 6222206 h 6886575"/>
              <a:gd name="connsiteX15" fmla="*/ 1111852 w 7472381"/>
              <a:gd name="connsiteY15" fmla="*/ 6029325 h 6886575"/>
              <a:gd name="connsiteX16" fmla="*/ 806262 w 7472381"/>
              <a:gd name="connsiteY16" fmla="*/ 5779294 h 6886575"/>
              <a:gd name="connsiteX17" fmla="*/ 1040785 w 7472381"/>
              <a:gd name="connsiteY17" fmla="*/ 5825728 h 6886575"/>
              <a:gd name="connsiteX18" fmla="*/ 1051445 w 7472381"/>
              <a:gd name="connsiteY18" fmla="*/ 5793581 h 6886575"/>
              <a:gd name="connsiteX19" fmla="*/ 845349 w 7472381"/>
              <a:gd name="connsiteY19" fmla="*/ 5497115 h 6886575"/>
              <a:gd name="connsiteX20" fmla="*/ 745855 w 7472381"/>
              <a:gd name="connsiteY20" fmla="*/ 5375672 h 6886575"/>
              <a:gd name="connsiteX21" fmla="*/ 291024 w 7472381"/>
              <a:gd name="connsiteY21" fmla="*/ 5014913 h 6886575"/>
              <a:gd name="connsiteX22" fmla="*/ 724535 w 7472381"/>
              <a:gd name="connsiteY22" fmla="*/ 5175647 h 6886575"/>
              <a:gd name="connsiteX23" fmla="*/ 276811 w 7472381"/>
              <a:gd name="connsiteY23" fmla="*/ 4825603 h 6886575"/>
              <a:gd name="connsiteX24" fmla="*/ 60055 w 7472381"/>
              <a:gd name="connsiteY24" fmla="*/ 4697016 h 6886575"/>
              <a:gd name="connsiteX25" fmla="*/ 6755 w 7472381"/>
              <a:gd name="connsiteY25" fmla="*/ 4622006 h 6886575"/>
              <a:gd name="connsiteX26" fmla="*/ 102696 w 7472381"/>
              <a:gd name="connsiteY26" fmla="*/ 4604146 h 6886575"/>
              <a:gd name="connsiteX27" fmla="*/ 397625 w 7472381"/>
              <a:gd name="connsiteY27" fmla="*/ 4632722 h 6886575"/>
              <a:gd name="connsiteX28" fmla="*/ 31628 w 7472381"/>
              <a:gd name="connsiteY28" fmla="*/ 4396978 h 6886575"/>
              <a:gd name="connsiteX29" fmla="*/ 305237 w 7472381"/>
              <a:gd name="connsiteY29" fmla="*/ 4432697 h 6886575"/>
              <a:gd name="connsiteX30" fmla="*/ 383412 w 7472381"/>
              <a:gd name="connsiteY30" fmla="*/ 4339828 h 6886575"/>
              <a:gd name="connsiteX31" fmla="*/ 511333 w 7472381"/>
              <a:gd name="connsiteY31" fmla="*/ 4189810 h 6886575"/>
              <a:gd name="connsiteX32" fmla="*/ 600167 w 7472381"/>
              <a:gd name="connsiteY32" fmla="*/ 4107656 h 6886575"/>
              <a:gd name="connsiteX33" fmla="*/ 635701 w 7472381"/>
              <a:gd name="connsiteY33" fmla="*/ 3843337 h 6886575"/>
              <a:gd name="connsiteX34" fmla="*/ 561080 w 7472381"/>
              <a:gd name="connsiteY34" fmla="*/ 3554015 h 6886575"/>
              <a:gd name="connsiteX35" fmla="*/ 354985 w 7472381"/>
              <a:gd name="connsiteY35" fmla="*/ 3407569 h 6886575"/>
              <a:gd name="connsiteX36" fmla="*/ 415392 w 7472381"/>
              <a:gd name="connsiteY36" fmla="*/ 3243263 h 6886575"/>
              <a:gd name="connsiteX37" fmla="*/ 852456 w 7472381"/>
              <a:gd name="connsiteY37" fmla="*/ 3343275 h 6886575"/>
              <a:gd name="connsiteX38" fmla="*/ 202190 w 7472381"/>
              <a:gd name="connsiteY38" fmla="*/ 2953940 h 6886575"/>
              <a:gd name="connsiteX39" fmla="*/ 312344 w 7472381"/>
              <a:gd name="connsiteY39" fmla="*/ 2936081 h 6886575"/>
              <a:gd name="connsiteX40" fmla="*/ 706768 w 7472381"/>
              <a:gd name="connsiteY40" fmla="*/ 2714625 h 6886575"/>
              <a:gd name="connsiteX41" fmla="*/ 728088 w 7472381"/>
              <a:gd name="connsiteY41" fmla="*/ 2703909 h 6886575"/>
              <a:gd name="connsiteX42" fmla="*/ 795602 w 7472381"/>
              <a:gd name="connsiteY42" fmla="*/ 2564606 h 6886575"/>
              <a:gd name="connsiteX43" fmla="*/ 1008804 w 7472381"/>
              <a:gd name="connsiteY43" fmla="*/ 2543175 h 6886575"/>
              <a:gd name="connsiteX44" fmla="*/ 1186473 w 7472381"/>
              <a:gd name="connsiteY44" fmla="*/ 2575322 h 6886575"/>
              <a:gd name="connsiteX45" fmla="*/ 1378355 w 7472381"/>
              <a:gd name="connsiteY45" fmla="*/ 2536031 h 6886575"/>
              <a:gd name="connsiteX46" fmla="*/ 1548916 w 7472381"/>
              <a:gd name="connsiteY46" fmla="*/ 2553891 h 6886575"/>
              <a:gd name="connsiteX47" fmla="*/ 1694604 w 7472381"/>
              <a:gd name="connsiteY47" fmla="*/ 2528888 h 6886575"/>
              <a:gd name="connsiteX48" fmla="*/ 1552469 w 7472381"/>
              <a:gd name="connsiteY48" fmla="*/ 2411015 h 6886575"/>
              <a:gd name="connsiteX49" fmla="*/ 1353481 w 7472381"/>
              <a:gd name="connsiteY49" fmla="*/ 2411015 h 6886575"/>
              <a:gd name="connsiteX50" fmla="*/ 1211346 w 7472381"/>
              <a:gd name="connsiteY50" fmla="*/ 2336007 h 6886575"/>
              <a:gd name="connsiteX51" fmla="*/ 1076318 w 7472381"/>
              <a:gd name="connsiteY51" fmla="*/ 2200275 h 6886575"/>
              <a:gd name="connsiteX52" fmla="*/ 600167 w 7472381"/>
              <a:gd name="connsiteY52" fmla="*/ 1982390 h 6886575"/>
              <a:gd name="connsiteX53" fmla="*/ 514886 w 7472381"/>
              <a:gd name="connsiteY53" fmla="*/ 1900238 h 6886575"/>
              <a:gd name="connsiteX54" fmla="*/ 1872273 w 7472381"/>
              <a:gd name="connsiteY54" fmla="*/ 2218135 h 6886575"/>
              <a:gd name="connsiteX55" fmla="*/ 1452975 w 7472381"/>
              <a:gd name="connsiteY55" fmla="*/ 2085975 h 6886575"/>
              <a:gd name="connsiteX56" fmla="*/ 1737245 w 7472381"/>
              <a:gd name="connsiteY56" fmla="*/ 2110978 h 6886575"/>
              <a:gd name="connsiteX57" fmla="*/ 1893593 w 7472381"/>
              <a:gd name="connsiteY57" fmla="*/ 2021681 h 6886575"/>
              <a:gd name="connsiteX58" fmla="*/ 1893593 w 7472381"/>
              <a:gd name="connsiteY58" fmla="*/ 1993106 h 6886575"/>
              <a:gd name="connsiteX59" fmla="*/ 1776332 w 7472381"/>
              <a:gd name="connsiteY59" fmla="*/ 1910953 h 6886575"/>
              <a:gd name="connsiteX60" fmla="*/ 1708818 w 7472381"/>
              <a:gd name="connsiteY60" fmla="*/ 1857375 h 6886575"/>
              <a:gd name="connsiteX61" fmla="*/ 1524043 w 7472381"/>
              <a:gd name="connsiteY61" fmla="*/ 1664493 h 6886575"/>
              <a:gd name="connsiteX62" fmla="*/ 1655517 w 7472381"/>
              <a:gd name="connsiteY62" fmla="*/ 1643062 h 6886575"/>
              <a:gd name="connsiteX63" fmla="*/ 1705264 w 7472381"/>
              <a:gd name="connsiteY63" fmla="*/ 1603772 h 6886575"/>
              <a:gd name="connsiteX64" fmla="*/ 1669731 w 7472381"/>
              <a:gd name="connsiteY64" fmla="*/ 1546622 h 6886575"/>
              <a:gd name="connsiteX65" fmla="*/ 1261093 w 7472381"/>
              <a:gd name="connsiteY65" fmla="*/ 1371600 h 6886575"/>
              <a:gd name="connsiteX66" fmla="*/ 1229113 w 7472381"/>
              <a:gd name="connsiteY66" fmla="*/ 1235869 h 6886575"/>
              <a:gd name="connsiteX67" fmla="*/ 1307287 w 7472381"/>
              <a:gd name="connsiteY67" fmla="*/ 1214437 h 6886575"/>
              <a:gd name="connsiteX68" fmla="*/ 1396121 w 7472381"/>
              <a:gd name="connsiteY68" fmla="*/ 1225153 h 6886575"/>
              <a:gd name="connsiteX69" fmla="*/ 1325054 w 7472381"/>
              <a:gd name="connsiteY69" fmla="*/ 1117997 h 6886575"/>
              <a:gd name="connsiteX70" fmla="*/ 1037231 w 7472381"/>
              <a:gd name="connsiteY70" fmla="*/ 1010841 h 6886575"/>
              <a:gd name="connsiteX71" fmla="*/ 983931 w 7472381"/>
              <a:gd name="connsiteY71" fmla="*/ 953690 h 6886575"/>
              <a:gd name="connsiteX72" fmla="*/ 1054998 w 7472381"/>
              <a:gd name="connsiteY72" fmla="*/ 925115 h 6886575"/>
              <a:gd name="connsiteX73" fmla="*/ 1108299 w 7472381"/>
              <a:gd name="connsiteY73" fmla="*/ 914400 h 6886575"/>
              <a:gd name="connsiteX74" fmla="*/ 6755 w 7472381"/>
              <a:gd name="connsiteY74" fmla="*/ 467915 h 6886575"/>
              <a:gd name="connsiteX75" fmla="*/ 255490 w 7472381"/>
              <a:gd name="connsiteY75" fmla="*/ 464344 h 6886575"/>
              <a:gd name="connsiteX76" fmla="*/ 500673 w 7472381"/>
              <a:gd name="connsiteY76" fmla="*/ 535781 h 6886575"/>
              <a:gd name="connsiteX77" fmla="*/ 760069 w 7472381"/>
              <a:gd name="connsiteY77" fmla="*/ 525066 h 6886575"/>
              <a:gd name="connsiteX78" fmla="*/ 1005251 w 7472381"/>
              <a:gd name="connsiteY78" fmla="*/ 560785 h 6886575"/>
              <a:gd name="connsiteX79" fmla="*/ 1218453 w 7472381"/>
              <a:gd name="connsiteY79" fmla="*/ 560785 h 6886575"/>
              <a:gd name="connsiteX80" fmla="*/ 1019464 w 7472381"/>
              <a:gd name="connsiteY80" fmla="*/ 507206 h 6886575"/>
              <a:gd name="connsiteX81" fmla="*/ 944844 w 7472381"/>
              <a:gd name="connsiteY81" fmla="*/ 417909 h 6886575"/>
              <a:gd name="connsiteX82" fmla="*/ 969717 w 7472381"/>
              <a:gd name="connsiteY82" fmla="*/ 335757 h 6886575"/>
              <a:gd name="connsiteX83" fmla="*/ 1051445 w 7472381"/>
              <a:gd name="connsiteY83" fmla="*/ 360759 h 6886575"/>
              <a:gd name="connsiteX84" fmla="*/ 1147386 w 7472381"/>
              <a:gd name="connsiteY84" fmla="*/ 453629 h 6886575"/>
              <a:gd name="connsiteX85" fmla="*/ 1168706 w 7472381"/>
              <a:gd name="connsiteY85" fmla="*/ 396478 h 6886575"/>
              <a:gd name="connsiteX86" fmla="*/ 1225560 w 7472381"/>
              <a:gd name="connsiteY86" fmla="*/ 353615 h 6886575"/>
              <a:gd name="connsiteX87" fmla="*/ 1552469 w 7472381"/>
              <a:gd name="connsiteY87" fmla="*/ 375047 h 6886575"/>
              <a:gd name="connsiteX88" fmla="*/ 1335714 w 7472381"/>
              <a:gd name="connsiteY88" fmla="*/ 192881 h 6886575"/>
              <a:gd name="connsiteX89" fmla="*/ 1197133 w 7472381"/>
              <a:gd name="connsiteY89" fmla="*/ 164306 h 6886575"/>
              <a:gd name="connsiteX90" fmla="*/ 1165153 w 7472381"/>
              <a:gd name="connsiteY90" fmla="*/ 89297 h 6886575"/>
              <a:gd name="connsiteX91" fmla="*/ 1229113 w 7472381"/>
              <a:gd name="connsiteY91" fmla="*/ 71437 h 6886575"/>
              <a:gd name="connsiteX92" fmla="*/ 1548916 w 7472381"/>
              <a:gd name="connsiteY92" fmla="*/ 135731 h 6886575"/>
              <a:gd name="connsiteX93" fmla="*/ 1602217 w 7472381"/>
              <a:gd name="connsiteY93" fmla="*/ 110728 h 6886575"/>
              <a:gd name="connsiteX94" fmla="*/ 1232666 w 7472381"/>
              <a:gd name="connsiteY94" fmla="*/ 0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6AD042-DE90-4088-8A07-B9A64C2CE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40080"/>
            <a:ext cx="3886200" cy="29535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2FFC98-62A0-445A-BEDA-785BE925A1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9168" y="640080"/>
            <a:ext cx="4489704" cy="5596128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4D7827-8489-4EE4-88EE-16685FE6DE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776472"/>
            <a:ext cx="3886200" cy="246888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33534F-EA91-4A50-B0F6-10D689E45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20F3F7-8B4B-4015-AA9C-109D05B2F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0B6EE2-78A1-4D01-87BE-A1487FBD2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7305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8615C6B-1C98-4B1C-AB4B-1E1898E59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8DFF97-B7FD-47F9-BC7F-DD4B4C5EA2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831D22-079E-43E3-86A4-BA12DB888C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4E684-10F4-4CC3-A0B9-F03AA7BE37CF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4C30A2-140B-4A5D-BEEC-C1314AF1F3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71BA8F-7826-496D-91F8-B3ECDF34DA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473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14" r:id="rId5"/>
    <p:sldLayoutId id="2147483715" r:id="rId6"/>
    <p:sldLayoutId id="2147483721" r:id="rId7"/>
    <p:sldLayoutId id="2147483716" r:id="rId8"/>
    <p:sldLayoutId id="2147483717" r:id="rId9"/>
    <p:sldLayoutId id="2147483718" r:id="rId10"/>
    <p:sldLayoutId id="2147483719" r:id="rId11"/>
    <p:sldLayoutId id="214748372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i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tiff"/><Relationship Id="rId2" Type="http://schemas.openxmlformats.org/officeDocument/2006/relationships/image" Target="../media/image28.tif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tiff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0.png"/><Relationship Id="rId13" Type="http://schemas.openxmlformats.org/officeDocument/2006/relationships/customXml" Target="../ink/ink6.xml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12" Type="http://schemas.openxmlformats.org/officeDocument/2006/relationships/image" Target="../media/image390.png"/><Relationship Id="rId2" Type="http://schemas.openxmlformats.org/officeDocument/2006/relationships/image" Target="../media/image32.png"/><Relationship Id="rId16" Type="http://schemas.openxmlformats.org/officeDocument/2006/relationships/image" Target="../media/image4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0.png"/><Relationship Id="rId11" Type="http://schemas.openxmlformats.org/officeDocument/2006/relationships/customXml" Target="../ink/ink5.xml"/><Relationship Id="rId5" Type="http://schemas.openxmlformats.org/officeDocument/2006/relationships/customXml" Target="../ink/ink2.xml"/><Relationship Id="rId15" Type="http://schemas.openxmlformats.org/officeDocument/2006/relationships/customXml" Target="../ink/ink7.xml"/><Relationship Id="rId10" Type="http://schemas.openxmlformats.org/officeDocument/2006/relationships/image" Target="../media/image380.png"/><Relationship Id="rId4" Type="http://schemas.openxmlformats.org/officeDocument/2006/relationships/image" Target="../media/image350.png"/><Relationship Id="rId9" Type="http://schemas.openxmlformats.org/officeDocument/2006/relationships/customXml" Target="../ink/ink4.xml"/><Relationship Id="rId14" Type="http://schemas.openxmlformats.org/officeDocument/2006/relationships/image" Target="../media/image40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tiff"/><Relationship Id="rId4" Type="http://schemas.openxmlformats.org/officeDocument/2006/relationships/image" Target="../media/image7.tif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iff"/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8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6DA9DF9-31F7-4056-B42E-878CC92417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B86174F-E5FA-8545-9B30-92454809A9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3468" y="643467"/>
            <a:ext cx="4620584" cy="4567137"/>
          </a:xfrm>
        </p:spPr>
        <p:txBody>
          <a:bodyPr>
            <a:normAutofit/>
          </a:bodyPr>
          <a:lstStyle/>
          <a:p>
            <a:r>
              <a:rPr lang="en-US" dirty="0"/>
              <a:t>Describing numerical data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0980C23-58B2-7A4E-9CB3-75B10F9852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3467" y="5277684"/>
            <a:ext cx="4620584" cy="775494"/>
          </a:xfrm>
        </p:spPr>
        <p:txBody>
          <a:bodyPr>
            <a:normAutofit/>
          </a:bodyPr>
          <a:lstStyle/>
          <a:p>
            <a:r>
              <a:rPr lang="en-US" dirty="0"/>
              <a:t>1F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AC7CBE6-9E98-4D49-A30D-6124D2DC787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053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3700035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69913DF-77F7-3F40-AF2D-37EF30CC4A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562893" cy="117501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E791877-7ECA-E14A-85E7-8EE177E10F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46511"/>
            <a:ext cx="6959600" cy="5715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599C5C9-FDD9-4140-A7E6-E3B884B958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51" y="3771216"/>
            <a:ext cx="5537200" cy="11176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8D69D03-605D-7140-8243-AC7B7E1F48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721611"/>
            <a:ext cx="6959600" cy="5969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7046956-5C16-994A-877F-C85090FBFDC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51" y="5689078"/>
            <a:ext cx="1701800" cy="4191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4ED0520-E3CE-CC47-A479-C0B49EE9EBB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04849" y="2834249"/>
            <a:ext cx="8178800" cy="5207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A1B9DFF-DC30-6B4F-940E-C3CEECD46CF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38271" y="3803150"/>
            <a:ext cx="5892800" cy="1016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971671F-9185-C247-AF7F-8281BD50861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004849" y="2809274"/>
            <a:ext cx="8064500" cy="5588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E7419DB-01C7-7644-90F4-0248A15CCA5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562893" y="5346178"/>
            <a:ext cx="3530600" cy="11049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6F46FA1-B658-404F-AA9A-398D8656632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351" y="-26363"/>
            <a:ext cx="8562893" cy="1531574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45B2EEF-B97E-6F49-B698-A15706C9C76E}"/>
              </a:ext>
            </a:extLst>
          </p:cNvPr>
          <p:cNvCxnSpPr>
            <a:cxnSpLocks/>
          </p:cNvCxnSpPr>
          <p:nvPr/>
        </p:nvCxnSpPr>
        <p:spPr>
          <a:xfrm>
            <a:off x="3479800" y="1627382"/>
            <a:ext cx="0" cy="108766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886890D-8ADE-9C42-9E24-7D004B8EEAEB}"/>
              </a:ext>
            </a:extLst>
          </p:cNvPr>
          <p:cNvCxnSpPr>
            <a:cxnSpLocks/>
          </p:cNvCxnSpPr>
          <p:nvPr/>
        </p:nvCxnSpPr>
        <p:spPr>
          <a:xfrm>
            <a:off x="7823201" y="2544842"/>
            <a:ext cx="0" cy="108766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5398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CFD56A-312C-484C-9BF6-7393CFF29A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Spread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6B01A2-78EA-774D-AF9A-614F188132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8740"/>
            <a:ext cx="10515600" cy="4160520"/>
          </a:xfrm>
        </p:spPr>
        <p:txBody>
          <a:bodyPr/>
          <a:lstStyle/>
          <a:p>
            <a:r>
              <a:rPr lang="en-US" dirty="0"/>
              <a:t>Range</a:t>
            </a:r>
          </a:p>
          <a:p>
            <a:r>
              <a:rPr lang="en-US" dirty="0"/>
              <a:t>Range = largest value - smallest value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53953F3-A471-824D-9CE6-8D09008188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2957" y="2790371"/>
            <a:ext cx="3886200" cy="2286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A36C85D-29B2-7E49-8B03-F18B718FD8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4571" y="2674303"/>
            <a:ext cx="3962400" cy="2286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EEC0AD4-4ADA-8742-867A-D6D6EDFD894F}"/>
              </a:ext>
            </a:extLst>
          </p:cNvPr>
          <p:cNvSpPr/>
          <p:nvPr/>
        </p:nvSpPr>
        <p:spPr>
          <a:xfrm>
            <a:off x="636814" y="5534660"/>
            <a:ext cx="1091837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400" dirty="0">
                <a:solidFill>
                  <a:srgbClr val="000000"/>
                </a:solidFill>
                <a:latin typeface="Open Sans"/>
              </a:rPr>
              <a:t>Histogram 10 has a spread (maximum range) of </a:t>
            </a:r>
            <a:r>
              <a:rPr lang="en-AU" sz="2400" dirty="0">
                <a:solidFill>
                  <a:srgbClr val="000000"/>
                </a:solidFill>
                <a:latin typeface="STIXGeneral-Regular" pitchFamily="2" charset="2"/>
              </a:rPr>
              <a:t>22(22−0)</a:t>
            </a:r>
            <a:r>
              <a:rPr lang="en-AU" sz="2400" dirty="0">
                <a:solidFill>
                  <a:srgbClr val="000000"/>
                </a:solidFill>
                <a:latin typeface="Open Sans"/>
              </a:rPr>
              <a:t> units. This is considerably greater than the spread of histogram 11 which has a spread of </a:t>
            </a:r>
            <a:r>
              <a:rPr lang="en-AU" sz="2400" dirty="0">
                <a:solidFill>
                  <a:srgbClr val="000000"/>
                </a:solidFill>
                <a:latin typeface="STIXGeneral-Regular" pitchFamily="2" charset="2"/>
              </a:rPr>
              <a:t>12(18−6)</a:t>
            </a:r>
            <a:r>
              <a:rPr lang="en-AU" sz="2400" dirty="0">
                <a:solidFill>
                  <a:srgbClr val="000000"/>
                </a:solidFill>
                <a:latin typeface="Open Sans"/>
              </a:rPr>
              <a:t> units.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575926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056E885-61CE-4F42-83FC-F4CDF4D504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7854192" cy="206102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76B8D56-EA94-474A-AFC9-740864EEDE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90735" y="175529"/>
            <a:ext cx="3000829" cy="3623643"/>
          </a:xfrm>
          <a:prstGeom prst="rect">
            <a:avLst/>
          </a:prstGeom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BCA0F8A1-AAB6-334D-ACB1-4ACFFCD167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5252364"/>
              </p:ext>
            </p:extLst>
          </p:nvPr>
        </p:nvGraphicFramePr>
        <p:xfrm>
          <a:off x="-1" y="2111692"/>
          <a:ext cx="8790736" cy="2634615"/>
        </p:xfrm>
        <a:graphic>
          <a:graphicData uri="http://schemas.openxmlformats.org/drawingml/2006/table">
            <a:tbl>
              <a:tblPr/>
              <a:tblGrid>
                <a:gridCol w="4395368">
                  <a:extLst>
                    <a:ext uri="{9D8B030D-6E8A-4147-A177-3AD203B41FA5}">
                      <a16:colId xmlns:a16="http://schemas.microsoft.com/office/drawing/2014/main" val="1752706196"/>
                    </a:ext>
                  </a:extLst>
                </a:gridCol>
                <a:gridCol w="4395368">
                  <a:extLst>
                    <a:ext uri="{9D8B030D-6E8A-4147-A177-3AD203B41FA5}">
                      <a16:colId xmlns:a16="http://schemas.microsoft.com/office/drawing/2014/main" val="3012091878"/>
                    </a:ext>
                  </a:extLst>
                </a:gridCol>
              </a:tblGrid>
              <a:tr h="727347">
                <a:tc>
                  <a:txBody>
                    <a:bodyPr/>
                    <a:lstStyle/>
                    <a:p>
                      <a:pPr fontAlgn="t">
                        <a:buFont typeface="+mj-lt"/>
                        <a:buAutoNum type="arabicPeriod"/>
                      </a:pPr>
                      <a:r>
                        <a:rPr lang="en-AU" dirty="0">
                          <a:effectLst/>
                          <a:latin typeface="Abadi"/>
                        </a:rPr>
                        <a:t>Shape and outliers</a:t>
                      </a:r>
                    </a:p>
                  </a:txBody>
                  <a:tcPr marL="142875" marR="142875" marT="142875" marB="95250">
                    <a:lnL>
                      <a:noFill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AU" dirty="0">
                          <a:solidFill>
                            <a:srgbClr val="009EC6"/>
                          </a:solidFill>
                          <a:effectLst/>
                          <a:latin typeface="Abadi"/>
                        </a:rPr>
                        <a:t>The distribution is positively skewed. There are no outliers.</a:t>
                      </a:r>
                    </a:p>
                  </a:txBody>
                  <a:tcPr marL="95250" marR="142875" marT="142875" marB="9525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61906561"/>
                  </a:ext>
                </a:extLst>
              </a:tr>
              <a:tr h="980949">
                <a:tc>
                  <a:txBody>
                    <a:bodyPr/>
                    <a:lstStyle/>
                    <a:p>
                      <a:pPr fontAlgn="t">
                        <a:buFont typeface="+mj-lt"/>
                        <a:buAutoNum type="arabicPeriod" startAt="2"/>
                      </a:pPr>
                      <a:r>
                        <a:rPr lang="en-AU" dirty="0">
                          <a:effectLst/>
                          <a:latin typeface="Abadi"/>
                        </a:rPr>
                        <a:t> </a:t>
                      </a:r>
                      <a:r>
                        <a:rPr lang="en-AU" i="1" dirty="0">
                          <a:effectLst/>
                          <a:latin typeface="Abadi"/>
                        </a:rPr>
                        <a:t>Centre:</a:t>
                      </a:r>
                      <a:r>
                        <a:rPr lang="en-AU" dirty="0">
                          <a:effectLst/>
                          <a:latin typeface="Abadi"/>
                        </a:rPr>
                        <a:t> Count up the frequencies from either end to find the middle interval.</a:t>
                      </a:r>
                    </a:p>
                  </a:txBody>
                  <a:tcPr marL="142875" marR="142875" marT="142875" marB="95250">
                    <a:lnL>
                      <a:noFill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AU" dirty="0">
                          <a:solidFill>
                            <a:srgbClr val="009EC6"/>
                          </a:solidFill>
                          <a:effectLst/>
                          <a:latin typeface="Abadi"/>
                        </a:rPr>
                        <a:t>The distribution is centred between </a:t>
                      </a:r>
                      <a:r>
                        <a:rPr lang="en-AU" b="0" i="0" u="none" strike="noStrike" dirty="0">
                          <a:solidFill>
                            <a:srgbClr val="009EC6"/>
                          </a:solidFill>
                          <a:effectLst/>
                          <a:latin typeface="Abadi"/>
                        </a:rPr>
                        <a:t>170</a:t>
                      </a:r>
                      <a:r>
                        <a:rPr lang="en-AU" dirty="0">
                          <a:solidFill>
                            <a:srgbClr val="009EC6"/>
                          </a:solidFill>
                          <a:effectLst/>
                          <a:latin typeface="Abadi"/>
                        </a:rPr>
                        <a:t> and </a:t>
                      </a:r>
                      <a:r>
                        <a:rPr lang="en-AU" b="0" i="0" u="none" strike="noStrike" dirty="0">
                          <a:solidFill>
                            <a:srgbClr val="009EC6"/>
                          </a:solidFill>
                          <a:effectLst/>
                          <a:latin typeface="Abadi"/>
                        </a:rPr>
                        <a:t>340</a:t>
                      </a:r>
                      <a:r>
                        <a:rPr lang="en-AU" dirty="0">
                          <a:solidFill>
                            <a:srgbClr val="009EC6"/>
                          </a:solidFill>
                          <a:effectLst/>
                          <a:latin typeface="Abadi"/>
                        </a:rPr>
                        <a:t> phones per </a:t>
                      </a:r>
                      <a:r>
                        <a:rPr lang="en-AU" b="0" i="0" u="none" strike="noStrike" dirty="0">
                          <a:solidFill>
                            <a:srgbClr val="009EC6"/>
                          </a:solidFill>
                          <a:effectLst/>
                          <a:latin typeface="Abadi"/>
                        </a:rPr>
                        <a:t>1000</a:t>
                      </a:r>
                      <a:r>
                        <a:rPr lang="en-AU" dirty="0">
                          <a:solidFill>
                            <a:srgbClr val="009EC6"/>
                          </a:solidFill>
                          <a:effectLst/>
                          <a:latin typeface="Abadi"/>
                        </a:rPr>
                        <a:t> people.</a:t>
                      </a:r>
                    </a:p>
                  </a:txBody>
                  <a:tcPr marL="95250" marR="142875" marT="142875" marB="9525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84039827"/>
                  </a:ext>
                </a:extLst>
              </a:tr>
              <a:tr h="727347">
                <a:tc>
                  <a:txBody>
                    <a:bodyPr/>
                    <a:lstStyle/>
                    <a:p>
                      <a:pPr fontAlgn="t">
                        <a:buFont typeface="+mj-lt"/>
                        <a:buAutoNum type="arabicPeriod" startAt="3"/>
                      </a:pPr>
                      <a:r>
                        <a:rPr lang="en-AU">
                          <a:effectLst/>
                          <a:latin typeface="Abadi"/>
                        </a:rPr>
                        <a:t> </a:t>
                      </a:r>
                      <a:r>
                        <a:rPr lang="en-AU" i="1">
                          <a:effectLst/>
                          <a:latin typeface="Abadi"/>
                        </a:rPr>
                        <a:t>Spread:</a:t>
                      </a:r>
                      <a:r>
                        <a:rPr lang="en-AU">
                          <a:effectLst/>
                          <a:latin typeface="Abadi"/>
                        </a:rPr>
                        <a:t> Use the maximum range to estimate the spread.</a:t>
                      </a:r>
                    </a:p>
                  </a:txBody>
                  <a:tcPr marL="142875" marR="142875" marT="142875" marB="95250">
                    <a:lnL>
                      <a:noFill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AU" b="0" i="0" u="none" strike="noStrike" dirty="0">
                          <a:solidFill>
                            <a:srgbClr val="009EC6"/>
                          </a:solidFill>
                          <a:effectLst/>
                          <a:latin typeface="Abadi"/>
                        </a:rPr>
                        <a:t>Spread=1020−0=1020 phones/1000 people</a:t>
                      </a:r>
                      <a:endParaRPr lang="en-AU" dirty="0">
                        <a:solidFill>
                          <a:srgbClr val="009EC6"/>
                        </a:solidFill>
                        <a:effectLst/>
                        <a:latin typeface="Abadi"/>
                      </a:endParaRPr>
                    </a:p>
                  </a:txBody>
                  <a:tcPr marL="95250" marR="142875" marT="142875" marB="9525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80241331"/>
                  </a:ext>
                </a:extLst>
              </a:tr>
            </a:tbl>
          </a:graphicData>
        </a:graphic>
      </p:graphicFrame>
      <p:sp>
        <p:nvSpPr>
          <p:cNvPr id="7" name="Rectangle 1">
            <a:extLst>
              <a:ext uri="{FF2B5EF4-FFF2-40B4-BE49-F238E27FC236}">
                <a16:creationId xmlns:a16="http://schemas.microsoft.com/office/drawing/2014/main" id="{970BF86C-47E4-C04F-852B-FA5DEF5EAE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6092" y="255601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8836792-DC9E-EC4F-9F54-C0FFDD1A378A}"/>
              </a:ext>
            </a:extLst>
          </p:cNvPr>
          <p:cNvSpPr/>
          <p:nvPr/>
        </p:nvSpPr>
        <p:spPr>
          <a:xfrm>
            <a:off x="0" y="4796971"/>
            <a:ext cx="1199590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400" b="1" i="0" dirty="0">
                <a:solidFill>
                  <a:srgbClr val="0082A5"/>
                </a:solidFill>
                <a:effectLst/>
                <a:latin typeface="Open Sans"/>
              </a:rPr>
              <a:t>Report</a:t>
            </a:r>
            <a:endParaRPr lang="en-AU" sz="2400" b="1" i="0" dirty="0">
              <a:solidFill>
                <a:srgbClr val="009FC3"/>
              </a:solidFill>
              <a:effectLst/>
              <a:latin typeface="Open Sans"/>
            </a:endParaRPr>
          </a:p>
          <a:p>
            <a:r>
              <a:rPr lang="en-AU" sz="2400" b="0" i="0" dirty="0">
                <a:solidFill>
                  <a:srgbClr val="009EC6"/>
                </a:solidFill>
                <a:effectLst/>
                <a:latin typeface="Open Sans"/>
              </a:rPr>
              <a:t>For these </a:t>
            </a:r>
            <a:r>
              <a:rPr lang="en-AU" sz="2400" b="0" i="0" u="none" strike="noStrike" dirty="0">
                <a:solidFill>
                  <a:srgbClr val="009EC6"/>
                </a:solidFill>
                <a:effectLst/>
                <a:latin typeface="Open Sans"/>
              </a:rPr>
              <a:t>85</a:t>
            </a:r>
            <a:r>
              <a:rPr lang="en-AU" sz="2400" b="0" i="0" dirty="0">
                <a:solidFill>
                  <a:srgbClr val="009EC6"/>
                </a:solidFill>
                <a:effectLst/>
                <a:latin typeface="Open Sans"/>
              </a:rPr>
              <a:t> countries, the distribution of the number of phones per </a:t>
            </a:r>
            <a:r>
              <a:rPr lang="en-AU" sz="2400" b="0" i="0" u="none" strike="noStrike" dirty="0">
                <a:solidFill>
                  <a:srgbClr val="009EC6"/>
                </a:solidFill>
                <a:effectLst/>
                <a:latin typeface="Open Sans"/>
              </a:rPr>
              <a:t>1000</a:t>
            </a:r>
            <a:r>
              <a:rPr lang="en-AU" sz="2400" b="0" i="0" dirty="0">
                <a:solidFill>
                  <a:srgbClr val="009EC6"/>
                </a:solidFill>
                <a:effectLst/>
                <a:latin typeface="Open Sans"/>
              </a:rPr>
              <a:t> people is positively skewed. The centre of the distribution lies between </a:t>
            </a:r>
            <a:r>
              <a:rPr lang="en-AU" sz="2400" b="0" i="0" u="none" strike="noStrike" dirty="0">
                <a:solidFill>
                  <a:srgbClr val="009EC6"/>
                </a:solidFill>
                <a:effectLst/>
                <a:latin typeface="Open Sans"/>
              </a:rPr>
              <a:t>170</a:t>
            </a:r>
            <a:r>
              <a:rPr lang="en-AU" sz="2400" b="0" i="0" dirty="0">
                <a:solidFill>
                  <a:srgbClr val="009EC6"/>
                </a:solidFill>
                <a:effectLst/>
                <a:latin typeface="Open Sans"/>
              </a:rPr>
              <a:t> and </a:t>
            </a:r>
            <a:r>
              <a:rPr lang="en-AU" sz="2400" b="0" i="0" u="none" strike="noStrike" dirty="0">
                <a:solidFill>
                  <a:srgbClr val="009EC6"/>
                </a:solidFill>
                <a:effectLst/>
                <a:latin typeface="Open Sans"/>
              </a:rPr>
              <a:t>340</a:t>
            </a:r>
            <a:r>
              <a:rPr lang="en-AU" sz="2400" b="0" i="0" dirty="0">
                <a:solidFill>
                  <a:srgbClr val="009EC6"/>
                </a:solidFill>
                <a:effectLst/>
                <a:latin typeface="Open Sans"/>
              </a:rPr>
              <a:t> phones/</a:t>
            </a:r>
            <a:r>
              <a:rPr lang="en-AU" sz="2400" b="0" i="0" u="none" strike="noStrike" dirty="0">
                <a:solidFill>
                  <a:srgbClr val="009EC6"/>
                </a:solidFill>
                <a:effectLst/>
                <a:latin typeface="Open Sans"/>
              </a:rPr>
              <a:t>1000</a:t>
            </a:r>
            <a:r>
              <a:rPr lang="en-AU" sz="2400" b="0" i="0" dirty="0">
                <a:solidFill>
                  <a:srgbClr val="009EC6"/>
                </a:solidFill>
                <a:effectLst/>
                <a:latin typeface="Open Sans"/>
              </a:rPr>
              <a:t> people. The spread of the distribution is </a:t>
            </a:r>
            <a:r>
              <a:rPr lang="en-AU" sz="2400" b="0" i="0" u="none" strike="noStrike" dirty="0">
                <a:solidFill>
                  <a:srgbClr val="009EC6"/>
                </a:solidFill>
                <a:effectLst/>
                <a:latin typeface="Open Sans"/>
              </a:rPr>
              <a:t>1020</a:t>
            </a:r>
            <a:r>
              <a:rPr lang="en-AU" sz="2400" b="0" i="0" dirty="0">
                <a:solidFill>
                  <a:srgbClr val="009EC6"/>
                </a:solidFill>
                <a:effectLst/>
                <a:latin typeface="Open Sans"/>
              </a:rPr>
              <a:t> phones/</a:t>
            </a:r>
            <a:r>
              <a:rPr lang="en-AU" sz="2400" b="0" i="0" u="none" strike="noStrike" dirty="0">
                <a:solidFill>
                  <a:srgbClr val="009EC6"/>
                </a:solidFill>
                <a:effectLst/>
                <a:latin typeface="Open Sans"/>
              </a:rPr>
              <a:t>1000</a:t>
            </a:r>
            <a:r>
              <a:rPr lang="en-AU" sz="2400" b="0" i="0" dirty="0">
                <a:solidFill>
                  <a:srgbClr val="009EC6"/>
                </a:solidFill>
                <a:effectLst/>
                <a:latin typeface="Open Sans"/>
              </a:rPr>
              <a:t> people. There are no outliers.</a:t>
            </a:r>
          </a:p>
        </p:txBody>
      </p:sp>
    </p:spTree>
    <p:extLst>
      <p:ext uri="{BB962C8B-B14F-4D97-AF65-F5344CB8AC3E}">
        <p14:creationId xmlns:p14="http://schemas.microsoft.com/office/powerpoint/2010/main" val="462851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E957DDB-531D-FB47-A3C0-46E7FD8A99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779566"/>
            <a:ext cx="12179763" cy="186550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D68E0CD-A0B6-BA4E-8BFE-57935A568036}"/>
              </a:ext>
            </a:extLst>
          </p:cNvPr>
          <p:cNvSpPr/>
          <p:nvPr/>
        </p:nvSpPr>
        <p:spPr>
          <a:xfrm>
            <a:off x="196092" y="3970254"/>
            <a:ext cx="1199590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400" b="1" i="0" dirty="0">
                <a:solidFill>
                  <a:srgbClr val="0082A5"/>
                </a:solidFill>
                <a:effectLst/>
                <a:latin typeface="Open Sans"/>
              </a:rPr>
              <a:t>Report</a:t>
            </a:r>
            <a:endParaRPr lang="en-AU" sz="2400" b="1" i="0" dirty="0">
              <a:solidFill>
                <a:srgbClr val="009FC3"/>
              </a:solidFill>
              <a:effectLst/>
              <a:latin typeface="Open Sans"/>
            </a:endParaRPr>
          </a:p>
          <a:p>
            <a:r>
              <a:rPr lang="en-AU" sz="2400" b="0" i="0" dirty="0">
                <a:solidFill>
                  <a:srgbClr val="009EC6"/>
                </a:solidFill>
                <a:effectLst/>
                <a:latin typeface="Open Sans"/>
              </a:rPr>
              <a:t>For these </a:t>
            </a:r>
            <a:r>
              <a:rPr lang="en-AU" sz="2400" b="0" i="0" u="none" strike="noStrike" dirty="0">
                <a:solidFill>
                  <a:srgbClr val="009EC6"/>
                </a:solidFill>
                <a:effectLst/>
                <a:latin typeface="Open Sans"/>
              </a:rPr>
              <a:t>85</a:t>
            </a:r>
            <a:r>
              <a:rPr lang="en-AU" sz="2400" b="0" i="0" dirty="0">
                <a:solidFill>
                  <a:srgbClr val="009EC6"/>
                </a:solidFill>
                <a:effectLst/>
                <a:latin typeface="Open Sans"/>
              </a:rPr>
              <a:t> countries, the distribution of the number of phones per </a:t>
            </a:r>
            <a:r>
              <a:rPr lang="en-AU" sz="2400" b="0" i="0" u="none" strike="noStrike" dirty="0">
                <a:solidFill>
                  <a:srgbClr val="009EC6"/>
                </a:solidFill>
                <a:effectLst/>
                <a:latin typeface="Open Sans"/>
              </a:rPr>
              <a:t>1000</a:t>
            </a:r>
            <a:r>
              <a:rPr lang="en-AU" sz="2400" b="0" i="0" dirty="0">
                <a:solidFill>
                  <a:srgbClr val="009EC6"/>
                </a:solidFill>
                <a:effectLst/>
                <a:latin typeface="Open Sans"/>
              </a:rPr>
              <a:t> people is positively skewed. The centre of the distribution lies between </a:t>
            </a:r>
            <a:r>
              <a:rPr lang="en-AU" sz="2400" b="0" i="0" u="none" strike="noStrike" dirty="0">
                <a:solidFill>
                  <a:srgbClr val="009EC6"/>
                </a:solidFill>
                <a:effectLst/>
                <a:latin typeface="Open Sans"/>
              </a:rPr>
              <a:t>170</a:t>
            </a:r>
            <a:r>
              <a:rPr lang="en-AU" sz="2400" b="0" i="0" dirty="0">
                <a:solidFill>
                  <a:srgbClr val="009EC6"/>
                </a:solidFill>
                <a:effectLst/>
                <a:latin typeface="Open Sans"/>
              </a:rPr>
              <a:t> and </a:t>
            </a:r>
            <a:r>
              <a:rPr lang="en-AU" sz="2400" b="0" i="0" u="none" strike="noStrike" dirty="0">
                <a:solidFill>
                  <a:srgbClr val="009EC6"/>
                </a:solidFill>
                <a:effectLst/>
                <a:latin typeface="Open Sans"/>
              </a:rPr>
              <a:t>340</a:t>
            </a:r>
            <a:r>
              <a:rPr lang="en-AU" sz="2400" b="0" i="0" dirty="0">
                <a:solidFill>
                  <a:srgbClr val="009EC6"/>
                </a:solidFill>
                <a:effectLst/>
                <a:latin typeface="Open Sans"/>
              </a:rPr>
              <a:t> phones/</a:t>
            </a:r>
            <a:r>
              <a:rPr lang="en-AU" sz="2400" b="0" i="0" u="none" strike="noStrike" dirty="0">
                <a:solidFill>
                  <a:srgbClr val="009EC6"/>
                </a:solidFill>
                <a:effectLst/>
                <a:latin typeface="Open Sans"/>
              </a:rPr>
              <a:t>1000</a:t>
            </a:r>
            <a:r>
              <a:rPr lang="en-AU" sz="2400" b="0" i="0" dirty="0">
                <a:solidFill>
                  <a:srgbClr val="009EC6"/>
                </a:solidFill>
                <a:effectLst/>
                <a:latin typeface="Open Sans"/>
              </a:rPr>
              <a:t> people. The spread of the distribution is </a:t>
            </a:r>
            <a:r>
              <a:rPr lang="en-AU" sz="2400" b="0" i="0" u="none" strike="noStrike" dirty="0">
                <a:solidFill>
                  <a:srgbClr val="009EC6"/>
                </a:solidFill>
                <a:effectLst/>
                <a:latin typeface="Open Sans"/>
              </a:rPr>
              <a:t>1020</a:t>
            </a:r>
            <a:r>
              <a:rPr lang="en-AU" sz="2400" b="0" i="0" dirty="0">
                <a:solidFill>
                  <a:srgbClr val="009EC6"/>
                </a:solidFill>
                <a:effectLst/>
                <a:latin typeface="Open Sans"/>
              </a:rPr>
              <a:t> phones/</a:t>
            </a:r>
            <a:r>
              <a:rPr lang="en-AU" sz="2400" b="0" i="0" u="none" strike="noStrike" dirty="0">
                <a:solidFill>
                  <a:srgbClr val="009EC6"/>
                </a:solidFill>
                <a:effectLst/>
                <a:latin typeface="Open Sans"/>
              </a:rPr>
              <a:t>1000</a:t>
            </a:r>
            <a:r>
              <a:rPr lang="en-AU" sz="2400" b="0" i="0" dirty="0">
                <a:solidFill>
                  <a:srgbClr val="009EC6"/>
                </a:solidFill>
                <a:effectLst/>
                <a:latin typeface="Open Sans"/>
              </a:rPr>
              <a:t> people. There are no outliers.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22E2372-1DF9-FE4F-9B0B-3D27D51C5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Report writing: Shape, Centre, Spread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63EFDAEF-F9D2-8447-83B6-2459D5453735}"/>
                  </a:ext>
                </a:extLst>
              </p14:cNvPr>
              <p14:cNvContentPartPr/>
              <p14:nvPr/>
            </p14:nvContentPartPr>
            <p14:xfrm>
              <a:off x="4202491" y="943970"/>
              <a:ext cx="1199880" cy="900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63EFDAEF-F9D2-8447-83B6-2459D545373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148851" y="836330"/>
                <a:ext cx="1307520" cy="22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FCC6E5D4-4712-DD4E-83B0-E5BC25A78828}"/>
                  </a:ext>
                </a:extLst>
              </p14:cNvPr>
              <p14:cNvContentPartPr/>
              <p14:nvPr/>
            </p14:nvContentPartPr>
            <p14:xfrm>
              <a:off x="4761211" y="2218730"/>
              <a:ext cx="7186320" cy="16488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FCC6E5D4-4712-DD4E-83B0-E5BC25A78828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707211" y="2110730"/>
                <a:ext cx="7293960" cy="38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E52A1D1E-D801-1940-8077-8EF312ABC784}"/>
                  </a:ext>
                </a:extLst>
              </p14:cNvPr>
              <p14:cNvContentPartPr/>
              <p14:nvPr/>
            </p14:nvContentPartPr>
            <p14:xfrm>
              <a:off x="5747611" y="994730"/>
              <a:ext cx="1216080" cy="2268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E52A1D1E-D801-1940-8077-8EF312ABC784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693971" y="887090"/>
                <a:ext cx="1323720" cy="23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ED19023F-099A-2F42-949F-3F304B735258}"/>
                  </a:ext>
                </a:extLst>
              </p14:cNvPr>
              <p14:cNvContentPartPr/>
              <p14:nvPr/>
            </p14:nvContentPartPr>
            <p14:xfrm>
              <a:off x="7412611" y="972410"/>
              <a:ext cx="1269000" cy="2448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ED19023F-099A-2F42-949F-3F304B735258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358971" y="864410"/>
                <a:ext cx="1376640" cy="24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92BF113F-F9C2-D747-9E81-27502BEF87F5}"/>
                  </a:ext>
                </a:extLst>
              </p14:cNvPr>
              <p14:cNvContentPartPr/>
              <p14:nvPr/>
            </p14:nvContentPartPr>
            <p14:xfrm>
              <a:off x="3600571" y="3011450"/>
              <a:ext cx="3776040" cy="9252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92BF113F-F9C2-D747-9E81-27502BEF87F5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546571" y="2903810"/>
                <a:ext cx="3883680" cy="30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E74A460A-6A01-B64C-9087-1AA215C72E13}"/>
                  </a:ext>
                </a:extLst>
              </p14:cNvPr>
              <p14:cNvContentPartPr/>
              <p14:nvPr/>
            </p14:nvContentPartPr>
            <p14:xfrm>
              <a:off x="3604891" y="2690330"/>
              <a:ext cx="7472880" cy="1083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E74A460A-6A01-B64C-9087-1AA215C72E13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551251" y="2582330"/>
                <a:ext cx="7580520" cy="32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CE9B2C25-0F11-7743-A110-90D6E4FC0788}"/>
                  </a:ext>
                </a:extLst>
              </p14:cNvPr>
              <p14:cNvContentPartPr/>
              <p14:nvPr/>
            </p14:nvContentPartPr>
            <p14:xfrm>
              <a:off x="2896051" y="3408530"/>
              <a:ext cx="2448360" cy="3384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CE9B2C25-0F11-7743-A110-90D6E4FC0788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842051" y="3300890"/>
                <a:ext cx="2556000" cy="249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87837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3">
            <a:extLst>
              <a:ext uri="{FF2B5EF4-FFF2-40B4-BE49-F238E27FC236}">
                <a16:creationId xmlns:a16="http://schemas.microsoft.com/office/drawing/2014/main" id="{2055705F-6470-DB4D-BE37-E9F6441872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228" y="1037967"/>
            <a:ext cx="4319258" cy="47091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lvl="2" defTabSz="457200">
              <a:spcBef>
                <a:spcPct val="0"/>
              </a:spcBef>
              <a:spcAft>
                <a:spcPts val="600"/>
              </a:spcAft>
              <a:defRPr/>
            </a:pPr>
            <a:r>
              <a:rPr lang="en-US" sz="2800" b="0" i="1" kern="1200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exercises &amp; Summary Book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F2C4DA58-F559-144D-9EC8-248EF35C1C1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47961304"/>
              </p:ext>
            </p:extLst>
          </p:nvPr>
        </p:nvGraphicFramePr>
        <p:xfrm>
          <a:off x="4598438" y="1207783"/>
          <a:ext cx="7012370" cy="47091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86787676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5D3FE13-AFC7-A644-B68D-63F319AC06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0045" y="0"/>
            <a:ext cx="915191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0919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EBF09D8-B8B2-477E-A5F2-09CE82A794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5280" y="1834078"/>
            <a:ext cx="7535327" cy="236253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0CB87B0-CD94-48FD-AE8A-FD8662C001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79052" y="1842245"/>
            <a:ext cx="3162741" cy="2343477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94F425AA-6CEA-44FD-A806-A5ED2EFE44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555" y="365125"/>
            <a:ext cx="11353800" cy="1325563"/>
          </a:xfrm>
        </p:spPr>
        <p:txBody>
          <a:bodyPr/>
          <a:lstStyle/>
          <a:p>
            <a:pPr algn="ctr"/>
            <a:r>
              <a:rPr lang="en-US" dirty="0"/>
              <a:t>Describing numerical data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0910562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4FEED4-9B1D-5E4E-A8B8-6F2FCBB712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028" y="-200932"/>
            <a:ext cx="10515600" cy="1325563"/>
          </a:xfrm>
        </p:spPr>
        <p:txBody>
          <a:bodyPr/>
          <a:lstStyle/>
          <a:p>
            <a:r>
              <a:rPr lang="en-US" dirty="0"/>
              <a:t>What to look for in a histogram?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81B5A0-9C6E-244F-84B2-20CE3841C1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5686" y="865052"/>
            <a:ext cx="10515600" cy="4160520"/>
          </a:xfrm>
        </p:spPr>
        <p:txBody>
          <a:bodyPr/>
          <a:lstStyle/>
          <a:p>
            <a:r>
              <a:rPr lang="en-US" b="1" dirty="0"/>
              <a:t>shape and outliers</a:t>
            </a:r>
          </a:p>
          <a:p>
            <a:r>
              <a:rPr lang="en-US" dirty="0"/>
              <a:t>centre</a:t>
            </a:r>
          </a:p>
          <a:p>
            <a:r>
              <a:rPr lang="en-US" dirty="0"/>
              <a:t>spread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DC7F62A-85E4-904D-AEEB-E5CC69035E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8750" y="1276215"/>
            <a:ext cx="3949700" cy="18288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337D910-0079-E647-97F6-7314230D6F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0236" y="1132001"/>
            <a:ext cx="3746500" cy="19431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FA1D9E2-99A7-9A40-907D-109331505317}"/>
              </a:ext>
            </a:extLst>
          </p:cNvPr>
          <p:cNvSpPr/>
          <p:nvPr/>
        </p:nvSpPr>
        <p:spPr>
          <a:xfrm>
            <a:off x="3891988" y="646425"/>
            <a:ext cx="24631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b="1" i="0" dirty="0">
                <a:solidFill>
                  <a:srgbClr val="F9CD5C"/>
                </a:solidFill>
                <a:effectLst/>
                <a:latin typeface="Open Sans"/>
              </a:rPr>
              <a:t>Symmetric distributions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B1EBD6D-20F5-8A4E-B688-2BC27EBF68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40650" y="4364265"/>
            <a:ext cx="3987800" cy="20193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83C1D45-3BF2-0A4E-B073-6295856607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00236" y="4364265"/>
            <a:ext cx="3987800" cy="2032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88CDBB3D-1132-E44A-9336-B299C80A4ACC}"/>
              </a:ext>
            </a:extLst>
          </p:cNvPr>
          <p:cNvSpPr/>
          <p:nvPr/>
        </p:nvSpPr>
        <p:spPr>
          <a:xfrm>
            <a:off x="4032827" y="3612826"/>
            <a:ext cx="21814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b="1" i="0" dirty="0">
                <a:solidFill>
                  <a:srgbClr val="F9CD5C"/>
                </a:solidFill>
                <a:effectLst/>
                <a:latin typeface="Open Sans"/>
              </a:rPr>
              <a:t>Skewed distributions</a:t>
            </a:r>
          </a:p>
        </p:txBody>
      </p:sp>
    </p:spTree>
    <p:extLst>
      <p:ext uri="{BB962C8B-B14F-4D97-AF65-F5344CB8AC3E}">
        <p14:creationId xmlns:p14="http://schemas.microsoft.com/office/powerpoint/2010/main" val="6425979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graph&#10;&#10;Description automatically generated">
            <a:extLst>
              <a:ext uri="{FF2B5EF4-FFF2-40B4-BE49-F238E27FC236}">
                <a16:creationId xmlns:a16="http://schemas.microsoft.com/office/drawing/2014/main" id="{1D383CB6-5EDB-4D20-BA4C-CF546558FCD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957943" y="0"/>
            <a:ext cx="99822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4671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graph&#10;&#10;Description automatically generated">
            <a:extLst>
              <a:ext uri="{FF2B5EF4-FFF2-40B4-BE49-F238E27FC236}">
                <a16:creationId xmlns:a16="http://schemas.microsoft.com/office/drawing/2014/main" id="{70B287E5-9E31-4A86-8888-30BBBA4FBDA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435258" y="0"/>
            <a:ext cx="932148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9777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C97944-C25B-B247-BC60-A8CE8B1904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CB8A44-23FD-374B-9A85-6DE71AFA97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18426"/>
            <a:ext cx="10515600" cy="4160520"/>
          </a:xfrm>
        </p:spPr>
        <p:txBody>
          <a:bodyPr/>
          <a:lstStyle/>
          <a:p>
            <a:r>
              <a:rPr lang="en-US" dirty="0"/>
              <a:t>Outliers are any data values that stand out from the main body of data.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6BE86BD-9B8D-E449-93D2-4640BA519A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2672" y="3851729"/>
            <a:ext cx="3987800" cy="1879600"/>
          </a:xfrm>
          <a:prstGeom prst="rect">
            <a:avLst/>
          </a:prstGeom>
        </p:spPr>
      </p:pic>
      <p:pic>
        <p:nvPicPr>
          <p:cNvPr id="3073" name="Picture 1" descr="page2image1770912">
            <a:extLst>
              <a:ext uri="{FF2B5EF4-FFF2-40B4-BE49-F238E27FC236}">
                <a16:creationId xmlns:a16="http://schemas.microsoft.com/office/drawing/2014/main" id="{7B09A5A4-A77B-0C43-B356-EAD57B91EE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3851729"/>
            <a:ext cx="4993839" cy="187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FF7EE9E-4A86-664C-9B3F-BA70A97903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7335" y="3419929"/>
            <a:ext cx="571500" cy="86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2726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64AAB3-B470-7B4C-8702-7BDF338BEF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7480"/>
            <a:ext cx="10515600" cy="1325563"/>
          </a:xfrm>
        </p:spPr>
        <p:txBody>
          <a:bodyPr/>
          <a:lstStyle/>
          <a:p>
            <a:r>
              <a:rPr lang="en-US" dirty="0"/>
              <a:t>Centre of a distribution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51451E-4234-2345-B3CF-14051BFC8B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3696" y="1530646"/>
            <a:ext cx="12033704" cy="4160520"/>
          </a:xfrm>
        </p:spPr>
        <p:txBody>
          <a:bodyPr>
            <a:normAutofit/>
          </a:bodyPr>
          <a:lstStyle/>
          <a:p>
            <a:r>
              <a:rPr lang="en-US" sz="2400" dirty="0"/>
              <a:t>In general: use the </a:t>
            </a:r>
            <a:r>
              <a:rPr lang="en-US" sz="2400" b="1" dirty="0"/>
              <a:t>mean</a:t>
            </a:r>
            <a:r>
              <a:rPr lang="en-US" sz="2400" dirty="0"/>
              <a:t> if you do not have any outliers and use the </a:t>
            </a:r>
            <a:r>
              <a:rPr lang="en-US" sz="2400" b="1" dirty="0"/>
              <a:t>median</a:t>
            </a:r>
            <a:r>
              <a:rPr lang="en-US" sz="2400" dirty="0"/>
              <a:t> if you have outliers or if your graph is very skewed.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BBB1339-31EB-954A-A6D6-4DCD3BFF65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751330"/>
            <a:ext cx="4483100" cy="304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AD960EF-F05F-E14B-B2B3-354A399237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28404" y="3755866"/>
            <a:ext cx="4279900" cy="31115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D725BE8-9F5F-7842-BCDB-CABC5C13955C}"/>
              </a:ext>
            </a:extLst>
          </p:cNvPr>
          <p:cNvSpPr/>
          <p:nvPr/>
        </p:nvSpPr>
        <p:spPr>
          <a:xfrm>
            <a:off x="144914" y="2828000"/>
            <a:ext cx="697184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dirty="0">
                <a:solidFill>
                  <a:srgbClr val="000000"/>
                </a:solidFill>
                <a:latin typeface="Open Sans"/>
              </a:rPr>
              <a:t>Histograms 6 to 8 display the distribution of test scores for three different classes taking the same subject. They are identical in shape, but differ in where they are located along the axis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9491852-B1DB-A64B-80A8-132A9498A5C9}"/>
              </a:ext>
            </a:extLst>
          </p:cNvPr>
          <p:cNvCxnSpPr>
            <a:cxnSpLocks/>
          </p:cNvCxnSpPr>
          <p:nvPr/>
        </p:nvCxnSpPr>
        <p:spPr>
          <a:xfrm flipV="1">
            <a:off x="2016000" y="5457371"/>
            <a:ext cx="0" cy="1224000"/>
          </a:xfrm>
          <a:prstGeom prst="line">
            <a:avLst/>
          </a:prstGeom>
          <a:ln w="44450"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702ADD8-96BA-E84A-BEE2-963A988E8590}"/>
              </a:ext>
            </a:extLst>
          </p:cNvPr>
          <p:cNvCxnSpPr>
            <a:cxnSpLocks/>
          </p:cNvCxnSpPr>
          <p:nvPr/>
        </p:nvCxnSpPr>
        <p:spPr>
          <a:xfrm flipV="1">
            <a:off x="3344057" y="5457371"/>
            <a:ext cx="0" cy="1224000"/>
          </a:xfrm>
          <a:prstGeom prst="line">
            <a:avLst/>
          </a:prstGeom>
          <a:ln w="44450"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8AB8684-2D3E-1C4B-96D7-B6416328A3C6}"/>
              </a:ext>
            </a:extLst>
          </p:cNvPr>
          <p:cNvCxnSpPr>
            <a:cxnSpLocks/>
          </p:cNvCxnSpPr>
          <p:nvPr/>
        </p:nvCxnSpPr>
        <p:spPr>
          <a:xfrm flipV="1">
            <a:off x="4664857" y="5457371"/>
            <a:ext cx="0" cy="1224000"/>
          </a:xfrm>
          <a:prstGeom prst="line">
            <a:avLst/>
          </a:prstGeom>
          <a:ln w="44450"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1419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A2FDCF-7717-EE4E-A165-288212B384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Determining the median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37F0967-94AA-E449-83E0-14AAB958561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49538" y="1215276"/>
                <a:ext cx="11090274" cy="2717898"/>
              </a:xfrm>
            </p:spPr>
            <p:txBody>
              <a:bodyPr>
                <a:normAutofit fontScale="92500"/>
              </a:bodyPr>
              <a:lstStyle/>
              <a:p>
                <a:r>
                  <a:rPr lang="en-US" dirty="0"/>
                  <a:t>The median is the middle value in an </a:t>
                </a:r>
                <a:r>
                  <a:rPr lang="en-US" b="1" dirty="0">
                    <a:solidFill>
                      <a:srgbClr val="C00000">
                        <a:alpha val="60000"/>
                      </a:srgbClr>
                    </a:solidFill>
                  </a:rPr>
                  <a:t>ordered dataset</a:t>
                </a:r>
                <a:r>
                  <a:rPr lang="en-US" dirty="0"/>
                  <a:t>.</a:t>
                </a:r>
              </a:p>
              <a:p>
                <a:r>
                  <a:rPr lang="en-US" dirty="0"/>
                  <a:t>For 𝑛 data values the median is located at the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AU" b="0" i="1" dirty="0" smtClean="0">
                            <a:latin typeface="Cambria Math" panose="02040503050406030204" pitchFamily="18" charset="0"/>
                          </a:rPr>
                          <m:t>+1</m:t>
                        </m:r>
                      </m:num>
                      <m:den>
                        <m:r>
                          <a:rPr lang="en-AU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)</a:t>
                </a:r>
                <a:r>
                  <a:rPr lang="en-US" dirty="0" err="1"/>
                  <a:t>th</a:t>
                </a:r>
                <a:r>
                  <a:rPr lang="en-US" dirty="0"/>
                  <a:t> position.</a:t>
                </a:r>
              </a:p>
              <a:p>
                <a:r>
                  <a:rPr lang="en-US" dirty="0"/>
                  <a:t>𝑛 is odd, the median will be the middle data value</a:t>
                </a:r>
              </a:p>
              <a:p>
                <a:r>
                  <a:rPr lang="en-US" dirty="0"/>
                  <a:t>𝑛 is even, the median will be the average of the two middle data values.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37F0967-94AA-E449-83E0-14AAB958561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49538" y="1215276"/>
                <a:ext cx="11090274" cy="2717898"/>
              </a:xfrm>
              <a:blipFill>
                <a:blip r:embed="rId2"/>
                <a:stretch>
                  <a:fillRect l="-800" t="-2804" b="-14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E49993F9-7063-1F4A-9C4B-915D905CB5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450" y="4049764"/>
            <a:ext cx="5585193" cy="159296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17FAE46-CA4A-0A45-A3FD-D6C05D8DFA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5357" y="4049765"/>
            <a:ext cx="5364679" cy="1592960"/>
          </a:xfrm>
          <a:prstGeom prst="rect">
            <a:avLst/>
          </a:prstGeom>
        </p:spPr>
      </p:pic>
      <p:sp>
        <p:nvSpPr>
          <p:cNvPr id="6" name="Frame 5">
            <a:extLst>
              <a:ext uri="{FF2B5EF4-FFF2-40B4-BE49-F238E27FC236}">
                <a16:creationId xmlns:a16="http://schemas.microsoft.com/office/drawing/2014/main" id="{3B04D90B-5C87-9546-9CC2-22941998D10C}"/>
              </a:ext>
            </a:extLst>
          </p:cNvPr>
          <p:cNvSpPr/>
          <p:nvPr/>
        </p:nvSpPr>
        <p:spPr>
          <a:xfrm>
            <a:off x="6700629" y="1076926"/>
            <a:ext cx="2919360" cy="672057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9078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</p:bldLst>
  </p:timing>
</p:sld>
</file>

<file path=ppt/theme/theme1.xml><?xml version="1.0" encoding="utf-8"?>
<a:theme xmlns:a="http://schemas.openxmlformats.org/drawingml/2006/main" name="BrushVTI">
  <a:themeElements>
    <a:clrScheme name="AnalogousFromDarkSeedLeftStep">
      <a:dk1>
        <a:srgbClr val="000000"/>
      </a:dk1>
      <a:lt1>
        <a:srgbClr val="FFFFFF"/>
      </a:lt1>
      <a:dk2>
        <a:srgbClr val="2D3920"/>
      </a:dk2>
      <a:lt2>
        <a:srgbClr val="E8E2E3"/>
      </a:lt2>
      <a:accent1>
        <a:srgbClr val="2CB4A7"/>
      </a:accent1>
      <a:accent2>
        <a:srgbClr val="20B66A"/>
      </a:accent2>
      <a:accent3>
        <a:srgbClr val="2DB837"/>
      </a:accent3>
      <a:accent4>
        <a:srgbClr val="53B620"/>
      </a:accent4>
      <a:accent5>
        <a:srgbClr val="8CAB2A"/>
      </a:accent5>
      <a:accent6>
        <a:srgbClr val="B99F21"/>
      </a:accent6>
      <a:hlink>
        <a:srgbClr val="658B2E"/>
      </a:hlink>
      <a:folHlink>
        <a:srgbClr val="7F7F7F"/>
      </a:folHlink>
    </a:clrScheme>
    <a:fontScheme name="Custom 3">
      <a:majorFont>
        <a:latin typeface="Elephant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rushVTI" id="{7102FA3A-9D7B-4497-8C4B-FB535AAFDE06}" vid="{C6D41F62-6FAB-440A-BEC7-CB7BF190811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1941</TotalTime>
  <Words>438</Words>
  <Application>Microsoft Office PowerPoint</Application>
  <PresentationFormat>Widescreen</PresentationFormat>
  <Paragraphs>43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4" baseType="lpstr">
      <vt:lpstr>Abadi</vt:lpstr>
      <vt:lpstr>Open Sans</vt:lpstr>
      <vt:lpstr>STIXGeneral-Regular</vt:lpstr>
      <vt:lpstr>Arial</vt:lpstr>
      <vt:lpstr>Calibri</vt:lpstr>
      <vt:lpstr>Cambria Math</vt:lpstr>
      <vt:lpstr>Century Gothic</vt:lpstr>
      <vt:lpstr>Comic Sans MS</vt:lpstr>
      <vt:lpstr>Elephant</vt:lpstr>
      <vt:lpstr>BrushVTI</vt:lpstr>
      <vt:lpstr>Describing numerical data</vt:lpstr>
      <vt:lpstr>PowerPoint Presentation</vt:lpstr>
      <vt:lpstr>Describing numerical data</vt:lpstr>
      <vt:lpstr>What to look for in a histogram?</vt:lpstr>
      <vt:lpstr>PowerPoint Presentation</vt:lpstr>
      <vt:lpstr>PowerPoint Presentation</vt:lpstr>
      <vt:lpstr>Outliers</vt:lpstr>
      <vt:lpstr>Centre of a distribution</vt:lpstr>
      <vt:lpstr>Determining the median</vt:lpstr>
      <vt:lpstr>PowerPoint Presentation</vt:lpstr>
      <vt:lpstr>Spread</vt:lpstr>
      <vt:lpstr>PowerPoint Presentation</vt:lpstr>
      <vt:lpstr>Report writing: Shape, Centre, Spread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Numerical Distributions</dc:title>
  <dc:creator>Yongmei Zhang</dc:creator>
  <cp:lastModifiedBy>Lyn ZHANG</cp:lastModifiedBy>
  <cp:revision>33</cp:revision>
  <dcterms:created xsi:type="dcterms:W3CDTF">2020-07-07T01:39:23Z</dcterms:created>
  <dcterms:modified xsi:type="dcterms:W3CDTF">2025-03-26T20:49:51Z</dcterms:modified>
</cp:coreProperties>
</file>