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4"/>
  </p:notesMasterIdLst>
  <p:sldIdLst>
    <p:sldId id="256" r:id="rId2"/>
    <p:sldId id="370" r:id="rId3"/>
    <p:sldId id="360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68" r:id="rId12"/>
    <p:sldId id="257" r:id="rId13"/>
    <p:sldId id="258" r:id="rId14"/>
    <p:sldId id="261" r:id="rId15"/>
    <p:sldId id="262" r:id="rId16"/>
    <p:sldId id="259" r:id="rId17"/>
    <p:sldId id="369" r:id="rId18"/>
    <p:sldId id="260" r:id="rId19"/>
    <p:sldId id="264" r:id="rId20"/>
    <p:sldId id="265" r:id="rId21"/>
    <p:sldId id="359" r:id="rId22"/>
    <p:sldId id="35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 snapToGrid="0" snapToObjects="1">
      <p:cViewPr varScale="1">
        <p:scale>
          <a:sx n="59" d="100"/>
          <a:sy n="59" d="100"/>
        </p:scale>
        <p:origin x="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4" Type="http://schemas.openxmlformats.org/officeDocument/2006/relationships/image" Target="../media/image3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page 2A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0CF04204-0286-44BF-B737-9B7C2BDBF887}" type="pres">
      <dgm:prSet presAssocID="{E8FDA408-EBE3-4FFF-B181-52121CC44C86}" presName="root" presStyleCnt="0">
        <dgm:presLayoutVars>
          <dgm:dir/>
          <dgm:resizeHandles val="exact"/>
        </dgm:presLayoutVars>
      </dgm:prSet>
      <dgm:spPr/>
    </dgm:pt>
    <dgm:pt modelId="{7544724A-A36A-46A6-B69F-F630DD943746}" type="pres">
      <dgm:prSet presAssocID="{22505801-6524-4B50-AD6D-CE222BF09B96}" presName="compNode" presStyleCnt="0"/>
      <dgm:spPr/>
    </dgm:pt>
    <dgm:pt modelId="{B625762F-B246-4A7A-8948-93A3D1305B20}" type="pres">
      <dgm:prSet presAssocID="{22505801-6524-4B50-AD6D-CE222BF09B9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AF8F19E-323D-44D2-966E-B0D06093BEF6}" type="pres">
      <dgm:prSet presAssocID="{22505801-6524-4B50-AD6D-CE222BF09B96}" presName="spaceRect" presStyleCnt="0"/>
      <dgm:spPr/>
    </dgm:pt>
    <dgm:pt modelId="{5E6F2A98-703C-4AA3-BDAF-848ECBB72C1E}" type="pres">
      <dgm:prSet presAssocID="{22505801-6524-4B50-AD6D-CE222BF09B96}" presName="textRect" presStyleLbl="revTx" presStyleIdx="0" presStyleCnt="2">
        <dgm:presLayoutVars>
          <dgm:chMax val="1"/>
          <dgm:chPref val="1"/>
        </dgm:presLayoutVars>
      </dgm:prSet>
      <dgm:spPr/>
    </dgm:pt>
    <dgm:pt modelId="{FFFC59DC-519B-4636-AA6D-B379A31842C7}" type="pres">
      <dgm:prSet presAssocID="{A5CD2530-2B66-466F-AF32-B7FC543B0E93}" presName="sibTrans" presStyleCnt="0"/>
      <dgm:spPr/>
    </dgm:pt>
    <dgm:pt modelId="{929BD6A6-3573-494C-9FA7-A449DA87303E}" type="pres">
      <dgm:prSet presAssocID="{7B63A322-A32D-7440-95CC-4C227BD04D22}" presName="compNode" presStyleCnt="0"/>
      <dgm:spPr/>
    </dgm:pt>
    <dgm:pt modelId="{D19A68F9-9A1D-4EC8-91AC-6B92314A59E7}" type="pres">
      <dgm:prSet presAssocID="{7B63A322-A32D-7440-95CC-4C227BD04D2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clip"/>
        </a:ext>
      </dgm:extLst>
    </dgm:pt>
    <dgm:pt modelId="{575AC1AD-3C59-4DD1-AD35-B59AD866EC30}" type="pres">
      <dgm:prSet presAssocID="{7B63A322-A32D-7440-95CC-4C227BD04D22}" presName="spaceRect" presStyleCnt="0"/>
      <dgm:spPr/>
    </dgm:pt>
    <dgm:pt modelId="{C254BD52-9218-4B54-A1B6-DB7534C42610}" type="pres">
      <dgm:prSet presAssocID="{7B63A322-A32D-7440-95CC-4C227BD04D2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6C135E7E-A3AB-E84C-B98A-98755EB2AB13}" type="presOf" srcId="{7B63A322-A32D-7440-95CC-4C227BD04D22}" destId="{C254BD52-9218-4B54-A1B6-DB7534C42610}" srcOrd="0" destOrd="0" presId="urn:microsoft.com/office/officeart/2018/2/layout/IconLabelList"/>
    <dgm:cxn modelId="{A5D0E796-FCD6-9347-9A0F-41EF5CEE4E00}" type="presOf" srcId="{E8FDA408-EBE3-4FFF-B181-52121CC44C86}" destId="{0CF04204-0286-44BF-B737-9B7C2BDBF887}" srcOrd="0" destOrd="0" presId="urn:microsoft.com/office/officeart/2018/2/layout/IconLabelList"/>
    <dgm:cxn modelId="{1319C8C1-FC0C-4E48-8ED8-F900F44CA416}" type="presOf" srcId="{22505801-6524-4B50-AD6D-CE222BF09B96}" destId="{5E6F2A98-703C-4AA3-BDAF-848ECBB72C1E}" srcOrd="0" destOrd="0" presId="urn:microsoft.com/office/officeart/2018/2/layout/IconLabelList"/>
    <dgm:cxn modelId="{43328385-714A-A040-A38D-6437692622CF}" type="presParOf" srcId="{0CF04204-0286-44BF-B737-9B7C2BDBF887}" destId="{7544724A-A36A-46A6-B69F-F630DD943746}" srcOrd="0" destOrd="0" presId="urn:microsoft.com/office/officeart/2018/2/layout/IconLabelList"/>
    <dgm:cxn modelId="{1F08EBE9-BDC2-B744-A54E-CA2C35DC5285}" type="presParOf" srcId="{7544724A-A36A-46A6-B69F-F630DD943746}" destId="{B625762F-B246-4A7A-8948-93A3D1305B20}" srcOrd="0" destOrd="0" presId="urn:microsoft.com/office/officeart/2018/2/layout/IconLabelList"/>
    <dgm:cxn modelId="{2F74032B-8A5E-5942-80B5-BF35D6EE466F}" type="presParOf" srcId="{7544724A-A36A-46A6-B69F-F630DD943746}" destId="{0AF8F19E-323D-44D2-966E-B0D06093BEF6}" srcOrd="1" destOrd="0" presId="urn:microsoft.com/office/officeart/2018/2/layout/IconLabelList"/>
    <dgm:cxn modelId="{6F3FDA02-740E-444A-B682-AAD4B464BA10}" type="presParOf" srcId="{7544724A-A36A-46A6-B69F-F630DD943746}" destId="{5E6F2A98-703C-4AA3-BDAF-848ECBB72C1E}" srcOrd="2" destOrd="0" presId="urn:microsoft.com/office/officeart/2018/2/layout/IconLabelList"/>
    <dgm:cxn modelId="{94834A7D-CDDC-0B41-AFB1-C473C4271808}" type="presParOf" srcId="{0CF04204-0286-44BF-B737-9B7C2BDBF887}" destId="{FFFC59DC-519B-4636-AA6D-B379A31842C7}" srcOrd="1" destOrd="0" presId="urn:microsoft.com/office/officeart/2018/2/layout/IconLabelList"/>
    <dgm:cxn modelId="{43FA4E1C-CE2D-6445-84F7-4A79888DA24F}" type="presParOf" srcId="{0CF04204-0286-44BF-B737-9B7C2BDBF887}" destId="{929BD6A6-3573-494C-9FA7-A449DA87303E}" srcOrd="2" destOrd="0" presId="urn:microsoft.com/office/officeart/2018/2/layout/IconLabelList"/>
    <dgm:cxn modelId="{E6C9196B-FD16-E046-8560-6C1C676B6425}" type="presParOf" srcId="{929BD6A6-3573-494C-9FA7-A449DA87303E}" destId="{D19A68F9-9A1D-4EC8-91AC-6B92314A59E7}" srcOrd="0" destOrd="0" presId="urn:microsoft.com/office/officeart/2018/2/layout/IconLabelList"/>
    <dgm:cxn modelId="{6CCC3DE5-922C-6D4E-AEBF-84BC1BAA2FAC}" type="presParOf" srcId="{929BD6A6-3573-494C-9FA7-A449DA87303E}" destId="{575AC1AD-3C59-4DD1-AD35-B59AD866EC30}" srcOrd="1" destOrd="0" presId="urn:microsoft.com/office/officeart/2018/2/layout/IconLabelList"/>
    <dgm:cxn modelId="{5CE65C36-085A-4540-81E2-A29A801266AF}" type="presParOf" srcId="{929BD6A6-3573-494C-9FA7-A449DA87303E}" destId="{C254BD52-9218-4B54-A1B6-DB7534C4261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5762F-B246-4A7A-8948-93A3D1305B20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F2A98-703C-4AA3-BDAF-848ECBB72C1E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omic Sans MS" panose="030F0902030302020204" pitchFamily="66" charset="0"/>
            </a:rPr>
            <a:t>1. Ex </a:t>
          </a:r>
          <a:r>
            <a:rPr lang="en-AU" sz="4000" kern="1200" dirty="0">
              <a:latin typeface="Comic Sans MS" panose="030F0902030302020204" pitchFamily="66" charset="0"/>
            </a:rPr>
            <a:t>page 2A</a:t>
          </a:r>
          <a:endParaRPr lang="en-US" sz="4000" kern="1200" dirty="0">
            <a:latin typeface="Comic Sans MS" panose="030F0902030302020204" pitchFamily="66" charset="0"/>
          </a:endParaRPr>
        </a:p>
      </dsp:txBody>
      <dsp:txXfrm>
        <a:off x="559800" y="3022743"/>
        <a:ext cx="4320000" cy="720000"/>
      </dsp:txXfrm>
    </dsp:sp>
    <dsp:sp modelId="{D19A68F9-9A1D-4EC8-91AC-6B92314A59E7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4BD52-9218-4B54-A1B6-DB7534C42610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25ABD-B332-2841-AB3E-08C172627235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717A4-00D8-D947-9EBF-341F558B0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8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05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6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5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7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5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5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3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2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7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8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543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9" r:id="rId6"/>
    <p:sldLayoutId id="2147483694" r:id="rId7"/>
    <p:sldLayoutId id="2147483695" r:id="rId8"/>
    <p:sldLayoutId id="2147483696" r:id="rId9"/>
    <p:sldLayoutId id="2147483698" r:id="rId10"/>
    <p:sldLayoutId id="2147483697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2248AB-78B7-4862-A44F-6034F87F7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77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7" y="-2346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D426F2-DAA0-AA42-BD85-C7AB28A5D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682" y="321733"/>
            <a:ext cx="11548533" cy="1831405"/>
          </a:xfrm>
        </p:spPr>
        <p:txBody>
          <a:bodyPr anchor="t">
            <a:norm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2B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3534655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35A66-5148-4B4B-808B-31B30FD64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2306963"/>
            <a:ext cx="11545482" cy="380441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7200" dirty="0">
                <a:solidFill>
                  <a:schemeClr val="bg1"/>
                </a:solidFill>
              </a:rPr>
              <a:t>Associations between two categorical variables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0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EBBBAF-4012-2548-AAFA-FAD19DDE5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93" y="0"/>
            <a:ext cx="9167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63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5A1321-F3BA-E945-83D0-6B7E8BD9A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3139"/>
            <a:ext cx="12192000" cy="1366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56DF19-93F7-CB41-B915-0F3F7556A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062514"/>
            <a:ext cx="112014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98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4C927D-E040-A741-A6DD-0269D7BE5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087" y="0"/>
            <a:ext cx="9183826" cy="6858000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33B9D7B-61FF-20A0-5853-E269B503E67D}"/>
              </a:ext>
            </a:extLst>
          </p:cNvPr>
          <p:cNvSpPr/>
          <p:nvPr/>
        </p:nvSpPr>
        <p:spPr>
          <a:xfrm>
            <a:off x="6834753" y="1689315"/>
            <a:ext cx="2386739" cy="1937288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7200B5A-AB1D-8BCE-A33F-5875DE70328A}"/>
              </a:ext>
            </a:extLst>
          </p:cNvPr>
          <p:cNvSpPr/>
          <p:nvPr/>
        </p:nvSpPr>
        <p:spPr>
          <a:xfrm rot="15265534">
            <a:off x="695276" y="4373783"/>
            <a:ext cx="2045776" cy="1793525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DCC86-DB5D-F417-49EF-22D05595B6F6}"/>
              </a:ext>
            </a:extLst>
          </p:cNvPr>
          <p:cNvSpPr txBox="1"/>
          <p:nvPr/>
        </p:nvSpPr>
        <p:spPr>
          <a:xfrm>
            <a:off x="7036231" y="2216258"/>
            <a:ext cx="2386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Explanatory Variable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F01131-3A3C-3CE6-CDB2-994EE3D8630D}"/>
              </a:ext>
            </a:extLst>
          </p:cNvPr>
          <p:cNvSpPr txBox="1"/>
          <p:nvPr/>
        </p:nvSpPr>
        <p:spPr>
          <a:xfrm>
            <a:off x="878554" y="4754016"/>
            <a:ext cx="2386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Response Variable</a:t>
            </a:r>
            <a:endParaRPr lang="en-AU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F52070-1EFA-DCDC-5C67-FDA2D483E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139" y="2086939"/>
            <a:ext cx="2386738" cy="12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21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A9DC69-4EAE-CC4B-8580-46C408098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122" y="0"/>
            <a:ext cx="9199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93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6C9AEF-1EA7-4345-8A1F-FCCEA52D5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26" y="609600"/>
            <a:ext cx="4254500" cy="3187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A8B476-95EA-4C41-8230-6CB9E1BF4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609600"/>
            <a:ext cx="3860800" cy="2819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59E0FE-1A88-A342-8B07-2BE4C1909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72454"/>
            <a:ext cx="12192000" cy="124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15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4E9337-B711-8D47-90C5-63953725E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657"/>
            <a:ext cx="12192000" cy="3370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43ECDC-E12E-054F-ACBE-76413D02E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6038"/>
            <a:ext cx="12192000" cy="154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50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9D5CC1-FC7D-7648-BDB5-F64ECB1A3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29" y="0"/>
            <a:ext cx="916254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EC0D0-5478-4375-8BCD-560864332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982" y="501226"/>
            <a:ext cx="4860969" cy="3981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0B50F5-DDCE-4311-813B-F111152EAC09}"/>
              </a:ext>
            </a:extLst>
          </p:cNvPr>
          <p:cNvSpPr txBox="1"/>
          <p:nvPr/>
        </p:nvSpPr>
        <p:spPr>
          <a:xfrm>
            <a:off x="2166079" y="407930"/>
            <a:ext cx="476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bg1"/>
                </a:solidFill>
              </a:rPr>
              <a:t>GROUPED BAR CHART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8B87AD-88DD-4A9D-B6B3-7147566E8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250" y="2411067"/>
            <a:ext cx="7670088" cy="3945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52C926-D9DE-42CC-B0C6-7B04BAE74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151" y="2260071"/>
            <a:ext cx="3748667" cy="14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94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9D5CC1-FC7D-7648-BDB5-F64ECB1A3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29" y="0"/>
            <a:ext cx="9162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18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493C57-A870-9141-B08C-EC3519422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404" y="0"/>
            <a:ext cx="921319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30977C-83D3-454D-94EE-155DF0B30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029" y="3832678"/>
            <a:ext cx="508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8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9059B7-1072-3D46-B848-B5676040CF16}"/>
              </a:ext>
            </a:extLst>
          </p:cNvPr>
          <p:cNvSpPr/>
          <p:nvPr/>
        </p:nvSpPr>
        <p:spPr>
          <a:xfrm>
            <a:off x="348342" y="0"/>
            <a:ext cx="11495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0" dirty="0">
                <a:solidFill>
                  <a:srgbClr val="0082A5"/>
                </a:solidFill>
                <a:effectLst/>
                <a:latin typeface="Open Sans"/>
              </a:rPr>
              <a:t>Analysing a situation where two categorical variables have multiple categories</a:t>
            </a:r>
            <a:endParaRPr lang="en-AU" sz="2400" b="1" i="0" dirty="0">
              <a:solidFill>
                <a:srgbClr val="009FC3"/>
              </a:solidFill>
              <a:effectLst/>
              <a:latin typeface="Open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DAA29-C969-F44B-81D4-FBDC657AB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6286"/>
            <a:ext cx="12192000" cy="17417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7A679D-09CC-6849-8D03-EF93BF79C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283" y="461665"/>
            <a:ext cx="7571632" cy="507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7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A29614-09AB-43B7-7C32-36E9E19A9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8" y="2836242"/>
            <a:ext cx="7700252" cy="3168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911754-E6D1-E433-15F1-AC4FEEA50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5151"/>
            <a:ext cx="12041280" cy="438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0D6C60-E256-1B2E-AE3E-172ABA5A0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520" y="9048"/>
            <a:ext cx="4515480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85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0C0E04-4115-CA49-8643-69CA830BB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530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BD361A-95BA-554E-BC92-585C7B9CC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0667"/>
            <a:ext cx="12192000" cy="291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41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C947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A1A48B-2102-4F2D-9BE9-6DED53AE2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2847729"/>
            <a:ext cx="10865390" cy="18108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DA53F1-E196-4161-97C5-483779EF2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030" y="1254119"/>
            <a:ext cx="4860969" cy="5334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C60745-A297-461A-84E5-991E4754F3AE}"/>
              </a:ext>
            </a:extLst>
          </p:cNvPr>
          <p:cNvSpPr txBox="1"/>
          <p:nvPr/>
        </p:nvSpPr>
        <p:spPr>
          <a:xfrm>
            <a:off x="5280198" y="1202830"/>
            <a:ext cx="250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2853055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9863"/>
            <a:ext cx="10515600" cy="100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0" i="1" kern="1200" cap="all" dirty="0"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011444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763653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B47BB2-B8A9-424D-A296-F28CBB9A6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393" y="0"/>
            <a:ext cx="9157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1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3D9102-BFEA-D74C-A829-767F33597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14" y="0"/>
            <a:ext cx="9173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7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E0E570-B6CB-EF49-AE28-6CB526043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157" y="0"/>
            <a:ext cx="921568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BFEF34-DC32-AC4F-8C2B-52A37D590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" y="4495800"/>
            <a:ext cx="106553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00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41494D-3604-D34A-A1F3-AA8C552AE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357" y="0"/>
            <a:ext cx="914928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FB2617-E8CB-9341-8B93-A4E33F531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796" y="1755263"/>
            <a:ext cx="1968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3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EAF321-A0CC-D348-B4CB-8E6E70470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93" y="0"/>
            <a:ext cx="9167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8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AEC14B-BAC1-8042-9C85-6A84E2256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087" y="0"/>
            <a:ext cx="9183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59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29ADF6-8CFF-9444-BDA5-2F917B5FF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29" y="0"/>
            <a:ext cx="9162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6256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41243B"/>
      </a:dk2>
      <a:lt2>
        <a:srgbClr val="E2E8E6"/>
      </a:lt2>
      <a:accent1>
        <a:srgbClr val="C94778"/>
      </a:accent1>
      <a:accent2>
        <a:srgbClr val="B7359D"/>
      </a:accent2>
      <a:accent3>
        <a:srgbClr val="AD47C9"/>
      </a:accent3>
      <a:accent4>
        <a:srgbClr val="6E41BC"/>
      </a:accent4>
      <a:accent5>
        <a:srgbClr val="474DC9"/>
      </a:accent5>
      <a:accent6>
        <a:srgbClr val="3571B7"/>
      </a:accent6>
      <a:hlink>
        <a:srgbClr val="776BCD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38</Words>
  <Application>Microsoft Office PowerPoint</Application>
  <PresentationFormat>Widescreen</PresentationFormat>
  <Paragraphs>11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Open Sans</vt:lpstr>
      <vt:lpstr>Calibri</vt:lpstr>
      <vt:lpstr>Comic Sans MS</vt:lpstr>
      <vt:lpstr>Gill Sans MT</vt:lpstr>
      <vt:lpstr>Wingdings 2</vt:lpstr>
      <vt:lpstr>DividendVTI</vt:lpstr>
      <vt:lpstr>Associations between two categorical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associations between categorical variables</dc:title>
  <dc:creator>Yongmei Zhang</dc:creator>
  <cp:lastModifiedBy>Lyn ZHANG</cp:lastModifiedBy>
  <cp:revision>13</cp:revision>
  <dcterms:created xsi:type="dcterms:W3CDTF">2020-07-17T07:34:44Z</dcterms:created>
  <dcterms:modified xsi:type="dcterms:W3CDTF">2025-04-21T22:21:46Z</dcterms:modified>
</cp:coreProperties>
</file>