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4"/>
  </p:notesMasterIdLst>
  <p:sldIdLst>
    <p:sldId id="256" r:id="rId2"/>
    <p:sldId id="257" r:id="rId3"/>
    <p:sldId id="304" r:id="rId4"/>
    <p:sldId id="258" r:id="rId5"/>
    <p:sldId id="306" r:id="rId6"/>
    <p:sldId id="307" r:id="rId7"/>
    <p:sldId id="260" r:id="rId8"/>
    <p:sldId id="259" r:id="rId9"/>
    <p:sldId id="305" r:id="rId10"/>
    <p:sldId id="261" r:id="rId11"/>
    <p:sldId id="308" r:id="rId12"/>
    <p:sldId id="309" r:id="rId13"/>
  </p:sldIdLst>
  <p:sldSz cx="9144000" cy="5143500" type="screen16x9"/>
  <p:notesSz cx="6858000" cy="9144000"/>
  <p:embeddedFontLst>
    <p:embeddedFont>
      <p:font typeface="Anaheim"/>
      <p:regular r:id="rId15"/>
      <p:bold r:id="rId16"/>
    </p:embeddedFont>
    <p:embeddedFont>
      <p:font typeface="Zen Dots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54">
          <p15:clr>
            <a:srgbClr val="9AA0A6"/>
          </p15:clr>
        </p15:guide>
        <p15:guide id="2" orient="horz" pos="602">
          <p15:clr>
            <a:srgbClr val="9AA0A6"/>
          </p15:clr>
        </p15:guide>
        <p15:guide id="3" orient="horz" pos="340">
          <p15:clr>
            <a:srgbClr val="9AA0A6"/>
          </p15:clr>
        </p15:guide>
        <p15:guide id="4" pos="5306">
          <p15:clr>
            <a:srgbClr val="9AA0A6"/>
          </p15:clr>
        </p15:guide>
        <p15:guide id="5" orient="horz" pos="290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6BE6B4F-3A30-4EA4-8CC2-B084BF8CE332}">
  <a:tblStyle styleId="{76BE6B4F-3A30-4EA4-8CC2-B084BF8CE33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pos="454"/>
        <p:guide orient="horz" pos="602"/>
        <p:guide orient="horz" pos="340"/>
        <p:guide pos="5306"/>
        <p:guide orient="horz"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yssa STEWART" userId="f62fbe3a-4d76-4ec7-8260-786b242f6c3e" providerId="ADAL" clId="{66B62928-0BD7-491C-B869-DDD14E0C4DA1}"/>
    <pc:docChg chg="delSld delMainMaster">
      <pc:chgData name="Alyssa STEWART" userId="f62fbe3a-4d76-4ec7-8260-786b242f6c3e" providerId="ADAL" clId="{66B62928-0BD7-491C-B869-DDD14E0C4DA1}" dt="2025-04-21T23:01:24.088" v="0" actId="47"/>
      <pc:docMkLst>
        <pc:docMk/>
      </pc:docMkLst>
      <pc:sldChg chg="del">
        <pc:chgData name="Alyssa STEWART" userId="f62fbe3a-4d76-4ec7-8260-786b242f6c3e" providerId="ADAL" clId="{66B62928-0BD7-491C-B869-DDD14E0C4DA1}" dt="2025-04-21T23:01:24.088" v="0" actId="47"/>
        <pc:sldMkLst>
          <pc:docMk/>
          <pc:sldMk cId="0" sldId="262"/>
        </pc:sldMkLst>
      </pc:sldChg>
      <pc:sldChg chg="del">
        <pc:chgData name="Alyssa STEWART" userId="f62fbe3a-4d76-4ec7-8260-786b242f6c3e" providerId="ADAL" clId="{66B62928-0BD7-491C-B869-DDD14E0C4DA1}" dt="2025-04-21T23:01:24.088" v="0" actId="47"/>
        <pc:sldMkLst>
          <pc:docMk/>
          <pc:sldMk cId="0" sldId="263"/>
        </pc:sldMkLst>
      </pc:sldChg>
      <pc:sldChg chg="del">
        <pc:chgData name="Alyssa STEWART" userId="f62fbe3a-4d76-4ec7-8260-786b242f6c3e" providerId="ADAL" clId="{66B62928-0BD7-491C-B869-DDD14E0C4DA1}" dt="2025-04-21T23:01:24.088" v="0" actId="47"/>
        <pc:sldMkLst>
          <pc:docMk/>
          <pc:sldMk cId="0" sldId="264"/>
        </pc:sldMkLst>
      </pc:sldChg>
      <pc:sldChg chg="del">
        <pc:chgData name="Alyssa STEWART" userId="f62fbe3a-4d76-4ec7-8260-786b242f6c3e" providerId="ADAL" clId="{66B62928-0BD7-491C-B869-DDD14E0C4DA1}" dt="2025-04-21T23:01:24.088" v="0" actId="47"/>
        <pc:sldMkLst>
          <pc:docMk/>
          <pc:sldMk cId="0" sldId="265"/>
        </pc:sldMkLst>
      </pc:sldChg>
      <pc:sldChg chg="del">
        <pc:chgData name="Alyssa STEWART" userId="f62fbe3a-4d76-4ec7-8260-786b242f6c3e" providerId="ADAL" clId="{66B62928-0BD7-491C-B869-DDD14E0C4DA1}" dt="2025-04-21T23:01:24.088" v="0" actId="47"/>
        <pc:sldMkLst>
          <pc:docMk/>
          <pc:sldMk cId="0" sldId="266"/>
        </pc:sldMkLst>
      </pc:sldChg>
      <pc:sldChg chg="del">
        <pc:chgData name="Alyssa STEWART" userId="f62fbe3a-4d76-4ec7-8260-786b242f6c3e" providerId="ADAL" clId="{66B62928-0BD7-491C-B869-DDD14E0C4DA1}" dt="2025-04-21T23:01:24.088" v="0" actId="47"/>
        <pc:sldMkLst>
          <pc:docMk/>
          <pc:sldMk cId="0" sldId="267"/>
        </pc:sldMkLst>
      </pc:sldChg>
      <pc:sldChg chg="del">
        <pc:chgData name="Alyssa STEWART" userId="f62fbe3a-4d76-4ec7-8260-786b242f6c3e" providerId="ADAL" clId="{66B62928-0BD7-491C-B869-DDD14E0C4DA1}" dt="2025-04-21T23:01:24.088" v="0" actId="47"/>
        <pc:sldMkLst>
          <pc:docMk/>
          <pc:sldMk cId="0" sldId="268"/>
        </pc:sldMkLst>
      </pc:sldChg>
      <pc:sldChg chg="del">
        <pc:chgData name="Alyssa STEWART" userId="f62fbe3a-4d76-4ec7-8260-786b242f6c3e" providerId="ADAL" clId="{66B62928-0BD7-491C-B869-DDD14E0C4DA1}" dt="2025-04-21T23:01:24.088" v="0" actId="47"/>
        <pc:sldMkLst>
          <pc:docMk/>
          <pc:sldMk cId="0" sldId="269"/>
        </pc:sldMkLst>
      </pc:sldChg>
      <pc:sldChg chg="del">
        <pc:chgData name="Alyssa STEWART" userId="f62fbe3a-4d76-4ec7-8260-786b242f6c3e" providerId="ADAL" clId="{66B62928-0BD7-491C-B869-DDD14E0C4DA1}" dt="2025-04-21T23:01:24.088" v="0" actId="47"/>
        <pc:sldMkLst>
          <pc:docMk/>
          <pc:sldMk cId="0" sldId="270"/>
        </pc:sldMkLst>
      </pc:sldChg>
      <pc:sldChg chg="del">
        <pc:chgData name="Alyssa STEWART" userId="f62fbe3a-4d76-4ec7-8260-786b242f6c3e" providerId="ADAL" clId="{66B62928-0BD7-491C-B869-DDD14E0C4DA1}" dt="2025-04-21T23:01:24.088" v="0" actId="47"/>
        <pc:sldMkLst>
          <pc:docMk/>
          <pc:sldMk cId="0" sldId="271"/>
        </pc:sldMkLst>
      </pc:sldChg>
      <pc:sldChg chg="del">
        <pc:chgData name="Alyssa STEWART" userId="f62fbe3a-4d76-4ec7-8260-786b242f6c3e" providerId="ADAL" clId="{66B62928-0BD7-491C-B869-DDD14E0C4DA1}" dt="2025-04-21T23:01:24.088" v="0" actId="47"/>
        <pc:sldMkLst>
          <pc:docMk/>
          <pc:sldMk cId="0" sldId="272"/>
        </pc:sldMkLst>
      </pc:sldChg>
      <pc:sldChg chg="del">
        <pc:chgData name="Alyssa STEWART" userId="f62fbe3a-4d76-4ec7-8260-786b242f6c3e" providerId="ADAL" clId="{66B62928-0BD7-491C-B869-DDD14E0C4DA1}" dt="2025-04-21T23:01:24.088" v="0" actId="47"/>
        <pc:sldMkLst>
          <pc:docMk/>
          <pc:sldMk cId="0" sldId="273"/>
        </pc:sldMkLst>
      </pc:sldChg>
      <pc:sldChg chg="del">
        <pc:chgData name="Alyssa STEWART" userId="f62fbe3a-4d76-4ec7-8260-786b242f6c3e" providerId="ADAL" clId="{66B62928-0BD7-491C-B869-DDD14E0C4DA1}" dt="2025-04-21T23:01:24.088" v="0" actId="47"/>
        <pc:sldMkLst>
          <pc:docMk/>
          <pc:sldMk cId="0" sldId="274"/>
        </pc:sldMkLst>
      </pc:sldChg>
      <pc:sldChg chg="del">
        <pc:chgData name="Alyssa STEWART" userId="f62fbe3a-4d76-4ec7-8260-786b242f6c3e" providerId="ADAL" clId="{66B62928-0BD7-491C-B869-DDD14E0C4DA1}" dt="2025-04-21T23:01:24.088" v="0" actId="47"/>
        <pc:sldMkLst>
          <pc:docMk/>
          <pc:sldMk cId="0" sldId="275"/>
        </pc:sldMkLst>
      </pc:sldChg>
      <pc:sldChg chg="del">
        <pc:chgData name="Alyssa STEWART" userId="f62fbe3a-4d76-4ec7-8260-786b242f6c3e" providerId="ADAL" clId="{66B62928-0BD7-491C-B869-DDD14E0C4DA1}" dt="2025-04-21T23:01:24.088" v="0" actId="47"/>
        <pc:sldMkLst>
          <pc:docMk/>
          <pc:sldMk cId="0" sldId="276"/>
        </pc:sldMkLst>
      </pc:sldChg>
      <pc:sldChg chg="del">
        <pc:chgData name="Alyssa STEWART" userId="f62fbe3a-4d76-4ec7-8260-786b242f6c3e" providerId="ADAL" clId="{66B62928-0BD7-491C-B869-DDD14E0C4DA1}" dt="2025-04-21T23:01:24.088" v="0" actId="47"/>
        <pc:sldMkLst>
          <pc:docMk/>
          <pc:sldMk cId="0" sldId="277"/>
        </pc:sldMkLst>
      </pc:sldChg>
      <pc:sldChg chg="del">
        <pc:chgData name="Alyssa STEWART" userId="f62fbe3a-4d76-4ec7-8260-786b242f6c3e" providerId="ADAL" clId="{66B62928-0BD7-491C-B869-DDD14E0C4DA1}" dt="2025-04-21T23:01:24.088" v="0" actId="47"/>
        <pc:sldMkLst>
          <pc:docMk/>
          <pc:sldMk cId="0" sldId="278"/>
        </pc:sldMkLst>
      </pc:sldChg>
      <pc:sldChg chg="del">
        <pc:chgData name="Alyssa STEWART" userId="f62fbe3a-4d76-4ec7-8260-786b242f6c3e" providerId="ADAL" clId="{66B62928-0BD7-491C-B869-DDD14E0C4DA1}" dt="2025-04-21T23:01:24.088" v="0" actId="47"/>
        <pc:sldMkLst>
          <pc:docMk/>
          <pc:sldMk cId="0" sldId="279"/>
        </pc:sldMkLst>
      </pc:sldChg>
      <pc:sldChg chg="del">
        <pc:chgData name="Alyssa STEWART" userId="f62fbe3a-4d76-4ec7-8260-786b242f6c3e" providerId="ADAL" clId="{66B62928-0BD7-491C-B869-DDD14E0C4DA1}" dt="2025-04-21T23:01:24.088" v="0" actId="47"/>
        <pc:sldMkLst>
          <pc:docMk/>
          <pc:sldMk cId="0" sldId="280"/>
        </pc:sldMkLst>
      </pc:sldChg>
      <pc:sldChg chg="del">
        <pc:chgData name="Alyssa STEWART" userId="f62fbe3a-4d76-4ec7-8260-786b242f6c3e" providerId="ADAL" clId="{66B62928-0BD7-491C-B869-DDD14E0C4DA1}" dt="2025-04-21T23:01:24.088" v="0" actId="47"/>
        <pc:sldMkLst>
          <pc:docMk/>
          <pc:sldMk cId="0" sldId="281"/>
        </pc:sldMkLst>
      </pc:sldChg>
      <pc:sldChg chg="del">
        <pc:chgData name="Alyssa STEWART" userId="f62fbe3a-4d76-4ec7-8260-786b242f6c3e" providerId="ADAL" clId="{66B62928-0BD7-491C-B869-DDD14E0C4DA1}" dt="2025-04-21T23:01:24.088" v="0" actId="47"/>
        <pc:sldMkLst>
          <pc:docMk/>
          <pc:sldMk cId="0" sldId="282"/>
        </pc:sldMkLst>
      </pc:sldChg>
      <pc:sldChg chg="del">
        <pc:chgData name="Alyssa STEWART" userId="f62fbe3a-4d76-4ec7-8260-786b242f6c3e" providerId="ADAL" clId="{66B62928-0BD7-491C-B869-DDD14E0C4DA1}" dt="2025-04-21T23:01:24.088" v="0" actId="47"/>
        <pc:sldMkLst>
          <pc:docMk/>
          <pc:sldMk cId="0" sldId="283"/>
        </pc:sldMkLst>
      </pc:sldChg>
      <pc:sldChg chg="del">
        <pc:chgData name="Alyssa STEWART" userId="f62fbe3a-4d76-4ec7-8260-786b242f6c3e" providerId="ADAL" clId="{66B62928-0BD7-491C-B869-DDD14E0C4DA1}" dt="2025-04-21T23:01:24.088" v="0" actId="47"/>
        <pc:sldMkLst>
          <pc:docMk/>
          <pc:sldMk cId="0" sldId="284"/>
        </pc:sldMkLst>
      </pc:sldChg>
      <pc:sldChg chg="del">
        <pc:chgData name="Alyssa STEWART" userId="f62fbe3a-4d76-4ec7-8260-786b242f6c3e" providerId="ADAL" clId="{66B62928-0BD7-491C-B869-DDD14E0C4DA1}" dt="2025-04-21T23:01:24.088" v="0" actId="47"/>
        <pc:sldMkLst>
          <pc:docMk/>
          <pc:sldMk cId="0" sldId="285"/>
        </pc:sldMkLst>
      </pc:sldChg>
      <pc:sldChg chg="del">
        <pc:chgData name="Alyssa STEWART" userId="f62fbe3a-4d76-4ec7-8260-786b242f6c3e" providerId="ADAL" clId="{66B62928-0BD7-491C-B869-DDD14E0C4DA1}" dt="2025-04-21T23:01:24.088" v="0" actId="47"/>
        <pc:sldMkLst>
          <pc:docMk/>
          <pc:sldMk cId="0" sldId="286"/>
        </pc:sldMkLst>
      </pc:sldChg>
      <pc:sldChg chg="del">
        <pc:chgData name="Alyssa STEWART" userId="f62fbe3a-4d76-4ec7-8260-786b242f6c3e" providerId="ADAL" clId="{66B62928-0BD7-491C-B869-DDD14E0C4DA1}" dt="2025-04-21T23:01:24.088" v="0" actId="47"/>
        <pc:sldMkLst>
          <pc:docMk/>
          <pc:sldMk cId="0" sldId="287"/>
        </pc:sldMkLst>
      </pc:sldChg>
      <pc:sldChg chg="del">
        <pc:chgData name="Alyssa STEWART" userId="f62fbe3a-4d76-4ec7-8260-786b242f6c3e" providerId="ADAL" clId="{66B62928-0BD7-491C-B869-DDD14E0C4DA1}" dt="2025-04-21T23:01:24.088" v="0" actId="47"/>
        <pc:sldMkLst>
          <pc:docMk/>
          <pc:sldMk cId="0" sldId="288"/>
        </pc:sldMkLst>
      </pc:sldChg>
      <pc:sldChg chg="del">
        <pc:chgData name="Alyssa STEWART" userId="f62fbe3a-4d76-4ec7-8260-786b242f6c3e" providerId="ADAL" clId="{66B62928-0BD7-491C-B869-DDD14E0C4DA1}" dt="2025-04-21T23:01:24.088" v="0" actId="47"/>
        <pc:sldMkLst>
          <pc:docMk/>
          <pc:sldMk cId="0" sldId="289"/>
        </pc:sldMkLst>
      </pc:sldChg>
      <pc:sldChg chg="del">
        <pc:chgData name="Alyssa STEWART" userId="f62fbe3a-4d76-4ec7-8260-786b242f6c3e" providerId="ADAL" clId="{66B62928-0BD7-491C-B869-DDD14E0C4DA1}" dt="2025-04-21T23:01:24.088" v="0" actId="47"/>
        <pc:sldMkLst>
          <pc:docMk/>
          <pc:sldMk cId="0" sldId="290"/>
        </pc:sldMkLst>
      </pc:sldChg>
      <pc:sldChg chg="del">
        <pc:chgData name="Alyssa STEWART" userId="f62fbe3a-4d76-4ec7-8260-786b242f6c3e" providerId="ADAL" clId="{66B62928-0BD7-491C-B869-DDD14E0C4DA1}" dt="2025-04-21T23:01:24.088" v="0" actId="47"/>
        <pc:sldMkLst>
          <pc:docMk/>
          <pc:sldMk cId="0" sldId="291"/>
        </pc:sldMkLst>
      </pc:sldChg>
      <pc:sldChg chg="del">
        <pc:chgData name="Alyssa STEWART" userId="f62fbe3a-4d76-4ec7-8260-786b242f6c3e" providerId="ADAL" clId="{66B62928-0BD7-491C-B869-DDD14E0C4DA1}" dt="2025-04-21T23:01:24.088" v="0" actId="47"/>
        <pc:sldMkLst>
          <pc:docMk/>
          <pc:sldMk cId="0" sldId="292"/>
        </pc:sldMkLst>
      </pc:sldChg>
      <pc:sldChg chg="del">
        <pc:chgData name="Alyssa STEWART" userId="f62fbe3a-4d76-4ec7-8260-786b242f6c3e" providerId="ADAL" clId="{66B62928-0BD7-491C-B869-DDD14E0C4DA1}" dt="2025-04-21T23:01:24.088" v="0" actId="47"/>
        <pc:sldMkLst>
          <pc:docMk/>
          <pc:sldMk cId="0" sldId="293"/>
        </pc:sldMkLst>
      </pc:sldChg>
      <pc:sldChg chg="del">
        <pc:chgData name="Alyssa STEWART" userId="f62fbe3a-4d76-4ec7-8260-786b242f6c3e" providerId="ADAL" clId="{66B62928-0BD7-491C-B869-DDD14E0C4DA1}" dt="2025-04-21T23:01:24.088" v="0" actId="47"/>
        <pc:sldMkLst>
          <pc:docMk/>
          <pc:sldMk cId="0" sldId="294"/>
        </pc:sldMkLst>
      </pc:sldChg>
      <pc:sldChg chg="del">
        <pc:chgData name="Alyssa STEWART" userId="f62fbe3a-4d76-4ec7-8260-786b242f6c3e" providerId="ADAL" clId="{66B62928-0BD7-491C-B869-DDD14E0C4DA1}" dt="2025-04-21T23:01:24.088" v="0" actId="47"/>
        <pc:sldMkLst>
          <pc:docMk/>
          <pc:sldMk cId="0" sldId="295"/>
        </pc:sldMkLst>
      </pc:sldChg>
      <pc:sldChg chg="del">
        <pc:chgData name="Alyssa STEWART" userId="f62fbe3a-4d76-4ec7-8260-786b242f6c3e" providerId="ADAL" clId="{66B62928-0BD7-491C-B869-DDD14E0C4DA1}" dt="2025-04-21T23:01:24.088" v="0" actId="47"/>
        <pc:sldMkLst>
          <pc:docMk/>
          <pc:sldMk cId="0" sldId="296"/>
        </pc:sldMkLst>
      </pc:sldChg>
      <pc:sldChg chg="del">
        <pc:chgData name="Alyssa STEWART" userId="f62fbe3a-4d76-4ec7-8260-786b242f6c3e" providerId="ADAL" clId="{66B62928-0BD7-491C-B869-DDD14E0C4DA1}" dt="2025-04-21T23:01:24.088" v="0" actId="47"/>
        <pc:sldMkLst>
          <pc:docMk/>
          <pc:sldMk cId="0" sldId="297"/>
        </pc:sldMkLst>
      </pc:sldChg>
      <pc:sldChg chg="del">
        <pc:chgData name="Alyssa STEWART" userId="f62fbe3a-4d76-4ec7-8260-786b242f6c3e" providerId="ADAL" clId="{66B62928-0BD7-491C-B869-DDD14E0C4DA1}" dt="2025-04-21T23:01:24.088" v="0" actId="47"/>
        <pc:sldMkLst>
          <pc:docMk/>
          <pc:sldMk cId="0" sldId="298"/>
        </pc:sldMkLst>
      </pc:sldChg>
      <pc:sldChg chg="del">
        <pc:chgData name="Alyssa STEWART" userId="f62fbe3a-4d76-4ec7-8260-786b242f6c3e" providerId="ADAL" clId="{66B62928-0BD7-491C-B869-DDD14E0C4DA1}" dt="2025-04-21T23:01:24.088" v="0" actId="47"/>
        <pc:sldMkLst>
          <pc:docMk/>
          <pc:sldMk cId="0" sldId="299"/>
        </pc:sldMkLst>
      </pc:sldChg>
      <pc:sldChg chg="del">
        <pc:chgData name="Alyssa STEWART" userId="f62fbe3a-4d76-4ec7-8260-786b242f6c3e" providerId="ADAL" clId="{66B62928-0BD7-491C-B869-DDD14E0C4DA1}" dt="2025-04-21T23:01:24.088" v="0" actId="47"/>
        <pc:sldMkLst>
          <pc:docMk/>
          <pc:sldMk cId="0" sldId="300"/>
        </pc:sldMkLst>
      </pc:sldChg>
      <pc:sldChg chg="del">
        <pc:chgData name="Alyssa STEWART" userId="f62fbe3a-4d76-4ec7-8260-786b242f6c3e" providerId="ADAL" clId="{66B62928-0BD7-491C-B869-DDD14E0C4DA1}" dt="2025-04-21T23:01:24.088" v="0" actId="47"/>
        <pc:sldMkLst>
          <pc:docMk/>
          <pc:sldMk cId="0" sldId="301"/>
        </pc:sldMkLst>
      </pc:sldChg>
      <pc:sldChg chg="del">
        <pc:chgData name="Alyssa STEWART" userId="f62fbe3a-4d76-4ec7-8260-786b242f6c3e" providerId="ADAL" clId="{66B62928-0BD7-491C-B869-DDD14E0C4DA1}" dt="2025-04-21T23:01:24.088" v="0" actId="47"/>
        <pc:sldMkLst>
          <pc:docMk/>
          <pc:sldMk cId="0" sldId="302"/>
        </pc:sldMkLst>
      </pc:sldChg>
      <pc:sldChg chg="del">
        <pc:chgData name="Alyssa STEWART" userId="f62fbe3a-4d76-4ec7-8260-786b242f6c3e" providerId="ADAL" clId="{66B62928-0BD7-491C-B869-DDD14E0C4DA1}" dt="2025-04-21T23:01:24.088" v="0" actId="47"/>
        <pc:sldMkLst>
          <pc:docMk/>
          <pc:sldMk cId="0" sldId="303"/>
        </pc:sldMkLst>
      </pc:sldChg>
      <pc:sldMasterChg chg="delSldLayout">
        <pc:chgData name="Alyssa STEWART" userId="f62fbe3a-4d76-4ec7-8260-786b242f6c3e" providerId="ADAL" clId="{66B62928-0BD7-491C-B869-DDD14E0C4DA1}" dt="2025-04-21T23:01:24.088" v="0" actId="47"/>
        <pc:sldMasterMkLst>
          <pc:docMk/>
          <pc:sldMasterMk cId="0" sldId="2147483677"/>
        </pc:sldMasterMkLst>
        <pc:sldLayoutChg chg="del">
          <pc:chgData name="Alyssa STEWART" userId="f62fbe3a-4d76-4ec7-8260-786b242f6c3e" providerId="ADAL" clId="{66B62928-0BD7-491C-B869-DDD14E0C4DA1}" dt="2025-04-21T23:01:24.088" v="0" actId="47"/>
          <pc:sldLayoutMkLst>
            <pc:docMk/>
            <pc:sldMasterMk cId="0" sldId="2147483677"/>
            <pc:sldLayoutMk cId="0" sldId="2147483652"/>
          </pc:sldLayoutMkLst>
        </pc:sldLayoutChg>
        <pc:sldLayoutChg chg="del">
          <pc:chgData name="Alyssa STEWART" userId="f62fbe3a-4d76-4ec7-8260-786b242f6c3e" providerId="ADAL" clId="{66B62928-0BD7-491C-B869-DDD14E0C4DA1}" dt="2025-04-21T23:01:24.088" v="0" actId="47"/>
          <pc:sldLayoutMkLst>
            <pc:docMk/>
            <pc:sldMasterMk cId="0" sldId="2147483677"/>
            <pc:sldLayoutMk cId="0" sldId="2147483653"/>
          </pc:sldLayoutMkLst>
        </pc:sldLayoutChg>
        <pc:sldLayoutChg chg="del">
          <pc:chgData name="Alyssa STEWART" userId="f62fbe3a-4d76-4ec7-8260-786b242f6c3e" providerId="ADAL" clId="{66B62928-0BD7-491C-B869-DDD14E0C4DA1}" dt="2025-04-21T23:01:24.088" v="0" actId="47"/>
          <pc:sldLayoutMkLst>
            <pc:docMk/>
            <pc:sldMasterMk cId="0" sldId="2147483677"/>
            <pc:sldLayoutMk cId="0" sldId="2147483657"/>
          </pc:sldLayoutMkLst>
        </pc:sldLayoutChg>
        <pc:sldLayoutChg chg="del">
          <pc:chgData name="Alyssa STEWART" userId="f62fbe3a-4d76-4ec7-8260-786b242f6c3e" providerId="ADAL" clId="{66B62928-0BD7-491C-B869-DDD14E0C4DA1}" dt="2025-04-21T23:01:24.088" v="0" actId="47"/>
          <pc:sldLayoutMkLst>
            <pc:docMk/>
            <pc:sldMasterMk cId="0" sldId="2147483677"/>
            <pc:sldLayoutMk cId="0" sldId="2147483660"/>
          </pc:sldLayoutMkLst>
        </pc:sldLayoutChg>
        <pc:sldLayoutChg chg="del">
          <pc:chgData name="Alyssa STEWART" userId="f62fbe3a-4d76-4ec7-8260-786b242f6c3e" providerId="ADAL" clId="{66B62928-0BD7-491C-B869-DDD14E0C4DA1}" dt="2025-04-21T23:01:24.088" v="0" actId="47"/>
          <pc:sldLayoutMkLst>
            <pc:docMk/>
            <pc:sldMasterMk cId="0" sldId="2147483677"/>
            <pc:sldLayoutMk cId="0" sldId="2147483661"/>
          </pc:sldLayoutMkLst>
        </pc:sldLayoutChg>
        <pc:sldLayoutChg chg="del">
          <pc:chgData name="Alyssa STEWART" userId="f62fbe3a-4d76-4ec7-8260-786b242f6c3e" providerId="ADAL" clId="{66B62928-0BD7-491C-B869-DDD14E0C4DA1}" dt="2025-04-21T23:01:24.088" v="0" actId="47"/>
          <pc:sldLayoutMkLst>
            <pc:docMk/>
            <pc:sldMasterMk cId="0" sldId="2147483677"/>
            <pc:sldLayoutMk cId="0" sldId="2147483662"/>
          </pc:sldLayoutMkLst>
        </pc:sldLayoutChg>
        <pc:sldLayoutChg chg="del">
          <pc:chgData name="Alyssa STEWART" userId="f62fbe3a-4d76-4ec7-8260-786b242f6c3e" providerId="ADAL" clId="{66B62928-0BD7-491C-B869-DDD14E0C4DA1}" dt="2025-04-21T23:01:24.088" v="0" actId="47"/>
          <pc:sldLayoutMkLst>
            <pc:docMk/>
            <pc:sldMasterMk cId="0" sldId="2147483677"/>
            <pc:sldLayoutMk cId="0" sldId="2147483663"/>
          </pc:sldLayoutMkLst>
        </pc:sldLayoutChg>
        <pc:sldLayoutChg chg="del">
          <pc:chgData name="Alyssa STEWART" userId="f62fbe3a-4d76-4ec7-8260-786b242f6c3e" providerId="ADAL" clId="{66B62928-0BD7-491C-B869-DDD14E0C4DA1}" dt="2025-04-21T23:01:24.088" v="0" actId="47"/>
          <pc:sldLayoutMkLst>
            <pc:docMk/>
            <pc:sldMasterMk cId="0" sldId="2147483677"/>
            <pc:sldLayoutMk cId="0" sldId="2147483664"/>
          </pc:sldLayoutMkLst>
        </pc:sldLayoutChg>
        <pc:sldLayoutChg chg="del">
          <pc:chgData name="Alyssa STEWART" userId="f62fbe3a-4d76-4ec7-8260-786b242f6c3e" providerId="ADAL" clId="{66B62928-0BD7-491C-B869-DDD14E0C4DA1}" dt="2025-04-21T23:01:24.088" v="0" actId="47"/>
          <pc:sldLayoutMkLst>
            <pc:docMk/>
            <pc:sldMasterMk cId="0" sldId="2147483677"/>
            <pc:sldLayoutMk cId="0" sldId="2147483665"/>
          </pc:sldLayoutMkLst>
        </pc:sldLayoutChg>
        <pc:sldLayoutChg chg="del">
          <pc:chgData name="Alyssa STEWART" userId="f62fbe3a-4d76-4ec7-8260-786b242f6c3e" providerId="ADAL" clId="{66B62928-0BD7-491C-B869-DDD14E0C4DA1}" dt="2025-04-21T23:01:24.088" v="0" actId="47"/>
          <pc:sldLayoutMkLst>
            <pc:docMk/>
            <pc:sldMasterMk cId="0" sldId="2147483677"/>
            <pc:sldLayoutMk cId="0" sldId="2147483666"/>
          </pc:sldLayoutMkLst>
        </pc:sldLayoutChg>
        <pc:sldLayoutChg chg="del">
          <pc:chgData name="Alyssa STEWART" userId="f62fbe3a-4d76-4ec7-8260-786b242f6c3e" providerId="ADAL" clId="{66B62928-0BD7-491C-B869-DDD14E0C4DA1}" dt="2025-04-21T23:01:24.088" v="0" actId="47"/>
          <pc:sldLayoutMkLst>
            <pc:docMk/>
            <pc:sldMasterMk cId="0" sldId="2147483677"/>
            <pc:sldLayoutMk cId="0" sldId="2147483667"/>
          </pc:sldLayoutMkLst>
        </pc:sldLayoutChg>
        <pc:sldLayoutChg chg="del">
          <pc:chgData name="Alyssa STEWART" userId="f62fbe3a-4d76-4ec7-8260-786b242f6c3e" providerId="ADAL" clId="{66B62928-0BD7-491C-B869-DDD14E0C4DA1}" dt="2025-04-21T23:01:24.088" v="0" actId="47"/>
          <pc:sldLayoutMkLst>
            <pc:docMk/>
            <pc:sldMasterMk cId="0" sldId="2147483677"/>
            <pc:sldLayoutMk cId="0" sldId="2147483668"/>
          </pc:sldLayoutMkLst>
        </pc:sldLayoutChg>
        <pc:sldLayoutChg chg="del">
          <pc:chgData name="Alyssa STEWART" userId="f62fbe3a-4d76-4ec7-8260-786b242f6c3e" providerId="ADAL" clId="{66B62928-0BD7-491C-B869-DDD14E0C4DA1}" dt="2025-04-21T23:01:24.088" v="0" actId="47"/>
          <pc:sldLayoutMkLst>
            <pc:docMk/>
            <pc:sldMasterMk cId="0" sldId="2147483677"/>
            <pc:sldLayoutMk cId="0" sldId="2147483669"/>
          </pc:sldLayoutMkLst>
        </pc:sldLayoutChg>
      </pc:sldMasterChg>
      <pc:sldMasterChg chg="del delSldLayout">
        <pc:chgData name="Alyssa STEWART" userId="f62fbe3a-4d76-4ec7-8260-786b242f6c3e" providerId="ADAL" clId="{66B62928-0BD7-491C-B869-DDD14E0C4DA1}" dt="2025-04-21T23:01:24.088" v="0" actId="47"/>
        <pc:sldMasterMkLst>
          <pc:docMk/>
          <pc:sldMasterMk cId="0" sldId="2147483678"/>
        </pc:sldMasterMkLst>
        <pc:sldLayoutChg chg="del">
          <pc:chgData name="Alyssa STEWART" userId="f62fbe3a-4d76-4ec7-8260-786b242f6c3e" providerId="ADAL" clId="{66B62928-0BD7-491C-B869-DDD14E0C4DA1}" dt="2025-04-21T23:01:24.088" v="0" actId="47"/>
          <pc:sldLayoutMkLst>
            <pc:docMk/>
            <pc:sldMasterMk cId="0" sldId="2147483678"/>
            <pc:sldLayoutMk cId="0" sldId="214748367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9" name="Google Shape;12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ge0d68fe5e7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8" name="Google Shape;1348;ge0d68fe5e7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6">
          <a:extLst>
            <a:ext uri="{FF2B5EF4-FFF2-40B4-BE49-F238E27FC236}">
              <a16:creationId xmlns:a16="http://schemas.microsoft.com/office/drawing/2014/main" id="{3C59ADFC-DB02-84C4-6D04-EDFDC2B02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7" name="Google Shape;2177;ge1d9017b4e_0_501:notes">
            <a:extLst>
              <a:ext uri="{FF2B5EF4-FFF2-40B4-BE49-F238E27FC236}">
                <a16:creationId xmlns:a16="http://schemas.microsoft.com/office/drawing/2014/main" id="{5D25306F-5CF6-18E3-D27C-3C1A78311D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8" name="Google Shape;2178;ge1d9017b4e_0_501:notes">
            <a:extLst>
              <a:ext uri="{FF2B5EF4-FFF2-40B4-BE49-F238E27FC236}">
                <a16:creationId xmlns:a16="http://schemas.microsoft.com/office/drawing/2014/main" id="{46E45B7F-F390-D9A7-5929-AEDEC866AA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8274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6">
          <a:extLst>
            <a:ext uri="{FF2B5EF4-FFF2-40B4-BE49-F238E27FC236}">
              <a16:creationId xmlns:a16="http://schemas.microsoft.com/office/drawing/2014/main" id="{EDE21936-7719-0B58-AA5C-23460CD14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7" name="Google Shape;2177;ge1d9017b4e_0_501:notes">
            <a:extLst>
              <a:ext uri="{FF2B5EF4-FFF2-40B4-BE49-F238E27FC236}">
                <a16:creationId xmlns:a16="http://schemas.microsoft.com/office/drawing/2014/main" id="{118576CB-5230-3717-C674-28D25AED9D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8" name="Google Shape;2178;ge1d9017b4e_0_501:notes">
            <a:extLst>
              <a:ext uri="{FF2B5EF4-FFF2-40B4-BE49-F238E27FC236}">
                <a16:creationId xmlns:a16="http://schemas.microsoft.com/office/drawing/2014/main" id="{2A962DD8-22BE-3D13-D7A4-48301B89F4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043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5" name="Google Shape;1265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>
          <a:extLst>
            <a:ext uri="{FF2B5EF4-FFF2-40B4-BE49-F238E27FC236}">
              <a16:creationId xmlns:a16="http://schemas.microsoft.com/office/drawing/2014/main" id="{90EA88F5-DF3D-B190-D34F-CE9689D5F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ge0d68fe5e7_0_73:notes">
            <a:extLst>
              <a:ext uri="{FF2B5EF4-FFF2-40B4-BE49-F238E27FC236}">
                <a16:creationId xmlns:a16="http://schemas.microsoft.com/office/drawing/2014/main" id="{73A8FE10-9989-E00C-8F93-5D757520FD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3" name="Google Shape;1423;ge0d68fe5e7_0_73:notes">
            <a:extLst>
              <a:ext uri="{FF2B5EF4-FFF2-40B4-BE49-F238E27FC236}">
                <a16:creationId xmlns:a16="http://schemas.microsoft.com/office/drawing/2014/main" id="{73D65C92-7BAE-ACDE-E393-5CE108F09B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4411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e1d9017b4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ge1d9017b4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3">
          <a:extLst>
            <a:ext uri="{FF2B5EF4-FFF2-40B4-BE49-F238E27FC236}">
              <a16:creationId xmlns:a16="http://schemas.microsoft.com/office/drawing/2014/main" id="{159855B4-A7B9-E4B8-972E-0D752B44B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ad36770f46_0_0:notes">
            <a:extLst>
              <a:ext uri="{FF2B5EF4-FFF2-40B4-BE49-F238E27FC236}">
                <a16:creationId xmlns:a16="http://schemas.microsoft.com/office/drawing/2014/main" id="{F0D591B9-989B-4DE2-CD72-CF2FC786FA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5" name="Google Shape;1265;gad36770f46_0_0:notes">
            <a:extLst>
              <a:ext uri="{FF2B5EF4-FFF2-40B4-BE49-F238E27FC236}">
                <a16:creationId xmlns:a16="http://schemas.microsoft.com/office/drawing/2014/main" id="{E5DB3830-6142-C539-DD00-B0E252F126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12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>
          <a:extLst>
            <a:ext uri="{FF2B5EF4-FFF2-40B4-BE49-F238E27FC236}">
              <a16:creationId xmlns:a16="http://schemas.microsoft.com/office/drawing/2014/main" id="{90EA88F5-DF3D-B190-D34F-CE9689D5F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ge0d68fe5e7_0_73:notes">
            <a:extLst>
              <a:ext uri="{FF2B5EF4-FFF2-40B4-BE49-F238E27FC236}">
                <a16:creationId xmlns:a16="http://schemas.microsoft.com/office/drawing/2014/main" id="{73A8FE10-9989-E00C-8F93-5D757520FD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3" name="Google Shape;1423;ge0d68fe5e7_0_73:notes">
            <a:extLst>
              <a:ext uri="{FF2B5EF4-FFF2-40B4-BE49-F238E27FC236}">
                <a16:creationId xmlns:a16="http://schemas.microsoft.com/office/drawing/2014/main" id="{73D65C92-7BAE-ACDE-E393-5CE108F09B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880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e1d9017b4e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Google Shape;1336;ge1d9017b4e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ge1d9017b4e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9" name="Google Shape;1329;ge1d9017b4e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7">
          <a:extLst>
            <a:ext uri="{FF2B5EF4-FFF2-40B4-BE49-F238E27FC236}">
              <a16:creationId xmlns:a16="http://schemas.microsoft.com/office/drawing/2014/main" id="{A2851642-A148-52EA-CDE2-A10E015F5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ge1d9017b4e_0_80:notes">
            <a:extLst>
              <a:ext uri="{FF2B5EF4-FFF2-40B4-BE49-F238E27FC236}">
                <a16:creationId xmlns:a16="http://schemas.microsoft.com/office/drawing/2014/main" id="{0EED6653-1CA8-9C2C-EBBC-5DDF566720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9" name="Google Shape;1329;ge1d9017b4e_0_80:notes">
            <a:extLst>
              <a:ext uri="{FF2B5EF4-FFF2-40B4-BE49-F238E27FC236}">
                <a16:creationId xmlns:a16="http://schemas.microsoft.com/office/drawing/2014/main" id="{D6BEF7DC-546B-050A-7DF7-A1656025F4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9491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372025" y="321975"/>
            <a:ext cx="8400000" cy="4503300"/>
            <a:chOff x="372025" y="321975"/>
            <a:chExt cx="8400000" cy="4503300"/>
          </a:xfrm>
        </p:grpSpPr>
        <p:sp>
          <p:nvSpPr>
            <p:cNvPr id="11" name="Google Shape;11;p2"/>
            <p:cNvSpPr/>
            <p:nvPr/>
          </p:nvSpPr>
          <p:spPr>
            <a:xfrm>
              <a:off x="372375" y="324675"/>
              <a:ext cx="8394900" cy="4500600"/>
            </a:xfrm>
            <a:prstGeom prst="rect">
              <a:avLst/>
            </a:prstGeom>
            <a:solidFill>
              <a:srgbClr val="7C7C7C">
                <a:alpha val="142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372025" y="321975"/>
              <a:ext cx="8400000" cy="4499700"/>
              <a:chOff x="372025" y="321975"/>
              <a:chExt cx="8400000" cy="4499700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372025" y="321975"/>
                <a:ext cx="8400000" cy="44997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372025" y="321975"/>
                <a:ext cx="8400000" cy="2181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486450" y="380900"/>
                <a:ext cx="100200" cy="100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69900" y="380900"/>
                <a:ext cx="100200" cy="100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853350" y="380900"/>
                <a:ext cx="100200" cy="100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537750" y="380900"/>
                <a:ext cx="100200" cy="100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9" name="Google Shape;19;p2"/>
              <p:cNvCxnSpPr/>
              <p:nvPr/>
            </p:nvCxnSpPr>
            <p:spPr>
              <a:xfrm>
                <a:off x="7498375" y="431000"/>
                <a:ext cx="103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0" name="Google Shape;20;p2"/>
          <p:cNvGrpSpPr/>
          <p:nvPr/>
        </p:nvGrpSpPr>
        <p:grpSpPr>
          <a:xfrm>
            <a:off x="371330" y="3441041"/>
            <a:ext cx="8400431" cy="1380780"/>
            <a:chOff x="4122825" y="2769975"/>
            <a:chExt cx="4390775" cy="1934950"/>
          </a:xfrm>
        </p:grpSpPr>
        <p:sp>
          <p:nvSpPr>
            <p:cNvPr id="21" name="Google Shape;21;p2"/>
            <p:cNvSpPr/>
            <p:nvPr/>
          </p:nvSpPr>
          <p:spPr>
            <a:xfrm>
              <a:off x="4122825" y="2769975"/>
              <a:ext cx="4390775" cy="1399600"/>
            </a:xfrm>
            <a:custGeom>
              <a:avLst/>
              <a:gdLst/>
              <a:ahLst/>
              <a:cxnLst/>
              <a:rect l="l" t="t" r="r" b="b"/>
              <a:pathLst>
                <a:path w="175631" h="55984" fill="none" extrusionOk="0">
                  <a:moveTo>
                    <a:pt x="175486" y="55983"/>
                  </a:moveTo>
                  <a:cubicBezTo>
                    <a:pt x="175594" y="55983"/>
                    <a:pt x="175630" y="55808"/>
                    <a:pt x="175534" y="55748"/>
                  </a:cubicBezTo>
                  <a:lnTo>
                    <a:pt x="87817" y="1"/>
                  </a:lnTo>
                  <a:lnTo>
                    <a:pt x="97" y="55748"/>
                  </a:lnTo>
                  <a:cubicBezTo>
                    <a:pt x="1" y="55810"/>
                    <a:pt x="37" y="55983"/>
                    <a:pt x="146" y="55983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419875" y="2769975"/>
              <a:ext cx="898375" cy="1934950"/>
            </a:xfrm>
            <a:custGeom>
              <a:avLst/>
              <a:gdLst/>
              <a:ahLst/>
              <a:cxnLst/>
              <a:rect l="l" t="t" r="r" b="b"/>
              <a:pathLst>
                <a:path w="35935" h="77398" fill="none" extrusionOk="0">
                  <a:moveTo>
                    <a:pt x="35935" y="1"/>
                  </a:moveTo>
                  <a:lnTo>
                    <a:pt x="0" y="77398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55900" y="2769975"/>
              <a:ext cx="1962350" cy="1934950"/>
            </a:xfrm>
            <a:custGeom>
              <a:avLst/>
              <a:gdLst/>
              <a:ahLst/>
              <a:cxnLst/>
              <a:rect l="l" t="t" r="r" b="b"/>
              <a:pathLst>
                <a:path w="78494" h="77398" fill="none" extrusionOk="0">
                  <a:moveTo>
                    <a:pt x="0" y="77398"/>
                  </a:moveTo>
                  <a:lnTo>
                    <a:pt x="7849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318225" y="2769975"/>
              <a:ext cx="898350" cy="1934950"/>
            </a:xfrm>
            <a:custGeom>
              <a:avLst/>
              <a:gdLst/>
              <a:ahLst/>
              <a:cxnLst/>
              <a:rect l="l" t="t" r="r" b="b"/>
              <a:pathLst>
                <a:path w="35934" h="77398" fill="none" extrusionOk="0">
                  <a:moveTo>
                    <a:pt x="1" y="1"/>
                  </a:moveTo>
                  <a:lnTo>
                    <a:pt x="35934" y="77398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18225" y="2769975"/>
              <a:ext cx="1962350" cy="1934950"/>
            </a:xfrm>
            <a:custGeom>
              <a:avLst/>
              <a:gdLst/>
              <a:ahLst/>
              <a:cxnLst/>
              <a:rect l="l" t="t" r="r" b="b"/>
              <a:pathLst>
                <a:path w="78494" h="77398" fill="none" extrusionOk="0">
                  <a:moveTo>
                    <a:pt x="78493" y="77398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23850" y="3851100"/>
              <a:ext cx="4389300" cy="25"/>
            </a:xfrm>
            <a:custGeom>
              <a:avLst/>
              <a:gdLst/>
              <a:ahLst/>
              <a:cxnLst/>
              <a:rect l="l" t="t" r="r" b="b"/>
              <a:pathLst>
                <a:path w="175572" h="1" fill="none" extrusionOk="0">
                  <a:moveTo>
                    <a:pt x="1" y="0"/>
                  </a:moveTo>
                  <a:lnTo>
                    <a:pt x="175571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23850" y="4346500"/>
              <a:ext cx="4389300" cy="25"/>
            </a:xfrm>
            <a:custGeom>
              <a:avLst/>
              <a:gdLst/>
              <a:ahLst/>
              <a:cxnLst/>
              <a:rect l="l" t="t" r="r" b="b"/>
              <a:pathLst>
                <a:path w="175572" h="1" fill="none" extrusionOk="0">
                  <a:moveTo>
                    <a:pt x="1" y="1"/>
                  </a:moveTo>
                  <a:lnTo>
                    <a:pt x="175571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23850" y="3557300"/>
              <a:ext cx="4388725" cy="25"/>
            </a:xfrm>
            <a:custGeom>
              <a:avLst/>
              <a:gdLst/>
              <a:ahLst/>
              <a:cxnLst/>
              <a:rect l="l" t="t" r="r" b="b"/>
              <a:pathLst>
                <a:path w="175549" h="1" fill="none" extrusionOk="0">
                  <a:moveTo>
                    <a:pt x="1" y="0"/>
                  </a:moveTo>
                  <a:lnTo>
                    <a:pt x="175549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123850" y="3353425"/>
              <a:ext cx="4389300" cy="25"/>
            </a:xfrm>
            <a:custGeom>
              <a:avLst/>
              <a:gdLst/>
              <a:ahLst/>
              <a:cxnLst/>
              <a:rect l="l" t="t" r="r" b="b"/>
              <a:pathLst>
                <a:path w="175572" h="1" fill="none" extrusionOk="0">
                  <a:moveTo>
                    <a:pt x="1" y="0"/>
                  </a:moveTo>
                  <a:lnTo>
                    <a:pt x="175571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123850" y="3194925"/>
              <a:ext cx="4389300" cy="25"/>
            </a:xfrm>
            <a:custGeom>
              <a:avLst/>
              <a:gdLst/>
              <a:ahLst/>
              <a:cxnLst/>
              <a:rect l="l" t="t" r="r" b="b"/>
              <a:pathLst>
                <a:path w="175572" h="1" fill="none" extrusionOk="0">
                  <a:moveTo>
                    <a:pt x="1" y="1"/>
                  </a:moveTo>
                  <a:lnTo>
                    <a:pt x="175571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123850" y="3079875"/>
              <a:ext cx="4388725" cy="25"/>
            </a:xfrm>
            <a:custGeom>
              <a:avLst/>
              <a:gdLst/>
              <a:ahLst/>
              <a:cxnLst/>
              <a:rect l="l" t="t" r="r" b="b"/>
              <a:pathLst>
                <a:path w="175549" h="1" fill="none" extrusionOk="0">
                  <a:moveTo>
                    <a:pt x="1" y="1"/>
                  </a:moveTo>
                  <a:lnTo>
                    <a:pt x="175549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123850" y="2976475"/>
              <a:ext cx="4389300" cy="25"/>
            </a:xfrm>
            <a:custGeom>
              <a:avLst/>
              <a:gdLst/>
              <a:ahLst/>
              <a:cxnLst/>
              <a:rect l="l" t="t" r="r" b="b"/>
              <a:pathLst>
                <a:path w="175572" h="1" fill="none" extrusionOk="0">
                  <a:moveTo>
                    <a:pt x="1" y="0"/>
                  </a:moveTo>
                  <a:lnTo>
                    <a:pt x="175571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23850" y="2880100"/>
              <a:ext cx="4388725" cy="25"/>
            </a:xfrm>
            <a:custGeom>
              <a:avLst/>
              <a:gdLst/>
              <a:ahLst/>
              <a:cxnLst/>
              <a:rect l="l" t="t" r="r" b="b"/>
              <a:pathLst>
                <a:path w="175549" h="1" fill="none" extrusionOk="0">
                  <a:moveTo>
                    <a:pt x="1" y="0"/>
                  </a:moveTo>
                  <a:lnTo>
                    <a:pt x="175549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123850" y="2769975"/>
              <a:ext cx="2194400" cy="979100"/>
            </a:xfrm>
            <a:custGeom>
              <a:avLst/>
              <a:gdLst/>
              <a:ahLst/>
              <a:cxnLst/>
              <a:rect l="l" t="t" r="r" b="b"/>
              <a:pathLst>
                <a:path w="87776" h="39164" fill="none" extrusionOk="0">
                  <a:moveTo>
                    <a:pt x="87776" y="1"/>
                  </a:moveTo>
                  <a:lnTo>
                    <a:pt x="1" y="39164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23850" y="2769975"/>
              <a:ext cx="2194400" cy="662050"/>
            </a:xfrm>
            <a:custGeom>
              <a:avLst/>
              <a:gdLst/>
              <a:ahLst/>
              <a:cxnLst/>
              <a:rect l="l" t="t" r="r" b="b"/>
              <a:pathLst>
                <a:path w="87776" h="26482" fill="none" extrusionOk="0">
                  <a:moveTo>
                    <a:pt x="87776" y="1"/>
                  </a:moveTo>
                  <a:lnTo>
                    <a:pt x="1" y="26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23850" y="2769975"/>
              <a:ext cx="2194400" cy="407100"/>
            </a:xfrm>
            <a:custGeom>
              <a:avLst/>
              <a:gdLst/>
              <a:ahLst/>
              <a:cxnLst/>
              <a:rect l="l" t="t" r="r" b="b"/>
              <a:pathLst>
                <a:path w="87776" h="16284" fill="none" extrusionOk="0">
                  <a:moveTo>
                    <a:pt x="87776" y="1"/>
                  </a:moveTo>
                  <a:lnTo>
                    <a:pt x="1" y="16284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23850" y="2769975"/>
              <a:ext cx="2194400" cy="206525"/>
            </a:xfrm>
            <a:custGeom>
              <a:avLst/>
              <a:gdLst/>
              <a:ahLst/>
              <a:cxnLst/>
              <a:rect l="l" t="t" r="r" b="b"/>
              <a:pathLst>
                <a:path w="87776" h="8261" fill="none" extrusionOk="0">
                  <a:moveTo>
                    <a:pt x="87776" y="1"/>
                  </a:moveTo>
                  <a:lnTo>
                    <a:pt x="1" y="826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123850" y="2769975"/>
              <a:ext cx="2194400" cy="25"/>
            </a:xfrm>
            <a:custGeom>
              <a:avLst/>
              <a:gdLst/>
              <a:ahLst/>
              <a:cxnLst/>
              <a:rect l="l" t="t" r="r" b="b"/>
              <a:pathLst>
                <a:path w="87776" h="1" fill="none" extrusionOk="0">
                  <a:moveTo>
                    <a:pt x="8777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318700" y="2769975"/>
              <a:ext cx="2194450" cy="979100"/>
            </a:xfrm>
            <a:custGeom>
              <a:avLst/>
              <a:gdLst/>
              <a:ahLst/>
              <a:cxnLst/>
              <a:rect l="l" t="t" r="r" b="b"/>
              <a:pathLst>
                <a:path w="87778" h="39164" fill="none" extrusionOk="0">
                  <a:moveTo>
                    <a:pt x="1" y="1"/>
                  </a:moveTo>
                  <a:lnTo>
                    <a:pt x="87777" y="39164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318700" y="2769975"/>
              <a:ext cx="2194450" cy="662050"/>
            </a:xfrm>
            <a:custGeom>
              <a:avLst/>
              <a:gdLst/>
              <a:ahLst/>
              <a:cxnLst/>
              <a:rect l="l" t="t" r="r" b="b"/>
              <a:pathLst>
                <a:path w="87778" h="26482" fill="none" extrusionOk="0">
                  <a:moveTo>
                    <a:pt x="1" y="1"/>
                  </a:moveTo>
                  <a:lnTo>
                    <a:pt x="87777" y="26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318700" y="2769975"/>
              <a:ext cx="2194450" cy="407100"/>
            </a:xfrm>
            <a:custGeom>
              <a:avLst/>
              <a:gdLst/>
              <a:ahLst/>
              <a:cxnLst/>
              <a:rect l="l" t="t" r="r" b="b"/>
              <a:pathLst>
                <a:path w="87778" h="16284" fill="none" extrusionOk="0">
                  <a:moveTo>
                    <a:pt x="1" y="1"/>
                  </a:moveTo>
                  <a:lnTo>
                    <a:pt x="87777" y="16284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318700" y="2769975"/>
              <a:ext cx="2194450" cy="206525"/>
            </a:xfrm>
            <a:custGeom>
              <a:avLst/>
              <a:gdLst/>
              <a:ahLst/>
              <a:cxnLst/>
              <a:rect l="l" t="t" r="r" b="b"/>
              <a:pathLst>
                <a:path w="87778" h="8261" fill="none" extrusionOk="0">
                  <a:moveTo>
                    <a:pt x="1" y="1"/>
                  </a:moveTo>
                  <a:lnTo>
                    <a:pt x="87777" y="826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318700" y="2769975"/>
              <a:ext cx="2194450" cy="25"/>
            </a:xfrm>
            <a:custGeom>
              <a:avLst/>
              <a:gdLst/>
              <a:ahLst/>
              <a:cxnLst/>
              <a:rect l="l" t="t" r="r" b="b"/>
              <a:pathLst>
                <a:path w="87778" h="1" fill="none" extrusionOk="0">
                  <a:moveTo>
                    <a:pt x="1" y="1"/>
                  </a:moveTo>
                  <a:lnTo>
                    <a:pt x="87777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4" name="Google Shape;44;p2"/>
          <p:cNvCxnSpPr/>
          <p:nvPr/>
        </p:nvCxnSpPr>
        <p:spPr>
          <a:xfrm>
            <a:off x="372000" y="2007600"/>
            <a:ext cx="1495500" cy="0"/>
          </a:xfrm>
          <a:prstGeom prst="straightConnector1">
            <a:avLst/>
          </a:prstGeom>
          <a:noFill/>
          <a:ln w="152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45;p2"/>
          <p:cNvCxnSpPr/>
          <p:nvPr/>
        </p:nvCxnSpPr>
        <p:spPr>
          <a:xfrm>
            <a:off x="7276500" y="2007600"/>
            <a:ext cx="1495500" cy="0"/>
          </a:xfrm>
          <a:prstGeom prst="straightConnector1">
            <a:avLst/>
          </a:prstGeom>
          <a:noFill/>
          <a:ln w="152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6" name="Google Shape;46;p2"/>
          <p:cNvGrpSpPr/>
          <p:nvPr/>
        </p:nvGrpSpPr>
        <p:grpSpPr>
          <a:xfrm>
            <a:off x="4313685" y="2999817"/>
            <a:ext cx="530320" cy="530308"/>
            <a:chOff x="5720325" y="1250450"/>
            <a:chExt cx="1103225" cy="1103200"/>
          </a:xfrm>
        </p:grpSpPr>
        <p:sp>
          <p:nvSpPr>
            <p:cNvPr id="47" name="Google Shape;47;p2"/>
            <p:cNvSpPr/>
            <p:nvPr/>
          </p:nvSpPr>
          <p:spPr>
            <a:xfrm>
              <a:off x="5720325" y="1250450"/>
              <a:ext cx="1103225" cy="551600"/>
            </a:xfrm>
            <a:custGeom>
              <a:avLst/>
              <a:gdLst/>
              <a:ahLst/>
              <a:cxnLst/>
              <a:rect l="l" t="t" r="r" b="b"/>
              <a:pathLst>
                <a:path w="44129" h="22064" extrusionOk="0">
                  <a:moveTo>
                    <a:pt x="22064" y="0"/>
                  </a:moveTo>
                  <a:cubicBezTo>
                    <a:pt x="9879" y="0"/>
                    <a:pt x="1" y="9878"/>
                    <a:pt x="1" y="22064"/>
                  </a:cubicBezTo>
                  <a:lnTo>
                    <a:pt x="44128" y="22064"/>
                  </a:lnTo>
                  <a:cubicBezTo>
                    <a:pt x="44128" y="9878"/>
                    <a:pt x="34250" y="0"/>
                    <a:pt x="22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822600" y="2122000"/>
              <a:ext cx="898725" cy="38425"/>
            </a:xfrm>
            <a:custGeom>
              <a:avLst/>
              <a:gdLst/>
              <a:ahLst/>
              <a:cxnLst/>
              <a:rect l="l" t="t" r="r" b="b"/>
              <a:pathLst>
                <a:path w="35949" h="1537" extrusionOk="0">
                  <a:moveTo>
                    <a:pt x="0" y="0"/>
                  </a:moveTo>
                  <a:cubicBezTo>
                    <a:pt x="378" y="531"/>
                    <a:pt x="780" y="1043"/>
                    <a:pt x="1203" y="1537"/>
                  </a:cubicBezTo>
                  <a:lnTo>
                    <a:pt x="34746" y="1537"/>
                  </a:lnTo>
                  <a:cubicBezTo>
                    <a:pt x="35168" y="1043"/>
                    <a:pt x="35570" y="531"/>
                    <a:pt x="35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985075" y="2273275"/>
              <a:ext cx="573750" cy="29675"/>
            </a:xfrm>
            <a:custGeom>
              <a:avLst/>
              <a:gdLst/>
              <a:ahLst/>
              <a:cxnLst/>
              <a:rect l="l" t="t" r="r" b="b"/>
              <a:pathLst>
                <a:path w="22950" h="1187" extrusionOk="0">
                  <a:moveTo>
                    <a:pt x="1" y="0"/>
                  </a:moveTo>
                  <a:cubicBezTo>
                    <a:pt x="717" y="438"/>
                    <a:pt x="1460" y="833"/>
                    <a:pt x="2226" y="1187"/>
                  </a:cubicBezTo>
                  <a:lnTo>
                    <a:pt x="20725" y="1187"/>
                  </a:lnTo>
                  <a:cubicBezTo>
                    <a:pt x="21490" y="833"/>
                    <a:pt x="22233" y="435"/>
                    <a:pt x="229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898675" y="2208175"/>
              <a:ext cx="746500" cy="28125"/>
            </a:xfrm>
            <a:custGeom>
              <a:avLst/>
              <a:gdLst/>
              <a:ahLst/>
              <a:cxnLst/>
              <a:rect l="l" t="t" r="r" b="b"/>
              <a:pathLst>
                <a:path w="29860" h="1125" extrusionOk="0">
                  <a:moveTo>
                    <a:pt x="1" y="0"/>
                  </a:moveTo>
                  <a:cubicBezTo>
                    <a:pt x="427" y="391"/>
                    <a:pt x="867" y="767"/>
                    <a:pt x="1323" y="1125"/>
                  </a:cubicBezTo>
                  <a:lnTo>
                    <a:pt x="28538" y="1125"/>
                  </a:lnTo>
                  <a:cubicBezTo>
                    <a:pt x="28994" y="767"/>
                    <a:pt x="29435" y="391"/>
                    <a:pt x="29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725875" y="1880175"/>
              <a:ext cx="1092175" cy="54600"/>
            </a:xfrm>
            <a:custGeom>
              <a:avLst/>
              <a:gdLst/>
              <a:ahLst/>
              <a:cxnLst/>
              <a:rect l="l" t="t" r="r" b="b"/>
              <a:pathLst>
                <a:path w="43687" h="2184" extrusionOk="0">
                  <a:moveTo>
                    <a:pt x="0" y="1"/>
                  </a:moveTo>
                  <a:cubicBezTo>
                    <a:pt x="106" y="741"/>
                    <a:pt x="246" y="1469"/>
                    <a:pt x="423" y="2184"/>
                  </a:cubicBezTo>
                  <a:lnTo>
                    <a:pt x="43264" y="2184"/>
                  </a:lnTo>
                  <a:cubicBezTo>
                    <a:pt x="43440" y="1468"/>
                    <a:pt x="43581" y="740"/>
                    <a:pt x="436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762450" y="2013750"/>
              <a:ext cx="1019000" cy="45250"/>
            </a:xfrm>
            <a:custGeom>
              <a:avLst/>
              <a:gdLst/>
              <a:ahLst/>
              <a:cxnLst/>
              <a:rect l="l" t="t" r="r" b="b"/>
              <a:pathLst>
                <a:path w="40760" h="1810" extrusionOk="0">
                  <a:moveTo>
                    <a:pt x="1" y="1"/>
                  </a:moveTo>
                  <a:cubicBezTo>
                    <a:pt x="257" y="620"/>
                    <a:pt x="542" y="1222"/>
                    <a:pt x="853" y="1810"/>
                  </a:cubicBezTo>
                  <a:lnTo>
                    <a:pt x="39908" y="1810"/>
                  </a:lnTo>
                  <a:cubicBezTo>
                    <a:pt x="40218" y="1222"/>
                    <a:pt x="40502" y="618"/>
                    <a:pt x="40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109250" y="2329250"/>
              <a:ext cx="325425" cy="24400"/>
            </a:xfrm>
            <a:custGeom>
              <a:avLst/>
              <a:gdLst/>
              <a:ahLst/>
              <a:cxnLst/>
              <a:rect l="l" t="t" r="r" b="b"/>
              <a:pathLst>
                <a:path w="13017" h="976" extrusionOk="0">
                  <a:moveTo>
                    <a:pt x="1" y="1"/>
                  </a:moveTo>
                  <a:cubicBezTo>
                    <a:pt x="2058" y="636"/>
                    <a:pt x="4244" y="976"/>
                    <a:pt x="6509" y="976"/>
                  </a:cubicBezTo>
                  <a:cubicBezTo>
                    <a:pt x="8773" y="976"/>
                    <a:pt x="10959" y="634"/>
                    <a:pt x="13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2"/>
          <p:cNvSpPr txBox="1">
            <a:spLocks noGrp="1"/>
          </p:cNvSpPr>
          <p:nvPr>
            <p:ph type="ctrTitle"/>
          </p:nvPr>
        </p:nvSpPr>
        <p:spPr>
          <a:xfrm>
            <a:off x="1319275" y="590075"/>
            <a:ext cx="6505500" cy="240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1"/>
          </p:nvPr>
        </p:nvSpPr>
        <p:spPr>
          <a:xfrm>
            <a:off x="2904775" y="3440920"/>
            <a:ext cx="3334500" cy="448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Google Shape;1075;p24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Google Shape;1077;p25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8" name="Google Shape;1078;p25"/>
          <p:cNvGrpSpPr/>
          <p:nvPr/>
        </p:nvGrpSpPr>
        <p:grpSpPr>
          <a:xfrm>
            <a:off x="372025" y="321975"/>
            <a:ext cx="8400000" cy="4503300"/>
            <a:chOff x="372025" y="321975"/>
            <a:chExt cx="8400000" cy="4503300"/>
          </a:xfrm>
        </p:grpSpPr>
        <p:sp>
          <p:nvSpPr>
            <p:cNvPr id="1079" name="Google Shape;1079;p25"/>
            <p:cNvSpPr/>
            <p:nvPr/>
          </p:nvSpPr>
          <p:spPr>
            <a:xfrm>
              <a:off x="372375" y="324675"/>
              <a:ext cx="8394900" cy="4500600"/>
            </a:xfrm>
            <a:prstGeom prst="rect">
              <a:avLst/>
            </a:prstGeom>
            <a:solidFill>
              <a:srgbClr val="7C7C7C">
                <a:alpha val="142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0" name="Google Shape;1080;p25"/>
            <p:cNvGrpSpPr/>
            <p:nvPr/>
          </p:nvGrpSpPr>
          <p:grpSpPr>
            <a:xfrm>
              <a:off x="372025" y="321975"/>
              <a:ext cx="8400000" cy="4499700"/>
              <a:chOff x="372025" y="321975"/>
              <a:chExt cx="8400000" cy="4499700"/>
            </a:xfrm>
          </p:grpSpPr>
          <p:sp>
            <p:nvSpPr>
              <p:cNvPr id="1081" name="Google Shape;1081;p25"/>
              <p:cNvSpPr/>
              <p:nvPr/>
            </p:nvSpPr>
            <p:spPr>
              <a:xfrm>
                <a:off x="372025" y="321975"/>
                <a:ext cx="8400000" cy="44997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5"/>
              <p:cNvSpPr/>
              <p:nvPr/>
            </p:nvSpPr>
            <p:spPr>
              <a:xfrm>
                <a:off x="372025" y="321975"/>
                <a:ext cx="8400000" cy="2181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5"/>
              <p:cNvSpPr/>
              <p:nvPr/>
            </p:nvSpPr>
            <p:spPr>
              <a:xfrm>
                <a:off x="486450" y="380900"/>
                <a:ext cx="100200" cy="100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25"/>
              <p:cNvSpPr/>
              <p:nvPr/>
            </p:nvSpPr>
            <p:spPr>
              <a:xfrm>
                <a:off x="669900" y="380900"/>
                <a:ext cx="100200" cy="100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25"/>
              <p:cNvSpPr/>
              <p:nvPr/>
            </p:nvSpPr>
            <p:spPr>
              <a:xfrm>
                <a:off x="853350" y="380900"/>
                <a:ext cx="100200" cy="100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25"/>
              <p:cNvSpPr/>
              <p:nvPr/>
            </p:nvSpPr>
            <p:spPr>
              <a:xfrm>
                <a:off x="8537750" y="380900"/>
                <a:ext cx="100200" cy="100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087" name="Google Shape;1087;p25"/>
              <p:cNvCxnSpPr/>
              <p:nvPr/>
            </p:nvCxnSpPr>
            <p:spPr>
              <a:xfrm>
                <a:off x="7498375" y="431000"/>
                <a:ext cx="103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088" name="Google Shape;1088;p25"/>
          <p:cNvGrpSpPr/>
          <p:nvPr/>
        </p:nvGrpSpPr>
        <p:grpSpPr>
          <a:xfrm>
            <a:off x="371330" y="3441041"/>
            <a:ext cx="8400431" cy="1380780"/>
            <a:chOff x="4122825" y="2769975"/>
            <a:chExt cx="4390775" cy="1934950"/>
          </a:xfrm>
        </p:grpSpPr>
        <p:sp>
          <p:nvSpPr>
            <p:cNvPr id="1089" name="Google Shape;1089;p25"/>
            <p:cNvSpPr/>
            <p:nvPr/>
          </p:nvSpPr>
          <p:spPr>
            <a:xfrm>
              <a:off x="4122825" y="2769975"/>
              <a:ext cx="4390775" cy="1399600"/>
            </a:xfrm>
            <a:custGeom>
              <a:avLst/>
              <a:gdLst/>
              <a:ahLst/>
              <a:cxnLst/>
              <a:rect l="l" t="t" r="r" b="b"/>
              <a:pathLst>
                <a:path w="175631" h="55984" fill="none" extrusionOk="0">
                  <a:moveTo>
                    <a:pt x="175486" y="55983"/>
                  </a:moveTo>
                  <a:cubicBezTo>
                    <a:pt x="175594" y="55983"/>
                    <a:pt x="175630" y="55808"/>
                    <a:pt x="175534" y="55748"/>
                  </a:cubicBezTo>
                  <a:lnTo>
                    <a:pt x="87817" y="1"/>
                  </a:lnTo>
                  <a:lnTo>
                    <a:pt x="97" y="55748"/>
                  </a:lnTo>
                  <a:cubicBezTo>
                    <a:pt x="1" y="55810"/>
                    <a:pt x="37" y="55983"/>
                    <a:pt x="146" y="55983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5"/>
            <p:cNvSpPr/>
            <p:nvPr/>
          </p:nvSpPr>
          <p:spPr>
            <a:xfrm>
              <a:off x="5419875" y="2769975"/>
              <a:ext cx="898375" cy="1934950"/>
            </a:xfrm>
            <a:custGeom>
              <a:avLst/>
              <a:gdLst/>
              <a:ahLst/>
              <a:cxnLst/>
              <a:rect l="l" t="t" r="r" b="b"/>
              <a:pathLst>
                <a:path w="35935" h="77398" fill="none" extrusionOk="0">
                  <a:moveTo>
                    <a:pt x="35935" y="1"/>
                  </a:moveTo>
                  <a:lnTo>
                    <a:pt x="0" y="77398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5"/>
            <p:cNvSpPr/>
            <p:nvPr/>
          </p:nvSpPr>
          <p:spPr>
            <a:xfrm>
              <a:off x="4355900" y="2769975"/>
              <a:ext cx="1962350" cy="1934950"/>
            </a:xfrm>
            <a:custGeom>
              <a:avLst/>
              <a:gdLst/>
              <a:ahLst/>
              <a:cxnLst/>
              <a:rect l="l" t="t" r="r" b="b"/>
              <a:pathLst>
                <a:path w="78494" h="77398" fill="none" extrusionOk="0">
                  <a:moveTo>
                    <a:pt x="0" y="77398"/>
                  </a:moveTo>
                  <a:lnTo>
                    <a:pt x="7849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5"/>
            <p:cNvSpPr/>
            <p:nvPr/>
          </p:nvSpPr>
          <p:spPr>
            <a:xfrm>
              <a:off x="6318225" y="2769975"/>
              <a:ext cx="898350" cy="1934950"/>
            </a:xfrm>
            <a:custGeom>
              <a:avLst/>
              <a:gdLst/>
              <a:ahLst/>
              <a:cxnLst/>
              <a:rect l="l" t="t" r="r" b="b"/>
              <a:pathLst>
                <a:path w="35934" h="77398" fill="none" extrusionOk="0">
                  <a:moveTo>
                    <a:pt x="1" y="1"/>
                  </a:moveTo>
                  <a:lnTo>
                    <a:pt x="35934" y="77398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5"/>
            <p:cNvSpPr/>
            <p:nvPr/>
          </p:nvSpPr>
          <p:spPr>
            <a:xfrm>
              <a:off x="6318225" y="2769975"/>
              <a:ext cx="1962350" cy="1934950"/>
            </a:xfrm>
            <a:custGeom>
              <a:avLst/>
              <a:gdLst/>
              <a:ahLst/>
              <a:cxnLst/>
              <a:rect l="l" t="t" r="r" b="b"/>
              <a:pathLst>
                <a:path w="78494" h="77398" fill="none" extrusionOk="0">
                  <a:moveTo>
                    <a:pt x="78493" y="77398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5"/>
            <p:cNvSpPr/>
            <p:nvPr/>
          </p:nvSpPr>
          <p:spPr>
            <a:xfrm>
              <a:off x="4123850" y="3851100"/>
              <a:ext cx="4389300" cy="25"/>
            </a:xfrm>
            <a:custGeom>
              <a:avLst/>
              <a:gdLst/>
              <a:ahLst/>
              <a:cxnLst/>
              <a:rect l="l" t="t" r="r" b="b"/>
              <a:pathLst>
                <a:path w="175572" h="1" fill="none" extrusionOk="0">
                  <a:moveTo>
                    <a:pt x="1" y="0"/>
                  </a:moveTo>
                  <a:lnTo>
                    <a:pt x="175571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5"/>
            <p:cNvSpPr/>
            <p:nvPr/>
          </p:nvSpPr>
          <p:spPr>
            <a:xfrm>
              <a:off x="4123850" y="4346500"/>
              <a:ext cx="4389300" cy="25"/>
            </a:xfrm>
            <a:custGeom>
              <a:avLst/>
              <a:gdLst/>
              <a:ahLst/>
              <a:cxnLst/>
              <a:rect l="l" t="t" r="r" b="b"/>
              <a:pathLst>
                <a:path w="175572" h="1" fill="none" extrusionOk="0">
                  <a:moveTo>
                    <a:pt x="1" y="1"/>
                  </a:moveTo>
                  <a:lnTo>
                    <a:pt x="175571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5"/>
            <p:cNvSpPr/>
            <p:nvPr/>
          </p:nvSpPr>
          <p:spPr>
            <a:xfrm>
              <a:off x="4123850" y="3557300"/>
              <a:ext cx="4388725" cy="25"/>
            </a:xfrm>
            <a:custGeom>
              <a:avLst/>
              <a:gdLst/>
              <a:ahLst/>
              <a:cxnLst/>
              <a:rect l="l" t="t" r="r" b="b"/>
              <a:pathLst>
                <a:path w="175549" h="1" fill="none" extrusionOk="0">
                  <a:moveTo>
                    <a:pt x="1" y="0"/>
                  </a:moveTo>
                  <a:lnTo>
                    <a:pt x="175549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5"/>
            <p:cNvSpPr/>
            <p:nvPr/>
          </p:nvSpPr>
          <p:spPr>
            <a:xfrm>
              <a:off x="4123850" y="3353425"/>
              <a:ext cx="4389300" cy="25"/>
            </a:xfrm>
            <a:custGeom>
              <a:avLst/>
              <a:gdLst/>
              <a:ahLst/>
              <a:cxnLst/>
              <a:rect l="l" t="t" r="r" b="b"/>
              <a:pathLst>
                <a:path w="175572" h="1" fill="none" extrusionOk="0">
                  <a:moveTo>
                    <a:pt x="1" y="0"/>
                  </a:moveTo>
                  <a:lnTo>
                    <a:pt x="175571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5"/>
            <p:cNvSpPr/>
            <p:nvPr/>
          </p:nvSpPr>
          <p:spPr>
            <a:xfrm>
              <a:off x="4123850" y="3194925"/>
              <a:ext cx="4389300" cy="25"/>
            </a:xfrm>
            <a:custGeom>
              <a:avLst/>
              <a:gdLst/>
              <a:ahLst/>
              <a:cxnLst/>
              <a:rect l="l" t="t" r="r" b="b"/>
              <a:pathLst>
                <a:path w="175572" h="1" fill="none" extrusionOk="0">
                  <a:moveTo>
                    <a:pt x="1" y="1"/>
                  </a:moveTo>
                  <a:lnTo>
                    <a:pt x="175571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5"/>
            <p:cNvSpPr/>
            <p:nvPr/>
          </p:nvSpPr>
          <p:spPr>
            <a:xfrm>
              <a:off x="4123850" y="3079875"/>
              <a:ext cx="4388725" cy="25"/>
            </a:xfrm>
            <a:custGeom>
              <a:avLst/>
              <a:gdLst/>
              <a:ahLst/>
              <a:cxnLst/>
              <a:rect l="l" t="t" r="r" b="b"/>
              <a:pathLst>
                <a:path w="175549" h="1" fill="none" extrusionOk="0">
                  <a:moveTo>
                    <a:pt x="1" y="1"/>
                  </a:moveTo>
                  <a:lnTo>
                    <a:pt x="175549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5"/>
            <p:cNvSpPr/>
            <p:nvPr/>
          </p:nvSpPr>
          <p:spPr>
            <a:xfrm>
              <a:off x="4123850" y="2976475"/>
              <a:ext cx="4389300" cy="25"/>
            </a:xfrm>
            <a:custGeom>
              <a:avLst/>
              <a:gdLst/>
              <a:ahLst/>
              <a:cxnLst/>
              <a:rect l="l" t="t" r="r" b="b"/>
              <a:pathLst>
                <a:path w="175572" h="1" fill="none" extrusionOk="0">
                  <a:moveTo>
                    <a:pt x="1" y="0"/>
                  </a:moveTo>
                  <a:lnTo>
                    <a:pt x="175571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5"/>
            <p:cNvSpPr/>
            <p:nvPr/>
          </p:nvSpPr>
          <p:spPr>
            <a:xfrm>
              <a:off x="4123850" y="2880100"/>
              <a:ext cx="4388725" cy="25"/>
            </a:xfrm>
            <a:custGeom>
              <a:avLst/>
              <a:gdLst/>
              <a:ahLst/>
              <a:cxnLst/>
              <a:rect l="l" t="t" r="r" b="b"/>
              <a:pathLst>
                <a:path w="175549" h="1" fill="none" extrusionOk="0">
                  <a:moveTo>
                    <a:pt x="1" y="0"/>
                  </a:moveTo>
                  <a:lnTo>
                    <a:pt x="175549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5"/>
            <p:cNvSpPr/>
            <p:nvPr/>
          </p:nvSpPr>
          <p:spPr>
            <a:xfrm>
              <a:off x="4123850" y="2769975"/>
              <a:ext cx="2194400" cy="979100"/>
            </a:xfrm>
            <a:custGeom>
              <a:avLst/>
              <a:gdLst/>
              <a:ahLst/>
              <a:cxnLst/>
              <a:rect l="l" t="t" r="r" b="b"/>
              <a:pathLst>
                <a:path w="87776" h="39164" fill="none" extrusionOk="0">
                  <a:moveTo>
                    <a:pt x="87776" y="1"/>
                  </a:moveTo>
                  <a:lnTo>
                    <a:pt x="1" y="39164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5"/>
            <p:cNvSpPr/>
            <p:nvPr/>
          </p:nvSpPr>
          <p:spPr>
            <a:xfrm>
              <a:off x="4123850" y="2769975"/>
              <a:ext cx="2194400" cy="662050"/>
            </a:xfrm>
            <a:custGeom>
              <a:avLst/>
              <a:gdLst/>
              <a:ahLst/>
              <a:cxnLst/>
              <a:rect l="l" t="t" r="r" b="b"/>
              <a:pathLst>
                <a:path w="87776" h="26482" fill="none" extrusionOk="0">
                  <a:moveTo>
                    <a:pt x="87776" y="1"/>
                  </a:moveTo>
                  <a:lnTo>
                    <a:pt x="1" y="26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5"/>
            <p:cNvSpPr/>
            <p:nvPr/>
          </p:nvSpPr>
          <p:spPr>
            <a:xfrm>
              <a:off x="4123850" y="2769975"/>
              <a:ext cx="2194400" cy="407100"/>
            </a:xfrm>
            <a:custGeom>
              <a:avLst/>
              <a:gdLst/>
              <a:ahLst/>
              <a:cxnLst/>
              <a:rect l="l" t="t" r="r" b="b"/>
              <a:pathLst>
                <a:path w="87776" h="16284" fill="none" extrusionOk="0">
                  <a:moveTo>
                    <a:pt x="87776" y="1"/>
                  </a:moveTo>
                  <a:lnTo>
                    <a:pt x="1" y="16284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5"/>
            <p:cNvSpPr/>
            <p:nvPr/>
          </p:nvSpPr>
          <p:spPr>
            <a:xfrm>
              <a:off x="4123850" y="2769975"/>
              <a:ext cx="2194400" cy="206525"/>
            </a:xfrm>
            <a:custGeom>
              <a:avLst/>
              <a:gdLst/>
              <a:ahLst/>
              <a:cxnLst/>
              <a:rect l="l" t="t" r="r" b="b"/>
              <a:pathLst>
                <a:path w="87776" h="8261" fill="none" extrusionOk="0">
                  <a:moveTo>
                    <a:pt x="87776" y="1"/>
                  </a:moveTo>
                  <a:lnTo>
                    <a:pt x="1" y="826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5"/>
            <p:cNvSpPr/>
            <p:nvPr/>
          </p:nvSpPr>
          <p:spPr>
            <a:xfrm>
              <a:off x="4123850" y="2769975"/>
              <a:ext cx="2194400" cy="25"/>
            </a:xfrm>
            <a:custGeom>
              <a:avLst/>
              <a:gdLst/>
              <a:ahLst/>
              <a:cxnLst/>
              <a:rect l="l" t="t" r="r" b="b"/>
              <a:pathLst>
                <a:path w="87776" h="1" fill="none" extrusionOk="0">
                  <a:moveTo>
                    <a:pt x="8777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5"/>
            <p:cNvSpPr/>
            <p:nvPr/>
          </p:nvSpPr>
          <p:spPr>
            <a:xfrm>
              <a:off x="6318700" y="2769975"/>
              <a:ext cx="2194450" cy="979100"/>
            </a:xfrm>
            <a:custGeom>
              <a:avLst/>
              <a:gdLst/>
              <a:ahLst/>
              <a:cxnLst/>
              <a:rect l="l" t="t" r="r" b="b"/>
              <a:pathLst>
                <a:path w="87778" h="39164" fill="none" extrusionOk="0">
                  <a:moveTo>
                    <a:pt x="1" y="1"/>
                  </a:moveTo>
                  <a:lnTo>
                    <a:pt x="87777" y="39164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5"/>
            <p:cNvSpPr/>
            <p:nvPr/>
          </p:nvSpPr>
          <p:spPr>
            <a:xfrm>
              <a:off x="6318700" y="2769975"/>
              <a:ext cx="2194450" cy="662050"/>
            </a:xfrm>
            <a:custGeom>
              <a:avLst/>
              <a:gdLst/>
              <a:ahLst/>
              <a:cxnLst/>
              <a:rect l="l" t="t" r="r" b="b"/>
              <a:pathLst>
                <a:path w="87778" h="26482" fill="none" extrusionOk="0">
                  <a:moveTo>
                    <a:pt x="1" y="1"/>
                  </a:moveTo>
                  <a:lnTo>
                    <a:pt x="87777" y="26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5"/>
            <p:cNvSpPr/>
            <p:nvPr/>
          </p:nvSpPr>
          <p:spPr>
            <a:xfrm>
              <a:off x="6318700" y="2769975"/>
              <a:ext cx="2194450" cy="407100"/>
            </a:xfrm>
            <a:custGeom>
              <a:avLst/>
              <a:gdLst/>
              <a:ahLst/>
              <a:cxnLst/>
              <a:rect l="l" t="t" r="r" b="b"/>
              <a:pathLst>
                <a:path w="87778" h="16284" fill="none" extrusionOk="0">
                  <a:moveTo>
                    <a:pt x="1" y="1"/>
                  </a:moveTo>
                  <a:lnTo>
                    <a:pt x="87777" y="16284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5"/>
            <p:cNvSpPr/>
            <p:nvPr/>
          </p:nvSpPr>
          <p:spPr>
            <a:xfrm>
              <a:off x="6318700" y="2769975"/>
              <a:ext cx="2194450" cy="206525"/>
            </a:xfrm>
            <a:custGeom>
              <a:avLst/>
              <a:gdLst/>
              <a:ahLst/>
              <a:cxnLst/>
              <a:rect l="l" t="t" r="r" b="b"/>
              <a:pathLst>
                <a:path w="87778" h="8261" fill="none" extrusionOk="0">
                  <a:moveTo>
                    <a:pt x="1" y="1"/>
                  </a:moveTo>
                  <a:lnTo>
                    <a:pt x="87777" y="826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5"/>
            <p:cNvSpPr/>
            <p:nvPr/>
          </p:nvSpPr>
          <p:spPr>
            <a:xfrm>
              <a:off x="6318700" y="2769975"/>
              <a:ext cx="2194450" cy="25"/>
            </a:xfrm>
            <a:custGeom>
              <a:avLst/>
              <a:gdLst/>
              <a:ahLst/>
              <a:cxnLst/>
              <a:rect l="l" t="t" r="r" b="b"/>
              <a:pathLst>
                <a:path w="87778" h="1" fill="none" extrusionOk="0">
                  <a:moveTo>
                    <a:pt x="1" y="1"/>
                  </a:moveTo>
                  <a:lnTo>
                    <a:pt x="87777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2" name="Google Shape;1112;p25"/>
          <p:cNvGrpSpPr/>
          <p:nvPr/>
        </p:nvGrpSpPr>
        <p:grpSpPr>
          <a:xfrm>
            <a:off x="4313685" y="2999817"/>
            <a:ext cx="530320" cy="530308"/>
            <a:chOff x="5720325" y="1250450"/>
            <a:chExt cx="1103225" cy="1103200"/>
          </a:xfrm>
        </p:grpSpPr>
        <p:sp>
          <p:nvSpPr>
            <p:cNvPr id="1113" name="Google Shape;1113;p25"/>
            <p:cNvSpPr/>
            <p:nvPr/>
          </p:nvSpPr>
          <p:spPr>
            <a:xfrm>
              <a:off x="5720325" y="1250450"/>
              <a:ext cx="1103225" cy="551600"/>
            </a:xfrm>
            <a:custGeom>
              <a:avLst/>
              <a:gdLst/>
              <a:ahLst/>
              <a:cxnLst/>
              <a:rect l="l" t="t" r="r" b="b"/>
              <a:pathLst>
                <a:path w="44129" h="22064" extrusionOk="0">
                  <a:moveTo>
                    <a:pt x="22064" y="0"/>
                  </a:moveTo>
                  <a:cubicBezTo>
                    <a:pt x="9879" y="0"/>
                    <a:pt x="1" y="9878"/>
                    <a:pt x="1" y="22064"/>
                  </a:cubicBezTo>
                  <a:lnTo>
                    <a:pt x="44128" y="22064"/>
                  </a:lnTo>
                  <a:cubicBezTo>
                    <a:pt x="44128" y="9878"/>
                    <a:pt x="34250" y="0"/>
                    <a:pt x="22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5"/>
            <p:cNvSpPr/>
            <p:nvPr/>
          </p:nvSpPr>
          <p:spPr>
            <a:xfrm>
              <a:off x="5822600" y="2122000"/>
              <a:ext cx="898725" cy="38425"/>
            </a:xfrm>
            <a:custGeom>
              <a:avLst/>
              <a:gdLst/>
              <a:ahLst/>
              <a:cxnLst/>
              <a:rect l="l" t="t" r="r" b="b"/>
              <a:pathLst>
                <a:path w="35949" h="1537" extrusionOk="0">
                  <a:moveTo>
                    <a:pt x="0" y="0"/>
                  </a:moveTo>
                  <a:cubicBezTo>
                    <a:pt x="378" y="531"/>
                    <a:pt x="780" y="1043"/>
                    <a:pt x="1203" y="1537"/>
                  </a:cubicBezTo>
                  <a:lnTo>
                    <a:pt x="34746" y="1537"/>
                  </a:lnTo>
                  <a:cubicBezTo>
                    <a:pt x="35168" y="1043"/>
                    <a:pt x="35570" y="531"/>
                    <a:pt x="35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5"/>
            <p:cNvSpPr/>
            <p:nvPr/>
          </p:nvSpPr>
          <p:spPr>
            <a:xfrm>
              <a:off x="5985075" y="2273275"/>
              <a:ext cx="573750" cy="29675"/>
            </a:xfrm>
            <a:custGeom>
              <a:avLst/>
              <a:gdLst/>
              <a:ahLst/>
              <a:cxnLst/>
              <a:rect l="l" t="t" r="r" b="b"/>
              <a:pathLst>
                <a:path w="22950" h="1187" extrusionOk="0">
                  <a:moveTo>
                    <a:pt x="1" y="0"/>
                  </a:moveTo>
                  <a:cubicBezTo>
                    <a:pt x="717" y="438"/>
                    <a:pt x="1460" y="833"/>
                    <a:pt x="2226" y="1187"/>
                  </a:cubicBezTo>
                  <a:lnTo>
                    <a:pt x="20725" y="1187"/>
                  </a:lnTo>
                  <a:cubicBezTo>
                    <a:pt x="21490" y="833"/>
                    <a:pt x="22233" y="435"/>
                    <a:pt x="229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5"/>
            <p:cNvSpPr/>
            <p:nvPr/>
          </p:nvSpPr>
          <p:spPr>
            <a:xfrm>
              <a:off x="5898675" y="2208175"/>
              <a:ext cx="746500" cy="28125"/>
            </a:xfrm>
            <a:custGeom>
              <a:avLst/>
              <a:gdLst/>
              <a:ahLst/>
              <a:cxnLst/>
              <a:rect l="l" t="t" r="r" b="b"/>
              <a:pathLst>
                <a:path w="29860" h="1125" extrusionOk="0">
                  <a:moveTo>
                    <a:pt x="1" y="0"/>
                  </a:moveTo>
                  <a:cubicBezTo>
                    <a:pt x="427" y="391"/>
                    <a:pt x="867" y="767"/>
                    <a:pt x="1323" y="1125"/>
                  </a:cubicBezTo>
                  <a:lnTo>
                    <a:pt x="28538" y="1125"/>
                  </a:lnTo>
                  <a:cubicBezTo>
                    <a:pt x="28994" y="767"/>
                    <a:pt x="29435" y="391"/>
                    <a:pt x="29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5"/>
            <p:cNvSpPr/>
            <p:nvPr/>
          </p:nvSpPr>
          <p:spPr>
            <a:xfrm>
              <a:off x="5725875" y="1880175"/>
              <a:ext cx="1092175" cy="54600"/>
            </a:xfrm>
            <a:custGeom>
              <a:avLst/>
              <a:gdLst/>
              <a:ahLst/>
              <a:cxnLst/>
              <a:rect l="l" t="t" r="r" b="b"/>
              <a:pathLst>
                <a:path w="43687" h="2184" extrusionOk="0">
                  <a:moveTo>
                    <a:pt x="0" y="1"/>
                  </a:moveTo>
                  <a:cubicBezTo>
                    <a:pt x="106" y="741"/>
                    <a:pt x="246" y="1469"/>
                    <a:pt x="423" y="2184"/>
                  </a:cubicBezTo>
                  <a:lnTo>
                    <a:pt x="43264" y="2184"/>
                  </a:lnTo>
                  <a:cubicBezTo>
                    <a:pt x="43440" y="1468"/>
                    <a:pt x="43581" y="740"/>
                    <a:pt x="436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5"/>
            <p:cNvSpPr/>
            <p:nvPr/>
          </p:nvSpPr>
          <p:spPr>
            <a:xfrm>
              <a:off x="5762450" y="2013750"/>
              <a:ext cx="1019000" cy="45250"/>
            </a:xfrm>
            <a:custGeom>
              <a:avLst/>
              <a:gdLst/>
              <a:ahLst/>
              <a:cxnLst/>
              <a:rect l="l" t="t" r="r" b="b"/>
              <a:pathLst>
                <a:path w="40760" h="1810" extrusionOk="0">
                  <a:moveTo>
                    <a:pt x="1" y="1"/>
                  </a:moveTo>
                  <a:cubicBezTo>
                    <a:pt x="257" y="620"/>
                    <a:pt x="542" y="1222"/>
                    <a:pt x="853" y="1810"/>
                  </a:cubicBezTo>
                  <a:lnTo>
                    <a:pt x="39908" y="1810"/>
                  </a:lnTo>
                  <a:cubicBezTo>
                    <a:pt x="40218" y="1222"/>
                    <a:pt x="40502" y="618"/>
                    <a:pt x="40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5"/>
            <p:cNvSpPr/>
            <p:nvPr/>
          </p:nvSpPr>
          <p:spPr>
            <a:xfrm>
              <a:off x="6109250" y="2329250"/>
              <a:ext cx="325425" cy="24400"/>
            </a:xfrm>
            <a:custGeom>
              <a:avLst/>
              <a:gdLst/>
              <a:ahLst/>
              <a:cxnLst/>
              <a:rect l="l" t="t" r="r" b="b"/>
              <a:pathLst>
                <a:path w="13017" h="976" extrusionOk="0">
                  <a:moveTo>
                    <a:pt x="1" y="1"/>
                  </a:moveTo>
                  <a:cubicBezTo>
                    <a:pt x="2058" y="636"/>
                    <a:pt x="4244" y="976"/>
                    <a:pt x="6509" y="976"/>
                  </a:cubicBezTo>
                  <a:cubicBezTo>
                    <a:pt x="8773" y="976"/>
                    <a:pt x="10959" y="634"/>
                    <a:pt x="13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2">
    <p:bg>
      <p:bgPr>
        <a:solidFill>
          <a:schemeClr val="accent5"/>
        </a:solidFill>
        <a:effectLst/>
      </p:bgPr>
    </p:bg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1" name="Google Shape;1121;p26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2" name="Google Shape;1122;p26"/>
          <p:cNvSpPr/>
          <p:nvPr/>
        </p:nvSpPr>
        <p:spPr>
          <a:xfrm>
            <a:off x="372375" y="324675"/>
            <a:ext cx="8394900" cy="4500600"/>
          </a:xfrm>
          <a:prstGeom prst="rect">
            <a:avLst/>
          </a:prstGeom>
          <a:solidFill>
            <a:srgbClr val="7C7C7C">
              <a:alpha val="142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3" name="Google Shape;1123;p26"/>
          <p:cNvGrpSpPr/>
          <p:nvPr/>
        </p:nvGrpSpPr>
        <p:grpSpPr>
          <a:xfrm>
            <a:off x="372025" y="321975"/>
            <a:ext cx="8400000" cy="4499700"/>
            <a:chOff x="372025" y="321975"/>
            <a:chExt cx="8400000" cy="4499700"/>
          </a:xfrm>
        </p:grpSpPr>
        <p:sp>
          <p:nvSpPr>
            <p:cNvPr id="1124" name="Google Shape;1124;p26"/>
            <p:cNvSpPr/>
            <p:nvPr/>
          </p:nvSpPr>
          <p:spPr>
            <a:xfrm>
              <a:off x="372025" y="321975"/>
              <a:ext cx="8400000" cy="4499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6"/>
            <p:cNvSpPr/>
            <p:nvPr/>
          </p:nvSpPr>
          <p:spPr>
            <a:xfrm>
              <a:off x="372025" y="321975"/>
              <a:ext cx="8400000" cy="2181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6"/>
            <p:cNvSpPr/>
            <p:nvPr/>
          </p:nvSpPr>
          <p:spPr>
            <a:xfrm>
              <a:off x="486450" y="380900"/>
              <a:ext cx="100200" cy="10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6"/>
            <p:cNvSpPr/>
            <p:nvPr/>
          </p:nvSpPr>
          <p:spPr>
            <a:xfrm>
              <a:off x="669900" y="380900"/>
              <a:ext cx="100200" cy="10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6"/>
            <p:cNvSpPr/>
            <p:nvPr/>
          </p:nvSpPr>
          <p:spPr>
            <a:xfrm>
              <a:off x="853350" y="380900"/>
              <a:ext cx="100200" cy="10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" name="Google Shape;1129;p26"/>
          <p:cNvGrpSpPr/>
          <p:nvPr/>
        </p:nvGrpSpPr>
        <p:grpSpPr>
          <a:xfrm>
            <a:off x="371330" y="3818004"/>
            <a:ext cx="8400431" cy="1003659"/>
            <a:chOff x="4122825" y="2769975"/>
            <a:chExt cx="4390775" cy="1934950"/>
          </a:xfrm>
        </p:grpSpPr>
        <p:sp>
          <p:nvSpPr>
            <p:cNvPr id="1130" name="Google Shape;1130;p26"/>
            <p:cNvSpPr/>
            <p:nvPr/>
          </p:nvSpPr>
          <p:spPr>
            <a:xfrm>
              <a:off x="4122825" y="2769975"/>
              <a:ext cx="4390775" cy="1399600"/>
            </a:xfrm>
            <a:custGeom>
              <a:avLst/>
              <a:gdLst/>
              <a:ahLst/>
              <a:cxnLst/>
              <a:rect l="l" t="t" r="r" b="b"/>
              <a:pathLst>
                <a:path w="175631" h="55984" fill="none" extrusionOk="0">
                  <a:moveTo>
                    <a:pt x="175486" y="55983"/>
                  </a:moveTo>
                  <a:cubicBezTo>
                    <a:pt x="175594" y="55983"/>
                    <a:pt x="175630" y="55808"/>
                    <a:pt x="175534" y="55748"/>
                  </a:cubicBezTo>
                  <a:lnTo>
                    <a:pt x="87817" y="1"/>
                  </a:lnTo>
                  <a:lnTo>
                    <a:pt x="97" y="55748"/>
                  </a:lnTo>
                  <a:cubicBezTo>
                    <a:pt x="1" y="55810"/>
                    <a:pt x="37" y="55983"/>
                    <a:pt x="146" y="55983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6"/>
            <p:cNvSpPr/>
            <p:nvPr/>
          </p:nvSpPr>
          <p:spPr>
            <a:xfrm>
              <a:off x="5419875" y="2769975"/>
              <a:ext cx="898375" cy="1934950"/>
            </a:xfrm>
            <a:custGeom>
              <a:avLst/>
              <a:gdLst/>
              <a:ahLst/>
              <a:cxnLst/>
              <a:rect l="l" t="t" r="r" b="b"/>
              <a:pathLst>
                <a:path w="35935" h="77398" fill="none" extrusionOk="0">
                  <a:moveTo>
                    <a:pt x="35935" y="1"/>
                  </a:moveTo>
                  <a:lnTo>
                    <a:pt x="0" y="77398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6"/>
            <p:cNvSpPr/>
            <p:nvPr/>
          </p:nvSpPr>
          <p:spPr>
            <a:xfrm>
              <a:off x="4355900" y="2769975"/>
              <a:ext cx="1962350" cy="1934950"/>
            </a:xfrm>
            <a:custGeom>
              <a:avLst/>
              <a:gdLst/>
              <a:ahLst/>
              <a:cxnLst/>
              <a:rect l="l" t="t" r="r" b="b"/>
              <a:pathLst>
                <a:path w="78494" h="77398" fill="none" extrusionOk="0">
                  <a:moveTo>
                    <a:pt x="0" y="77398"/>
                  </a:moveTo>
                  <a:lnTo>
                    <a:pt x="78494" y="1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6"/>
            <p:cNvSpPr/>
            <p:nvPr/>
          </p:nvSpPr>
          <p:spPr>
            <a:xfrm>
              <a:off x="6318225" y="2769975"/>
              <a:ext cx="898350" cy="1934950"/>
            </a:xfrm>
            <a:custGeom>
              <a:avLst/>
              <a:gdLst/>
              <a:ahLst/>
              <a:cxnLst/>
              <a:rect l="l" t="t" r="r" b="b"/>
              <a:pathLst>
                <a:path w="35934" h="77398" fill="none" extrusionOk="0">
                  <a:moveTo>
                    <a:pt x="1" y="1"/>
                  </a:moveTo>
                  <a:lnTo>
                    <a:pt x="35934" y="77398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6"/>
            <p:cNvSpPr/>
            <p:nvPr/>
          </p:nvSpPr>
          <p:spPr>
            <a:xfrm>
              <a:off x="6318225" y="2769975"/>
              <a:ext cx="1962350" cy="1934950"/>
            </a:xfrm>
            <a:custGeom>
              <a:avLst/>
              <a:gdLst/>
              <a:ahLst/>
              <a:cxnLst/>
              <a:rect l="l" t="t" r="r" b="b"/>
              <a:pathLst>
                <a:path w="78494" h="77398" fill="none" extrusionOk="0">
                  <a:moveTo>
                    <a:pt x="78493" y="77398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6"/>
            <p:cNvSpPr/>
            <p:nvPr/>
          </p:nvSpPr>
          <p:spPr>
            <a:xfrm>
              <a:off x="4123850" y="3851100"/>
              <a:ext cx="4389300" cy="25"/>
            </a:xfrm>
            <a:custGeom>
              <a:avLst/>
              <a:gdLst/>
              <a:ahLst/>
              <a:cxnLst/>
              <a:rect l="l" t="t" r="r" b="b"/>
              <a:pathLst>
                <a:path w="175572" h="1" fill="none" extrusionOk="0">
                  <a:moveTo>
                    <a:pt x="1" y="0"/>
                  </a:moveTo>
                  <a:lnTo>
                    <a:pt x="175571" y="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6"/>
            <p:cNvSpPr/>
            <p:nvPr/>
          </p:nvSpPr>
          <p:spPr>
            <a:xfrm>
              <a:off x="4123850" y="4346500"/>
              <a:ext cx="4389300" cy="25"/>
            </a:xfrm>
            <a:custGeom>
              <a:avLst/>
              <a:gdLst/>
              <a:ahLst/>
              <a:cxnLst/>
              <a:rect l="l" t="t" r="r" b="b"/>
              <a:pathLst>
                <a:path w="175572" h="1" fill="none" extrusionOk="0">
                  <a:moveTo>
                    <a:pt x="1" y="1"/>
                  </a:moveTo>
                  <a:lnTo>
                    <a:pt x="175571" y="1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6"/>
            <p:cNvSpPr/>
            <p:nvPr/>
          </p:nvSpPr>
          <p:spPr>
            <a:xfrm>
              <a:off x="4123850" y="3557300"/>
              <a:ext cx="4388725" cy="25"/>
            </a:xfrm>
            <a:custGeom>
              <a:avLst/>
              <a:gdLst/>
              <a:ahLst/>
              <a:cxnLst/>
              <a:rect l="l" t="t" r="r" b="b"/>
              <a:pathLst>
                <a:path w="175549" h="1" fill="none" extrusionOk="0">
                  <a:moveTo>
                    <a:pt x="1" y="0"/>
                  </a:moveTo>
                  <a:lnTo>
                    <a:pt x="175549" y="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6"/>
            <p:cNvSpPr/>
            <p:nvPr/>
          </p:nvSpPr>
          <p:spPr>
            <a:xfrm>
              <a:off x="4123850" y="3353425"/>
              <a:ext cx="4389300" cy="25"/>
            </a:xfrm>
            <a:custGeom>
              <a:avLst/>
              <a:gdLst/>
              <a:ahLst/>
              <a:cxnLst/>
              <a:rect l="l" t="t" r="r" b="b"/>
              <a:pathLst>
                <a:path w="175572" h="1" fill="none" extrusionOk="0">
                  <a:moveTo>
                    <a:pt x="1" y="0"/>
                  </a:moveTo>
                  <a:lnTo>
                    <a:pt x="175571" y="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6"/>
            <p:cNvSpPr/>
            <p:nvPr/>
          </p:nvSpPr>
          <p:spPr>
            <a:xfrm>
              <a:off x="4123850" y="3194925"/>
              <a:ext cx="4389300" cy="25"/>
            </a:xfrm>
            <a:custGeom>
              <a:avLst/>
              <a:gdLst/>
              <a:ahLst/>
              <a:cxnLst/>
              <a:rect l="l" t="t" r="r" b="b"/>
              <a:pathLst>
                <a:path w="175572" h="1" fill="none" extrusionOk="0">
                  <a:moveTo>
                    <a:pt x="1" y="1"/>
                  </a:moveTo>
                  <a:lnTo>
                    <a:pt x="175571" y="1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6"/>
            <p:cNvSpPr/>
            <p:nvPr/>
          </p:nvSpPr>
          <p:spPr>
            <a:xfrm>
              <a:off x="4123850" y="3079875"/>
              <a:ext cx="4388725" cy="25"/>
            </a:xfrm>
            <a:custGeom>
              <a:avLst/>
              <a:gdLst/>
              <a:ahLst/>
              <a:cxnLst/>
              <a:rect l="l" t="t" r="r" b="b"/>
              <a:pathLst>
                <a:path w="175549" h="1" fill="none" extrusionOk="0">
                  <a:moveTo>
                    <a:pt x="1" y="1"/>
                  </a:moveTo>
                  <a:lnTo>
                    <a:pt x="175549" y="1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6"/>
            <p:cNvSpPr/>
            <p:nvPr/>
          </p:nvSpPr>
          <p:spPr>
            <a:xfrm>
              <a:off x="4123850" y="2976475"/>
              <a:ext cx="4389300" cy="25"/>
            </a:xfrm>
            <a:custGeom>
              <a:avLst/>
              <a:gdLst/>
              <a:ahLst/>
              <a:cxnLst/>
              <a:rect l="l" t="t" r="r" b="b"/>
              <a:pathLst>
                <a:path w="175572" h="1" fill="none" extrusionOk="0">
                  <a:moveTo>
                    <a:pt x="1" y="0"/>
                  </a:moveTo>
                  <a:lnTo>
                    <a:pt x="175571" y="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6"/>
            <p:cNvSpPr/>
            <p:nvPr/>
          </p:nvSpPr>
          <p:spPr>
            <a:xfrm>
              <a:off x="4123850" y="2880100"/>
              <a:ext cx="4388725" cy="25"/>
            </a:xfrm>
            <a:custGeom>
              <a:avLst/>
              <a:gdLst/>
              <a:ahLst/>
              <a:cxnLst/>
              <a:rect l="l" t="t" r="r" b="b"/>
              <a:pathLst>
                <a:path w="175549" h="1" fill="none" extrusionOk="0">
                  <a:moveTo>
                    <a:pt x="1" y="0"/>
                  </a:moveTo>
                  <a:lnTo>
                    <a:pt x="175549" y="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6"/>
            <p:cNvSpPr/>
            <p:nvPr/>
          </p:nvSpPr>
          <p:spPr>
            <a:xfrm>
              <a:off x="4123850" y="2769975"/>
              <a:ext cx="2194400" cy="979100"/>
            </a:xfrm>
            <a:custGeom>
              <a:avLst/>
              <a:gdLst/>
              <a:ahLst/>
              <a:cxnLst/>
              <a:rect l="l" t="t" r="r" b="b"/>
              <a:pathLst>
                <a:path w="87776" h="39164" fill="none" extrusionOk="0">
                  <a:moveTo>
                    <a:pt x="87776" y="1"/>
                  </a:moveTo>
                  <a:lnTo>
                    <a:pt x="1" y="39164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6"/>
            <p:cNvSpPr/>
            <p:nvPr/>
          </p:nvSpPr>
          <p:spPr>
            <a:xfrm>
              <a:off x="4123850" y="2769975"/>
              <a:ext cx="2194400" cy="662050"/>
            </a:xfrm>
            <a:custGeom>
              <a:avLst/>
              <a:gdLst/>
              <a:ahLst/>
              <a:cxnLst/>
              <a:rect l="l" t="t" r="r" b="b"/>
              <a:pathLst>
                <a:path w="87776" h="26482" fill="none" extrusionOk="0">
                  <a:moveTo>
                    <a:pt x="87776" y="1"/>
                  </a:moveTo>
                  <a:lnTo>
                    <a:pt x="1" y="26481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6"/>
            <p:cNvSpPr/>
            <p:nvPr/>
          </p:nvSpPr>
          <p:spPr>
            <a:xfrm>
              <a:off x="4123850" y="2769975"/>
              <a:ext cx="2194400" cy="407100"/>
            </a:xfrm>
            <a:custGeom>
              <a:avLst/>
              <a:gdLst/>
              <a:ahLst/>
              <a:cxnLst/>
              <a:rect l="l" t="t" r="r" b="b"/>
              <a:pathLst>
                <a:path w="87776" h="16284" fill="none" extrusionOk="0">
                  <a:moveTo>
                    <a:pt x="87776" y="1"/>
                  </a:moveTo>
                  <a:lnTo>
                    <a:pt x="1" y="16284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6"/>
            <p:cNvSpPr/>
            <p:nvPr/>
          </p:nvSpPr>
          <p:spPr>
            <a:xfrm>
              <a:off x="4123850" y="2769975"/>
              <a:ext cx="2194400" cy="206525"/>
            </a:xfrm>
            <a:custGeom>
              <a:avLst/>
              <a:gdLst/>
              <a:ahLst/>
              <a:cxnLst/>
              <a:rect l="l" t="t" r="r" b="b"/>
              <a:pathLst>
                <a:path w="87776" h="8261" fill="none" extrusionOk="0">
                  <a:moveTo>
                    <a:pt x="87776" y="1"/>
                  </a:moveTo>
                  <a:lnTo>
                    <a:pt x="1" y="826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6"/>
            <p:cNvSpPr/>
            <p:nvPr/>
          </p:nvSpPr>
          <p:spPr>
            <a:xfrm>
              <a:off x="4123850" y="2769975"/>
              <a:ext cx="2194400" cy="25"/>
            </a:xfrm>
            <a:custGeom>
              <a:avLst/>
              <a:gdLst/>
              <a:ahLst/>
              <a:cxnLst/>
              <a:rect l="l" t="t" r="r" b="b"/>
              <a:pathLst>
                <a:path w="87776" h="1" fill="none" extrusionOk="0">
                  <a:moveTo>
                    <a:pt x="8777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6"/>
            <p:cNvSpPr/>
            <p:nvPr/>
          </p:nvSpPr>
          <p:spPr>
            <a:xfrm>
              <a:off x="6318700" y="2769975"/>
              <a:ext cx="2194450" cy="979100"/>
            </a:xfrm>
            <a:custGeom>
              <a:avLst/>
              <a:gdLst/>
              <a:ahLst/>
              <a:cxnLst/>
              <a:rect l="l" t="t" r="r" b="b"/>
              <a:pathLst>
                <a:path w="87778" h="39164" fill="none" extrusionOk="0">
                  <a:moveTo>
                    <a:pt x="1" y="1"/>
                  </a:moveTo>
                  <a:lnTo>
                    <a:pt x="87777" y="39164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6"/>
            <p:cNvSpPr/>
            <p:nvPr/>
          </p:nvSpPr>
          <p:spPr>
            <a:xfrm>
              <a:off x="6318700" y="2769975"/>
              <a:ext cx="2194450" cy="662050"/>
            </a:xfrm>
            <a:custGeom>
              <a:avLst/>
              <a:gdLst/>
              <a:ahLst/>
              <a:cxnLst/>
              <a:rect l="l" t="t" r="r" b="b"/>
              <a:pathLst>
                <a:path w="87778" h="26482" fill="none" extrusionOk="0">
                  <a:moveTo>
                    <a:pt x="1" y="1"/>
                  </a:moveTo>
                  <a:lnTo>
                    <a:pt x="87777" y="26481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6"/>
            <p:cNvSpPr/>
            <p:nvPr/>
          </p:nvSpPr>
          <p:spPr>
            <a:xfrm>
              <a:off x="6318700" y="2769975"/>
              <a:ext cx="2194450" cy="407100"/>
            </a:xfrm>
            <a:custGeom>
              <a:avLst/>
              <a:gdLst/>
              <a:ahLst/>
              <a:cxnLst/>
              <a:rect l="l" t="t" r="r" b="b"/>
              <a:pathLst>
                <a:path w="87778" h="16284" fill="none" extrusionOk="0">
                  <a:moveTo>
                    <a:pt x="1" y="1"/>
                  </a:moveTo>
                  <a:lnTo>
                    <a:pt x="87777" y="16284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6"/>
            <p:cNvSpPr/>
            <p:nvPr/>
          </p:nvSpPr>
          <p:spPr>
            <a:xfrm>
              <a:off x="6318700" y="2769975"/>
              <a:ext cx="2194450" cy="206525"/>
            </a:xfrm>
            <a:custGeom>
              <a:avLst/>
              <a:gdLst/>
              <a:ahLst/>
              <a:cxnLst/>
              <a:rect l="l" t="t" r="r" b="b"/>
              <a:pathLst>
                <a:path w="87778" h="8261" fill="none" extrusionOk="0">
                  <a:moveTo>
                    <a:pt x="1" y="1"/>
                  </a:moveTo>
                  <a:lnTo>
                    <a:pt x="87777" y="826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6"/>
            <p:cNvSpPr/>
            <p:nvPr/>
          </p:nvSpPr>
          <p:spPr>
            <a:xfrm>
              <a:off x="6318700" y="2769975"/>
              <a:ext cx="2194450" cy="25"/>
            </a:xfrm>
            <a:custGeom>
              <a:avLst/>
              <a:gdLst/>
              <a:ahLst/>
              <a:cxnLst/>
              <a:rect l="l" t="t" r="r" b="b"/>
              <a:pathLst>
                <a:path w="87778" h="1" fill="none" extrusionOk="0">
                  <a:moveTo>
                    <a:pt x="1" y="1"/>
                  </a:moveTo>
                  <a:lnTo>
                    <a:pt x="87777" y="1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26"/>
          <p:cNvGrpSpPr/>
          <p:nvPr/>
        </p:nvGrpSpPr>
        <p:grpSpPr>
          <a:xfrm rot="10800000" flipH="1">
            <a:off x="371330" y="540079"/>
            <a:ext cx="8400431" cy="1003659"/>
            <a:chOff x="4122825" y="2769975"/>
            <a:chExt cx="4390775" cy="1934950"/>
          </a:xfrm>
        </p:grpSpPr>
        <p:sp>
          <p:nvSpPr>
            <p:cNvPr id="1154" name="Google Shape;1154;p26"/>
            <p:cNvSpPr/>
            <p:nvPr/>
          </p:nvSpPr>
          <p:spPr>
            <a:xfrm>
              <a:off x="4122825" y="2769975"/>
              <a:ext cx="4390775" cy="1399600"/>
            </a:xfrm>
            <a:custGeom>
              <a:avLst/>
              <a:gdLst/>
              <a:ahLst/>
              <a:cxnLst/>
              <a:rect l="l" t="t" r="r" b="b"/>
              <a:pathLst>
                <a:path w="175631" h="55984" fill="none" extrusionOk="0">
                  <a:moveTo>
                    <a:pt x="175486" y="55983"/>
                  </a:moveTo>
                  <a:cubicBezTo>
                    <a:pt x="175594" y="55983"/>
                    <a:pt x="175630" y="55808"/>
                    <a:pt x="175534" y="55748"/>
                  </a:cubicBezTo>
                  <a:lnTo>
                    <a:pt x="87817" y="1"/>
                  </a:lnTo>
                  <a:lnTo>
                    <a:pt x="97" y="55748"/>
                  </a:lnTo>
                  <a:cubicBezTo>
                    <a:pt x="1" y="55810"/>
                    <a:pt x="37" y="55983"/>
                    <a:pt x="146" y="55983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6"/>
            <p:cNvSpPr/>
            <p:nvPr/>
          </p:nvSpPr>
          <p:spPr>
            <a:xfrm>
              <a:off x="5419875" y="2769975"/>
              <a:ext cx="898375" cy="1934950"/>
            </a:xfrm>
            <a:custGeom>
              <a:avLst/>
              <a:gdLst/>
              <a:ahLst/>
              <a:cxnLst/>
              <a:rect l="l" t="t" r="r" b="b"/>
              <a:pathLst>
                <a:path w="35935" h="77398" fill="none" extrusionOk="0">
                  <a:moveTo>
                    <a:pt x="35935" y="1"/>
                  </a:moveTo>
                  <a:lnTo>
                    <a:pt x="0" y="77398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6"/>
            <p:cNvSpPr/>
            <p:nvPr/>
          </p:nvSpPr>
          <p:spPr>
            <a:xfrm>
              <a:off x="4355900" y="2769975"/>
              <a:ext cx="1962350" cy="1934950"/>
            </a:xfrm>
            <a:custGeom>
              <a:avLst/>
              <a:gdLst/>
              <a:ahLst/>
              <a:cxnLst/>
              <a:rect l="l" t="t" r="r" b="b"/>
              <a:pathLst>
                <a:path w="78494" h="77398" fill="none" extrusionOk="0">
                  <a:moveTo>
                    <a:pt x="0" y="77398"/>
                  </a:moveTo>
                  <a:lnTo>
                    <a:pt x="78494" y="1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6"/>
            <p:cNvSpPr/>
            <p:nvPr/>
          </p:nvSpPr>
          <p:spPr>
            <a:xfrm>
              <a:off x="6318225" y="2769975"/>
              <a:ext cx="898350" cy="1934950"/>
            </a:xfrm>
            <a:custGeom>
              <a:avLst/>
              <a:gdLst/>
              <a:ahLst/>
              <a:cxnLst/>
              <a:rect l="l" t="t" r="r" b="b"/>
              <a:pathLst>
                <a:path w="35934" h="77398" fill="none" extrusionOk="0">
                  <a:moveTo>
                    <a:pt x="1" y="1"/>
                  </a:moveTo>
                  <a:lnTo>
                    <a:pt x="35934" y="77398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6"/>
            <p:cNvSpPr/>
            <p:nvPr/>
          </p:nvSpPr>
          <p:spPr>
            <a:xfrm>
              <a:off x="6318225" y="2769975"/>
              <a:ext cx="1962350" cy="1934950"/>
            </a:xfrm>
            <a:custGeom>
              <a:avLst/>
              <a:gdLst/>
              <a:ahLst/>
              <a:cxnLst/>
              <a:rect l="l" t="t" r="r" b="b"/>
              <a:pathLst>
                <a:path w="78494" h="77398" fill="none" extrusionOk="0">
                  <a:moveTo>
                    <a:pt x="78493" y="77398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6"/>
            <p:cNvSpPr/>
            <p:nvPr/>
          </p:nvSpPr>
          <p:spPr>
            <a:xfrm>
              <a:off x="4123850" y="3851100"/>
              <a:ext cx="4389300" cy="25"/>
            </a:xfrm>
            <a:custGeom>
              <a:avLst/>
              <a:gdLst/>
              <a:ahLst/>
              <a:cxnLst/>
              <a:rect l="l" t="t" r="r" b="b"/>
              <a:pathLst>
                <a:path w="175572" h="1" fill="none" extrusionOk="0">
                  <a:moveTo>
                    <a:pt x="1" y="0"/>
                  </a:moveTo>
                  <a:lnTo>
                    <a:pt x="175571" y="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6"/>
            <p:cNvSpPr/>
            <p:nvPr/>
          </p:nvSpPr>
          <p:spPr>
            <a:xfrm>
              <a:off x="4123850" y="4346500"/>
              <a:ext cx="4389300" cy="25"/>
            </a:xfrm>
            <a:custGeom>
              <a:avLst/>
              <a:gdLst/>
              <a:ahLst/>
              <a:cxnLst/>
              <a:rect l="l" t="t" r="r" b="b"/>
              <a:pathLst>
                <a:path w="175572" h="1" fill="none" extrusionOk="0">
                  <a:moveTo>
                    <a:pt x="1" y="1"/>
                  </a:moveTo>
                  <a:lnTo>
                    <a:pt x="175571" y="1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6"/>
            <p:cNvSpPr/>
            <p:nvPr/>
          </p:nvSpPr>
          <p:spPr>
            <a:xfrm>
              <a:off x="4123850" y="3557300"/>
              <a:ext cx="4388725" cy="25"/>
            </a:xfrm>
            <a:custGeom>
              <a:avLst/>
              <a:gdLst/>
              <a:ahLst/>
              <a:cxnLst/>
              <a:rect l="l" t="t" r="r" b="b"/>
              <a:pathLst>
                <a:path w="175549" h="1" fill="none" extrusionOk="0">
                  <a:moveTo>
                    <a:pt x="1" y="0"/>
                  </a:moveTo>
                  <a:lnTo>
                    <a:pt x="175549" y="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6"/>
            <p:cNvSpPr/>
            <p:nvPr/>
          </p:nvSpPr>
          <p:spPr>
            <a:xfrm>
              <a:off x="4123850" y="3353425"/>
              <a:ext cx="4389300" cy="25"/>
            </a:xfrm>
            <a:custGeom>
              <a:avLst/>
              <a:gdLst/>
              <a:ahLst/>
              <a:cxnLst/>
              <a:rect l="l" t="t" r="r" b="b"/>
              <a:pathLst>
                <a:path w="175572" h="1" fill="none" extrusionOk="0">
                  <a:moveTo>
                    <a:pt x="1" y="0"/>
                  </a:moveTo>
                  <a:lnTo>
                    <a:pt x="175571" y="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6"/>
            <p:cNvSpPr/>
            <p:nvPr/>
          </p:nvSpPr>
          <p:spPr>
            <a:xfrm>
              <a:off x="4123850" y="3194925"/>
              <a:ext cx="4389300" cy="25"/>
            </a:xfrm>
            <a:custGeom>
              <a:avLst/>
              <a:gdLst/>
              <a:ahLst/>
              <a:cxnLst/>
              <a:rect l="l" t="t" r="r" b="b"/>
              <a:pathLst>
                <a:path w="175572" h="1" fill="none" extrusionOk="0">
                  <a:moveTo>
                    <a:pt x="1" y="1"/>
                  </a:moveTo>
                  <a:lnTo>
                    <a:pt x="175571" y="1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6"/>
            <p:cNvSpPr/>
            <p:nvPr/>
          </p:nvSpPr>
          <p:spPr>
            <a:xfrm>
              <a:off x="4123850" y="3079875"/>
              <a:ext cx="4388725" cy="25"/>
            </a:xfrm>
            <a:custGeom>
              <a:avLst/>
              <a:gdLst/>
              <a:ahLst/>
              <a:cxnLst/>
              <a:rect l="l" t="t" r="r" b="b"/>
              <a:pathLst>
                <a:path w="175549" h="1" fill="none" extrusionOk="0">
                  <a:moveTo>
                    <a:pt x="1" y="1"/>
                  </a:moveTo>
                  <a:lnTo>
                    <a:pt x="175549" y="1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6"/>
            <p:cNvSpPr/>
            <p:nvPr/>
          </p:nvSpPr>
          <p:spPr>
            <a:xfrm>
              <a:off x="4123850" y="2976475"/>
              <a:ext cx="4389300" cy="25"/>
            </a:xfrm>
            <a:custGeom>
              <a:avLst/>
              <a:gdLst/>
              <a:ahLst/>
              <a:cxnLst/>
              <a:rect l="l" t="t" r="r" b="b"/>
              <a:pathLst>
                <a:path w="175572" h="1" fill="none" extrusionOk="0">
                  <a:moveTo>
                    <a:pt x="1" y="0"/>
                  </a:moveTo>
                  <a:lnTo>
                    <a:pt x="175571" y="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6"/>
            <p:cNvSpPr/>
            <p:nvPr/>
          </p:nvSpPr>
          <p:spPr>
            <a:xfrm>
              <a:off x="4123850" y="2880100"/>
              <a:ext cx="4388725" cy="25"/>
            </a:xfrm>
            <a:custGeom>
              <a:avLst/>
              <a:gdLst/>
              <a:ahLst/>
              <a:cxnLst/>
              <a:rect l="l" t="t" r="r" b="b"/>
              <a:pathLst>
                <a:path w="175549" h="1" fill="none" extrusionOk="0">
                  <a:moveTo>
                    <a:pt x="1" y="0"/>
                  </a:moveTo>
                  <a:lnTo>
                    <a:pt x="175549" y="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6"/>
            <p:cNvSpPr/>
            <p:nvPr/>
          </p:nvSpPr>
          <p:spPr>
            <a:xfrm>
              <a:off x="4123850" y="2769975"/>
              <a:ext cx="2194400" cy="979100"/>
            </a:xfrm>
            <a:custGeom>
              <a:avLst/>
              <a:gdLst/>
              <a:ahLst/>
              <a:cxnLst/>
              <a:rect l="l" t="t" r="r" b="b"/>
              <a:pathLst>
                <a:path w="87776" h="39164" fill="none" extrusionOk="0">
                  <a:moveTo>
                    <a:pt x="87776" y="1"/>
                  </a:moveTo>
                  <a:lnTo>
                    <a:pt x="1" y="39164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6"/>
            <p:cNvSpPr/>
            <p:nvPr/>
          </p:nvSpPr>
          <p:spPr>
            <a:xfrm>
              <a:off x="4123850" y="2769975"/>
              <a:ext cx="2194400" cy="662050"/>
            </a:xfrm>
            <a:custGeom>
              <a:avLst/>
              <a:gdLst/>
              <a:ahLst/>
              <a:cxnLst/>
              <a:rect l="l" t="t" r="r" b="b"/>
              <a:pathLst>
                <a:path w="87776" h="26482" fill="none" extrusionOk="0">
                  <a:moveTo>
                    <a:pt x="87776" y="1"/>
                  </a:moveTo>
                  <a:lnTo>
                    <a:pt x="1" y="26481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6"/>
            <p:cNvSpPr/>
            <p:nvPr/>
          </p:nvSpPr>
          <p:spPr>
            <a:xfrm>
              <a:off x="4123850" y="2769975"/>
              <a:ext cx="2194400" cy="407100"/>
            </a:xfrm>
            <a:custGeom>
              <a:avLst/>
              <a:gdLst/>
              <a:ahLst/>
              <a:cxnLst/>
              <a:rect l="l" t="t" r="r" b="b"/>
              <a:pathLst>
                <a:path w="87776" h="16284" fill="none" extrusionOk="0">
                  <a:moveTo>
                    <a:pt x="87776" y="1"/>
                  </a:moveTo>
                  <a:lnTo>
                    <a:pt x="1" y="16284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6"/>
            <p:cNvSpPr/>
            <p:nvPr/>
          </p:nvSpPr>
          <p:spPr>
            <a:xfrm>
              <a:off x="4123850" y="2769975"/>
              <a:ext cx="2194400" cy="206525"/>
            </a:xfrm>
            <a:custGeom>
              <a:avLst/>
              <a:gdLst/>
              <a:ahLst/>
              <a:cxnLst/>
              <a:rect l="l" t="t" r="r" b="b"/>
              <a:pathLst>
                <a:path w="87776" h="8261" fill="none" extrusionOk="0">
                  <a:moveTo>
                    <a:pt x="87776" y="1"/>
                  </a:moveTo>
                  <a:lnTo>
                    <a:pt x="1" y="826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6"/>
            <p:cNvSpPr/>
            <p:nvPr/>
          </p:nvSpPr>
          <p:spPr>
            <a:xfrm>
              <a:off x="4123850" y="2769975"/>
              <a:ext cx="2194400" cy="25"/>
            </a:xfrm>
            <a:custGeom>
              <a:avLst/>
              <a:gdLst/>
              <a:ahLst/>
              <a:cxnLst/>
              <a:rect l="l" t="t" r="r" b="b"/>
              <a:pathLst>
                <a:path w="87776" h="1" fill="none" extrusionOk="0">
                  <a:moveTo>
                    <a:pt x="8777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6"/>
            <p:cNvSpPr/>
            <p:nvPr/>
          </p:nvSpPr>
          <p:spPr>
            <a:xfrm>
              <a:off x="6318700" y="2769975"/>
              <a:ext cx="2194450" cy="979100"/>
            </a:xfrm>
            <a:custGeom>
              <a:avLst/>
              <a:gdLst/>
              <a:ahLst/>
              <a:cxnLst/>
              <a:rect l="l" t="t" r="r" b="b"/>
              <a:pathLst>
                <a:path w="87778" h="39164" fill="none" extrusionOk="0">
                  <a:moveTo>
                    <a:pt x="1" y="1"/>
                  </a:moveTo>
                  <a:lnTo>
                    <a:pt x="87777" y="39164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6"/>
            <p:cNvSpPr/>
            <p:nvPr/>
          </p:nvSpPr>
          <p:spPr>
            <a:xfrm>
              <a:off x="6318700" y="2769975"/>
              <a:ext cx="2194450" cy="662050"/>
            </a:xfrm>
            <a:custGeom>
              <a:avLst/>
              <a:gdLst/>
              <a:ahLst/>
              <a:cxnLst/>
              <a:rect l="l" t="t" r="r" b="b"/>
              <a:pathLst>
                <a:path w="87778" h="26482" fill="none" extrusionOk="0">
                  <a:moveTo>
                    <a:pt x="1" y="1"/>
                  </a:moveTo>
                  <a:lnTo>
                    <a:pt x="87777" y="26481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6"/>
            <p:cNvSpPr/>
            <p:nvPr/>
          </p:nvSpPr>
          <p:spPr>
            <a:xfrm>
              <a:off x="6318700" y="2769975"/>
              <a:ext cx="2194450" cy="407100"/>
            </a:xfrm>
            <a:custGeom>
              <a:avLst/>
              <a:gdLst/>
              <a:ahLst/>
              <a:cxnLst/>
              <a:rect l="l" t="t" r="r" b="b"/>
              <a:pathLst>
                <a:path w="87778" h="16284" fill="none" extrusionOk="0">
                  <a:moveTo>
                    <a:pt x="1" y="1"/>
                  </a:moveTo>
                  <a:lnTo>
                    <a:pt x="87777" y="16284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6"/>
            <p:cNvSpPr/>
            <p:nvPr/>
          </p:nvSpPr>
          <p:spPr>
            <a:xfrm>
              <a:off x="6318700" y="2769975"/>
              <a:ext cx="2194450" cy="206525"/>
            </a:xfrm>
            <a:custGeom>
              <a:avLst/>
              <a:gdLst/>
              <a:ahLst/>
              <a:cxnLst/>
              <a:rect l="l" t="t" r="r" b="b"/>
              <a:pathLst>
                <a:path w="87778" h="8261" fill="none" extrusionOk="0">
                  <a:moveTo>
                    <a:pt x="1" y="1"/>
                  </a:moveTo>
                  <a:lnTo>
                    <a:pt x="87777" y="826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6"/>
            <p:cNvSpPr/>
            <p:nvPr/>
          </p:nvSpPr>
          <p:spPr>
            <a:xfrm>
              <a:off x="6318700" y="2769975"/>
              <a:ext cx="2194450" cy="25"/>
            </a:xfrm>
            <a:custGeom>
              <a:avLst/>
              <a:gdLst/>
              <a:ahLst/>
              <a:cxnLst/>
              <a:rect l="l" t="t" r="r" b="b"/>
              <a:pathLst>
                <a:path w="87778" h="1" fill="none" extrusionOk="0">
                  <a:moveTo>
                    <a:pt x="1" y="1"/>
                  </a:moveTo>
                  <a:lnTo>
                    <a:pt x="87777" y="1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ONLY_1"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8" name="Google Shape;1178;p27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9" name="Google Shape;1179;p27"/>
          <p:cNvGrpSpPr/>
          <p:nvPr/>
        </p:nvGrpSpPr>
        <p:grpSpPr>
          <a:xfrm>
            <a:off x="372025" y="321975"/>
            <a:ext cx="8400000" cy="4503300"/>
            <a:chOff x="372025" y="321975"/>
            <a:chExt cx="8400000" cy="4503300"/>
          </a:xfrm>
        </p:grpSpPr>
        <p:grpSp>
          <p:nvGrpSpPr>
            <p:cNvPr id="1180" name="Google Shape;1180;p27"/>
            <p:cNvGrpSpPr/>
            <p:nvPr/>
          </p:nvGrpSpPr>
          <p:grpSpPr>
            <a:xfrm>
              <a:off x="372025" y="321975"/>
              <a:ext cx="8400000" cy="4503300"/>
              <a:chOff x="372025" y="321975"/>
              <a:chExt cx="8400000" cy="4503300"/>
            </a:xfrm>
          </p:grpSpPr>
          <p:sp>
            <p:nvSpPr>
              <p:cNvPr id="1181" name="Google Shape;1181;p27"/>
              <p:cNvSpPr/>
              <p:nvPr/>
            </p:nvSpPr>
            <p:spPr>
              <a:xfrm>
                <a:off x="372375" y="324675"/>
                <a:ext cx="8394900" cy="4500600"/>
              </a:xfrm>
              <a:prstGeom prst="rect">
                <a:avLst/>
              </a:prstGeom>
              <a:solidFill>
                <a:srgbClr val="7C7C7C">
                  <a:alpha val="142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82" name="Google Shape;1182;p27"/>
              <p:cNvGrpSpPr/>
              <p:nvPr/>
            </p:nvGrpSpPr>
            <p:grpSpPr>
              <a:xfrm>
                <a:off x="372025" y="321975"/>
                <a:ext cx="8400000" cy="4499700"/>
                <a:chOff x="372025" y="321975"/>
                <a:chExt cx="8400000" cy="4499700"/>
              </a:xfrm>
            </p:grpSpPr>
            <p:sp>
              <p:nvSpPr>
                <p:cNvPr id="1183" name="Google Shape;1183;p27"/>
                <p:cNvSpPr/>
                <p:nvPr/>
              </p:nvSpPr>
              <p:spPr>
                <a:xfrm>
                  <a:off x="372025" y="321975"/>
                  <a:ext cx="8400000" cy="44997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4" name="Google Shape;1184;p27"/>
                <p:cNvSpPr/>
                <p:nvPr/>
              </p:nvSpPr>
              <p:spPr>
                <a:xfrm>
                  <a:off x="372025" y="321975"/>
                  <a:ext cx="8400000" cy="2181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" name="Google Shape;1185;p27"/>
                <p:cNvSpPr/>
                <p:nvPr/>
              </p:nvSpPr>
              <p:spPr>
                <a:xfrm>
                  <a:off x="486450" y="380900"/>
                  <a:ext cx="100200" cy="100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6" name="Google Shape;1186;p27"/>
                <p:cNvSpPr/>
                <p:nvPr/>
              </p:nvSpPr>
              <p:spPr>
                <a:xfrm>
                  <a:off x="669900" y="380900"/>
                  <a:ext cx="100200" cy="100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7" name="Google Shape;1187;p27"/>
                <p:cNvSpPr/>
                <p:nvPr/>
              </p:nvSpPr>
              <p:spPr>
                <a:xfrm>
                  <a:off x="853350" y="380900"/>
                  <a:ext cx="100200" cy="100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8" name="Google Shape;1188;p27"/>
                <p:cNvSpPr/>
                <p:nvPr/>
              </p:nvSpPr>
              <p:spPr>
                <a:xfrm>
                  <a:off x="8537750" y="380900"/>
                  <a:ext cx="100200" cy="1002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1189" name="Google Shape;1189;p27"/>
                <p:cNvCxnSpPr/>
                <p:nvPr/>
              </p:nvCxnSpPr>
              <p:spPr>
                <a:xfrm>
                  <a:off x="7498375" y="431000"/>
                  <a:ext cx="1039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190" name="Google Shape;1190;p27"/>
            <p:cNvCxnSpPr/>
            <p:nvPr/>
          </p:nvCxnSpPr>
          <p:spPr>
            <a:xfrm>
              <a:off x="372025" y="1104300"/>
              <a:ext cx="8400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MAIN_POINT_1">
    <p:bg>
      <p:bgPr>
        <a:solidFill>
          <a:schemeClr val="accent2"/>
        </a:solidFill>
        <a:effectLst/>
      </p:bgPr>
    </p:bg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2" name="Google Shape;1192;p28"/>
          <p:cNvGrpSpPr/>
          <p:nvPr/>
        </p:nvGrpSpPr>
        <p:grpSpPr>
          <a:xfrm rot="816243">
            <a:off x="7885012" y="585070"/>
            <a:ext cx="624221" cy="2019733"/>
            <a:chOff x="6505688" y="3123675"/>
            <a:chExt cx="624250" cy="2019825"/>
          </a:xfrm>
        </p:grpSpPr>
        <p:sp>
          <p:nvSpPr>
            <p:cNvPr id="1193" name="Google Shape;1193;p28"/>
            <p:cNvSpPr/>
            <p:nvPr/>
          </p:nvSpPr>
          <p:spPr>
            <a:xfrm>
              <a:off x="6666113" y="3575400"/>
              <a:ext cx="322850" cy="555300"/>
            </a:xfrm>
            <a:custGeom>
              <a:avLst/>
              <a:gdLst/>
              <a:ahLst/>
              <a:cxnLst/>
              <a:rect l="l" t="t" r="r" b="b"/>
              <a:pathLst>
                <a:path w="12914" h="22212" extrusionOk="0">
                  <a:moveTo>
                    <a:pt x="6599" y="1"/>
                  </a:moveTo>
                  <a:cubicBezTo>
                    <a:pt x="6584" y="1"/>
                    <a:pt x="6568" y="1"/>
                    <a:pt x="6552" y="1"/>
                  </a:cubicBezTo>
                  <a:lnTo>
                    <a:pt x="6198" y="4"/>
                  </a:lnTo>
                  <a:cubicBezTo>
                    <a:pt x="2777" y="30"/>
                    <a:pt x="1" y="2848"/>
                    <a:pt x="25" y="6268"/>
                  </a:cubicBezTo>
                  <a:lnTo>
                    <a:pt x="99" y="16039"/>
                  </a:lnTo>
                  <a:cubicBezTo>
                    <a:pt x="123" y="19443"/>
                    <a:pt x="2916" y="22211"/>
                    <a:pt x="6315" y="22211"/>
                  </a:cubicBezTo>
                  <a:cubicBezTo>
                    <a:pt x="6331" y="22211"/>
                    <a:pt x="6346" y="22211"/>
                    <a:pt x="6362" y="22211"/>
                  </a:cubicBezTo>
                  <a:lnTo>
                    <a:pt x="6717" y="22210"/>
                  </a:lnTo>
                  <a:cubicBezTo>
                    <a:pt x="10137" y="22183"/>
                    <a:pt x="12914" y="19364"/>
                    <a:pt x="12891" y="15944"/>
                  </a:cubicBezTo>
                  <a:lnTo>
                    <a:pt x="12818" y="6174"/>
                  </a:lnTo>
                  <a:cubicBezTo>
                    <a:pt x="12791" y="2769"/>
                    <a:pt x="9999" y="1"/>
                    <a:pt x="6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8"/>
            <p:cNvSpPr/>
            <p:nvPr/>
          </p:nvSpPr>
          <p:spPr>
            <a:xfrm>
              <a:off x="6668613" y="3230325"/>
              <a:ext cx="58900" cy="480150"/>
            </a:xfrm>
            <a:custGeom>
              <a:avLst/>
              <a:gdLst/>
              <a:ahLst/>
              <a:cxnLst/>
              <a:rect l="l" t="t" r="r" b="b"/>
              <a:pathLst>
                <a:path w="2356" h="19206" extrusionOk="0">
                  <a:moveTo>
                    <a:pt x="1118" y="1"/>
                  </a:moveTo>
                  <a:cubicBezTo>
                    <a:pt x="1115" y="1"/>
                    <a:pt x="1111" y="1"/>
                    <a:pt x="1108" y="1"/>
                  </a:cubicBezTo>
                  <a:cubicBezTo>
                    <a:pt x="497" y="7"/>
                    <a:pt x="1" y="509"/>
                    <a:pt x="6" y="1118"/>
                  </a:cubicBezTo>
                  <a:lnTo>
                    <a:pt x="132" y="18104"/>
                  </a:lnTo>
                  <a:cubicBezTo>
                    <a:pt x="138" y="18710"/>
                    <a:pt x="634" y="19206"/>
                    <a:pt x="1241" y="19206"/>
                  </a:cubicBezTo>
                  <a:cubicBezTo>
                    <a:pt x="1244" y="19206"/>
                    <a:pt x="1247" y="19206"/>
                    <a:pt x="1251" y="19206"/>
                  </a:cubicBezTo>
                  <a:cubicBezTo>
                    <a:pt x="1860" y="19200"/>
                    <a:pt x="2355" y="18698"/>
                    <a:pt x="2352" y="18088"/>
                  </a:cubicBezTo>
                  <a:lnTo>
                    <a:pt x="2225" y="1102"/>
                  </a:lnTo>
                  <a:cubicBezTo>
                    <a:pt x="2219" y="496"/>
                    <a:pt x="1723" y="1"/>
                    <a:pt x="1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8"/>
            <p:cNvSpPr/>
            <p:nvPr/>
          </p:nvSpPr>
          <p:spPr>
            <a:xfrm>
              <a:off x="6845513" y="3147925"/>
              <a:ext cx="58875" cy="480150"/>
            </a:xfrm>
            <a:custGeom>
              <a:avLst/>
              <a:gdLst/>
              <a:ahLst/>
              <a:cxnLst/>
              <a:rect l="l" t="t" r="r" b="b"/>
              <a:pathLst>
                <a:path w="2355" h="19206" extrusionOk="0">
                  <a:moveTo>
                    <a:pt x="1115" y="1"/>
                  </a:moveTo>
                  <a:cubicBezTo>
                    <a:pt x="1112" y="1"/>
                    <a:pt x="1110" y="1"/>
                    <a:pt x="1107" y="1"/>
                  </a:cubicBezTo>
                  <a:cubicBezTo>
                    <a:pt x="498" y="7"/>
                    <a:pt x="0" y="509"/>
                    <a:pt x="6" y="1120"/>
                  </a:cubicBezTo>
                  <a:lnTo>
                    <a:pt x="133" y="18104"/>
                  </a:lnTo>
                  <a:cubicBezTo>
                    <a:pt x="137" y="18712"/>
                    <a:pt x="635" y="19206"/>
                    <a:pt x="1240" y="19206"/>
                  </a:cubicBezTo>
                  <a:cubicBezTo>
                    <a:pt x="1243" y="19206"/>
                    <a:pt x="1247" y="19206"/>
                    <a:pt x="1250" y="19206"/>
                  </a:cubicBezTo>
                  <a:cubicBezTo>
                    <a:pt x="1860" y="19201"/>
                    <a:pt x="2355" y="18698"/>
                    <a:pt x="2352" y="18088"/>
                  </a:cubicBezTo>
                  <a:lnTo>
                    <a:pt x="2224" y="1102"/>
                  </a:lnTo>
                  <a:cubicBezTo>
                    <a:pt x="2219" y="496"/>
                    <a:pt x="1721" y="1"/>
                    <a:pt x="1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8"/>
            <p:cNvSpPr/>
            <p:nvPr/>
          </p:nvSpPr>
          <p:spPr>
            <a:xfrm>
              <a:off x="6929863" y="3303225"/>
              <a:ext cx="58925" cy="480125"/>
            </a:xfrm>
            <a:custGeom>
              <a:avLst/>
              <a:gdLst/>
              <a:ahLst/>
              <a:cxnLst/>
              <a:rect l="l" t="t" r="r" b="b"/>
              <a:pathLst>
                <a:path w="2357" h="19205" extrusionOk="0">
                  <a:moveTo>
                    <a:pt x="1116" y="0"/>
                  </a:moveTo>
                  <a:cubicBezTo>
                    <a:pt x="1113" y="0"/>
                    <a:pt x="1110" y="0"/>
                    <a:pt x="1108" y="0"/>
                  </a:cubicBezTo>
                  <a:cubicBezTo>
                    <a:pt x="497" y="5"/>
                    <a:pt x="1" y="508"/>
                    <a:pt x="6" y="1117"/>
                  </a:cubicBezTo>
                  <a:lnTo>
                    <a:pt x="132" y="18103"/>
                  </a:lnTo>
                  <a:cubicBezTo>
                    <a:pt x="138" y="18711"/>
                    <a:pt x="637" y="19205"/>
                    <a:pt x="1246" y="19205"/>
                  </a:cubicBezTo>
                  <a:cubicBezTo>
                    <a:pt x="1247" y="19205"/>
                    <a:pt x="1249" y="19205"/>
                    <a:pt x="1251" y="19205"/>
                  </a:cubicBezTo>
                  <a:cubicBezTo>
                    <a:pt x="1860" y="19199"/>
                    <a:pt x="2357" y="18697"/>
                    <a:pt x="2352" y="18086"/>
                  </a:cubicBezTo>
                  <a:lnTo>
                    <a:pt x="2225" y="1102"/>
                  </a:lnTo>
                  <a:cubicBezTo>
                    <a:pt x="2219" y="494"/>
                    <a:pt x="1722" y="0"/>
                    <a:pt x="11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8"/>
            <p:cNvSpPr/>
            <p:nvPr/>
          </p:nvSpPr>
          <p:spPr>
            <a:xfrm>
              <a:off x="6756588" y="3123675"/>
              <a:ext cx="58900" cy="480150"/>
            </a:xfrm>
            <a:custGeom>
              <a:avLst/>
              <a:gdLst/>
              <a:ahLst/>
              <a:cxnLst/>
              <a:rect l="l" t="t" r="r" b="b"/>
              <a:pathLst>
                <a:path w="2356" h="19206" extrusionOk="0">
                  <a:moveTo>
                    <a:pt x="1118" y="1"/>
                  </a:moveTo>
                  <a:cubicBezTo>
                    <a:pt x="1115" y="1"/>
                    <a:pt x="1111" y="1"/>
                    <a:pt x="1108" y="1"/>
                  </a:cubicBezTo>
                  <a:cubicBezTo>
                    <a:pt x="497" y="5"/>
                    <a:pt x="1" y="509"/>
                    <a:pt x="6" y="1118"/>
                  </a:cubicBezTo>
                  <a:lnTo>
                    <a:pt x="132" y="18104"/>
                  </a:lnTo>
                  <a:cubicBezTo>
                    <a:pt x="138" y="18711"/>
                    <a:pt x="636" y="19206"/>
                    <a:pt x="1243" y="19206"/>
                  </a:cubicBezTo>
                  <a:cubicBezTo>
                    <a:pt x="1246" y="19206"/>
                    <a:pt x="1248" y="19206"/>
                    <a:pt x="1251" y="19206"/>
                  </a:cubicBezTo>
                  <a:cubicBezTo>
                    <a:pt x="1860" y="19200"/>
                    <a:pt x="2355" y="18698"/>
                    <a:pt x="2353" y="18087"/>
                  </a:cubicBezTo>
                  <a:lnTo>
                    <a:pt x="2225" y="1103"/>
                  </a:lnTo>
                  <a:cubicBezTo>
                    <a:pt x="2220" y="495"/>
                    <a:pt x="1723" y="1"/>
                    <a:pt x="1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8"/>
            <p:cNvSpPr/>
            <p:nvPr/>
          </p:nvSpPr>
          <p:spPr>
            <a:xfrm>
              <a:off x="6906838" y="3509750"/>
              <a:ext cx="223100" cy="595575"/>
            </a:xfrm>
            <a:custGeom>
              <a:avLst/>
              <a:gdLst/>
              <a:ahLst/>
              <a:cxnLst/>
              <a:rect l="l" t="t" r="r" b="b"/>
              <a:pathLst>
                <a:path w="8924" h="23823" extrusionOk="0">
                  <a:moveTo>
                    <a:pt x="8924" y="1"/>
                  </a:moveTo>
                  <a:lnTo>
                    <a:pt x="8924" y="1"/>
                  </a:lnTo>
                  <a:cubicBezTo>
                    <a:pt x="5941" y="1061"/>
                    <a:pt x="6087" y="4840"/>
                    <a:pt x="5299" y="7607"/>
                  </a:cubicBezTo>
                  <a:cubicBezTo>
                    <a:pt x="4845" y="9202"/>
                    <a:pt x="3410" y="13717"/>
                    <a:pt x="1715" y="13717"/>
                  </a:cubicBezTo>
                  <a:cubicBezTo>
                    <a:pt x="1221" y="13717"/>
                    <a:pt x="705" y="13334"/>
                    <a:pt x="185" y="12385"/>
                  </a:cubicBezTo>
                  <a:lnTo>
                    <a:pt x="0" y="23823"/>
                  </a:lnTo>
                  <a:cubicBezTo>
                    <a:pt x="3803" y="23505"/>
                    <a:pt x="5195" y="17626"/>
                    <a:pt x="5886" y="14373"/>
                  </a:cubicBezTo>
                  <a:cubicBezTo>
                    <a:pt x="6887" y="9654"/>
                    <a:pt x="8206" y="4819"/>
                    <a:pt x="89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8"/>
            <p:cNvSpPr/>
            <p:nvPr/>
          </p:nvSpPr>
          <p:spPr>
            <a:xfrm>
              <a:off x="6747688" y="3669775"/>
              <a:ext cx="185600" cy="234225"/>
            </a:xfrm>
            <a:custGeom>
              <a:avLst/>
              <a:gdLst/>
              <a:ahLst/>
              <a:cxnLst/>
              <a:rect l="l" t="t" r="r" b="b"/>
              <a:pathLst>
                <a:path w="7424" h="9369" extrusionOk="0">
                  <a:moveTo>
                    <a:pt x="3954" y="0"/>
                  </a:moveTo>
                  <a:cubicBezTo>
                    <a:pt x="2326" y="0"/>
                    <a:pt x="553" y="680"/>
                    <a:pt x="1" y="1987"/>
                  </a:cubicBezTo>
                  <a:lnTo>
                    <a:pt x="5" y="2486"/>
                  </a:lnTo>
                  <a:cubicBezTo>
                    <a:pt x="2248" y="4264"/>
                    <a:pt x="3089" y="6633"/>
                    <a:pt x="3547" y="9368"/>
                  </a:cubicBezTo>
                  <a:cubicBezTo>
                    <a:pt x="3369" y="6946"/>
                    <a:pt x="4597" y="3596"/>
                    <a:pt x="6951" y="2642"/>
                  </a:cubicBezTo>
                  <a:cubicBezTo>
                    <a:pt x="7423" y="856"/>
                    <a:pt x="5781" y="0"/>
                    <a:pt x="39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8"/>
            <p:cNvSpPr/>
            <p:nvPr/>
          </p:nvSpPr>
          <p:spPr>
            <a:xfrm>
              <a:off x="6505688" y="4325575"/>
              <a:ext cx="268950" cy="748475"/>
            </a:xfrm>
            <a:custGeom>
              <a:avLst/>
              <a:gdLst/>
              <a:ahLst/>
              <a:cxnLst/>
              <a:rect l="l" t="t" r="r" b="b"/>
              <a:pathLst>
                <a:path w="10758" h="29939" extrusionOk="0">
                  <a:moveTo>
                    <a:pt x="9635" y="1"/>
                  </a:moveTo>
                  <a:cubicBezTo>
                    <a:pt x="8785" y="1045"/>
                    <a:pt x="7633" y="1937"/>
                    <a:pt x="6784" y="2853"/>
                  </a:cubicBezTo>
                  <a:cubicBezTo>
                    <a:pt x="303" y="9833"/>
                    <a:pt x="0" y="19384"/>
                    <a:pt x="1838" y="28238"/>
                  </a:cubicBezTo>
                  <a:cubicBezTo>
                    <a:pt x="2043" y="29228"/>
                    <a:pt x="2918" y="29938"/>
                    <a:pt x="3928" y="29938"/>
                  </a:cubicBezTo>
                  <a:lnTo>
                    <a:pt x="8483" y="29938"/>
                  </a:lnTo>
                  <a:cubicBezTo>
                    <a:pt x="9656" y="29938"/>
                    <a:pt x="10609" y="28991"/>
                    <a:pt x="10615" y="27818"/>
                  </a:cubicBezTo>
                  <a:cubicBezTo>
                    <a:pt x="10643" y="22553"/>
                    <a:pt x="10718" y="8790"/>
                    <a:pt x="10758" y="1597"/>
                  </a:cubicBezTo>
                  <a:cubicBezTo>
                    <a:pt x="10346" y="1096"/>
                    <a:pt x="9971" y="564"/>
                    <a:pt x="96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8"/>
            <p:cNvSpPr/>
            <p:nvPr/>
          </p:nvSpPr>
          <p:spPr>
            <a:xfrm>
              <a:off x="6515438" y="4366125"/>
              <a:ext cx="219375" cy="610225"/>
            </a:xfrm>
            <a:custGeom>
              <a:avLst/>
              <a:gdLst/>
              <a:ahLst/>
              <a:cxnLst/>
              <a:rect l="l" t="t" r="r" b="b"/>
              <a:pathLst>
                <a:path w="8775" h="24409" extrusionOk="0">
                  <a:moveTo>
                    <a:pt x="7857" y="1"/>
                  </a:moveTo>
                  <a:cubicBezTo>
                    <a:pt x="7163" y="852"/>
                    <a:pt x="6226" y="1579"/>
                    <a:pt x="5533" y="2325"/>
                  </a:cubicBezTo>
                  <a:cubicBezTo>
                    <a:pt x="248" y="8016"/>
                    <a:pt x="1" y="15804"/>
                    <a:pt x="1500" y="23024"/>
                  </a:cubicBezTo>
                  <a:cubicBezTo>
                    <a:pt x="1667" y="23829"/>
                    <a:pt x="2380" y="24408"/>
                    <a:pt x="3204" y="24408"/>
                  </a:cubicBezTo>
                  <a:lnTo>
                    <a:pt x="6917" y="24408"/>
                  </a:lnTo>
                  <a:cubicBezTo>
                    <a:pt x="7874" y="24408"/>
                    <a:pt x="8651" y="23637"/>
                    <a:pt x="8655" y="22682"/>
                  </a:cubicBezTo>
                  <a:cubicBezTo>
                    <a:pt x="8680" y="18387"/>
                    <a:pt x="8741" y="7165"/>
                    <a:pt x="8774" y="1300"/>
                  </a:cubicBezTo>
                  <a:cubicBezTo>
                    <a:pt x="8438" y="892"/>
                    <a:pt x="8130" y="460"/>
                    <a:pt x="78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8"/>
            <p:cNvSpPr/>
            <p:nvPr/>
          </p:nvSpPr>
          <p:spPr>
            <a:xfrm>
              <a:off x="6892288" y="4372700"/>
              <a:ext cx="219950" cy="580550"/>
            </a:xfrm>
            <a:custGeom>
              <a:avLst/>
              <a:gdLst/>
              <a:ahLst/>
              <a:cxnLst/>
              <a:rect l="l" t="t" r="r" b="b"/>
              <a:pathLst>
                <a:path w="8798" h="23222" extrusionOk="0">
                  <a:moveTo>
                    <a:pt x="1250" y="1"/>
                  </a:moveTo>
                  <a:cubicBezTo>
                    <a:pt x="1222" y="1"/>
                    <a:pt x="1195" y="2"/>
                    <a:pt x="1167" y="4"/>
                  </a:cubicBezTo>
                  <a:cubicBezTo>
                    <a:pt x="431" y="57"/>
                    <a:pt x="336" y="311"/>
                    <a:pt x="183" y="2360"/>
                  </a:cubicBezTo>
                  <a:cubicBezTo>
                    <a:pt x="0" y="4799"/>
                    <a:pt x="137" y="8723"/>
                    <a:pt x="183" y="11156"/>
                  </a:cubicBezTo>
                  <a:cubicBezTo>
                    <a:pt x="255" y="14911"/>
                    <a:pt x="315" y="17737"/>
                    <a:pt x="333" y="21493"/>
                  </a:cubicBezTo>
                  <a:cubicBezTo>
                    <a:pt x="339" y="22450"/>
                    <a:pt x="1116" y="23221"/>
                    <a:pt x="2072" y="23221"/>
                  </a:cubicBezTo>
                  <a:lnTo>
                    <a:pt x="5787" y="23221"/>
                  </a:lnTo>
                  <a:cubicBezTo>
                    <a:pt x="6611" y="23221"/>
                    <a:pt x="7322" y="22643"/>
                    <a:pt x="7490" y="21835"/>
                  </a:cubicBezTo>
                  <a:cubicBezTo>
                    <a:pt x="8558" y="16691"/>
                    <a:pt x="8798" y="11079"/>
                    <a:pt x="6699" y="6151"/>
                  </a:cubicBezTo>
                  <a:cubicBezTo>
                    <a:pt x="5948" y="4385"/>
                    <a:pt x="3078" y="1"/>
                    <a:pt x="1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8"/>
            <p:cNvSpPr/>
            <p:nvPr/>
          </p:nvSpPr>
          <p:spPr>
            <a:xfrm>
              <a:off x="6988163" y="4495250"/>
              <a:ext cx="124200" cy="393575"/>
            </a:xfrm>
            <a:custGeom>
              <a:avLst/>
              <a:gdLst/>
              <a:ahLst/>
              <a:cxnLst/>
              <a:rect l="l" t="t" r="r" b="b"/>
              <a:pathLst>
                <a:path w="4968" h="15743" extrusionOk="0">
                  <a:moveTo>
                    <a:pt x="707" y="1"/>
                  </a:moveTo>
                  <a:cubicBezTo>
                    <a:pt x="691" y="1"/>
                    <a:pt x="675" y="1"/>
                    <a:pt x="660" y="3"/>
                  </a:cubicBezTo>
                  <a:cubicBezTo>
                    <a:pt x="244" y="41"/>
                    <a:pt x="192" y="213"/>
                    <a:pt x="103" y="1601"/>
                  </a:cubicBezTo>
                  <a:cubicBezTo>
                    <a:pt x="0" y="3254"/>
                    <a:pt x="78" y="5914"/>
                    <a:pt x="103" y="7563"/>
                  </a:cubicBezTo>
                  <a:cubicBezTo>
                    <a:pt x="145" y="10109"/>
                    <a:pt x="179" y="12025"/>
                    <a:pt x="189" y="14571"/>
                  </a:cubicBezTo>
                  <a:cubicBezTo>
                    <a:pt x="194" y="15221"/>
                    <a:pt x="631" y="15743"/>
                    <a:pt x="1172" y="15743"/>
                  </a:cubicBezTo>
                  <a:lnTo>
                    <a:pt x="3268" y="15743"/>
                  </a:lnTo>
                  <a:cubicBezTo>
                    <a:pt x="3733" y="15743"/>
                    <a:pt x="4135" y="15351"/>
                    <a:pt x="4229" y="14804"/>
                  </a:cubicBezTo>
                  <a:cubicBezTo>
                    <a:pt x="4834" y="11315"/>
                    <a:pt x="4967" y="7512"/>
                    <a:pt x="3784" y="4171"/>
                  </a:cubicBezTo>
                  <a:cubicBezTo>
                    <a:pt x="3360" y="2974"/>
                    <a:pt x="1739" y="1"/>
                    <a:pt x="7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8"/>
            <p:cNvSpPr/>
            <p:nvPr/>
          </p:nvSpPr>
          <p:spPr>
            <a:xfrm>
              <a:off x="6814788" y="4120300"/>
              <a:ext cx="20750" cy="883125"/>
            </a:xfrm>
            <a:custGeom>
              <a:avLst/>
              <a:gdLst/>
              <a:ahLst/>
              <a:cxnLst/>
              <a:rect l="l" t="t" r="r" b="b"/>
              <a:pathLst>
                <a:path w="830" h="35325" extrusionOk="0">
                  <a:moveTo>
                    <a:pt x="415" y="0"/>
                  </a:moveTo>
                  <a:cubicBezTo>
                    <a:pt x="186" y="0"/>
                    <a:pt x="0" y="186"/>
                    <a:pt x="0" y="415"/>
                  </a:cubicBezTo>
                  <a:lnTo>
                    <a:pt x="0" y="34908"/>
                  </a:lnTo>
                  <a:cubicBezTo>
                    <a:pt x="0" y="35138"/>
                    <a:pt x="186" y="35324"/>
                    <a:pt x="415" y="35324"/>
                  </a:cubicBezTo>
                  <a:cubicBezTo>
                    <a:pt x="644" y="35324"/>
                    <a:pt x="830" y="35138"/>
                    <a:pt x="830" y="34908"/>
                  </a:cubicBezTo>
                  <a:lnTo>
                    <a:pt x="830" y="415"/>
                  </a:lnTo>
                  <a:cubicBezTo>
                    <a:pt x="830" y="186"/>
                    <a:pt x="644" y="0"/>
                    <a:pt x="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8"/>
            <p:cNvSpPr/>
            <p:nvPr/>
          </p:nvSpPr>
          <p:spPr>
            <a:xfrm>
              <a:off x="6740563" y="4975650"/>
              <a:ext cx="167875" cy="167850"/>
            </a:xfrm>
            <a:custGeom>
              <a:avLst/>
              <a:gdLst/>
              <a:ahLst/>
              <a:cxnLst/>
              <a:rect l="l" t="t" r="r" b="b"/>
              <a:pathLst>
                <a:path w="6715" h="6714" extrusionOk="0">
                  <a:moveTo>
                    <a:pt x="3358" y="0"/>
                  </a:moveTo>
                  <a:cubicBezTo>
                    <a:pt x="1513" y="0"/>
                    <a:pt x="1" y="1512"/>
                    <a:pt x="1" y="3358"/>
                  </a:cubicBezTo>
                  <a:cubicBezTo>
                    <a:pt x="1" y="5203"/>
                    <a:pt x="1513" y="6714"/>
                    <a:pt x="3358" y="6714"/>
                  </a:cubicBezTo>
                  <a:cubicBezTo>
                    <a:pt x="5204" y="6714"/>
                    <a:pt x="6714" y="5203"/>
                    <a:pt x="6714" y="3358"/>
                  </a:cubicBezTo>
                  <a:cubicBezTo>
                    <a:pt x="6714" y="1512"/>
                    <a:pt x="5204" y="0"/>
                    <a:pt x="3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8"/>
            <p:cNvSpPr/>
            <p:nvPr/>
          </p:nvSpPr>
          <p:spPr>
            <a:xfrm>
              <a:off x="6520438" y="4328650"/>
              <a:ext cx="231925" cy="450350"/>
            </a:xfrm>
            <a:custGeom>
              <a:avLst/>
              <a:gdLst/>
              <a:ahLst/>
              <a:cxnLst/>
              <a:rect l="l" t="t" r="r" b="b"/>
              <a:pathLst>
                <a:path w="9277" h="18014" extrusionOk="0">
                  <a:moveTo>
                    <a:pt x="8807" y="1"/>
                  </a:moveTo>
                  <a:cubicBezTo>
                    <a:pt x="8683" y="1"/>
                    <a:pt x="8561" y="57"/>
                    <a:pt x="8480" y="164"/>
                  </a:cubicBezTo>
                  <a:cubicBezTo>
                    <a:pt x="7724" y="1151"/>
                    <a:pt x="7444" y="3660"/>
                    <a:pt x="7118" y="6567"/>
                  </a:cubicBezTo>
                  <a:cubicBezTo>
                    <a:pt x="6649" y="10770"/>
                    <a:pt x="6064" y="15998"/>
                    <a:pt x="3876" y="17009"/>
                  </a:cubicBezTo>
                  <a:cubicBezTo>
                    <a:pt x="3629" y="17124"/>
                    <a:pt x="3358" y="17181"/>
                    <a:pt x="3066" y="17181"/>
                  </a:cubicBezTo>
                  <a:cubicBezTo>
                    <a:pt x="2392" y="17181"/>
                    <a:pt x="1601" y="16878"/>
                    <a:pt x="705" y="16274"/>
                  </a:cubicBezTo>
                  <a:cubicBezTo>
                    <a:pt x="634" y="16226"/>
                    <a:pt x="553" y="16204"/>
                    <a:pt x="474" y="16204"/>
                  </a:cubicBezTo>
                  <a:cubicBezTo>
                    <a:pt x="340" y="16204"/>
                    <a:pt x="208" y="16269"/>
                    <a:pt x="128" y="16387"/>
                  </a:cubicBezTo>
                  <a:cubicBezTo>
                    <a:pt x="1" y="16579"/>
                    <a:pt x="51" y="16836"/>
                    <a:pt x="241" y="16964"/>
                  </a:cubicBezTo>
                  <a:cubicBezTo>
                    <a:pt x="1278" y="17662"/>
                    <a:pt x="2224" y="18014"/>
                    <a:pt x="3067" y="18014"/>
                  </a:cubicBezTo>
                  <a:cubicBezTo>
                    <a:pt x="3477" y="18014"/>
                    <a:pt x="3863" y="17929"/>
                    <a:pt x="4225" y="17762"/>
                  </a:cubicBezTo>
                  <a:cubicBezTo>
                    <a:pt x="6836" y="16553"/>
                    <a:pt x="7424" y="11299"/>
                    <a:pt x="7943" y="6660"/>
                  </a:cubicBezTo>
                  <a:cubicBezTo>
                    <a:pt x="8241" y="3992"/>
                    <a:pt x="8523" y="1473"/>
                    <a:pt x="9138" y="667"/>
                  </a:cubicBezTo>
                  <a:cubicBezTo>
                    <a:pt x="9277" y="486"/>
                    <a:pt x="9242" y="227"/>
                    <a:pt x="9060" y="86"/>
                  </a:cubicBezTo>
                  <a:cubicBezTo>
                    <a:pt x="8985" y="29"/>
                    <a:pt x="8895" y="1"/>
                    <a:pt x="88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8"/>
            <p:cNvSpPr/>
            <p:nvPr/>
          </p:nvSpPr>
          <p:spPr>
            <a:xfrm>
              <a:off x="6601713" y="4721000"/>
              <a:ext cx="57850" cy="57900"/>
            </a:xfrm>
            <a:custGeom>
              <a:avLst/>
              <a:gdLst/>
              <a:ahLst/>
              <a:cxnLst/>
              <a:rect l="l" t="t" r="r" b="b"/>
              <a:pathLst>
                <a:path w="2314" h="2316" extrusionOk="0">
                  <a:moveTo>
                    <a:pt x="1156" y="1"/>
                  </a:moveTo>
                  <a:cubicBezTo>
                    <a:pt x="519" y="1"/>
                    <a:pt x="0" y="522"/>
                    <a:pt x="0" y="1158"/>
                  </a:cubicBezTo>
                  <a:cubicBezTo>
                    <a:pt x="0" y="1795"/>
                    <a:pt x="519" y="2315"/>
                    <a:pt x="1156" y="2315"/>
                  </a:cubicBezTo>
                  <a:cubicBezTo>
                    <a:pt x="1793" y="2315"/>
                    <a:pt x="2313" y="1793"/>
                    <a:pt x="2313" y="1158"/>
                  </a:cubicBezTo>
                  <a:cubicBezTo>
                    <a:pt x="2313" y="522"/>
                    <a:pt x="1793" y="1"/>
                    <a:pt x="1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8"/>
            <p:cNvSpPr/>
            <p:nvPr/>
          </p:nvSpPr>
          <p:spPr>
            <a:xfrm>
              <a:off x="6676913" y="4483725"/>
              <a:ext cx="57900" cy="57875"/>
            </a:xfrm>
            <a:custGeom>
              <a:avLst/>
              <a:gdLst/>
              <a:ahLst/>
              <a:cxnLst/>
              <a:rect l="l" t="t" r="r" b="b"/>
              <a:pathLst>
                <a:path w="2316" h="2315" extrusionOk="0">
                  <a:moveTo>
                    <a:pt x="1158" y="0"/>
                  </a:moveTo>
                  <a:cubicBezTo>
                    <a:pt x="521" y="0"/>
                    <a:pt x="1" y="521"/>
                    <a:pt x="1" y="1158"/>
                  </a:cubicBezTo>
                  <a:cubicBezTo>
                    <a:pt x="1" y="1794"/>
                    <a:pt x="521" y="2315"/>
                    <a:pt x="1158" y="2315"/>
                  </a:cubicBezTo>
                  <a:cubicBezTo>
                    <a:pt x="1794" y="2315"/>
                    <a:pt x="2315" y="1794"/>
                    <a:pt x="2315" y="1158"/>
                  </a:cubicBezTo>
                  <a:cubicBezTo>
                    <a:pt x="2315" y="521"/>
                    <a:pt x="1794" y="0"/>
                    <a:pt x="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8"/>
            <p:cNvSpPr/>
            <p:nvPr/>
          </p:nvSpPr>
          <p:spPr>
            <a:xfrm>
              <a:off x="6695088" y="4091975"/>
              <a:ext cx="316850" cy="737175"/>
            </a:xfrm>
            <a:custGeom>
              <a:avLst/>
              <a:gdLst/>
              <a:ahLst/>
              <a:cxnLst/>
              <a:rect l="l" t="t" r="r" b="b"/>
              <a:pathLst>
                <a:path w="12674" h="29487" extrusionOk="0">
                  <a:moveTo>
                    <a:pt x="5525" y="1"/>
                  </a:moveTo>
                  <a:cubicBezTo>
                    <a:pt x="5467" y="1"/>
                    <a:pt x="5408" y="9"/>
                    <a:pt x="5349" y="26"/>
                  </a:cubicBezTo>
                  <a:cubicBezTo>
                    <a:pt x="3126" y="684"/>
                    <a:pt x="1375" y="2479"/>
                    <a:pt x="667" y="4830"/>
                  </a:cubicBezTo>
                  <a:cubicBezTo>
                    <a:pt x="0" y="7034"/>
                    <a:pt x="418" y="9327"/>
                    <a:pt x="1784" y="10958"/>
                  </a:cubicBezTo>
                  <a:cubicBezTo>
                    <a:pt x="2833" y="12210"/>
                    <a:pt x="4179" y="13111"/>
                    <a:pt x="5481" y="13984"/>
                  </a:cubicBezTo>
                  <a:cubicBezTo>
                    <a:pt x="7237" y="15161"/>
                    <a:pt x="8897" y="16273"/>
                    <a:pt x="9831" y="18164"/>
                  </a:cubicBezTo>
                  <a:cubicBezTo>
                    <a:pt x="11154" y="20840"/>
                    <a:pt x="9781" y="22155"/>
                    <a:pt x="8043" y="23820"/>
                  </a:cubicBezTo>
                  <a:cubicBezTo>
                    <a:pt x="6689" y="25116"/>
                    <a:pt x="5157" y="26584"/>
                    <a:pt x="5134" y="28858"/>
                  </a:cubicBezTo>
                  <a:cubicBezTo>
                    <a:pt x="5130" y="29202"/>
                    <a:pt x="5406" y="29483"/>
                    <a:pt x="5750" y="29486"/>
                  </a:cubicBezTo>
                  <a:lnTo>
                    <a:pt x="5757" y="29486"/>
                  </a:lnTo>
                  <a:cubicBezTo>
                    <a:pt x="6096" y="29486"/>
                    <a:pt x="6373" y="29213"/>
                    <a:pt x="6379" y="28871"/>
                  </a:cubicBezTo>
                  <a:cubicBezTo>
                    <a:pt x="6395" y="27119"/>
                    <a:pt x="7613" y="25953"/>
                    <a:pt x="8904" y="24717"/>
                  </a:cubicBezTo>
                  <a:cubicBezTo>
                    <a:pt x="10671" y="23026"/>
                    <a:pt x="12673" y="21108"/>
                    <a:pt x="10945" y="17613"/>
                  </a:cubicBezTo>
                  <a:cubicBezTo>
                    <a:pt x="9864" y="15424"/>
                    <a:pt x="7985" y="14167"/>
                    <a:pt x="6172" y="12951"/>
                  </a:cubicBezTo>
                  <a:cubicBezTo>
                    <a:pt x="4885" y="12090"/>
                    <a:pt x="3671" y="11276"/>
                    <a:pt x="2738" y="10160"/>
                  </a:cubicBezTo>
                  <a:cubicBezTo>
                    <a:pt x="1641" y="8851"/>
                    <a:pt x="1312" y="6993"/>
                    <a:pt x="1856" y="5189"/>
                  </a:cubicBezTo>
                  <a:cubicBezTo>
                    <a:pt x="2442" y="3242"/>
                    <a:pt x="3880" y="1757"/>
                    <a:pt x="5701" y="1219"/>
                  </a:cubicBezTo>
                  <a:cubicBezTo>
                    <a:pt x="6030" y="1120"/>
                    <a:pt x="6217" y="776"/>
                    <a:pt x="6121" y="447"/>
                  </a:cubicBezTo>
                  <a:cubicBezTo>
                    <a:pt x="6040" y="176"/>
                    <a:pt x="5794" y="1"/>
                    <a:pt x="5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8"/>
            <p:cNvSpPr/>
            <p:nvPr/>
          </p:nvSpPr>
          <p:spPr>
            <a:xfrm>
              <a:off x="6763713" y="4003350"/>
              <a:ext cx="133125" cy="133175"/>
            </a:xfrm>
            <a:custGeom>
              <a:avLst/>
              <a:gdLst/>
              <a:ahLst/>
              <a:cxnLst/>
              <a:rect l="l" t="t" r="r" b="b"/>
              <a:pathLst>
                <a:path w="5325" h="5327" extrusionOk="0">
                  <a:moveTo>
                    <a:pt x="2663" y="1"/>
                  </a:moveTo>
                  <a:cubicBezTo>
                    <a:pt x="1198" y="1"/>
                    <a:pt x="0" y="1199"/>
                    <a:pt x="0" y="2663"/>
                  </a:cubicBezTo>
                  <a:cubicBezTo>
                    <a:pt x="0" y="4128"/>
                    <a:pt x="1198" y="5326"/>
                    <a:pt x="2663" y="5326"/>
                  </a:cubicBezTo>
                  <a:cubicBezTo>
                    <a:pt x="4127" y="5326"/>
                    <a:pt x="5325" y="4128"/>
                    <a:pt x="5325" y="2663"/>
                  </a:cubicBezTo>
                  <a:cubicBezTo>
                    <a:pt x="5325" y="1199"/>
                    <a:pt x="4127" y="1"/>
                    <a:pt x="26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8"/>
            <p:cNvSpPr/>
            <p:nvPr/>
          </p:nvSpPr>
          <p:spPr>
            <a:xfrm>
              <a:off x="6781088" y="4796225"/>
              <a:ext cx="92650" cy="92650"/>
            </a:xfrm>
            <a:custGeom>
              <a:avLst/>
              <a:gdLst/>
              <a:ahLst/>
              <a:cxnLst/>
              <a:rect l="l" t="t" r="r" b="b"/>
              <a:pathLst>
                <a:path w="3706" h="3706" extrusionOk="0">
                  <a:moveTo>
                    <a:pt x="1853" y="0"/>
                  </a:moveTo>
                  <a:cubicBezTo>
                    <a:pt x="833" y="0"/>
                    <a:pt x="1" y="834"/>
                    <a:pt x="1" y="1853"/>
                  </a:cubicBezTo>
                  <a:cubicBezTo>
                    <a:pt x="1" y="2873"/>
                    <a:pt x="833" y="3705"/>
                    <a:pt x="1853" y="3705"/>
                  </a:cubicBezTo>
                  <a:cubicBezTo>
                    <a:pt x="2870" y="3705"/>
                    <a:pt x="3704" y="2870"/>
                    <a:pt x="3706" y="1853"/>
                  </a:cubicBezTo>
                  <a:cubicBezTo>
                    <a:pt x="3706" y="834"/>
                    <a:pt x="2872" y="0"/>
                    <a:pt x="18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8"/>
            <p:cNvSpPr/>
            <p:nvPr/>
          </p:nvSpPr>
          <p:spPr>
            <a:xfrm>
              <a:off x="6743388" y="3720400"/>
              <a:ext cx="178275" cy="201975"/>
            </a:xfrm>
            <a:custGeom>
              <a:avLst/>
              <a:gdLst/>
              <a:ahLst/>
              <a:cxnLst/>
              <a:rect l="l" t="t" r="r" b="b"/>
              <a:pathLst>
                <a:path w="7131" h="8079" extrusionOk="0">
                  <a:moveTo>
                    <a:pt x="630" y="0"/>
                  </a:moveTo>
                  <a:lnTo>
                    <a:pt x="630" y="0"/>
                  </a:lnTo>
                  <a:cubicBezTo>
                    <a:pt x="527" y="1538"/>
                    <a:pt x="1" y="6147"/>
                    <a:pt x="1047" y="6921"/>
                  </a:cubicBezTo>
                  <a:lnTo>
                    <a:pt x="815" y="8078"/>
                  </a:lnTo>
                  <a:cubicBezTo>
                    <a:pt x="1803" y="5609"/>
                    <a:pt x="4390" y="3216"/>
                    <a:pt x="7030" y="2714"/>
                  </a:cubicBezTo>
                  <a:cubicBezTo>
                    <a:pt x="7131" y="2361"/>
                    <a:pt x="7129" y="1753"/>
                    <a:pt x="7030" y="1399"/>
                  </a:cubicBezTo>
                  <a:cubicBezTo>
                    <a:pt x="6961" y="1401"/>
                    <a:pt x="6891" y="1402"/>
                    <a:pt x="6821" y="1402"/>
                  </a:cubicBezTo>
                  <a:cubicBezTo>
                    <a:pt x="4637" y="1402"/>
                    <a:pt x="2611" y="653"/>
                    <a:pt x="630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8"/>
            <p:cNvSpPr/>
            <p:nvPr/>
          </p:nvSpPr>
          <p:spPr>
            <a:xfrm>
              <a:off x="6909738" y="3936950"/>
              <a:ext cx="66825" cy="51800"/>
            </a:xfrm>
            <a:custGeom>
              <a:avLst/>
              <a:gdLst/>
              <a:ahLst/>
              <a:cxnLst/>
              <a:rect l="l" t="t" r="r" b="b"/>
              <a:pathLst>
                <a:path w="2673" h="2072" extrusionOk="0">
                  <a:moveTo>
                    <a:pt x="1336" y="0"/>
                  </a:moveTo>
                  <a:cubicBezTo>
                    <a:pt x="3" y="2"/>
                    <a:pt x="0" y="2071"/>
                    <a:pt x="1336" y="2071"/>
                  </a:cubicBezTo>
                  <a:cubicBezTo>
                    <a:pt x="2668" y="2071"/>
                    <a:pt x="2672" y="0"/>
                    <a:pt x="13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8"/>
            <p:cNvSpPr/>
            <p:nvPr/>
          </p:nvSpPr>
          <p:spPr>
            <a:xfrm>
              <a:off x="6955413" y="3868875"/>
              <a:ext cx="33350" cy="25925"/>
            </a:xfrm>
            <a:custGeom>
              <a:avLst/>
              <a:gdLst/>
              <a:ahLst/>
              <a:cxnLst/>
              <a:rect l="l" t="t" r="r" b="b"/>
              <a:pathLst>
                <a:path w="1334" h="1037" extrusionOk="0">
                  <a:moveTo>
                    <a:pt x="667" y="1"/>
                  </a:moveTo>
                  <a:cubicBezTo>
                    <a:pt x="0" y="1"/>
                    <a:pt x="0" y="1037"/>
                    <a:pt x="667" y="1037"/>
                  </a:cubicBezTo>
                  <a:cubicBezTo>
                    <a:pt x="1333" y="1037"/>
                    <a:pt x="1333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8"/>
            <p:cNvSpPr/>
            <p:nvPr/>
          </p:nvSpPr>
          <p:spPr>
            <a:xfrm>
              <a:off x="6584963" y="4985875"/>
              <a:ext cx="33425" cy="25875"/>
            </a:xfrm>
            <a:custGeom>
              <a:avLst/>
              <a:gdLst/>
              <a:ahLst/>
              <a:cxnLst/>
              <a:rect l="l" t="t" r="r" b="b"/>
              <a:pathLst>
                <a:path w="1337" h="1035" extrusionOk="0">
                  <a:moveTo>
                    <a:pt x="670" y="0"/>
                  </a:moveTo>
                  <a:cubicBezTo>
                    <a:pt x="2" y="0"/>
                    <a:pt x="1" y="1035"/>
                    <a:pt x="670" y="1035"/>
                  </a:cubicBezTo>
                  <a:cubicBezTo>
                    <a:pt x="1337" y="1035"/>
                    <a:pt x="1337" y="0"/>
                    <a:pt x="6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8"/>
            <p:cNvSpPr/>
            <p:nvPr/>
          </p:nvSpPr>
          <p:spPr>
            <a:xfrm>
              <a:off x="6573388" y="4864300"/>
              <a:ext cx="33425" cy="25925"/>
            </a:xfrm>
            <a:custGeom>
              <a:avLst/>
              <a:gdLst/>
              <a:ahLst/>
              <a:cxnLst/>
              <a:rect l="l" t="t" r="r" b="b"/>
              <a:pathLst>
                <a:path w="1337" h="1037" extrusionOk="0">
                  <a:moveTo>
                    <a:pt x="670" y="1"/>
                  </a:moveTo>
                  <a:cubicBezTo>
                    <a:pt x="3" y="1"/>
                    <a:pt x="0" y="1037"/>
                    <a:pt x="670" y="1037"/>
                  </a:cubicBezTo>
                  <a:cubicBezTo>
                    <a:pt x="1336" y="1037"/>
                    <a:pt x="1336" y="1"/>
                    <a:pt x="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8"/>
            <p:cNvSpPr/>
            <p:nvPr/>
          </p:nvSpPr>
          <p:spPr>
            <a:xfrm>
              <a:off x="6775988" y="5037950"/>
              <a:ext cx="39150" cy="25900"/>
            </a:xfrm>
            <a:custGeom>
              <a:avLst/>
              <a:gdLst/>
              <a:ahLst/>
              <a:cxnLst/>
              <a:rect l="l" t="t" r="r" b="b"/>
              <a:pathLst>
                <a:path w="1566" h="1036" extrusionOk="0">
                  <a:moveTo>
                    <a:pt x="668" y="0"/>
                  </a:moveTo>
                  <a:cubicBezTo>
                    <a:pt x="0" y="0"/>
                    <a:pt x="0" y="1036"/>
                    <a:pt x="668" y="1036"/>
                  </a:cubicBezTo>
                  <a:lnTo>
                    <a:pt x="898" y="1036"/>
                  </a:lnTo>
                  <a:cubicBezTo>
                    <a:pt x="1565" y="1036"/>
                    <a:pt x="1565" y="0"/>
                    <a:pt x="8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8"/>
            <p:cNvSpPr/>
            <p:nvPr/>
          </p:nvSpPr>
          <p:spPr>
            <a:xfrm>
              <a:off x="6804913" y="4013575"/>
              <a:ext cx="33400" cy="25925"/>
            </a:xfrm>
            <a:custGeom>
              <a:avLst/>
              <a:gdLst/>
              <a:ahLst/>
              <a:cxnLst/>
              <a:rect l="l" t="t" r="r" b="b"/>
              <a:pathLst>
                <a:path w="1336" h="1037" extrusionOk="0">
                  <a:moveTo>
                    <a:pt x="666" y="1"/>
                  </a:moveTo>
                  <a:cubicBezTo>
                    <a:pt x="0" y="1"/>
                    <a:pt x="1" y="1036"/>
                    <a:pt x="667" y="1036"/>
                  </a:cubicBezTo>
                  <a:cubicBezTo>
                    <a:pt x="1335" y="1036"/>
                    <a:pt x="1335" y="1"/>
                    <a:pt x="667" y="1"/>
                  </a:cubicBezTo>
                  <a:cubicBezTo>
                    <a:pt x="667" y="1"/>
                    <a:pt x="666" y="1"/>
                    <a:pt x="6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8"/>
            <p:cNvSpPr/>
            <p:nvPr/>
          </p:nvSpPr>
          <p:spPr>
            <a:xfrm>
              <a:off x="6961838" y="4776125"/>
              <a:ext cx="66800" cy="51800"/>
            </a:xfrm>
            <a:custGeom>
              <a:avLst/>
              <a:gdLst/>
              <a:ahLst/>
              <a:cxnLst/>
              <a:rect l="l" t="t" r="r" b="b"/>
              <a:pathLst>
                <a:path w="2672" h="2072" extrusionOk="0">
                  <a:moveTo>
                    <a:pt x="1335" y="0"/>
                  </a:moveTo>
                  <a:cubicBezTo>
                    <a:pt x="3" y="0"/>
                    <a:pt x="1" y="2072"/>
                    <a:pt x="1335" y="2072"/>
                  </a:cubicBezTo>
                  <a:cubicBezTo>
                    <a:pt x="2668" y="2072"/>
                    <a:pt x="2671" y="0"/>
                    <a:pt x="1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8"/>
            <p:cNvSpPr/>
            <p:nvPr/>
          </p:nvSpPr>
          <p:spPr>
            <a:xfrm>
              <a:off x="7013238" y="4690675"/>
              <a:ext cx="33425" cy="25875"/>
            </a:xfrm>
            <a:custGeom>
              <a:avLst/>
              <a:gdLst/>
              <a:ahLst/>
              <a:cxnLst/>
              <a:rect l="l" t="t" r="r" b="b"/>
              <a:pathLst>
                <a:path w="1337" h="1035" extrusionOk="0">
                  <a:moveTo>
                    <a:pt x="670" y="1"/>
                  </a:moveTo>
                  <a:cubicBezTo>
                    <a:pt x="2" y="1"/>
                    <a:pt x="0" y="1035"/>
                    <a:pt x="670" y="1035"/>
                  </a:cubicBezTo>
                  <a:cubicBezTo>
                    <a:pt x="1336" y="1035"/>
                    <a:pt x="1336" y="1"/>
                    <a:pt x="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1" name="Google Shape;1221;p28"/>
          <p:cNvGrpSpPr/>
          <p:nvPr/>
        </p:nvGrpSpPr>
        <p:grpSpPr>
          <a:xfrm>
            <a:off x="821200" y="2952525"/>
            <a:ext cx="1283225" cy="1233550"/>
            <a:chOff x="1415300" y="3922225"/>
            <a:chExt cx="1283225" cy="1233550"/>
          </a:xfrm>
        </p:grpSpPr>
        <p:sp>
          <p:nvSpPr>
            <p:cNvPr id="1222" name="Google Shape;1222;p28"/>
            <p:cNvSpPr/>
            <p:nvPr/>
          </p:nvSpPr>
          <p:spPr>
            <a:xfrm>
              <a:off x="1507100" y="4306500"/>
              <a:ext cx="691275" cy="691275"/>
            </a:xfrm>
            <a:custGeom>
              <a:avLst/>
              <a:gdLst/>
              <a:ahLst/>
              <a:cxnLst/>
              <a:rect l="l" t="t" r="r" b="b"/>
              <a:pathLst>
                <a:path w="27651" h="27651" extrusionOk="0">
                  <a:moveTo>
                    <a:pt x="13824" y="10480"/>
                  </a:moveTo>
                  <a:cubicBezTo>
                    <a:pt x="15275" y="10480"/>
                    <a:pt x="16612" y="11432"/>
                    <a:pt x="17036" y="12896"/>
                  </a:cubicBezTo>
                  <a:cubicBezTo>
                    <a:pt x="17549" y="14670"/>
                    <a:pt x="16528" y="16525"/>
                    <a:pt x="14752" y="17039"/>
                  </a:cubicBezTo>
                  <a:cubicBezTo>
                    <a:pt x="14442" y="17129"/>
                    <a:pt x="14130" y="17172"/>
                    <a:pt x="13822" y="17172"/>
                  </a:cubicBezTo>
                  <a:cubicBezTo>
                    <a:pt x="12373" y="17172"/>
                    <a:pt x="11036" y="16219"/>
                    <a:pt x="10611" y="14755"/>
                  </a:cubicBezTo>
                  <a:cubicBezTo>
                    <a:pt x="10098" y="12981"/>
                    <a:pt x="11119" y="11126"/>
                    <a:pt x="12893" y="10612"/>
                  </a:cubicBezTo>
                  <a:cubicBezTo>
                    <a:pt x="13203" y="10522"/>
                    <a:pt x="13516" y="10480"/>
                    <a:pt x="13824" y="10480"/>
                  </a:cubicBezTo>
                  <a:close/>
                  <a:moveTo>
                    <a:pt x="11921" y="0"/>
                  </a:moveTo>
                  <a:lnTo>
                    <a:pt x="8052" y="1119"/>
                  </a:lnTo>
                  <a:lnTo>
                    <a:pt x="9063" y="4613"/>
                  </a:lnTo>
                  <a:cubicBezTo>
                    <a:pt x="7824" y="5252"/>
                    <a:pt x="6752" y="6120"/>
                    <a:pt x="5885" y="7150"/>
                  </a:cubicBezTo>
                  <a:lnTo>
                    <a:pt x="2702" y="5396"/>
                  </a:lnTo>
                  <a:lnTo>
                    <a:pt x="759" y="8924"/>
                  </a:lnTo>
                  <a:lnTo>
                    <a:pt x="3943" y="10678"/>
                  </a:lnTo>
                  <a:cubicBezTo>
                    <a:pt x="3532" y="11961"/>
                    <a:pt x="3371" y="13331"/>
                    <a:pt x="3493" y="14720"/>
                  </a:cubicBezTo>
                  <a:lnTo>
                    <a:pt x="0" y="15731"/>
                  </a:lnTo>
                  <a:lnTo>
                    <a:pt x="1120" y="19598"/>
                  </a:lnTo>
                  <a:lnTo>
                    <a:pt x="4613" y="18588"/>
                  </a:lnTo>
                  <a:cubicBezTo>
                    <a:pt x="5252" y="19828"/>
                    <a:pt x="6120" y="20900"/>
                    <a:pt x="7151" y="21766"/>
                  </a:cubicBezTo>
                  <a:lnTo>
                    <a:pt x="5396" y="24948"/>
                  </a:lnTo>
                  <a:lnTo>
                    <a:pt x="8924" y="26892"/>
                  </a:lnTo>
                  <a:lnTo>
                    <a:pt x="10678" y="23709"/>
                  </a:lnTo>
                  <a:cubicBezTo>
                    <a:pt x="11680" y="24030"/>
                    <a:pt x="12736" y="24198"/>
                    <a:pt x="13812" y="24198"/>
                  </a:cubicBezTo>
                  <a:cubicBezTo>
                    <a:pt x="14113" y="24198"/>
                    <a:pt x="14416" y="24185"/>
                    <a:pt x="14720" y="24158"/>
                  </a:cubicBezTo>
                  <a:lnTo>
                    <a:pt x="15731" y="27650"/>
                  </a:lnTo>
                  <a:lnTo>
                    <a:pt x="19598" y="26532"/>
                  </a:lnTo>
                  <a:lnTo>
                    <a:pt x="18588" y="23039"/>
                  </a:lnTo>
                  <a:cubicBezTo>
                    <a:pt x="19828" y="22400"/>
                    <a:pt x="20900" y="21531"/>
                    <a:pt x="21765" y="20499"/>
                  </a:cubicBezTo>
                  <a:lnTo>
                    <a:pt x="24948" y="22254"/>
                  </a:lnTo>
                  <a:lnTo>
                    <a:pt x="26892" y="18726"/>
                  </a:lnTo>
                  <a:lnTo>
                    <a:pt x="23709" y="16971"/>
                  </a:lnTo>
                  <a:cubicBezTo>
                    <a:pt x="24117" y="15692"/>
                    <a:pt x="24279" y="14321"/>
                    <a:pt x="24158" y="12931"/>
                  </a:cubicBezTo>
                  <a:lnTo>
                    <a:pt x="27650" y="11920"/>
                  </a:lnTo>
                  <a:lnTo>
                    <a:pt x="26531" y="8053"/>
                  </a:lnTo>
                  <a:lnTo>
                    <a:pt x="23039" y="9063"/>
                  </a:lnTo>
                  <a:cubicBezTo>
                    <a:pt x="22400" y="7824"/>
                    <a:pt x="21531" y="6751"/>
                    <a:pt x="20500" y="5885"/>
                  </a:cubicBezTo>
                  <a:lnTo>
                    <a:pt x="22255" y="2703"/>
                  </a:lnTo>
                  <a:lnTo>
                    <a:pt x="18728" y="759"/>
                  </a:lnTo>
                  <a:lnTo>
                    <a:pt x="16973" y="3942"/>
                  </a:lnTo>
                  <a:cubicBezTo>
                    <a:pt x="15971" y="3622"/>
                    <a:pt x="14915" y="3453"/>
                    <a:pt x="13838" y="3453"/>
                  </a:cubicBezTo>
                  <a:cubicBezTo>
                    <a:pt x="13537" y="3453"/>
                    <a:pt x="13234" y="3466"/>
                    <a:pt x="12931" y="3493"/>
                  </a:cubicBezTo>
                  <a:lnTo>
                    <a:pt x="119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8"/>
            <p:cNvSpPr/>
            <p:nvPr/>
          </p:nvSpPr>
          <p:spPr>
            <a:xfrm>
              <a:off x="2070675" y="4007975"/>
              <a:ext cx="575750" cy="575750"/>
            </a:xfrm>
            <a:custGeom>
              <a:avLst/>
              <a:gdLst/>
              <a:ahLst/>
              <a:cxnLst/>
              <a:rect l="l" t="t" r="r" b="b"/>
              <a:pathLst>
                <a:path w="23030" h="23030" extrusionOk="0">
                  <a:moveTo>
                    <a:pt x="11512" y="8750"/>
                  </a:moveTo>
                  <a:cubicBezTo>
                    <a:pt x="12420" y="8750"/>
                    <a:pt x="13309" y="9196"/>
                    <a:pt x="13838" y="10015"/>
                  </a:cubicBezTo>
                  <a:cubicBezTo>
                    <a:pt x="14667" y="11299"/>
                    <a:pt x="14299" y="13011"/>
                    <a:pt x="13014" y="13840"/>
                  </a:cubicBezTo>
                  <a:cubicBezTo>
                    <a:pt x="12551" y="14139"/>
                    <a:pt x="12032" y="14282"/>
                    <a:pt x="11518" y="14282"/>
                  </a:cubicBezTo>
                  <a:cubicBezTo>
                    <a:pt x="10611" y="14282"/>
                    <a:pt x="9721" y="13835"/>
                    <a:pt x="9191" y="13016"/>
                  </a:cubicBezTo>
                  <a:cubicBezTo>
                    <a:pt x="8362" y="11734"/>
                    <a:pt x="8730" y="10021"/>
                    <a:pt x="10013" y="9193"/>
                  </a:cubicBezTo>
                  <a:cubicBezTo>
                    <a:pt x="10478" y="8893"/>
                    <a:pt x="10998" y="8750"/>
                    <a:pt x="11512" y="8750"/>
                  </a:cubicBezTo>
                  <a:close/>
                  <a:moveTo>
                    <a:pt x="12290" y="0"/>
                  </a:moveTo>
                  <a:lnTo>
                    <a:pt x="11657" y="2939"/>
                  </a:lnTo>
                  <a:cubicBezTo>
                    <a:pt x="11610" y="2938"/>
                    <a:pt x="11563" y="2938"/>
                    <a:pt x="11517" y="2938"/>
                  </a:cubicBezTo>
                  <a:cubicBezTo>
                    <a:pt x="10450" y="2938"/>
                    <a:pt x="9374" y="3137"/>
                    <a:pt x="8349" y="3545"/>
                  </a:cubicBezTo>
                  <a:lnTo>
                    <a:pt x="6718" y="1020"/>
                  </a:lnTo>
                  <a:lnTo>
                    <a:pt x="3921" y="2827"/>
                  </a:lnTo>
                  <a:lnTo>
                    <a:pt x="5552" y="5352"/>
                  </a:lnTo>
                  <a:cubicBezTo>
                    <a:pt x="4722" y="6154"/>
                    <a:pt x="4079" y="7095"/>
                    <a:pt x="3639" y="8118"/>
                  </a:cubicBezTo>
                  <a:lnTo>
                    <a:pt x="701" y="7485"/>
                  </a:lnTo>
                  <a:lnTo>
                    <a:pt x="1" y="10740"/>
                  </a:lnTo>
                  <a:lnTo>
                    <a:pt x="2940" y="11373"/>
                  </a:lnTo>
                  <a:cubicBezTo>
                    <a:pt x="2921" y="12486"/>
                    <a:pt x="3119" y="13610"/>
                    <a:pt x="3546" y="14680"/>
                  </a:cubicBezTo>
                  <a:lnTo>
                    <a:pt x="1021" y="16312"/>
                  </a:lnTo>
                  <a:lnTo>
                    <a:pt x="2828" y="19108"/>
                  </a:lnTo>
                  <a:lnTo>
                    <a:pt x="5353" y="17478"/>
                  </a:lnTo>
                  <a:cubicBezTo>
                    <a:pt x="6154" y="18308"/>
                    <a:pt x="7096" y="18951"/>
                    <a:pt x="8119" y="19390"/>
                  </a:cubicBezTo>
                  <a:lnTo>
                    <a:pt x="7486" y="22329"/>
                  </a:lnTo>
                  <a:lnTo>
                    <a:pt x="10741" y="23029"/>
                  </a:lnTo>
                  <a:lnTo>
                    <a:pt x="11374" y="20090"/>
                  </a:lnTo>
                  <a:cubicBezTo>
                    <a:pt x="11423" y="20090"/>
                    <a:pt x="11473" y="20091"/>
                    <a:pt x="11522" y="20091"/>
                  </a:cubicBezTo>
                  <a:cubicBezTo>
                    <a:pt x="12586" y="20091"/>
                    <a:pt x="13658" y="19892"/>
                    <a:pt x="14682" y="19484"/>
                  </a:cubicBezTo>
                  <a:lnTo>
                    <a:pt x="16312" y="22009"/>
                  </a:lnTo>
                  <a:lnTo>
                    <a:pt x="19110" y="20202"/>
                  </a:lnTo>
                  <a:lnTo>
                    <a:pt x="17479" y="17677"/>
                  </a:lnTo>
                  <a:cubicBezTo>
                    <a:pt x="18309" y="16876"/>
                    <a:pt x="18952" y="15934"/>
                    <a:pt x="19392" y="14912"/>
                  </a:cubicBezTo>
                  <a:lnTo>
                    <a:pt x="22330" y="15545"/>
                  </a:lnTo>
                  <a:lnTo>
                    <a:pt x="23029" y="12288"/>
                  </a:lnTo>
                  <a:lnTo>
                    <a:pt x="20091" y="11656"/>
                  </a:lnTo>
                  <a:cubicBezTo>
                    <a:pt x="20109" y="10544"/>
                    <a:pt x="19912" y="9419"/>
                    <a:pt x="19485" y="8348"/>
                  </a:cubicBezTo>
                  <a:lnTo>
                    <a:pt x="22010" y="6717"/>
                  </a:lnTo>
                  <a:lnTo>
                    <a:pt x="20203" y="3920"/>
                  </a:lnTo>
                  <a:lnTo>
                    <a:pt x="17678" y="5552"/>
                  </a:lnTo>
                  <a:cubicBezTo>
                    <a:pt x="16876" y="4722"/>
                    <a:pt x="15935" y="4079"/>
                    <a:pt x="14912" y="3639"/>
                  </a:cubicBezTo>
                  <a:lnTo>
                    <a:pt x="15545" y="701"/>
                  </a:lnTo>
                  <a:lnTo>
                    <a:pt x="1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8"/>
            <p:cNvSpPr/>
            <p:nvPr/>
          </p:nvSpPr>
          <p:spPr>
            <a:xfrm>
              <a:off x="2199950" y="4582550"/>
              <a:ext cx="447875" cy="447850"/>
            </a:xfrm>
            <a:custGeom>
              <a:avLst/>
              <a:gdLst/>
              <a:ahLst/>
              <a:cxnLst/>
              <a:rect l="l" t="t" r="r" b="b"/>
              <a:pathLst>
                <a:path w="17915" h="17914" extrusionOk="0">
                  <a:moveTo>
                    <a:pt x="8957" y="6809"/>
                  </a:moveTo>
                  <a:cubicBezTo>
                    <a:pt x="10033" y="6809"/>
                    <a:pt x="10962" y="7615"/>
                    <a:pt x="11088" y="8711"/>
                  </a:cubicBezTo>
                  <a:cubicBezTo>
                    <a:pt x="11224" y="9889"/>
                    <a:pt x="10379" y="10955"/>
                    <a:pt x="9201" y="11090"/>
                  </a:cubicBezTo>
                  <a:cubicBezTo>
                    <a:pt x="9117" y="11099"/>
                    <a:pt x="9034" y="11104"/>
                    <a:pt x="8952" y="11104"/>
                  </a:cubicBezTo>
                  <a:cubicBezTo>
                    <a:pt x="7877" y="11104"/>
                    <a:pt x="6948" y="10297"/>
                    <a:pt x="6823" y="9203"/>
                  </a:cubicBezTo>
                  <a:cubicBezTo>
                    <a:pt x="6687" y="8024"/>
                    <a:pt x="7531" y="6959"/>
                    <a:pt x="8710" y="6824"/>
                  </a:cubicBezTo>
                  <a:cubicBezTo>
                    <a:pt x="8793" y="6814"/>
                    <a:pt x="8876" y="6809"/>
                    <a:pt x="8957" y="6809"/>
                  </a:cubicBezTo>
                  <a:close/>
                  <a:moveTo>
                    <a:pt x="9227" y="0"/>
                  </a:moveTo>
                  <a:lnTo>
                    <a:pt x="6659" y="297"/>
                  </a:lnTo>
                  <a:lnTo>
                    <a:pt x="6926" y="2616"/>
                  </a:lnTo>
                  <a:cubicBezTo>
                    <a:pt x="6073" y="2889"/>
                    <a:pt x="5301" y="3324"/>
                    <a:pt x="4643" y="3885"/>
                  </a:cubicBezTo>
                  <a:lnTo>
                    <a:pt x="2815" y="2434"/>
                  </a:lnTo>
                  <a:lnTo>
                    <a:pt x="1208" y="4459"/>
                  </a:lnTo>
                  <a:lnTo>
                    <a:pt x="3036" y="5910"/>
                  </a:lnTo>
                  <a:cubicBezTo>
                    <a:pt x="2639" y="6678"/>
                    <a:pt x="2391" y="7529"/>
                    <a:pt x="2321" y="8421"/>
                  </a:cubicBezTo>
                  <a:lnTo>
                    <a:pt x="1" y="8688"/>
                  </a:lnTo>
                  <a:lnTo>
                    <a:pt x="296" y="11257"/>
                  </a:lnTo>
                  <a:lnTo>
                    <a:pt x="2617" y="10989"/>
                  </a:lnTo>
                  <a:cubicBezTo>
                    <a:pt x="2889" y="11841"/>
                    <a:pt x="3324" y="12613"/>
                    <a:pt x="3885" y="13272"/>
                  </a:cubicBezTo>
                  <a:lnTo>
                    <a:pt x="2434" y="15100"/>
                  </a:lnTo>
                  <a:lnTo>
                    <a:pt x="4460" y="16707"/>
                  </a:lnTo>
                  <a:lnTo>
                    <a:pt x="5909" y="14879"/>
                  </a:lnTo>
                  <a:cubicBezTo>
                    <a:pt x="6678" y="15275"/>
                    <a:pt x="7528" y="15523"/>
                    <a:pt x="8421" y="15594"/>
                  </a:cubicBezTo>
                  <a:lnTo>
                    <a:pt x="8688" y="17914"/>
                  </a:lnTo>
                  <a:lnTo>
                    <a:pt x="11256" y="17618"/>
                  </a:lnTo>
                  <a:lnTo>
                    <a:pt x="10989" y="15298"/>
                  </a:lnTo>
                  <a:cubicBezTo>
                    <a:pt x="11842" y="15026"/>
                    <a:pt x="12613" y="14590"/>
                    <a:pt x="13272" y="14030"/>
                  </a:cubicBezTo>
                  <a:lnTo>
                    <a:pt x="15099" y="15480"/>
                  </a:lnTo>
                  <a:lnTo>
                    <a:pt x="16706" y="13455"/>
                  </a:lnTo>
                  <a:lnTo>
                    <a:pt x="14878" y="12005"/>
                  </a:lnTo>
                  <a:cubicBezTo>
                    <a:pt x="15273" y="11235"/>
                    <a:pt x="15523" y="10386"/>
                    <a:pt x="15594" y="9493"/>
                  </a:cubicBezTo>
                  <a:lnTo>
                    <a:pt x="17914" y="9226"/>
                  </a:lnTo>
                  <a:lnTo>
                    <a:pt x="17617" y="6657"/>
                  </a:lnTo>
                  <a:lnTo>
                    <a:pt x="15298" y="6925"/>
                  </a:lnTo>
                  <a:cubicBezTo>
                    <a:pt x="15026" y="6073"/>
                    <a:pt x="14589" y="5301"/>
                    <a:pt x="14030" y="4643"/>
                  </a:cubicBezTo>
                  <a:lnTo>
                    <a:pt x="15480" y="2815"/>
                  </a:lnTo>
                  <a:lnTo>
                    <a:pt x="13455" y="1209"/>
                  </a:lnTo>
                  <a:lnTo>
                    <a:pt x="12004" y="3037"/>
                  </a:lnTo>
                  <a:cubicBezTo>
                    <a:pt x="11237" y="2640"/>
                    <a:pt x="10386" y="2391"/>
                    <a:pt x="9493" y="2320"/>
                  </a:cubicBezTo>
                  <a:lnTo>
                    <a:pt x="92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8"/>
            <p:cNvSpPr/>
            <p:nvPr/>
          </p:nvSpPr>
          <p:spPr>
            <a:xfrm>
              <a:off x="1507100" y="4313125"/>
              <a:ext cx="672325" cy="684625"/>
            </a:xfrm>
            <a:custGeom>
              <a:avLst/>
              <a:gdLst/>
              <a:ahLst/>
              <a:cxnLst/>
              <a:rect l="l" t="t" r="r" b="b"/>
              <a:pathLst>
                <a:path w="26893" h="27385" extrusionOk="0">
                  <a:moveTo>
                    <a:pt x="11000" y="1"/>
                  </a:moveTo>
                  <a:lnTo>
                    <a:pt x="8052" y="853"/>
                  </a:lnTo>
                  <a:lnTo>
                    <a:pt x="9063" y="4346"/>
                  </a:lnTo>
                  <a:cubicBezTo>
                    <a:pt x="7824" y="4985"/>
                    <a:pt x="6752" y="5854"/>
                    <a:pt x="5885" y="6884"/>
                  </a:cubicBezTo>
                  <a:lnTo>
                    <a:pt x="2702" y="5130"/>
                  </a:lnTo>
                  <a:lnTo>
                    <a:pt x="759" y="8658"/>
                  </a:lnTo>
                  <a:lnTo>
                    <a:pt x="3943" y="10412"/>
                  </a:lnTo>
                  <a:cubicBezTo>
                    <a:pt x="3532" y="11694"/>
                    <a:pt x="3371" y="13065"/>
                    <a:pt x="3493" y="14454"/>
                  </a:cubicBezTo>
                  <a:lnTo>
                    <a:pt x="0" y="15465"/>
                  </a:lnTo>
                  <a:lnTo>
                    <a:pt x="1120" y="19332"/>
                  </a:lnTo>
                  <a:lnTo>
                    <a:pt x="4613" y="18322"/>
                  </a:lnTo>
                  <a:cubicBezTo>
                    <a:pt x="5252" y="19562"/>
                    <a:pt x="6120" y="20634"/>
                    <a:pt x="7151" y="21499"/>
                  </a:cubicBezTo>
                  <a:lnTo>
                    <a:pt x="5396" y="24682"/>
                  </a:lnTo>
                  <a:lnTo>
                    <a:pt x="8924" y="26626"/>
                  </a:lnTo>
                  <a:lnTo>
                    <a:pt x="10678" y="23443"/>
                  </a:lnTo>
                  <a:cubicBezTo>
                    <a:pt x="11681" y="23763"/>
                    <a:pt x="12739" y="23931"/>
                    <a:pt x="13817" y="23931"/>
                  </a:cubicBezTo>
                  <a:cubicBezTo>
                    <a:pt x="14116" y="23931"/>
                    <a:pt x="14418" y="23918"/>
                    <a:pt x="14720" y="23892"/>
                  </a:cubicBezTo>
                  <a:lnTo>
                    <a:pt x="15731" y="27384"/>
                  </a:lnTo>
                  <a:lnTo>
                    <a:pt x="19598" y="26265"/>
                  </a:lnTo>
                  <a:lnTo>
                    <a:pt x="18588" y="22773"/>
                  </a:lnTo>
                  <a:cubicBezTo>
                    <a:pt x="19828" y="22134"/>
                    <a:pt x="20900" y="21265"/>
                    <a:pt x="21765" y="20234"/>
                  </a:cubicBezTo>
                  <a:lnTo>
                    <a:pt x="24948" y="21989"/>
                  </a:lnTo>
                  <a:lnTo>
                    <a:pt x="26892" y="18461"/>
                  </a:lnTo>
                  <a:lnTo>
                    <a:pt x="25866" y="17896"/>
                  </a:lnTo>
                  <a:cubicBezTo>
                    <a:pt x="24975" y="18290"/>
                    <a:pt x="23972" y="18462"/>
                    <a:pt x="22932" y="18462"/>
                  </a:cubicBezTo>
                  <a:cubicBezTo>
                    <a:pt x="20463" y="18462"/>
                    <a:pt x="17780" y="17493"/>
                    <a:pt x="15862" y="16211"/>
                  </a:cubicBezTo>
                  <a:cubicBezTo>
                    <a:pt x="15540" y="16459"/>
                    <a:pt x="15169" y="16655"/>
                    <a:pt x="14755" y="16774"/>
                  </a:cubicBezTo>
                  <a:cubicBezTo>
                    <a:pt x="14445" y="16864"/>
                    <a:pt x="14132" y="16907"/>
                    <a:pt x="13824" y="16907"/>
                  </a:cubicBezTo>
                  <a:cubicBezTo>
                    <a:pt x="12373" y="16907"/>
                    <a:pt x="11036" y="15955"/>
                    <a:pt x="10613" y="14490"/>
                  </a:cubicBezTo>
                  <a:cubicBezTo>
                    <a:pt x="10232" y="13176"/>
                    <a:pt x="10695" y="11817"/>
                    <a:pt x="11684" y="10994"/>
                  </a:cubicBezTo>
                  <a:cubicBezTo>
                    <a:pt x="10320" y="7627"/>
                    <a:pt x="10418" y="3703"/>
                    <a:pt x="11000" y="1"/>
                  </a:cubicBezTo>
                  <a:close/>
                </a:path>
              </a:pathLst>
            </a:custGeom>
            <a:solidFill>
              <a:srgbClr val="FFFFFF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8"/>
            <p:cNvSpPr/>
            <p:nvPr/>
          </p:nvSpPr>
          <p:spPr>
            <a:xfrm>
              <a:off x="2070650" y="4042050"/>
              <a:ext cx="477750" cy="541700"/>
            </a:xfrm>
            <a:custGeom>
              <a:avLst/>
              <a:gdLst/>
              <a:ahLst/>
              <a:cxnLst/>
              <a:rect l="l" t="t" r="r" b="b"/>
              <a:pathLst>
                <a:path w="19110" h="21668" extrusionOk="0">
                  <a:moveTo>
                    <a:pt x="6187" y="0"/>
                  </a:moveTo>
                  <a:lnTo>
                    <a:pt x="3921" y="1465"/>
                  </a:lnTo>
                  <a:lnTo>
                    <a:pt x="5552" y="3990"/>
                  </a:lnTo>
                  <a:cubicBezTo>
                    <a:pt x="4722" y="4792"/>
                    <a:pt x="4079" y="5734"/>
                    <a:pt x="3639" y="6756"/>
                  </a:cubicBezTo>
                  <a:lnTo>
                    <a:pt x="701" y="6123"/>
                  </a:lnTo>
                  <a:lnTo>
                    <a:pt x="0" y="9379"/>
                  </a:lnTo>
                  <a:lnTo>
                    <a:pt x="2940" y="10012"/>
                  </a:lnTo>
                  <a:cubicBezTo>
                    <a:pt x="2921" y="11124"/>
                    <a:pt x="3119" y="12249"/>
                    <a:pt x="3546" y="13320"/>
                  </a:cubicBezTo>
                  <a:lnTo>
                    <a:pt x="1021" y="14950"/>
                  </a:lnTo>
                  <a:lnTo>
                    <a:pt x="2828" y="17748"/>
                  </a:lnTo>
                  <a:lnTo>
                    <a:pt x="5353" y="16116"/>
                  </a:lnTo>
                  <a:cubicBezTo>
                    <a:pt x="6154" y="16946"/>
                    <a:pt x="7096" y="17589"/>
                    <a:pt x="8119" y="18029"/>
                  </a:cubicBezTo>
                  <a:lnTo>
                    <a:pt x="7486" y="20967"/>
                  </a:lnTo>
                  <a:lnTo>
                    <a:pt x="10741" y="21667"/>
                  </a:lnTo>
                  <a:lnTo>
                    <a:pt x="11374" y="18729"/>
                  </a:lnTo>
                  <a:cubicBezTo>
                    <a:pt x="11421" y="18729"/>
                    <a:pt x="11467" y="18730"/>
                    <a:pt x="11514" y="18730"/>
                  </a:cubicBezTo>
                  <a:cubicBezTo>
                    <a:pt x="12580" y="18730"/>
                    <a:pt x="13655" y="18531"/>
                    <a:pt x="14682" y="18123"/>
                  </a:cubicBezTo>
                  <a:lnTo>
                    <a:pt x="16312" y="20648"/>
                  </a:lnTo>
                  <a:lnTo>
                    <a:pt x="19110" y="18841"/>
                  </a:lnTo>
                  <a:lnTo>
                    <a:pt x="17479" y="16316"/>
                  </a:lnTo>
                  <a:cubicBezTo>
                    <a:pt x="17946" y="15866"/>
                    <a:pt x="18345" y="15367"/>
                    <a:pt x="18691" y="14838"/>
                  </a:cubicBezTo>
                  <a:lnTo>
                    <a:pt x="18691" y="14838"/>
                  </a:lnTo>
                  <a:cubicBezTo>
                    <a:pt x="18461" y="14851"/>
                    <a:pt x="18229" y="14858"/>
                    <a:pt x="17995" y="14858"/>
                  </a:cubicBezTo>
                  <a:cubicBezTo>
                    <a:pt x="16290" y="14858"/>
                    <a:pt x="14496" y="14490"/>
                    <a:pt x="12643" y="13679"/>
                  </a:cubicBezTo>
                  <a:cubicBezTo>
                    <a:pt x="12096" y="13439"/>
                    <a:pt x="11594" y="13169"/>
                    <a:pt x="11123" y="12880"/>
                  </a:cubicBezTo>
                  <a:cubicBezTo>
                    <a:pt x="10360" y="12770"/>
                    <a:pt x="9643" y="12355"/>
                    <a:pt x="9192" y="11655"/>
                  </a:cubicBezTo>
                  <a:cubicBezTo>
                    <a:pt x="9069" y="11465"/>
                    <a:pt x="8980" y="11262"/>
                    <a:pt x="8909" y="11056"/>
                  </a:cubicBezTo>
                  <a:cubicBezTo>
                    <a:pt x="6264" y="8161"/>
                    <a:pt x="5670" y="4072"/>
                    <a:pt x="6187" y="0"/>
                  </a:cubicBezTo>
                  <a:close/>
                </a:path>
              </a:pathLst>
            </a:custGeom>
            <a:solidFill>
              <a:srgbClr val="FFFFFF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8"/>
            <p:cNvSpPr/>
            <p:nvPr/>
          </p:nvSpPr>
          <p:spPr>
            <a:xfrm>
              <a:off x="2199900" y="4643375"/>
              <a:ext cx="409100" cy="387000"/>
            </a:xfrm>
            <a:custGeom>
              <a:avLst/>
              <a:gdLst/>
              <a:ahLst/>
              <a:cxnLst/>
              <a:rect l="l" t="t" r="r" b="b"/>
              <a:pathLst>
                <a:path w="16364" h="15480" extrusionOk="0">
                  <a:moveTo>
                    <a:pt x="2815" y="0"/>
                  </a:moveTo>
                  <a:lnTo>
                    <a:pt x="1208" y="2025"/>
                  </a:lnTo>
                  <a:lnTo>
                    <a:pt x="3036" y="3475"/>
                  </a:lnTo>
                  <a:cubicBezTo>
                    <a:pt x="2639" y="4244"/>
                    <a:pt x="2391" y="5094"/>
                    <a:pt x="2320" y="5987"/>
                  </a:cubicBezTo>
                  <a:lnTo>
                    <a:pt x="0" y="6254"/>
                  </a:lnTo>
                  <a:lnTo>
                    <a:pt x="296" y="8822"/>
                  </a:lnTo>
                  <a:lnTo>
                    <a:pt x="2616" y="8555"/>
                  </a:lnTo>
                  <a:cubicBezTo>
                    <a:pt x="2888" y="9407"/>
                    <a:pt x="3324" y="10179"/>
                    <a:pt x="3884" y="10837"/>
                  </a:cubicBezTo>
                  <a:lnTo>
                    <a:pt x="2434" y="12665"/>
                  </a:lnTo>
                  <a:lnTo>
                    <a:pt x="4458" y="14272"/>
                  </a:lnTo>
                  <a:lnTo>
                    <a:pt x="5909" y="12444"/>
                  </a:lnTo>
                  <a:cubicBezTo>
                    <a:pt x="6677" y="12840"/>
                    <a:pt x="7528" y="13089"/>
                    <a:pt x="8420" y="13160"/>
                  </a:cubicBezTo>
                  <a:lnTo>
                    <a:pt x="8687" y="15480"/>
                  </a:lnTo>
                  <a:lnTo>
                    <a:pt x="11255" y="15183"/>
                  </a:lnTo>
                  <a:lnTo>
                    <a:pt x="10988" y="12864"/>
                  </a:lnTo>
                  <a:cubicBezTo>
                    <a:pt x="11840" y="12592"/>
                    <a:pt x="12612" y="12156"/>
                    <a:pt x="13271" y="11595"/>
                  </a:cubicBezTo>
                  <a:lnTo>
                    <a:pt x="15099" y="13046"/>
                  </a:lnTo>
                  <a:lnTo>
                    <a:pt x="16364" y="11452"/>
                  </a:lnTo>
                  <a:cubicBezTo>
                    <a:pt x="13951" y="11028"/>
                    <a:pt x="11528" y="10039"/>
                    <a:pt x="9544" y="8583"/>
                  </a:cubicBezTo>
                  <a:cubicBezTo>
                    <a:pt x="9432" y="8614"/>
                    <a:pt x="9321" y="8643"/>
                    <a:pt x="9203" y="8657"/>
                  </a:cubicBezTo>
                  <a:cubicBezTo>
                    <a:pt x="9120" y="8666"/>
                    <a:pt x="9037" y="8671"/>
                    <a:pt x="8955" y="8671"/>
                  </a:cubicBezTo>
                  <a:cubicBezTo>
                    <a:pt x="7879" y="8671"/>
                    <a:pt x="6950" y="7865"/>
                    <a:pt x="6825" y="6770"/>
                  </a:cubicBezTo>
                  <a:cubicBezTo>
                    <a:pt x="6791" y="6496"/>
                    <a:pt x="6818" y="6229"/>
                    <a:pt x="6885" y="5978"/>
                  </a:cubicBezTo>
                  <a:cubicBezTo>
                    <a:pt x="5842" y="4576"/>
                    <a:pt x="5166" y="2953"/>
                    <a:pt x="5032" y="1150"/>
                  </a:cubicBezTo>
                  <a:cubicBezTo>
                    <a:pt x="4900" y="1247"/>
                    <a:pt x="4767" y="1345"/>
                    <a:pt x="4643" y="1451"/>
                  </a:cubicBezTo>
                  <a:lnTo>
                    <a:pt x="2815" y="0"/>
                  </a:lnTo>
                  <a:close/>
                </a:path>
              </a:pathLst>
            </a:custGeom>
            <a:solidFill>
              <a:srgbClr val="FFFFFF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8"/>
            <p:cNvSpPr/>
            <p:nvPr/>
          </p:nvSpPr>
          <p:spPr>
            <a:xfrm>
              <a:off x="1918350" y="3947725"/>
              <a:ext cx="30875" cy="28700"/>
            </a:xfrm>
            <a:custGeom>
              <a:avLst/>
              <a:gdLst/>
              <a:ahLst/>
              <a:cxnLst/>
              <a:rect l="l" t="t" r="r" b="b"/>
              <a:pathLst>
                <a:path w="1235" h="1148" extrusionOk="0">
                  <a:moveTo>
                    <a:pt x="618" y="0"/>
                  </a:moveTo>
                  <a:cubicBezTo>
                    <a:pt x="341" y="0"/>
                    <a:pt x="97" y="200"/>
                    <a:pt x="51" y="482"/>
                  </a:cubicBezTo>
                  <a:cubicBezTo>
                    <a:pt x="0" y="795"/>
                    <a:pt x="212" y="1089"/>
                    <a:pt x="525" y="1140"/>
                  </a:cubicBezTo>
                  <a:cubicBezTo>
                    <a:pt x="556" y="1145"/>
                    <a:pt x="588" y="1148"/>
                    <a:pt x="619" y="1148"/>
                  </a:cubicBezTo>
                  <a:cubicBezTo>
                    <a:pt x="895" y="1148"/>
                    <a:pt x="1138" y="948"/>
                    <a:pt x="1183" y="667"/>
                  </a:cubicBezTo>
                  <a:cubicBezTo>
                    <a:pt x="1235" y="354"/>
                    <a:pt x="1022" y="59"/>
                    <a:pt x="710" y="8"/>
                  </a:cubicBezTo>
                  <a:cubicBezTo>
                    <a:pt x="679" y="3"/>
                    <a:pt x="648" y="0"/>
                    <a:pt x="6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8"/>
            <p:cNvSpPr/>
            <p:nvPr/>
          </p:nvSpPr>
          <p:spPr>
            <a:xfrm>
              <a:off x="1415300" y="4850025"/>
              <a:ext cx="50900" cy="50900"/>
            </a:xfrm>
            <a:custGeom>
              <a:avLst/>
              <a:gdLst/>
              <a:ahLst/>
              <a:cxnLst/>
              <a:rect l="l" t="t" r="r" b="b"/>
              <a:pathLst>
                <a:path w="2036" h="2036" extrusionOk="0">
                  <a:moveTo>
                    <a:pt x="1018" y="0"/>
                  </a:moveTo>
                  <a:cubicBezTo>
                    <a:pt x="456" y="0"/>
                    <a:pt x="0" y="456"/>
                    <a:pt x="0" y="1018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79" y="2035"/>
                    <a:pt x="2035" y="1580"/>
                    <a:pt x="2035" y="1018"/>
                  </a:cubicBezTo>
                  <a:cubicBezTo>
                    <a:pt x="2035" y="456"/>
                    <a:pt x="1579" y="0"/>
                    <a:pt x="10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8"/>
            <p:cNvSpPr/>
            <p:nvPr/>
          </p:nvSpPr>
          <p:spPr>
            <a:xfrm>
              <a:off x="2556750" y="3922225"/>
              <a:ext cx="50900" cy="50900"/>
            </a:xfrm>
            <a:custGeom>
              <a:avLst/>
              <a:gdLst/>
              <a:ahLst/>
              <a:cxnLst/>
              <a:rect l="l" t="t" r="r" b="b"/>
              <a:pathLst>
                <a:path w="2036" h="2036" extrusionOk="0">
                  <a:moveTo>
                    <a:pt x="1018" y="1"/>
                  </a:moveTo>
                  <a:cubicBezTo>
                    <a:pt x="456" y="1"/>
                    <a:pt x="0" y="456"/>
                    <a:pt x="0" y="1018"/>
                  </a:cubicBezTo>
                  <a:cubicBezTo>
                    <a:pt x="0" y="1580"/>
                    <a:pt x="456" y="2036"/>
                    <a:pt x="1018" y="2036"/>
                  </a:cubicBezTo>
                  <a:cubicBezTo>
                    <a:pt x="1579" y="2036"/>
                    <a:pt x="2035" y="1580"/>
                    <a:pt x="2035" y="1018"/>
                  </a:cubicBezTo>
                  <a:cubicBezTo>
                    <a:pt x="2035" y="456"/>
                    <a:pt x="1579" y="1"/>
                    <a:pt x="10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8"/>
            <p:cNvSpPr/>
            <p:nvPr/>
          </p:nvSpPr>
          <p:spPr>
            <a:xfrm>
              <a:off x="1773100" y="5104850"/>
              <a:ext cx="57725" cy="50925"/>
            </a:xfrm>
            <a:custGeom>
              <a:avLst/>
              <a:gdLst/>
              <a:ahLst/>
              <a:cxnLst/>
              <a:rect l="l" t="t" r="r" b="b"/>
              <a:pathLst>
                <a:path w="2309" h="2037" extrusionOk="0">
                  <a:moveTo>
                    <a:pt x="1155" y="1"/>
                  </a:moveTo>
                  <a:cubicBezTo>
                    <a:pt x="754" y="1"/>
                    <a:pt x="374" y="240"/>
                    <a:pt x="213" y="634"/>
                  </a:cubicBezTo>
                  <a:cubicBezTo>
                    <a:pt x="0" y="1154"/>
                    <a:pt x="250" y="1748"/>
                    <a:pt x="770" y="1960"/>
                  </a:cubicBezTo>
                  <a:cubicBezTo>
                    <a:pt x="896" y="2012"/>
                    <a:pt x="1026" y="2036"/>
                    <a:pt x="1154" y="2036"/>
                  </a:cubicBezTo>
                  <a:cubicBezTo>
                    <a:pt x="1555" y="2036"/>
                    <a:pt x="1936" y="1797"/>
                    <a:pt x="2096" y="1403"/>
                  </a:cubicBezTo>
                  <a:cubicBezTo>
                    <a:pt x="2309" y="883"/>
                    <a:pt x="2059" y="289"/>
                    <a:pt x="1539" y="77"/>
                  </a:cubicBezTo>
                  <a:cubicBezTo>
                    <a:pt x="1413" y="25"/>
                    <a:pt x="1283" y="1"/>
                    <a:pt x="1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8"/>
            <p:cNvSpPr/>
            <p:nvPr/>
          </p:nvSpPr>
          <p:spPr>
            <a:xfrm>
              <a:off x="2123025" y="4983425"/>
              <a:ext cx="28700" cy="28700"/>
            </a:xfrm>
            <a:custGeom>
              <a:avLst/>
              <a:gdLst/>
              <a:ahLst/>
              <a:cxnLst/>
              <a:rect l="l" t="t" r="r" b="b"/>
              <a:pathLst>
                <a:path w="1148" h="1148" extrusionOk="0">
                  <a:moveTo>
                    <a:pt x="574" y="1"/>
                  </a:moveTo>
                  <a:cubicBezTo>
                    <a:pt x="258" y="1"/>
                    <a:pt x="0" y="258"/>
                    <a:pt x="0" y="574"/>
                  </a:cubicBezTo>
                  <a:cubicBezTo>
                    <a:pt x="0" y="892"/>
                    <a:pt x="258" y="1148"/>
                    <a:pt x="574" y="1148"/>
                  </a:cubicBezTo>
                  <a:cubicBezTo>
                    <a:pt x="890" y="1148"/>
                    <a:pt x="1148" y="892"/>
                    <a:pt x="1148" y="574"/>
                  </a:cubicBezTo>
                  <a:cubicBezTo>
                    <a:pt x="1148" y="258"/>
                    <a:pt x="890" y="1"/>
                    <a:pt x="5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8"/>
            <p:cNvSpPr/>
            <p:nvPr/>
          </p:nvSpPr>
          <p:spPr>
            <a:xfrm>
              <a:off x="1614775" y="4268800"/>
              <a:ext cx="28675" cy="28700"/>
            </a:xfrm>
            <a:custGeom>
              <a:avLst/>
              <a:gdLst/>
              <a:ahLst/>
              <a:cxnLst/>
              <a:rect l="l" t="t" r="r" b="b"/>
              <a:pathLst>
                <a:path w="1147" h="1148" extrusionOk="0">
                  <a:moveTo>
                    <a:pt x="574" y="1"/>
                  </a:moveTo>
                  <a:cubicBezTo>
                    <a:pt x="256" y="1"/>
                    <a:pt x="0" y="258"/>
                    <a:pt x="0" y="574"/>
                  </a:cubicBezTo>
                  <a:cubicBezTo>
                    <a:pt x="0" y="892"/>
                    <a:pt x="256" y="1148"/>
                    <a:pt x="574" y="1148"/>
                  </a:cubicBezTo>
                  <a:cubicBezTo>
                    <a:pt x="890" y="1148"/>
                    <a:pt x="1146" y="892"/>
                    <a:pt x="1146" y="574"/>
                  </a:cubicBezTo>
                  <a:cubicBezTo>
                    <a:pt x="1146" y="258"/>
                    <a:pt x="890" y="1"/>
                    <a:pt x="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8"/>
            <p:cNvSpPr/>
            <p:nvPr/>
          </p:nvSpPr>
          <p:spPr>
            <a:xfrm>
              <a:off x="2669825" y="4497775"/>
              <a:ext cx="28700" cy="28700"/>
            </a:xfrm>
            <a:custGeom>
              <a:avLst/>
              <a:gdLst/>
              <a:ahLst/>
              <a:cxnLst/>
              <a:rect l="l" t="t" r="r" b="b"/>
              <a:pathLst>
                <a:path w="1148" h="1148" extrusionOk="0">
                  <a:moveTo>
                    <a:pt x="574" y="0"/>
                  </a:moveTo>
                  <a:cubicBezTo>
                    <a:pt x="258" y="0"/>
                    <a:pt x="1" y="256"/>
                    <a:pt x="1" y="574"/>
                  </a:cubicBezTo>
                  <a:cubicBezTo>
                    <a:pt x="1" y="890"/>
                    <a:pt x="258" y="1147"/>
                    <a:pt x="574" y="1147"/>
                  </a:cubicBezTo>
                  <a:cubicBezTo>
                    <a:pt x="890" y="1147"/>
                    <a:pt x="1148" y="890"/>
                    <a:pt x="1148" y="574"/>
                  </a:cubicBezTo>
                  <a:cubicBezTo>
                    <a:pt x="1148" y="256"/>
                    <a:pt x="890" y="0"/>
                    <a:pt x="5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8"/>
            <p:cNvSpPr/>
            <p:nvPr/>
          </p:nvSpPr>
          <p:spPr>
            <a:xfrm>
              <a:off x="2387725" y="4108525"/>
              <a:ext cx="105700" cy="70675"/>
            </a:xfrm>
            <a:custGeom>
              <a:avLst/>
              <a:gdLst/>
              <a:ahLst/>
              <a:cxnLst/>
              <a:rect l="l" t="t" r="r" b="b"/>
              <a:pathLst>
                <a:path w="4228" h="2827" extrusionOk="0">
                  <a:moveTo>
                    <a:pt x="763" y="1"/>
                  </a:moveTo>
                  <a:cubicBezTo>
                    <a:pt x="199" y="1"/>
                    <a:pt x="1" y="896"/>
                    <a:pt x="620" y="1049"/>
                  </a:cubicBezTo>
                  <a:cubicBezTo>
                    <a:pt x="1634" y="1300"/>
                    <a:pt x="2478" y="1842"/>
                    <a:pt x="3141" y="2646"/>
                  </a:cubicBezTo>
                  <a:cubicBezTo>
                    <a:pt x="3246" y="2773"/>
                    <a:pt x="3369" y="2826"/>
                    <a:pt x="3490" y="2826"/>
                  </a:cubicBezTo>
                  <a:cubicBezTo>
                    <a:pt x="3872" y="2826"/>
                    <a:pt x="4228" y="2291"/>
                    <a:pt x="3897" y="1890"/>
                  </a:cubicBezTo>
                  <a:cubicBezTo>
                    <a:pt x="3125" y="954"/>
                    <a:pt x="2080" y="309"/>
                    <a:pt x="904" y="18"/>
                  </a:cubicBezTo>
                  <a:cubicBezTo>
                    <a:pt x="855" y="6"/>
                    <a:pt x="808" y="1"/>
                    <a:pt x="7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8"/>
            <p:cNvSpPr/>
            <p:nvPr/>
          </p:nvSpPr>
          <p:spPr>
            <a:xfrm>
              <a:off x="2481100" y="4185075"/>
              <a:ext cx="60975" cy="161075"/>
            </a:xfrm>
            <a:custGeom>
              <a:avLst/>
              <a:gdLst/>
              <a:ahLst/>
              <a:cxnLst/>
              <a:rect l="l" t="t" r="r" b="b"/>
              <a:pathLst>
                <a:path w="2439" h="6443" extrusionOk="0">
                  <a:moveTo>
                    <a:pt x="744" y="1"/>
                  </a:moveTo>
                  <a:cubicBezTo>
                    <a:pt x="370" y="1"/>
                    <a:pt x="1" y="383"/>
                    <a:pt x="262" y="787"/>
                  </a:cubicBezTo>
                  <a:cubicBezTo>
                    <a:pt x="1222" y="2271"/>
                    <a:pt x="1347" y="4052"/>
                    <a:pt x="546" y="5633"/>
                  </a:cubicBezTo>
                  <a:cubicBezTo>
                    <a:pt x="333" y="6054"/>
                    <a:pt x="704" y="6442"/>
                    <a:pt x="1057" y="6442"/>
                  </a:cubicBezTo>
                  <a:cubicBezTo>
                    <a:pt x="1216" y="6442"/>
                    <a:pt x="1372" y="6363"/>
                    <a:pt x="1468" y="6173"/>
                  </a:cubicBezTo>
                  <a:cubicBezTo>
                    <a:pt x="2439" y="4258"/>
                    <a:pt x="2355" y="2058"/>
                    <a:pt x="1184" y="248"/>
                  </a:cubicBezTo>
                  <a:cubicBezTo>
                    <a:pt x="1071" y="73"/>
                    <a:pt x="907" y="1"/>
                    <a:pt x="7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8"/>
            <p:cNvSpPr/>
            <p:nvPr/>
          </p:nvSpPr>
          <p:spPr>
            <a:xfrm>
              <a:off x="1864625" y="4426600"/>
              <a:ext cx="146675" cy="78600"/>
            </a:xfrm>
            <a:custGeom>
              <a:avLst/>
              <a:gdLst/>
              <a:ahLst/>
              <a:cxnLst/>
              <a:rect l="l" t="t" r="r" b="b"/>
              <a:pathLst>
                <a:path w="5867" h="3144" extrusionOk="0">
                  <a:moveTo>
                    <a:pt x="839" y="1"/>
                  </a:moveTo>
                  <a:cubicBezTo>
                    <a:pt x="233" y="1"/>
                    <a:pt x="1" y="940"/>
                    <a:pt x="646" y="1038"/>
                  </a:cubicBezTo>
                  <a:cubicBezTo>
                    <a:pt x="2196" y="1276"/>
                    <a:pt x="3575" y="1922"/>
                    <a:pt x="4719" y="2995"/>
                  </a:cubicBezTo>
                  <a:cubicBezTo>
                    <a:pt x="4831" y="3100"/>
                    <a:pt x="4955" y="3144"/>
                    <a:pt x="5076" y="3144"/>
                  </a:cubicBezTo>
                  <a:cubicBezTo>
                    <a:pt x="5496" y="3144"/>
                    <a:pt x="5866" y="2606"/>
                    <a:pt x="5475" y="2239"/>
                  </a:cubicBezTo>
                  <a:cubicBezTo>
                    <a:pt x="4205" y="1048"/>
                    <a:pt x="2656" y="272"/>
                    <a:pt x="931" y="8"/>
                  </a:cubicBezTo>
                  <a:cubicBezTo>
                    <a:pt x="900" y="3"/>
                    <a:pt x="869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8"/>
            <p:cNvSpPr/>
            <p:nvPr/>
          </p:nvSpPr>
          <p:spPr>
            <a:xfrm>
              <a:off x="2006500" y="4511075"/>
              <a:ext cx="65575" cy="200075"/>
            </a:xfrm>
            <a:custGeom>
              <a:avLst/>
              <a:gdLst/>
              <a:ahLst/>
              <a:cxnLst/>
              <a:rect l="l" t="t" r="r" b="b"/>
              <a:pathLst>
                <a:path w="2623" h="8003" extrusionOk="0">
                  <a:moveTo>
                    <a:pt x="755" y="0"/>
                  </a:moveTo>
                  <a:cubicBezTo>
                    <a:pt x="372" y="0"/>
                    <a:pt x="0" y="379"/>
                    <a:pt x="281" y="774"/>
                  </a:cubicBezTo>
                  <a:cubicBezTo>
                    <a:pt x="1559" y="2574"/>
                    <a:pt x="1114" y="5425"/>
                    <a:pt x="897" y="7491"/>
                  </a:cubicBezTo>
                  <a:cubicBezTo>
                    <a:pt x="861" y="7832"/>
                    <a:pt x="1109" y="8002"/>
                    <a:pt x="1376" y="8002"/>
                  </a:cubicBezTo>
                  <a:cubicBezTo>
                    <a:pt x="1643" y="8002"/>
                    <a:pt x="1930" y="7831"/>
                    <a:pt x="1965" y="7491"/>
                  </a:cubicBezTo>
                  <a:cubicBezTo>
                    <a:pt x="2205" y="5207"/>
                    <a:pt x="2622" y="2231"/>
                    <a:pt x="1203" y="236"/>
                  </a:cubicBezTo>
                  <a:cubicBezTo>
                    <a:pt x="1085" y="69"/>
                    <a:pt x="919" y="0"/>
                    <a:pt x="7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8"/>
            <p:cNvSpPr/>
            <p:nvPr/>
          </p:nvSpPr>
          <p:spPr>
            <a:xfrm>
              <a:off x="2391750" y="4665325"/>
              <a:ext cx="122625" cy="56025"/>
            </a:xfrm>
            <a:custGeom>
              <a:avLst/>
              <a:gdLst/>
              <a:ahLst/>
              <a:cxnLst/>
              <a:rect l="l" t="t" r="r" b="b"/>
              <a:pathLst>
                <a:path w="4905" h="2241" extrusionOk="0">
                  <a:moveTo>
                    <a:pt x="1523" y="0"/>
                  </a:moveTo>
                  <a:cubicBezTo>
                    <a:pt x="1228" y="0"/>
                    <a:pt x="929" y="31"/>
                    <a:pt x="631" y="92"/>
                  </a:cubicBezTo>
                  <a:cubicBezTo>
                    <a:pt x="1" y="223"/>
                    <a:pt x="210" y="1136"/>
                    <a:pt x="793" y="1136"/>
                  </a:cubicBezTo>
                  <a:cubicBezTo>
                    <a:pt x="832" y="1136"/>
                    <a:pt x="873" y="1131"/>
                    <a:pt x="916" y="1123"/>
                  </a:cubicBezTo>
                  <a:cubicBezTo>
                    <a:pt x="1124" y="1079"/>
                    <a:pt x="1332" y="1058"/>
                    <a:pt x="1537" y="1058"/>
                  </a:cubicBezTo>
                  <a:cubicBezTo>
                    <a:pt x="2392" y="1058"/>
                    <a:pt x="3192" y="1426"/>
                    <a:pt x="3791" y="2074"/>
                  </a:cubicBezTo>
                  <a:cubicBezTo>
                    <a:pt x="3900" y="2191"/>
                    <a:pt x="4025" y="2240"/>
                    <a:pt x="4146" y="2240"/>
                  </a:cubicBezTo>
                  <a:cubicBezTo>
                    <a:pt x="4544" y="2240"/>
                    <a:pt x="4905" y="1705"/>
                    <a:pt x="4547" y="1318"/>
                  </a:cubicBezTo>
                  <a:cubicBezTo>
                    <a:pt x="3747" y="452"/>
                    <a:pt x="2660" y="0"/>
                    <a:pt x="15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8"/>
            <p:cNvSpPr/>
            <p:nvPr/>
          </p:nvSpPr>
          <p:spPr>
            <a:xfrm>
              <a:off x="2510225" y="4740225"/>
              <a:ext cx="48350" cy="130825"/>
            </a:xfrm>
            <a:custGeom>
              <a:avLst/>
              <a:gdLst/>
              <a:ahLst/>
              <a:cxnLst/>
              <a:rect l="l" t="t" r="r" b="b"/>
              <a:pathLst>
                <a:path w="1934" h="5233" extrusionOk="0">
                  <a:moveTo>
                    <a:pt x="721" y="0"/>
                  </a:moveTo>
                  <a:cubicBezTo>
                    <a:pt x="372" y="0"/>
                    <a:pt x="0" y="388"/>
                    <a:pt x="204" y="812"/>
                  </a:cubicBezTo>
                  <a:cubicBezTo>
                    <a:pt x="784" y="2028"/>
                    <a:pt x="798" y="3340"/>
                    <a:pt x="321" y="4589"/>
                  </a:cubicBezTo>
                  <a:cubicBezTo>
                    <a:pt x="173" y="4978"/>
                    <a:pt x="492" y="5233"/>
                    <a:pt x="821" y="5233"/>
                  </a:cubicBezTo>
                  <a:cubicBezTo>
                    <a:pt x="1036" y="5233"/>
                    <a:pt x="1256" y="5124"/>
                    <a:pt x="1352" y="4873"/>
                  </a:cubicBezTo>
                  <a:cubicBezTo>
                    <a:pt x="1934" y="3347"/>
                    <a:pt x="1827" y="1739"/>
                    <a:pt x="1127" y="274"/>
                  </a:cubicBezTo>
                  <a:cubicBezTo>
                    <a:pt x="1034" y="80"/>
                    <a:pt x="880" y="0"/>
                    <a:pt x="7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41" name="Google Shape;1241;p28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APTION_ONLY_1">
    <p:bg>
      <p:bgPr>
        <a:solidFill>
          <a:schemeClr val="dk2"/>
        </a:solidFill>
        <a:effectLst/>
      </p:bgPr>
    </p:bg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3" name="Google Shape;1243;p29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4" name="Google Shape;1244;p29"/>
          <p:cNvSpPr/>
          <p:nvPr/>
        </p:nvSpPr>
        <p:spPr>
          <a:xfrm>
            <a:off x="372375" y="324675"/>
            <a:ext cx="8394900" cy="4500600"/>
          </a:xfrm>
          <a:prstGeom prst="rect">
            <a:avLst/>
          </a:prstGeom>
          <a:solidFill>
            <a:srgbClr val="7C7C7C">
              <a:alpha val="27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5" name="Google Shape;1245;p29"/>
          <p:cNvGrpSpPr/>
          <p:nvPr/>
        </p:nvGrpSpPr>
        <p:grpSpPr>
          <a:xfrm>
            <a:off x="372025" y="321975"/>
            <a:ext cx="8400000" cy="4499700"/>
            <a:chOff x="372025" y="321975"/>
            <a:chExt cx="8400000" cy="4499700"/>
          </a:xfrm>
        </p:grpSpPr>
        <p:sp>
          <p:nvSpPr>
            <p:cNvPr id="1246" name="Google Shape;1246;p29"/>
            <p:cNvSpPr/>
            <p:nvPr/>
          </p:nvSpPr>
          <p:spPr>
            <a:xfrm>
              <a:off x="372025" y="321975"/>
              <a:ext cx="8400000" cy="4499700"/>
            </a:xfrm>
            <a:prstGeom prst="rect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9"/>
            <p:cNvSpPr/>
            <p:nvPr/>
          </p:nvSpPr>
          <p:spPr>
            <a:xfrm>
              <a:off x="372025" y="321975"/>
              <a:ext cx="8400000" cy="218100"/>
            </a:xfrm>
            <a:prstGeom prst="rect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9"/>
            <p:cNvSpPr/>
            <p:nvPr/>
          </p:nvSpPr>
          <p:spPr>
            <a:xfrm>
              <a:off x="486450" y="380900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9"/>
            <p:cNvSpPr/>
            <p:nvPr/>
          </p:nvSpPr>
          <p:spPr>
            <a:xfrm>
              <a:off x="669900" y="380900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9"/>
            <p:cNvSpPr/>
            <p:nvPr/>
          </p:nvSpPr>
          <p:spPr>
            <a:xfrm>
              <a:off x="853350" y="380900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9"/>
            <p:cNvSpPr/>
            <p:nvPr/>
          </p:nvSpPr>
          <p:spPr>
            <a:xfrm>
              <a:off x="8537750" y="380900"/>
              <a:ext cx="100200" cy="100200"/>
            </a:xfrm>
            <a:prstGeom prst="ellipse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52" name="Google Shape;1252;p29"/>
            <p:cNvCxnSpPr/>
            <p:nvPr/>
          </p:nvCxnSpPr>
          <p:spPr>
            <a:xfrm>
              <a:off x="7498375" y="431000"/>
              <a:ext cx="103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 rot="-322104">
            <a:off x="1100214" y="2937234"/>
            <a:ext cx="1137632" cy="687020"/>
            <a:chOff x="1359125" y="757150"/>
            <a:chExt cx="1514025" cy="914325"/>
          </a:xfrm>
        </p:grpSpPr>
        <p:sp>
          <p:nvSpPr>
            <p:cNvPr id="58" name="Google Shape;58;p3"/>
            <p:cNvSpPr/>
            <p:nvPr/>
          </p:nvSpPr>
          <p:spPr>
            <a:xfrm>
              <a:off x="2351900" y="1379600"/>
              <a:ext cx="11200" cy="124500"/>
            </a:xfrm>
            <a:custGeom>
              <a:avLst/>
              <a:gdLst/>
              <a:ahLst/>
              <a:cxnLst/>
              <a:rect l="l" t="t" r="r" b="b"/>
              <a:pathLst>
                <a:path w="448" h="4980" extrusionOk="0">
                  <a:moveTo>
                    <a:pt x="225" y="0"/>
                  </a:moveTo>
                  <a:cubicBezTo>
                    <a:pt x="101" y="0"/>
                    <a:pt x="1" y="101"/>
                    <a:pt x="1" y="224"/>
                  </a:cubicBezTo>
                  <a:lnTo>
                    <a:pt x="1" y="4755"/>
                  </a:lnTo>
                  <a:cubicBezTo>
                    <a:pt x="1" y="4878"/>
                    <a:pt x="101" y="4979"/>
                    <a:pt x="225" y="4979"/>
                  </a:cubicBezTo>
                  <a:cubicBezTo>
                    <a:pt x="348" y="4979"/>
                    <a:pt x="448" y="4881"/>
                    <a:pt x="448" y="4755"/>
                  </a:cubicBezTo>
                  <a:lnTo>
                    <a:pt x="448" y="224"/>
                  </a:lnTo>
                  <a:cubicBezTo>
                    <a:pt x="448" y="101"/>
                    <a:pt x="348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329400" y="1492900"/>
              <a:ext cx="55000" cy="48175"/>
            </a:xfrm>
            <a:custGeom>
              <a:avLst/>
              <a:gdLst/>
              <a:ahLst/>
              <a:cxnLst/>
              <a:rect l="l" t="t" r="r" b="b"/>
              <a:pathLst>
                <a:path w="2200" h="1927" extrusionOk="0">
                  <a:moveTo>
                    <a:pt x="1100" y="448"/>
                  </a:moveTo>
                  <a:cubicBezTo>
                    <a:pt x="1187" y="448"/>
                    <a:pt x="1276" y="470"/>
                    <a:pt x="1356" y="517"/>
                  </a:cubicBezTo>
                  <a:cubicBezTo>
                    <a:pt x="1603" y="660"/>
                    <a:pt x="1687" y="976"/>
                    <a:pt x="1545" y="1220"/>
                  </a:cubicBezTo>
                  <a:cubicBezTo>
                    <a:pt x="1450" y="1386"/>
                    <a:pt x="1276" y="1479"/>
                    <a:pt x="1098" y="1479"/>
                  </a:cubicBezTo>
                  <a:cubicBezTo>
                    <a:pt x="1011" y="1479"/>
                    <a:pt x="923" y="1457"/>
                    <a:pt x="842" y="1410"/>
                  </a:cubicBezTo>
                  <a:cubicBezTo>
                    <a:pt x="722" y="1341"/>
                    <a:pt x="638" y="1230"/>
                    <a:pt x="602" y="1097"/>
                  </a:cubicBezTo>
                  <a:cubicBezTo>
                    <a:pt x="565" y="963"/>
                    <a:pt x="584" y="826"/>
                    <a:pt x="653" y="706"/>
                  </a:cubicBezTo>
                  <a:cubicBezTo>
                    <a:pt x="747" y="542"/>
                    <a:pt x="922" y="448"/>
                    <a:pt x="1100" y="448"/>
                  </a:cubicBezTo>
                  <a:close/>
                  <a:moveTo>
                    <a:pt x="1102" y="0"/>
                  </a:moveTo>
                  <a:cubicBezTo>
                    <a:pt x="769" y="0"/>
                    <a:pt x="444" y="174"/>
                    <a:pt x="265" y="483"/>
                  </a:cubicBezTo>
                  <a:cubicBezTo>
                    <a:pt x="0" y="942"/>
                    <a:pt x="158" y="1533"/>
                    <a:pt x="618" y="1798"/>
                  </a:cubicBezTo>
                  <a:cubicBezTo>
                    <a:pt x="769" y="1885"/>
                    <a:pt x="934" y="1927"/>
                    <a:pt x="1098" y="1927"/>
                  </a:cubicBezTo>
                  <a:cubicBezTo>
                    <a:pt x="1431" y="1927"/>
                    <a:pt x="1755" y="1754"/>
                    <a:pt x="1933" y="1445"/>
                  </a:cubicBezTo>
                  <a:cubicBezTo>
                    <a:pt x="2199" y="987"/>
                    <a:pt x="2040" y="395"/>
                    <a:pt x="1581" y="130"/>
                  </a:cubicBezTo>
                  <a:cubicBezTo>
                    <a:pt x="1430" y="42"/>
                    <a:pt x="1265" y="0"/>
                    <a:pt x="1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791875" y="890900"/>
              <a:ext cx="11250" cy="150400"/>
            </a:xfrm>
            <a:custGeom>
              <a:avLst/>
              <a:gdLst/>
              <a:ahLst/>
              <a:cxnLst/>
              <a:rect l="l" t="t" r="r" b="b"/>
              <a:pathLst>
                <a:path w="450" h="6016" extrusionOk="0">
                  <a:moveTo>
                    <a:pt x="225" y="0"/>
                  </a:moveTo>
                  <a:cubicBezTo>
                    <a:pt x="102" y="0"/>
                    <a:pt x="1" y="101"/>
                    <a:pt x="1" y="225"/>
                  </a:cubicBezTo>
                  <a:lnTo>
                    <a:pt x="1" y="5791"/>
                  </a:lnTo>
                  <a:cubicBezTo>
                    <a:pt x="1" y="5915"/>
                    <a:pt x="102" y="6015"/>
                    <a:pt x="225" y="6015"/>
                  </a:cubicBezTo>
                  <a:cubicBezTo>
                    <a:pt x="348" y="6015"/>
                    <a:pt x="449" y="5915"/>
                    <a:pt x="449" y="5790"/>
                  </a:cubicBezTo>
                  <a:lnTo>
                    <a:pt x="449" y="225"/>
                  </a:lnTo>
                  <a:cubicBezTo>
                    <a:pt x="449" y="101"/>
                    <a:pt x="348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1770625" y="853900"/>
              <a:ext cx="55050" cy="48200"/>
            </a:xfrm>
            <a:custGeom>
              <a:avLst/>
              <a:gdLst/>
              <a:ahLst/>
              <a:cxnLst/>
              <a:rect l="l" t="t" r="r" b="b"/>
              <a:pathLst>
                <a:path w="2202" h="1928" extrusionOk="0">
                  <a:moveTo>
                    <a:pt x="1101" y="448"/>
                  </a:moveTo>
                  <a:cubicBezTo>
                    <a:pt x="1189" y="448"/>
                    <a:pt x="1278" y="473"/>
                    <a:pt x="1358" y="517"/>
                  </a:cubicBezTo>
                  <a:cubicBezTo>
                    <a:pt x="1605" y="659"/>
                    <a:pt x="1689" y="973"/>
                    <a:pt x="1547" y="1220"/>
                  </a:cubicBezTo>
                  <a:cubicBezTo>
                    <a:pt x="1452" y="1386"/>
                    <a:pt x="1278" y="1478"/>
                    <a:pt x="1100" y="1478"/>
                  </a:cubicBezTo>
                  <a:cubicBezTo>
                    <a:pt x="1013" y="1478"/>
                    <a:pt x="924" y="1456"/>
                    <a:pt x="843" y="1410"/>
                  </a:cubicBezTo>
                  <a:cubicBezTo>
                    <a:pt x="724" y="1341"/>
                    <a:pt x="640" y="1230"/>
                    <a:pt x="603" y="1097"/>
                  </a:cubicBezTo>
                  <a:cubicBezTo>
                    <a:pt x="567" y="963"/>
                    <a:pt x="586" y="825"/>
                    <a:pt x="655" y="705"/>
                  </a:cubicBezTo>
                  <a:cubicBezTo>
                    <a:pt x="722" y="586"/>
                    <a:pt x="834" y="501"/>
                    <a:pt x="967" y="466"/>
                  </a:cubicBezTo>
                  <a:cubicBezTo>
                    <a:pt x="1011" y="453"/>
                    <a:pt x="1057" y="448"/>
                    <a:pt x="1101" y="448"/>
                  </a:cubicBezTo>
                  <a:close/>
                  <a:moveTo>
                    <a:pt x="1102" y="1"/>
                  </a:moveTo>
                  <a:cubicBezTo>
                    <a:pt x="1018" y="1"/>
                    <a:pt x="934" y="12"/>
                    <a:pt x="851" y="34"/>
                  </a:cubicBezTo>
                  <a:cubicBezTo>
                    <a:pt x="602" y="102"/>
                    <a:pt x="394" y="260"/>
                    <a:pt x="266" y="483"/>
                  </a:cubicBezTo>
                  <a:cubicBezTo>
                    <a:pt x="1" y="943"/>
                    <a:pt x="158" y="1534"/>
                    <a:pt x="618" y="1799"/>
                  </a:cubicBezTo>
                  <a:cubicBezTo>
                    <a:pt x="770" y="1887"/>
                    <a:pt x="935" y="1928"/>
                    <a:pt x="1098" y="1928"/>
                  </a:cubicBezTo>
                  <a:cubicBezTo>
                    <a:pt x="1430" y="1928"/>
                    <a:pt x="1756" y="1755"/>
                    <a:pt x="1936" y="1447"/>
                  </a:cubicBezTo>
                  <a:cubicBezTo>
                    <a:pt x="2202" y="987"/>
                    <a:pt x="2043" y="397"/>
                    <a:pt x="1583" y="131"/>
                  </a:cubicBezTo>
                  <a:cubicBezTo>
                    <a:pt x="1434" y="45"/>
                    <a:pt x="1269" y="1"/>
                    <a:pt x="1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424300" y="1049475"/>
              <a:ext cx="320450" cy="14250"/>
            </a:xfrm>
            <a:custGeom>
              <a:avLst/>
              <a:gdLst/>
              <a:ahLst/>
              <a:cxnLst/>
              <a:rect l="l" t="t" r="r" b="b"/>
              <a:pathLst>
                <a:path w="12818" h="570" extrusionOk="0">
                  <a:moveTo>
                    <a:pt x="12589" y="0"/>
                  </a:moveTo>
                  <a:lnTo>
                    <a:pt x="225" y="122"/>
                  </a:lnTo>
                  <a:cubicBezTo>
                    <a:pt x="100" y="123"/>
                    <a:pt x="1" y="224"/>
                    <a:pt x="2" y="348"/>
                  </a:cubicBezTo>
                  <a:cubicBezTo>
                    <a:pt x="4" y="471"/>
                    <a:pt x="102" y="570"/>
                    <a:pt x="226" y="570"/>
                  </a:cubicBezTo>
                  <a:lnTo>
                    <a:pt x="228" y="570"/>
                  </a:lnTo>
                  <a:lnTo>
                    <a:pt x="12593" y="450"/>
                  </a:lnTo>
                  <a:cubicBezTo>
                    <a:pt x="12717" y="449"/>
                    <a:pt x="12817" y="346"/>
                    <a:pt x="12815" y="222"/>
                  </a:cubicBezTo>
                  <a:cubicBezTo>
                    <a:pt x="12814" y="100"/>
                    <a:pt x="12715" y="0"/>
                    <a:pt x="125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88350" y="1132825"/>
              <a:ext cx="447725" cy="123875"/>
            </a:xfrm>
            <a:custGeom>
              <a:avLst/>
              <a:gdLst/>
              <a:ahLst/>
              <a:cxnLst/>
              <a:rect l="l" t="t" r="r" b="b"/>
              <a:pathLst>
                <a:path w="17909" h="4955" extrusionOk="0">
                  <a:moveTo>
                    <a:pt x="225" y="1"/>
                  </a:moveTo>
                  <a:cubicBezTo>
                    <a:pt x="102" y="1"/>
                    <a:pt x="1" y="102"/>
                    <a:pt x="1" y="225"/>
                  </a:cubicBezTo>
                  <a:cubicBezTo>
                    <a:pt x="1" y="348"/>
                    <a:pt x="102" y="449"/>
                    <a:pt x="225" y="449"/>
                  </a:cubicBezTo>
                  <a:lnTo>
                    <a:pt x="10408" y="449"/>
                  </a:lnTo>
                  <a:lnTo>
                    <a:pt x="17533" y="4920"/>
                  </a:lnTo>
                  <a:cubicBezTo>
                    <a:pt x="17570" y="4943"/>
                    <a:pt x="17612" y="4954"/>
                    <a:pt x="17653" y="4954"/>
                  </a:cubicBezTo>
                  <a:cubicBezTo>
                    <a:pt x="17728" y="4954"/>
                    <a:pt x="17800" y="4918"/>
                    <a:pt x="17843" y="4851"/>
                  </a:cubicBezTo>
                  <a:cubicBezTo>
                    <a:pt x="17908" y="4745"/>
                    <a:pt x="17876" y="4607"/>
                    <a:pt x="17772" y="4541"/>
                  </a:cubicBezTo>
                  <a:lnTo>
                    <a:pt x="10592" y="36"/>
                  </a:lnTo>
                  <a:cubicBezTo>
                    <a:pt x="10556" y="13"/>
                    <a:pt x="10515" y="1"/>
                    <a:pt x="10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427275" y="1288975"/>
              <a:ext cx="251675" cy="11225"/>
            </a:xfrm>
            <a:custGeom>
              <a:avLst/>
              <a:gdLst/>
              <a:ahLst/>
              <a:cxnLst/>
              <a:rect l="l" t="t" r="r" b="b"/>
              <a:pathLst>
                <a:path w="10067" h="449" extrusionOk="0">
                  <a:moveTo>
                    <a:pt x="225" y="0"/>
                  </a:moveTo>
                  <a:cubicBezTo>
                    <a:pt x="101" y="0"/>
                    <a:pt x="1" y="101"/>
                    <a:pt x="1" y="224"/>
                  </a:cubicBezTo>
                  <a:cubicBezTo>
                    <a:pt x="1" y="348"/>
                    <a:pt x="101" y="448"/>
                    <a:pt x="225" y="448"/>
                  </a:cubicBezTo>
                  <a:lnTo>
                    <a:pt x="9842" y="448"/>
                  </a:lnTo>
                  <a:cubicBezTo>
                    <a:pt x="9965" y="448"/>
                    <a:pt x="10066" y="348"/>
                    <a:pt x="10066" y="224"/>
                  </a:cubicBezTo>
                  <a:cubicBezTo>
                    <a:pt x="10066" y="101"/>
                    <a:pt x="9965" y="0"/>
                    <a:pt x="98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820650" y="1238125"/>
              <a:ext cx="52500" cy="48175"/>
            </a:xfrm>
            <a:custGeom>
              <a:avLst/>
              <a:gdLst/>
              <a:ahLst/>
              <a:cxnLst/>
              <a:rect l="l" t="t" r="r" b="b"/>
              <a:pathLst>
                <a:path w="2100" h="1927" extrusionOk="0">
                  <a:moveTo>
                    <a:pt x="1102" y="447"/>
                  </a:moveTo>
                  <a:cubicBezTo>
                    <a:pt x="1190" y="447"/>
                    <a:pt x="1279" y="472"/>
                    <a:pt x="1359" y="516"/>
                  </a:cubicBezTo>
                  <a:cubicBezTo>
                    <a:pt x="1478" y="585"/>
                    <a:pt x="1563" y="695"/>
                    <a:pt x="1599" y="828"/>
                  </a:cubicBezTo>
                  <a:cubicBezTo>
                    <a:pt x="1635" y="962"/>
                    <a:pt x="1616" y="1100"/>
                    <a:pt x="1548" y="1219"/>
                  </a:cubicBezTo>
                  <a:cubicBezTo>
                    <a:pt x="1453" y="1385"/>
                    <a:pt x="1279" y="1477"/>
                    <a:pt x="1101" y="1477"/>
                  </a:cubicBezTo>
                  <a:cubicBezTo>
                    <a:pt x="1014" y="1477"/>
                    <a:pt x="925" y="1455"/>
                    <a:pt x="844" y="1408"/>
                  </a:cubicBezTo>
                  <a:cubicBezTo>
                    <a:pt x="598" y="1266"/>
                    <a:pt x="513" y="950"/>
                    <a:pt x="656" y="705"/>
                  </a:cubicBezTo>
                  <a:cubicBezTo>
                    <a:pt x="723" y="586"/>
                    <a:pt x="835" y="500"/>
                    <a:pt x="968" y="465"/>
                  </a:cubicBezTo>
                  <a:cubicBezTo>
                    <a:pt x="1012" y="453"/>
                    <a:pt x="1058" y="447"/>
                    <a:pt x="1102" y="447"/>
                  </a:cubicBezTo>
                  <a:close/>
                  <a:moveTo>
                    <a:pt x="1102" y="1"/>
                  </a:moveTo>
                  <a:cubicBezTo>
                    <a:pt x="1018" y="1"/>
                    <a:pt x="934" y="12"/>
                    <a:pt x="852" y="34"/>
                  </a:cubicBezTo>
                  <a:cubicBezTo>
                    <a:pt x="603" y="100"/>
                    <a:pt x="395" y="260"/>
                    <a:pt x="266" y="483"/>
                  </a:cubicBezTo>
                  <a:cubicBezTo>
                    <a:pt x="1" y="942"/>
                    <a:pt x="159" y="1533"/>
                    <a:pt x="619" y="1798"/>
                  </a:cubicBezTo>
                  <a:cubicBezTo>
                    <a:pt x="770" y="1885"/>
                    <a:pt x="936" y="1927"/>
                    <a:pt x="1098" y="1927"/>
                  </a:cubicBezTo>
                  <a:cubicBezTo>
                    <a:pt x="1431" y="1927"/>
                    <a:pt x="1757" y="1754"/>
                    <a:pt x="1937" y="1448"/>
                  </a:cubicBezTo>
                  <a:cubicBezTo>
                    <a:pt x="2065" y="1224"/>
                    <a:pt x="2100" y="965"/>
                    <a:pt x="2033" y="715"/>
                  </a:cubicBezTo>
                  <a:cubicBezTo>
                    <a:pt x="1966" y="467"/>
                    <a:pt x="1806" y="259"/>
                    <a:pt x="1584" y="130"/>
                  </a:cubicBezTo>
                  <a:cubicBezTo>
                    <a:pt x="1435" y="44"/>
                    <a:pt x="1269" y="1"/>
                    <a:pt x="1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528175" y="1526025"/>
              <a:ext cx="51650" cy="48275"/>
            </a:xfrm>
            <a:custGeom>
              <a:avLst/>
              <a:gdLst/>
              <a:ahLst/>
              <a:cxnLst/>
              <a:rect l="l" t="t" r="r" b="b"/>
              <a:pathLst>
                <a:path w="2066" h="1931" extrusionOk="0">
                  <a:moveTo>
                    <a:pt x="1068" y="451"/>
                  </a:moveTo>
                  <a:cubicBezTo>
                    <a:pt x="1157" y="451"/>
                    <a:pt x="1245" y="474"/>
                    <a:pt x="1324" y="519"/>
                  </a:cubicBezTo>
                  <a:cubicBezTo>
                    <a:pt x="1443" y="587"/>
                    <a:pt x="1528" y="698"/>
                    <a:pt x="1564" y="831"/>
                  </a:cubicBezTo>
                  <a:cubicBezTo>
                    <a:pt x="1601" y="965"/>
                    <a:pt x="1582" y="1104"/>
                    <a:pt x="1513" y="1223"/>
                  </a:cubicBezTo>
                  <a:cubicBezTo>
                    <a:pt x="1445" y="1342"/>
                    <a:pt x="1334" y="1426"/>
                    <a:pt x="1201" y="1463"/>
                  </a:cubicBezTo>
                  <a:cubicBezTo>
                    <a:pt x="1156" y="1475"/>
                    <a:pt x="1111" y="1480"/>
                    <a:pt x="1066" y="1480"/>
                  </a:cubicBezTo>
                  <a:cubicBezTo>
                    <a:pt x="977" y="1480"/>
                    <a:pt x="889" y="1457"/>
                    <a:pt x="810" y="1411"/>
                  </a:cubicBezTo>
                  <a:cubicBezTo>
                    <a:pt x="691" y="1343"/>
                    <a:pt x="606" y="1232"/>
                    <a:pt x="569" y="1099"/>
                  </a:cubicBezTo>
                  <a:cubicBezTo>
                    <a:pt x="497" y="825"/>
                    <a:pt x="660" y="542"/>
                    <a:pt x="934" y="468"/>
                  </a:cubicBezTo>
                  <a:cubicBezTo>
                    <a:pt x="979" y="456"/>
                    <a:pt x="1024" y="451"/>
                    <a:pt x="1068" y="451"/>
                  </a:cubicBezTo>
                  <a:close/>
                  <a:moveTo>
                    <a:pt x="1068" y="0"/>
                  </a:moveTo>
                  <a:cubicBezTo>
                    <a:pt x="985" y="0"/>
                    <a:pt x="901" y="11"/>
                    <a:pt x="818" y="34"/>
                  </a:cubicBezTo>
                  <a:cubicBezTo>
                    <a:pt x="306" y="172"/>
                    <a:pt x="0" y="702"/>
                    <a:pt x="137" y="1214"/>
                  </a:cubicBezTo>
                  <a:cubicBezTo>
                    <a:pt x="204" y="1464"/>
                    <a:pt x="364" y="1672"/>
                    <a:pt x="586" y="1801"/>
                  </a:cubicBezTo>
                  <a:cubicBezTo>
                    <a:pt x="734" y="1886"/>
                    <a:pt x="899" y="1930"/>
                    <a:pt x="1066" y="1930"/>
                  </a:cubicBezTo>
                  <a:cubicBezTo>
                    <a:pt x="1148" y="1930"/>
                    <a:pt x="1233" y="1920"/>
                    <a:pt x="1317" y="1897"/>
                  </a:cubicBezTo>
                  <a:cubicBezTo>
                    <a:pt x="1566" y="1829"/>
                    <a:pt x="1774" y="1670"/>
                    <a:pt x="1902" y="1448"/>
                  </a:cubicBezTo>
                  <a:cubicBezTo>
                    <a:pt x="2031" y="1224"/>
                    <a:pt x="2065" y="964"/>
                    <a:pt x="1999" y="716"/>
                  </a:cubicBezTo>
                  <a:cubicBezTo>
                    <a:pt x="1931" y="467"/>
                    <a:pt x="1772" y="259"/>
                    <a:pt x="1549" y="130"/>
                  </a:cubicBezTo>
                  <a:cubicBezTo>
                    <a:pt x="1400" y="44"/>
                    <a:pt x="1235" y="0"/>
                    <a:pt x="10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729500" y="1031050"/>
              <a:ext cx="55050" cy="48175"/>
            </a:xfrm>
            <a:custGeom>
              <a:avLst/>
              <a:gdLst/>
              <a:ahLst/>
              <a:cxnLst/>
              <a:rect l="l" t="t" r="r" b="b"/>
              <a:pathLst>
                <a:path w="2202" h="1927" extrusionOk="0">
                  <a:moveTo>
                    <a:pt x="1102" y="448"/>
                  </a:moveTo>
                  <a:cubicBezTo>
                    <a:pt x="1190" y="448"/>
                    <a:pt x="1279" y="470"/>
                    <a:pt x="1359" y="517"/>
                  </a:cubicBezTo>
                  <a:cubicBezTo>
                    <a:pt x="1605" y="658"/>
                    <a:pt x="1689" y="973"/>
                    <a:pt x="1547" y="1220"/>
                  </a:cubicBezTo>
                  <a:cubicBezTo>
                    <a:pt x="1452" y="1385"/>
                    <a:pt x="1278" y="1478"/>
                    <a:pt x="1100" y="1478"/>
                  </a:cubicBezTo>
                  <a:cubicBezTo>
                    <a:pt x="1013" y="1478"/>
                    <a:pt x="924" y="1456"/>
                    <a:pt x="844" y="1409"/>
                  </a:cubicBezTo>
                  <a:cubicBezTo>
                    <a:pt x="597" y="1267"/>
                    <a:pt x="513" y="951"/>
                    <a:pt x="654" y="705"/>
                  </a:cubicBezTo>
                  <a:cubicBezTo>
                    <a:pt x="750" y="540"/>
                    <a:pt x="924" y="448"/>
                    <a:pt x="1102" y="448"/>
                  </a:cubicBezTo>
                  <a:close/>
                  <a:moveTo>
                    <a:pt x="1103" y="0"/>
                  </a:moveTo>
                  <a:cubicBezTo>
                    <a:pt x="770" y="0"/>
                    <a:pt x="446" y="173"/>
                    <a:pt x="267" y="481"/>
                  </a:cubicBezTo>
                  <a:cubicBezTo>
                    <a:pt x="0" y="941"/>
                    <a:pt x="160" y="1532"/>
                    <a:pt x="620" y="1798"/>
                  </a:cubicBezTo>
                  <a:cubicBezTo>
                    <a:pt x="771" y="1885"/>
                    <a:pt x="936" y="1926"/>
                    <a:pt x="1099" y="1926"/>
                  </a:cubicBezTo>
                  <a:cubicBezTo>
                    <a:pt x="1434" y="1926"/>
                    <a:pt x="1757" y="1754"/>
                    <a:pt x="1935" y="1445"/>
                  </a:cubicBezTo>
                  <a:cubicBezTo>
                    <a:pt x="2201" y="985"/>
                    <a:pt x="2043" y="394"/>
                    <a:pt x="1583" y="129"/>
                  </a:cubicBezTo>
                  <a:cubicBezTo>
                    <a:pt x="1432" y="42"/>
                    <a:pt x="1266" y="0"/>
                    <a:pt x="1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2666850" y="1270450"/>
              <a:ext cx="49925" cy="48250"/>
            </a:xfrm>
            <a:custGeom>
              <a:avLst/>
              <a:gdLst/>
              <a:ahLst/>
              <a:cxnLst/>
              <a:rect l="l" t="t" r="r" b="b"/>
              <a:pathLst>
                <a:path w="1997" h="1930" extrusionOk="0">
                  <a:moveTo>
                    <a:pt x="999" y="450"/>
                  </a:moveTo>
                  <a:cubicBezTo>
                    <a:pt x="1089" y="450"/>
                    <a:pt x="1176" y="473"/>
                    <a:pt x="1256" y="517"/>
                  </a:cubicBezTo>
                  <a:cubicBezTo>
                    <a:pt x="1375" y="586"/>
                    <a:pt x="1461" y="697"/>
                    <a:pt x="1496" y="830"/>
                  </a:cubicBezTo>
                  <a:cubicBezTo>
                    <a:pt x="1532" y="962"/>
                    <a:pt x="1513" y="1101"/>
                    <a:pt x="1445" y="1221"/>
                  </a:cubicBezTo>
                  <a:cubicBezTo>
                    <a:pt x="1376" y="1340"/>
                    <a:pt x="1266" y="1425"/>
                    <a:pt x="1133" y="1461"/>
                  </a:cubicBezTo>
                  <a:cubicBezTo>
                    <a:pt x="1088" y="1473"/>
                    <a:pt x="1042" y="1479"/>
                    <a:pt x="997" y="1479"/>
                  </a:cubicBezTo>
                  <a:cubicBezTo>
                    <a:pt x="908" y="1479"/>
                    <a:pt x="820" y="1456"/>
                    <a:pt x="741" y="1410"/>
                  </a:cubicBezTo>
                  <a:cubicBezTo>
                    <a:pt x="622" y="1342"/>
                    <a:pt x="537" y="1230"/>
                    <a:pt x="501" y="1098"/>
                  </a:cubicBezTo>
                  <a:cubicBezTo>
                    <a:pt x="466" y="964"/>
                    <a:pt x="484" y="826"/>
                    <a:pt x="553" y="707"/>
                  </a:cubicBezTo>
                  <a:cubicBezTo>
                    <a:pt x="621" y="587"/>
                    <a:pt x="732" y="503"/>
                    <a:pt x="865" y="467"/>
                  </a:cubicBezTo>
                  <a:cubicBezTo>
                    <a:pt x="909" y="455"/>
                    <a:pt x="955" y="450"/>
                    <a:pt x="999" y="450"/>
                  </a:cubicBezTo>
                  <a:close/>
                  <a:moveTo>
                    <a:pt x="1000" y="0"/>
                  </a:moveTo>
                  <a:cubicBezTo>
                    <a:pt x="916" y="0"/>
                    <a:pt x="833" y="11"/>
                    <a:pt x="750" y="34"/>
                  </a:cubicBezTo>
                  <a:cubicBezTo>
                    <a:pt x="500" y="101"/>
                    <a:pt x="292" y="260"/>
                    <a:pt x="164" y="483"/>
                  </a:cubicBezTo>
                  <a:cubicBezTo>
                    <a:pt x="35" y="707"/>
                    <a:pt x="1" y="966"/>
                    <a:pt x="67" y="1214"/>
                  </a:cubicBezTo>
                  <a:cubicBezTo>
                    <a:pt x="135" y="1464"/>
                    <a:pt x="294" y="1672"/>
                    <a:pt x="516" y="1800"/>
                  </a:cubicBezTo>
                  <a:cubicBezTo>
                    <a:pt x="667" y="1887"/>
                    <a:pt x="833" y="1929"/>
                    <a:pt x="997" y="1929"/>
                  </a:cubicBezTo>
                  <a:cubicBezTo>
                    <a:pt x="1330" y="1929"/>
                    <a:pt x="1654" y="1755"/>
                    <a:pt x="1834" y="1448"/>
                  </a:cubicBezTo>
                  <a:cubicBezTo>
                    <a:pt x="1963" y="1224"/>
                    <a:pt x="1997" y="964"/>
                    <a:pt x="1930" y="715"/>
                  </a:cubicBezTo>
                  <a:cubicBezTo>
                    <a:pt x="1863" y="467"/>
                    <a:pt x="1704" y="259"/>
                    <a:pt x="1481" y="130"/>
                  </a:cubicBezTo>
                  <a:cubicBezTo>
                    <a:pt x="1332" y="44"/>
                    <a:pt x="1167" y="0"/>
                    <a:pt x="1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2350750" y="1226550"/>
              <a:ext cx="206675" cy="306175"/>
            </a:xfrm>
            <a:custGeom>
              <a:avLst/>
              <a:gdLst/>
              <a:ahLst/>
              <a:cxnLst/>
              <a:rect l="l" t="t" r="r" b="b"/>
              <a:pathLst>
                <a:path w="8267" h="12247" extrusionOk="0">
                  <a:moveTo>
                    <a:pt x="246" y="0"/>
                  </a:moveTo>
                  <a:cubicBezTo>
                    <a:pt x="189" y="0"/>
                    <a:pt x="132" y="22"/>
                    <a:pt x="88" y="67"/>
                  </a:cubicBezTo>
                  <a:cubicBezTo>
                    <a:pt x="1" y="154"/>
                    <a:pt x="1" y="297"/>
                    <a:pt x="88" y="384"/>
                  </a:cubicBezTo>
                  <a:lnTo>
                    <a:pt x="7819" y="8114"/>
                  </a:lnTo>
                  <a:lnTo>
                    <a:pt x="7819" y="12022"/>
                  </a:lnTo>
                  <a:cubicBezTo>
                    <a:pt x="7819" y="12146"/>
                    <a:pt x="7918" y="12246"/>
                    <a:pt x="8042" y="12246"/>
                  </a:cubicBezTo>
                  <a:cubicBezTo>
                    <a:pt x="8165" y="12246"/>
                    <a:pt x="8266" y="12146"/>
                    <a:pt x="8267" y="12021"/>
                  </a:cubicBezTo>
                  <a:lnTo>
                    <a:pt x="8267" y="8020"/>
                  </a:lnTo>
                  <a:cubicBezTo>
                    <a:pt x="8267" y="7961"/>
                    <a:pt x="8243" y="7904"/>
                    <a:pt x="8202" y="7862"/>
                  </a:cubicBezTo>
                  <a:lnTo>
                    <a:pt x="406" y="67"/>
                  </a:lnTo>
                  <a:cubicBezTo>
                    <a:pt x="361" y="22"/>
                    <a:pt x="303" y="0"/>
                    <a:pt x="2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1736775" y="1601125"/>
              <a:ext cx="52500" cy="48225"/>
            </a:xfrm>
            <a:custGeom>
              <a:avLst/>
              <a:gdLst/>
              <a:ahLst/>
              <a:cxnLst/>
              <a:rect l="l" t="t" r="r" b="b"/>
              <a:pathLst>
                <a:path w="2100" h="1929" extrusionOk="0">
                  <a:moveTo>
                    <a:pt x="1101" y="450"/>
                  </a:moveTo>
                  <a:cubicBezTo>
                    <a:pt x="1191" y="450"/>
                    <a:pt x="1278" y="472"/>
                    <a:pt x="1358" y="518"/>
                  </a:cubicBezTo>
                  <a:cubicBezTo>
                    <a:pt x="1478" y="587"/>
                    <a:pt x="1562" y="697"/>
                    <a:pt x="1598" y="830"/>
                  </a:cubicBezTo>
                  <a:cubicBezTo>
                    <a:pt x="1635" y="964"/>
                    <a:pt x="1615" y="1103"/>
                    <a:pt x="1548" y="1222"/>
                  </a:cubicBezTo>
                  <a:cubicBezTo>
                    <a:pt x="1452" y="1387"/>
                    <a:pt x="1279" y="1480"/>
                    <a:pt x="1101" y="1480"/>
                  </a:cubicBezTo>
                  <a:cubicBezTo>
                    <a:pt x="1013" y="1480"/>
                    <a:pt x="925" y="1457"/>
                    <a:pt x="843" y="1410"/>
                  </a:cubicBezTo>
                  <a:cubicBezTo>
                    <a:pt x="597" y="1269"/>
                    <a:pt x="513" y="954"/>
                    <a:pt x="655" y="707"/>
                  </a:cubicBezTo>
                  <a:cubicBezTo>
                    <a:pt x="723" y="588"/>
                    <a:pt x="835" y="503"/>
                    <a:pt x="967" y="467"/>
                  </a:cubicBezTo>
                  <a:cubicBezTo>
                    <a:pt x="1012" y="455"/>
                    <a:pt x="1057" y="450"/>
                    <a:pt x="1101" y="450"/>
                  </a:cubicBezTo>
                  <a:close/>
                  <a:moveTo>
                    <a:pt x="1103" y="0"/>
                  </a:moveTo>
                  <a:cubicBezTo>
                    <a:pt x="1019" y="0"/>
                    <a:pt x="935" y="12"/>
                    <a:pt x="852" y="34"/>
                  </a:cubicBezTo>
                  <a:cubicBezTo>
                    <a:pt x="602" y="101"/>
                    <a:pt x="395" y="261"/>
                    <a:pt x="267" y="483"/>
                  </a:cubicBezTo>
                  <a:cubicBezTo>
                    <a:pt x="1" y="943"/>
                    <a:pt x="159" y="1534"/>
                    <a:pt x="618" y="1800"/>
                  </a:cubicBezTo>
                  <a:cubicBezTo>
                    <a:pt x="770" y="1887"/>
                    <a:pt x="934" y="1928"/>
                    <a:pt x="1099" y="1928"/>
                  </a:cubicBezTo>
                  <a:cubicBezTo>
                    <a:pt x="1432" y="1928"/>
                    <a:pt x="1757" y="1756"/>
                    <a:pt x="1936" y="1448"/>
                  </a:cubicBezTo>
                  <a:cubicBezTo>
                    <a:pt x="2065" y="1224"/>
                    <a:pt x="2100" y="966"/>
                    <a:pt x="2032" y="717"/>
                  </a:cubicBezTo>
                  <a:cubicBezTo>
                    <a:pt x="1966" y="467"/>
                    <a:pt x="1806" y="259"/>
                    <a:pt x="1583" y="130"/>
                  </a:cubicBezTo>
                  <a:cubicBezTo>
                    <a:pt x="1435" y="44"/>
                    <a:pt x="1270" y="0"/>
                    <a:pt x="1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1772325" y="1254775"/>
              <a:ext cx="82500" cy="357600"/>
            </a:xfrm>
            <a:custGeom>
              <a:avLst/>
              <a:gdLst/>
              <a:ahLst/>
              <a:cxnLst/>
              <a:rect l="l" t="t" r="r" b="b"/>
              <a:pathLst>
                <a:path w="3300" h="14304" extrusionOk="0">
                  <a:moveTo>
                    <a:pt x="3075" y="0"/>
                  </a:moveTo>
                  <a:cubicBezTo>
                    <a:pt x="2952" y="0"/>
                    <a:pt x="2851" y="101"/>
                    <a:pt x="2851" y="224"/>
                  </a:cubicBezTo>
                  <a:lnTo>
                    <a:pt x="2851" y="11157"/>
                  </a:lnTo>
                  <a:lnTo>
                    <a:pt x="88" y="13921"/>
                  </a:lnTo>
                  <a:cubicBezTo>
                    <a:pt x="0" y="14009"/>
                    <a:pt x="0" y="14152"/>
                    <a:pt x="88" y="14238"/>
                  </a:cubicBezTo>
                  <a:cubicBezTo>
                    <a:pt x="131" y="14282"/>
                    <a:pt x="188" y="14304"/>
                    <a:pt x="246" y="14304"/>
                  </a:cubicBezTo>
                  <a:cubicBezTo>
                    <a:pt x="303" y="14304"/>
                    <a:pt x="359" y="14281"/>
                    <a:pt x="405" y="14237"/>
                  </a:cubicBezTo>
                  <a:lnTo>
                    <a:pt x="3233" y="11408"/>
                  </a:lnTo>
                  <a:cubicBezTo>
                    <a:pt x="3275" y="11366"/>
                    <a:pt x="3299" y="11308"/>
                    <a:pt x="3299" y="11249"/>
                  </a:cubicBezTo>
                  <a:lnTo>
                    <a:pt x="3299" y="224"/>
                  </a:lnTo>
                  <a:cubicBezTo>
                    <a:pt x="3299" y="101"/>
                    <a:pt x="3199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554775" y="891375"/>
              <a:ext cx="49950" cy="48225"/>
            </a:xfrm>
            <a:custGeom>
              <a:avLst/>
              <a:gdLst/>
              <a:ahLst/>
              <a:cxnLst/>
              <a:rect l="l" t="t" r="r" b="b"/>
              <a:pathLst>
                <a:path w="1998" h="1929" extrusionOk="0">
                  <a:moveTo>
                    <a:pt x="999" y="449"/>
                  </a:moveTo>
                  <a:cubicBezTo>
                    <a:pt x="1089" y="449"/>
                    <a:pt x="1176" y="474"/>
                    <a:pt x="1256" y="519"/>
                  </a:cubicBezTo>
                  <a:cubicBezTo>
                    <a:pt x="1375" y="587"/>
                    <a:pt x="1460" y="699"/>
                    <a:pt x="1496" y="831"/>
                  </a:cubicBezTo>
                  <a:cubicBezTo>
                    <a:pt x="1532" y="965"/>
                    <a:pt x="1514" y="1103"/>
                    <a:pt x="1445" y="1222"/>
                  </a:cubicBezTo>
                  <a:cubicBezTo>
                    <a:pt x="1376" y="1342"/>
                    <a:pt x="1266" y="1426"/>
                    <a:pt x="1133" y="1462"/>
                  </a:cubicBezTo>
                  <a:cubicBezTo>
                    <a:pt x="1089" y="1474"/>
                    <a:pt x="1044" y="1480"/>
                    <a:pt x="1000" y="1480"/>
                  </a:cubicBezTo>
                  <a:cubicBezTo>
                    <a:pt x="773" y="1480"/>
                    <a:pt x="564" y="1328"/>
                    <a:pt x="502" y="1098"/>
                  </a:cubicBezTo>
                  <a:cubicBezTo>
                    <a:pt x="465" y="965"/>
                    <a:pt x="484" y="825"/>
                    <a:pt x="553" y="706"/>
                  </a:cubicBezTo>
                  <a:cubicBezTo>
                    <a:pt x="621" y="587"/>
                    <a:pt x="732" y="503"/>
                    <a:pt x="865" y="466"/>
                  </a:cubicBezTo>
                  <a:cubicBezTo>
                    <a:pt x="909" y="454"/>
                    <a:pt x="955" y="449"/>
                    <a:pt x="999" y="449"/>
                  </a:cubicBezTo>
                  <a:close/>
                  <a:moveTo>
                    <a:pt x="1000" y="0"/>
                  </a:moveTo>
                  <a:cubicBezTo>
                    <a:pt x="916" y="0"/>
                    <a:pt x="832" y="11"/>
                    <a:pt x="749" y="34"/>
                  </a:cubicBezTo>
                  <a:cubicBezTo>
                    <a:pt x="500" y="100"/>
                    <a:pt x="292" y="260"/>
                    <a:pt x="164" y="482"/>
                  </a:cubicBezTo>
                  <a:cubicBezTo>
                    <a:pt x="35" y="706"/>
                    <a:pt x="1" y="965"/>
                    <a:pt x="67" y="1214"/>
                  </a:cubicBezTo>
                  <a:cubicBezTo>
                    <a:pt x="183" y="1644"/>
                    <a:pt x="574" y="1929"/>
                    <a:pt x="999" y="1929"/>
                  </a:cubicBezTo>
                  <a:cubicBezTo>
                    <a:pt x="1080" y="1929"/>
                    <a:pt x="1164" y="1918"/>
                    <a:pt x="1248" y="1896"/>
                  </a:cubicBezTo>
                  <a:cubicBezTo>
                    <a:pt x="1498" y="1830"/>
                    <a:pt x="1706" y="1670"/>
                    <a:pt x="1834" y="1447"/>
                  </a:cubicBezTo>
                  <a:cubicBezTo>
                    <a:pt x="1963" y="1224"/>
                    <a:pt x="1997" y="964"/>
                    <a:pt x="1931" y="716"/>
                  </a:cubicBezTo>
                  <a:cubicBezTo>
                    <a:pt x="1863" y="466"/>
                    <a:pt x="1703" y="259"/>
                    <a:pt x="1481" y="130"/>
                  </a:cubicBezTo>
                  <a:cubicBezTo>
                    <a:pt x="1332" y="45"/>
                    <a:pt x="1167" y="0"/>
                    <a:pt x="1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2313875" y="912925"/>
              <a:ext cx="248350" cy="147825"/>
            </a:xfrm>
            <a:custGeom>
              <a:avLst/>
              <a:gdLst/>
              <a:ahLst/>
              <a:cxnLst/>
              <a:rect l="l" t="t" r="r" b="b"/>
              <a:pathLst>
                <a:path w="9934" h="5913" extrusionOk="0">
                  <a:moveTo>
                    <a:pt x="5710" y="1"/>
                  </a:moveTo>
                  <a:cubicBezTo>
                    <a:pt x="5651" y="1"/>
                    <a:pt x="5593" y="25"/>
                    <a:pt x="5552" y="67"/>
                  </a:cubicBezTo>
                  <a:lnTo>
                    <a:pt x="87" y="5530"/>
                  </a:lnTo>
                  <a:cubicBezTo>
                    <a:pt x="0" y="5618"/>
                    <a:pt x="0" y="5759"/>
                    <a:pt x="87" y="5847"/>
                  </a:cubicBezTo>
                  <a:cubicBezTo>
                    <a:pt x="130" y="5891"/>
                    <a:pt x="188" y="5913"/>
                    <a:pt x="246" y="5913"/>
                  </a:cubicBezTo>
                  <a:cubicBezTo>
                    <a:pt x="304" y="5913"/>
                    <a:pt x="360" y="5890"/>
                    <a:pt x="406" y="5847"/>
                  </a:cubicBezTo>
                  <a:lnTo>
                    <a:pt x="5802" y="449"/>
                  </a:lnTo>
                  <a:lnTo>
                    <a:pt x="9710" y="449"/>
                  </a:lnTo>
                  <a:cubicBezTo>
                    <a:pt x="9833" y="449"/>
                    <a:pt x="9934" y="348"/>
                    <a:pt x="9934" y="225"/>
                  </a:cubicBezTo>
                  <a:cubicBezTo>
                    <a:pt x="9934" y="102"/>
                    <a:pt x="9833" y="1"/>
                    <a:pt x="97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2247375" y="1623250"/>
              <a:ext cx="52425" cy="48225"/>
            </a:xfrm>
            <a:custGeom>
              <a:avLst/>
              <a:gdLst/>
              <a:ahLst/>
              <a:cxnLst/>
              <a:rect l="l" t="t" r="r" b="b"/>
              <a:pathLst>
                <a:path w="2097" h="1929" extrusionOk="0">
                  <a:moveTo>
                    <a:pt x="996" y="451"/>
                  </a:moveTo>
                  <a:cubicBezTo>
                    <a:pt x="1174" y="451"/>
                    <a:pt x="1348" y="543"/>
                    <a:pt x="1443" y="708"/>
                  </a:cubicBezTo>
                  <a:cubicBezTo>
                    <a:pt x="1586" y="953"/>
                    <a:pt x="1501" y="1270"/>
                    <a:pt x="1255" y="1412"/>
                  </a:cubicBezTo>
                  <a:cubicBezTo>
                    <a:pt x="1174" y="1459"/>
                    <a:pt x="1085" y="1481"/>
                    <a:pt x="998" y="1481"/>
                  </a:cubicBezTo>
                  <a:cubicBezTo>
                    <a:pt x="820" y="1481"/>
                    <a:pt x="646" y="1388"/>
                    <a:pt x="551" y="1222"/>
                  </a:cubicBezTo>
                  <a:cubicBezTo>
                    <a:pt x="482" y="1103"/>
                    <a:pt x="463" y="964"/>
                    <a:pt x="500" y="831"/>
                  </a:cubicBezTo>
                  <a:cubicBezTo>
                    <a:pt x="536" y="699"/>
                    <a:pt x="621" y="588"/>
                    <a:pt x="740" y="519"/>
                  </a:cubicBezTo>
                  <a:cubicBezTo>
                    <a:pt x="821" y="473"/>
                    <a:pt x="909" y="451"/>
                    <a:pt x="996" y="451"/>
                  </a:cubicBezTo>
                  <a:close/>
                  <a:moveTo>
                    <a:pt x="995" y="0"/>
                  </a:moveTo>
                  <a:cubicBezTo>
                    <a:pt x="831" y="0"/>
                    <a:pt x="666" y="42"/>
                    <a:pt x="515" y="129"/>
                  </a:cubicBezTo>
                  <a:cubicBezTo>
                    <a:pt x="292" y="257"/>
                    <a:pt x="133" y="466"/>
                    <a:pt x="66" y="714"/>
                  </a:cubicBezTo>
                  <a:cubicBezTo>
                    <a:pt x="0" y="964"/>
                    <a:pt x="33" y="1223"/>
                    <a:pt x="162" y="1446"/>
                  </a:cubicBezTo>
                  <a:cubicBezTo>
                    <a:pt x="291" y="1669"/>
                    <a:pt x="499" y="1828"/>
                    <a:pt x="748" y="1896"/>
                  </a:cubicBezTo>
                  <a:cubicBezTo>
                    <a:pt x="831" y="1918"/>
                    <a:pt x="916" y="1929"/>
                    <a:pt x="998" y="1929"/>
                  </a:cubicBezTo>
                  <a:cubicBezTo>
                    <a:pt x="1166" y="1929"/>
                    <a:pt x="1330" y="1885"/>
                    <a:pt x="1479" y="1798"/>
                  </a:cubicBezTo>
                  <a:cubicBezTo>
                    <a:pt x="1938" y="1532"/>
                    <a:pt x="2096" y="941"/>
                    <a:pt x="1830" y="482"/>
                  </a:cubicBezTo>
                  <a:cubicBezTo>
                    <a:pt x="1653" y="173"/>
                    <a:pt x="1328" y="0"/>
                    <a:pt x="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2181800" y="1359400"/>
              <a:ext cx="82475" cy="275100"/>
            </a:xfrm>
            <a:custGeom>
              <a:avLst/>
              <a:gdLst/>
              <a:ahLst/>
              <a:cxnLst/>
              <a:rect l="l" t="t" r="r" b="b"/>
              <a:pathLst>
                <a:path w="3299" h="11004" extrusionOk="0">
                  <a:moveTo>
                    <a:pt x="224" y="1"/>
                  </a:moveTo>
                  <a:cubicBezTo>
                    <a:pt x="100" y="1"/>
                    <a:pt x="1" y="101"/>
                    <a:pt x="1" y="224"/>
                  </a:cubicBezTo>
                  <a:lnTo>
                    <a:pt x="1" y="7951"/>
                  </a:lnTo>
                  <a:cubicBezTo>
                    <a:pt x="1" y="8010"/>
                    <a:pt x="24" y="8067"/>
                    <a:pt x="66" y="8109"/>
                  </a:cubicBezTo>
                  <a:lnTo>
                    <a:pt x="2896" y="10938"/>
                  </a:lnTo>
                  <a:cubicBezTo>
                    <a:pt x="2938" y="10982"/>
                    <a:pt x="2995" y="11003"/>
                    <a:pt x="3053" y="11003"/>
                  </a:cubicBezTo>
                  <a:cubicBezTo>
                    <a:pt x="3111" y="11003"/>
                    <a:pt x="3167" y="10982"/>
                    <a:pt x="3211" y="10939"/>
                  </a:cubicBezTo>
                  <a:cubicBezTo>
                    <a:pt x="3299" y="10851"/>
                    <a:pt x="3299" y="10708"/>
                    <a:pt x="3211" y="10622"/>
                  </a:cubicBezTo>
                  <a:lnTo>
                    <a:pt x="448" y="7858"/>
                  </a:lnTo>
                  <a:lnTo>
                    <a:pt x="448" y="224"/>
                  </a:lnTo>
                  <a:cubicBezTo>
                    <a:pt x="448" y="101"/>
                    <a:pt x="347" y="1"/>
                    <a:pt x="2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1564275" y="875675"/>
              <a:ext cx="52300" cy="48225"/>
            </a:xfrm>
            <a:custGeom>
              <a:avLst/>
              <a:gdLst/>
              <a:ahLst/>
              <a:cxnLst/>
              <a:rect l="l" t="t" r="r" b="b"/>
              <a:pathLst>
                <a:path w="2092" h="1929" extrusionOk="0">
                  <a:moveTo>
                    <a:pt x="1100" y="450"/>
                  </a:moveTo>
                  <a:cubicBezTo>
                    <a:pt x="1176" y="450"/>
                    <a:pt x="1255" y="466"/>
                    <a:pt x="1328" y="503"/>
                  </a:cubicBezTo>
                  <a:cubicBezTo>
                    <a:pt x="1452" y="563"/>
                    <a:pt x="1544" y="670"/>
                    <a:pt x="1588" y="799"/>
                  </a:cubicBezTo>
                  <a:cubicBezTo>
                    <a:pt x="1632" y="931"/>
                    <a:pt x="1622" y="1070"/>
                    <a:pt x="1561" y="1194"/>
                  </a:cubicBezTo>
                  <a:cubicBezTo>
                    <a:pt x="1501" y="1317"/>
                    <a:pt x="1395" y="1409"/>
                    <a:pt x="1265" y="1453"/>
                  </a:cubicBezTo>
                  <a:cubicBezTo>
                    <a:pt x="1211" y="1471"/>
                    <a:pt x="1155" y="1480"/>
                    <a:pt x="1099" y="1480"/>
                  </a:cubicBezTo>
                  <a:cubicBezTo>
                    <a:pt x="1021" y="1480"/>
                    <a:pt x="943" y="1462"/>
                    <a:pt x="871" y="1426"/>
                  </a:cubicBezTo>
                  <a:cubicBezTo>
                    <a:pt x="748" y="1366"/>
                    <a:pt x="655" y="1260"/>
                    <a:pt x="611" y="1131"/>
                  </a:cubicBezTo>
                  <a:cubicBezTo>
                    <a:pt x="568" y="1000"/>
                    <a:pt x="576" y="860"/>
                    <a:pt x="638" y="737"/>
                  </a:cubicBezTo>
                  <a:cubicBezTo>
                    <a:pt x="728" y="556"/>
                    <a:pt x="909" y="450"/>
                    <a:pt x="1100" y="450"/>
                  </a:cubicBezTo>
                  <a:close/>
                  <a:moveTo>
                    <a:pt x="1101" y="1"/>
                  </a:moveTo>
                  <a:cubicBezTo>
                    <a:pt x="746" y="1"/>
                    <a:pt x="403" y="198"/>
                    <a:pt x="235" y="537"/>
                  </a:cubicBezTo>
                  <a:cubicBezTo>
                    <a:pt x="0" y="1013"/>
                    <a:pt x="195" y="1592"/>
                    <a:pt x="671" y="1827"/>
                  </a:cubicBezTo>
                  <a:cubicBezTo>
                    <a:pt x="805" y="1895"/>
                    <a:pt x="951" y="1928"/>
                    <a:pt x="1098" y="1928"/>
                  </a:cubicBezTo>
                  <a:cubicBezTo>
                    <a:pt x="1202" y="1928"/>
                    <a:pt x="1307" y="1912"/>
                    <a:pt x="1406" y="1876"/>
                  </a:cubicBezTo>
                  <a:cubicBezTo>
                    <a:pt x="1650" y="1794"/>
                    <a:pt x="1846" y="1622"/>
                    <a:pt x="1961" y="1391"/>
                  </a:cubicBezTo>
                  <a:cubicBezTo>
                    <a:pt x="2075" y="1161"/>
                    <a:pt x="2092" y="899"/>
                    <a:pt x="2011" y="654"/>
                  </a:cubicBezTo>
                  <a:cubicBezTo>
                    <a:pt x="1929" y="411"/>
                    <a:pt x="1755" y="214"/>
                    <a:pt x="1525" y="100"/>
                  </a:cubicBezTo>
                  <a:cubicBezTo>
                    <a:pt x="1389" y="33"/>
                    <a:pt x="1244" y="1"/>
                    <a:pt x="1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605100" y="909600"/>
              <a:ext cx="111275" cy="234000"/>
            </a:xfrm>
            <a:custGeom>
              <a:avLst/>
              <a:gdLst/>
              <a:ahLst/>
              <a:cxnLst/>
              <a:rect l="l" t="t" r="r" b="b"/>
              <a:pathLst>
                <a:path w="4451" h="9360" extrusionOk="0">
                  <a:moveTo>
                    <a:pt x="255" y="0"/>
                  </a:moveTo>
                  <a:cubicBezTo>
                    <a:pt x="184" y="0"/>
                    <a:pt x="115" y="34"/>
                    <a:pt x="72" y="96"/>
                  </a:cubicBezTo>
                  <a:cubicBezTo>
                    <a:pt x="0" y="198"/>
                    <a:pt x="26" y="340"/>
                    <a:pt x="128" y="409"/>
                  </a:cubicBezTo>
                  <a:lnTo>
                    <a:pt x="3585" y="2800"/>
                  </a:lnTo>
                  <a:lnTo>
                    <a:pt x="3993" y="9150"/>
                  </a:lnTo>
                  <a:cubicBezTo>
                    <a:pt x="4001" y="9269"/>
                    <a:pt x="4099" y="9360"/>
                    <a:pt x="4217" y="9360"/>
                  </a:cubicBezTo>
                  <a:lnTo>
                    <a:pt x="4233" y="9360"/>
                  </a:lnTo>
                  <a:cubicBezTo>
                    <a:pt x="4356" y="9352"/>
                    <a:pt x="4451" y="9245"/>
                    <a:pt x="4442" y="9122"/>
                  </a:cubicBezTo>
                  <a:lnTo>
                    <a:pt x="4028" y="2663"/>
                  </a:lnTo>
                  <a:cubicBezTo>
                    <a:pt x="4024" y="2594"/>
                    <a:pt x="3987" y="2532"/>
                    <a:pt x="3932" y="2493"/>
                  </a:cubicBezTo>
                  <a:lnTo>
                    <a:pt x="384" y="41"/>
                  </a:lnTo>
                  <a:cubicBezTo>
                    <a:pt x="345" y="13"/>
                    <a:pt x="300" y="0"/>
                    <a:pt x="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452875" y="1479875"/>
              <a:ext cx="51700" cy="48225"/>
            </a:xfrm>
            <a:custGeom>
              <a:avLst/>
              <a:gdLst/>
              <a:ahLst/>
              <a:cxnLst/>
              <a:rect l="l" t="t" r="r" b="b"/>
              <a:pathLst>
                <a:path w="2068" h="1929" extrusionOk="0">
                  <a:moveTo>
                    <a:pt x="998" y="449"/>
                  </a:moveTo>
                  <a:cubicBezTo>
                    <a:pt x="1089" y="449"/>
                    <a:pt x="1176" y="474"/>
                    <a:pt x="1256" y="519"/>
                  </a:cubicBezTo>
                  <a:cubicBezTo>
                    <a:pt x="1375" y="588"/>
                    <a:pt x="1460" y="699"/>
                    <a:pt x="1496" y="832"/>
                  </a:cubicBezTo>
                  <a:cubicBezTo>
                    <a:pt x="1531" y="966"/>
                    <a:pt x="1513" y="1103"/>
                    <a:pt x="1445" y="1222"/>
                  </a:cubicBezTo>
                  <a:cubicBezTo>
                    <a:pt x="1376" y="1342"/>
                    <a:pt x="1265" y="1427"/>
                    <a:pt x="1133" y="1463"/>
                  </a:cubicBezTo>
                  <a:cubicBezTo>
                    <a:pt x="1088" y="1475"/>
                    <a:pt x="1043" y="1480"/>
                    <a:pt x="998" y="1480"/>
                  </a:cubicBezTo>
                  <a:cubicBezTo>
                    <a:pt x="771" y="1480"/>
                    <a:pt x="563" y="1329"/>
                    <a:pt x="501" y="1098"/>
                  </a:cubicBezTo>
                  <a:cubicBezTo>
                    <a:pt x="465" y="966"/>
                    <a:pt x="484" y="827"/>
                    <a:pt x="552" y="707"/>
                  </a:cubicBezTo>
                  <a:cubicBezTo>
                    <a:pt x="620" y="588"/>
                    <a:pt x="732" y="503"/>
                    <a:pt x="864" y="468"/>
                  </a:cubicBezTo>
                  <a:cubicBezTo>
                    <a:pt x="908" y="455"/>
                    <a:pt x="955" y="449"/>
                    <a:pt x="998" y="449"/>
                  </a:cubicBezTo>
                  <a:close/>
                  <a:moveTo>
                    <a:pt x="999" y="1"/>
                  </a:moveTo>
                  <a:cubicBezTo>
                    <a:pt x="916" y="1"/>
                    <a:pt x="832" y="12"/>
                    <a:pt x="749" y="34"/>
                  </a:cubicBezTo>
                  <a:cubicBezTo>
                    <a:pt x="500" y="101"/>
                    <a:pt x="292" y="261"/>
                    <a:pt x="163" y="484"/>
                  </a:cubicBezTo>
                  <a:cubicBezTo>
                    <a:pt x="35" y="707"/>
                    <a:pt x="0" y="966"/>
                    <a:pt x="67" y="1215"/>
                  </a:cubicBezTo>
                  <a:cubicBezTo>
                    <a:pt x="183" y="1645"/>
                    <a:pt x="572" y="1929"/>
                    <a:pt x="998" y="1929"/>
                  </a:cubicBezTo>
                  <a:cubicBezTo>
                    <a:pt x="1080" y="1929"/>
                    <a:pt x="1165" y="1918"/>
                    <a:pt x="1249" y="1897"/>
                  </a:cubicBezTo>
                  <a:cubicBezTo>
                    <a:pt x="1762" y="1758"/>
                    <a:pt x="2067" y="1230"/>
                    <a:pt x="1930" y="716"/>
                  </a:cubicBezTo>
                  <a:cubicBezTo>
                    <a:pt x="1863" y="466"/>
                    <a:pt x="1703" y="260"/>
                    <a:pt x="1481" y="131"/>
                  </a:cubicBezTo>
                  <a:cubicBezTo>
                    <a:pt x="1332" y="45"/>
                    <a:pt x="1166" y="1"/>
                    <a:pt x="9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1468050" y="1386850"/>
              <a:ext cx="51725" cy="48225"/>
            </a:xfrm>
            <a:custGeom>
              <a:avLst/>
              <a:gdLst/>
              <a:ahLst/>
              <a:cxnLst/>
              <a:rect l="l" t="t" r="r" b="b"/>
              <a:pathLst>
                <a:path w="2069" h="1929" extrusionOk="0">
                  <a:moveTo>
                    <a:pt x="996" y="449"/>
                  </a:moveTo>
                  <a:cubicBezTo>
                    <a:pt x="1224" y="449"/>
                    <a:pt x="1434" y="600"/>
                    <a:pt x="1496" y="831"/>
                  </a:cubicBezTo>
                  <a:cubicBezTo>
                    <a:pt x="1570" y="1106"/>
                    <a:pt x="1406" y="1388"/>
                    <a:pt x="1131" y="1462"/>
                  </a:cubicBezTo>
                  <a:cubicBezTo>
                    <a:pt x="1087" y="1474"/>
                    <a:pt x="1042" y="1479"/>
                    <a:pt x="999" y="1479"/>
                  </a:cubicBezTo>
                  <a:cubicBezTo>
                    <a:pt x="771" y="1479"/>
                    <a:pt x="562" y="1328"/>
                    <a:pt x="500" y="1098"/>
                  </a:cubicBezTo>
                  <a:cubicBezTo>
                    <a:pt x="426" y="823"/>
                    <a:pt x="590" y="540"/>
                    <a:pt x="864" y="466"/>
                  </a:cubicBezTo>
                  <a:cubicBezTo>
                    <a:pt x="908" y="454"/>
                    <a:pt x="953" y="449"/>
                    <a:pt x="996" y="449"/>
                  </a:cubicBezTo>
                  <a:close/>
                  <a:moveTo>
                    <a:pt x="1000" y="1"/>
                  </a:moveTo>
                  <a:cubicBezTo>
                    <a:pt x="917" y="1"/>
                    <a:pt x="833" y="11"/>
                    <a:pt x="750" y="34"/>
                  </a:cubicBezTo>
                  <a:cubicBezTo>
                    <a:pt x="500" y="100"/>
                    <a:pt x="292" y="260"/>
                    <a:pt x="163" y="482"/>
                  </a:cubicBezTo>
                  <a:cubicBezTo>
                    <a:pt x="34" y="706"/>
                    <a:pt x="0" y="965"/>
                    <a:pt x="67" y="1214"/>
                  </a:cubicBezTo>
                  <a:cubicBezTo>
                    <a:pt x="182" y="1644"/>
                    <a:pt x="573" y="1928"/>
                    <a:pt x="998" y="1928"/>
                  </a:cubicBezTo>
                  <a:cubicBezTo>
                    <a:pt x="1080" y="1928"/>
                    <a:pt x="1165" y="1918"/>
                    <a:pt x="1249" y="1895"/>
                  </a:cubicBezTo>
                  <a:cubicBezTo>
                    <a:pt x="1763" y="1757"/>
                    <a:pt x="2068" y="1227"/>
                    <a:pt x="1930" y="715"/>
                  </a:cubicBezTo>
                  <a:cubicBezTo>
                    <a:pt x="1814" y="285"/>
                    <a:pt x="1424" y="1"/>
                    <a:pt x="10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1374625" y="1125475"/>
              <a:ext cx="49950" cy="48250"/>
            </a:xfrm>
            <a:custGeom>
              <a:avLst/>
              <a:gdLst/>
              <a:ahLst/>
              <a:cxnLst/>
              <a:rect l="l" t="t" r="r" b="b"/>
              <a:pathLst>
                <a:path w="1998" h="1930" extrusionOk="0">
                  <a:moveTo>
                    <a:pt x="999" y="450"/>
                  </a:moveTo>
                  <a:cubicBezTo>
                    <a:pt x="1089" y="450"/>
                    <a:pt x="1176" y="473"/>
                    <a:pt x="1255" y="519"/>
                  </a:cubicBezTo>
                  <a:cubicBezTo>
                    <a:pt x="1374" y="588"/>
                    <a:pt x="1459" y="698"/>
                    <a:pt x="1495" y="831"/>
                  </a:cubicBezTo>
                  <a:cubicBezTo>
                    <a:pt x="1531" y="965"/>
                    <a:pt x="1512" y="1103"/>
                    <a:pt x="1444" y="1222"/>
                  </a:cubicBezTo>
                  <a:cubicBezTo>
                    <a:pt x="1349" y="1388"/>
                    <a:pt x="1175" y="1480"/>
                    <a:pt x="997" y="1480"/>
                  </a:cubicBezTo>
                  <a:cubicBezTo>
                    <a:pt x="910" y="1480"/>
                    <a:pt x="821" y="1458"/>
                    <a:pt x="740" y="1411"/>
                  </a:cubicBezTo>
                  <a:cubicBezTo>
                    <a:pt x="621" y="1343"/>
                    <a:pt x="537" y="1232"/>
                    <a:pt x="500" y="1099"/>
                  </a:cubicBezTo>
                  <a:cubicBezTo>
                    <a:pt x="466" y="965"/>
                    <a:pt x="484" y="827"/>
                    <a:pt x="553" y="708"/>
                  </a:cubicBezTo>
                  <a:cubicBezTo>
                    <a:pt x="620" y="589"/>
                    <a:pt x="732" y="504"/>
                    <a:pt x="865" y="467"/>
                  </a:cubicBezTo>
                  <a:cubicBezTo>
                    <a:pt x="909" y="456"/>
                    <a:pt x="955" y="450"/>
                    <a:pt x="999" y="450"/>
                  </a:cubicBezTo>
                  <a:close/>
                  <a:moveTo>
                    <a:pt x="1000" y="0"/>
                  </a:moveTo>
                  <a:cubicBezTo>
                    <a:pt x="917" y="0"/>
                    <a:pt x="833" y="11"/>
                    <a:pt x="750" y="33"/>
                  </a:cubicBezTo>
                  <a:cubicBezTo>
                    <a:pt x="500" y="101"/>
                    <a:pt x="292" y="260"/>
                    <a:pt x="164" y="482"/>
                  </a:cubicBezTo>
                  <a:cubicBezTo>
                    <a:pt x="35" y="707"/>
                    <a:pt x="1" y="966"/>
                    <a:pt x="67" y="1215"/>
                  </a:cubicBezTo>
                  <a:cubicBezTo>
                    <a:pt x="135" y="1463"/>
                    <a:pt x="294" y="1671"/>
                    <a:pt x="516" y="1800"/>
                  </a:cubicBezTo>
                  <a:cubicBezTo>
                    <a:pt x="664" y="1886"/>
                    <a:pt x="828" y="1930"/>
                    <a:pt x="996" y="1930"/>
                  </a:cubicBezTo>
                  <a:cubicBezTo>
                    <a:pt x="1080" y="1930"/>
                    <a:pt x="1165" y="1919"/>
                    <a:pt x="1249" y="1897"/>
                  </a:cubicBezTo>
                  <a:cubicBezTo>
                    <a:pt x="1497" y="1829"/>
                    <a:pt x="1705" y="1670"/>
                    <a:pt x="1834" y="1447"/>
                  </a:cubicBezTo>
                  <a:cubicBezTo>
                    <a:pt x="1963" y="1223"/>
                    <a:pt x="1997" y="965"/>
                    <a:pt x="1931" y="716"/>
                  </a:cubicBezTo>
                  <a:cubicBezTo>
                    <a:pt x="1863" y="466"/>
                    <a:pt x="1704" y="258"/>
                    <a:pt x="1481" y="130"/>
                  </a:cubicBezTo>
                  <a:cubicBezTo>
                    <a:pt x="1332" y="44"/>
                    <a:pt x="1167" y="0"/>
                    <a:pt x="1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359125" y="1308200"/>
              <a:ext cx="55050" cy="48175"/>
            </a:xfrm>
            <a:custGeom>
              <a:avLst/>
              <a:gdLst/>
              <a:ahLst/>
              <a:cxnLst/>
              <a:rect l="l" t="t" r="r" b="b"/>
              <a:pathLst>
                <a:path w="2202" h="1927" extrusionOk="0">
                  <a:moveTo>
                    <a:pt x="1102" y="448"/>
                  </a:moveTo>
                  <a:cubicBezTo>
                    <a:pt x="1189" y="448"/>
                    <a:pt x="1277" y="470"/>
                    <a:pt x="1357" y="517"/>
                  </a:cubicBezTo>
                  <a:cubicBezTo>
                    <a:pt x="1604" y="658"/>
                    <a:pt x="1689" y="973"/>
                    <a:pt x="1547" y="1220"/>
                  </a:cubicBezTo>
                  <a:cubicBezTo>
                    <a:pt x="1451" y="1385"/>
                    <a:pt x="1278" y="1478"/>
                    <a:pt x="1100" y="1478"/>
                  </a:cubicBezTo>
                  <a:cubicBezTo>
                    <a:pt x="1012" y="1478"/>
                    <a:pt x="924" y="1456"/>
                    <a:pt x="843" y="1409"/>
                  </a:cubicBezTo>
                  <a:cubicBezTo>
                    <a:pt x="596" y="1267"/>
                    <a:pt x="512" y="952"/>
                    <a:pt x="654" y="705"/>
                  </a:cubicBezTo>
                  <a:cubicBezTo>
                    <a:pt x="749" y="540"/>
                    <a:pt x="923" y="448"/>
                    <a:pt x="1102" y="448"/>
                  </a:cubicBezTo>
                  <a:close/>
                  <a:moveTo>
                    <a:pt x="1103" y="0"/>
                  </a:moveTo>
                  <a:cubicBezTo>
                    <a:pt x="770" y="0"/>
                    <a:pt x="446" y="173"/>
                    <a:pt x="267" y="481"/>
                  </a:cubicBezTo>
                  <a:cubicBezTo>
                    <a:pt x="1" y="941"/>
                    <a:pt x="160" y="1532"/>
                    <a:pt x="620" y="1798"/>
                  </a:cubicBezTo>
                  <a:cubicBezTo>
                    <a:pt x="771" y="1885"/>
                    <a:pt x="936" y="1927"/>
                    <a:pt x="1099" y="1927"/>
                  </a:cubicBezTo>
                  <a:cubicBezTo>
                    <a:pt x="1432" y="1927"/>
                    <a:pt x="1757" y="1754"/>
                    <a:pt x="1935" y="1445"/>
                  </a:cubicBezTo>
                  <a:cubicBezTo>
                    <a:pt x="2201" y="985"/>
                    <a:pt x="2042" y="394"/>
                    <a:pt x="1582" y="130"/>
                  </a:cubicBezTo>
                  <a:cubicBezTo>
                    <a:pt x="1431" y="42"/>
                    <a:pt x="1266" y="0"/>
                    <a:pt x="1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398775" y="1220625"/>
              <a:ext cx="240625" cy="95850"/>
            </a:xfrm>
            <a:custGeom>
              <a:avLst/>
              <a:gdLst/>
              <a:ahLst/>
              <a:cxnLst/>
              <a:rect l="l" t="t" r="r" b="b"/>
              <a:pathLst>
                <a:path w="9625" h="3834" extrusionOk="0">
                  <a:moveTo>
                    <a:pt x="2929" y="0"/>
                  </a:moveTo>
                  <a:cubicBezTo>
                    <a:pt x="2861" y="0"/>
                    <a:pt x="2797" y="32"/>
                    <a:pt x="2754" y="86"/>
                  </a:cubicBezTo>
                  <a:lnTo>
                    <a:pt x="79" y="3470"/>
                  </a:lnTo>
                  <a:cubicBezTo>
                    <a:pt x="1" y="3568"/>
                    <a:pt x="17" y="3709"/>
                    <a:pt x="114" y="3785"/>
                  </a:cubicBezTo>
                  <a:cubicBezTo>
                    <a:pt x="156" y="3817"/>
                    <a:pt x="205" y="3833"/>
                    <a:pt x="254" y="3833"/>
                  </a:cubicBezTo>
                  <a:cubicBezTo>
                    <a:pt x="320" y="3833"/>
                    <a:pt x="386" y="3804"/>
                    <a:pt x="430" y="3747"/>
                  </a:cubicBezTo>
                  <a:lnTo>
                    <a:pt x="3038" y="448"/>
                  </a:lnTo>
                  <a:lnTo>
                    <a:pt x="9401" y="448"/>
                  </a:lnTo>
                  <a:cubicBezTo>
                    <a:pt x="9525" y="448"/>
                    <a:pt x="9624" y="348"/>
                    <a:pt x="9624" y="224"/>
                  </a:cubicBezTo>
                  <a:cubicBezTo>
                    <a:pt x="9624" y="101"/>
                    <a:pt x="9525" y="0"/>
                    <a:pt x="9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412450" y="1142325"/>
              <a:ext cx="226950" cy="11200"/>
            </a:xfrm>
            <a:custGeom>
              <a:avLst/>
              <a:gdLst/>
              <a:ahLst/>
              <a:cxnLst/>
              <a:rect l="l" t="t" r="r" b="b"/>
              <a:pathLst>
                <a:path w="9078" h="448" extrusionOk="0">
                  <a:moveTo>
                    <a:pt x="225" y="0"/>
                  </a:moveTo>
                  <a:cubicBezTo>
                    <a:pt x="101" y="0"/>
                    <a:pt x="0" y="101"/>
                    <a:pt x="0" y="224"/>
                  </a:cubicBezTo>
                  <a:cubicBezTo>
                    <a:pt x="0" y="348"/>
                    <a:pt x="101" y="447"/>
                    <a:pt x="225" y="447"/>
                  </a:cubicBezTo>
                  <a:lnTo>
                    <a:pt x="8854" y="447"/>
                  </a:lnTo>
                  <a:cubicBezTo>
                    <a:pt x="8978" y="447"/>
                    <a:pt x="9077" y="348"/>
                    <a:pt x="9077" y="224"/>
                  </a:cubicBezTo>
                  <a:cubicBezTo>
                    <a:pt x="9077" y="101"/>
                    <a:pt x="8978" y="0"/>
                    <a:pt x="88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499850" y="1294675"/>
              <a:ext cx="109975" cy="108875"/>
            </a:xfrm>
            <a:custGeom>
              <a:avLst/>
              <a:gdLst/>
              <a:ahLst/>
              <a:cxnLst/>
              <a:rect l="l" t="t" r="r" b="b"/>
              <a:pathLst>
                <a:path w="4399" h="4355" extrusionOk="0">
                  <a:moveTo>
                    <a:pt x="4152" y="1"/>
                  </a:moveTo>
                  <a:cubicBezTo>
                    <a:pt x="4094" y="1"/>
                    <a:pt x="4037" y="23"/>
                    <a:pt x="3994" y="66"/>
                  </a:cubicBezTo>
                  <a:lnTo>
                    <a:pt x="89" y="3971"/>
                  </a:lnTo>
                  <a:cubicBezTo>
                    <a:pt x="1" y="4060"/>
                    <a:pt x="1" y="4201"/>
                    <a:pt x="89" y="4289"/>
                  </a:cubicBezTo>
                  <a:cubicBezTo>
                    <a:pt x="132" y="4333"/>
                    <a:pt x="188" y="4355"/>
                    <a:pt x="246" y="4355"/>
                  </a:cubicBezTo>
                  <a:cubicBezTo>
                    <a:pt x="303" y="4355"/>
                    <a:pt x="360" y="4333"/>
                    <a:pt x="406" y="4289"/>
                  </a:cubicBezTo>
                  <a:lnTo>
                    <a:pt x="4311" y="383"/>
                  </a:lnTo>
                  <a:cubicBezTo>
                    <a:pt x="4399" y="295"/>
                    <a:pt x="4399" y="153"/>
                    <a:pt x="4311" y="66"/>
                  </a:cubicBezTo>
                  <a:cubicBezTo>
                    <a:pt x="4267" y="23"/>
                    <a:pt x="4209" y="1"/>
                    <a:pt x="41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490250" y="1406150"/>
              <a:ext cx="256850" cy="108825"/>
            </a:xfrm>
            <a:custGeom>
              <a:avLst/>
              <a:gdLst/>
              <a:ahLst/>
              <a:cxnLst/>
              <a:rect l="l" t="t" r="r" b="b"/>
              <a:pathLst>
                <a:path w="10274" h="4353" extrusionOk="0">
                  <a:moveTo>
                    <a:pt x="10027" y="0"/>
                  </a:moveTo>
                  <a:cubicBezTo>
                    <a:pt x="9969" y="0"/>
                    <a:pt x="9912" y="22"/>
                    <a:pt x="9868" y="66"/>
                  </a:cubicBezTo>
                  <a:lnTo>
                    <a:pt x="6033" y="3901"/>
                  </a:lnTo>
                  <a:lnTo>
                    <a:pt x="238" y="3696"/>
                  </a:lnTo>
                  <a:cubicBezTo>
                    <a:pt x="233" y="3696"/>
                    <a:pt x="229" y="3696"/>
                    <a:pt x="224" y="3696"/>
                  </a:cubicBezTo>
                  <a:cubicBezTo>
                    <a:pt x="117" y="3696"/>
                    <a:pt x="9" y="3793"/>
                    <a:pt x="6" y="3912"/>
                  </a:cubicBezTo>
                  <a:cubicBezTo>
                    <a:pt x="1" y="4035"/>
                    <a:pt x="99" y="4140"/>
                    <a:pt x="222" y="4143"/>
                  </a:cubicBezTo>
                  <a:lnTo>
                    <a:pt x="6114" y="4353"/>
                  </a:lnTo>
                  <a:lnTo>
                    <a:pt x="6123" y="4353"/>
                  </a:lnTo>
                  <a:cubicBezTo>
                    <a:pt x="6182" y="4353"/>
                    <a:pt x="6239" y="4329"/>
                    <a:pt x="6281" y="4287"/>
                  </a:cubicBezTo>
                  <a:lnTo>
                    <a:pt x="10187" y="383"/>
                  </a:lnTo>
                  <a:cubicBezTo>
                    <a:pt x="10273" y="294"/>
                    <a:pt x="10273" y="153"/>
                    <a:pt x="10187" y="66"/>
                  </a:cubicBezTo>
                  <a:cubicBezTo>
                    <a:pt x="10142" y="22"/>
                    <a:pt x="10084" y="0"/>
                    <a:pt x="100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162400" y="757150"/>
              <a:ext cx="49900" cy="48275"/>
            </a:xfrm>
            <a:custGeom>
              <a:avLst/>
              <a:gdLst/>
              <a:ahLst/>
              <a:cxnLst/>
              <a:rect l="l" t="t" r="r" b="b"/>
              <a:pathLst>
                <a:path w="1996" h="1931" extrusionOk="0">
                  <a:moveTo>
                    <a:pt x="999" y="451"/>
                  </a:moveTo>
                  <a:cubicBezTo>
                    <a:pt x="1088" y="451"/>
                    <a:pt x="1176" y="473"/>
                    <a:pt x="1256" y="520"/>
                  </a:cubicBezTo>
                  <a:cubicBezTo>
                    <a:pt x="1375" y="589"/>
                    <a:pt x="1460" y="699"/>
                    <a:pt x="1496" y="832"/>
                  </a:cubicBezTo>
                  <a:cubicBezTo>
                    <a:pt x="1532" y="966"/>
                    <a:pt x="1513" y="1105"/>
                    <a:pt x="1445" y="1224"/>
                  </a:cubicBezTo>
                  <a:cubicBezTo>
                    <a:pt x="1376" y="1343"/>
                    <a:pt x="1266" y="1427"/>
                    <a:pt x="1133" y="1464"/>
                  </a:cubicBezTo>
                  <a:cubicBezTo>
                    <a:pt x="1089" y="1475"/>
                    <a:pt x="1044" y="1481"/>
                    <a:pt x="999" y="1481"/>
                  </a:cubicBezTo>
                  <a:cubicBezTo>
                    <a:pt x="909" y="1481"/>
                    <a:pt x="821" y="1458"/>
                    <a:pt x="741" y="1411"/>
                  </a:cubicBezTo>
                  <a:cubicBezTo>
                    <a:pt x="622" y="1343"/>
                    <a:pt x="537" y="1232"/>
                    <a:pt x="501" y="1099"/>
                  </a:cubicBezTo>
                  <a:cubicBezTo>
                    <a:pt x="465" y="965"/>
                    <a:pt x="484" y="827"/>
                    <a:pt x="553" y="708"/>
                  </a:cubicBezTo>
                  <a:cubicBezTo>
                    <a:pt x="621" y="589"/>
                    <a:pt x="732" y="504"/>
                    <a:pt x="865" y="468"/>
                  </a:cubicBezTo>
                  <a:cubicBezTo>
                    <a:pt x="909" y="456"/>
                    <a:pt x="955" y="451"/>
                    <a:pt x="999" y="451"/>
                  </a:cubicBezTo>
                  <a:close/>
                  <a:moveTo>
                    <a:pt x="1000" y="1"/>
                  </a:moveTo>
                  <a:cubicBezTo>
                    <a:pt x="666" y="1"/>
                    <a:pt x="342" y="174"/>
                    <a:pt x="163" y="483"/>
                  </a:cubicBezTo>
                  <a:cubicBezTo>
                    <a:pt x="35" y="706"/>
                    <a:pt x="0" y="965"/>
                    <a:pt x="67" y="1214"/>
                  </a:cubicBezTo>
                  <a:cubicBezTo>
                    <a:pt x="134" y="1464"/>
                    <a:pt x="294" y="1672"/>
                    <a:pt x="516" y="1801"/>
                  </a:cubicBezTo>
                  <a:cubicBezTo>
                    <a:pt x="664" y="1886"/>
                    <a:pt x="828" y="1930"/>
                    <a:pt x="997" y="1930"/>
                  </a:cubicBezTo>
                  <a:cubicBezTo>
                    <a:pt x="1079" y="1930"/>
                    <a:pt x="1164" y="1920"/>
                    <a:pt x="1246" y="1897"/>
                  </a:cubicBezTo>
                  <a:cubicBezTo>
                    <a:pt x="1496" y="1829"/>
                    <a:pt x="1704" y="1670"/>
                    <a:pt x="1832" y="1448"/>
                  </a:cubicBezTo>
                  <a:cubicBezTo>
                    <a:pt x="1960" y="1224"/>
                    <a:pt x="1996" y="964"/>
                    <a:pt x="1928" y="716"/>
                  </a:cubicBezTo>
                  <a:cubicBezTo>
                    <a:pt x="1862" y="467"/>
                    <a:pt x="1702" y="259"/>
                    <a:pt x="1480" y="130"/>
                  </a:cubicBezTo>
                  <a:cubicBezTo>
                    <a:pt x="1328" y="42"/>
                    <a:pt x="1163" y="1"/>
                    <a:pt x="10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2199650" y="788675"/>
              <a:ext cx="94775" cy="233350"/>
            </a:xfrm>
            <a:custGeom>
              <a:avLst/>
              <a:gdLst/>
              <a:ahLst/>
              <a:cxnLst/>
              <a:rect l="l" t="t" r="r" b="b"/>
              <a:pathLst>
                <a:path w="3791" h="9334" extrusionOk="0">
                  <a:moveTo>
                    <a:pt x="246" y="1"/>
                  </a:moveTo>
                  <a:cubicBezTo>
                    <a:pt x="188" y="1"/>
                    <a:pt x="131" y="22"/>
                    <a:pt x="88" y="66"/>
                  </a:cubicBezTo>
                  <a:cubicBezTo>
                    <a:pt x="1" y="155"/>
                    <a:pt x="1" y="296"/>
                    <a:pt x="88" y="384"/>
                  </a:cubicBezTo>
                  <a:lnTo>
                    <a:pt x="3342" y="3638"/>
                  </a:lnTo>
                  <a:lnTo>
                    <a:pt x="3342" y="9109"/>
                  </a:lnTo>
                  <a:cubicBezTo>
                    <a:pt x="3342" y="9233"/>
                    <a:pt x="3442" y="9333"/>
                    <a:pt x="3566" y="9333"/>
                  </a:cubicBezTo>
                  <a:cubicBezTo>
                    <a:pt x="3690" y="9333"/>
                    <a:pt x="3791" y="9233"/>
                    <a:pt x="3791" y="9108"/>
                  </a:cubicBezTo>
                  <a:lnTo>
                    <a:pt x="3791" y="3544"/>
                  </a:lnTo>
                  <a:cubicBezTo>
                    <a:pt x="3791" y="3485"/>
                    <a:pt x="3766" y="3427"/>
                    <a:pt x="3725" y="3386"/>
                  </a:cubicBezTo>
                  <a:lnTo>
                    <a:pt x="405" y="66"/>
                  </a:lnTo>
                  <a:cubicBezTo>
                    <a:pt x="361" y="22"/>
                    <a:pt x="303" y="1"/>
                    <a:pt x="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555825" y="943500"/>
              <a:ext cx="1045300" cy="538450"/>
            </a:xfrm>
            <a:custGeom>
              <a:avLst/>
              <a:gdLst/>
              <a:ahLst/>
              <a:cxnLst/>
              <a:rect l="l" t="t" r="r" b="b"/>
              <a:pathLst>
                <a:path w="41812" h="21538" extrusionOk="0">
                  <a:moveTo>
                    <a:pt x="20107" y="0"/>
                  </a:moveTo>
                  <a:cubicBezTo>
                    <a:pt x="7759" y="0"/>
                    <a:pt x="0" y="9003"/>
                    <a:pt x="0" y="12132"/>
                  </a:cubicBezTo>
                  <a:cubicBezTo>
                    <a:pt x="0" y="15227"/>
                    <a:pt x="8675" y="21538"/>
                    <a:pt x="20453" y="21538"/>
                  </a:cubicBezTo>
                  <a:cubicBezTo>
                    <a:pt x="32231" y="21538"/>
                    <a:pt x="41812" y="14418"/>
                    <a:pt x="41812" y="12089"/>
                  </a:cubicBezTo>
                  <a:cubicBezTo>
                    <a:pt x="41812" y="9117"/>
                    <a:pt x="33820" y="0"/>
                    <a:pt x="201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849250" y="989425"/>
              <a:ext cx="435725" cy="435725"/>
            </a:xfrm>
            <a:custGeom>
              <a:avLst/>
              <a:gdLst/>
              <a:ahLst/>
              <a:cxnLst/>
              <a:rect l="l" t="t" r="r" b="b"/>
              <a:pathLst>
                <a:path w="17429" h="17429" extrusionOk="0">
                  <a:moveTo>
                    <a:pt x="8715" y="1"/>
                  </a:moveTo>
                  <a:cubicBezTo>
                    <a:pt x="6403" y="1"/>
                    <a:pt x="4187" y="919"/>
                    <a:pt x="2553" y="2552"/>
                  </a:cubicBezTo>
                  <a:cubicBezTo>
                    <a:pt x="919" y="4188"/>
                    <a:pt x="0" y="6404"/>
                    <a:pt x="0" y="8715"/>
                  </a:cubicBezTo>
                  <a:cubicBezTo>
                    <a:pt x="0" y="11026"/>
                    <a:pt x="919" y="13242"/>
                    <a:pt x="2553" y="14877"/>
                  </a:cubicBezTo>
                  <a:cubicBezTo>
                    <a:pt x="4187" y="16511"/>
                    <a:pt x="6403" y="17429"/>
                    <a:pt x="8715" y="17429"/>
                  </a:cubicBezTo>
                  <a:cubicBezTo>
                    <a:pt x="11025" y="17429"/>
                    <a:pt x="13243" y="16511"/>
                    <a:pt x="14877" y="14877"/>
                  </a:cubicBezTo>
                  <a:cubicBezTo>
                    <a:pt x="16511" y="13242"/>
                    <a:pt x="17428" y="11026"/>
                    <a:pt x="17428" y="8715"/>
                  </a:cubicBezTo>
                  <a:cubicBezTo>
                    <a:pt x="17428" y="6404"/>
                    <a:pt x="16511" y="4188"/>
                    <a:pt x="14877" y="2552"/>
                  </a:cubicBezTo>
                  <a:cubicBezTo>
                    <a:pt x="13243" y="919"/>
                    <a:pt x="11025" y="1"/>
                    <a:pt x="8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958600" y="1098775"/>
              <a:ext cx="217100" cy="217050"/>
            </a:xfrm>
            <a:custGeom>
              <a:avLst/>
              <a:gdLst/>
              <a:ahLst/>
              <a:cxnLst/>
              <a:rect l="l" t="t" r="r" b="b"/>
              <a:pathLst>
                <a:path w="8684" h="8682" extrusionOk="0">
                  <a:moveTo>
                    <a:pt x="4342" y="0"/>
                  </a:moveTo>
                  <a:cubicBezTo>
                    <a:pt x="1945" y="0"/>
                    <a:pt x="1" y="1943"/>
                    <a:pt x="1" y="4341"/>
                  </a:cubicBezTo>
                  <a:cubicBezTo>
                    <a:pt x="1" y="6739"/>
                    <a:pt x="1945" y="8681"/>
                    <a:pt x="4342" y="8681"/>
                  </a:cubicBezTo>
                  <a:cubicBezTo>
                    <a:pt x="6739" y="8681"/>
                    <a:pt x="8683" y="6739"/>
                    <a:pt x="8683" y="4341"/>
                  </a:cubicBezTo>
                  <a:cubicBezTo>
                    <a:pt x="8683" y="1943"/>
                    <a:pt x="6739" y="0"/>
                    <a:pt x="43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555825" y="1078125"/>
              <a:ext cx="1045300" cy="403825"/>
            </a:xfrm>
            <a:custGeom>
              <a:avLst/>
              <a:gdLst/>
              <a:ahLst/>
              <a:cxnLst/>
              <a:rect l="l" t="t" r="r" b="b"/>
              <a:pathLst>
                <a:path w="41812" h="16153" extrusionOk="0">
                  <a:moveTo>
                    <a:pt x="4796" y="1"/>
                  </a:moveTo>
                  <a:cubicBezTo>
                    <a:pt x="1707" y="2519"/>
                    <a:pt x="0" y="5280"/>
                    <a:pt x="0" y="6747"/>
                  </a:cubicBezTo>
                  <a:cubicBezTo>
                    <a:pt x="0" y="9842"/>
                    <a:pt x="8675" y="16153"/>
                    <a:pt x="20453" y="16153"/>
                  </a:cubicBezTo>
                  <a:cubicBezTo>
                    <a:pt x="32231" y="16153"/>
                    <a:pt x="41812" y="9033"/>
                    <a:pt x="41812" y="6704"/>
                  </a:cubicBezTo>
                  <a:cubicBezTo>
                    <a:pt x="41812" y="5931"/>
                    <a:pt x="41266" y="4741"/>
                    <a:pt x="40225" y="3405"/>
                  </a:cubicBezTo>
                  <a:cubicBezTo>
                    <a:pt x="35730" y="5246"/>
                    <a:pt x="30894" y="6236"/>
                    <a:pt x="25904" y="6236"/>
                  </a:cubicBezTo>
                  <a:cubicBezTo>
                    <a:pt x="25576" y="6236"/>
                    <a:pt x="25248" y="6232"/>
                    <a:pt x="24919" y="6223"/>
                  </a:cubicBezTo>
                  <a:cubicBezTo>
                    <a:pt x="17933" y="6039"/>
                    <a:pt x="10439" y="4234"/>
                    <a:pt x="4796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059650" y="1138425"/>
              <a:ext cx="66725" cy="66700"/>
            </a:xfrm>
            <a:custGeom>
              <a:avLst/>
              <a:gdLst/>
              <a:ahLst/>
              <a:cxnLst/>
              <a:rect l="l" t="t" r="r" b="b"/>
              <a:pathLst>
                <a:path w="2669" h="2668" extrusionOk="0">
                  <a:moveTo>
                    <a:pt x="1335" y="1"/>
                  </a:moveTo>
                  <a:cubicBezTo>
                    <a:pt x="598" y="1"/>
                    <a:pt x="1" y="598"/>
                    <a:pt x="1" y="1335"/>
                  </a:cubicBezTo>
                  <a:cubicBezTo>
                    <a:pt x="1" y="2070"/>
                    <a:pt x="598" y="2667"/>
                    <a:pt x="1335" y="2667"/>
                  </a:cubicBezTo>
                  <a:cubicBezTo>
                    <a:pt x="2071" y="2667"/>
                    <a:pt x="2668" y="2070"/>
                    <a:pt x="2668" y="1335"/>
                  </a:cubicBezTo>
                  <a:cubicBezTo>
                    <a:pt x="2668" y="598"/>
                    <a:pt x="2071" y="1"/>
                    <a:pt x="13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2217175" y="997750"/>
              <a:ext cx="106400" cy="58400"/>
            </a:xfrm>
            <a:custGeom>
              <a:avLst/>
              <a:gdLst/>
              <a:ahLst/>
              <a:cxnLst/>
              <a:rect l="l" t="t" r="r" b="b"/>
              <a:pathLst>
                <a:path w="4256" h="2336" extrusionOk="0">
                  <a:moveTo>
                    <a:pt x="837" y="1"/>
                  </a:moveTo>
                  <a:cubicBezTo>
                    <a:pt x="206" y="1"/>
                    <a:pt x="1" y="1071"/>
                    <a:pt x="719" y="1346"/>
                  </a:cubicBezTo>
                  <a:cubicBezTo>
                    <a:pt x="1540" y="1660"/>
                    <a:pt x="2360" y="1974"/>
                    <a:pt x="3181" y="2288"/>
                  </a:cubicBezTo>
                  <a:cubicBezTo>
                    <a:pt x="3266" y="2321"/>
                    <a:pt x="3346" y="2335"/>
                    <a:pt x="3420" y="2335"/>
                  </a:cubicBezTo>
                  <a:cubicBezTo>
                    <a:pt x="4051" y="2335"/>
                    <a:pt x="4256" y="1265"/>
                    <a:pt x="3539" y="991"/>
                  </a:cubicBezTo>
                  <a:cubicBezTo>
                    <a:pt x="2719" y="677"/>
                    <a:pt x="1899" y="361"/>
                    <a:pt x="1076" y="48"/>
                  </a:cubicBezTo>
                  <a:cubicBezTo>
                    <a:pt x="991" y="16"/>
                    <a:pt x="911" y="1"/>
                    <a:pt x="837" y="1"/>
                  </a:cubicBezTo>
                  <a:close/>
                </a:path>
              </a:pathLst>
            </a:custGeom>
            <a:solidFill>
              <a:srgbClr val="FFFFFF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2330250" y="1044175"/>
              <a:ext cx="160450" cy="107250"/>
            </a:xfrm>
            <a:custGeom>
              <a:avLst/>
              <a:gdLst/>
              <a:ahLst/>
              <a:cxnLst/>
              <a:rect l="l" t="t" r="r" b="b"/>
              <a:pathLst>
                <a:path w="6418" h="4290" extrusionOk="0">
                  <a:moveTo>
                    <a:pt x="843" y="0"/>
                  </a:moveTo>
                  <a:cubicBezTo>
                    <a:pt x="207" y="0"/>
                    <a:pt x="0" y="1073"/>
                    <a:pt x="722" y="1344"/>
                  </a:cubicBezTo>
                  <a:cubicBezTo>
                    <a:pt x="2324" y="1944"/>
                    <a:pt x="3646" y="3035"/>
                    <a:pt x="4942" y="4121"/>
                  </a:cubicBezTo>
                  <a:cubicBezTo>
                    <a:pt x="5082" y="4240"/>
                    <a:pt x="5237" y="4290"/>
                    <a:pt x="5386" y="4290"/>
                  </a:cubicBezTo>
                  <a:cubicBezTo>
                    <a:pt x="5936" y="4290"/>
                    <a:pt x="6417" y="3609"/>
                    <a:pt x="5894" y="3170"/>
                  </a:cubicBezTo>
                  <a:cubicBezTo>
                    <a:pt x="4409" y="1926"/>
                    <a:pt x="2913" y="732"/>
                    <a:pt x="1080" y="46"/>
                  </a:cubicBezTo>
                  <a:cubicBezTo>
                    <a:pt x="996" y="15"/>
                    <a:pt x="917" y="0"/>
                    <a:pt x="843" y="0"/>
                  </a:cubicBezTo>
                  <a:close/>
                </a:path>
              </a:pathLst>
            </a:custGeom>
            <a:solidFill>
              <a:srgbClr val="FFFFFF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95;p3"/>
          <p:cNvGrpSpPr/>
          <p:nvPr/>
        </p:nvGrpSpPr>
        <p:grpSpPr>
          <a:xfrm>
            <a:off x="7675049" y="2512083"/>
            <a:ext cx="864252" cy="1054868"/>
            <a:chOff x="5079250" y="2236750"/>
            <a:chExt cx="1080450" cy="1318750"/>
          </a:xfrm>
        </p:grpSpPr>
        <p:sp>
          <p:nvSpPr>
            <p:cNvPr id="96" name="Google Shape;96;p3"/>
            <p:cNvSpPr/>
            <p:nvPr/>
          </p:nvSpPr>
          <p:spPr>
            <a:xfrm>
              <a:off x="5316525" y="2236750"/>
              <a:ext cx="319825" cy="220125"/>
            </a:xfrm>
            <a:custGeom>
              <a:avLst/>
              <a:gdLst/>
              <a:ahLst/>
              <a:cxnLst/>
              <a:rect l="l" t="t" r="r" b="b"/>
              <a:pathLst>
                <a:path w="12793" h="8805" extrusionOk="0">
                  <a:moveTo>
                    <a:pt x="5146" y="1"/>
                  </a:moveTo>
                  <a:cubicBezTo>
                    <a:pt x="2032" y="1"/>
                    <a:pt x="1" y="2499"/>
                    <a:pt x="1" y="2499"/>
                  </a:cubicBezTo>
                  <a:cubicBezTo>
                    <a:pt x="1" y="2499"/>
                    <a:pt x="1483" y="1961"/>
                    <a:pt x="3375" y="1961"/>
                  </a:cubicBezTo>
                  <a:cubicBezTo>
                    <a:pt x="4366" y="1961"/>
                    <a:pt x="5469" y="2109"/>
                    <a:pt x="6530" y="2558"/>
                  </a:cubicBezTo>
                  <a:cubicBezTo>
                    <a:pt x="9618" y="3864"/>
                    <a:pt x="9115" y="7994"/>
                    <a:pt x="9115" y="7994"/>
                  </a:cubicBezTo>
                  <a:lnTo>
                    <a:pt x="11217" y="8804"/>
                  </a:lnTo>
                  <a:cubicBezTo>
                    <a:pt x="11217" y="8804"/>
                    <a:pt x="12793" y="3129"/>
                    <a:pt x="8082" y="742"/>
                  </a:cubicBezTo>
                  <a:cubicBezTo>
                    <a:pt x="7028" y="208"/>
                    <a:pt x="6042" y="1"/>
                    <a:pt x="5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5532525" y="2354450"/>
              <a:ext cx="75475" cy="102425"/>
            </a:xfrm>
            <a:custGeom>
              <a:avLst/>
              <a:gdLst/>
              <a:ahLst/>
              <a:cxnLst/>
              <a:rect l="l" t="t" r="r" b="b"/>
              <a:pathLst>
                <a:path w="3019" h="4097" extrusionOk="0">
                  <a:moveTo>
                    <a:pt x="0" y="1"/>
                  </a:moveTo>
                  <a:lnTo>
                    <a:pt x="0" y="1"/>
                  </a:lnTo>
                  <a:cubicBezTo>
                    <a:pt x="679" y="1570"/>
                    <a:pt x="475" y="3286"/>
                    <a:pt x="475" y="3286"/>
                  </a:cubicBezTo>
                  <a:lnTo>
                    <a:pt x="2578" y="4096"/>
                  </a:lnTo>
                  <a:cubicBezTo>
                    <a:pt x="2578" y="4096"/>
                    <a:pt x="3019" y="2510"/>
                    <a:pt x="2738" y="660"/>
                  </a:cubicBezTo>
                  <a:cubicBezTo>
                    <a:pt x="1826" y="432"/>
                    <a:pt x="914" y="213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5236600" y="2346225"/>
              <a:ext cx="324600" cy="221325"/>
            </a:xfrm>
            <a:custGeom>
              <a:avLst/>
              <a:gdLst/>
              <a:ahLst/>
              <a:cxnLst/>
              <a:rect l="l" t="t" r="r" b="b"/>
              <a:pathLst>
                <a:path w="12984" h="8853" extrusionOk="0">
                  <a:moveTo>
                    <a:pt x="1874" y="1"/>
                  </a:moveTo>
                  <a:lnTo>
                    <a:pt x="1874" y="1"/>
                  </a:lnTo>
                  <a:cubicBezTo>
                    <a:pt x="1874" y="1"/>
                    <a:pt x="1" y="5003"/>
                    <a:pt x="4443" y="7861"/>
                  </a:cubicBezTo>
                  <a:cubicBezTo>
                    <a:pt x="5564" y="8582"/>
                    <a:pt x="6664" y="8852"/>
                    <a:pt x="7682" y="8852"/>
                  </a:cubicBezTo>
                  <a:cubicBezTo>
                    <a:pt x="10693" y="8852"/>
                    <a:pt x="12984" y="6489"/>
                    <a:pt x="12984" y="6489"/>
                  </a:cubicBezTo>
                  <a:lnTo>
                    <a:pt x="11223" y="5085"/>
                  </a:lnTo>
                  <a:cubicBezTo>
                    <a:pt x="11223" y="5085"/>
                    <a:pt x="9527" y="6377"/>
                    <a:pt x="7578" y="6377"/>
                  </a:cubicBezTo>
                  <a:cubicBezTo>
                    <a:pt x="6804" y="6377"/>
                    <a:pt x="5989" y="6173"/>
                    <a:pt x="5225" y="5604"/>
                  </a:cubicBezTo>
                  <a:cubicBezTo>
                    <a:pt x="2537" y="3600"/>
                    <a:pt x="1874" y="1"/>
                    <a:pt x="18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5385425" y="2473325"/>
              <a:ext cx="175775" cy="94125"/>
            </a:xfrm>
            <a:custGeom>
              <a:avLst/>
              <a:gdLst/>
              <a:ahLst/>
              <a:cxnLst/>
              <a:rect l="l" t="t" r="r" b="b"/>
              <a:pathLst>
                <a:path w="7031" h="3765" extrusionOk="0">
                  <a:moveTo>
                    <a:pt x="5270" y="1"/>
                  </a:moveTo>
                  <a:cubicBezTo>
                    <a:pt x="5270" y="1"/>
                    <a:pt x="4016" y="953"/>
                    <a:pt x="2426" y="1221"/>
                  </a:cubicBezTo>
                  <a:cubicBezTo>
                    <a:pt x="2092" y="1633"/>
                    <a:pt x="1737" y="2030"/>
                    <a:pt x="1344" y="2401"/>
                  </a:cubicBezTo>
                  <a:cubicBezTo>
                    <a:pt x="940" y="2783"/>
                    <a:pt x="489" y="3150"/>
                    <a:pt x="0" y="3494"/>
                  </a:cubicBezTo>
                  <a:cubicBezTo>
                    <a:pt x="595" y="3684"/>
                    <a:pt x="1175" y="3764"/>
                    <a:pt x="1730" y="3764"/>
                  </a:cubicBezTo>
                  <a:cubicBezTo>
                    <a:pt x="4741" y="3764"/>
                    <a:pt x="7031" y="1404"/>
                    <a:pt x="7031" y="1404"/>
                  </a:cubicBezTo>
                  <a:lnTo>
                    <a:pt x="5270" y="1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5529100" y="2466150"/>
              <a:ext cx="480875" cy="455425"/>
            </a:xfrm>
            <a:custGeom>
              <a:avLst/>
              <a:gdLst/>
              <a:ahLst/>
              <a:cxnLst/>
              <a:rect l="l" t="t" r="r" b="b"/>
              <a:pathLst>
                <a:path w="19235" h="18217" extrusionOk="0">
                  <a:moveTo>
                    <a:pt x="1841" y="0"/>
                  </a:moveTo>
                  <a:lnTo>
                    <a:pt x="0" y="1416"/>
                  </a:lnTo>
                  <a:cubicBezTo>
                    <a:pt x="0" y="1416"/>
                    <a:pt x="10450" y="17141"/>
                    <a:pt x="15509" y="18216"/>
                  </a:cubicBezTo>
                  <a:lnTo>
                    <a:pt x="19235" y="14719"/>
                  </a:lnTo>
                  <a:cubicBezTo>
                    <a:pt x="19235" y="14719"/>
                    <a:pt x="14871" y="7771"/>
                    <a:pt x="18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5559300" y="2466125"/>
              <a:ext cx="450700" cy="385500"/>
            </a:xfrm>
            <a:custGeom>
              <a:avLst/>
              <a:gdLst/>
              <a:ahLst/>
              <a:cxnLst/>
              <a:rect l="l" t="t" r="r" b="b"/>
              <a:pathLst>
                <a:path w="18028" h="15420" extrusionOk="0">
                  <a:moveTo>
                    <a:pt x="634" y="0"/>
                  </a:moveTo>
                  <a:lnTo>
                    <a:pt x="0" y="488"/>
                  </a:lnTo>
                  <a:cubicBezTo>
                    <a:pt x="4289" y="4283"/>
                    <a:pt x="15782" y="14250"/>
                    <a:pt x="17283" y="15419"/>
                  </a:cubicBezTo>
                  <a:lnTo>
                    <a:pt x="18028" y="14720"/>
                  </a:lnTo>
                  <a:cubicBezTo>
                    <a:pt x="18028" y="14720"/>
                    <a:pt x="13664" y="7772"/>
                    <a:pt x="634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5394025" y="2882500"/>
              <a:ext cx="650125" cy="516625"/>
            </a:xfrm>
            <a:custGeom>
              <a:avLst/>
              <a:gdLst/>
              <a:ahLst/>
              <a:cxnLst/>
              <a:rect l="l" t="t" r="r" b="b"/>
              <a:pathLst>
                <a:path w="26005" h="20665" extrusionOk="0">
                  <a:moveTo>
                    <a:pt x="23308" y="0"/>
                  </a:moveTo>
                  <a:cubicBezTo>
                    <a:pt x="12928" y="0"/>
                    <a:pt x="1" y="10346"/>
                    <a:pt x="1" y="10346"/>
                  </a:cubicBezTo>
                  <a:lnTo>
                    <a:pt x="6824" y="20664"/>
                  </a:lnTo>
                  <a:cubicBezTo>
                    <a:pt x="6824" y="20664"/>
                    <a:pt x="22452" y="13423"/>
                    <a:pt x="25781" y="2301"/>
                  </a:cubicBezTo>
                  <a:cubicBezTo>
                    <a:pt x="26005" y="1555"/>
                    <a:pt x="24451" y="23"/>
                    <a:pt x="23671" y="5"/>
                  </a:cubicBezTo>
                  <a:cubicBezTo>
                    <a:pt x="23550" y="2"/>
                    <a:pt x="23429" y="0"/>
                    <a:pt x="23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5444975" y="2908100"/>
              <a:ext cx="596100" cy="490950"/>
            </a:xfrm>
            <a:custGeom>
              <a:avLst/>
              <a:gdLst/>
              <a:ahLst/>
              <a:cxnLst/>
              <a:rect l="l" t="t" r="r" b="b"/>
              <a:pathLst>
                <a:path w="23844" h="19638" extrusionOk="0">
                  <a:moveTo>
                    <a:pt x="23196" y="0"/>
                  </a:moveTo>
                  <a:cubicBezTo>
                    <a:pt x="21624" y="1167"/>
                    <a:pt x="19984" y="2239"/>
                    <a:pt x="18345" y="3236"/>
                  </a:cubicBezTo>
                  <a:cubicBezTo>
                    <a:pt x="12533" y="6781"/>
                    <a:pt x="6494" y="10388"/>
                    <a:pt x="1" y="12403"/>
                  </a:cubicBezTo>
                  <a:lnTo>
                    <a:pt x="4786" y="19638"/>
                  </a:lnTo>
                  <a:cubicBezTo>
                    <a:pt x="4786" y="19638"/>
                    <a:pt x="20414" y="12398"/>
                    <a:pt x="23743" y="1276"/>
                  </a:cubicBezTo>
                  <a:cubicBezTo>
                    <a:pt x="23843" y="939"/>
                    <a:pt x="23583" y="445"/>
                    <a:pt x="23196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147300" y="2971675"/>
              <a:ext cx="510550" cy="583825"/>
            </a:xfrm>
            <a:custGeom>
              <a:avLst/>
              <a:gdLst/>
              <a:ahLst/>
              <a:cxnLst/>
              <a:rect l="l" t="t" r="r" b="b"/>
              <a:pathLst>
                <a:path w="20422" h="23353" extrusionOk="0">
                  <a:moveTo>
                    <a:pt x="10019" y="0"/>
                  </a:moveTo>
                  <a:lnTo>
                    <a:pt x="10019" y="3090"/>
                  </a:lnTo>
                  <a:cubicBezTo>
                    <a:pt x="8836" y="3317"/>
                    <a:pt x="7737" y="3780"/>
                    <a:pt x="6775" y="4431"/>
                  </a:cubicBezTo>
                  <a:lnTo>
                    <a:pt x="4591" y="2248"/>
                  </a:lnTo>
                  <a:lnTo>
                    <a:pt x="2248" y="4591"/>
                  </a:lnTo>
                  <a:lnTo>
                    <a:pt x="4430" y="6774"/>
                  </a:lnTo>
                  <a:cubicBezTo>
                    <a:pt x="3780" y="7736"/>
                    <a:pt x="3319" y="8835"/>
                    <a:pt x="3090" y="10018"/>
                  </a:cubicBezTo>
                  <a:lnTo>
                    <a:pt x="0" y="10018"/>
                  </a:lnTo>
                  <a:lnTo>
                    <a:pt x="0" y="13334"/>
                  </a:lnTo>
                  <a:lnTo>
                    <a:pt x="3090" y="13334"/>
                  </a:lnTo>
                  <a:cubicBezTo>
                    <a:pt x="3318" y="14515"/>
                    <a:pt x="3780" y="15614"/>
                    <a:pt x="4430" y="16577"/>
                  </a:cubicBezTo>
                  <a:lnTo>
                    <a:pt x="2248" y="18760"/>
                  </a:lnTo>
                  <a:lnTo>
                    <a:pt x="4591" y="21104"/>
                  </a:lnTo>
                  <a:lnTo>
                    <a:pt x="6775" y="18921"/>
                  </a:lnTo>
                  <a:cubicBezTo>
                    <a:pt x="7736" y="19573"/>
                    <a:pt x="8835" y="20034"/>
                    <a:pt x="10019" y="20261"/>
                  </a:cubicBezTo>
                  <a:lnTo>
                    <a:pt x="10019" y="23352"/>
                  </a:lnTo>
                  <a:lnTo>
                    <a:pt x="13334" y="23352"/>
                  </a:lnTo>
                  <a:lnTo>
                    <a:pt x="13334" y="20261"/>
                  </a:lnTo>
                  <a:cubicBezTo>
                    <a:pt x="17370" y="19484"/>
                    <a:pt x="20422" y="15937"/>
                    <a:pt x="20422" y="11674"/>
                  </a:cubicBezTo>
                  <a:cubicBezTo>
                    <a:pt x="20422" y="7411"/>
                    <a:pt x="17370" y="3866"/>
                    <a:pt x="13334" y="3090"/>
                  </a:cubicBezTo>
                  <a:lnTo>
                    <a:pt x="133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203475" y="3069150"/>
              <a:ext cx="454375" cy="486225"/>
            </a:xfrm>
            <a:custGeom>
              <a:avLst/>
              <a:gdLst/>
              <a:ahLst/>
              <a:cxnLst/>
              <a:rect l="l" t="t" r="r" b="b"/>
              <a:pathLst>
                <a:path w="18175" h="19449" extrusionOk="0">
                  <a:moveTo>
                    <a:pt x="13418" y="1"/>
                  </a:moveTo>
                  <a:lnTo>
                    <a:pt x="13418" y="1"/>
                  </a:lnTo>
                  <a:cubicBezTo>
                    <a:pt x="13842" y="2830"/>
                    <a:pt x="13444" y="5741"/>
                    <a:pt x="12087" y="8416"/>
                  </a:cubicBezTo>
                  <a:cubicBezTo>
                    <a:pt x="9827" y="12872"/>
                    <a:pt x="5827" y="14822"/>
                    <a:pt x="1584" y="14822"/>
                  </a:cubicBezTo>
                  <a:cubicBezTo>
                    <a:pt x="1096" y="14822"/>
                    <a:pt x="604" y="14796"/>
                    <a:pt x="112" y="14745"/>
                  </a:cubicBezTo>
                  <a:lnTo>
                    <a:pt x="1" y="14857"/>
                  </a:lnTo>
                  <a:lnTo>
                    <a:pt x="2344" y="17201"/>
                  </a:lnTo>
                  <a:lnTo>
                    <a:pt x="4528" y="15018"/>
                  </a:lnTo>
                  <a:cubicBezTo>
                    <a:pt x="5489" y="15669"/>
                    <a:pt x="6588" y="16131"/>
                    <a:pt x="7772" y="16358"/>
                  </a:cubicBezTo>
                  <a:lnTo>
                    <a:pt x="7772" y="19449"/>
                  </a:lnTo>
                  <a:lnTo>
                    <a:pt x="11087" y="19449"/>
                  </a:lnTo>
                  <a:lnTo>
                    <a:pt x="11087" y="16358"/>
                  </a:lnTo>
                  <a:cubicBezTo>
                    <a:pt x="15123" y="15584"/>
                    <a:pt x="18175" y="12037"/>
                    <a:pt x="18175" y="7774"/>
                  </a:cubicBezTo>
                  <a:cubicBezTo>
                    <a:pt x="18175" y="4384"/>
                    <a:pt x="16239" y="1450"/>
                    <a:pt x="13418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5842225" y="2804325"/>
              <a:ext cx="251300" cy="251325"/>
            </a:xfrm>
            <a:custGeom>
              <a:avLst/>
              <a:gdLst/>
              <a:ahLst/>
              <a:cxnLst/>
              <a:rect l="l" t="t" r="r" b="b"/>
              <a:pathLst>
                <a:path w="10052" h="10053" extrusionOk="0">
                  <a:moveTo>
                    <a:pt x="5026" y="1"/>
                  </a:moveTo>
                  <a:cubicBezTo>
                    <a:pt x="3694" y="1"/>
                    <a:pt x="2415" y="531"/>
                    <a:pt x="1472" y="1473"/>
                  </a:cubicBezTo>
                  <a:cubicBezTo>
                    <a:pt x="530" y="2415"/>
                    <a:pt x="0" y="3695"/>
                    <a:pt x="0" y="5027"/>
                  </a:cubicBezTo>
                  <a:cubicBezTo>
                    <a:pt x="0" y="6360"/>
                    <a:pt x="530" y="7638"/>
                    <a:pt x="1472" y="8580"/>
                  </a:cubicBezTo>
                  <a:cubicBezTo>
                    <a:pt x="2415" y="9523"/>
                    <a:pt x="3694" y="10052"/>
                    <a:pt x="5026" y="10052"/>
                  </a:cubicBezTo>
                  <a:cubicBezTo>
                    <a:pt x="6359" y="10052"/>
                    <a:pt x="7637" y="9523"/>
                    <a:pt x="8580" y="8580"/>
                  </a:cubicBezTo>
                  <a:cubicBezTo>
                    <a:pt x="9522" y="7638"/>
                    <a:pt x="10052" y="6360"/>
                    <a:pt x="10052" y="5027"/>
                  </a:cubicBezTo>
                  <a:cubicBezTo>
                    <a:pt x="10052" y="3695"/>
                    <a:pt x="9522" y="2415"/>
                    <a:pt x="8580" y="1473"/>
                  </a:cubicBezTo>
                  <a:cubicBezTo>
                    <a:pt x="7637" y="531"/>
                    <a:pt x="6359" y="1"/>
                    <a:pt x="5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5479500" y="2420500"/>
              <a:ext cx="139025" cy="127250"/>
            </a:xfrm>
            <a:custGeom>
              <a:avLst/>
              <a:gdLst/>
              <a:ahLst/>
              <a:cxnLst/>
              <a:rect l="l" t="t" r="r" b="b"/>
              <a:pathLst>
                <a:path w="5561" h="5090" extrusionOk="0">
                  <a:moveTo>
                    <a:pt x="2779" y="0"/>
                  </a:moveTo>
                  <a:cubicBezTo>
                    <a:pt x="1604" y="0"/>
                    <a:pt x="546" y="821"/>
                    <a:pt x="292" y="2016"/>
                  </a:cubicBezTo>
                  <a:cubicBezTo>
                    <a:pt x="1" y="3390"/>
                    <a:pt x="878" y="4741"/>
                    <a:pt x="2252" y="5033"/>
                  </a:cubicBezTo>
                  <a:cubicBezTo>
                    <a:pt x="2430" y="5071"/>
                    <a:pt x="2608" y="5089"/>
                    <a:pt x="2783" y="5089"/>
                  </a:cubicBezTo>
                  <a:cubicBezTo>
                    <a:pt x="3958" y="5089"/>
                    <a:pt x="5014" y="4270"/>
                    <a:pt x="5268" y="3073"/>
                  </a:cubicBezTo>
                  <a:cubicBezTo>
                    <a:pt x="5561" y="1699"/>
                    <a:pt x="4684" y="349"/>
                    <a:pt x="3309" y="56"/>
                  </a:cubicBezTo>
                  <a:cubicBezTo>
                    <a:pt x="3131" y="19"/>
                    <a:pt x="2954" y="0"/>
                    <a:pt x="2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865075" y="2844375"/>
              <a:ext cx="228525" cy="211275"/>
            </a:xfrm>
            <a:custGeom>
              <a:avLst/>
              <a:gdLst/>
              <a:ahLst/>
              <a:cxnLst/>
              <a:rect l="l" t="t" r="r" b="b"/>
              <a:pathLst>
                <a:path w="9141" h="8451" extrusionOk="0">
                  <a:moveTo>
                    <a:pt x="7786" y="1"/>
                  </a:moveTo>
                  <a:cubicBezTo>
                    <a:pt x="7715" y="692"/>
                    <a:pt x="7525" y="1415"/>
                    <a:pt x="7179" y="2173"/>
                  </a:cubicBezTo>
                  <a:cubicBezTo>
                    <a:pt x="5868" y="5041"/>
                    <a:pt x="3735" y="6419"/>
                    <a:pt x="1253" y="6419"/>
                  </a:cubicBezTo>
                  <a:cubicBezTo>
                    <a:pt x="845" y="6419"/>
                    <a:pt x="426" y="6382"/>
                    <a:pt x="1" y="6307"/>
                  </a:cubicBezTo>
                  <a:lnTo>
                    <a:pt x="1" y="6307"/>
                  </a:lnTo>
                  <a:cubicBezTo>
                    <a:pt x="909" y="7602"/>
                    <a:pt x="2411" y="8450"/>
                    <a:pt x="4113" y="8450"/>
                  </a:cubicBezTo>
                  <a:cubicBezTo>
                    <a:pt x="6889" y="8450"/>
                    <a:pt x="9139" y="6200"/>
                    <a:pt x="9139" y="3424"/>
                  </a:cubicBezTo>
                  <a:cubicBezTo>
                    <a:pt x="9141" y="2101"/>
                    <a:pt x="8623" y="898"/>
                    <a:pt x="7786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526175" y="2420700"/>
              <a:ext cx="92350" cy="127050"/>
            </a:xfrm>
            <a:custGeom>
              <a:avLst/>
              <a:gdLst/>
              <a:ahLst/>
              <a:cxnLst/>
              <a:rect l="l" t="t" r="r" b="b"/>
              <a:pathLst>
                <a:path w="3694" h="5082" extrusionOk="0">
                  <a:moveTo>
                    <a:pt x="961" y="1"/>
                  </a:moveTo>
                  <a:cubicBezTo>
                    <a:pt x="848" y="1"/>
                    <a:pt x="735" y="8"/>
                    <a:pt x="624" y="20"/>
                  </a:cubicBezTo>
                  <a:cubicBezTo>
                    <a:pt x="983" y="689"/>
                    <a:pt x="1189" y="1429"/>
                    <a:pt x="1158" y="2242"/>
                  </a:cubicBezTo>
                  <a:cubicBezTo>
                    <a:pt x="1120" y="3245"/>
                    <a:pt x="677" y="4188"/>
                    <a:pt x="0" y="4902"/>
                  </a:cubicBezTo>
                  <a:cubicBezTo>
                    <a:pt x="125" y="4950"/>
                    <a:pt x="251" y="4997"/>
                    <a:pt x="386" y="5025"/>
                  </a:cubicBezTo>
                  <a:cubicBezTo>
                    <a:pt x="564" y="5063"/>
                    <a:pt x="742" y="5081"/>
                    <a:pt x="917" y="5081"/>
                  </a:cubicBezTo>
                  <a:cubicBezTo>
                    <a:pt x="2092" y="5081"/>
                    <a:pt x="3149" y="4263"/>
                    <a:pt x="3403" y="3065"/>
                  </a:cubicBezTo>
                  <a:cubicBezTo>
                    <a:pt x="3694" y="1691"/>
                    <a:pt x="2817" y="341"/>
                    <a:pt x="1443" y="49"/>
                  </a:cubicBezTo>
                  <a:cubicBezTo>
                    <a:pt x="1281" y="15"/>
                    <a:pt x="1120" y="1"/>
                    <a:pt x="961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283750" y="3322175"/>
              <a:ext cx="35500" cy="35450"/>
            </a:xfrm>
            <a:custGeom>
              <a:avLst/>
              <a:gdLst/>
              <a:ahLst/>
              <a:cxnLst/>
              <a:rect l="l" t="t" r="r" b="b"/>
              <a:pathLst>
                <a:path w="1420" h="1418" extrusionOk="0">
                  <a:moveTo>
                    <a:pt x="709" y="0"/>
                  </a:moveTo>
                  <a:cubicBezTo>
                    <a:pt x="318" y="0"/>
                    <a:pt x="1" y="317"/>
                    <a:pt x="1" y="709"/>
                  </a:cubicBezTo>
                  <a:cubicBezTo>
                    <a:pt x="1" y="1100"/>
                    <a:pt x="318" y="1417"/>
                    <a:pt x="709" y="1417"/>
                  </a:cubicBezTo>
                  <a:cubicBezTo>
                    <a:pt x="1101" y="1417"/>
                    <a:pt x="1419" y="1100"/>
                    <a:pt x="1419" y="709"/>
                  </a:cubicBezTo>
                  <a:cubicBezTo>
                    <a:pt x="1419" y="317"/>
                    <a:pt x="1101" y="0"/>
                    <a:pt x="7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5261800" y="3241850"/>
              <a:ext cx="35500" cy="35475"/>
            </a:xfrm>
            <a:custGeom>
              <a:avLst/>
              <a:gdLst/>
              <a:ahLst/>
              <a:cxnLst/>
              <a:rect l="l" t="t" r="r" b="b"/>
              <a:pathLst>
                <a:path w="1420" h="1419" extrusionOk="0">
                  <a:moveTo>
                    <a:pt x="710" y="1"/>
                  </a:moveTo>
                  <a:cubicBezTo>
                    <a:pt x="318" y="1"/>
                    <a:pt x="1" y="318"/>
                    <a:pt x="1" y="710"/>
                  </a:cubicBezTo>
                  <a:cubicBezTo>
                    <a:pt x="1" y="1101"/>
                    <a:pt x="318" y="1418"/>
                    <a:pt x="710" y="1418"/>
                  </a:cubicBezTo>
                  <a:cubicBezTo>
                    <a:pt x="1102" y="1418"/>
                    <a:pt x="1419" y="1101"/>
                    <a:pt x="1419" y="710"/>
                  </a:cubicBezTo>
                  <a:cubicBezTo>
                    <a:pt x="1419" y="318"/>
                    <a:pt x="1102" y="1"/>
                    <a:pt x="7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5288850" y="3161550"/>
              <a:ext cx="35475" cy="35500"/>
            </a:xfrm>
            <a:custGeom>
              <a:avLst/>
              <a:gdLst/>
              <a:ahLst/>
              <a:cxnLst/>
              <a:rect l="l" t="t" r="r" b="b"/>
              <a:pathLst>
                <a:path w="1419" h="1420" extrusionOk="0">
                  <a:moveTo>
                    <a:pt x="709" y="1"/>
                  </a:moveTo>
                  <a:cubicBezTo>
                    <a:pt x="318" y="1"/>
                    <a:pt x="0" y="319"/>
                    <a:pt x="0" y="710"/>
                  </a:cubicBezTo>
                  <a:cubicBezTo>
                    <a:pt x="0" y="1102"/>
                    <a:pt x="318" y="1419"/>
                    <a:pt x="709" y="1419"/>
                  </a:cubicBezTo>
                  <a:cubicBezTo>
                    <a:pt x="1100" y="1419"/>
                    <a:pt x="1419" y="1102"/>
                    <a:pt x="1419" y="710"/>
                  </a:cubicBezTo>
                  <a:cubicBezTo>
                    <a:pt x="1419" y="319"/>
                    <a:pt x="1100" y="1"/>
                    <a:pt x="7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5959025" y="2821600"/>
              <a:ext cx="17775" cy="17775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55" y="0"/>
                  </a:moveTo>
                  <a:cubicBezTo>
                    <a:pt x="158" y="0"/>
                    <a:pt x="1" y="160"/>
                    <a:pt x="1" y="355"/>
                  </a:cubicBezTo>
                  <a:cubicBezTo>
                    <a:pt x="1" y="553"/>
                    <a:pt x="159" y="710"/>
                    <a:pt x="355" y="710"/>
                  </a:cubicBezTo>
                  <a:cubicBezTo>
                    <a:pt x="553" y="710"/>
                    <a:pt x="710" y="551"/>
                    <a:pt x="710" y="355"/>
                  </a:cubicBezTo>
                  <a:cubicBezTo>
                    <a:pt x="710" y="158"/>
                    <a:pt x="553" y="0"/>
                    <a:pt x="3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511325" y="2496325"/>
              <a:ext cx="17800" cy="17775"/>
            </a:xfrm>
            <a:custGeom>
              <a:avLst/>
              <a:gdLst/>
              <a:ahLst/>
              <a:cxnLst/>
              <a:rect l="l" t="t" r="r" b="b"/>
              <a:pathLst>
                <a:path w="712" h="711" extrusionOk="0">
                  <a:moveTo>
                    <a:pt x="355" y="1"/>
                  </a:moveTo>
                  <a:cubicBezTo>
                    <a:pt x="159" y="1"/>
                    <a:pt x="0" y="159"/>
                    <a:pt x="0" y="356"/>
                  </a:cubicBezTo>
                  <a:cubicBezTo>
                    <a:pt x="0" y="553"/>
                    <a:pt x="160" y="710"/>
                    <a:pt x="355" y="710"/>
                  </a:cubicBezTo>
                  <a:cubicBezTo>
                    <a:pt x="552" y="710"/>
                    <a:pt x="711" y="552"/>
                    <a:pt x="711" y="356"/>
                  </a:cubicBezTo>
                  <a:cubicBezTo>
                    <a:pt x="711" y="160"/>
                    <a:pt x="552" y="2"/>
                    <a:pt x="3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565550" y="2439125"/>
              <a:ext cx="17775" cy="17800"/>
            </a:xfrm>
            <a:custGeom>
              <a:avLst/>
              <a:gdLst/>
              <a:ahLst/>
              <a:cxnLst/>
              <a:rect l="l" t="t" r="r" b="b"/>
              <a:pathLst>
                <a:path w="711" h="712" extrusionOk="0">
                  <a:moveTo>
                    <a:pt x="355" y="1"/>
                  </a:moveTo>
                  <a:cubicBezTo>
                    <a:pt x="158" y="1"/>
                    <a:pt x="0" y="160"/>
                    <a:pt x="0" y="356"/>
                  </a:cubicBezTo>
                  <a:cubicBezTo>
                    <a:pt x="0" y="553"/>
                    <a:pt x="159" y="712"/>
                    <a:pt x="355" y="712"/>
                  </a:cubicBezTo>
                  <a:cubicBezTo>
                    <a:pt x="552" y="712"/>
                    <a:pt x="710" y="552"/>
                    <a:pt x="710" y="356"/>
                  </a:cubicBezTo>
                  <a:cubicBezTo>
                    <a:pt x="710" y="159"/>
                    <a:pt x="550" y="1"/>
                    <a:pt x="3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5920700" y="3006950"/>
              <a:ext cx="18650" cy="17750"/>
            </a:xfrm>
            <a:custGeom>
              <a:avLst/>
              <a:gdLst/>
              <a:ahLst/>
              <a:cxnLst/>
              <a:rect l="l" t="t" r="r" b="b"/>
              <a:pathLst>
                <a:path w="746" h="710" extrusionOk="0">
                  <a:moveTo>
                    <a:pt x="371" y="1"/>
                  </a:moveTo>
                  <a:cubicBezTo>
                    <a:pt x="359" y="1"/>
                    <a:pt x="347" y="1"/>
                    <a:pt x="335" y="3"/>
                  </a:cubicBezTo>
                  <a:cubicBezTo>
                    <a:pt x="141" y="23"/>
                    <a:pt x="0" y="199"/>
                    <a:pt x="20" y="393"/>
                  </a:cubicBezTo>
                  <a:cubicBezTo>
                    <a:pt x="39" y="574"/>
                    <a:pt x="194" y="710"/>
                    <a:pt x="373" y="710"/>
                  </a:cubicBezTo>
                  <a:cubicBezTo>
                    <a:pt x="385" y="710"/>
                    <a:pt x="397" y="709"/>
                    <a:pt x="410" y="708"/>
                  </a:cubicBezTo>
                  <a:cubicBezTo>
                    <a:pt x="604" y="688"/>
                    <a:pt x="746" y="512"/>
                    <a:pt x="725" y="318"/>
                  </a:cubicBezTo>
                  <a:cubicBezTo>
                    <a:pt x="705" y="136"/>
                    <a:pt x="550" y="1"/>
                    <a:pt x="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887100" y="2978700"/>
              <a:ext cx="18675" cy="17750"/>
            </a:xfrm>
            <a:custGeom>
              <a:avLst/>
              <a:gdLst/>
              <a:ahLst/>
              <a:cxnLst/>
              <a:rect l="l" t="t" r="r" b="b"/>
              <a:pathLst>
                <a:path w="747" h="710" extrusionOk="0">
                  <a:moveTo>
                    <a:pt x="372" y="1"/>
                  </a:moveTo>
                  <a:cubicBezTo>
                    <a:pt x="361" y="1"/>
                    <a:pt x="349" y="1"/>
                    <a:pt x="337" y="2"/>
                  </a:cubicBezTo>
                  <a:cubicBezTo>
                    <a:pt x="141" y="23"/>
                    <a:pt x="1" y="199"/>
                    <a:pt x="21" y="393"/>
                  </a:cubicBezTo>
                  <a:cubicBezTo>
                    <a:pt x="40" y="575"/>
                    <a:pt x="195" y="710"/>
                    <a:pt x="374" y="710"/>
                  </a:cubicBezTo>
                  <a:cubicBezTo>
                    <a:pt x="386" y="710"/>
                    <a:pt x="399" y="709"/>
                    <a:pt x="412" y="708"/>
                  </a:cubicBezTo>
                  <a:cubicBezTo>
                    <a:pt x="606" y="688"/>
                    <a:pt x="746" y="512"/>
                    <a:pt x="726" y="318"/>
                  </a:cubicBezTo>
                  <a:cubicBezTo>
                    <a:pt x="706" y="135"/>
                    <a:pt x="552" y="1"/>
                    <a:pt x="3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906000" y="2839325"/>
              <a:ext cx="17800" cy="17775"/>
            </a:xfrm>
            <a:custGeom>
              <a:avLst/>
              <a:gdLst/>
              <a:ahLst/>
              <a:cxnLst/>
              <a:rect l="l" t="t" r="r" b="b"/>
              <a:pathLst>
                <a:path w="712" h="711" extrusionOk="0">
                  <a:moveTo>
                    <a:pt x="356" y="0"/>
                  </a:moveTo>
                  <a:cubicBezTo>
                    <a:pt x="160" y="0"/>
                    <a:pt x="1" y="160"/>
                    <a:pt x="1" y="355"/>
                  </a:cubicBezTo>
                  <a:cubicBezTo>
                    <a:pt x="1" y="552"/>
                    <a:pt x="161" y="711"/>
                    <a:pt x="356" y="711"/>
                  </a:cubicBezTo>
                  <a:cubicBezTo>
                    <a:pt x="553" y="711"/>
                    <a:pt x="712" y="551"/>
                    <a:pt x="712" y="355"/>
                  </a:cubicBezTo>
                  <a:cubicBezTo>
                    <a:pt x="712" y="160"/>
                    <a:pt x="552" y="0"/>
                    <a:pt x="3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863425" y="2877525"/>
              <a:ext cx="39675" cy="82050"/>
            </a:xfrm>
            <a:custGeom>
              <a:avLst/>
              <a:gdLst/>
              <a:ahLst/>
              <a:cxnLst/>
              <a:rect l="l" t="t" r="r" b="b"/>
              <a:pathLst>
                <a:path w="1587" h="3282" extrusionOk="0">
                  <a:moveTo>
                    <a:pt x="1108" y="0"/>
                  </a:moveTo>
                  <a:cubicBezTo>
                    <a:pt x="1005" y="0"/>
                    <a:pt x="901" y="43"/>
                    <a:pt x="826" y="146"/>
                  </a:cubicBezTo>
                  <a:cubicBezTo>
                    <a:pt x="208" y="993"/>
                    <a:pt x="0" y="2010"/>
                    <a:pt x="182" y="3038"/>
                  </a:cubicBezTo>
                  <a:cubicBezTo>
                    <a:pt x="212" y="3208"/>
                    <a:pt x="333" y="3281"/>
                    <a:pt x="464" y="3281"/>
                  </a:cubicBezTo>
                  <a:cubicBezTo>
                    <a:pt x="660" y="3281"/>
                    <a:pt x="876" y="3114"/>
                    <a:pt x="831" y="2858"/>
                  </a:cubicBezTo>
                  <a:cubicBezTo>
                    <a:pt x="680" y="2004"/>
                    <a:pt x="899" y="1181"/>
                    <a:pt x="1407" y="485"/>
                  </a:cubicBezTo>
                  <a:cubicBezTo>
                    <a:pt x="1586" y="239"/>
                    <a:pt x="1351" y="0"/>
                    <a:pt x="1108" y="0"/>
                  </a:cubicBezTo>
                  <a:close/>
                </a:path>
              </a:pathLst>
            </a:custGeom>
            <a:solidFill>
              <a:srgbClr val="FFFFFF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505825" y="2449625"/>
              <a:ext cx="25700" cy="30025"/>
            </a:xfrm>
            <a:custGeom>
              <a:avLst/>
              <a:gdLst/>
              <a:ahLst/>
              <a:cxnLst/>
              <a:rect l="l" t="t" r="r" b="b"/>
              <a:pathLst>
                <a:path w="1028" h="1201" extrusionOk="0">
                  <a:moveTo>
                    <a:pt x="542" y="0"/>
                  </a:moveTo>
                  <a:cubicBezTo>
                    <a:pt x="466" y="0"/>
                    <a:pt x="388" y="30"/>
                    <a:pt x="318" y="101"/>
                  </a:cubicBezTo>
                  <a:cubicBezTo>
                    <a:pt x="112" y="313"/>
                    <a:pt x="0" y="579"/>
                    <a:pt x="10" y="876"/>
                  </a:cubicBezTo>
                  <a:cubicBezTo>
                    <a:pt x="17" y="1092"/>
                    <a:pt x="189" y="1201"/>
                    <a:pt x="357" y="1201"/>
                  </a:cubicBezTo>
                  <a:cubicBezTo>
                    <a:pt x="525" y="1201"/>
                    <a:pt x="689" y="1093"/>
                    <a:pt x="682" y="876"/>
                  </a:cubicBezTo>
                  <a:cubicBezTo>
                    <a:pt x="679" y="753"/>
                    <a:pt x="707" y="665"/>
                    <a:pt x="794" y="577"/>
                  </a:cubicBezTo>
                  <a:cubicBezTo>
                    <a:pt x="1028" y="338"/>
                    <a:pt x="799" y="0"/>
                    <a:pt x="542" y="0"/>
                  </a:cubicBezTo>
                  <a:close/>
                </a:path>
              </a:pathLst>
            </a:custGeom>
            <a:solidFill>
              <a:srgbClr val="FFFFFF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316525" y="3096625"/>
              <a:ext cx="81050" cy="51125"/>
            </a:xfrm>
            <a:custGeom>
              <a:avLst/>
              <a:gdLst/>
              <a:ahLst/>
              <a:cxnLst/>
              <a:rect l="l" t="t" r="r" b="b"/>
              <a:pathLst>
                <a:path w="3242" h="2045" extrusionOk="0">
                  <a:moveTo>
                    <a:pt x="2601" y="0"/>
                  </a:moveTo>
                  <a:cubicBezTo>
                    <a:pt x="2547" y="0"/>
                    <a:pt x="2489" y="10"/>
                    <a:pt x="2428" y="32"/>
                  </a:cubicBezTo>
                  <a:cubicBezTo>
                    <a:pt x="1674" y="302"/>
                    <a:pt x="1004" y="689"/>
                    <a:pt x="393" y="1204"/>
                  </a:cubicBezTo>
                  <a:cubicBezTo>
                    <a:pt x="0" y="1534"/>
                    <a:pt x="361" y="2044"/>
                    <a:pt x="773" y="2044"/>
                  </a:cubicBezTo>
                  <a:cubicBezTo>
                    <a:pt x="885" y="2044"/>
                    <a:pt x="1000" y="2007"/>
                    <a:pt x="1106" y="1918"/>
                  </a:cubicBezTo>
                  <a:cubicBezTo>
                    <a:pt x="1577" y="1521"/>
                    <a:pt x="2116" y="1214"/>
                    <a:pt x="2696" y="1006"/>
                  </a:cubicBezTo>
                  <a:cubicBezTo>
                    <a:pt x="3242" y="810"/>
                    <a:pt x="3085" y="0"/>
                    <a:pt x="2601" y="0"/>
                  </a:cubicBezTo>
                  <a:close/>
                </a:path>
              </a:pathLst>
            </a:custGeom>
            <a:solidFill>
              <a:srgbClr val="FFFFFF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419900" y="3083675"/>
              <a:ext cx="96200" cy="28275"/>
            </a:xfrm>
            <a:custGeom>
              <a:avLst/>
              <a:gdLst/>
              <a:ahLst/>
              <a:cxnLst/>
              <a:rect l="l" t="t" r="r" b="b"/>
              <a:pathLst>
                <a:path w="3848" h="1131" extrusionOk="0">
                  <a:moveTo>
                    <a:pt x="1783" y="0"/>
                  </a:moveTo>
                  <a:cubicBezTo>
                    <a:pt x="1395" y="0"/>
                    <a:pt x="1005" y="31"/>
                    <a:pt x="611" y="90"/>
                  </a:cubicBezTo>
                  <a:cubicBezTo>
                    <a:pt x="0" y="182"/>
                    <a:pt x="219" y="1070"/>
                    <a:pt x="792" y="1070"/>
                  </a:cubicBezTo>
                  <a:cubicBezTo>
                    <a:pt x="820" y="1070"/>
                    <a:pt x="849" y="1068"/>
                    <a:pt x="879" y="1064"/>
                  </a:cubicBezTo>
                  <a:cubicBezTo>
                    <a:pt x="1172" y="1019"/>
                    <a:pt x="1467" y="997"/>
                    <a:pt x="1762" y="997"/>
                  </a:cubicBezTo>
                  <a:cubicBezTo>
                    <a:pt x="2171" y="997"/>
                    <a:pt x="2579" y="1039"/>
                    <a:pt x="2981" y="1119"/>
                  </a:cubicBezTo>
                  <a:cubicBezTo>
                    <a:pt x="3020" y="1127"/>
                    <a:pt x="3057" y="1131"/>
                    <a:pt x="3093" y="1131"/>
                  </a:cubicBezTo>
                  <a:cubicBezTo>
                    <a:pt x="3644" y="1131"/>
                    <a:pt x="3848" y="266"/>
                    <a:pt x="3249" y="147"/>
                  </a:cubicBezTo>
                  <a:cubicBezTo>
                    <a:pt x="2757" y="48"/>
                    <a:pt x="2271" y="0"/>
                    <a:pt x="1783" y="0"/>
                  </a:cubicBezTo>
                  <a:close/>
                </a:path>
              </a:pathLst>
            </a:custGeom>
            <a:solidFill>
              <a:srgbClr val="FFFFFF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5079250" y="2925400"/>
              <a:ext cx="197550" cy="176800"/>
            </a:xfrm>
            <a:custGeom>
              <a:avLst/>
              <a:gdLst/>
              <a:ahLst/>
              <a:cxnLst/>
              <a:rect l="l" t="t" r="r" b="b"/>
              <a:pathLst>
                <a:path w="7902" h="7072" extrusionOk="0">
                  <a:moveTo>
                    <a:pt x="6905" y="1"/>
                  </a:moveTo>
                  <a:cubicBezTo>
                    <a:pt x="6801" y="1"/>
                    <a:pt x="6690" y="28"/>
                    <a:pt x="6577" y="90"/>
                  </a:cubicBezTo>
                  <a:cubicBezTo>
                    <a:pt x="3989" y="1516"/>
                    <a:pt x="1861" y="3555"/>
                    <a:pt x="316" y="6074"/>
                  </a:cubicBezTo>
                  <a:cubicBezTo>
                    <a:pt x="0" y="6588"/>
                    <a:pt x="466" y="7072"/>
                    <a:pt x="931" y="7072"/>
                  </a:cubicBezTo>
                  <a:cubicBezTo>
                    <a:pt x="1136" y="7072"/>
                    <a:pt x="1340" y="6978"/>
                    <a:pt x="1479" y="6753"/>
                  </a:cubicBezTo>
                  <a:cubicBezTo>
                    <a:pt x="2909" y="4425"/>
                    <a:pt x="4863" y="2571"/>
                    <a:pt x="7256" y="1252"/>
                  </a:cubicBezTo>
                  <a:cubicBezTo>
                    <a:pt x="7902" y="896"/>
                    <a:pt x="7506" y="1"/>
                    <a:pt x="69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49475" y="2851150"/>
              <a:ext cx="91625" cy="56675"/>
            </a:xfrm>
            <a:custGeom>
              <a:avLst/>
              <a:gdLst/>
              <a:ahLst/>
              <a:cxnLst/>
              <a:rect l="l" t="t" r="r" b="b"/>
              <a:pathLst>
                <a:path w="3665" h="2267" extrusionOk="0">
                  <a:moveTo>
                    <a:pt x="2933" y="0"/>
                  </a:moveTo>
                  <a:cubicBezTo>
                    <a:pt x="2814" y="0"/>
                    <a:pt x="2691" y="28"/>
                    <a:pt x="2573" y="79"/>
                  </a:cubicBezTo>
                  <a:cubicBezTo>
                    <a:pt x="1853" y="394"/>
                    <a:pt x="1131" y="711"/>
                    <a:pt x="412" y="1026"/>
                  </a:cubicBezTo>
                  <a:cubicBezTo>
                    <a:pt x="79" y="1171"/>
                    <a:pt x="0" y="1660"/>
                    <a:pt x="171" y="1946"/>
                  </a:cubicBezTo>
                  <a:cubicBezTo>
                    <a:pt x="303" y="2169"/>
                    <a:pt x="512" y="2266"/>
                    <a:pt x="734" y="2266"/>
                  </a:cubicBezTo>
                  <a:cubicBezTo>
                    <a:pt x="852" y="2266"/>
                    <a:pt x="975" y="2238"/>
                    <a:pt x="1092" y="2187"/>
                  </a:cubicBezTo>
                  <a:cubicBezTo>
                    <a:pt x="1812" y="1873"/>
                    <a:pt x="2534" y="1557"/>
                    <a:pt x="3253" y="1241"/>
                  </a:cubicBezTo>
                  <a:cubicBezTo>
                    <a:pt x="3585" y="1097"/>
                    <a:pt x="3665" y="608"/>
                    <a:pt x="3494" y="320"/>
                  </a:cubicBezTo>
                  <a:cubicBezTo>
                    <a:pt x="3362" y="97"/>
                    <a:pt x="3155" y="0"/>
                    <a:pt x="29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792550" y="2498975"/>
              <a:ext cx="256800" cy="246575"/>
            </a:xfrm>
            <a:custGeom>
              <a:avLst/>
              <a:gdLst/>
              <a:ahLst/>
              <a:cxnLst/>
              <a:rect l="l" t="t" r="r" b="b"/>
              <a:pathLst>
                <a:path w="10272" h="9863" extrusionOk="0">
                  <a:moveTo>
                    <a:pt x="1001" y="1"/>
                  </a:moveTo>
                  <a:cubicBezTo>
                    <a:pt x="469" y="1"/>
                    <a:pt x="1" y="678"/>
                    <a:pt x="497" y="1137"/>
                  </a:cubicBezTo>
                  <a:cubicBezTo>
                    <a:pt x="3423" y="3845"/>
                    <a:pt x="6216" y="6681"/>
                    <a:pt x="8879" y="9647"/>
                  </a:cubicBezTo>
                  <a:cubicBezTo>
                    <a:pt x="9015" y="9799"/>
                    <a:pt x="9171" y="9862"/>
                    <a:pt x="9324" y="9862"/>
                  </a:cubicBezTo>
                  <a:cubicBezTo>
                    <a:pt x="9820" y="9862"/>
                    <a:pt x="10271" y="9188"/>
                    <a:pt x="9830" y="8696"/>
                  </a:cubicBezTo>
                  <a:cubicBezTo>
                    <a:pt x="7167" y="5729"/>
                    <a:pt x="4374" y="2892"/>
                    <a:pt x="1449" y="185"/>
                  </a:cubicBezTo>
                  <a:cubicBezTo>
                    <a:pt x="1308" y="56"/>
                    <a:pt x="1152" y="1"/>
                    <a:pt x="10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81125" y="2552925"/>
              <a:ext cx="178575" cy="178250"/>
            </a:xfrm>
            <a:custGeom>
              <a:avLst/>
              <a:gdLst/>
              <a:ahLst/>
              <a:cxnLst/>
              <a:rect l="l" t="t" r="r" b="b"/>
              <a:pathLst>
                <a:path w="7143" h="7130" extrusionOk="0">
                  <a:moveTo>
                    <a:pt x="1016" y="0"/>
                  </a:moveTo>
                  <a:cubicBezTo>
                    <a:pt x="475" y="0"/>
                    <a:pt x="1" y="678"/>
                    <a:pt x="510" y="1129"/>
                  </a:cubicBezTo>
                  <a:cubicBezTo>
                    <a:pt x="2438" y="2831"/>
                    <a:pt x="4151" y="4727"/>
                    <a:pt x="5631" y="6831"/>
                  </a:cubicBezTo>
                  <a:cubicBezTo>
                    <a:pt x="5779" y="7042"/>
                    <a:pt x="5987" y="7129"/>
                    <a:pt x="6193" y="7129"/>
                  </a:cubicBezTo>
                  <a:cubicBezTo>
                    <a:pt x="6675" y="7129"/>
                    <a:pt x="7143" y="6650"/>
                    <a:pt x="6793" y="6152"/>
                  </a:cubicBezTo>
                  <a:cubicBezTo>
                    <a:pt x="5249" y="3954"/>
                    <a:pt x="3477" y="1955"/>
                    <a:pt x="1462" y="176"/>
                  </a:cubicBezTo>
                  <a:cubicBezTo>
                    <a:pt x="1322" y="52"/>
                    <a:pt x="1166" y="0"/>
                    <a:pt x="10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6045250" y="2756575"/>
              <a:ext cx="111725" cy="108050"/>
            </a:xfrm>
            <a:custGeom>
              <a:avLst/>
              <a:gdLst/>
              <a:ahLst/>
              <a:cxnLst/>
              <a:rect l="l" t="t" r="r" b="b"/>
              <a:pathLst>
                <a:path w="4469" h="4322" extrusionOk="0">
                  <a:moveTo>
                    <a:pt x="1031" y="1"/>
                  </a:moveTo>
                  <a:cubicBezTo>
                    <a:pt x="481" y="1"/>
                    <a:pt x="0" y="680"/>
                    <a:pt x="522" y="1121"/>
                  </a:cubicBezTo>
                  <a:cubicBezTo>
                    <a:pt x="1505" y="1947"/>
                    <a:pt x="2331" y="2902"/>
                    <a:pt x="2995" y="4002"/>
                  </a:cubicBezTo>
                  <a:cubicBezTo>
                    <a:pt x="3132" y="4228"/>
                    <a:pt x="3336" y="4322"/>
                    <a:pt x="3540" y="4322"/>
                  </a:cubicBezTo>
                  <a:cubicBezTo>
                    <a:pt x="4003" y="4322"/>
                    <a:pt x="4468" y="3838"/>
                    <a:pt x="4156" y="3322"/>
                  </a:cubicBezTo>
                  <a:cubicBezTo>
                    <a:pt x="3437" y="2131"/>
                    <a:pt x="2540" y="1067"/>
                    <a:pt x="1474" y="169"/>
                  </a:cubicBezTo>
                  <a:cubicBezTo>
                    <a:pt x="1334" y="51"/>
                    <a:pt x="1180" y="1"/>
                    <a:pt x="10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8" name="Google Shape;128;p3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"/>
          <p:cNvSpPr/>
          <p:nvPr/>
        </p:nvSpPr>
        <p:spPr>
          <a:xfrm>
            <a:off x="372375" y="324675"/>
            <a:ext cx="8394900" cy="4500600"/>
          </a:xfrm>
          <a:prstGeom prst="rect">
            <a:avLst/>
          </a:prstGeom>
          <a:solidFill>
            <a:srgbClr val="7C7C7C">
              <a:alpha val="142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" name="Google Shape;130;p3"/>
          <p:cNvGrpSpPr/>
          <p:nvPr/>
        </p:nvGrpSpPr>
        <p:grpSpPr>
          <a:xfrm>
            <a:off x="371330" y="3818004"/>
            <a:ext cx="8400431" cy="1003659"/>
            <a:chOff x="4122825" y="2769975"/>
            <a:chExt cx="4390775" cy="1934950"/>
          </a:xfrm>
        </p:grpSpPr>
        <p:sp>
          <p:nvSpPr>
            <p:cNvPr id="131" name="Google Shape;131;p3"/>
            <p:cNvSpPr/>
            <p:nvPr/>
          </p:nvSpPr>
          <p:spPr>
            <a:xfrm>
              <a:off x="4122825" y="2769975"/>
              <a:ext cx="4390775" cy="1399600"/>
            </a:xfrm>
            <a:custGeom>
              <a:avLst/>
              <a:gdLst/>
              <a:ahLst/>
              <a:cxnLst/>
              <a:rect l="l" t="t" r="r" b="b"/>
              <a:pathLst>
                <a:path w="175631" h="55984" fill="none" extrusionOk="0">
                  <a:moveTo>
                    <a:pt x="175486" y="55983"/>
                  </a:moveTo>
                  <a:cubicBezTo>
                    <a:pt x="175594" y="55983"/>
                    <a:pt x="175630" y="55808"/>
                    <a:pt x="175534" y="55748"/>
                  </a:cubicBezTo>
                  <a:lnTo>
                    <a:pt x="87817" y="1"/>
                  </a:lnTo>
                  <a:lnTo>
                    <a:pt x="97" y="55748"/>
                  </a:lnTo>
                  <a:cubicBezTo>
                    <a:pt x="1" y="55810"/>
                    <a:pt x="37" y="55983"/>
                    <a:pt x="146" y="55983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419875" y="2769975"/>
              <a:ext cx="898375" cy="1934950"/>
            </a:xfrm>
            <a:custGeom>
              <a:avLst/>
              <a:gdLst/>
              <a:ahLst/>
              <a:cxnLst/>
              <a:rect l="l" t="t" r="r" b="b"/>
              <a:pathLst>
                <a:path w="35935" h="77398" fill="none" extrusionOk="0">
                  <a:moveTo>
                    <a:pt x="35935" y="1"/>
                  </a:moveTo>
                  <a:lnTo>
                    <a:pt x="0" y="77398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355900" y="2769975"/>
              <a:ext cx="1962350" cy="1934950"/>
            </a:xfrm>
            <a:custGeom>
              <a:avLst/>
              <a:gdLst/>
              <a:ahLst/>
              <a:cxnLst/>
              <a:rect l="l" t="t" r="r" b="b"/>
              <a:pathLst>
                <a:path w="78494" h="77398" fill="none" extrusionOk="0">
                  <a:moveTo>
                    <a:pt x="0" y="77398"/>
                  </a:moveTo>
                  <a:lnTo>
                    <a:pt x="78494" y="1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6318225" y="2769975"/>
              <a:ext cx="898350" cy="1934950"/>
            </a:xfrm>
            <a:custGeom>
              <a:avLst/>
              <a:gdLst/>
              <a:ahLst/>
              <a:cxnLst/>
              <a:rect l="l" t="t" r="r" b="b"/>
              <a:pathLst>
                <a:path w="35934" h="77398" fill="none" extrusionOk="0">
                  <a:moveTo>
                    <a:pt x="1" y="1"/>
                  </a:moveTo>
                  <a:lnTo>
                    <a:pt x="35934" y="77398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6318225" y="2769975"/>
              <a:ext cx="1962350" cy="1934950"/>
            </a:xfrm>
            <a:custGeom>
              <a:avLst/>
              <a:gdLst/>
              <a:ahLst/>
              <a:cxnLst/>
              <a:rect l="l" t="t" r="r" b="b"/>
              <a:pathLst>
                <a:path w="78494" h="77398" fill="none" extrusionOk="0">
                  <a:moveTo>
                    <a:pt x="78493" y="77398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4123850" y="3851100"/>
              <a:ext cx="4389300" cy="25"/>
            </a:xfrm>
            <a:custGeom>
              <a:avLst/>
              <a:gdLst/>
              <a:ahLst/>
              <a:cxnLst/>
              <a:rect l="l" t="t" r="r" b="b"/>
              <a:pathLst>
                <a:path w="175572" h="1" fill="none" extrusionOk="0">
                  <a:moveTo>
                    <a:pt x="1" y="0"/>
                  </a:moveTo>
                  <a:lnTo>
                    <a:pt x="175571" y="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4123850" y="4346500"/>
              <a:ext cx="4389300" cy="25"/>
            </a:xfrm>
            <a:custGeom>
              <a:avLst/>
              <a:gdLst/>
              <a:ahLst/>
              <a:cxnLst/>
              <a:rect l="l" t="t" r="r" b="b"/>
              <a:pathLst>
                <a:path w="175572" h="1" fill="none" extrusionOk="0">
                  <a:moveTo>
                    <a:pt x="1" y="1"/>
                  </a:moveTo>
                  <a:lnTo>
                    <a:pt x="175571" y="1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4123850" y="3557300"/>
              <a:ext cx="4388725" cy="25"/>
            </a:xfrm>
            <a:custGeom>
              <a:avLst/>
              <a:gdLst/>
              <a:ahLst/>
              <a:cxnLst/>
              <a:rect l="l" t="t" r="r" b="b"/>
              <a:pathLst>
                <a:path w="175549" h="1" fill="none" extrusionOk="0">
                  <a:moveTo>
                    <a:pt x="1" y="0"/>
                  </a:moveTo>
                  <a:lnTo>
                    <a:pt x="175549" y="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4123850" y="3353425"/>
              <a:ext cx="4389300" cy="25"/>
            </a:xfrm>
            <a:custGeom>
              <a:avLst/>
              <a:gdLst/>
              <a:ahLst/>
              <a:cxnLst/>
              <a:rect l="l" t="t" r="r" b="b"/>
              <a:pathLst>
                <a:path w="175572" h="1" fill="none" extrusionOk="0">
                  <a:moveTo>
                    <a:pt x="1" y="0"/>
                  </a:moveTo>
                  <a:lnTo>
                    <a:pt x="175571" y="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123850" y="3194925"/>
              <a:ext cx="4389300" cy="25"/>
            </a:xfrm>
            <a:custGeom>
              <a:avLst/>
              <a:gdLst/>
              <a:ahLst/>
              <a:cxnLst/>
              <a:rect l="l" t="t" r="r" b="b"/>
              <a:pathLst>
                <a:path w="175572" h="1" fill="none" extrusionOk="0">
                  <a:moveTo>
                    <a:pt x="1" y="1"/>
                  </a:moveTo>
                  <a:lnTo>
                    <a:pt x="175571" y="1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4123850" y="3079875"/>
              <a:ext cx="4388725" cy="25"/>
            </a:xfrm>
            <a:custGeom>
              <a:avLst/>
              <a:gdLst/>
              <a:ahLst/>
              <a:cxnLst/>
              <a:rect l="l" t="t" r="r" b="b"/>
              <a:pathLst>
                <a:path w="175549" h="1" fill="none" extrusionOk="0">
                  <a:moveTo>
                    <a:pt x="1" y="1"/>
                  </a:moveTo>
                  <a:lnTo>
                    <a:pt x="175549" y="1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4123850" y="2976475"/>
              <a:ext cx="4389300" cy="25"/>
            </a:xfrm>
            <a:custGeom>
              <a:avLst/>
              <a:gdLst/>
              <a:ahLst/>
              <a:cxnLst/>
              <a:rect l="l" t="t" r="r" b="b"/>
              <a:pathLst>
                <a:path w="175572" h="1" fill="none" extrusionOk="0">
                  <a:moveTo>
                    <a:pt x="1" y="0"/>
                  </a:moveTo>
                  <a:lnTo>
                    <a:pt x="175571" y="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4123850" y="2880100"/>
              <a:ext cx="4388725" cy="25"/>
            </a:xfrm>
            <a:custGeom>
              <a:avLst/>
              <a:gdLst/>
              <a:ahLst/>
              <a:cxnLst/>
              <a:rect l="l" t="t" r="r" b="b"/>
              <a:pathLst>
                <a:path w="175549" h="1" fill="none" extrusionOk="0">
                  <a:moveTo>
                    <a:pt x="1" y="0"/>
                  </a:moveTo>
                  <a:lnTo>
                    <a:pt x="175549" y="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4123850" y="2769975"/>
              <a:ext cx="2194400" cy="979100"/>
            </a:xfrm>
            <a:custGeom>
              <a:avLst/>
              <a:gdLst/>
              <a:ahLst/>
              <a:cxnLst/>
              <a:rect l="l" t="t" r="r" b="b"/>
              <a:pathLst>
                <a:path w="87776" h="39164" fill="none" extrusionOk="0">
                  <a:moveTo>
                    <a:pt x="87776" y="1"/>
                  </a:moveTo>
                  <a:lnTo>
                    <a:pt x="1" y="39164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4123850" y="2769975"/>
              <a:ext cx="2194400" cy="662050"/>
            </a:xfrm>
            <a:custGeom>
              <a:avLst/>
              <a:gdLst/>
              <a:ahLst/>
              <a:cxnLst/>
              <a:rect l="l" t="t" r="r" b="b"/>
              <a:pathLst>
                <a:path w="87776" h="26482" fill="none" extrusionOk="0">
                  <a:moveTo>
                    <a:pt x="87776" y="1"/>
                  </a:moveTo>
                  <a:lnTo>
                    <a:pt x="1" y="26481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123850" y="2769975"/>
              <a:ext cx="2194400" cy="407100"/>
            </a:xfrm>
            <a:custGeom>
              <a:avLst/>
              <a:gdLst/>
              <a:ahLst/>
              <a:cxnLst/>
              <a:rect l="l" t="t" r="r" b="b"/>
              <a:pathLst>
                <a:path w="87776" h="16284" fill="none" extrusionOk="0">
                  <a:moveTo>
                    <a:pt x="87776" y="1"/>
                  </a:moveTo>
                  <a:lnTo>
                    <a:pt x="1" y="16284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4123850" y="2769975"/>
              <a:ext cx="2194400" cy="206525"/>
            </a:xfrm>
            <a:custGeom>
              <a:avLst/>
              <a:gdLst/>
              <a:ahLst/>
              <a:cxnLst/>
              <a:rect l="l" t="t" r="r" b="b"/>
              <a:pathLst>
                <a:path w="87776" h="8261" fill="none" extrusionOk="0">
                  <a:moveTo>
                    <a:pt x="87776" y="1"/>
                  </a:moveTo>
                  <a:lnTo>
                    <a:pt x="1" y="826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4123850" y="2769975"/>
              <a:ext cx="2194400" cy="25"/>
            </a:xfrm>
            <a:custGeom>
              <a:avLst/>
              <a:gdLst/>
              <a:ahLst/>
              <a:cxnLst/>
              <a:rect l="l" t="t" r="r" b="b"/>
              <a:pathLst>
                <a:path w="87776" h="1" fill="none" extrusionOk="0">
                  <a:moveTo>
                    <a:pt x="8777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6318700" y="2769975"/>
              <a:ext cx="2194450" cy="979100"/>
            </a:xfrm>
            <a:custGeom>
              <a:avLst/>
              <a:gdLst/>
              <a:ahLst/>
              <a:cxnLst/>
              <a:rect l="l" t="t" r="r" b="b"/>
              <a:pathLst>
                <a:path w="87778" h="39164" fill="none" extrusionOk="0">
                  <a:moveTo>
                    <a:pt x="1" y="1"/>
                  </a:moveTo>
                  <a:lnTo>
                    <a:pt x="87777" y="39164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6318700" y="2769975"/>
              <a:ext cx="2194450" cy="662050"/>
            </a:xfrm>
            <a:custGeom>
              <a:avLst/>
              <a:gdLst/>
              <a:ahLst/>
              <a:cxnLst/>
              <a:rect l="l" t="t" r="r" b="b"/>
              <a:pathLst>
                <a:path w="87778" h="26482" fill="none" extrusionOk="0">
                  <a:moveTo>
                    <a:pt x="1" y="1"/>
                  </a:moveTo>
                  <a:lnTo>
                    <a:pt x="87777" y="26481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6318700" y="2769975"/>
              <a:ext cx="2194450" cy="407100"/>
            </a:xfrm>
            <a:custGeom>
              <a:avLst/>
              <a:gdLst/>
              <a:ahLst/>
              <a:cxnLst/>
              <a:rect l="l" t="t" r="r" b="b"/>
              <a:pathLst>
                <a:path w="87778" h="16284" fill="none" extrusionOk="0">
                  <a:moveTo>
                    <a:pt x="1" y="1"/>
                  </a:moveTo>
                  <a:lnTo>
                    <a:pt x="87777" y="16284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6318700" y="2769975"/>
              <a:ext cx="2194450" cy="206525"/>
            </a:xfrm>
            <a:custGeom>
              <a:avLst/>
              <a:gdLst/>
              <a:ahLst/>
              <a:cxnLst/>
              <a:rect l="l" t="t" r="r" b="b"/>
              <a:pathLst>
                <a:path w="87778" h="8261" fill="none" extrusionOk="0">
                  <a:moveTo>
                    <a:pt x="1" y="1"/>
                  </a:moveTo>
                  <a:lnTo>
                    <a:pt x="87777" y="826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6318700" y="2769975"/>
              <a:ext cx="2194450" cy="25"/>
            </a:xfrm>
            <a:custGeom>
              <a:avLst/>
              <a:gdLst/>
              <a:ahLst/>
              <a:cxnLst/>
              <a:rect l="l" t="t" r="r" b="b"/>
              <a:pathLst>
                <a:path w="87778" h="1" fill="none" extrusionOk="0">
                  <a:moveTo>
                    <a:pt x="1" y="1"/>
                  </a:moveTo>
                  <a:lnTo>
                    <a:pt x="87777" y="1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154;p3"/>
          <p:cNvGrpSpPr/>
          <p:nvPr/>
        </p:nvGrpSpPr>
        <p:grpSpPr>
          <a:xfrm rot="10800000" flipH="1">
            <a:off x="371330" y="540079"/>
            <a:ext cx="8400431" cy="1003659"/>
            <a:chOff x="4122825" y="2769975"/>
            <a:chExt cx="4390775" cy="1934950"/>
          </a:xfrm>
        </p:grpSpPr>
        <p:sp>
          <p:nvSpPr>
            <p:cNvPr id="155" name="Google Shape;155;p3"/>
            <p:cNvSpPr/>
            <p:nvPr/>
          </p:nvSpPr>
          <p:spPr>
            <a:xfrm>
              <a:off x="4122825" y="2769975"/>
              <a:ext cx="4390775" cy="1399600"/>
            </a:xfrm>
            <a:custGeom>
              <a:avLst/>
              <a:gdLst/>
              <a:ahLst/>
              <a:cxnLst/>
              <a:rect l="l" t="t" r="r" b="b"/>
              <a:pathLst>
                <a:path w="175631" h="55984" fill="none" extrusionOk="0">
                  <a:moveTo>
                    <a:pt x="175486" y="55983"/>
                  </a:moveTo>
                  <a:cubicBezTo>
                    <a:pt x="175594" y="55983"/>
                    <a:pt x="175630" y="55808"/>
                    <a:pt x="175534" y="55748"/>
                  </a:cubicBezTo>
                  <a:lnTo>
                    <a:pt x="87817" y="1"/>
                  </a:lnTo>
                  <a:lnTo>
                    <a:pt x="97" y="55748"/>
                  </a:lnTo>
                  <a:cubicBezTo>
                    <a:pt x="1" y="55810"/>
                    <a:pt x="37" y="55983"/>
                    <a:pt x="146" y="55983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5419875" y="2769975"/>
              <a:ext cx="898375" cy="1934950"/>
            </a:xfrm>
            <a:custGeom>
              <a:avLst/>
              <a:gdLst/>
              <a:ahLst/>
              <a:cxnLst/>
              <a:rect l="l" t="t" r="r" b="b"/>
              <a:pathLst>
                <a:path w="35935" h="77398" fill="none" extrusionOk="0">
                  <a:moveTo>
                    <a:pt x="35935" y="1"/>
                  </a:moveTo>
                  <a:lnTo>
                    <a:pt x="0" y="77398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4355900" y="2769975"/>
              <a:ext cx="1962350" cy="1934950"/>
            </a:xfrm>
            <a:custGeom>
              <a:avLst/>
              <a:gdLst/>
              <a:ahLst/>
              <a:cxnLst/>
              <a:rect l="l" t="t" r="r" b="b"/>
              <a:pathLst>
                <a:path w="78494" h="77398" fill="none" extrusionOk="0">
                  <a:moveTo>
                    <a:pt x="0" y="77398"/>
                  </a:moveTo>
                  <a:lnTo>
                    <a:pt x="78494" y="1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6318225" y="2769975"/>
              <a:ext cx="898350" cy="1934950"/>
            </a:xfrm>
            <a:custGeom>
              <a:avLst/>
              <a:gdLst/>
              <a:ahLst/>
              <a:cxnLst/>
              <a:rect l="l" t="t" r="r" b="b"/>
              <a:pathLst>
                <a:path w="35934" h="77398" fill="none" extrusionOk="0">
                  <a:moveTo>
                    <a:pt x="1" y="1"/>
                  </a:moveTo>
                  <a:lnTo>
                    <a:pt x="35934" y="77398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318225" y="2769975"/>
              <a:ext cx="1962350" cy="1934950"/>
            </a:xfrm>
            <a:custGeom>
              <a:avLst/>
              <a:gdLst/>
              <a:ahLst/>
              <a:cxnLst/>
              <a:rect l="l" t="t" r="r" b="b"/>
              <a:pathLst>
                <a:path w="78494" h="77398" fill="none" extrusionOk="0">
                  <a:moveTo>
                    <a:pt x="78493" y="77398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4123850" y="3851100"/>
              <a:ext cx="4389300" cy="25"/>
            </a:xfrm>
            <a:custGeom>
              <a:avLst/>
              <a:gdLst/>
              <a:ahLst/>
              <a:cxnLst/>
              <a:rect l="l" t="t" r="r" b="b"/>
              <a:pathLst>
                <a:path w="175572" h="1" fill="none" extrusionOk="0">
                  <a:moveTo>
                    <a:pt x="1" y="0"/>
                  </a:moveTo>
                  <a:lnTo>
                    <a:pt x="175571" y="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4123850" y="4346500"/>
              <a:ext cx="4389300" cy="25"/>
            </a:xfrm>
            <a:custGeom>
              <a:avLst/>
              <a:gdLst/>
              <a:ahLst/>
              <a:cxnLst/>
              <a:rect l="l" t="t" r="r" b="b"/>
              <a:pathLst>
                <a:path w="175572" h="1" fill="none" extrusionOk="0">
                  <a:moveTo>
                    <a:pt x="1" y="1"/>
                  </a:moveTo>
                  <a:lnTo>
                    <a:pt x="175571" y="1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4123850" y="3557300"/>
              <a:ext cx="4388725" cy="25"/>
            </a:xfrm>
            <a:custGeom>
              <a:avLst/>
              <a:gdLst/>
              <a:ahLst/>
              <a:cxnLst/>
              <a:rect l="l" t="t" r="r" b="b"/>
              <a:pathLst>
                <a:path w="175549" h="1" fill="none" extrusionOk="0">
                  <a:moveTo>
                    <a:pt x="1" y="0"/>
                  </a:moveTo>
                  <a:lnTo>
                    <a:pt x="175549" y="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4123850" y="3353425"/>
              <a:ext cx="4389300" cy="25"/>
            </a:xfrm>
            <a:custGeom>
              <a:avLst/>
              <a:gdLst/>
              <a:ahLst/>
              <a:cxnLst/>
              <a:rect l="l" t="t" r="r" b="b"/>
              <a:pathLst>
                <a:path w="175572" h="1" fill="none" extrusionOk="0">
                  <a:moveTo>
                    <a:pt x="1" y="0"/>
                  </a:moveTo>
                  <a:lnTo>
                    <a:pt x="175571" y="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4123850" y="3194925"/>
              <a:ext cx="4389300" cy="25"/>
            </a:xfrm>
            <a:custGeom>
              <a:avLst/>
              <a:gdLst/>
              <a:ahLst/>
              <a:cxnLst/>
              <a:rect l="l" t="t" r="r" b="b"/>
              <a:pathLst>
                <a:path w="175572" h="1" fill="none" extrusionOk="0">
                  <a:moveTo>
                    <a:pt x="1" y="1"/>
                  </a:moveTo>
                  <a:lnTo>
                    <a:pt x="175571" y="1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4123850" y="3079875"/>
              <a:ext cx="4388725" cy="25"/>
            </a:xfrm>
            <a:custGeom>
              <a:avLst/>
              <a:gdLst/>
              <a:ahLst/>
              <a:cxnLst/>
              <a:rect l="l" t="t" r="r" b="b"/>
              <a:pathLst>
                <a:path w="175549" h="1" fill="none" extrusionOk="0">
                  <a:moveTo>
                    <a:pt x="1" y="1"/>
                  </a:moveTo>
                  <a:lnTo>
                    <a:pt x="175549" y="1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4123850" y="2976475"/>
              <a:ext cx="4389300" cy="25"/>
            </a:xfrm>
            <a:custGeom>
              <a:avLst/>
              <a:gdLst/>
              <a:ahLst/>
              <a:cxnLst/>
              <a:rect l="l" t="t" r="r" b="b"/>
              <a:pathLst>
                <a:path w="175572" h="1" fill="none" extrusionOk="0">
                  <a:moveTo>
                    <a:pt x="1" y="0"/>
                  </a:moveTo>
                  <a:lnTo>
                    <a:pt x="175571" y="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4123850" y="2880100"/>
              <a:ext cx="4388725" cy="25"/>
            </a:xfrm>
            <a:custGeom>
              <a:avLst/>
              <a:gdLst/>
              <a:ahLst/>
              <a:cxnLst/>
              <a:rect l="l" t="t" r="r" b="b"/>
              <a:pathLst>
                <a:path w="175549" h="1" fill="none" extrusionOk="0">
                  <a:moveTo>
                    <a:pt x="1" y="0"/>
                  </a:moveTo>
                  <a:lnTo>
                    <a:pt x="175549" y="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4123850" y="2769975"/>
              <a:ext cx="2194400" cy="979100"/>
            </a:xfrm>
            <a:custGeom>
              <a:avLst/>
              <a:gdLst/>
              <a:ahLst/>
              <a:cxnLst/>
              <a:rect l="l" t="t" r="r" b="b"/>
              <a:pathLst>
                <a:path w="87776" h="39164" fill="none" extrusionOk="0">
                  <a:moveTo>
                    <a:pt x="87776" y="1"/>
                  </a:moveTo>
                  <a:lnTo>
                    <a:pt x="1" y="39164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4123850" y="2769975"/>
              <a:ext cx="2194400" cy="662050"/>
            </a:xfrm>
            <a:custGeom>
              <a:avLst/>
              <a:gdLst/>
              <a:ahLst/>
              <a:cxnLst/>
              <a:rect l="l" t="t" r="r" b="b"/>
              <a:pathLst>
                <a:path w="87776" h="26482" fill="none" extrusionOk="0">
                  <a:moveTo>
                    <a:pt x="87776" y="1"/>
                  </a:moveTo>
                  <a:lnTo>
                    <a:pt x="1" y="26481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4123850" y="2769975"/>
              <a:ext cx="2194400" cy="407100"/>
            </a:xfrm>
            <a:custGeom>
              <a:avLst/>
              <a:gdLst/>
              <a:ahLst/>
              <a:cxnLst/>
              <a:rect l="l" t="t" r="r" b="b"/>
              <a:pathLst>
                <a:path w="87776" h="16284" fill="none" extrusionOk="0">
                  <a:moveTo>
                    <a:pt x="87776" y="1"/>
                  </a:moveTo>
                  <a:lnTo>
                    <a:pt x="1" y="16284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4123850" y="2769975"/>
              <a:ext cx="2194400" cy="206525"/>
            </a:xfrm>
            <a:custGeom>
              <a:avLst/>
              <a:gdLst/>
              <a:ahLst/>
              <a:cxnLst/>
              <a:rect l="l" t="t" r="r" b="b"/>
              <a:pathLst>
                <a:path w="87776" h="8261" fill="none" extrusionOk="0">
                  <a:moveTo>
                    <a:pt x="87776" y="1"/>
                  </a:moveTo>
                  <a:lnTo>
                    <a:pt x="1" y="826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4123850" y="2769975"/>
              <a:ext cx="2194400" cy="25"/>
            </a:xfrm>
            <a:custGeom>
              <a:avLst/>
              <a:gdLst/>
              <a:ahLst/>
              <a:cxnLst/>
              <a:rect l="l" t="t" r="r" b="b"/>
              <a:pathLst>
                <a:path w="87776" h="1" fill="none" extrusionOk="0">
                  <a:moveTo>
                    <a:pt x="8777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18700" y="2769975"/>
              <a:ext cx="2194450" cy="979100"/>
            </a:xfrm>
            <a:custGeom>
              <a:avLst/>
              <a:gdLst/>
              <a:ahLst/>
              <a:cxnLst/>
              <a:rect l="l" t="t" r="r" b="b"/>
              <a:pathLst>
                <a:path w="87778" h="39164" fill="none" extrusionOk="0">
                  <a:moveTo>
                    <a:pt x="1" y="1"/>
                  </a:moveTo>
                  <a:lnTo>
                    <a:pt x="87777" y="39164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6318700" y="2769975"/>
              <a:ext cx="2194450" cy="662050"/>
            </a:xfrm>
            <a:custGeom>
              <a:avLst/>
              <a:gdLst/>
              <a:ahLst/>
              <a:cxnLst/>
              <a:rect l="l" t="t" r="r" b="b"/>
              <a:pathLst>
                <a:path w="87778" h="26482" fill="none" extrusionOk="0">
                  <a:moveTo>
                    <a:pt x="1" y="1"/>
                  </a:moveTo>
                  <a:lnTo>
                    <a:pt x="87777" y="26481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6318700" y="2769975"/>
              <a:ext cx="2194450" cy="407100"/>
            </a:xfrm>
            <a:custGeom>
              <a:avLst/>
              <a:gdLst/>
              <a:ahLst/>
              <a:cxnLst/>
              <a:rect l="l" t="t" r="r" b="b"/>
              <a:pathLst>
                <a:path w="87778" h="16284" fill="none" extrusionOk="0">
                  <a:moveTo>
                    <a:pt x="1" y="1"/>
                  </a:moveTo>
                  <a:lnTo>
                    <a:pt x="87777" y="16284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6318700" y="2769975"/>
              <a:ext cx="2194450" cy="206525"/>
            </a:xfrm>
            <a:custGeom>
              <a:avLst/>
              <a:gdLst/>
              <a:ahLst/>
              <a:cxnLst/>
              <a:rect l="l" t="t" r="r" b="b"/>
              <a:pathLst>
                <a:path w="87778" h="8261" fill="none" extrusionOk="0">
                  <a:moveTo>
                    <a:pt x="1" y="1"/>
                  </a:moveTo>
                  <a:lnTo>
                    <a:pt x="87777" y="826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6318700" y="2769975"/>
              <a:ext cx="2194450" cy="25"/>
            </a:xfrm>
            <a:custGeom>
              <a:avLst/>
              <a:gdLst/>
              <a:ahLst/>
              <a:cxnLst/>
              <a:rect l="l" t="t" r="r" b="b"/>
              <a:pathLst>
                <a:path w="87778" h="1" fill="none" extrusionOk="0">
                  <a:moveTo>
                    <a:pt x="1" y="1"/>
                  </a:moveTo>
                  <a:lnTo>
                    <a:pt x="87777" y="1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0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3"/>
          <p:cNvGrpSpPr/>
          <p:nvPr/>
        </p:nvGrpSpPr>
        <p:grpSpPr>
          <a:xfrm>
            <a:off x="372025" y="321975"/>
            <a:ext cx="8400000" cy="4499700"/>
            <a:chOff x="372025" y="321975"/>
            <a:chExt cx="8400000" cy="4499700"/>
          </a:xfrm>
        </p:grpSpPr>
        <p:sp>
          <p:nvSpPr>
            <p:cNvPr id="179" name="Google Shape;179;p3"/>
            <p:cNvSpPr/>
            <p:nvPr/>
          </p:nvSpPr>
          <p:spPr>
            <a:xfrm>
              <a:off x="372025" y="321975"/>
              <a:ext cx="8400000" cy="4499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372025" y="321975"/>
              <a:ext cx="8400000" cy="2181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486450" y="380900"/>
              <a:ext cx="100200" cy="10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669900" y="380900"/>
              <a:ext cx="100200" cy="10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853350" y="380900"/>
              <a:ext cx="100200" cy="10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3"/>
          <p:cNvSpPr txBox="1">
            <a:spLocks noGrp="1"/>
          </p:cNvSpPr>
          <p:nvPr>
            <p:ph type="title" hasCustomPrompt="1"/>
          </p:nvPr>
        </p:nvSpPr>
        <p:spPr>
          <a:xfrm>
            <a:off x="7790225" y="324675"/>
            <a:ext cx="633900" cy="2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r>
              <a:t>xx%</a:t>
            </a:r>
          </a:p>
        </p:txBody>
      </p:sp>
      <p:sp>
        <p:nvSpPr>
          <p:cNvPr id="185" name="Google Shape;185;p3"/>
          <p:cNvSpPr txBox="1">
            <a:spLocks noGrp="1"/>
          </p:cNvSpPr>
          <p:nvPr>
            <p:ph type="subTitle" idx="1"/>
          </p:nvPr>
        </p:nvSpPr>
        <p:spPr>
          <a:xfrm>
            <a:off x="2391925" y="2817825"/>
            <a:ext cx="4360200" cy="443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"/>
          <p:cNvSpPr txBox="1">
            <a:spLocks noGrp="1"/>
          </p:cNvSpPr>
          <p:nvPr>
            <p:ph type="title" idx="2"/>
          </p:nvPr>
        </p:nvSpPr>
        <p:spPr>
          <a:xfrm>
            <a:off x="1070575" y="2043725"/>
            <a:ext cx="7002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7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4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" name="Google Shape;189;p4"/>
          <p:cNvGrpSpPr/>
          <p:nvPr/>
        </p:nvGrpSpPr>
        <p:grpSpPr>
          <a:xfrm>
            <a:off x="372025" y="321975"/>
            <a:ext cx="8400000" cy="4503300"/>
            <a:chOff x="372025" y="321975"/>
            <a:chExt cx="8400000" cy="4503300"/>
          </a:xfrm>
        </p:grpSpPr>
        <p:grpSp>
          <p:nvGrpSpPr>
            <p:cNvPr id="190" name="Google Shape;190;p4"/>
            <p:cNvGrpSpPr/>
            <p:nvPr/>
          </p:nvGrpSpPr>
          <p:grpSpPr>
            <a:xfrm>
              <a:off x="372025" y="321975"/>
              <a:ext cx="8400000" cy="4503300"/>
              <a:chOff x="372025" y="321975"/>
              <a:chExt cx="8400000" cy="4503300"/>
            </a:xfrm>
          </p:grpSpPr>
          <p:sp>
            <p:nvSpPr>
              <p:cNvPr id="191" name="Google Shape;191;p4"/>
              <p:cNvSpPr/>
              <p:nvPr/>
            </p:nvSpPr>
            <p:spPr>
              <a:xfrm>
                <a:off x="372375" y="324675"/>
                <a:ext cx="8394900" cy="4500600"/>
              </a:xfrm>
              <a:prstGeom prst="rect">
                <a:avLst/>
              </a:prstGeom>
              <a:solidFill>
                <a:srgbClr val="7C7C7C">
                  <a:alpha val="142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2" name="Google Shape;192;p4"/>
              <p:cNvGrpSpPr/>
              <p:nvPr/>
            </p:nvGrpSpPr>
            <p:grpSpPr>
              <a:xfrm>
                <a:off x="372025" y="321975"/>
                <a:ext cx="8400000" cy="4499700"/>
                <a:chOff x="372025" y="321975"/>
                <a:chExt cx="8400000" cy="4499700"/>
              </a:xfrm>
            </p:grpSpPr>
            <p:sp>
              <p:nvSpPr>
                <p:cNvPr id="193" name="Google Shape;193;p4"/>
                <p:cNvSpPr/>
                <p:nvPr/>
              </p:nvSpPr>
              <p:spPr>
                <a:xfrm>
                  <a:off x="372025" y="321975"/>
                  <a:ext cx="8400000" cy="44997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94;p4"/>
                <p:cNvSpPr/>
                <p:nvPr/>
              </p:nvSpPr>
              <p:spPr>
                <a:xfrm>
                  <a:off x="372025" y="321975"/>
                  <a:ext cx="8400000" cy="2181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4"/>
                <p:cNvSpPr/>
                <p:nvPr/>
              </p:nvSpPr>
              <p:spPr>
                <a:xfrm>
                  <a:off x="486450" y="380900"/>
                  <a:ext cx="100200" cy="100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4"/>
                <p:cNvSpPr/>
                <p:nvPr/>
              </p:nvSpPr>
              <p:spPr>
                <a:xfrm>
                  <a:off x="669900" y="380900"/>
                  <a:ext cx="100200" cy="100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4"/>
                <p:cNvSpPr/>
                <p:nvPr/>
              </p:nvSpPr>
              <p:spPr>
                <a:xfrm>
                  <a:off x="853350" y="380900"/>
                  <a:ext cx="100200" cy="100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4"/>
                <p:cNvSpPr/>
                <p:nvPr/>
              </p:nvSpPr>
              <p:spPr>
                <a:xfrm>
                  <a:off x="8537750" y="380900"/>
                  <a:ext cx="100200" cy="1002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199" name="Google Shape;199;p4"/>
                <p:cNvCxnSpPr/>
                <p:nvPr/>
              </p:nvCxnSpPr>
              <p:spPr>
                <a:xfrm>
                  <a:off x="7498375" y="431000"/>
                  <a:ext cx="1039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200" name="Google Shape;200;p4"/>
            <p:cNvCxnSpPr/>
            <p:nvPr/>
          </p:nvCxnSpPr>
          <p:spPr>
            <a:xfrm>
              <a:off x="372025" y="1104300"/>
              <a:ext cx="8400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5"/>
          <p:cNvGrpSpPr/>
          <p:nvPr/>
        </p:nvGrpSpPr>
        <p:grpSpPr>
          <a:xfrm rot="-955960">
            <a:off x="6784480" y="1444921"/>
            <a:ext cx="1597432" cy="1754779"/>
            <a:chOff x="453638" y="2044550"/>
            <a:chExt cx="2348725" cy="2580075"/>
          </a:xfrm>
        </p:grpSpPr>
        <p:sp>
          <p:nvSpPr>
            <p:cNvPr id="205" name="Google Shape;205;p5"/>
            <p:cNvSpPr/>
            <p:nvPr/>
          </p:nvSpPr>
          <p:spPr>
            <a:xfrm>
              <a:off x="1978763" y="3581000"/>
              <a:ext cx="283125" cy="611275"/>
            </a:xfrm>
            <a:custGeom>
              <a:avLst/>
              <a:gdLst/>
              <a:ahLst/>
              <a:cxnLst/>
              <a:rect l="l" t="t" r="r" b="b"/>
              <a:pathLst>
                <a:path w="11325" h="24451" extrusionOk="0">
                  <a:moveTo>
                    <a:pt x="4620" y="7798"/>
                  </a:moveTo>
                  <a:cubicBezTo>
                    <a:pt x="5123" y="7798"/>
                    <a:pt x="5687" y="8015"/>
                    <a:pt x="6153" y="8266"/>
                  </a:cubicBezTo>
                  <a:cubicBezTo>
                    <a:pt x="5847" y="8678"/>
                    <a:pt x="5390" y="8964"/>
                    <a:pt x="4751" y="9018"/>
                  </a:cubicBezTo>
                  <a:cubicBezTo>
                    <a:pt x="4706" y="9022"/>
                    <a:pt x="4660" y="9024"/>
                    <a:pt x="4612" y="9024"/>
                  </a:cubicBezTo>
                  <a:cubicBezTo>
                    <a:pt x="4337" y="9024"/>
                    <a:pt x="4029" y="8959"/>
                    <a:pt x="3822" y="8782"/>
                  </a:cubicBezTo>
                  <a:cubicBezTo>
                    <a:pt x="3109" y="8167"/>
                    <a:pt x="3845" y="7881"/>
                    <a:pt x="4430" y="7809"/>
                  </a:cubicBezTo>
                  <a:cubicBezTo>
                    <a:pt x="4492" y="7802"/>
                    <a:pt x="4556" y="7798"/>
                    <a:pt x="4620" y="7798"/>
                  </a:cubicBezTo>
                  <a:close/>
                  <a:moveTo>
                    <a:pt x="4221" y="14526"/>
                  </a:moveTo>
                  <a:cubicBezTo>
                    <a:pt x="4746" y="14526"/>
                    <a:pt x="5582" y="14873"/>
                    <a:pt x="5781" y="15026"/>
                  </a:cubicBezTo>
                  <a:cubicBezTo>
                    <a:pt x="5940" y="15149"/>
                    <a:pt x="6078" y="15280"/>
                    <a:pt x="6206" y="15417"/>
                  </a:cubicBezTo>
                  <a:cubicBezTo>
                    <a:pt x="6103" y="15457"/>
                    <a:pt x="5995" y="15494"/>
                    <a:pt x="5888" y="15523"/>
                  </a:cubicBezTo>
                  <a:cubicBezTo>
                    <a:pt x="5699" y="15574"/>
                    <a:pt x="5390" y="15620"/>
                    <a:pt x="5068" y="15620"/>
                  </a:cubicBezTo>
                  <a:cubicBezTo>
                    <a:pt x="4557" y="15620"/>
                    <a:pt x="4010" y="15504"/>
                    <a:pt x="3850" y="15106"/>
                  </a:cubicBezTo>
                  <a:cubicBezTo>
                    <a:pt x="3673" y="14671"/>
                    <a:pt x="3882" y="14526"/>
                    <a:pt x="4221" y="14526"/>
                  </a:cubicBezTo>
                  <a:close/>
                  <a:moveTo>
                    <a:pt x="2870" y="1"/>
                  </a:moveTo>
                  <a:cubicBezTo>
                    <a:pt x="2142" y="1"/>
                    <a:pt x="1664" y="1030"/>
                    <a:pt x="2399" y="1474"/>
                  </a:cubicBezTo>
                  <a:cubicBezTo>
                    <a:pt x="3951" y="2412"/>
                    <a:pt x="5519" y="3160"/>
                    <a:pt x="6319" y="4907"/>
                  </a:cubicBezTo>
                  <a:cubicBezTo>
                    <a:pt x="6480" y="5264"/>
                    <a:pt x="6592" y="5688"/>
                    <a:pt x="6635" y="6127"/>
                  </a:cubicBezTo>
                  <a:cubicBezTo>
                    <a:pt x="5870" y="5780"/>
                    <a:pt x="5037" y="5554"/>
                    <a:pt x="4232" y="5554"/>
                  </a:cubicBezTo>
                  <a:cubicBezTo>
                    <a:pt x="3410" y="5554"/>
                    <a:pt x="2618" y="5789"/>
                    <a:pt x="1957" y="6370"/>
                  </a:cubicBezTo>
                  <a:cubicBezTo>
                    <a:pt x="0" y="8090"/>
                    <a:pt x="1566" y="10974"/>
                    <a:pt x="3791" y="11378"/>
                  </a:cubicBezTo>
                  <a:cubicBezTo>
                    <a:pt x="4038" y="11423"/>
                    <a:pt x="4280" y="11444"/>
                    <a:pt x="4518" y="11444"/>
                  </a:cubicBezTo>
                  <a:cubicBezTo>
                    <a:pt x="5857" y="11444"/>
                    <a:pt x="7026" y="10765"/>
                    <a:pt x="7821" y="9755"/>
                  </a:cubicBezTo>
                  <a:cubicBezTo>
                    <a:pt x="8391" y="10576"/>
                    <a:pt x="8703" y="11574"/>
                    <a:pt x="8550" y="12560"/>
                  </a:cubicBezTo>
                  <a:cubicBezTo>
                    <a:pt x="8463" y="13118"/>
                    <a:pt x="8227" y="13653"/>
                    <a:pt x="7887" y="14116"/>
                  </a:cubicBezTo>
                  <a:cubicBezTo>
                    <a:pt x="7701" y="13895"/>
                    <a:pt x="7497" y="13684"/>
                    <a:pt x="7276" y="13491"/>
                  </a:cubicBezTo>
                  <a:cubicBezTo>
                    <a:pt x="6494" y="12814"/>
                    <a:pt x="5290" y="12349"/>
                    <a:pt x="4163" y="12349"/>
                  </a:cubicBezTo>
                  <a:cubicBezTo>
                    <a:pt x="3015" y="12349"/>
                    <a:pt x="1946" y="12831"/>
                    <a:pt x="1483" y="14061"/>
                  </a:cubicBezTo>
                  <a:cubicBezTo>
                    <a:pt x="596" y="16417"/>
                    <a:pt x="3208" y="18025"/>
                    <a:pt x="5249" y="18025"/>
                  </a:cubicBezTo>
                  <a:cubicBezTo>
                    <a:pt x="5344" y="18025"/>
                    <a:pt x="5438" y="18022"/>
                    <a:pt x="5530" y="18015"/>
                  </a:cubicBezTo>
                  <a:cubicBezTo>
                    <a:pt x="6045" y="17975"/>
                    <a:pt x="6546" y="17853"/>
                    <a:pt x="7025" y="17671"/>
                  </a:cubicBezTo>
                  <a:lnTo>
                    <a:pt x="7025" y="17671"/>
                  </a:lnTo>
                  <a:cubicBezTo>
                    <a:pt x="6973" y="19759"/>
                    <a:pt x="5167" y="21951"/>
                    <a:pt x="3004" y="21951"/>
                  </a:cubicBezTo>
                  <a:cubicBezTo>
                    <a:pt x="2978" y="21951"/>
                    <a:pt x="2953" y="21951"/>
                    <a:pt x="2927" y="21950"/>
                  </a:cubicBezTo>
                  <a:cubicBezTo>
                    <a:pt x="2913" y="21950"/>
                    <a:pt x="2900" y="21950"/>
                    <a:pt x="2887" y="21950"/>
                  </a:cubicBezTo>
                  <a:cubicBezTo>
                    <a:pt x="1229" y="21950"/>
                    <a:pt x="1313" y="24450"/>
                    <a:pt x="2857" y="24450"/>
                  </a:cubicBezTo>
                  <a:cubicBezTo>
                    <a:pt x="2944" y="24450"/>
                    <a:pt x="3037" y="24442"/>
                    <a:pt x="3134" y="24425"/>
                  </a:cubicBezTo>
                  <a:cubicBezTo>
                    <a:pt x="5652" y="23983"/>
                    <a:pt x="7957" y="22485"/>
                    <a:pt x="8885" y="20019"/>
                  </a:cubicBezTo>
                  <a:cubicBezTo>
                    <a:pt x="9323" y="18849"/>
                    <a:pt x="9364" y="17565"/>
                    <a:pt x="9047" y="16378"/>
                  </a:cubicBezTo>
                  <a:cubicBezTo>
                    <a:pt x="9766" y="15686"/>
                    <a:pt x="10320" y="14826"/>
                    <a:pt x="10615" y="13880"/>
                  </a:cubicBezTo>
                  <a:cubicBezTo>
                    <a:pt x="11324" y="11620"/>
                    <a:pt x="10460" y="9203"/>
                    <a:pt x="8809" y="7595"/>
                  </a:cubicBezTo>
                  <a:cubicBezTo>
                    <a:pt x="8889" y="7183"/>
                    <a:pt x="8919" y="6761"/>
                    <a:pt x="8892" y="6339"/>
                  </a:cubicBezTo>
                  <a:cubicBezTo>
                    <a:pt x="8678" y="3255"/>
                    <a:pt x="5931" y="846"/>
                    <a:pt x="3094" y="33"/>
                  </a:cubicBezTo>
                  <a:cubicBezTo>
                    <a:pt x="3018" y="11"/>
                    <a:pt x="2943" y="1"/>
                    <a:pt x="28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670463" y="2129550"/>
              <a:ext cx="1719150" cy="2495075"/>
            </a:xfrm>
            <a:custGeom>
              <a:avLst/>
              <a:gdLst/>
              <a:ahLst/>
              <a:cxnLst/>
              <a:rect l="l" t="t" r="r" b="b"/>
              <a:pathLst>
                <a:path w="68766" h="99803" extrusionOk="0">
                  <a:moveTo>
                    <a:pt x="36466" y="1"/>
                  </a:moveTo>
                  <a:cubicBezTo>
                    <a:pt x="7531" y="1"/>
                    <a:pt x="1" y="73197"/>
                    <a:pt x="1" y="73197"/>
                  </a:cubicBezTo>
                  <a:cubicBezTo>
                    <a:pt x="1" y="73197"/>
                    <a:pt x="4559" y="76362"/>
                    <a:pt x="8865" y="76362"/>
                  </a:cubicBezTo>
                  <a:cubicBezTo>
                    <a:pt x="9110" y="76362"/>
                    <a:pt x="9354" y="76352"/>
                    <a:pt x="9597" y="76330"/>
                  </a:cubicBezTo>
                  <a:lnTo>
                    <a:pt x="21673" y="70904"/>
                  </a:lnTo>
                  <a:lnTo>
                    <a:pt x="19798" y="86218"/>
                  </a:lnTo>
                  <a:lnTo>
                    <a:pt x="9997" y="95196"/>
                  </a:lnTo>
                  <a:lnTo>
                    <a:pt x="24106" y="99802"/>
                  </a:lnTo>
                  <a:lnTo>
                    <a:pt x="57247" y="84702"/>
                  </a:lnTo>
                  <a:lnTo>
                    <a:pt x="51006" y="62365"/>
                  </a:lnTo>
                  <a:cubicBezTo>
                    <a:pt x="51006" y="62365"/>
                    <a:pt x="68766" y="50051"/>
                    <a:pt x="67085" y="36075"/>
                  </a:cubicBezTo>
                  <a:cubicBezTo>
                    <a:pt x="65403" y="22096"/>
                    <a:pt x="66297" y="842"/>
                    <a:pt x="36958" y="8"/>
                  </a:cubicBezTo>
                  <a:cubicBezTo>
                    <a:pt x="36794" y="3"/>
                    <a:pt x="36630" y="1"/>
                    <a:pt x="36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453638" y="2044550"/>
              <a:ext cx="1577950" cy="1992025"/>
            </a:xfrm>
            <a:custGeom>
              <a:avLst/>
              <a:gdLst/>
              <a:ahLst/>
              <a:cxnLst/>
              <a:rect l="l" t="t" r="r" b="b"/>
              <a:pathLst>
                <a:path w="63118" h="79681" extrusionOk="0">
                  <a:moveTo>
                    <a:pt x="42118" y="1"/>
                  </a:moveTo>
                  <a:cubicBezTo>
                    <a:pt x="39354" y="1"/>
                    <a:pt x="36399" y="187"/>
                    <a:pt x="33887" y="774"/>
                  </a:cubicBezTo>
                  <a:cubicBezTo>
                    <a:pt x="33194" y="934"/>
                    <a:pt x="32536" y="1126"/>
                    <a:pt x="31925" y="1351"/>
                  </a:cubicBezTo>
                  <a:cubicBezTo>
                    <a:pt x="22883" y="4698"/>
                    <a:pt x="15181" y="11540"/>
                    <a:pt x="10792" y="20129"/>
                  </a:cubicBezTo>
                  <a:cubicBezTo>
                    <a:pt x="9459" y="22741"/>
                    <a:pt x="10412" y="29688"/>
                    <a:pt x="10930" y="32574"/>
                  </a:cubicBezTo>
                  <a:cubicBezTo>
                    <a:pt x="7807" y="37053"/>
                    <a:pt x="4848" y="38297"/>
                    <a:pt x="1724" y="42776"/>
                  </a:cubicBezTo>
                  <a:cubicBezTo>
                    <a:pt x="884" y="43981"/>
                    <a:pt x="0" y="45379"/>
                    <a:pt x="328" y="46814"/>
                  </a:cubicBezTo>
                  <a:cubicBezTo>
                    <a:pt x="470" y="47445"/>
                    <a:pt x="834" y="47997"/>
                    <a:pt x="1211" y="48523"/>
                  </a:cubicBezTo>
                  <a:cubicBezTo>
                    <a:pt x="2381" y="50178"/>
                    <a:pt x="3694" y="51735"/>
                    <a:pt x="5123" y="53173"/>
                  </a:cubicBezTo>
                  <a:cubicBezTo>
                    <a:pt x="4926" y="56839"/>
                    <a:pt x="4767" y="60616"/>
                    <a:pt x="4608" y="64392"/>
                  </a:cubicBezTo>
                  <a:cubicBezTo>
                    <a:pt x="4438" y="68412"/>
                    <a:pt x="4273" y="72437"/>
                    <a:pt x="4060" y="76343"/>
                  </a:cubicBezTo>
                  <a:cubicBezTo>
                    <a:pt x="6000" y="78178"/>
                    <a:pt x="8465" y="79460"/>
                    <a:pt x="11126" y="79680"/>
                  </a:cubicBezTo>
                  <a:cubicBezTo>
                    <a:pt x="16334" y="71166"/>
                    <a:pt x="24578" y="63498"/>
                    <a:pt x="32922" y="58025"/>
                  </a:cubicBezTo>
                  <a:cubicBezTo>
                    <a:pt x="36931" y="59225"/>
                    <a:pt x="42355" y="59846"/>
                    <a:pt x="46541" y="59889"/>
                  </a:cubicBezTo>
                  <a:cubicBezTo>
                    <a:pt x="46619" y="59890"/>
                    <a:pt x="46697" y="59890"/>
                    <a:pt x="46775" y="59890"/>
                  </a:cubicBezTo>
                  <a:cubicBezTo>
                    <a:pt x="50886" y="59890"/>
                    <a:pt x="55110" y="58775"/>
                    <a:pt x="58217" y="56087"/>
                  </a:cubicBezTo>
                  <a:cubicBezTo>
                    <a:pt x="61378" y="53346"/>
                    <a:pt x="63118" y="48789"/>
                    <a:pt x="61843" y="44804"/>
                  </a:cubicBezTo>
                  <a:cubicBezTo>
                    <a:pt x="61288" y="43077"/>
                    <a:pt x="60223" y="41550"/>
                    <a:pt x="58985" y="40221"/>
                  </a:cubicBezTo>
                  <a:cubicBezTo>
                    <a:pt x="56934" y="38018"/>
                    <a:pt x="54373" y="36294"/>
                    <a:pt x="51561" y="35222"/>
                  </a:cubicBezTo>
                  <a:cubicBezTo>
                    <a:pt x="53937" y="33722"/>
                    <a:pt x="56233" y="31321"/>
                    <a:pt x="58609" y="29816"/>
                  </a:cubicBezTo>
                  <a:cubicBezTo>
                    <a:pt x="57339" y="19359"/>
                    <a:pt x="53034" y="8334"/>
                    <a:pt x="46414" y="135"/>
                  </a:cubicBezTo>
                  <a:cubicBezTo>
                    <a:pt x="45111" y="57"/>
                    <a:pt x="43644" y="1"/>
                    <a:pt x="421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1814813" y="2092400"/>
              <a:ext cx="594475" cy="1037250"/>
            </a:xfrm>
            <a:custGeom>
              <a:avLst/>
              <a:gdLst/>
              <a:ahLst/>
              <a:cxnLst/>
              <a:rect l="l" t="t" r="r" b="b"/>
              <a:pathLst>
                <a:path w="23779" h="41490" extrusionOk="0">
                  <a:moveTo>
                    <a:pt x="1" y="0"/>
                  </a:moveTo>
                  <a:cubicBezTo>
                    <a:pt x="1" y="0"/>
                    <a:pt x="6661" y="6860"/>
                    <a:pt x="8559" y="17784"/>
                  </a:cubicBezTo>
                  <a:cubicBezTo>
                    <a:pt x="10456" y="28709"/>
                    <a:pt x="9818" y="31622"/>
                    <a:pt x="9818" y="31622"/>
                  </a:cubicBezTo>
                  <a:lnTo>
                    <a:pt x="23305" y="41490"/>
                  </a:lnTo>
                  <a:cubicBezTo>
                    <a:pt x="23305" y="41490"/>
                    <a:pt x="23779" y="19471"/>
                    <a:pt x="20840" y="15078"/>
                  </a:cubicBezTo>
                  <a:cubicBezTo>
                    <a:pt x="17902" y="10686"/>
                    <a:pt x="14337" y="34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1667188" y="3815950"/>
              <a:ext cx="166000" cy="201525"/>
            </a:xfrm>
            <a:custGeom>
              <a:avLst/>
              <a:gdLst/>
              <a:ahLst/>
              <a:cxnLst/>
              <a:rect l="l" t="t" r="r" b="b"/>
              <a:pathLst>
                <a:path w="6640" h="8061" extrusionOk="0">
                  <a:moveTo>
                    <a:pt x="6639" y="1"/>
                  </a:moveTo>
                  <a:lnTo>
                    <a:pt x="0" y="956"/>
                  </a:lnTo>
                  <a:lnTo>
                    <a:pt x="2487" y="8013"/>
                  </a:lnTo>
                  <a:lnTo>
                    <a:pt x="5177" y="8060"/>
                  </a:lnTo>
                  <a:lnTo>
                    <a:pt x="66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1818413" y="3686950"/>
              <a:ext cx="311500" cy="237750"/>
            </a:xfrm>
            <a:custGeom>
              <a:avLst/>
              <a:gdLst/>
              <a:ahLst/>
              <a:cxnLst/>
              <a:rect l="l" t="t" r="r" b="b"/>
              <a:pathLst>
                <a:path w="12460" h="9510" extrusionOk="0">
                  <a:moveTo>
                    <a:pt x="1361" y="1"/>
                  </a:moveTo>
                  <a:lnTo>
                    <a:pt x="1" y="2573"/>
                  </a:lnTo>
                  <a:lnTo>
                    <a:pt x="7388" y="8005"/>
                  </a:lnTo>
                  <a:lnTo>
                    <a:pt x="11997" y="9509"/>
                  </a:lnTo>
                  <a:lnTo>
                    <a:pt x="12459" y="8099"/>
                  </a:lnTo>
                  <a:lnTo>
                    <a:pt x="8895" y="3709"/>
                  </a:lnTo>
                  <a:lnTo>
                    <a:pt x="13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1956788" y="3759950"/>
              <a:ext cx="120800" cy="146425"/>
            </a:xfrm>
            <a:custGeom>
              <a:avLst/>
              <a:gdLst/>
              <a:ahLst/>
              <a:cxnLst/>
              <a:rect l="l" t="t" r="r" b="b"/>
              <a:pathLst>
                <a:path w="4832" h="5857" extrusionOk="0">
                  <a:moveTo>
                    <a:pt x="1762" y="0"/>
                  </a:moveTo>
                  <a:lnTo>
                    <a:pt x="1" y="3723"/>
                  </a:lnTo>
                  <a:lnTo>
                    <a:pt x="1853" y="5085"/>
                  </a:lnTo>
                  <a:lnTo>
                    <a:pt x="4216" y="5857"/>
                  </a:lnTo>
                  <a:lnTo>
                    <a:pt x="4832" y="2600"/>
                  </a:lnTo>
                  <a:lnTo>
                    <a:pt x="3360" y="789"/>
                  </a:lnTo>
                  <a:lnTo>
                    <a:pt x="17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1043963" y="3656850"/>
              <a:ext cx="485200" cy="846875"/>
            </a:xfrm>
            <a:custGeom>
              <a:avLst/>
              <a:gdLst/>
              <a:ahLst/>
              <a:cxnLst/>
              <a:rect l="l" t="t" r="r" b="b"/>
              <a:pathLst>
                <a:path w="19408" h="33875" extrusionOk="0">
                  <a:moveTo>
                    <a:pt x="19407" y="0"/>
                  </a:moveTo>
                  <a:lnTo>
                    <a:pt x="11441" y="2085"/>
                  </a:lnTo>
                  <a:lnTo>
                    <a:pt x="7800" y="7974"/>
                  </a:lnTo>
                  <a:lnTo>
                    <a:pt x="6586" y="26525"/>
                  </a:lnTo>
                  <a:lnTo>
                    <a:pt x="1" y="31869"/>
                  </a:lnTo>
                  <a:lnTo>
                    <a:pt x="6148" y="33875"/>
                  </a:lnTo>
                  <a:cubicBezTo>
                    <a:pt x="8255" y="27692"/>
                    <a:pt x="17635" y="22012"/>
                    <a:pt x="17635" y="22012"/>
                  </a:cubicBezTo>
                  <a:lnTo>
                    <a:pt x="194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1984763" y="3134050"/>
              <a:ext cx="514075" cy="575525"/>
            </a:xfrm>
            <a:custGeom>
              <a:avLst/>
              <a:gdLst/>
              <a:ahLst/>
              <a:cxnLst/>
              <a:rect l="l" t="t" r="r" b="b"/>
              <a:pathLst>
                <a:path w="20563" h="23021" extrusionOk="0">
                  <a:moveTo>
                    <a:pt x="11203" y="1"/>
                  </a:moveTo>
                  <a:cubicBezTo>
                    <a:pt x="7236" y="1"/>
                    <a:pt x="3329" y="3043"/>
                    <a:pt x="1816" y="7677"/>
                  </a:cubicBezTo>
                  <a:cubicBezTo>
                    <a:pt x="0" y="13236"/>
                    <a:pt x="1583" y="21237"/>
                    <a:pt x="6259" y="22763"/>
                  </a:cubicBezTo>
                  <a:cubicBezTo>
                    <a:pt x="6795" y="22938"/>
                    <a:pt x="7349" y="23020"/>
                    <a:pt x="7912" y="23020"/>
                  </a:cubicBezTo>
                  <a:cubicBezTo>
                    <a:pt x="12256" y="23020"/>
                    <a:pt x="17140" y="18126"/>
                    <a:pt x="18747" y="13205"/>
                  </a:cubicBezTo>
                  <a:cubicBezTo>
                    <a:pt x="20563" y="7647"/>
                    <a:pt x="18244" y="1901"/>
                    <a:pt x="13567" y="376"/>
                  </a:cubicBezTo>
                  <a:cubicBezTo>
                    <a:pt x="12789" y="122"/>
                    <a:pt x="11995" y="1"/>
                    <a:pt x="11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2017688" y="3286050"/>
              <a:ext cx="143275" cy="123050"/>
            </a:xfrm>
            <a:custGeom>
              <a:avLst/>
              <a:gdLst/>
              <a:ahLst/>
              <a:cxnLst/>
              <a:rect l="l" t="t" r="r" b="b"/>
              <a:pathLst>
                <a:path w="5731" h="4922" extrusionOk="0">
                  <a:moveTo>
                    <a:pt x="708" y="1"/>
                  </a:moveTo>
                  <a:lnTo>
                    <a:pt x="1" y="2164"/>
                  </a:lnTo>
                  <a:lnTo>
                    <a:pt x="4305" y="4922"/>
                  </a:lnTo>
                  <a:lnTo>
                    <a:pt x="5730" y="2471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2043263" y="3489350"/>
              <a:ext cx="52725" cy="37325"/>
            </a:xfrm>
            <a:custGeom>
              <a:avLst/>
              <a:gdLst/>
              <a:ahLst/>
              <a:cxnLst/>
              <a:rect l="l" t="t" r="r" b="b"/>
              <a:pathLst>
                <a:path w="2109" h="1493" extrusionOk="0">
                  <a:moveTo>
                    <a:pt x="1042" y="1"/>
                  </a:moveTo>
                  <a:cubicBezTo>
                    <a:pt x="302" y="1"/>
                    <a:pt x="0" y="1183"/>
                    <a:pt x="823" y="1452"/>
                  </a:cubicBezTo>
                  <a:cubicBezTo>
                    <a:pt x="909" y="1480"/>
                    <a:pt x="990" y="1492"/>
                    <a:pt x="1067" y="1492"/>
                  </a:cubicBezTo>
                  <a:cubicBezTo>
                    <a:pt x="1806" y="1492"/>
                    <a:pt x="2108" y="311"/>
                    <a:pt x="1285" y="41"/>
                  </a:cubicBezTo>
                  <a:cubicBezTo>
                    <a:pt x="1200" y="13"/>
                    <a:pt x="1118" y="1"/>
                    <a:pt x="10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2168588" y="2417475"/>
              <a:ext cx="633775" cy="864125"/>
            </a:xfrm>
            <a:custGeom>
              <a:avLst/>
              <a:gdLst/>
              <a:ahLst/>
              <a:cxnLst/>
              <a:rect l="l" t="t" r="r" b="b"/>
              <a:pathLst>
                <a:path w="25351" h="34565" extrusionOk="0">
                  <a:moveTo>
                    <a:pt x="24226" y="1"/>
                  </a:moveTo>
                  <a:cubicBezTo>
                    <a:pt x="24122" y="1"/>
                    <a:pt x="24016" y="16"/>
                    <a:pt x="23910" y="48"/>
                  </a:cubicBezTo>
                  <a:cubicBezTo>
                    <a:pt x="23681" y="115"/>
                    <a:pt x="23481" y="257"/>
                    <a:pt x="23339" y="450"/>
                  </a:cubicBezTo>
                  <a:lnTo>
                    <a:pt x="631" y="31483"/>
                  </a:lnTo>
                  <a:cubicBezTo>
                    <a:pt x="0" y="32347"/>
                    <a:pt x="188" y="33561"/>
                    <a:pt x="1053" y="34193"/>
                  </a:cubicBezTo>
                  <a:cubicBezTo>
                    <a:pt x="1398" y="34444"/>
                    <a:pt x="1797" y="34564"/>
                    <a:pt x="2192" y="34564"/>
                  </a:cubicBezTo>
                  <a:cubicBezTo>
                    <a:pt x="2818" y="34564"/>
                    <a:pt x="3433" y="34263"/>
                    <a:pt x="3807" y="33701"/>
                  </a:cubicBezTo>
                  <a:lnTo>
                    <a:pt x="25351" y="1352"/>
                  </a:lnTo>
                  <a:lnTo>
                    <a:pt x="25312" y="980"/>
                  </a:lnTo>
                  <a:cubicBezTo>
                    <a:pt x="25252" y="409"/>
                    <a:pt x="24768" y="1"/>
                    <a:pt x="24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2168188" y="3231025"/>
              <a:ext cx="272750" cy="426175"/>
            </a:xfrm>
            <a:custGeom>
              <a:avLst/>
              <a:gdLst/>
              <a:ahLst/>
              <a:cxnLst/>
              <a:rect l="l" t="t" r="r" b="b"/>
              <a:pathLst>
                <a:path w="10910" h="17047" extrusionOk="0">
                  <a:moveTo>
                    <a:pt x="7814" y="0"/>
                  </a:moveTo>
                  <a:cubicBezTo>
                    <a:pt x="7783" y="0"/>
                    <a:pt x="7752" y="1"/>
                    <a:pt x="7721" y="3"/>
                  </a:cubicBezTo>
                  <a:cubicBezTo>
                    <a:pt x="5996" y="106"/>
                    <a:pt x="4455" y="2920"/>
                    <a:pt x="3694" y="4191"/>
                  </a:cubicBezTo>
                  <a:cubicBezTo>
                    <a:pt x="1703" y="7519"/>
                    <a:pt x="1" y="11331"/>
                    <a:pt x="621" y="15158"/>
                  </a:cubicBezTo>
                  <a:cubicBezTo>
                    <a:pt x="733" y="15853"/>
                    <a:pt x="989" y="16621"/>
                    <a:pt x="1626" y="16922"/>
                  </a:cubicBezTo>
                  <a:cubicBezTo>
                    <a:pt x="1813" y="17010"/>
                    <a:pt x="2012" y="17047"/>
                    <a:pt x="2214" y="17047"/>
                  </a:cubicBezTo>
                  <a:cubicBezTo>
                    <a:pt x="2670" y="17047"/>
                    <a:pt x="3145" y="16858"/>
                    <a:pt x="3561" y="16643"/>
                  </a:cubicBezTo>
                  <a:cubicBezTo>
                    <a:pt x="6780" y="14980"/>
                    <a:pt x="9037" y="11800"/>
                    <a:pt x="10149" y="8353"/>
                  </a:cubicBezTo>
                  <a:cubicBezTo>
                    <a:pt x="10624" y="6877"/>
                    <a:pt x="10910" y="5307"/>
                    <a:pt x="10661" y="3777"/>
                  </a:cubicBezTo>
                  <a:cubicBezTo>
                    <a:pt x="10453" y="2484"/>
                    <a:pt x="9438" y="0"/>
                    <a:pt x="7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2244713" y="3319575"/>
              <a:ext cx="166300" cy="262000"/>
            </a:xfrm>
            <a:custGeom>
              <a:avLst/>
              <a:gdLst/>
              <a:ahLst/>
              <a:cxnLst/>
              <a:rect l="l" t="t" r="r" b="b"/>
              <a:pathLst>
                <a:path w="6652" h="10480" extrusionOk="0">
                  <a:moveTo>
                    <a:pt x="4923" y="0"/>
                  </a:moveTo>
                  <a:cubicBezTo>
                    <a:pt x="4568" y="0"/>
                    <a:pt x="4200" y="153"/>
                    <a:pt x="3873" y="433"/>
                  </a:cubicBezTo>
                  <a:cubicBezTo>
                    <a:pt x="1916" y="2110"/>
                    <a:pt x="882" y="5784"/>
                    <a:pt x="233" y="8168"/>
                  </a:cubicBezTo>
                  <a:cubicBezTo>
                    <a:pt x="114" y="8610"/>
                    <a:pt x="1" y="9070"/>
                    <a:pt x="82" y="9520"/>
                  </a:cubicBezTo>
                  <a:cubicBezTo>
                    <a:pt x="165" y="9971"/>
                    <a:pt x="492" y="10408"/>
                    <a:pt x="945" y="10471"/>
                  </a:cubicBezTo>
                  <a:cubicBezTo>
                    <a:pt x="985" y="10477"/>
                    <a:pt x="1024" y="10479"/>
                    <a:pt x="1064" y="10479"/>
                  </a:cubicBezTo>
                  <a:cubicBezTo>
                    <a:pt x="1344" y="10479"/>
                    <a:pt x="1617" y="10350"/>
                    <a:pt x="1862" y="10205"/>
                  </a:cubicBezTo>
                  <a:cubicBezTo>
                    <a:pt x="3916" y="8992"/>
                    <a:pt x="5063" y="6686"/>
                    <a:pt x="5783" y="4412"/>
                  </a:cubicBezTo>
                  <a:cubicBezTo>
                    <a:pt x="6111" y="3376"/>
                    <a:pt x="6651" y="1731"/>
                    <a:pt x="6038" y="702"/>
                  </a:cubicBezTo>
                  <a:cubicBezTo>
                    <a:pt x="5749" y="219"/>
                    <a:pt x="5346" y="0"/>
                    <a:pt x="49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2334663" y="3359550"/>
              <a:ext cx="47275" cy="42950"/>
            </a:xfrm>
            <a:custGeom>
              <a:avLst/>
              <a:gdLst/>
              <a:ahLst/>
              <a:cxnLst/>
              <a:rect l="l" t="t" r="r" b="b"/>
              <a:pathLst>
                <a:path w="1891" h="1718" extrusionOk="0">
                  <a:moveTo>
                    <a:pt x="960" y="0"/>
                  </a:moveTo>
                  <a:cubicBezTo>
                    <a:pt x="595" y="0"/>
                    <a:pt x="226" y="228"/>
                    <a:pt x="125" y="591"/>
                  </a:cubicBezTo>
                  <a:cubicBezTo>
                    <a:pt x="1" y="1042"/>
                    <a:pt x="218" y="1528"/>
                    <a:pt x="677" y="1678"/>
                  </a:cubicBezTo>
                  <a:cubicBezTo>
                    <a:pt x="759" y="1705"/>
                    <a:pt x="845" y="1718"/>
                    <a:pt x="932" y="1718"/>
                  </a:cubicBezTo>
                  <a:cubicBezTo>
                    <a:pt x="1296" y="1718"/>
                    <a:pt x="1665" y="1489"/>
                    <a:pt x="1764" y="1126"/>
                  </a:cubicBezTo>
                  <a:cubicBezTo>
                    <a:pt x="1890" y="677"/>
                    <a:pt x="1673" y="189"/>
                    <a:pt x="1212" y="39"/>
                  </a:cubicBezTo>
                  <a:cubicBezTo>
                    <a:pt x="1131" y="13"/>
                    <a:pt x="1045" y="0"/>
                    <a:pt x="9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2319513" y="3438625"/>
              <a:ext cx="26800" cy="24475"/>
            </a:xfrm>
            <a:custGeom>
              <a:avLst/>
              <a:gdLst/>
              <a:ahLst/>
              <a:cxnLst/>
              <a:rect l="l" t="t" r="r" b="b"/>
              <a:pathLst>
                <a:path w="1072" h="979" extrusionOk="0">
                  <a:moveTo>
                    <a:pt x="531" y="1"/>
                  </a:moveTo>
                  <a:cubicBezTo>
                    <a:pt x="417" y="1"/>
                    <a:pt x="302" y="40"/>
                    <a:pt x="209" y="122"/>
                  </a:cubicBezTo>
                  <a:cubicBezTo>
                    <a:pt x="6" y="302"/>
                    <a:pt x="0" y="610"/>
                    <a:pt x="167" y="816"/>
                  </a:cubicBezTo>
                  <a:cubicBezTo>
                    <a:pt x="260" y="929"/>
                    <a:pt x="382" y="978"/>
                    <a:pt x="506" y="978"/>
                  </a:cubicBezTo>
                  <a:cubicBezTo>
                    <a:pt x="670" y="978"/>
                    <a:pt x="838" y="893"/>
                    <a:pt x="946" y="760"/>
                  </a:cubicBezTo>
                  <a:cubicBezTo>
                    <a:pt x="1072" y="607"/>
                    <a:pt x="1043" y="366"/>
                    <a:pt x="938" y="215"/>
                  </a:cubicBezTo>
                  <a:cubicBezTo>
                    <a:pt x="843" y="75"/>
                    <a:pt x="688" y="1"/>
                    <a:pt x="5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2270588" y="3484500"/>
              <a:ext cx="58025" cy="41050"/>
            </a:xfrm>
            <a:custGeom>
              <a:avLst/>
              <a:gdLst/>
              <a:ahLst/>
              <a:cxnLst/>
              <a:rect l="l" t="t" r="r" b="b"/>
              <a:pathLst>
                <a:path w="2321" h="1642" extrusionOk="0">
                  <a:moveTo>
                    <a:pt x="1145" y="0"/>
                  </a:moveTo>
                  <a:cubicBezTo>
                    <a:pt x="331" y="0"/>
                    <a:pt x="0" y="1300"/>
                    <a:pt x="907" y="1597"/>
                  </a:cubicBezTo>
                  <a:cubicBezTo>
                    <a:pt x="1001" y="1628"/>
                    <a:pt x="1090" y="1641"/>
                    <a:pt x="1174" y="1641"/>
                  </a:cubicBezTo>
                  <a:cubicBezTo>
                    <a:pt x="1988" y="1641"/>
                    <a:pt x="2321" y="340"/>
                    <a:pt x="1413" y="45"/>
                  </a:cubicBezTo>
                  <a:cubicBezTo>
                    <a:pt x="1319" y="14"/>
                    <a:pt x="1229" y="0"/>
                    <a:pt x="11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2072263" y="3603325"/>
              <a:ext cx="97025" cy="82275"/>
            </a:xfrm>
            <a:custGeom>
              <a:avLst/>
              <a:gdLst/>
              <a:ahLst/>
              <a:cxnLst/>
              <a:rect l="l" t="t" r="r" b="b"/>
              <a:pathLst>
                <a:path w="3881" h="3291" extrusionOk="0">
                  <a:moveTo>
                    <a:pt x="103" y="1"/>
                  </a:moveTo>
                  <a:cubicBezTo>
                    <a:pt x="51" y="1"/>
                    <a:pt x="0" y="68"/>
                    <a:pt x="21" y="127"/>
                  </a:cubicBezTo>
                  <a:cubicBezTo>
                    <a:pt x="386" y="1130"/>
                    <a:pt x="713" y="1788"/>
                    <a:pt x="1572" y="2462"/>
                  </a:cubicBezTo>
                  <a:cubicBezTo>
                    <a:pt x="1980" y="2781"/>
                    <a:pt x="2642" y="3290"/>
                    <a:pt x="3224" y="3290"/>
                  </a:cubicBezTo>
                  <a:cubicBezTo>
                    <a:pt x="3414" y="3290"/>
                    <a:pt x="3596" y="3236"/>
                    <a:pt x="3757" y="3103"/>
                  </a:cubicBezTo>
                  <a:cubicBezTo>
                    <a:pt x="3875" y="3004"/>
                    <a:pt x="3880" y="2852"/>
                    <a:pt x="3830" y="2723"/>
                  </a:cubicBezTo>
                  <a:cubicBezTo>
                    <a:pt x="3590" y="2101"/>
                    <a:pt x="2599" y="2033"/>
                    <a:pt x="2067" y="1715"/>
                  </a:cubicBezTo>
                  <a:cubicBezTo>
                    <a:pt x="1400" y="1312"/>
                    <a:pt x="597" y="672"/>
                    <a:pt x="160" y="34"/>
                  </a:cubicBezTo>
                  <a:cubicBezTo>
                    <a:pt x="143" y="10"/>
                    <a:pt x="123" y="1"/>
                    <a:pt x="103" y="1"/>
                  </a:cubicBezTo>
                  <a:close/>
                </a:path>
              </a:pathLst>
            </a:custGeom>
            <a:solidFill>
              <a:srgbClr val="245A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753913" y="2583100"/>
              <a:ext cx="538625" cy="473225"/>
            </a:xfrm>
            <a:custGeom>
              <a:avLst/>
              <a:gdLst/>
              <a:ahLst/>
              <a:cxnLst/>
              <a:rect l="l" t="t" r="r" b="b"/>
              <a:pathLst>
                <a:path w="21545" h="18929" extrusionOk="0">
                  <a:moveTo>
                    <a:pt x="13506" y="1"/>
                  </a:moveTo>
                  <a:cubicBezTo>
                    <a:pt x="12791" y="1"/>
                    <a:pt x="12037" y="115"/>
                    <a:pt x="11253" y="362"/>
                  </a:cubicBezTo>
                  <a:cubicBezTo>
                    <a:pt x="6477" y="1866"/>
                    <a:pt x="0" y="9380"/>
                    <a:pt x="1727" y="14550"/>
                  </a:cubicBezTo>
                  <a:cubicBezTo>
                    <a:pt x="2522" y="16929"/>
                    <a:pt x="4960" y="18485"/>
                    <a:pt x="7446" y="18837"/>
                  </a:cubicBezTo>
                  <a:cubicBezTo>
                    <a:pt x="7879" y="18899"/>
                    <a:pt x="8316" y="18929"/>
                    <a:pt x="8752" y="18929"/>
                  </a:cubicBezTo>
                  <a:cubicBezTo>
                    <a:pt x="11011" y="18929"/>
                    <a:pt x="13265" y="18127"/>
                    <a:pt x="15092" y="16783"/>
                  </a:cubicBezTo>
                  <a:cubicBezTo>
                    <a:pt x="17271" y="15180"/>
                    <a:pt x="18861" y="12845"/>
                    <a:pt x="19788" y="10304"/>
                  </a:cubicBezTo>
                  <a:cubicBezTo>
                    <a:pt x="21545" y="5495"/>
                    <a:pt x="18464" y="1"/>
                    <a:pt x="13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798313" y="2678600"/>
              <a:ext cx="337550" cy="328900"/>
            </a:xfrm>
            <a:custGeom>
              <a:avLst/>
              <a:gdLst/>
              <a:ahLst/>
              <a:cxnLst/>
              <a:rect l="l" t="t" r="r" b="b"/>
              <a:pathLst>
                <a:path w="13502" h="13156" extrusionOk="0">
                  <a:moveTo>
                    <a:pt x="8427" y="0"/>
                  </a:moveTo>
                  <a:cubicBezTo>
                    <a:pt x="7705" y="0"/>
                    <a:pt x="6943" y="188"/>
                    <a:pt x="6173" y="608"/>
                  </a:cubicBezTo>
                  <a:cubicBezTo>
                    <a:pt x="3257" y="2204"/>
                    <a:pt x="1" y="7941"/>
                    <a:pt x="1792" y="11088"/>
                  </a:cubicBezTo>
                  <a:cubicBezTo>
                    <a:pt x="2572" y="12455"/>
                    <a:pt x="4210" y="13155"/>
                    <a:pt x="5791" y="13155"/>
                  </a:cubicBezTo>
                  <a:cubicBezTo>
                    <a:pt x="5885" y="13155"/>
                    <a:pt x="5979" y="13153"/>
                    <a:pt x="6073" y="13148"/>
                  </a:cubicBezTo>
                  <a:cubicBezTo>
                    <a:pt x="7870" y="13050"/>
                    <a:pt x="9580" y="12149"/>
                    <a:pt x="10794" y="10823"/>
                  </a:cubicBezTo>
                  <a:cubicBezTo>
                    <a:pt x="12009" y="9496"/>
                    <a:pt x="12745" y="7770"/>
                    <a:pt x="13023" y="5992"/>
                  </a:cubicBezTo>
                  <a:cubicBezTo>
                    <a:pt x="13501" y="2922"/>
                    <a:pt x="11278" y="0"/>
                    <a:pt x="8427" y="0"/>
                  </a:cubicBezTo>
                  <a:close/>
                </a:path>
              </a:pathLst>
            </a:custGeom>
            <a:solidFill>
              <a:srgbClr val="245A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853363" y="2764700"/>
              <a:ext cx="145025" cy="141375"/>
            </a:xfrm>
            <a:custGeom>
              <a:avLst/>
              <a:gdLst/>
              <a:ahLst/>
              <a:cxnLst/>
              <a:rect l="l" t="t" r="r" b="b"/>
              <a:pathLst>
                <a:path w="5801" h="5655" extrusionOk="0">
                  <a:moveTo>
                    <a:pt x="3622" y="1"/>
                  </a:moveTo>
                  <a:cubicBezTo>
                    <a:pt x="3312" y="1"/>
                    <a:pt x="2984" y="81"/>
                    <a:pt x="2654" y="262"/>
                  </a:cubicBezTo>
                  <a:cubicBezTo>
                    <a:pt x="1398" y="949"/>
                    <a:pt x="0" y="3412"/>
                    <a:pt x="770" y="4766"/>
                  </a:cubicBezTo>
                  <a:cubicBezTo>
                    <a:pt x="1105" y="5354"/>
                    <a:pt x="1809" y="5654"/>
                    <a:pt x="2492" y="5654"/>
                  </a:cubicBezTo>
                  <a:cubicBezTo>
                    <a:pt x="2532" y="5654"/>
                    <a:pt x="2571" y="5653"/>
                    <a:pt x="2611" y="5651"/>
                  </a:cubicBezTo>
                  <a:cubicBezTo>
                    <a:pt x="3383" y="5610"/>
                    <a:pt x="4116" y="5222"/>
                    <a:pt x="4638" y="4651"/>
                  </a:cubicBezTo>
                  <a:cubicBezTo>
                    <a:pt x="5160" y="4082"/>
                    <a:pt x="5478" y="3341"/>
                    <a:pt x="5595" y="2575"/>
                  </a:cubicBezTo>
                  <a:cubicBezTo>
                    <a:pt x="5800" y="1256"/>
                    <a:pt x="4846" y="1"/>
                    <a:pt x="3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555138" y="2044550"/>
              <a:ext cx="1476450" cy="1992025"/>
            </a:xfrm>
            <a:custGeom>
              <a:avLst/>
              <a:gdLst/>
              <a:ahLst/>
              <a:cxnLst/>
              <a:rect l="l" t="t" r="r" b="b"/>
              <a:pathLst>
                <a:path w="59058" h="79681" extrusionOk="0">
                  <a:moveTo>
                    <a:pt x="38060" y="1"/>
                  </a:moveTo>
                  <a:cubicBezTo>
                    <a:pt x="35295" y="1"/>
                    <a:pt x="32340" y="187"/>
                    <a:pt x="29828" y="774"/>
                  </a:cubicBezTo>
                  <a:cubicBezTo>
                    <a:pt x="32550" y="1963"/>
                    <a:pt x="34749" y="4522"/>
                    <a:pt x="36311" y="7156"/>
                  </a:cubicBezTo>
                  <a:cubicBezTo>
                    <a:pt x="39860" y="13148"/>
                    <a:pt x="41472" y="20268"/>
                    <a:pt x="40856" y="27207"/>
                  </a:cubicBezTo>
                  <a:cubicBezTo>
                    <a:pt x="40703" y="28912"/>
                    <a:pt x="40347" y="30748"/>
                    <a:pt x="39069" y="31892"/>
                  </a:cubicBezTo>
                  <a:cubicBezTo>
                    <a:pt x="38003" y="32849"/>
                    <a:pt x="36566" y="33100"/>
                    <a:pt x="35097" y="33100"/>
                  </a:cubicBezTo>
                  <a:cubicBezTo>
                    <a:pt x="34410" y="33100"/>
                    <a:pt x="33716" y="33045"/>
                    <a:pt x="33050" y="32982"/>
                  </a:cubicBezTo>
                  <a:lnTo>
                    <a:pt x="33050" y="32982"/>
                  </a:lnTo>
                  <a:cubicBezTo>
                    <a:pt x="34730" y="36019"/>
                    <a:pt x="32908" y="39907"/>
                    <a:pt x="30320" y="42219"/>
                  </a:cubicBezTo>
                  <a:cubicBezTo>
                    <a:pt x="25792" y="46269"/>
                    <a:pt x="19358" y="47406"/>
                    <a:pt x="13277" y="47406"/>
                  </a:cubicBezTo>
                  <a:cubicBezTo>
                    <a:pt x="13220" y="47406"/>
                    <a:pt x="13162" y="47406"/>
                    <a:pt x="13105" y="47406"/>
                  </a:cubicBezTo>
                  <a:lnTo>
                    <a:pt x="13105" y="47406"/>
                  </a:lnTo>
                  <a:cubicBezTo>
                    <a:pt x="15809" y="51466"/>
                    <a:pt x="13853" y="57308"/>
                    <a:pt x="10071" y="60385"/>
                  </a:cubicBezTo>
                  <a:cubicBezTo>
                    <a:pt x="7365" y="62588"/>
                    <a:pt x="4010" y="63708"/>
                    <a:pt x="548" y="64392"/>
                  </a:cubicBezTo>
                  <a:cubicBezTo>
                    <a:pt x="378" y="68412"/>
                    <a:pt x="213" y="72437"/>
                    <a:pt x="0" y="76343"/>
                  </a:cubicBezTo>
                  <a:cubicBezTo>
                    <a:pt x="1940" y="78178"/>
                    <a:pt x="4405" y="79460"/>
                    <a:pt x="7066" y="79680"/>
                  </a:cubicBezTo>
                  <a:cubicBezTo>
                    <a:pt x="12274" y="71166"/>
                    <a:pt x="20518" y="63498"/>
                    <a:pt x="28862" y="58025"/>
                  </a:cubicBezTo>
                  <a:cubicBezTo>
                    <a:pt x="32871" y="59225"/>
                    <a:pt x="38295" y="59846"/>
                    <a:pt x="42481" y="59889"/>
                  </a:cubicBezTo>
                  <a:cubicBezTo>
                    <a:pt x="42559" y="59890"/>
                    <a:pt x="42637" y="59890"/>
                    <a:pt x="42715" y="59890"/>
                  </a:cubicBezTo>
                  <a:cubicBezTo>
                    <a:pt x="46826" y="59890"/>
                    <a:pt x="51050" y="58775"/>
                    <a:pt x="54157" y="56087"/>
                  </a:cubicBezTo>
                  <a:cubicBezTo>
                    <a:pt x="57318" y="53346"/>
                    <a:pt x="59058" y="48789"/>
                    <a:pt x="57785" y="44803"/>
                  </a:cubicBezTo>
                  <a:cubicBezTo>
                    <a:pt x="57230" y="43077"/>
                    <a:pt x="56164" y="41548"/>
                    <a:pt x="54927" y="40221"/>
                  </a:cubicBezTo>
                  <a:cubicBezTo>
                    <a:pt x="52877" y="38018"/>
                    <a:pt x="50316" y="36294"/>
                    <a:pt x="47502" y="35222"/>
                  </a:cubicBezTo>
                  <a:cubicBezTo>
                    <a:pt x="49880" y="33722"/>
                    <a:pt x="52176" y="31320"/>
                    <a:pt x="54552" y="29816"/>
                  </a:cubicBezTo>
                  <a:cubicBezTo>
                    <a:pt x="53280" y="19359"/>
                    <a:pt x="48976" y="8334"/>
                    <a:pt x="42357" y="135"/>
                  </a:cubicBezTo>
                  <a:cubicBezTo>
                    <a:pt x="41053" y="57"/>
                    <a:pt x="39586" y="1"/>
                    <a:pt x="38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589063" y="3280975"/>
              <a:ext cx="130450" cy="107200"/>
            </a:xfrm>
            <a:custGeom>
              <a:avLst/>
              <a:gdLst/>
              <a:ahLst/>
              <a:cxnLst/>
              <a:rect l="l" t="t" r="r" b="b"/>
              <a:pathLst>
                <a:path w="5218" h="4288" extrusionOk="0">
                  <a:moveTo>
                    <a:pt x="1" y="0"/>
                  </a:moveTo>
                  <a:lnTo>
                    <a:pt x="428" y="790"/>
                  </a:lnTo>
                  <a:cubicBezTo>
                    <a:pt x="989" y="1515"/>
                    <a:pt x="1551" y="2242"/>
                    <a:pt x="2114" y="2966"/>
                  </a:cubicBezTo>
                  <a:cubicBezTo>
                    <a:pt x="2478" y="3437"/>
                    <a:pt x="2865" y="3924"/>
                    <a:pt x="3411" y="4166"/>
                  </a:cubicBezTo>
                  <a:cubicBezTo>
                    <a:pt x="3593" y="4246"/>
                    <a:pt x="3797" y="4287"/>
                    <a:pt x="3999" y="4287"/>
                  </a:cubicBezTo>
                  <a:cubicBezTo>
                    <a:pt x="4402" y="4287"/>
                    <a:pt x="4797" y="4123"/>
                    <a:pt x="4986" y="3774"/>
                  </a:cubicBezTo>
                  <a:cubicBezTo>
                    <a:pt x="5218" y="3344"/>
                    <a:pt x="5056" y="2783"/>
                    <a:pt x="4729" y="2418"/>
                  </a:cubicBezTo>
                  <a:cubicBezTo>
                    <a:pt x="4401" y="2053"/>
                    <a:pt x="3943" y="1839"/>
                    <a:pt x="3498" y="1634"/>
                  </a:cubicBezTo>
                  <a:cubicBezTo>
                    <a:pt x="2331" y="1093"/>
                    <a:pt x="1165" y="55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1796038" y="2713375"/>
              <a:ext cx="94475" cy="84300"/>
            </a:xfrm>
            <a:custGeom>
              <a:avLst/>
              <a:gdLst/>
              <a:ahLst/>
              <a:cxnLst/>
              <a:rect l="l" t="t" r="r" b="b"/>
              <a:pathLst>
                <a:path w="3779" h="3372" extrusionOk="0">
                  <a:moveTo>
                    <a:pt x="1887" y="1"/>
                  </a:moveTo>
                  <a:cubicBezTo>
                    <a:pt x="1178" y="1"/>
                    <a:pt x="519" y="453"/>
                    <a:pt x="288" y="1164"/>
                  </a:cubicBezTo>
                  <a:cubicBezTo>
                    <a:pt x="0" y="2048"/>
                    <a:pt x="481" y="2999"/>
                    <a:pt x="1367" y="3288"/>
                  </a:cubicBezTo>
                  <a:cubicBezTo>
                    <a:pt x="1540" y="3344"/>
                    <a:pt x="1716" y="3371"/>
                    <a:pt x="1889" y="3371"/>
                  </a:cubicBezTo>
                  <a:cubicBezTo>
                    <a:pt x="2599" y="3371"/>
                    <a:pt x="3259" y="2921"/>
                    <a:pt x="3491" y="2209"/>
                  </a:cubicBezTo>
                  <a:cubicBezTo>
                    <a:pt x="3778" y="1325"/>
                    <a:pt x="3295" y="374"/>
                    <a:pt x="2412" y="85"/>
                  </a:cubicBezTo>
                  <a:cubicBezTo>
                    <a:pt x="2238" y="28"/>
                    <a:pt x="2061" y="1"/>
                    <a:pt x="18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1816788" y="2731925"/>
              <a:ext cx="52975" cy="47250"/>
            </a:xfrm>
            <a:custGeom>
              <a:avLst/>
              <a:gdLst/>
              <a:ahLst/>
              <a:cxnLst/>
              <a:rect l="l" t="t" r="r" b="b"/>
              <a:pathLst>
                <a:path w="2119" h="1890" extrusionOk="0">
                  <a:moveTo>
                    <a:pt x="1059" y="0"/>
                  </a:moveTo>
                  <a:cubicBezTo>
                    <a:pt x="660" y="0"/>
                    <a:pt x="290" y="254"/>
                    <a:pt x="160" y="652"/>
                  </a:cubicBezTo>
                  <a:cubicBezTo>
                    <a:pt x="0" y="1147"/>
                    <a:pt x="269" y="1681"/>
                    <a:pt x="766" y="1842"/>
                  </a:cubicBezTo>
                  <a:cubicBezTo>
                    <a:pt x="863" y="1874"/>
                    <a:pt x="961" y="1889"/>
                    <a:pt x="1058" y="1889"/>
                  </a:cubicBezTo>
                  <a:cubicBezTo>
                    <a:pt x="1455" y="1889"/>
                    <a:pt x="1825" y="1636"/>
                    <a:pt x="1956" y="1239"/>
                  </a:cubicBezTo>
                  <a:cubicBezTo>
                    <a:pt x="2119" y="744"/>
                    <a:pt x="1848" y="210"/>
                    <a:pt x="1352" y="47"/>
                  </a:cubicBezTo>
                  <a:cubicBezTo>
                    <a:pt x="1255" y="15"/>
                    <a:pt x="1156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2081738" y="2806700"/>
              <a:ext cx="94525" cy="84250"/>
            </a:xfrm>
            <a:custGeom>
              <a:avLst/>
              <a:gdLst/>
              <a:ahLst/>
              <a:cxnLst/>
              <a:rect l="l" t="t" r="r" b="b"/>
              <a:pathLst>
                <a:path w="3781" h="3370" extrusionOk="0">
                  <a:moveTo>
                    <a:pt x="1891" y="1"/>
                  </a:moveTo>
                  <a:cubicBezTo>
                    <a:pt x="1181" y="1"/>
                    <a:pt x="521" y="452"/>
                    <a:pt x="290" y="1161"/>
                  </a:cubicBezTo>
                  <a:cubicBezTo>
                    <a:pt x="1" y="2047"/>
                    <a:pt x="483" y="2998"/>
                    <a:pt x="1369" y="3286"/>
                  </a:cubicBezTo>
                  <a:cubicBezTo>
                    <a:pt x="1542" y="3342"/>
                    <a:pt x="1718" y="3369"/>
                    <a:pt x="1891" y="3369"/>
                  </a:cubicBezTo>
                  <a:cubicBezTo>
                    <a:pt x="2601" y="3369"/>
                    <a:pt x="3261" y="2919"/>
                    <a:pt x="3493" y="2209"/>
                  </a:cubicBezTo>
                  <a:cubicBezTo>
                    <a:pt x="3780" y="1323"/>
                    <a:pt x="3297" y="373"/>
                    <a:pt x="2414" y="84"/>
                  </a:cubicBezTo>
                  <a:cubicBezTo>
                    <a:pt x="2240" y="28"/>
                    <a:pt x="2064" y="1"/>
                    <a:pt x="18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2102538" y="2825175"/>
              <a:ext cx="52975" cy="47250"/>
            </a:xfrm>
            <a:custGeom>
              <a:avLst/>
              <a:gdLst/>
              <a:ahLst/>
              <a:cxnLst/>
              <a:rect l="l" t="t" r="r" b="b"/>
              <a:pathLst>
                <a:path w="2119" h="1890" extrusionOk="0">
                  <a:moveTo>
                    <a:pt x="1058" y="1"/>
                  </a:moveTo>
                  <a:cubicBezTo>
                    <a:pt x="661" y="1"/>
                    <a:pt x="291" y="254"/>
                    <a:pt x="160" y="651"/>
                  </a:cubicBezTo>
                  <a:cubicBezTo>
                    <a:pt x="0" y="1149"/>
                    <a:pt x="269" y="1681"/>
                    <a:pt x="765" y="1843"/>
                  </a:cubicBezTo>
                  <a:cubicBezTo>
                    <a:pt x="862" y="1874"/>
                    <a:pt x="961" y="1889"/>
                    <a:pt x="1057" y="1889"/>
                  </a:cubicBezTo>
                  <a:cubicBezTo>
                    <a:pt x="1454" y="1889"/>
                    <a:pt x="1824" y="1637"/>
                    <a:pt x="1956" y="1238"/>
                  </a:cubicBezTo>
                  <a:cubicBezTo>
                    <a:pt x="2119" y="743"/>
                    <a:pt x="1847" y="211"/>
                    <a:pt x="1350" y="48"/>
                  </a:cubicBezTo>
                  <a:cubicBezTo>
                    <a:pt x="1253" y="16"/>
                    <a:pt x="1155" y="1"/>
                    <a:pt x="10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1990238" y="2285925"/>
              <a:ext cx="94500" cy="84275"/>
            </a:xfrm>
            <a:custGeom>
              <a:avLst/>
              <a:gdLst/>
              <a:ahLst/>
              <a:cxnLst/>
              <a:rect l="l" t="t" r="r" b="b"/>
              <a:pathLst>
                <a:path w="3780" h="3371" extrusionOk="0">
                  <a:moveTo>
                    <a:pt x="1889" y="1"/>
                  </a:moveTo>
                  <a:cubicBezTo>
                    <a:pt x="1179" y="1"/>
                    <a:pt x="519" y="451"/>
                    <a:pt x="288" y="1163"/>
                  </a:cubicBezTo>
                  <a:cubicBezTo>
                    <a:pt x="0" y="2048"/>
                    <a:pt x="481" y="2999"/>
                    <a:pt x="1366" y="3287"/>
                  </a:cubicBezTo>
                  <a:cubicBezTo>
                    <a:pt x="1540" y="3343"/>
                    <a:pt x="1715" y="3370"/>
                    <a:pt x="1888" y="3370"/>
                  </a:cubicBezTo>
                  <a:cubicBezTo>
                    <a:pt x="2598" y="3370"/>
                    <a:pt x="3258" y="2919"/>
                    <a:pt x="3491" y="2208"/>
                  </a:cubicBezTo>
                  <a:cubicBezTo>
                    <a:pt x="3780" y="1324"/>
                    <a:pt x="3298" y="374"/>
                    <a:pt x="2412" y="84"/>
                  </a:cubicBezTo>
                  <a:cubicBezTo>
                    <a:pt x="2238" y="28"/>
                    <a:pt x="2062" y="1"/>
                    <a:pt x="18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2011013" y="2304450"/>
              <a:ext cx="52950" cy="47225"/>
            </a:xfrm>
            <a:custGeom>
              <a:avLst/>
              <a:gdLst/>
              <a:ahLst/>
              <a:cxnLst/>
              <a:rect l="l" t="t" r="r" b="b"/>
              <a:pathLst>
                <a:path w="2118" h="1889" extrusionOk="0">
                  <a:moveTo>
                    <a:pt x="1059" y="0"/>
                  </a:moveTo>
                  <a:cubicBezTo>
                    <a:pt x="662" y="0"/>
                    <a:pt x="290" y="253"/>
                    <a:pt x="161" y="651"/>
                  </a:cubicBezTo>
                  <a:cubicBezTo>
                    <a:pt x="0" y="1146"/>
                    <a:pt x="271" y="1679"/>
                    <a:pt x="766" y="1842"/>
                  </a:cubicBezTo>
                  <a:cubicBezTo>
                    <a:pt x="862" y="1873"/>
                    <a:pt x="960" y="1888"/>
                    <a:pt x="1057" y="1888"/>
                  </a:cubicBezTo>
                  <a:cubicBezTo>
                    <a:pt x="1455" y="1888"/>
                    <a:pt x="1826" y="1635"/>
                    <a:pt x="1956" y="1237"/>
                  </a:cubicBezTo>
                  <a:cubicBezTo>
                    <a:pt x="2118" y="742"/>
                    <a:pt x="1847" y="209"/>
                    <a:pt x="1352" y="47"/>
                  </a:cubicBezTo>
                  <a:cubicBezTo>
                    <a:pt x="1255" y="15"/>
                    <a:pt x="1156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1532613" y="2067425"/>
              <a:ext cx="94500" cy="84250"/>
            </a:xfrm>
            <a:custGeom>
              <a:avLst/>
              <a:gdLst/>
              <a:ahLst/>
              <a:cxnLst/>
              <a:rect l="l" t="t" r="r" b="b"/>
              <a:pathLst>
                <a:path w="3780" h="3370" extrusionOk="0">
                  <a:moveTo>
                    <a:pt x="1890" y="0"/>
                  </a:moveTo>
                  <a:cubicBezTo>
                    <a:pt x="1180" y="0"/>
                    <a:pt x="520" y="451"/>
                    <a:pt x="289" y="1162"/>
                  </a:cubicBezTo>
                  <a:cubicBezTo>
                    <a:pt x="0" y="2048"/>
                    <a:pt x="482" y="2999"/>
                    <a:pt x="1366" y="3287"/>
                  </a:cubicBezTo>
                  <a:cubicBezTo>
                    <a:pt x="1540" y="3343"/>
                    <a:pt x="1716" y="3370"/>
                    <a:pt x="1889" y="3370"/>
                  </a:cubicBezTo>
                  <a:cubicBezTo>
                    <a:pt x="2599" y="3370"/>
                    <a:pt x="3260" y="2919"/>
                    <a:pt x="3492" y="2208"/>
                  </a:cubicBezTo>
                  <a:cubicBezTo>
                    <a:pt x="3780" y="1325"/>
                    <a:pt x="3299" y="374"/>
                    <a:pt x="2414" y="84"/>
                  </a:cubicBezTo>
                  <a:cubicBezTo>
                    <a:pt x="2240" y="27"/>
                    <a:pt x="2063" y="0"/>
                    <a:pt x="1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1553413" y="2085975"/>
              <a:ext cx="52950" cy="47250"/>
            </a:xfrm>
            <a:custGeom>
              <a:avLst/>
              <a:gdLst/>
              <a:ahLst/>
              <a:cxnLst/>
              <a:rect l="l" t="t" r="r" b="b"/>
              <a:pathLst>
                <a:path w="2118" h="1890" extrusionOk="0">
                  <a:moveTo>
                    <a:pt x="1060" y="0"/>
                  </a:moveTo>
                  <a:cubicBezTo>
                    <a:pt x="662" y="0"/>
                    <a:pt x="292" y="253"/>
                    <a:pt x="161" y="651"/>
                  </a:cubicBezTo>
                  <a:cubicBezTo>
                    <a:pt x="1" y="1147"/>
                    <a:pt x="271" y="1679"/>
                    <a:pt x="766" y="1842"/>
                  </a:cubicBezTo>
                  <a:cubicBezTo>
                    <a:pt x="864" y="1874"/>
                    <a:pt x="963" y="1890"/>
                    <a:pt x="1060" y="1890"/>
                  </a:cubicBezTo>
                  <a:cubicBezTo>
                    <a:pt x="1457" y="1890"/>
                    <a:pt x="1827" y="1636"/>
                    <a:pt x="1956" y="1237"/>
                  </a:cubicBezTo>
                  <a:cubicBezTo>
                    <a:pt x="2118" y="741"/>
                    <a:pt x="1848" y="207"/>
                    <a:pt x="1353" y="47"/>
                  </a:cubicBezTo>
                  <a:cubicBezTo>
                    <a:pt x="1255" y="15"/>
                    <a:pt x="1157" y="0"/>
                    <a:pt x="10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633213" y="3885425"/>
              <a:ext cx="94475" cy="84275"/>
            </a:xfrm>
            <a:custGeom>
              <a:avLst/>
              <a:gdLst/>
              <a:ahLst/>
              <a:cxnLst/>
              <a:rect l="l" t="t" r="r" b="b"/>
              <a:pathLst>
                <a:path w="3779" h="3371" extrusionOk="0">
                  <a:moveTo>
                    <a:pt x="1888" y="1"/>
                  </a:moveTo>
                  <a:cubicBezTo>
                    <a:pt x="1179" y="1"/>
                    <a:pt x="519" y="451"/>
                    <a:pt x="288" y="1163"/>
                  </a:cubicBezTo>
                  <a:cubicBezTo>
                    <a:pt x="0" y="2048"/>
                    <a:pt x="482" y="3000"/>
                    <a:pt x="1366" y="3287"/>
                  </a:cubicBezTo>
                  <a:cubicBezTo>
                    <a:pt x="1540" y="3343"/>
                    <a:pt x="1716" y="3370"/>
                    <a:pt x="1889" y="3370"/>
                  </a:cubicBezTo>
                  <a:cubicBezTo>
                    <a:pt x="2598" y="3370"/>
                    <a:pt x="3258" y="2920"/>
                    <a:pt x="3490" y="2208"/>
                  </a:cubicBezTo>
                  <a:cubicBezTo>
                    <a:pt x="3778" y="1324"/>
                    <a:pt x="3294" y="375"/>
                    <a:pt x="2412" y="84"/>
                  </a:cubicBezTo>
                  <a:cubicBezTo>
                    <a:pt x="2238" y="28"/>
                    <a:pt x="2062" y="1"/>
                    <a:pt x="18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653863" y="3903950"/>
              <a:ext cx="53075" cy="47225"/>
            </a:xfrm>
            <a:custGeom>
              <a:avLst/>
              <a:gdLst/>
              <a:ahLst/>
              <a:cxnLst/>
              <a:rect l="l" t="t" r="r" b="b"/>
              <a:pathLst>
                <a:path w="2123" h="1889" extrusionOk="0">
                  <a:moveTo>
                    <a:pt x="1062" y="0"/>
                  </a:moveTo>
                  <a:cubicBezTo>
                    <a:pt x="664" y="0"/>
                    <a:pt x="295" y="253"/>
                    <a:pt x="164" y="651"/>
                  </a:cubicBezTo>
                  <a:cubicBezTo>
                    <a:pt x="1" y="1146"/>
                    <a:pt x="273" y="1679"/>
                    <a:pt x="769" y="1842"/>
                  </a:cubicBezTo>
                  <a:cubicBezTo>
                    <a:pt x="866" y="1874"/>
                    <a:pt x="964" y="1889"/>
                    <a:pt x="1061" y="1889"/>
                  </a:cubicBezTo>
                  <a:cubicBezTo>
                    <a:pt x="1458" y="1889"/>
                    <a:pt x="1828" y="1635"/>
                    <a:pt x="1959" y="1237"/>
                  </a:cubicBezTo>
                  <a:cubicBezTo>
                    <a:pt x="2122" y="742"/>
                    <a:pt x="1851" y="209"/>
                    <a:pt x="1356" y="47"/>
                  </a:cubicBezTo>
                  <a:cubicBezTo>
                    <a:pt x="1258" y="15"/>
                    <a:pt x="1159" y="0"/>
                    <a:pt x="10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891488" y="2338175"/>
              <a:ext cx="353350" cy="161300"/>
            </a:xfrm>
            <a:custGeom>
              <a:avLst/>
              <a:gdLst/>
              <a:ahLst/>
              <a:cxnLst/>
              <a:rect l="l" t="t" r="r" b="b"/>
              <a:pathLst>
                <a:path w="14134" h="6452" extrusionOk="0">
                  <a:moveTo>
                    <a:pt x="5501" y="0"/>
                  </a:moveTo>
                  <a:cubicBezTo>
                    <a:pt x="3530" y="0"/>
                    <a:pt x="1601" y="214"/>
                    <a:pt x="0" y="666"/>
                  </a:cubicBezTo>
                  <a:cubicBezTo>
                    <a:pt x="836" y="2546"/>
                    <a:pt x="2060" y="4313"/>
                    <a:pt x="2923" y="6212"/>
                  </a:cubicBezTo>
                  <a:cubicBezTo>
                    <a:pt x="6659" y="6291"/>
                    <a:pt x="10397" y="6373"/>
                    <a:pt x="14134" y="6451"/>
                  </a:cubicBezTo>
                  <a:cubicBezTo>
                    <a:pt x="14054" y="4896"/>
                    <a:pt x="13878" y="3349"/>
                    <a:pt x="13606" y="1816"/>
                  </a:cubicBezTo>
                  <a:cubicBezTo>
                    <a:pt x="13574" y="1639"/>
                    <a:pt x="13539" y="1453"/>
                    <a:pt x="13420" y="1317"/>
                  </a:cubicBezTo>
                  <a:cubicBezTo>
                    <a:pt x="13284" y="1161"/>
                    <a:pt x="13070" y="1104"/>
                    <a:pt x="12869" y="1055"/>
                  </a:cubicBezTo>
                  <a:cubicBezTo>
                    <a:pt x="10776" y="372"/>
                    <a:pt x="8102" y="0"/>
                    <a:pt x="5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941713" y="2374850"/>
              <a:ext cx="33100" cy="47775"/>
            </a:xfrm>
            <a:custGeom>
              <a:avLst/>
              <a:gdLst/>
              <a:ahLst/>
              <a:cxnLst/>
              <a:rect l="l" t="t" r="r" b="b"/>
              <a:pathLst>
                <a:path w="1324" h="1911" extrusionOk="0">
                  <a:moveTo>
                    <a:pt x="222" y="0"/>
                  </a:moveTo>
                  <a:cubicBezTo>
                    <a:pt x="104" y="0"/>
                    <a:pt x="1" y="100"/>
                    <a:pt x="20" y="246"/>
                  </a:cubicBezTo>
                  <a:cubicBezTo>
                    <a:pt x="53" y="527"/>
                    <a:pt x="163" y="751"/>
                    <a:pt x="284" y="1005"/>
                  </a:cubicBezTo>
                  <a:cubicBezTo>
                    <a:pt x="402" y="1255"/>
                    <a:pt x="510" y="1512"/>
                    <a:pt x="658" y="1747"/>
                  </a:cubicBezTo>
                  <a:cubicBezTo>
                    <a:pt x="730" y="1862"/>
                    <a:pt x="833" y="1910"/>
                    <a:pt x="933" y="1910"/>
                  </a:cubicBezTo>
                  <a:cubicBezTo>
                    <a:pt x="1134" y="1910"/>
                    <a:pt x="1324" y="1714"/>
                    <a:pt x="1221" y="1461"/>
                  </a:cubicBezTo>
                  <a:cubicBezTo>
                    <a:pt x="1117" y="1205"/>
                    <a:pt x="971" y="966"/>
                    <a:pt x="838" y="724"/>
                  </a:cubicBezTo>
                  <a:cubicBezTo>
                    <a:pt x="702" y="478"/>
                    <a:pt x="586" y="258"/>
                    <a:pt x="379" y="65"/>
                  </a:cubicBezTo>
                  <a:cubicBezTo>
                    <a:pt x="330" y="20"/>
                    <a:pt x="275" y="0"/>
                    <a:pt x="222" y="0"/>
                  </a:cubicBezTo>
                  <a:close/>
                </a:path>
              </a:pathLst>
            </a:custGeom>
            <a:solidFill>
              <a:srgbClr val="85E2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973313" y="2371400"/>
              <a:ext cx="25300" cy="39225"/>
            </a:xfrm>
            <a:custGeom>
              <a:avLst/>
              <a:gdLst/>
              <a:ahLst/>
              <a:cxnLst/>
              <a:rect l="l" t="t" r="r" b="b"/>
              <a:pathLst>
                <a:path w="1012" h="1569" extrusionOk="0">
                  <a:moveTo>
                    <a:pt x="194" y="0"/>
                  </a:moveTo>
                  <a:cubicBezTo>
                    <a:pt x="171" y="0"/>
                    <a:pt x="144" y="12"/>
                    <a:pt x="133" y="33"/>
                  </a:cubicBezTo>
                  <a:cubicBezTo>
                    <a:pt x="95" y="111"/>
                    <a:pt x="47" y="201"/>
                    <a:pt x="30" y="281"/>
                  </a:cubicBezTo>
                  <a:cubicBezTo>
                    <a:pt x="0" y="413"/>
                    <a:pt x="47" y="537"/>
                    <a:pt x="90" y="661"/>
                  </a:cubicBezTo>
                  <a:cubicBezTo>
                    <a:pt x="181" y="911"/>
                    <a:pt x="266" y="1170"/>
                    <a:pt x="381" y="1412"/>
                  </a:cubicBezTo>
                  <a:cubicBezTo>
                    <a:pt x="434" y="1521"/>
                    <a:pt x="536" y="1568"/>
                    <a:pt x="640" y="1568"/>
                  </a:cubicBezTo>
                  <a:cubicBezTo>
                    <a:pt x="823" y="1568"/>
                    <a:pt x="1012" y="1421"/>
                    <a:pt x="949" y="1207"/>
                  </a:cubicBezTo>
                  <a:cubicBezTo>
                    <a:pt x="874" y="952"/>
                    <a:pt x="768" y="703"/>
                    <a:pt x="668" y="456"/>
                  </a:cubicBezTo>
                  <a:cubicBezTo>
                    <a:pt x="625" y="352"/>
                    <a:pt x="587" y="227"/>
                    <a:pt x="497" y="153"/>
                  </a:cubicBezTo>
                  <a:cubicBezTo>
                    <a:pt x="427" y="91"/>
                    <a:pt x="301" y="38"/>
                    <a:pt x="215" y="4"/>
                  </a:cubicBezTo>
                  <a:cubicBezTo>
                    <a:pt x="209" y="1"/>
                    <a:pt x="202" y="0"/>
                    <a:pt x="194" y="0"/>
                  </a:cubicBezTo>
                  <a:close/>
                </a:path>
              </a:pathLst>
            </a:custGeom>
            <a:solidFill>
              <a:srgbClr val="85E2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1003813" y="2362850"/>
              <a:ext cx="28525" cy="39300"/>
            </a:xfrm>
            <a:custGeom>
              <a:avLst/>
              <a:gdLst/>
              <a:ahLst/>
              <a:cxnLst/>
              <a:rect l="l" t="t" r="r" b="b"/>
              <a:pathLst>
                <a:path w="1141" h="1572" extrusionOk="0">
                  <a:moveTo>
                    <a:pt x="276" y="1"/>
                  </a:moveTo>
                  <a:cubicBezTo>
                    <a:pt x="142" y="1"/>
                    <a:pt x="0" y="123"/>
                    <a:pt x="43" y="272"/>
                  </a:cubicBezTo>
                  <a:cubicBezTo>
                    <a:pt x="171" y="695"/>
                    <a:pt x="328" y="1113"/>
                    <a:pt x="587" y="1475"/>
                  </a:cubicBezTo>
                  <a:cubicBezTo>
                    <a:pt x="636" y="1542"/>
                    <a:pt x="707" y="1571"/>
                    <a:pt x="781" y="1571"/>
                  </a:cubicBezTo>
                  <a:cubicBezTo>
                    <a:pt x="954" y="1571"/>
                    <a:pt x="1140" y="1411"/>
                    <a:pt x="1079" y="1224"/>
                  </a:cubicBezTo>
                  <a:cubicBezTo>
                    <a:pt x="942" y="802"/>
                    <a:pt x="694" y="429"/>
                    <a:pt x="428" y="76"/>
                  </a:cubicBezTo>
                  <a:cubicBezTo>
                    <a:pt x="389" y="23"/>
                    <a:pt x="333" y="1"/>
                    <a:pt x="276" y="1"/>
                  </a:cubicBezTo>
                  <a:close/>
                </a:path>
              </a:pathLst>
            </a:custGeom>
            <a:solidFill>
              <a:srgbClr val="85E2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1328188" y="3391125"/>
              <a:ext cx="94550" cy="84250"/>
            </a:xfrm>
            <a:custGeom>
              <a:avLst/>
              <a:gdLst/>
              <a:ahLst/>
              <a:cxnLst/>
              <a:rect l="l" t="t" r="r" b="b"/>
              <a:pathLst>
                <a:path w="3782" h="3370" extrusionOk="0">
                  <a:moveTo>
                    <a:pt x="1891" y="0"/>
                  </a:moveTo>
                  <a:cubicBezTo>
                    <a:pt x="1181" y="0"/>
                    <a:pt x="520" y="451"/>
                    <a:pt x="288" y="1162"/>
                  </a:cubicBezTo>
                  <a:cubicBezTo>
                    <a:pt x="0" y="2046"/>
                    <a:pt x="482" y="2997"/>
                    <a:pt x="1367" y="3286"/>
                  </a:cubicBezTo>
                  <a:cubicBezTo>
                    <a:pt x="1540" y="3343"/>
                    <a:pt x="1717" y="3370"/>
                    <a:pt x="1890" y="3370"/>
                  </a:cubicBezTo>
                  <a:cubicBezTo>
                    <a:pt x="2600" y="3370"/>
                    <a:pt x="3260" y="2919"/>
                    <a:pt x="3491" y="2208"/>
                  </a:cubicBezTo>
                  <a:cubicBezTo>
                    <a:pt x="3781" y="1324"/>
                    <a:pt x="3298" y="372"/>
                    <a:pt x="2414" y="83"/>
                  </a:cubicBezTo>
                  <a:cubicBezTo>
                    <a:pt x="2240" y="27"/>
                    <a:pt x="2064" y="0"/>
                    <a:pt x="18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348963" y="3409625"/>
              <a:ext cx="53000" cy="47250"/>
            </a:xfrm>
            <a:custGeom>
              <a:avLst/>
              <a:gdLst/>
              <a:ahLst/>
              <a:cxnLst/>
              <a:rect l="l" t="t" r="r" b="b"/>
              <a:pathLst>
                <a:path w="2120" h="1890" extrusionOk="0">
                  <a:moveTo>
                    <a:pt x="1060" y="1"/>
                  </a:moveTo>
                  <a:cubicBezTo>
                    <a:pt x="663" y="1"/>
                    <a:pt x="293" y="254"/>
                    <a:pt x="162" y="652"/>
                  </a:cubicBezTo>
                  <a:cubicBezTo>
                    <a:pt x="1" y="1147"/>
                    <a:pt x="271" y="1681"/>
                    <a:pt x="767" y="1843"/>
                  </a:cubicBezTo>
                  <a:cubicBezTo>
                    <a:pt x="864" y="1874"/>
                    <a:pt x="963" y="1889"/>
                    <a:pt x="1060" y="1889"/>
                  </a:cubicBezTo>
                  <a:cubicBezTo>
                    <a:pt x="1457" y="1889"/>
                    <a:pt x="1826" y="1637"/>
                    <a:pt x="1957" y="1239"/>
                  </a:cubicBezTo>
                  <a:cubicBezTo>
                    <a:pt x="2119" y="744"/>
                    <a:pt x="1849" y="210"/>
                    <a:pt x="1352" y="47"/>
                  </a:cubicBezTo>
                  <a:cubicBezTo>
                    <a:pt x="1255" y="16"/>
                    <a:pt x="1157" y="1"/>
                    <a:pt x="1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244;p5"/>
          <p:cNvGrpSpPr/>
          <p:nvPr/>
        </p:nvGrpSpPr>
        <p:grpSpPr>
          <a:xfrm rot="401786">
            <a:off x="1610189" y="3211662"/>
            <a:ext cx="1039046" cy="1489737"/>
            <a:chOff x="6224263" y="1126225"/>
            <a:chExt cx="1156125" cy="1657600"/>
          </a:xfrm>
        </p:grpSpPr>
        <p:sp>
          <p:nvSpPr>
            <p:cNvPr id="245" name="Google Shape;245;p5"/>
            <p:cNvSpPr/>
            <p:nvPr/>
          </p:nvSpPr>
          <p:spPr>
            <a:xfrm>
              <a:off x="6534363" y="1126225"/>
              <a:ext cx="426675" cy="954650"/>
            </a:xfrm>
            <a:custGeom>
              <a:avLst/>
              <a:gdLst/>
              <a:ahLst/>
              <a:cxnLst/>
              <a:rect l="l" t="t" r="r" b="b"/>
              <a:pathLst>
                <a:path w="17067" h="38186" extrusionOk="0">
                  <a:moveTo>
                    <a:pt x="3471" y="0"/>
                  </a:moveTo>
                  <a:cubicBezTo>
                    <a:pt x="1554" y="0"/>
                    <a:pt x="0" y="1554"/>
                    <a:pt x="0" y="3471"/>
                  </a:cubicBezTo>
                  <a:lnTo>
                    <a:pt x="0" y="34713"/>
                  </a:lnTo>
                  <a:cubicBezTo>
                    <a:pt x="0" y="36630"/>
                    <a:pt x="1554" y="38185"/>
                    <a:pt x="3471" y="38185"/>
                  </a:cubicBezTo>
                  <a:lnTo>
                    <a:pt x="13596" y="38185"/>
                  </a:lnTo>
                  <a:cubicBezTo>
                    <a:pt x="15513" y="38185"/>
                    <a:pt x="17067" y="36630"/>
                    <a:pt x="17067" y="34713"/>
                  </a:cubicBezTo>
                  <a:lnTo>
                    <a:pt x="17067" y="3471"/>
                  </a:lnTo>
                  <a:cubicBezTo>
                    <a:pt x="17067" y="1554"/>
                    <a:pt x="15513" y="0"/>
                    <a:pt x="135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6531963" y="1127100"/>
              <a:ext cx="426675" cy="843725"/>
            </a:xfrm>
            <a:custGeom>
              <a:avLst/>
              <a:gdLst/>
              <a:ahLst/>
              <a:cxnLst/>
              <a:rect l="l" t="t" r="r" b="b"/>
              <a:pathLst>
                <a:path w="17067" h="33749" extrusionOk="0">
                  <a:moveTo>
                    <a:pt x="3471" y="1"/>
                  </a:moveTo>
                  <a:cubicBezTo>
                    <a:pt x="1554" y="1"/>
                    <a:pt x="1" y="1554"/>
                    <a:pt x="1" y="3471"/>
                  </a:cubicBezTo>
                  <a:lnTo>
                    <a:pt x="1" y="33748"/>
                  </a:lnTo>
                  <a:cubicBezTo>
                    <a:pt x="4995" y="33173"/>
                    <a:pt x="9866" y="31723"/>
                    <a:pt x="14890" y="31362"/>
                  </a:cubicBezTo>
                  <a:cubicBezTo>
                    <a:pt x="15610" y="31309"/>
                    <a:pt x="16339" y="31281"/>
                    <a:pt x="17067" y="31275"/>
                  </a:cubicBezTo>
                  <a:lnTo>
                    <a:pt x="17067" y="3471"/>
                  </a:lnTo>
                  <a:cubicBezTo>
                    <a:pt x="17067" y="1554"/>
                    <a:pt x="15512" y="1"/>
                    <a:pt x="135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2713" y="1907250"/>
              <a:ext cx="491800" cy="65100"/>
            </a:xfrm>
            <a:custGeom>
              <a:avLst/>
              <a:gdLst/>
              <a:ahLst/>
              <a:cxnLst/>
              <a:rect l="l" t="t" r="r" b="b"/>
              <a:pathLst>
                <a:path w="19672" h="2604" extrusionOk="0">
                  <a:moveTo>
                    <a:pt x="0" y="0"/>
                  </a:moveTo>
                  <a:lnTo>
                    <a:pt x="0" y="2604"/>
                  </a:lnTo>
                  <a:lnTo>
                    <a:pt x="19672" y="2604"/>
                  </a:lnTo>
                  <a:lnTo>
                    <a:pt x="196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6601988" y="1445000"/>
              <a:ext cx="122300" cy="472650"/>
            </a:xfrm>
            <a:custGeom>
              <a:avLst/>
              <a:gdLst/>
              <a:ahLst/>
              <a:cxnLst/>
              <a:rect l="l" t="t" r="r" b="b"/>
              <a:pathLst>
                <a:path w="4892" h="18906" extrusionOk="0">
                  <a:moveTo>
                    <a:pt x="415" y="1"/>
                  </a:moveTo>
                  <a:cubicBezTo>
                    <a:pt x="187" y="1"/>
                    <a:pt x="1" y="187"/>
                    <a:pt x="1" y="416"/>
                  </a:cubicBezTo>
                  <a:lnTo>
                    <a:pt x="1" y="5876"/>
                  </a:lnTo>
                  <a:cubicBezTo>
                    <a:pt x="1" y="7093"/>
                    <a:pt x="576" y="8268"/>
                    <a:pt x="1538" y="9013"/>
                  </a:cubicBezTo>
                  <a:lnTo>
                    <a:pt x="3261" y="10345"/>
                  </a:lnTo>
                  <a:cubicBezTo>
                    <a:pt x="3763" y="10733"/>
                    <a:pt x="4062" y="11343"/>
                    <a:pt x="4062" y="11977"/>
                  </a:cubicBezTo>
                  <a:lnTo>
                    <a:pt x="4062" y="18490"/>
                  </a:lnTo>
                  <a:cubicBezTo>
                    <a:pt x="4062" y="18719"/>
                    <a:pt x="4248" y="18905"/>
                    <a:pt x="4477" y="18905"/>
                  </a:cubicBezTo>
                  <a:cubicBezTo>
                    <a:pt x="4706" y="18905"/>
                    <a:pt x="4892" y="18719"/>
                    <a:pt x="4892" y="18490"/>
                  </a:cubicBezTo>
                  <a:lnTo>
                    <a:pt x="4892" y="11977"/>
                  </a:lnTo>
                  <a:cubicBezTo>
                    <a:pt x="4892" y="11089"/>
                    <a:pt x="4474" y="10235"/>
                    <a:pt x="3770" y="9691"/>
                  </a:cubicBezTo>
                  <a:lnTo>
                    <a:pt x="2049" y="8358"/>
                  </a:lnTo>
                  <a:cubicBezTo>
                    <a:pt x="1285" y="7769"/>
                    <a:pt x="830" y="6840"/>
                    <a:pt x="830" y="5876"/>
                  </a:cubicBezTo>
                  <a:lnTo>
                    <a:pt x="830" y="416"/>
                  </a:lnTo>
                  <a:cubicBezTo>
                    <a:pt x="830" y="187"/>
                    <a:pt x="644" y="1"/>
                    <a:pt x="4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6575813" y="1405675"/>
              <a:ext cx="75900" cy="75900"/>
            </a:xfrm>
            <a:custGeom>
              <a:avLst/>
              <a:gdLst/>
              <a:ahLst/>
              <a:cxnLst/>
              <a:rect l="l" t="t" r="r" b="b"/>
              <a:pathLst>
                <a:path w="3036" h="3036" extrusionOk="0">
                  <a:moveTo>
                    <a:pt x="1518" y="0"/>
                  </a:moveTo>
                  <a:cubicBezTo>
                    <a:pt x="680" y="0"/>
                    <a:pt x="0" y="680"/>
                    <a:pt x="0" y="1518"/>
                  </a:cubicBezTo>
                  <a:cubicBezTo>
                    <a:pt x="0" y="2356"/>
                    <a:pt x="680" y="3036"/>
                    <a:pt x="1518" y="3036"/>
                  </a:cubicBezTo>
                  <a:cubicBezTo>
                    <a:pt x="2357" y="3036"/>
                    <a:pt x="3036" y="2356"/>
                    <a:pt x="3036" y="1518"/>
                  </a:cubicBezTo>
                  <a:cubicBezTo>
                    <a:pt x="3036" y="680"/>
                    <a:pt x="2357" y="0"/>
                    <a:pt x="1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6769038" y="1445975"/>
              <a:ext cx="122300" cy="472625"/>
            </a:xfrm>
            <a:custGeom>
              <a:avLst/>
              <a:gdLst/>
              <a:ahLst/>
              <a:cxnLst/>
              <a:rect l="l" t="t" r="r" b="b"/>
              <a:pathLst>
                <a:path w="4892" h="18905" extrusionOk="0">
                  <a:moveTo>
                    <a:pt x="4477" y="0"/>
                  </a:moveTo>
                  <a:cubicBezTo>
                    <a:pt x="4248" y="0"/>
                    <a:pt x="4062" y="186"/>
                    <a:pt x="4062" y="415"/>
                  </a:cubicBezTo>
                  <a:lnTo>
                    <a:pt x="4062" y="5877"/>
                  </a:lnTo>
                  <a:cubicBezTo>
                    <a:pt x="4062" y="6841"/>
                    <a:pt x="3607" y="7768"/>
                    <a:pt x="2844" y="8359"/>
                  </a:cubicBezTo>
                  <a:lnTo>
                    <a:pt x="1122" y="9691"/>
                  </a:lnTo>
                  <a:cubicBezTo>
                    <a:pt x="421" y="10234"/>
                    <a:pt x="1" y="11090"/>
                    <a:pt x="1" y="11978"/>
                  </a:cubicBezTo>
                  <a:lnTo>
                    <a:pt x="1" y="18490"/>
                  </a:lnTo>
                  <a:cubicBezTo>
                    <a:pt x="1" y="18719"/>
                    <a:pt x="188" y="18905"/>
                    <a:pt x="417" y="18905"/>
                  </a:cubicBezTo>
                  <a:cubicBezTo>
                    <a:pt x="643" y="18905"/>
                    <a:pt x="829" y="18722"/>
                    <a:pt x="832" y="18490"/>
                  </a:cubicBezTo>
                  <a:lnTo>
                    <a:pt x="832" y="11978"/>
                  </a:lnTo>
                  <a:cubicBezTo>
                    <a:pt x="832" y="11343"/>
                    <a:pt x="1132" y="10734"/>
                    <a:pt x="1633" y="10346"/>
                  </a:cubicBezTo>
                  <a:lnTo>
                    <a:pt x="3354" y="9013"/>
                  </a:lnTo>
                  <a:cubicBezTo>
                    <a:pt x="4316" y="8267"/>
                    <a:pt x="4892" y="7096"/>
                    <a:pt x="4892" y="5877"/>
                  </a:cubicBezTo>
                  <a:lnTo>
                    <a:pt x="4892" y="415"/>
                  </a:lnTo>
                  <a:cubicBezTo>
                    <a:pt x="4892" y="186"/>
                    <a:pt x="4706" y="0"/>
                    <a:pt x="44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6841613" y="1406625"/>
              <a:ext cx="75950" cy="75950"/>
            </a:xfrm>
            <a:custGeom>
              <a:avLst/>
              <a:gdLst/>
              <a:ahLst/>
              <a:cxnLst/>
              <a:rect l="l" t="t" r="r" b="b"/>
              <a:pathLst>
                <a:path w="3038" h="3038" extrusionOk="0">
                  <a:moveTo>
                    <a:pt x="1519" y="1"/>
                  </a:moveTo>
                  <a:cubicBezTo>
                    <a:pt x="680" y="1"/>
                    <a:pt x="0" y="680"/>
                    <a:pt x="0" y="1520"/>
                  </a:cubicBezTo>
                  <a:cubicBezTo>
                    <a:pt x="0" y="2358"/>
                    <a:pt x="680" y="3038"/>
                    <a:pt x="1519" y="3038"/>
                  </a:cubicBezTo>
                  <a:cubicBezTo>
                    <a:pt x="2358" y="3038"/>
                    <a:pt x="3037" y="2358"/>
                    <a:pt x="3037" y="1520"/>
                  </a:cubicBezTo>
                  <a:cubicBezTo>
                    <a:pt x="3037" y="680"/>
                    <a:pt x="2358" y="1"/>
                    <a:pt x="15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6873963" y="1595150"/>
              <a:ext cx="50350" cy="45850"/>
            </a:xfrm>
            <a:custGeom>
              <a:avLst/>
              <a:gdLst/>
              <a:ahLst/>
              <a:cxnLst/>
              <a:rect l="l" t="t" r="r" b="b"/>
              <a:pathLst>
                <a:path w="2014" h="1834" extrusionOk="0">
                  <a:moveTo>
                    <a:pt x="1007" y="1"/>
                  </a:moveTo>
                  <a:cubicBezTo>
                    <a:pt x="772" y="1"/>
                    <a:pt x="537" y="90"/>
                    <a:pt x="358" y="269"/>
                  </a:cubicBezTo>
                  <a:cubicBezTo>
                    <a:pt x="1" y="627"/>
                    <a:pt x="1" y="1208"/>
                    <a:pt x="358" y="1565"/>
                  </a:cubicBezTo>
                  <a:cubicBezTo>
                    <a:pt x="537" y="1744"/>
                    <a:pt x="772" y="1833"/>
                    <a:pt x="1007" y="1833"/>
                  </a:cubicBezTo>
                  <a:cubicBezTo>
                    <a:pt x="1242" y="1833"/>
                    <a:pt x="1477" y="1744"/>
                    <a:pt x="1656" y="1565"/>
                  </a:cubicBezTo>
                  <a:cubicBezTo>
                    <a:pt x="2013" y="1208"/>
                    <a:pt x="2013" y="627"/>
                    <a:pt x="1656" y="269"/>
                  </a:cubicBezTo>
                  <a:cubicBezTo>
                    <a:pt x="1477" y="90"/>
                    <a:pt x="1242" y="1"/>
                    <a:pt x="1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6883163" y="1281750"/>
              <a:ext cx="40850" cy="251875"/>
            </a:xfrm>
            <a:custGeom>
              <a:avLst/>
              <a:gdLst/>
              <a:ahLst/>
              <a:cxnLst/>
              <a:rect l="l" t="t" r="r" b="b"/>
              <a:pathLst>
                <a:path w="1634" h="10075" extrusionOk="0">
                  <a:moveTo>
                    <a:pt x="817" y="1"/>
                  </a:moveTo>
                  <a:cubicBezTo>
                    <a:pt x="367" y="1"/>
                    <a:pt x="0" y="367"/>
                    <a:pt x="0" y="817"/>
                  </a:cubicBezTo>
                  <a:lnTo>
                    <a:pt x="0" y="9257"/>
                  </a:lnTo>
                  <a:cubicBezTo>
                    <a:pt x="0" y="9709"/>
                    <a:pt x="367" y="10074"/>
                    <a:pt x="817" y="10074"/>
                  </a:cubicBezTo>
                  <a:cubicBezTo>
                    <a:pt x="1268" y="10074"/>
                    <a:pt x="1634" y="9708"/>
                    <a:pt x="1634" y="9257"/>
                  </a:cubicBezTo>
                  <a:lnTo>
                    <a:pt x="1634" y="817"/>
                  </a:lnTo>
                  <a:cubicBezTo>
                    <a:pt x="1634" y="365"/>
                    <a:pt x="1268" y="1"/>
                    <a:pt x="8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6734838" y="1418750"/>
              <a:ext cx="20775" cy="492350"/>
            </a:xfrm>
            <a:custGeom>
              <a:avLst/>
              <a:gdLst/>
              <a:ahLst/>
              <a:cxnLst/>
              <a:rect l="l" t="t" r="r" b="b"/>
              <a:pathLst>
                <a:path w="831" h="19694" extrusionOk="0">
                  <a:moveTo>
                    <a:pt x="416" y="1"/>
                  </a:moveTo>
                  <a:cubicBezTo>
                    <a:pt x="187" y="1"/>
                    <a:pt x="1" y="187"/>
                    <a:pt x="1" y="416"/>
                  </a:cubicBezTo>
                  <a:lnTo>
                    <a:pt x="1" y="19279"/>
                  </a:lnTo>
                  <a:cubicBezTo>
                    <a:pt x="1" y="19507"/>
                    <a:pt x="187" y="19693"/>
                    <a:pt x="416" y="19693"/>
                  </a:cubicBezTo>
                  <a:cubicBezTo>
                    <a:pt x="645" y="19693"/>
                    <a:pt x="831" y="19507"/>
                    <a:pt x="831" y="19277"/>
                  </a:cubicBezTo>
                  <a:lnTo>
                    <a:pt x="831" y="416"/>
                  </a:lnTo>
                  <a:cubicBezTo>
                    <a:pt x="831" y="187"/>
                    <a:pt x="645" y="1"/>
                    <a:pt x="4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6705888" y="1349300"/>
              <a:ext cx="78400" cy="71400"/>
            </a:xfrm>
            <a:custGeom>
              <a:avLst/>
              <a:gdLst/>
              <a:ahLst/>
              <a:cxnLst/>
              <a:rect l="l" t="t" r="r" b="b"/>
              <a:pathLst>
                <a:path w="3136" h="2856" extrusionOk="0">
                  <a:moveTo>
                    <a:pt x="1568" y="0"/>
                  </a:moveTo>
                  <a:cubicBezTo>
                    <a:pt x="1203" y="0"/>
                    <a:pt x="837" y="140"/>
                    <a:pt x="558" y="418"/>
                  </a:cubicBezTo>
                  <a:cubicBezTo>
                    <a:pt x="0" y="976"/>
                    <a:pt x="0" y="1879"/>
                    <a:pt x="558" y="2437"/>
                  </a:cubicBezTo>
                  <a:cubicBezTo>
                    <a:pt x="837" y="2716"/>
                    <a:pt x="1203" y="2855"/>
                    <a:pt x="1568" y="2855"/>
                  </a:cubicBezTo>
                  <a:cubicBezTo>
                    <a:pt x="1934" y="2855"/>
                    <a:pt x="2299" y="2716"/>
                    <a:pt x="2578" y="2437"/>
                  </a:cubicBezTo>
                  <a:cubicBezTo>
                    <a:pt x="3136" y="1879"/>
                    <a:pt x="3136" y="976"/>
                    <a:pt x="2578" y="418"/>
                  </a:cubicBezTo>
                  <a:cubicBezTo>
                    <a:pt x="2299" y="140"/>
                    <a:pt x="1934" y="0"/>
                    <a:pt x="1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6664838" y="2067725"/>
              <a:ext cx="147350" cy="42575"/>
            </a:xfrm>
            <a:custGeom>
              <a:avLst/>
              <a:gdLst/>
              <a:ahLst/>
              <a:cxnLst/>
              <a:rect l="l" t="t" r="r" b="b"/>
              <a:pathLst>
                <a:path w="5894" h="1703" extrusionOk="0">
                  <a:moveTo>
                    <a:pt x="851" y="0"/>
                  </a:moveTo>
                  <a:cubicBezTo>
                    <a:pt x="382" y="0"/>
                    <a:pt x="0" y="383"/>
                    <a:pt x="0" y="851"/>
                  </a:cubicBezTo>
                  <a:cubicBezTo>
                    <a:pt x="0" y="1320"/>
                    <a:pt x="382" y="1702"/>
                    <a:pt x="851" y="1702"/>
                  </a:cubicBezTo>
                  <a:lnTo>
                    <a:pt x="5043" y="1702"/>
                  </a:lnTo>
                  <a:cubicBezTo>
                    <a:pt x="5510" y="1702"/>
                    <a:pt x="5894" y="1320"/>
                    <a:pt x="5894" y="851"/>
                  </a:cubicBezTo>
                  <a:cubicBezTo>
                    <a:pt x="5894" y="383"/>
                    <a:pt x="5510" y="0"/>
                    <a:pt x="50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6664838" y="2139775"/>
              <a:ext cx="147350" cy="42575"/>
            </a:xfrm>
            <a:custGeom>
              <a:avLst/>
              <a:gdLst/>
              <a:ahLst/>
              <a:cxnLst/>
              <a:rect l="l" t="t" r="r" b="b"/>
              <a:pathLst>
                <a:path w="5894" h="1703" extrusionOk="0">
                  <a:moveTo>
                    <a:pt x="851" y="1"/>
                  </a:moveTo>
                  <a:cubicBezTo>
                    <a:pt x="382" y="1"/>
                    <a:pt x="0" y="384"/>
                    <a:pt x="0" y="852"/>
                  </a:cubicBezTo>
                  <a:cubicBezTo>
                    <a:pt x="0" y="1321"/>
                    <a:pt x="382" y="1703"/>
                    <a:pt x="851" y="1703"/>
                  </a:cubicBezTo>
                  <a:lnTo>
                    <a:pt x="5043" y="1703"/>
                  </a:lnTo>
                  <a:cubicBezTo>
                    <a:pt x="5510" y="1703"/>
                    <a:pt x="5894" y="1320"/>
                    <a:pt x="5894" y="852"/>
                  </a:cubicBezTo>
                  <a:cubicBezTo>
                    <a:pt x="5894" y="384"/>
                    <a:pt x="5510" y="1"/>
                    <a:pt x="50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6389988" y="2164600"/>
              <a:ext cx="699075" cy="231950"/>
            </a:xfrm>
            <a:custGeom>
              <a:avLst/>
              <a:gdLst/>
              <a:ahLst/>
              <a:cxnLst/>
              <a:rect l="l" t="t" r="r" b="b"/>
              <a:pathLst>
                <a:path w="27963" h="9278" extrusionOk="0">
                  <a:moveTo>
                    <a:pt x="1009" y="0"/>
                  </a:moveTo>
                  <a:cubicBezTo>
                    <a:pt x="425" y="0"/>
                    <a:pt x="0" y="491"/>
                    <a:pt x="0" y="1073"/>
                  </a:cubicBezTo>
                  <a:lnTo>
                    <a:pt x="0" y="8239"/>
                  </a:lnTo>
                  <a:cubicBezTo>
                    <a:pt x="0" y="8821"/>
                    <a:pt x="425" y="9277"/>
                    <a:pt x="1009" y="9277"/>
                  </a:cubicBezTo>
                  <a:lnTo>
                    <a:pt x="26861" y="9277"/>
                  </a:lnTo>
                  <a:cubicBezTo>
                    <a:pt x="27445" y="9277"/>
                    <a:pt x="27963" y="8821"/>
                    <a:pt x="27963" y="8239"/>
                  </a:cubicBezTo>
                  <a:lnTo>
                    <a:pt x="27963" y="1073"/>
                  </a:lnTo>
                  <a:cubicBezTo>
                    <a:pt x="27963" y="491"/>
                    <a:pt x="27445" y="0"/>
                    <a:pt x="26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6885563" y="2258875"/>
              <a:ext cx="110450" cy="110450"/>
            </a:xfrm>
            <a:custGeom>
              <a:avLst/>
              <a:gdLst/>
              <a:ahLst/>
              <a:cxnLst/>
              <a:rect l="l" t="t" r="r" b="b"/>
              <a:pathLst>
                <a:path w="4418" h="4418" extrusionOk="0">
                  <a:moveTo>
                    <a:pt x="2209" y="0"/>
                  </a:moveTo>
                  <a:cubicBezTo>
                    <a:pt x="989" y="0"/>
                    <a:pt x="0" y="990"/>
                    <a:pt x="0" y="2209"/>
                  </a:cubicBezTo>
                  <a:cubicBezTo>
                    <a:pt x="0" y="3429"/>
                    <a:pt x="989" y="4418"/>
                    <a:pt x="2209" y="4418"/>
                  </a:cubicBezTo>
                  <a:cubicBezTo>
                    <a:pt x="3428" y="4418"/>
                    <a:pt x="4418" y="3429"/>
                    <a:pt x="4418" y="2209"/>
                  </a:cubicBezTo>
                  <a:cubicBezTo>
                    <a:pt x="4418" y="990"/>
                    <a:pt x="3431" y="0"/>
                    <a:pt x="22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444563" y="2290800"/>
              <a:ext cx="248975" cy="64800"/>
            </a:xfrm>
            <a:custGeom>
              <a:avLst/>
              <a:gdLst/>
              <a:ahLst/>
              <a:cxnLst/>
              <a:rect l="l" t="t" r="r" b="b"/>
              <a:pathLst>
                <a:path w="9959" h="2592" extrusionOk="0">
                  <a:moveTo>
                    <a:pt x="0" y="1"/>
                  </a:moveTo>
                  <a:lnTo>
                    <a:pt x="0" y="2591"/>
                  </a:lnTo>
                  <a:lnTo>
                    <a:pt x="9958" y="2591"/>
                  </a:lnTo>
                  <a:lnTo>
                    <a:pt x="99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6447963" y="2232825"/>
              <a:ext cx="64775" cy="30725"/>
            </a:xfrm>
            <a:custGeom>
              <a:avLst/>
              <a:gdLst/>
              <a:ahLst/>
              <a:cxnLst/>
              <a:rect l="l" t="t" r="r" b="b"/>
              <a:pathLst>
                <a:path w="2591" h="1229" extrusionOk="0">
                  <a:moveTo>
                    <a:pt x="0" y="1"/>
                  </a:moveTo>
                  <a:lnTo>
                    <a:pt x="0" y="1228"/>
                  </a:lnTo>
                  <a:lnTo>
                    <a:pt x="2591" y="1228"/>
                  </a:lnTo>
                  <a:lnTo>
                    <a:pt x="25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6363888" y="2251400"/>
              <a:ext cx="233200" cy="229175"/>
            </a:xfrm>
            <a:custGeom>
              <a:avLst/>
              <a:gdLst/>
              <a:ahLst/>
              <a:cxnLst/>
              <a:rect l="l" t="t" r="r" b="b"/>
              <a:pathLst>
                <a:path w="9328" h="9167" extrusionOk="0">
                  <a:moveTo>
                    <a:pt x="8419" y="1"/>
                  </a:moveTo>
                  <a:cubicBezTo>
                    <a:pt x="8207" y="1"/>
                    <a:pt x="7995" y="81"/>
                    <a:pt x="7834" y="242"/>
                  </a:cubicBezTo>
                  <a:lnTo>
                    <a:pt x="322" y="7755"/>
                  </a:lnTo>
                  <a:cubicBezTo>
                    <a:pt x="0" y="8077"/>
                    <a:pt x="0" y="8603"/>
                    <a:pt x="322" y="8925"/>
                  </a:cubicBezTo>
                  <a:cubicBezTo>
                    <a:pt x="483" y="9086"/>
                    <a:pt x="695" y="9167"/>
                    <a:pt x="907" y="9167"/>
                  </a:cubicBezTo>
                  <a:cubicBezTo>
                    <a:pt x="1119" y="9167"/>
                    <a:pt x="1331" y="9086"/>
                    <a:pt x="1492" y="8925"/>
                  </a:cubicBezTo>
                  <a:lnTo>
                    <a:pt x="9005" y="1414"/>
                  </a:lnTo>
                  <a:cubicBezTo>
                    <a:pt x="9327" y="1092"/>
                    <a:pt x="9327" y="564"/>
                    <a:pt x="9005" y="242"/>
                  </a:cubicBezTo>
                  <a:cubicBezTo>
                    <a:pt x="8844" y="81"/>
                    <a:pt x="8632" y="1"/>
                    <a:pt x="84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6298888" y="2559200"/>
              <a:ext cx="78825" cy="77800"/>
            </a:xfrm>
            <a:custGeom>
              <a:avLst/>
              <a:gdLst/>
              <a:ahLst/>
              <a:cxnLst/>
              <a:rect l="l" t="t" r="r" b="b"/>
              <a:pathLst>
                <a:path w="3153" h="3112" extrusionOk="0">
                  <a:moveTo>
                    <a:pt x="227" y="1"/>
                  </a:moveTo>
                  <a:cubicBezTo>
                    <a:pt x="175" y="1"/>
                    <a:pt x="122" y="21"/>
                    <a:pt x="82" y="61"/>
                  </a:cubicBezTo>
                  <a:cubicBezTo>
                    <a:pt x="1" y="142"/>
                    <a:pt x="1" y="271"/>
                    <a:pt x="82" y="351"/>
                  </a:cubicBezTo>
                  <a:lnTo>
                    <a:pt x="2782" y="3051"/>
                  </a:lnTo>
                  <a:cubicBezTo>
                    <a:pt x="2822" y="3091"/>
                    <a:pt x="2874" y="3112"/>
                    <a:pt x="2926" y="3112"/>
                  </a:cubicBezTo>
                  <a:cubicBezTo>
                    <a:pt x="2979" y="3112"/>
                    <a:pt x="3031" y="3091"/>
                    <a:pt x="3072" y="3051"/>
                  </a:cubicBezTo>
                  <a:cubicBezTo>
                    <a:pt x="3152" y="2970"/>
                    <a:pt x="3152" y="2842"/>
                    <a:pt x="3072" y="2762"/>
                  </a:cubicBezTo>
                  <a:lnTo>
                    <a:pt x="371" y="61"/>
                  </a:lnTo>
                  <a:cubicBezTo>
                    <a:pt x="331" y="21"/>
                    <a:pt x="279" y="1"/>
                    <a:pt x="2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6276438" y="2640275"/>
              <a:ext cx="105700" cy="10225"/>
            </a:xfrm>
            <a:custGeom>
              <a:avLst/>
              <a:gdLst/>
              <a:ahLst/>
              <a:cxnLst/>
              <a:rect l="l" t="t" r="r" b="b"/>
              <a:pathLst>
                <a:path w="4228" h="409" extrusionOk="0">
                  <a:moveTo>
                    <a:pt x="204" y="1"/>
                  </a:moveTo>
                  <a:cubicBezTo>
                    <a:pt x="91" y="1"/>
                    <a:pt x="1" y="92"/>
                    <a:pt x="1" y="205"/>
                  </a:cubicBezTo>
                  <a:cubicBezTo>
                    <a:pt x="1" y="317"/>
                    <a:pt x="91" y="408"/>
                    <a:pt x="204" y="408"/>
                  </a:cubicBezTo>
                  <a:lnTo>
                    <a:pt x="4023" y="408"/>
                  </a:lnTo>
                  <a:cubicBezTo>
                    <a:pt x="4136" y="408"/>
                    <a:pt x="4228" y="318"/>
                    <a:pt x="4228" y="205"/>
                  </a:cubicBezTo>
                  <a:cubicBezTo>
                    <a:pt x="4228" y="92"/>
                    <a:pt x="4136" y="1"/>
                    <a:pt x="40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6312588" y="2647850"/>
              <a:ext cx="78775" cy="77775"/>
            </a:xfrm>
            <a:custGeom>
              <a:avLst/>
              <a:gdLst/>
              <a:ahLst/>
              <a:cxnLst/>
              <a:rect l="l" t="t" r="r" b="b"/>
              <a:pathLst>
                <a:path w="3151" h="3111" extrusionOk="0">
                  <a:moveTo>
                    <a:pt x="2926" y="1"/>
                  </a:moveTo>
                  <a:cubicBezTo>
                    <a:pt x="2873" y="1"/>
                    <a:pt x="2821" y="21"/>
                    <a:pt x="2782" y="61"/>
                  </a:cubicBezTo>
                  <a:lnTo>
                    <a:pt x="81" y="2762"/>
                  </a:lnTo>
                  <a:cubicBezTo>
                    <a:pt x="1" y="2842"/>
                    <a:pt x="1" y="2971"/>
                    <a:pt x="81" y="3051"/>
                  </a:cubicBezTo>
                  <a:cubicBezTo>
                    <a:pt x="121" y="3091"/>
                    <a:pt x="173" y="3111"/>
                    <a:pt x="226" y="3111"/>
                  </a:cubicBezTo>
                  <a:cubicBezTo>
                    <a:pt x="278" y="3111"/>
                    <a:pt x="331" y="3091"/>
                    <a:pt x="371" y="3051"/>
                  </a:cubicBezTo>
                  <a:lnTo>
                    <a:pt x="3071" y="351"/>
                  </a:lnTo>
                  <a:cubicBezTo>
                    <a:pt x="3151" y="270"/>
                    <a:pt x="3151" y="141"/>
                    <a:pt x="3071" y="61"/>
                  </a:cubicBezTo>
                  <a:cubicBezTo>
                    <a:pt x="3031" y="21"/>
                    <a:pt x="2978" y="1"/>
                    <a:pt x="2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6404338" y="2559200"/>
              <a:ext cx="78725" cy="77800"/>
            </a:xfrm>
            <a:custGeom>
              <a:avLst/>
              <a:gdLst/>
              <a:ahLst/>
              <a:cxnLst/>
              <a:rect l="l" t="t" r="r" b="b"/>
              <a:pathLst>
                <a:path w="3149" h="3112" extrusionOk="0">
                  <a:moveTo>
                    <a:pt x="2924" y="1"/>
                  </a:moveTo>
                  <a:cubicBezTo>
                    <a:pt x="2871" y="1"/>
                    <a:pt x="2819" y="21"/>
                    <a:pt x="2778" y="61"/>
                  </a:cubicBezTo>
                  <a:lnTo>
                    <a:pt x="79" y="2762"/>
                  </a:lnTo>
                  <a:cubicBezTo>
                    <a:pt x="0" y="2842"/>
                    <a:pt x="0" y="2970"/>
                    <a:pt x="79" y="3051"/>
                  </a:cubicBezTo>
                  <a:cubicBezTo>
                    <a:pt x="119" y="3091"/>
                    <a:pt x="171" y="3112"/>
                    <a:pt x="223" y="3112"/>
                  </a:cubicBezTo>
                  <a:cubicBezTo>
                    <a:pt x="275" y="3112"/>
                    <a:pt x="328" y="3091"/>
                    <a:pt x="368" y="3051"/>
                  </a:cubicBezTo>
                  <a:lnTo>
                    <a:pt x="3069" y="351"/>
                  </a:lnTo>
                  <a:cubicBezTo>
                    <a:pt x="3149" y="271"/>
                    <a:pt x="3149" y="142"/>
                    <a:pt x="3069" y="61"/>
                  </a:cubicBezTo>
                  <a:cubicBezTo>
                    <a:pt x="3028" y="21"/>
                    <a:pt x="2976" y="1"/>
                    <a:pt x="29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402563" y="2640275"/>
              <a:ext cx="105725" cy="10225"/>
            </a:xfrm>
            <a:custGeom>
              <a:avLst/>
              <a:gdLst/>
              <a:ahLst/>
              <a:cxnLst/>
              <a:rect l="l" t="t" r="r" b="b"/>
              <a:pathLst>
                <a:path w="4229" h="409" extrusionOk="0">
                  <a:moveTo>
                    <a:pt x="206" y="1"/>
                  </a:moveTo>
                  <a:cubicBezTo>
                    <a:pt x="93" y="1"/>
                    <a:pt x="1" y="92"/>
                    <a:pt x="1" y="205"/>
                  </a:cubicBezTo>
                  <a:cubicBezTo>
                    <a:pt x="1" y="318"/>
                    <a:pt x="93" y="408"/>
                    <a:pt x="206" y="408"/>
                  </a:cubicBezTo>
                  <a:lnTo>
                    <a:pt x="4025" y="408"/>
                  </a:lnTo>
                  <a:cubicBezTo>
                    <a:pt x="4027" y="408"/>
                    <a:pt x="4028" y="408"/>
                    <a:pt x="4030" y="408"/>
                  </a:cubicBezTo>
                  <a:cubicBezTo>
                    <a:pt x="4139" y="408"/>
                    <a:pt x="4228" y="317"/>
                    <a:pt x="4228" y="205"/>
                  </a:cubicBezTo>
                  <a:cubicBezTo>
                    <a:pt x="4228" y="92"/>
                    <a:pt x="4137" y="1"/>
                    <a:pt x="4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6390638" y="2647850"/>
              <a:ext cx="78800" cy="77775"/>
            </a:xfrm>
            <a:custGeom>
              <a:avLst/>
              <a:gdLst/>
              <a:ahLst/>
              <a:cxnLst/>
              <a:rect l="l" t="t" r="r" b="b"/>
              <a:pathLst>
                <a:path w="3152" h="3111" extrusionOk="0">
                  <a:moveTo>
                    <a:pt x="226" y="1"/>
                  </a:moveTo>
                  <a:cubicBezTo>
                    <a:pt x="174" y="1"/>
                    <a:pt x="122" y="21"/>
                    <a:pt x="82" y="61"/>
                  </a:cubicBezTo>
                  <a:cubicBezTo>
                    <a:pt x="0" y="141"/>
                    <a:pt x="0" y="270"/>
                    <a:pt x="82" y="351"/>
                  </a:cubicBezTo>
                  <a:lnTo>
                    <a:pt x="2781" y="3051"/>
                  </a:lnTo>
                  <a:cubicBezTo>
                    <a:pt x="2821" y="3091"/>
                    <a:pt x="2873" y="3111"/>
                    <a:pt x="2926" y="3111"/>
                  </a:cubicBezTo>
                  <a:cubicBezTo>
                    <a:pt x="2978" y="3111"/>
                    <a:pt x="3031" y="3091"/>
                    <a:pt x="3072" y="3051"/>
                  </a:cubicBezTo>
                  <a:cubicBezTo>
                    <a:pt x="3152" y="2971"/>
                    <a:pt x="3152" y="2842"/>
                    <a:pt x="3072" y="2762"/>
                  </a:cubicBezTo>
                  <a:lnTo>
                    <a:pt x="371" y="61"/>
                  </a:lnTo>
                  <a:cubicBezTo>
                    <a:pt x="331" y="21"/>
                    <a:pt x="278" y="1"/>
                    <a:pt x="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6388938" y="2643675"/>
              <a:ext cx="10225" cy="105700"/>
            </a:xfrm>
            <a:custGeom>
              <a:avLst/>
              <a:gdLst/>
              <a:ahLst/>
              <a:cxnLst/>
              <a:rect l="l" t="t" r="r" b="b"/>
              <a:pathLst>
                <a:path w="409" h="4228" extrusionOk="0">
                  <a:moveTo>
                    <a:pt x="204" y="1"/>
                  </a:moveTo>
                  <a:cubicBezTo>
                    <a:pt x="92" y="1"/>
                    <a:pt x="1" y="92"/>
                    <a:pt x="1" y="205"/>
                  </a:cubicBezTo>
                  <a:lnTo>
                    <a:pt x="1" y="4025"/>
                  </a:lnTo>
                  <a:cubicBezTo>
                    <a:pt x="1" y="4136"/>
                    <a:pt x="92" y="4228"/>
                    <a:pt x="204" y="4228"/>
                  </a:cubicBezTo>
                  <a:cubicBezTo>
                    <a:pt x="317" y="4228"/>
                    <a:pt x="409" y="4138"/>
                    <a:pt x="409" y="4025"/>
                  </a:cubicBezTo>
                  <a:lnTo>
                    <a:pt x="409" y="205"/>
                  </a:lnTo>
                  <a:cubicBezTo>
                    <a:pt x="409" y="92"/>
                    <a:pt x="317" y="1"/>
                    <a:pt x="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6224263" y="2492250"/>
              <a:ext cx="331750" cy="291575"/>
            </a:xfrm>
            <a:custGeom>
              <a:avLst/>
              <a:gdLst/>
              <a:ahLst/>
              <a:cxnLst/>
              <a:rect l="l" t="t" r="r" b="b"/>
              <a:pathLst>
                <a:path w="13270" h="11663" extrusionOk="0">
                  <a:moveTo>
                    <a:pt x="6629" y="2611"/>
                  </a:moveTo>
                  <a:cubicBezTo>
                    <a:pt x="7864" y="2611"/>
                    <a:pt x="9044" y="3323"/>
                    <a:pt x="9578" y="4520"/>
                  </a:cubicBezTo>
                  <a:cubicBezTo>
                    <a:pt x="10302" y="6142"/>
                    <a:pt x="9571" y="8050"/>
                    <a:pt x="7947" y="8774"/>
                  </a:cubicBezTo>
                  <a:cubicBezTo>
                    <a:pt x="7522" y="8963"/>
                    <a:pt x="7078" y="9053"/>
                    <a:pt x="6640" y="9053"/>
                  </a:cubicBezTo>
                  <a:cubicBezTo>
                    <a:pt x="5406" y="9053"/>
                    <a:pt x="4226" y="8341"/>
                    <a:pt x="3693" y="7143"/>
                  </a:cubicBezTo>
                  <a:cubicBezTo>
                    <a:pt x="2970" y="5521"/>
                    <a:pt x="3701" y="3611"/>
                    <a:pt x="5323" y="2889"/>
                  </a:cubicBezTo>
                  <a:cubicBezTo>
                    <a:pt x="5748" y="2700"/>
                    <a:pt x="6192" y="2611"/>
                    <a:pt x="6629" y="2611"/>
                  </a:cubicBezTo>
                  <a:close/>
                  <a:moveTo>
                    <a:pt x="6626" y="1"/>
                  </a:moveTo>
                  <a:cubicBezTo>
                    <a:pt x="5834" y="1"/>
                    <a:pt x="5030" y="163"/>
                    <a:pt x="4262" y="506"/>
                  </a:cubicBezTo>
                  <a:cubicBezTo>
                    <a:pt x="1324" y="1815"/>
                    <a:pt x="0" y="5269"/>
                    <a:pt x="1309" y="8206"/>
                  </a:cubicBezTo>
                  <a:cubicBezTo>
                    <a:pt x="2276" y="10373"/>
                    <a:pt x="4411" y="11662"/>
                    <a:pt x="6644" y="11662"/>
                  </a:cubicBezTo>
                  <a:cubicBezTo>
                    <a:pt x="7436" y="11662"/>
                    <a:pt x="8240" y="11500"/>
                    <a:pt x="9008" y="11157"/>
                  </a:cubicBezTo>
                  <a:cubicBezTo>
                    <a:pt x="11945" y="9848"/>
                    <a:pt x="13270" y="6394"/>
                    <a:pt x="11961" y="3458"/>
                  </a:cubicBezTo>
                  <a:cubicBezTo>
                    <a:pt x="10995" y="1290"/>
                    <a:pt x="8859" y="1"/>
                    <a:pt x="66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6368463" y="2442950"/>
              <a:ext cx="47750" cy="181150"/>
            </a:xfrm>
            <a:custGeom>
              <a:avLst/>
              <a:gdLst/>
              <a:ahLst/>
              <a:cxnLst/>
              <a:rect l="l" t="t" r="r" b="b"/>
              <a:pathLst>
                <a:path w="1910" h="7246" extrusionOk="0">
                  <a:moveTo>
                    <a:pt x="956" y="0"/>
                  </a:moveTo>
                  <a:cubicBezTo>
                    <a:pt x="428" y="0"/>
                    <a:pt x="0" y="212"/>
                    <a:pt x="0" y="474"/>
                  </a:cubicBezTo>
                  <a:lnTo>
                    <a:pt x="0" y="6771"/>
                  </a:lnTo>
                  <a:cubicBezTo>
                    <a:pt x="0" y="7033"/>
                    <a:pt x="428" y="7246"/>
                    <a:pt x="956" y="7246"/>
                  </a:cubicBezTo>
                  <a:cubicBezTo>
                    <a:pt x="1484" y="7246"/>
                    <a:pt x="1910" y="7033"/>
                    <a:pt x="1910" y="6771"/>
                  </a:cubicBezTo>
                  <a:lnTo>
                    <a:pt x="1910" y="474"/>
                  </a:lnTo>
                  <a:cubicBezTo>
                    <a:pt x="1910" y="212"/>
                    <a:pt x="1484" y="0"/>
                    <a:pt x="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6362838" y="2431000"/>
              <a:ext cx="56425" cy="56425"/>
            </a:xfrm>
            <a:custGeom>
              <a:avLst/>
              <a:gdLst/>
              <a:ahLst/>
              <a:cxnLst/>
              <a:rect l="l" t="t" r="r" b="b"/>
              <a:pathLst>
                <a:path w="2257" h="2257" extrusionOk="0">
                  <a:moveTo>
                    <a:pt x="1129" y="0"/>
                  </a:moveTo>
                  <a:cubicBezTo>
                    <a:pt x="507" y="0"/>
                    <a:pt x="1" y="504"/>
                    <a:pt x="1" y="1129"/>
                  </a:cubicBezTo>
                  <a:cubicBezTo>
                    <a:pt x="1" y="1753"/>
                    <a:pt x="507" y="2256"/>
                    <a:pt x="1129" y="2256"/>
                  </a:cubicBezTo>
                  <a:cubicBezTo>
                    <a:pt x="1752" y="2256"/>
                    <a:pt x="2257" y="1750"/>
                    <a:pt x="2257" y="1129"/>
                  </a:cubicBezTo>
                  <a:cubicBezTo>
                    <a:pt x="2257" y="505"/>
                    <a:pt x="1752" y="0"/>
                    <a:pt x="11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6361638" y="2604350"/>
              <a:ext cx="63675" cy="63675"/>
            </a:xfrm>
            <a:custGeom>
              <a:avLst/>
              <a:gdLst/>
              <a:ahLst/>
              <a:cxnLst/>
              <a:rect l="l" t="t" r="r" b="b"/>
              <a:pathLst>
                <a:path w="2547" h="2547" extrusionOk="0">
                  <a:moveTo>
                    <a:pt x="1273" y="0"/>
                  </a:moveTo>
                  <a:cubicBezTo>
                    <a:pt x="571" y="0"/>
                    <a:pt x="0" y="571"/>
                    <a:pt x="0" y="1273"/>
                  </a:cubicBezTo>
                  <a:cubicBezTo>
                    <a:pt x="0" y="1977"/>
                    <a:pt x="571" y="2546"/>
                    <a:pt x="1273" y="2546"/>
                  </a:cubicBezTo>
                  <a:cubicBezTo>
                    <a:pt x="1976" y="2546"/>
                    <a:pt x="2546" y="1977"/>
                    <a:pt x="2546" y="1273"/>
                  </a:cubicBezTo>
                  <a:cubicBezTo>
                    <a:pt x="2546" y="569"/>
                    <a:pt x="1976" y="0"/>
                    <a:pt x="12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7029513" y="2282650"/>
              <a:ext cx="219525" cy="215750"/>
            </a:xfrm>
            <a:custGeom>
              <a:avLst/>
              <a:gdLst/>
              <a:ahLst/>
              <a:cxnLst/>
              <a:rect l="l" t="t" r="r" b="b"/>
              <a:pathLst>
                <a:path w="8781" h="8630" extrusionOk="0">
                  <a:moveTo>
                    <a:pt x="854" y="0"/>
                  </a:moveTo>
                  <a:cubicBezTo>
                    <a:pt x="654" y="0"/>
                    <a:pt x="454" y="76"/>
                    <a:pt x="302" y="228"/>
                  </a:cubicBezTo>
                  <a:cubicBezTo>
                    <a:pt x="0" y="533"/>
                    <a:pt x="0" y="1028"/>
                    <a:pt x="302" y="1331"/>
                  </a:cubicBezTo>
                  <a:lnTo>
                    <a:pt x="7373" y="8402"/>
                  </a:lnTo>
                  <a:cubicBezTo>
                    <a:pt x="7525" y="8554"/>
                    <a:pt x="7725" y="8629"/>
                    <a:pt x="7924" y="8629"/>
                  </a:cubicBezTo>
                  <a:cubicBezTo>
                    <a:pt x="8124" y="8629"/>
                    <a:pt x="8324" y="8554"/>
                    <a:pt x="8476" y="8402"/>
                  </a:cubicBezTo>
                  <a:cubicBezTo>
                    <a:pt x="8781" y="8097"/>
                    <a:pt x="8781" y="7602"/>
                    <a:pt x="8476" y="7299"/>
                  </a:cubicBezTo>
                  <a:lnTo>
                    <a:pt x="1406" y="228"/>
                  </a:lnTo>
                  <a:cubicBezTo>
                    <a:pt x="1254" y="76"/>
                    <a:pt x="1054" y="0"/>
                    <a:pt x="8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7235988" y="2572400"/>
              <a:ext cx="74125" cy="73225"/>
            </a:xfrm>
            <a:custGeom>
              <a:avLst/>
              <a:gdLst/>
              <a:ahLst/>
              <a:cxnLst/>
              <a:rect l="l" t="t" r="r" b="b"/>
              <a:pathLst>
                <a:path w="2965" h="2929" extrusionOk="0">
                  <a:moveTo>
                    <a:pt x="2754" y="1"/>
                  </a:moveTo>
                  <a:cubicBezTo>
                    <a:pt x="2705" y="1"/>
                    <a:pt x="2656" y="20"/>
                    <a:pt x="2619" y="58"/>
                  </a:cubicBezTo>
                  <a:lnTo>
                    <a:pt x="75" y="2600"/>
                  </a:lnTo>
                  <a:cubicBezTo>
                    <a:pt x="1" y="2676"/>
                    <a:pt x="1" y="2797"/>
                    <a:pt x="75" y="2872"/>
                  </a:cubicBezTo>
                  <a:cubicBezTo>
                    <a:pt x="113" y="2910"/>
                    <a:pt x="163" y="2928"/>
                    <a:pt x="212" y="2928"/>
                  </a:cubicBezTo>
                  <a:cubicBezTo>
                    <a:pt x="261" y="2928"/>
                    <a:pt x="310" y="2910"/>
                    <a:pt x="347" y="2872"/>
                  </a:cubicBezTo>
                  <a:lnTo>
                    <a:pt x="2891" y="330"/>
                  </a:lnTo>
                  <a:cubicBezTo>
                    <a:pt x="2965" y="254"/>
                    <a:pt x="2965" y="132"/>
                    <a:pt x="2891" y="58"/>
                  </a:cubicBezTo>
                  <a:cubicBezTo>
                    <a:pt x="2853" y="20"/>
                    <a:pt x="2803" y="1"/>
                    <a:pt x="2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7231838" y="2648675"/>
              <a:ext cx="99575" cy="9700"/>
            </a:xfrm>
            <a:custGeom>
              <a:avLst/>
              <a:gdLst/>
              <a:ahLst/>
              <a:cxnLst/>
              <a:rect l="l" t="t" r="r" b="b"/>
              <a:pathLst>
                <a:path w="3983" h="388" extrusionOk="0">
                  <a:moveTo>
                    <a:pt x="193" y="1"/>
                  </a:moveTo>
                  <a:cubicBezTo>
                    <a:pt x="87" y="1"/>
                    <a:pt x="1" y="90"/>
                    <a:pt x="1" y="194"/>
                  </a:cubicBezTo>
                  <a:cubicBezTo>
                    <a:pt x="1" y="300"/>
                    <a:pt x="85" y="387"/>
                    <a:pt x="193" y="387"/>
                  </a:cubicBezTo>
                  <a:lnTo>
                    <a:pt x="3789" y="387"/>
                  </a:lnTo>
                  <a:cubicBezTo>
                    <a:pt x="3895" y="387"/>
                    <a:pt x="3982" y="301"/>
                    <a:pt x="3982" y="194"/>
                  </a:cubicBezTo>
                  <a:cubicBezTo>
                    <a:pt x="3982" y="90"/>
                    <a:pt x="3896" y="1"/>
                    <a:pt x="37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7223163" y="2655875"/>
              <a:ext cx="74150" cy="73200"/>
            </a:xfrm>
            <a:custGeom>
              <a:avLst/>
              <a:gdLst/>
              <a:ahLst/>
              <a:cxnLst/>
              <a:rect l="l" t="t" r="r" b="b"/>
              <a:pathLst>
                <a:path w="2966" h="2928" extrusionOk="0">
                  <a:moveTo>
                    <a:pt x="212" y="0"/>
                  </a:moveTo>
                  <a:cubicBezTo>
                    <a:pt x="162" y="0"/>
                    <a:pt x="113" y="19"/>
                    <a:pt x="76" y="56"/>
                  </a:cubicBezTo>
                  <a:cubicBezTo>
                    <a:pt x="0" y="132"/>
                    <a:pt x="0" y="254"/>
                    <a:pt x="76" y="328"/>
                  </a:cubicBezTo>
                  <a:lnTo>
                    <a:pt x="2618" y="2871"/>
                  </a:lnTo>
                  <a:cubicBezTo>
                    <a:pt x="2656" y="2909"/>
                    <a:pt x="2705" y="2927"/>
                    <a:pt x="2755" y="2927"/>
                  </a:cubicBezTo>
                  <a:cubicBezTo>
                    <a:pt x="2804" y="2927"/>
                    <a:pt x="2853" y="2909"/>
                    <a:pt x="2890" y="2871"/>
                  </a:cubicBezTo>
                  <a:cubicBezTo>
                    <a:pt x="2966" y="2796"/>
                    <a:pt x="2966" y="2674"/>
                    <a:pt x="2890" y="2600"/>
                  </a:cubicBezTo>
                  <a:lnTo>
                    <a:pt x="348" y="56"/>
                  </a:lnTo>
                  <a:cubicBezTo>
                    <a:pt x="310" y="19"/>
                    <a:pt x="261" y="0"/>
                    <a:pt x="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7136788" y="2572400"/>
              <a:ext cx="74175" cy="73225"/>
            </a:xfrm>
            <a:custGeom>
              <a:avLst/>
              <a:gdLst/>
              <a:ahLst/>
              <a:cxnLst/>
              <a:rect l="l" t="t" r="r" b="b"/>
              <a:pathLst>
                <a:path w="2967" h="2929" extrusionOk="0">
                  <a:moveTo>
                    <a:pt x="211" y="1"/>
                  </a:moveTo>
                  <a:cubicBezTo>
                    <a:pt x="162" y="1"/>
                    <a:pt x="113" y="20"/>
                    <a:pt x="75" y="58"/>
                  </a:cubicBezTo>
                  <a:cubicBezTo>
                    <a:pt x="1" y="132"/>
                    <a:pt x="1" y="254"/>
                    <a:pt x="75" y="330"/>
                  </a:cubicBezTo>
                  <a:lnTo>
                    <a:pt x="2618" y="2872"/>
                  </a:lnTo>
                  <a:cubicBezTo>
                    <a:pt x="2656" y="2910"/>
                    <a:pt x="2705" y="2928"/>
                    <a:pt x="2754" y="2928"/>
                  </a:cubicBezTo>
                  <a:cubicBezTo>
                    <a:pt x="2803" y="2928"/>
                    <a:pt x="2852" y="2910"/>
                    <a:pt x="2890" y="2872"/>
                  </a:cubicBezTo>
                  <a:cubicBezTo>
                    <a:pt x="2966" y="2797"/>
                    <a:pt x="2966" y="2676"/>
                    <a:pt x="2890" y="2600"/>
                  </a:cubicBezTo>
                  <a:lnTo>
                    <a:pt x="347" y="58"/>
                  </a:lnTo>
                  <a:cubicBezTo>
                    <a:pt x="310" y="20"/>
                    <a:pt x="26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7113038" y="2648675"/>
              <a:ext cx="99550" cy="9700"/>
            </a:xfrm>
            <a:custGeom>
              <a:avLst/>
              <a:gdLst/>
              <a:ahLst/>
              <a:cxnLst/>
              <a:rect l="l" t="t" r="r" b="b"/>
              <a:pathLst>
                <a:path w="3982" h="388" extrusionOk="0">
                  <a:moveTo>
                    <a:pt x="194" y="1"/>
                  </a:moveTo>
                  <a:cubicBezTo>
                    <a:pt x="87" y="1"/>
                    <a:pt x="1" y="90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lnTo>
                    <a:pt x="3789" y="387"/>
                  </a:lnTo>
                  <a:cubicBezTo>
                    <a:pt x="3896" y="387"/>
                    <a:pt x="3982" y="300"/>
                    <a:pt x="3982" y="194"/>
                  </a:cubicBezTo>
                  <a:cubicBezTo>
                    <a:pt x="3982" y="87"/>
                    <a:pt x="3896" y="1"/>
                    <a:pt x="37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7149638" y="2655875"/>
              <a:ext cx="74125" cy="73200"/>
            </a:xfrm>
            <a:custGeom>
              <a:avLst/>
              <a:gdLst/>
              <a:ahLst/>
              <a:cxnLst/>
              <a:rect l="l" t="t" r="r" b="b"/>
              <a:pathLst>
                <a:path w="2965" h="2928" extrusionOk="0">
                  <a:moveTo>
                    <a:pt x="2753" y="0"/>
                  </a:moveTo>
                  <a:cubicBezTo>
                    <a:pt x="2704" y="0"/>
                    <a:pt x="2655" y="19"/>
                    <a:pt x="2618" y="56"/>
                  </a:cubicBezTo>
                  <a:lnTo>
                    <a:pt x="75" y="2600"/>
                  </a:lnTo>
                  <a:cubicBezTo>
                    <a:pt x="0" y="2674"/>
                    <a:pt x="0" y="2796"/>
                    <a:pt x="75" y="2871"/>
                  </a:cubicBezTo>
                  <a:cubicBezTo>
                    <a:pt x="112" y="2909"/>
                    <a:pt x="162" y="2927"/>
                    <a:pt x="211" y="2927"/>
                  </a:cubicBezTo>
                  <a:cubicBezTo>
                    <a:pt x="260" y="2927"/>
                    <a:pt x="309" y="2909"/>
                    <a:pt x="346" y="2871"/>
                  </a:cubicBezTo>
                  <a:lnTo>
                    <a:pt x="2890" y="328"/>
                  </a:lnTo>
                  <a:cubicBezTo>
                    <a:pt x="2964" y="254"/>
                    <a:pt x="2964" y="132"/>
                    <a:pt x="2890" y="56"/>
                  </a:cubicBezTo>
                  <a:cubicBezTo>
                    <a:pt x="2852" y="19"/>
                    <a:pt x="2803" y="0"/>
                    <a:pt x="27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7215788" y="2651875"/>
              <a:ext cx="9675" cy="99575"/>
            </a:xfrm>
            <a:custGeom>
              <a:avLst/>
              <a:gdLst/>
              <a:ahLst/>
              <a:cxnLst/>
              <a:rect l="l" t="t" r="r" b="b"/>
              <a:pathLst>
                <a:path w="387" h="3983" extrusionOk="0">
                  <a:moveTo>
                    <a:pt x="194" y="0"/>
                  </a:moveTo>
                  <a:cubicBezTo>
                    <a:pt x="88" y="0"/>
                    <a:pt x="1" y="86"/>
                    <a:pt x="1" y="193"/>
                  </a:cubicBezTo>
                  <a:lnTo>
                    <a:pt x="1" y="3790"/>
                  </a:lnTo>
                  <a:cubicBezTo>
                    <a:pt x="1" y="3895"/>
                    <a:pt x="86" y="3983"/>
                    <a:pt x="194" y="3983"/>
                  </a:cubicBezTo>
                  <a:cubicBezTo>
                    <a:pt x="301" y="3983"/>
                    <a:pt x="387" y="3897"/>
                    <a:pt x="387" y="3790"/>
                  </a:cubicBezTo>
                  <a:lnTo>
                    <a:pt x="387" y="193"/>
                  </a:lnTo>
                  <a:cubicBezTo>
                    <a:pt x="387" y="87"/>
                    <a:pt x="301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7068138" y="2509350"/>
              <a:ext cx="312250" cy="274450"/>
            </a:xfrm>
            <a:custGeom>
              <a:avLst/>
              <a:gdLst/>
              <a:ahLst/>
              <a:cxnLst/>
              <a:rect l="l" t="t" r="r" b="b"/>
              <a:pathLst>
                <a:path w="12490" h="10978" extrusionOk="0">
                  <a:moveTo>
                    <a:pt x="6252" y="2458"/>
                  </a:moveTo>
                  <a:cubicBezTo>
                    <a:pt x="6663" y="2458"/>
                    <a:pt x="7081" y="2542"/>
                    <a:pt x="7480" y="2720"/>
                  </a:cubicBezTo>
                  <a:cubicBezTo>
                    <a:pt x="9007" y="3399"/>
                    <a:pt x="9696" y="5196"/>
                    <a:pt x="9014" y="6724"/>
                  </a:cubicBezTo>
                  <a:cubicBezTo>
                    <a:pt x="8511" y="7852"/>
                    <a:pt x="7402" y="8522"/>
                    <a:pt x="6241" y="8522"/>
                  </a:cubicBezTo>
                  <a:cubicBezTo>
                    <a:pt x="5829" y="8522"/>
                    <a:pt x="5411" y="8437"/>
                    <a:pt x="5011" y="8259"/>
                  </a:cubicBezTo>
                  <a:cubicBezTo>
                    <a:pt x="3483" y="7579"/>
                    <a:pt x="2795" y="5781"/>
                    <a:pt x="3476" y="4256"/>
                  </a:cubicBezTo>
                  <a:cubicBezTo>
                    <a:pt x="3979" y="3129"/>
                    <a:pt x="5090" y="2458"/>
                    <a:pt x="6252" y="2458"/>
                  </a:cubicBezTo>
                  <a:close/>
                  <a:moveTo>
                    <a:pt x="6252" y="1"/>
                  </a:moveTo>
                  <a:cubicBezTo>
                    <a:pt x="4150" y="1"/>
                    <a:pt x="2142" y="1214"/>
                    <a:pt x="1232" y="3255"/>
                  </a:cubicBezTo>
                  <a:cubicBezTo>
                    <a:pt x="0" y="6020"/>
                    <a:pt x="1246" y="9270"/>
                    <a:pt x="4011" y="10502"/>
                  </a:cubicBezTo>
                  <a:cubicBezTo>
                    <a:pt x="4735" y="10825"/>
                    <a:pt x="5492" y="10978"/>
                    <a:pt x="6238" y="10978"/>
                  </a:cubicBezTo>
                  <a:cubicBezTo>
                    <a:pt x="8340" y="10978"/>
                    <a:pt x="10349" y="9764"/>
                    <a:pt x="11258" y="7724"/>
                  </a:cubicBezTo>
                  <a:cubicBezTo>
                    <a:pt x="12490" y="4959"/>
                    <a:pt x="11244" y="1709"/>
                    <a:pt x="8480" y="477"/>
                  </a:cubicBezTo>
                  <a:cubicBezTo>
                    <a:pt x="7756" y="154"/>
                    <a:pt x="6998" y="1"/>
                    <a:pt x="62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7199738" y="2462975"/>
              <a:ext cx="44975" cy="170525"/>
            </a:xfrm>
            <a:custGeom>
              <a:avLst/>
              <a:gdLst/>
              <a:ahLst/>
              <a:cxnLst/>
              <a:rect l="l" t="t" r="r" b="b"/>
              <a:pathLst>
                <a:path w="1799" h="6821" extrusionOk="0">
                  <a:moveTo>
                    <a:pt x="900" y="0"/>
                  </a:moveTo>
                  <a:cubicBezTo>
                    <a:pt x="402" y="0"/>
                    <a:pt x="0" y="200"/>
                    <a:pt x="0" y="447"/>
                  </a:cubicBezTo>
                  <a:lnTo>
                    <a:pt x="0" y="6375"/>
                  </a:lnTo>
                  <a:cubicBezTo>
                    <a:pt x="0" y="6621"/>
                    <a:pt x="402" y="6821"/>
                    <a:pt x="900" y="6821"/>
                  </a:cubicBezTo>
                  <a:cubicBezTo>
                    <a:pt x="1397" y="6821"/>
                    <a:pt x="1799" y="6621"/>
                    <a:pt x="1799" y="6375"/>
                  </a:cubicBezTo>
                  <a:lnTo>
                    <a:pt x="1799" y="447"/>
                  </a:lnTo>
                  <a:cubicBezTo>
                    <a:pt x="1799" y="200"/>
                    <a:pt x="1397" y="0"/>
                    <a:pt x="9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7196838" y="2451700"/>
              <a:ext cx="53125" cy="53125"/>
            </a:xfrm>
            <a:custGeom>
              <a:avLst/>
              <a:gdLst/>
              <a:ahLst/>
              <a:cxnLst/>
              <a:rect l="l" t="t" r="r" b="b"/>
              <a:pathLst>
                <a:path w="2125" h="2125" extrusionOk="0">
                  <a:moveTo>
                    <a:pt x="1062" y="1"/>
                  </a:moveTo>
                  <a:cubicBezTo>
                    <a:pt x="475" y="1"/>
                    <a:pt x="0" y="475"/>
                    <a:pt x="0" y="1062"/>
                  </a:cubicBezTo>
                  <a:cubicBezTo>
                    <a:pt x="0" y="1649"/>
                    <a:pt x="475" y="2125"/>
                    <a:pt x="1062" y="2125"/>
                  </a:cubicBezTo>
                  <a:cubicBezTo>
                    <a:pt x="1648" y="2125"/>
                    <a:pt x="2125" y="1649"/>
                    <a:pt x="2125" y="1062"/>
                  </a:cubicBezTo>
                  <a:cubicBezTo>
                    <a:pt x="2125" y="475"/>
                    <a:pt x="1648" y="1"/>
                    <a:pt x="10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7191188" y="2614900"/>
              <a:ext cx="59925" cy="59925"/>
            </a:xfrm>
            <a:custGeom>
              <a:avLst/>
              <a:gdLst/>
              <a:ahLst/>
              <a:cxnLst/>
              <a:rect l="l" t="t" r="r" b="b"/>
              <a:pathLst>
                <a:path w="2397" h="2397" extrusionOk="0">
                  <a:moveTo>
                    <a:pt x="1197" y="0"/>
                  </a:moveTo>
                  <a:cubicBezTo>
                    <a:pt x="535" y="0"/>
                    <a:pt x="0" y="536"/>
                    <a:pt x="0" y="1199"/>
                  </a:cubicBezTo>
                  <a:cubicBezTo>
                    <a:pt x="0" y="1860"/>
                    <a:pt x="537" y="2396"/>
                    <a:pt x="1199" y="2396"/>
                  </a:cubicBezTo>
                  <a:cubicBezTo>
                    <a:pt x="1860" y="2396"/>
                    <a:pt x="2397" y="1860"/>
                    <a:pt x="2397" y="1199"/>
                  </a:cubicBezTo>
                  <a:cubicBezTo>
                    <a:pt x="2397" y="536"/>
                    <a:pt x="1860" y="0"/>
                    <a:pt x="1199" y="0"/>
                  </a:cubicBezTo>
                  <a:cubicBezTo>
                    <a:pt x="1198" y="0"/>
                    <a:pt x="1197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6769013" y="2248025"/>
              <a:ext cx="39325" cy="198775"/>
            </a:xfrm>
            <a:custGeom>
              <a:avLst/>
              <a:gdLst/>
              <a:ahLst/>
              <a:cxnLst/>
              <a:rect l="l" t="t" r="r" b="b"/>
              <a:pathLst>
                <a:path w="1573" h="7951" extrusionOk="0">
                  <a:moveTo>
                    <a:pt x="764" y="1"/>
                  </a:moveTo>
                  <a:cubicBezTo>
                    <a:pt x="343" y="1"/>
                    <a:pt x="0" y="344"/>
                    <a:pt x="0" y="763"/>
                  </a:cubicBezTo>
                  <a:lnTo>
                    <a:pt x="0" y="7186"/>
                  </a:lnTo>
                  <a:cubicBezTo>
                    <a:pt x="0" y="7607"/>
                    <a:pt x="343" y="7950"/>
                    <a:pt x="764" y="7950"/>
                  </a:cubicBezTo>
                  <a:lnTo>
                    <a:pt x="808" y="7950"/>
                  </a:lnTo>
                  <a:cubicBezTo>
                    <a:pt x="1228" y="7950"/>
                    <a:pt x="1571" y="7607"/>
                    <a:pt x="1572" y="7186"/>
                  </a:cubicBezTo>
                  <a:lnTo>
                    <a:pt x="1572" y="763"/>
                  </a:lnTo>
                  <a:cubicBezTo>
                    <a:pt x="1572" y="344"/>
                    <a:pt x="1229" y="1"/>
                    <a:pt x="8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6695038" y="2559200"/>
              <a:ext cx="78750" cy="77800"/>
            </a:xfrm>
            <a:custGeom>
              <a:avLst/>
              <a:gdLst/>
              <a:ahLst/>
              <a:cxnLst/>
              <a:rect l="l" t="t" r="r" b="b"/>
              <a:pathLst>
                <a:path w="3150" h="3112" extrusionOk="0">
                  <a:moveTo>
                    <a:pt x="225" y="1"/>
                  </a:moveTo>
                  <a:cubicBezTo>
                    <a:pt x="173" y="1"/>
                    <a:pt x="121" y="21"/>
                    <a:pt x="81" y="61"/>
                  </a:cubicBezTo>
                  <a:cubicBezTo>
                    <a:pt x="1" y="142"/>
                    <a:pt x="1" y="271"/>
                    <a:pt x="81" y="351"/>
                  </a:cubicBezTo>
                  <a:lnTo>
                    <a:pt x="2780" y="3051"/>
                  </a:lnTo>
                  <a:cubicBezTo>
                    <a:pt x="2821" y="3091"/>
                    <a:pt x="2874" y="3112"/>
                    <a:pt x="2926" y="3112"/>
                  </a:cubicBezTo>
                  <a:cubicBezTo>
                    <a:pt x="2978" y="3112"/>
                    <a:pt x="3031" y="3091"/>
                    <a:pt x="3071" y="3051"/>
                  </a:cubicBezTo>
                  <a:cubicBezTo>
                    <a:pt x="3149" y="2970"/>
                    <a:pt x="3149" y="2842"/>
                    <a:pt x="3071" y="2762"/>
                  </a:cubicBezTo>
                  <a:lnTo>
                    <a:pt x="370" y="61"/>
                  </a:lnTo>
                  <a:cubicBezTo>
                    <a:pt x="330" y="21"/>
                    <a:pt x="278" y="1"/>
                    <a:pt x="2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6672513" y="2640275"/>
              <a:ext cx="105700" cy="10225"/>
            </a:xfrm>
            <a:custGeom>
              <a:avLst/>
              <a:gdLst/>
              <a:ahLst/>
              <a:cxnLst/>
              <a:rect l="l" t="t" r="r" b="b"/>
              <a:pathLst>
                <a:path w="4228" h="409" extrusionOk="0">
                  <a:moveTo>
                    <a:pt x="204" y="1"/>
                  </a:moveTo>
                  <a:cubicBezTo>
                    <a:pt x="91" y="1"/>
                    <a:pt x="1" y="92"/>
                    <a:pt x="1" y="205"/>
                  </a:cubicBezTo>
                  <a:cubicBezTo>
                    <a:pt x="1" y="317"/>
                    <a:pt x="91" y="408"/>
                    <a:pt x="204" y="408"/>
                  </a:cubicBezTo>
                  <a:lnTo>
                    <a:pt x="4023" y="408"/>
                  </a:lnTo>
                  <a:cubicBezTo>
                    <a:pt x="4136" y="408"/>
                    <a:pt x="4228" y="318"/>
                    <a:pt x="4228" y="205"/>
                  </a:cubicBezTo>
                  <a:cubicBezTo>
                    <a:pt x="4228" y="92"/>
                    <a:pt x="4136" y="1"/>
                    <a:pt x="40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6708663" y="2647850"/>
              <a:ext cx="78775" cy="77775"/>
            </a:xfrm>
            <a:custGeom>
              <a:avLst/>
              <a:gdLst/>
              <a:ahLst/>
              <a:cxnLst/>
              <a:rect l="l" t="t" r="r" b="b"/>
              <a:pathLst>
                <a:path w="3151" h="3111" extrusionOk="0">
                  <a:moveTo>
                    <a:pt x="2926" y="1"/>
                  </a:moveTo>
                  <a:cubicBezTo>
                    <a:pt x="2874" y="1"/>
                    <a:pt x="2822" y="21"/>
                    <a:pt x="2782" y="61"/>
                  </a:cubicBezTo>
                  <a:lnTo>
                    <a:pt x="81" y="2762"/>
                  </a:lnTo>
                  <a:cubicBezTo>
                    <a:pt x="1" y="2842"/>
                    <a:pt x="1" y="2971"/>
                    <a:pt x="81" y="3051"/>
                  </a:cubicBezTo>
                  <a:cubicBezTo>
                    <a:pt x="121" y="3091"/>
                    <a:pt x="173" y="3111"/>
                    <a:pt x="226" y="3111"/>
                  </a:cubicBezTo>
                  <a:cubicBezTo>
                    <a:pt x="278" y="3111"/>
                    <a:pt x="331" y="3091"/>
                    <a:pt x="371" y="3051"/>
                  </a:cubicBezTo>
                  <a:lnTo>
                    <a:pt x="3071" y="351"/>
                  </a:lnTo>
                  <a:cubicBezTo>
                    <a:pt x="3151" y="270"/>
                    <a:pt x="3151" y="141"/>
                    <a:pt x="3071" y="61"/>
                  </a:cubicBezTo>
                  <a:cubicBezTo>
                    <a:pt x="3031" y="21"/>
                    <a:pt x="2978" y="1"/>
                    <a:pt x="2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6800413" y="2559200"/>
              <a:ext cx="78775" cy="77800"/>
            </a:xfrm>
            <a:custGeom>
              <a:avLst/>
              <a:gdLst/>
              <a:ahLst/>
              <a:cxnLst/>
              <a:rect l="l" t="t" r="r" b="b"/>
              <a:pathLst>
                <a:path w="3151" h="3112" extrusionOk="0">
                  <a:moveTo>
                    <a:pt x="2926" y="1"/>
                  </a:moveTo>
                  <a:cubicBezTo>
                    <a:pt x="2873" y="1"/>
                    <a:pt x="2821" y="21"/>
                    <a:pt x="2781" y="61"/>
                  </a:cubicBezTo>
                  <a:lnTo>
                    <a:pt x="80" y="2762"/>
                  </a:lnTo>
                  <a:cubicBezTo>
                    <a:pt x="0" y="2842"/>
                    <a:pt x="0" y="2970"/>
                    <a:pt x="80" y="3051"/>
                  </a:cubicBezTo>
                  <a:cubicBezTo>
                    <a:pt x="120" y="3091"/>
                    <a:pt x="173" y="3112"/>
                    <a:pt x="225" y="3112"/>
                  </a:cubicBezTo>
                  <a:cubicBezTo>
                    <a:pt x="277" y="3112"/>
                    <a:pt x="330" y="3091"/>
                    <a:pt x="371" y="3051"/>
                  </a:cubicBezTo>
                  <a:lnTo>
                    <a:pt x="3070" y="351"/>
                  </a:lnTo>
                  <a:cubicBezTo>
                    <a:pt x="3150" y="271"/>
                    <a:pt x="3150" y="142"/>
                    <a:pt x="3070" y="61"/>
                  </a:cubicBezTo>
                  <a:cubicBezTo>
                    <a:pt x="3030" y="21"/>
                    <a:pt x="2978" y="1"/>
                    <a:pt x="2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6798688" y="2640275"/>
              <a:ext cx="105700" cy="10225"/>
            </a:xfrm>
            <a:custGeom>
              <a:avLst/>
              <a:gdLst/>
              <a:ahLst/>
              <a:cxnLst/>
              <a:rect l="l" t="t" r="r" b="b"/>
              <a:pathLst>
                <a:path w="4228" h="409" extrusionOk="0">
                  <a:moveTo>
                    <a:pt x="205" y="1"/>
                  </a:moveTo>
                  <a:cubicBezTo>
                    <a:pt x="92" y="1"/>
                    <a:pt x="0" y="92"/>
                    <a:pt x="0" y="205"/>
                  </a:cubicBezTo>
                  <a:cubicBezTo>
                    <a:pt x="0" y="318"/>
                    <a:pt x="92" y="408"/>
                    <a:pt x="205" y="408"/>
                  </a:cubicBezTo>
                  <a:lnTo>
                    <a:pt x="4025" y="408"/>
                  </a:lnTo>
                  <a:cubicBezTo>
                    <a:pt x="4026" y="408"/>
                    <a:pt x="4028" y="408"/>
                    <a:pt x="4029" y="408"/>
                  </a:cubicBezTo>
                  <a:cubicBezTo>
                    <a:pt x="4137" y="408"/>
                    <a:pt x="4228" y="317"/>
                    <a:pt x="4228" y="205"/>
                  </a:cubicBezTo>
                  <a:cubicBezTo>
                    <a:pt x="4228" y="92"/>
                    <a:pt x="4138" y="1"/>
                    <a:pt x="4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6786788" y="2647850"/>
              <a:ext cx="78775" cy="77775"/>
            </a:xfrm>
            <a:custGeom>
              <a:avLst/>
              <a:gdLst/>
              <a:ahLst/>
              <a:cxnLst/>
              <a:rect l="l" t="t" r="r" b="b"/>
              <a:pathLst>
                <a:path w="3151" h="3111" extrusionOk="0">
                  <a:moveTo>
                    <a:pt x="224" y="1"/>
                  </a:moveTo>
                  <a:cubicBezTo>
                    <a:pt x="172" y="1"/>
                    <a:pt x="120" y="21"/>
                    <a:pt x="80" y="61"/>
                  </a:cubicBezTo>
                  <a:cubicBezTo>
                    <a:pt x="0" y="141"/>
                    <a:pt x="0" y="270"/>
                    <a:pt x="80" y="351"/>
                  </a:cubicBezTo>
                  <a:lnTo>
                    <a:pt x="2780" y="3051"/>
                  </a:lnTo>
                  <a:cubicBezTo>
                    <a:pt x="2820" y="3091"/>
                    <a:pt x="2873" y="3111"/>
                    <a:pt x="2925" y="3111"/>
                  </a:cubicBezTo>
                  <a:cubicBezTo>
                    <a:pt x="2978" y="3111"/>
                    <a:pt x="3030" y="3091"/>
                    <a:pt x="3070" y="3051"/>
                  </a:cubicBezTo>
                  <a:cubicBezTo>
                    <a:pt x="3150" y="2971"/>
                    <a:pt x="3150" y="2842"/>
                    <a:pt x="3070" y="2762"/>
                  </a:cubicBezTo>
                  <a:lnTo>
                    <a:pt x="369" y="61"/>
                  </a:lnTo>
                  <a:cubicBezTo>
                    <a:pt x="329" y="21"/>
                    <a:pt x="277" y="1"/>
                    <a:pt x="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6785063" y="2643675"/>
              <a:ext cx="10225" cy="105700"/>
            </a:xfrm>
            <a:custGeom>
              <a:avLst/>
              <a:gdLst/>
              <a:ahLst/>
              <a:cxnLst/>
              <a:rect l="l" t="t" r="r" b="b"/>
              <a:pathLst>
                <a:path w="409" h="4228" extrusionOk="0">
                  <a:moveTo>
                    <a:pt x="205" y="1"/>
                  </a:moveTo>
                  <a:cubicBezTo>
                    <a:pt x="92" y="1"/>
                    <a:pt x="0" y="92"/>
                    <a:pt x="0" y="205"/>
                  </a:cubicBezTo>
                  <a:lnTo>
                    <a:pt x="0" y="4025"/>
                  </a:lnTo>
                  <a:cubicBezTo>
                    <a:pt x="0" y="4136"/>
                    <a:pt x="92" y="4228"/>
                    <a:pt x="205" y="4228"/>
                  </a:cubicBezTo>
                  <a:cubicBezTo>
                    <a:pt x="317" y="4228"/>
                    <a:pt x="408" y="4138"/>
                    <a:pt x="408" y="4025"/>
                  </a:cubicBezTo>
                  <a:lnTo>
                    <a:pt x="408" y="205"/>
                  </a:lnTo>
                  <a:cubicBezTo>
                    <a:pt x="408" y="92"/>
                    <a:pt x="317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6620363" y="2492250"/>
              <a:ext cx="331775" cy="291575"/>
            </a:xfrm>
            <a:custGeom>
              <a:avLst/>
              <a:gdLst/>
              <a:ahLst/>
              <a:cxnLst/>
              <a:rect l="l" t="t" r="r" b="b"/>
              <a:pathLst>
                <a:path w="13271" h="11663" extrusionOk="0">
                  <a:moveTo>
                    <a:pt x="6630" y="2611"/>
                  </a:moveTo>
                  <a:cubicBezTo>
                    <a:pt x="7864" y="2611"/>
                    <a:pt x="9045" y="3323"/>
                    <a:pt x="9578" y="4520"/>
                  </a:cubicBezTo>
                  <a:cubicBezTo>
                    <a:pt x="10301" y="6142"/>
                    <a:pt x="9570" y="8050"/>
                    <a:pt x="7947" y="8774"/>
                  </a:cubicBezTo>
                  <a:cubicBezTo>
                    <a:pt x="7523" y="8963"/>
                    <a:pt x="7078" y="9053"/>
                    <a:pt x="6641" y="9053"/>
                  </a:cubicBezTo>
                  <a:cubicBezTo>
                    <a:pt x="5407" y="9053"/>
                    <a:pt x="4226" y="8341"/>
                    <a:pt x="3693" y="7143"/>
                  </a:cubicBezTo>
                  <a:cubicBezTo>
                    <a:pt x="2971" y="5521"/>
                    <a:pt x="3703" y="3611"/>
                    <a:pt x="5324" y="2889"/>
                  </a:cubicBezTo>
                  <a:cubicBezTo>
                    <a:pt x="5748" y="2700"/>
                    <a:pt x="6192" y="2611"/>
                    <a:pt x="6630" y="2611"/>
                  </a:cubicBezTo>
                  <a:close/>
                  <a:moveTo>
                    <a:pt x="6627" y="1"/>
                  </a:moveTo>
                  <a:cubicBezTo>
                    <a:pt x="5835" y="1"/>
                    <a:pt x="5031" y="163"/>
                    <a:pt x="4262" y="506"/>
                  </a:cubicBezTo>
                  <a:cubicBezTo>
                    <a:pt x="1324" y="1815"/>
                    <a:pt x="1" y="5269"/>
                    <a:pt x="1310" y="8206"/>
                  </a:cubicBezTo>
                  <a:cubicBezTo>
                    <a:pt x="2276" y="10373"/>
                    <a:pt x="4411" y="11662"/>
                    <a:pt x="6644" y="11662"/>
                  </a:cubicBezTo>
                  <a:cubicBezTo>
                    <a:pt x="7436" y="11662"/>
                    <a:pt x="8241" y="11500"/>
                    <a:pt x="9010" y="11157"/>
                  </a:cubicBezTo>
                  <a:cubicBezTo>
                    <a:pt x="11946" y="9848"/>
                    <a:pt x="13270" y="6394"/>
                    <a:pt x="11961" y="3458"/>
                  </a:cubicBezTo>
                  <a:cubicBezTo>
                    <a:pt x="10995" y="1290"/>
                    <a:pt x="8860" y="1"/>
                    <a:pt x="66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764538" y="2442950"/>
              <a:ext cx="47775" cy="181150"/>
            </a:xfrm>
            <a:custGeom>
              <a:avLst/>
              <a:gdLst/>
              <a:ahLst/>
              <a:cxnLst/>
              <a:rect l="l" t="t" r="r" b="b"/>
              <a:pathLst>
                <a:path w="1911" h="7246" extrusionOk="0">
                  <a:moveTo>
                    <a:pt x="956" y="0"/>
                  </a:moveTo>
                  <a:cubicBezTo>
                    <a:pt x="428" y="0"/>
                    <a:pt x="0" y="212"/>
                    <a:pt x="0" y="474"/>
                  </a:cubicBezTo>
                  <a:lnTo>
                    <a:pt x="0" y="6771"/>
                  </a:lnTo>
                  <a:cubicBezTo>
                    <a:pt x="0" y="7033"/>
                    <a:pt x="428" y="7246"/>
                    <a:pt x="956" y="7246"/>
                  </a:cubicBezTo>
                  <a:cubicBezTo>
                    <a:pt x="1484" y="7246"/>
                    <a:pt x="1910" y="7033"/>
                    <a:pt x="1910" y="6771"/>
                  </a:cubicBezTo>
                  <a:lnTo>
                    <a:pt x="1910" y="474"/>
                  </a:lnTo>
                  <a:cubicBezTo>
                    <a:pt x="1910" y="212"/>
                    <a:pt x="1484" y="0"/>
                    <a:pt x="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758963" y="2431000"/>
              <a:ext cx="56450" cy="56425"/>
            </a:xfrm>
            <a:custGeom>
              <a:avLst/>
              <a:gdLst/>
              <a:ahLst/>
              <a:cxnLst/>
              <a:rect l="l" t="t" r="r" b="b"/>
              <a:pathLst>
                <a:path w="2258" h="2257" extrusionOk="0">
                  <a:moveTo>
                    <a:pt x="1129" y="0"/>
                  </a:moveTo>
                  <a:cubicBezTo>
                    <a:pt x="505" y="0"/>
                    <a:pt x="0" y="504"/>
                    <a:pt x="0" y="1129"/>
                  </a:cubicBezTo>
                  <a:cubicBezTo>
                    <a:pt x="0" y="1753"/>
                    <a:pt x="507" y="2256"/>
                    <a:pt x="1129" y="2256"/>
                  </a:cubicBezTo>
                  <a:cubicBezTo>
                    <a:pt x="1751" y="2256"/>
                    <a:pt x="2258" y="1750"/>
                    <a:pt x="2258" y="1129"/>
                  </a:cubicBezTo>
                  <a:cubicBezTo>
                    <a:pt x="2258" y="505"/>
                    <a:pt x="1751" y="0"/>
                    <a:pt x="11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757713" y="2604350"/>
              <a:ext cx="63675" cy="63675"/>
            </a:xfrm>
            <a:custGeom>
              <a:avLst/>
              <a:gdLst/>
              <a:ahLst/>
              <a:cxnLst/>
              <a:rect l="l" t="t" r="r" b="b"/>
              <a:pathLst>
                <a:path w="2547" h="2547" extrusionOk="0">
                  <a:moveTo>
                    <a:pt x="1273" y="0"/>
                  </a:moveTo>
                  <a:cubicBezTo>
                    <a:pt x="571" y="0"/>
                    <a:pt x="0" y="571"/>
                    <a:pt x="0" y="1273"/>
                  </a:cubicBezTo>
                  <a:cubicBezTo>
                    <a:pt x="0" y="1977"/>
                    <a:pt x="571" y="2546"/>
                    <a:pt x="1273" y="2546"/>
                  </a:cubicBezTo>
                  <a:cubicBezTo>
                    <a:pt x="1976" y="2546"/>
                    <a:pt x="2546" y="1977"/>
                    <a:pt x="2546" y="1273"/>
                  </a:cubicBezTo>
                  <a:cubicBezTo>
                    <a:pt x="2546" y="569"/>
                    <a:pt x="1976" y="0"/>
                    <a:pt x="12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579038" y="1203475"/>
              <a:ext cx="66775" cy="51825"/>
            </a:xfrm>
            <a:custGeom>
              <a:avLst/>
              <a:gdLst/>
              <a:ahLst/>
              <a:cxnLst/>
              <a:rect l="l" t="t" r="r" b="b"/>
              <a:pathLst>
                <a:path w="2671" h="2073" extrusionOk="0">
                  <a:moveTo>
                    <a:pt x="1336" y="0"/>
                  </a:moveTo>
                  <a:cubicBezTo>
                    <a:pt x="2" y="2"/>
                    <a:pt x="0" y="2073"/>
                    <a:pt x="1336" y="2073"/>
                  </a:cubicBezTo>
                  <a:cubicBezTo>
                    <a:pt x="2668" y="2073"/>
                    <a:pt x="2671" y="0"/>
                    <a:pt x="13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665963" y="1249275"/>
              <a:ext cx="50100" cy="38900"/>
            </a:xfrm>
            <a:custGeom>
              <a:avLst/>
              <a:gdLst/>
              <a:ahLst/>
              <a:cxnLst/>
              <a:rect l="l" t="t" r="r" b="b"/>
              <a:pathLst>
                <a:path w="2004" h="1556" extrusionOk="0">
                  <a:moveTo>
                    <a:pt x="1002" y="1"/>
                  </a:moveTo>
                  <a:cubicBezTo>
                    <a:pt x="2" y="1"/>
                    <a:pt x="1" y="1556"/>
                    <a:pt x="1002" y="1556"/>
                  </a:cubicBezTo>
                  <a:cubicBezTo>
                    <a:pt x="2002" y="1556"/>
                    <a:pt x="2004" y="1"/>
                    <a:pt x="10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873263" y="2047225"/>
              <a:ext cx="45975" cy="38825"/>
            </a:xfrm>
            <a:custGeom>
              <a:avLst/>
              <a:gdLst/>
              <a:ahLst/>
              <a:cxnLst/>
              <a:rect l="l" t="t" r="r" b="b"/>
              <a:pathLst>
                <a:path w="1839" h="1553" extrusionOk="0">
                  <a:moveTo>
                    <a:pt x="797" y="0"/>
                  </a:moveTo>
                  <a:cubicBezTo>
                    <a:pt x="391" y="0"/>
                    <a:pt x="0" y="358"/>
                    <a:pt x="20" y="776"/>
                  </a:cubicBezTo>
                  <a:cubicBezTo>
                    <a:pt x="40" y="1196"/>
                    <a:pt x="362" y="1552"/>
                    <a:pt x="797" y="1552"/>
                  </a:cubicBezTo>
                  <a:lnTo>
                    <a:pt x="1043" y="1552"/>
                  </a:lnTo>
                  <a:cubicBezTo>
                    <a:pt x="1449" y="1552"/>
                    <a:pt x="1838" y="1195"/>
                    <a:pt x="1820" y="776"/>
                  </a:cubicBezTo>
                  <a:cubicBezTo>
                    <a:pt x="1801" y="355"/>
                    <a:pt x="1478" y="0"/>
                    <a:pt x="10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1" name="Google Shape;301;p5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2" name="Google Shape;302;p5"/>
          <p:cNvGrpSpPr/>
          <p:nvPr/>
        </p:nvGrpSpPr>
        <p:grpSpPr>
          <a:xfrm>
            <a:off x="372025" y="321975"/>
            <a:ext cx="8400000" cy="4503300"/>
            <a:chOff x="372025" y="321975"/>
            <a:chExt cx="8400000" cy="4503300"/>
          </a:xfrm>
        </p:grpSpPr>
        <p:grpSp>
          <p:nvGrpSpPr>
            <p:cNvPr id="303" name="Google Shape;303;p5"/>
            <p:cNvGrpSpPr/>
            <p:nvPr/>
          </p:nvGrpSpPr>
          <p:grpSpPr>
            <a:xfrm>
              <a:off x="372025" y="321975"/>
              <a:ext cx="8400000" cy="4503300"/>
              <a:chOff x="372025" y="321975"/>
              <a:chExt cx="8400000" cy="4503300"/>
            </a:xfrm>
          </p:grpSpPr>
          <p:sp>
            <p:nvSpPr>
              <p:cNvPr id="304" name="Google Shape;304;p5"/>
              <p:cNvSpPr/>
              <p:nvPr/>
            </p:nvSpPr>
            <p:spPr>
              <a:xfrm>
                <a:off x="372375" y="324675"/>
                <a:ext cx="8394900" cy="4500600"/>
              </a:xfrm>
              <a:prstGeom prst="rect">
                <a:avLst/>
              </a:prstGeom>
              <a:solidFill>
                <a:srgbClr val="7C7C7C">
                  <a:alpha val="142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5" name="Google Shape;305;p5"/>
              <p:cNvGrpSpPr/>
              <p:nvPr/>
            </p:nvGrpSpPr>
            <p:grpSpPr>
              <a:xfrm>
                <a:off x="372025" y="321975"/>
                <a:ext cx="8400000" cy="4499700"/>
                <a:chOff x="372025" y="321975"/>
                <a:chExt cx="8400000" cy="4499700"/>
              </a:xfrm>
            </p:grpSpPr>
            <p:sp>
              <p:nvSpPr>
                <p:cNvPr id="306" name="Google Shape;306;p5"/>
                <p:cNvSpPr/>
                <p:nvPr/>
              </p:nvSpPr>
              <p:spPr>
                <a:xfrm>
                  <a:off x="372025" y="321975"/>
                  <a:ext cx="8400000" cy="44997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5"/>
                <p:cNvSpPr/>
                <p:nvPr/>
              </p:nvSpPr>
              <p:spPr>
                <a:xfrm>
                  <a:off x="372025" y="321975"/>
                  <a:ext cx="8400000" cy="2181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5"/>
                <p:cNvSpPr/>
                <p:nvPr/>
              </p:nvSpPr>
              <p:spPr>
                <a:xfrm>
                  <a:off x="486450" y="380900"/>
                  <a:ext cx="100200" cy="100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5"/>
                <p:cNvSpPr/>
                <p:nvPr/>
              </p:nvSpPr>
              <p:spPr>
                <a:xfrm>
                  <a:off x="669900" y="380900"/>
                  <a:ext cx="100200" cy="100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5"/>
                <p:cNvSpPr/>
                <p:nvPr/>
              </p:nvSpPr>
              <p:spPr>
                <a:xfrm>
                  <a:off x="853350" y="380900"/>
                  <a:ext cx="100200" cy="100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5"/>
                <p:cNvSpPr/>
                <p:nvPr/>
              </p:nvSpPr>
              <p:spPr>
                <a:xfrm>
                  <a:off x="8537750" y="380900"/>
                  <a:ext cx="100200" cy="1002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312" name="Google Shape;312;p5"/>
                <p:cNvCxnSpPr/>
                <p:nvPr/>
              </p:nvCxnSpPr>
              <p:spPr>
                <a:xfrm>
                  <a:off x="7498375" y="431000"/>
                  <a:ext cx="1039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313" name="Google Shape;313;p5"/>
            <p:cNvCxnSpPr/>
            <p:nvPr/>
          </p:nvCxnSpPr>
          <p:spPr>
            <a:xfrm>
              <a:off x="372025" y="1104300"/>
              <a:ext cx="8400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4" name="Google Shape;314;p5"/>
          <p:cNvSpPr txBox="1">
            <a:spLocks noGrp="1"/>
          </p:cNvSpPr>
          <p:nvPr>
            <p:ph type="subTitle" idx="1"/>
          </p:nvPr>
        </p:nvSpPr>
        <p:spPr>
          <a:xfrm>
            <a:off x="1359525" y="1645625"/>
            <a:ext cx="2907600" cy="4632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Zen Dots"/>
              <a:buNone/>
              <a:defRPr sz="1600">
                <a:solidFill>
                  <a:schemeClr val="lt2"/>
                </a:solidFill>
                <a:latin typeface="Zen Dots"/>
                <a:ea typeface="Zen Dots"/>
                <a:cs typeface="Zen Dots"/>
                <a:sym typeface="Zen Dots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Zen Dots"/>
              <a:buNone/>
              <a:defRPr sz="1600">
                <a:solidFill>
                  <a:schemeClr val="lt2"/>
                </a:solidFill>
                <a:latin typeface="Zen Dots"/>
                <a:ea typeface="Zen Dots"/>
                <a:cs typeface="Zen Dots"/>
                <a:sym typeface="Zen Dots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Zen Dots"/>
              <a:buNone/>
              <a:defRPr sz="1600">
                <a:solidFill>
                  <a:schemeClr val="lt2"/>
                </a:solidFill>
                <a:latin typeface="Zen Dots"/>
                <a:ea typeface="Zen Dots"/>
                <a:cs typeface="Zen Dots"/>
                <a:sym typeface="Zen Dots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Zen Dots"/>
              <a:buNone/>
              <a:defRPr sz="1600">
                <a:solidFill>
                  <a:schemeClr val="lt2"/>
                </a:solidFill>
                <a:latin typeface="Zen Dots"/>
                <a:ea typeface="Zen Dots"/>
                <a:cs typeface="Zen Dots"/>
                <a:sym typeface="Zen Dots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Zen Dots"/>
              <a:buNone/>
              <a:defRPr sz="1600">
                <a:solidFill>
                  <a:schemeClr val="lt2"/>
                </a:solidFill>
                <a:latin typeface="Zen Dots"/>
                <a:ea typeface="Zen Dots"/>
                <a:cs typeface="Zen Dots"/>
                <a:sym typeface="Zen Dots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Zen Dots"/>
              <a:buNone/>
              <a:defRPr sz="1600">
                <a:solidFill>
                  <a:schemeClr val="lt2"/>
                </a:solidFill>
                <a:latin typeface="Zen Dots"/>
                <a:ea typeface="Zen Dots"/>
                <a:cs typeface="Zen Dots"/>
                <a:sym typeface="Zen Dots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Zen Dots"/>
              <a:buNone/>
              <a:defRPr sz="1600">
                <a:solidFill>
                  <a:schemeClr val="lt2"/>
                </a:solidFill>
                <a:latin typeface="Zen Dots"/>
                <a:ea typeface="Zen Dots"/>
                <a:cs typeface="Zen Dots"/>
                <a:sym typeface="Zen Dots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Zen Dots"/>
              <a:buNone/>
              <a:defRPr sz="1600">
                <a:solidFill>
                  <a:schemeClr val="lt2"/>
                </a:solidFill>
                <a:latin typeface="Zen Dots"/>
                <a:ea typeface="Zen Dots"/>
                <a:cs typeface="Zen Dots"/>
                <a:sym typeface="Zen Dots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600"/>
              <a:buFont typeface="Zen Dots"/>
              <a:buNone/>
              <a:defRPr sz="1600">
                <a:solidFill>
                  <a:schemeClr val="lt2"/>
                </a:solidFill>
                <a:latin typeface="Zen Dots"/>
                <a:ea typeface="Zen Dots"/>
                <a:cs typeface="Zen Dots"/>
                <a:sym typeface="Zen Dots"/>
              </a:defRPr>
            </a:lvl9pPr>
          </a:lstStyle>
          <a:p>
            <a:endParaRPr/>
          </a:p>
        </p:txBody>
      </p:sp>
      <p:sp>
        <p:nvSpPr>
          <p:cNvPr id="315" name="Google Shape;315;p5"/>
          <p:cNvSpPr txBox="1">
            <a:spLocks noGrp="1"/>
          </p:cNvSpPr>
          <p:nvPr>
            <p:ph type="subTitle" idx="2"/>
          </p:nvPr>
        </p:nvSpPr>
        <p:spPr>
          <a:xfrm>
            <a:off x="4876875" y="3506050"/>
            <a:ext cx="2907600" cy="4632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Zen Dots"/>
              <a:buNone/>
              <a:defRPr sz="1600">
                <a:solidFill>
                  <a:schemeClr val="lt2"/>
                </a:solidFill>
                <a:latin typeface="Zen Dots"/>
                <a:ea typeface="Zen Dots"/>
                <a:cs typeface="Zen Dots"/>
                <a:sym typeface="Zen Dots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Zen Dots"/>
              <a:buNone/>
              <a:defRPr sz="1600">
                <a:solidFill>
                  <a:schemeClr val="lt2"/>
                </a:solidFill>
                <a:latin typeface="Zen Dots"/>
                <a:ea typeface="Zen Dots"/>
                <a:cs typeface="Zen Dots"/>
                <a:sym typeface="Zen Dots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Zen Dots"/>
              <a:buNone/>
              <a:defRPr sz="1600">
                <a:solidFill>
                  <a:schemeClr val="lt2"/>
                </a:solidFill>
                <a:latin typeface="Zen Dots"/>
                <a:ea typeface="Zen Dots"/>
                <a:cs typeface="Zen Dots"/>
                <a:sym typeface="Zen Dots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Zen Dots"/>
              <a:buNone/>
              <a:defRPr sz="1600">
                <a:solidFill>
                  <a:schemeClr val="lt2"/>
                </a:solidFill>
                <a:latin typeface="Zen Dots"/>
                <a:ea typeface="Zen Dots"/>
                <a:cs typeface="Zen Dots"/>
                <a:sym typeface="Zen Dots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Zen Dots"/>
              <a:buNone/>
              <a:defRPr sz="1600">
                <a:solidFill>
                  <a:schemeClr val="lt2"/>
                </a:solidFill>
                <a:latin typeface="Zen Dots"/>
                <a:ea typeface="Zen Dots"/>
                <a:cs typeface="Zen Dots"/>
                <a:sym typeface="Zen Dots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Zen Dots"/>
              <a:buNone/>
              <a:defRPr sz="1600">
                <a:solidFill>
                  <a:schemeClr val="lt2"/>
                </a:solidFill>
                <a:latin typeface="Zen Dots"/>
                <a:ea typeface="Zen Dots"/>
                <a:cs typeface="Zen Dots"/>
                <a:sym typeface="Zen Dots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Zen Dots"/>
              <a:buNone/>
              <a:defRPr sz="1600">
                <a:solidFill>
                  <a:schemeClr val="lt2"/>
                </a:solidFill>
                <a:latin typeface="Zen Dots"/>
                <a:ea typeface="Zen Dots"/>
                <a:cs typeface="Zen Dots"/>
                <a:sym typeface="Zen Dots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Zen Dots"/>
              <a:buNone/>
              <a:defRPr sz="1600">
                <a:solidFill>
                  <a:schemeClr val="lt2"/>
                </a:solidFill>
                <a:latin typeface="Zen Dots"/>
                <a:ea typeface="Zen Dots"/>
                <a:cs typeface="Zen Dots"/>
                <a:sym typeface="Zen Dots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600"/>
              <a:buFont typeface="Zen Dots"/>
              <a:buNone/>
              <a:defRPr sz="1600">
                <a:solidFill>
                  <a:schemeClr val="lt2"/>
                </a:solidFill>
                <a:latin typeface="Zen Dots"/>
                <a:ea typeface="Zen Dots"/>
                <a:cs typeface="Zen Dots"/>
                <a:sym typeface="Zen Dots"/>
              </a:defRPr>
            </a:lvl9pPr>
          </a:lstStyle>
          <a:p>
            <a:endParaRPr/>
          </a:p>
        </p:txBody>
      </p:sp>
      <p:sp>
        <p:nvSpPr>
          <p:cNvPr id="316" name="Google Shape;316;p5"/>
          <p:cNvSpPr txBox="1">
            <a:spLocks noGrp="1"/>
          </p:cNvSpPr>
          <p:nvPr>
            <p:ph type="subTitle" idx="3"/>
          </p:nvPr>
        </p:nvSpPr>
        <p:spPr>
          <a:xfrm>
            <a:off x="1359525" y="2108625"/>
            <a:ext cx="2907600" cy="6381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5"/>
          <p:cNvSpPr txBox="1">
            <a:spLocks noGrp="1"/>
          </p:cNvSpPr>
          <p:nvPr>
            <p:ph type="subTitle" idx="4"/>
          </p:nvPr>
        </p:nvSpPr>
        <p:spPr>
          <a:xfrm>
            <a:off x="4876875" y="3969050"/>
            <a:ext cx="2907600" cy="6381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8"/>
          <p:cNvGrpSpPr/>
          <p:nvPr/>
        </p:nvGrpSpPr>
        <p:grpSpPr>
          <a:xfrm rot="816243">
            <a:off x="7885012" y="585070"/>
            <a:ext cx="624221" cy="2019733"/>
            <a:chOff x="6505688" y="3123675"/>
            <a:chExt cx="624250" cy="2019825"/>
          </a:xfrm>
        </p:grpSpPr>
        <p:sp>
          <p:nvSpPr>
            <p:cNvPr id="352" name="Google Shape;352;p8"/>
            <p:cNvSpPr/>
            <p:nvPr/>
          </p:nvSpPr>
          <p:spPr>
            <a:xfrm>
              <a:off x="6666113" y="3575400"/>
              <a:ext cx="322850" cy="555300"/>
            </a:xfrm>
            <a:custGeom>
              <a:avLst/>
              <a:gdLst/>
              <a:ahLst/>
              <a:cxnLst/>
              <a:rect l="l" t="t" r="r" b="b"/>
              <a:pathLst>
                <a:path w="12914" h="22212" extrusionOk="0">
                  <a:moveTo>
                    <a:pt x="6599" y="1"/>
                  </a:moveTo>
                  <a:cubicBezTo>
                    <a:pt x="6584" y="1"/>
                    <a:pt x="6568" y="1"/>
                    <a:pt x="6552" y="1"/>
                  </a:cubicBezTo>
                  <a:lnTo>
                    <a:pt x="6198" y="4"/>
                  </a:lnTo>
                  <a:cubicBezTo>
                    <a:pt x="2777" y="30"/>
                    <a:pt x="1" y="2848"/>
                    <a:pt x="25" y="6268"/>
                  </a:cubicBezTo>
                  <a:lnTo>
                    <a:pt x="99" y="16039"/>
                  </a:lnTo>
                  <a:cubicBezTo>
                    <a:pt x="123" y="19443"/>
                    <a:pt x="2916" y="22211"/>
                    <a:pt x="6315" y="22211"/>
                  </a:cubicBezTo>
                  <a:cubicBezTo>
                    <a:pt x="6331" y="22211"/>
                    <a:pt x="6346" y="22211"/>
                    <a:pt x="6362" y="22211"/>
                  </a:cubicBezTo>
                  <a:lnTo>
                    <a:pt x="6717" y="22210"/>
                  </a:lnTo>
                  <a:cubicBezTo>
                    <a:pt x="10137" y="22183"/>
                    <a:pt x="12914" y="19364"/>
                    <a:pt x="12891" y="15944"/>
                  </a:cubicBezTo>
                  <a:lnTo>
                    <a:pt x="12818" y="6174"/>
                  </a:lnTo>
                  <a:cubicBezTo>
                    <a:pt x="12791" y="2769"/>
                    <a:pt x="9999" y="1"/>
                    <a:pt x="6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6668613" y="3230325"/>
              <a:ext cx="58900" cy="480150"/>
            </a:xfrm>
            <a:custGeom>
              <a:avLst/>
              <a:gdLst/>
              <a:ahLst/>
              <a:cxnLst/>
              <a:rect l="l" t="t" r="r" b="b"/>
              <a:pathLst>
                <a:path w="2356" h="19206" extrusionOk="0">
                  <a:moveTo>
                    <a:pt x="1118" y="1"/>
                  </a:moveTo>
                  <a:cubicBezTo>
                    <a:pt x="1115" y="1"/>
                    <a:pt x="1111" y="1"/>
                    <a:pt x="1108" y="1"/>
                  </a:cubicBezTo>
                  <a:cubicBezTo>
                    <a:pt x="497" y="7"/>
                    <a:pt x="1" y="509"/>
                    <a:pt x="6" y="1118"/>
                  </a:cubicBezTo>
                  <a:lnTo>
                    <a:pt x="132" y="18104"/>
                  </a:lnTo>
                  <a:cubicBezTo>
                    <a:pt x="138" y="18710"/>
                    <a:pt x="634" y="19206"/>
                    <a:pt x="1241" y="19206"/>
                  </a:cubicBezTo>
                  <a:cubicBezTo>
                    <a:pt x="1244" y="19206"/>
                    <a:pt x="1247" y="19206"/>
                    <a:pt x="1251" y="19206"/>
                  </a:cubicBezTo>
                  <a:cubicBezTo>
                    <a:pt x="1860" y="19200"/>
                    <a:pt x="2355" y="18698"/>
                    <a:pt x="2352" y="18088"/>
                  </a:cubicBezTo>
                  <a:lnTo>
                    <a:pt x="2225" y="1102"/>
                  </a:lnTo>
                  <a:cubicBezTo>
                    <a:pt x="2219" y="496"/>
                    <a:pt x="1723" y="1"/>
                    <a:pt x="1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6845513" y="3147925"/>
              <a:ext cx="58875" cy="480150"/>
            </a:xfrm>
            <a:custGeom>
              <a:avLst/>
              <a:gdLst/>
              <a:ahLst/>
              <a:cxnLst/>
              <a:rect l="l" t="t" r="r" b="b"/>
              <a:pathLst>
                <a:path w="2355" h="19206" extrusionOk="0">
                  <a:moveTo>
                    <a:pt x="1115" y="1"/>
                  </a:moveTo>
                  <a:cubicBezTo>
                    <a:pt x="1112" y="1"/>
                    <a:pt x="1110" y="1"/>
                    <a:pt x="1107" y="1"/>
                  </a:cubicBezTo>
                  <a:cubicBezTo>
                    <a:pt x="498" y="7"/>
                    <a:pt x="0" y="509"/>
                    <a:pt x="6" y="1120"/>
                  </a:cubicBezTo>
                  <a:lnTo>
                    <a:pt x="133" y="18104"/>
                  </a:lnTo>
                  <a:cubicBezTo>
                    <a:pt x="137" y="18712"/>
                    <a:pt x="635" y="19206"/>
                    <a:pt x="1240" y="19206"/>
                  </a:cubicBezTo>
                  <a:cubicBezTo>
                    <a:pt x="1243" y="19206"/>
                    <a:pt x="1247" y="19206"/>
                    <a:pt x="1250" y="19206"/>
                  </a:cubicBezTo>
                  <a:cubicBezTo>
                    <a:pt x="1860" y="19201"/>
                    <a:pt x="2355" y="18698"/>
                    <a:pt x="2352" y="18088"/>
                  </a:cubicBezTo>
                  <a:lnTo>
                    <a:pt x="2224" y="1102"/>
                  </a:lnTo>
                  <a:cubicBezTo>
                    <a:pt x="2219" y="496"/>
                    <a:pt x="1721" y="1"/>
                    <a:pt x="1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6929863" y="3303225"/>
              <a:ext cx="58925" cy="480125"/>
            </a:xfrm>
            <a:custGeom>
              <a:avLst/>
              <a:gdLst/>
              <a:ahLst/>
              <a:cxnLst/>
              <a:rect l="l" t="t" r="r" b="b"/>
              <a:pathLst>
                <a:path w="2357" h="19205" extrusionOk="0">
                  <a:moveTo>
                    <a:pt x="1116" y="0"/>
                  </a:moveTo>
                  <a:cubicBezTo>
                    <a:pt x="1113" y="0"/>
                    <a:pt x="1110" y="0"/>
                    <a:pt x="1108" y="0"/>
                  </a:cubicBezTo>
                  <a:cubicBezTo>
                    <a:pt x="497" y="5"/>
                    <a:pt x="1" y="508"/>
                    <a:pt x="6" y="1117"/>
                  </a:cubicBezTo>
                  <a:lnTo>
                    <a:pt x="132" y="18103"/>
                  </a:lnTo>
                  <a:cubicBezTo>
                    <a:pt x="138" y="18711"/>
                    <a:pt x="637" y="19205"/>
                    <a:pt x="1246" y="19205"/>
                  </a:cubicBezTo>
                  <a:cubicBezTo>
                    <a:pt x="1247" y="19205"/>
                    <a:pt x="1249" y="19205"/>
                    <a:pt x="1251" y="19205"/>
                  </a:cubicBezTo>
                  <a:cubicBezTo>
                    <a:pt x="1860" y="19199"/>
                    <a:pt x="2357" y="18697"/>
                    <a:pt x="2352" y="18086"/>
                  </a:cubicBezTo>
                  <a:lnTo>
                    <a:pt x="2225" y="1102"/>
                  </a:lnTo>
                  <a:cubicBezTo>
                    <a:pt x="2219" y="494"/>
                    <a:pt x="1722" y="0"/>
                    <a:pt x="11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6756588" y="3123675"/>
              <a:ext cx="58900" cy="480150"/>
            </a:xfrm>
            <a:custGeom>
              <a:avLst/>
              <a:gdLst/>
              <a:ahLst/>
              <a:cxnLst/>
              <a:rect l="l" t="t" r="r" b="b"/>
              <a:pathLst>
                <a:path w="2356" h="19206" extrusionOk="0">
                  <a:moveTo>
                    <a:pt x="1118" y="1"/>
                  </a:moveTo>
                  <a:cubicBezTo>
                    <a:pt x="1115" y="1"/>
                    <a:pt x="1111" y="1"/>
                    <a:pt x="1108" y="1"/>
                  </a:cubicBezTo>
                  <a:cubicBezTo>
                    <a:pt x="497" y="5"/>
                    <a:pt x="1" y="509"/>
                    <a:pt x="6" y="1118"/>
                  </a:cubicBezTo>
                  <a:lnTo>
                    <a:pt x="132" y="18104"/>
                  </a:lnTo>
                  <a:cubicBezTo>
                    <a:pt x="138" y="18711"/>
                    <a:pt x="636" y="19206"/>
                    <a:pt x="1243" y="19206"/>
                  </a:cubicBezTo>
                  <a:cubicBezTo>
                    <a:pt x="1246" y="19206"/>
                    <a:pt x="1248" y="19206"/>
                    <a:pt x="1251" y="19206"/>
                  </a:cubicBezTo>
                  <a:cubicBezTo>
                    <a:pt x="1860" y="19200"/>
                    <a:pt x="2355" y="18698"/>
                    <a:pt x="2353" y="18087"/>
                  </a:cubicBezTo>
                  <a:lnTo>
                    <a:pt x="2225" y="1103"/>
                  </a:lnTo>
                  <a:cubicBezTo>
                    <a:pt x="2220" y="495"/>
                    <a:pt x="1723" y="1"/>
                    <a:pt x="1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6906838" y="3509750"/>
              <a:ext cx="223100" cy="595575"/>
            </a:xfrm>
            <a:custGeom>
              <a:avLst/>
              <a:gdLst/>
              <a:ahLst/>
              <a:cxnLst/>
              <a:rect l="l" t="t" r="r" b="b"/>
              <a:pathLst>
                <a:path w="8924" h="23823" extrusionOk="0">
                  <a:moveTo>
                    <a:pt x="8924" y="1"/>
                  </a:moveTo>
                  <a:lnTo>
                    <a:pt x="8924" y="1"/>
                  </a:lnTo>
                  <a:cubicBezTo>
                    <a:pt x="5941" y="1061"/>
                    <a:pt x="6087" y="4840"/>
                    <a:pt x="5299" y="7607"/>
                  </a:cubicBezTo>
                  <a:cubicBezTo>
                    <a:pt x="4845" y="9202"/>
                    <a:pt x="3410" y="13717"/>
                    <a:pt x="1715" y="13717"/>
                  </a:cubicBezTo>
                  <a:cubicBezTo>
                    <a:pt x="1221" y="13717"/>
                    <a:pt x="705" y="13334"/>
                    <a:pt x="185" y="12385"/>
                  </a:cubicBezTo>
                  <a:lnTo>
                    <a:pt x="0" y="23823"/>
                  </a:lnTo>
                  <a:cubicBezTo>
                    <a:pt x="3803" y="23505"/>
                    <a:pt x="5195" y="17626"/>
                    <a:pt x="5886" y="14373"/>
                  </a:cubicBezTo>
                  <a:cubicBezTo>
                    <a:pt x="6887" y="9654"/>
                    <a:pt x="8206" y="4819"/>
                    <a:pt x="89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6747688" y="3669775"/>
              <a:ext cx="185600" cy="234225"/>
            </a:xfrm>
            <a:custGeom>
              <a:avLst/>
              <a:gdLst/>
              <a:ahLst/>
              <a:cxnLst/>
              <a:rect l="l" t="t" r="r" b="b"/>
              <a:pathLst>
                <a:path w="7424" h="9369" extrusionOk="0">
                  <a:moveTo>
                    <a:pt x="3954" y="0"/>
                  </a:moveTo>
                  <a:cubicBezTo>
                    <a:pt x="2326" y="0"/>
                    <a:pt x="553" y="680"/>
                    <a:pt x="1" y="1987"/>
                  </a:cubicBezTo>
                  <a:lnTo>
                    <a:pt x="5" y="2486"/>
                  </a:lnTo>
                  <a:cubicBezTo>
                    <a:pt x="2248" y="4264"/>
                    <a:pt x="3089" y="6633"/>
                    <a:pt x="3547" y="9368"/>
                  </a:cubicBezTo>
                  <a:cubicBezTo>
                    <a:pt x="3369" y="6946"/>
                    <a:pt x="4597" y="3596"/>
                    <a:pt x="6951" y="2642"/>
                  </a:cubicBezTo>
                  <a:cubicBezTo>
                    <a:pt x="7423" y="856"/>
                    <a:pt x="5781" y="0"/>
                    <a:pt x="39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6505688" y="4325575"/>
              <a:ext cx="268950" cy="748475"/>
            </a:xfrm>
            <a:custGeom>
              <a:avLst/>
              <a:gdLst/>
              <a:ahLst/>
              <a:cxnLst/>
              <a:rect l="l" t="t" r="r" b="b"/>
              <a:pathLst>
                <a:path w="10758" h="29939" extrusionOk="0">
                  <a:moveTo>
                    <a:pt x="9635" y="1"/>
                  </a:moveTo>
                  <a:cubicBezTo>
                    <a:pt x="8785" y="1045"/>
                    <a:pt x="7633" y="1937"/>
                    <a:pt x="6784" y="2853"/>
                  </a:cubicBezTo>
                  <a:cubicBezTo>
                    <a:pt x="303" y="9833"/>
                    <a:pt x="0" y="19384"/>
                    <a:pt x="1838" y="28238"/>
                  </a:cubicBezTo>
                  <a:cubicBezTo>
                    <a:pt x="2043" y="29228"/>
                    <a:pt x="2918" y="29938"/>
                    <a:pt x="3928" y="29938"/>
                  </a:cubicBezTo>
                  <a:lnTo>
                    <a:pt x="8483" y="29938"/>
                  </a:lnTo>
                  <a:cubicBezTo>
                    <a:pt x="9656" y="29938"/>
                    <a:pt x="10609" y="28991"/>
                    <a:pt x="10615" y="27818"/>
                  </a:cubicBezTo>
                  <a:cubicBezTo>
                    <a:pt x="10643" y="22553"/>
                    <a:pt x="10718" y="8790"/>
                    <a:pt x="10758" y="1597"/>
                  </a:cubicBezTo>
                  <a:cubicBezTo>
                    <a:pt x="10346" y="1096"/>
                    <a:pt x="9971" y="564"/>
                    <a:pt x="96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8"/>
            <p:cNvSpPr/>
            <p:nvPr/>
          </p:nvSpPr>
          <p:spPr>
            <a:xfrm>
              <a:off x="6515438" y="4366125"/>
              <a:ext cx="219375" cy="610225"/>
            </a:xfrm>
            <a:custGeom>
              <a:avLst/>
              <a:gdLst/>
              <a:ahLst/>
              <a:cxnLst/>
              <a:rect l="l" t="t" r="r" b="b"/>
              <a:pathLst>
                <a:path w="8775" h="24409" extrusionOk="0">
                  <a:moveTo>
                    <a:pt x="7857" y="1"/>
                  </a:moveTo>
                  <a:cubicBezTo>
                    <a:pt x="7163" y="852"/>
                    <a:pt x="6226" y="1579"/>
                    <a:pt x="5533" y="2325"/>
                  </a:cubicBezTo>
                  <a:cubicBezTo>
                    <a:pt x="248" y="8016"/>
                    <a:pt x="1" y="15804"/>
                    <a:pt x="1500" y="23024"/>
                  </a:cubicBezTo>
                  <a:cubicBezTo>
                    <a:pt x="1667" y="23829"/>
                    <a:pt x="2380" y="24408"/>
                    <a:pt x="3204" y="24408"/>
                  </a:cubicBezTo>
                  <a:lnTo>
                    <a:pt x="6917" y="24408"/>
                  </a:lnTo>
                  <a:cubicBezTo>
                    <a:pt x="7874" y="24408"/>
                    <a:pt x="8651" y="23637"/>
                    <a:pt x="8655" y="22682"/>
                  </a:cubicBezTo>
                  <a:cubicBezTo>
                    <a:pt x="8680" y="18387"/>
                    <a:pt x="8741" y="7165"/>
                    <a:pt x="8774" y="1300"/>
                  </a:cubicBezTo>
                  <a:cubicBezTo>
                    <a:pt x="8438" y="892"/>
                    <a:pt x="8130" y="460"/>
                    <a:pt x="78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6892288" y="4372700"/>
              <a:ext cx="219950" cy="580550"/>
            </a:xfrm>
            <a:custGeom>
              <a:avLst/>
              <a:gdLst/>
              <a:ahLst/>
              <a:cxnLst/>
              <a:rect l="l" t="t" r="r" b="b"/>
              <a:pathLst>
                <a:path w="8798" h="23222" extrusionOk="0">
                  <a:moveTo>
                    <a:pt x="1250" y="1"/>
                  </a:moveTo>
                  <a:cubicBezTo>
                    <a:pt x="1222" y="1"/>
                    <a:pt x="1195" y="2"/>
                    <a:pt x="1167" y="4"/>
                  </a:cubicBezTo>
                  <a:cubicBezTo>
                    <a:pt x="431" y="57"/>
                    <a:pt x="336" y="311"/>
                    <a:pt x="183" y="2360"/>
                  </a:cubicBezTo>
                  <a:cubicBezTo>
                    <a:pt x="0" y="4799"/>
                    <a:pt x="137" y="8723"/>
                    <a:pt x="183" y="11156"/>
                  </a:cubicBezTo>
                  <a:cubicBezTo>
                    <a:pt x="255" y="14911"/>
                    <a:pt x="315" y="17737"/>
                    <a:pt x="333" y="21493"/>
                  </a:cubicBezTo>
                  <a:cubicBezTo>
                    <a:pt x="339" y="22450"/>
                    <a:pt x="1116" y="23221"/>
                    <a:pt x="2072" y="23221"/>
                  </a:cubicBezTo>
                  <a:lnTo>
                    <a:pt x="5787" y="23221"/>
                  </a:lnTo>
                  <a:cubicBezTo>
                    <a:pt x="6611" y="23221"/>
                    <a:pt x="7322" y="22643"/>
                    <a:pt x="7490" y="21835"/>
                  </a:cubicBezTo>
                  <a:cubicBezTo>
                    <a:pt x="8558" y="16691"/>
                    <a:pt x="8798" y="11079"/>
                    <a:pt x="6699" y="6151"/>
                  </a:cubicBezTo>
                  <a:cubicBezTo>
                    <a:pt x="5948" y="4385"/>
                    <a:pt x="3078" y="1"/>
                    <a:pt x="1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6988163" y="4495250"/>
              <a:ext cx="124200" cy="393575"/>
            </a:xfrm>
            <a:custGeom>
              <a:avLst/>
              <a:gdLst/>
              <a:ahLst/>
              <a:cxnLst/>
              <a:rect l="l" t="t" r="r" b="b"/>
              <a:pathLst>
                <a:path w="4968" h="15743" extrusionOk="0">
                  <a:moveTo>
                    <a:pt x="707" y="1"/>
                  </a:moveTo>
                  <a:cubicBezTo>
                    <a:pt x="691" y="1"/>
                    <a:pt x="675" y="1"/>
                    <a:pt x="660" y="3"/>
                  </a:cubicBezTo>
                  <a:cubicBezTo>
                    <a:pt x="244" y="41"/>
                    <a:pt x="192" y="213"/>
                    <a:pt x="103" y="1601"/>
                  </a:cubicBezTo>
                  <a:cubicBezTo>
                    <a:pt x="0" y="3254"/>
                    <a:pt x="78" y="5914"/>
                    <a:pt x="103" y="7563"/>
                  </a:cubicBezTo>
                  <a:cubicBezTo>
                    <a:pt x="145" y="10109"/>
                    <a:pt x="179" y="12025"/>
                    <a:pt x="189" y="14571"/>
                  </a:cubicBezTo>
                  <a:cubicBezTo>
                    <a:pt x="194" y="15221"/>
                    <a:pt x="631" y="15743"/>
                    <a:pt x="1172" y="15743"/>
                  </a:cubicBezTo>
                  <a:lnTo>
                    <a:pt x="3268" y="15743"/>
                  </a:lnTo>
                  <a:cubicBezTo>
                    <a:pt x="3733" y="15743"/>
                    <a:pt x="4135" y="15351"/>
                    <a:pt x="4229" y="14804"/>
                  </a:cubicBezTo>
                  <a:cubicBezTo>
                    <a:pt x="4834" y="11315"/>
                    <a:pt x="4967" y="7512"/>
                    <a:pt x="3784" y="4171"/>
                  </a:cubicBezTo>
                  <a:cubicBezTo>
                    <a:pt x="3360" y="2974"/>
                    <a:pt x="1739" y="1"/>
                    <a:pt x="7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6814788" y="4120300"/>
              <a:ext cx="20750" cy="883125"/>
            </a:xfrm>
            <a:custGeom>
              <a:avLst/>
              <a:gdLst/>
              <a:ahLst/>
              <a:cxnLst/>
              <a:rect l="l" t="t" r="r" b="b"/>
              <a:pathLst>
                <a:path w="830" h="35325" extrusionOk="0">
                  <a:moveTo>
                    <a:pt x="415" y="0"/>
                  </a:moveTo>
                  <a:cubicBezTo>
                    <a:pt x="186" y="0"/>
                    <a:pt x="0" y="186"/>
                    <a:pt x="0" y="415"/>
                  </a:cubicBezTo>
                  <a:lnTo>
                    <a:pt x="0" y="34908"/>
                  </a:lnTo>
                  <a:cubicBezTo>
                    <a:pt x="0" y="35138"/>
                    <a:pt x="186" y="35324"/>
                    <a:pt x="415" y="35324"/>
                  </a:cubicBezTo>
                  <a:cubicBezTo>
                    <a:pt x="644" y="35324"/>
                    <a:pt x="830" y="35138"/>
                    <a:pt x="830" y="34908"/>
                  </a:cubicBezTo>
                  <a:lnTo>
                    <a:pt x="830" y="415"/>
                  </a:lnTo>
                  <a:cubicBezTo>
                    <a:pt x="830" y="186"/>
                    <a:pt x="644" y="0"/>
                    <a:pt x="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6740563" y="4975650"/>
              <a:ext cx="167875" cy="167850"/>
            </a:xfrm>
            <a:custGeom>
              <a:avLst/>
              <a:gdLst/>
              <a:ahLst/>
              <a:cxnLst/>
              <a:rect l="l" t="t" r="r" b="b"/>
              <a:pathLst>
                <a:path w="6715" h="6714" extrusionOk="0">
                  <a:moveTo>
                    <a:pt x="3358" y="0"/>
                  </a:moveTo>
                  <a:cubicBezTo>
                    <a:pt x="1513" y="0"/>
                    <a:pt x="1" y="1512"/>
                    <a:pt x="1" y="3358"/>
                  </a:cubicBezTo>
                  <a:cubicBezTo>
                    <a:pt x="1" y="5203"/>
                    <a:pt x="1513" y="6714"/>
                    <a:pt x="3358" y="6714"/>
                  </a:cubicBezTo>
                  <a:cubicBezTo>
                    <a:pt x="5204" y="6714"/>
                    <a:pt x="6714" y="5203"/>
                    <a:pt x="6714" y="3358"/>
                  </a:cubicBezTo>
                  <a:cubicBezTo>
                    <a:pt x="6714" y="1512"/>
                    <a:pt x="5204" y="0"/>
                    <a:pt x="3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6520438" y="4328650"/>
              <a:ext cx="231925" cy="450350"/>
            </a:xfrm>
            <a:custGeom>
              <a:avLst/>
              <a:gdLst/>
              <a:ahLst/>
              <a:cxnLst/>
              <a:rect l="l" t="t" r="r" b="b"/>
              <a:pathLst>
                <a:path w="9277" h="18014" extrusionOk="0">
                  <a:moveTo>
                    <a:pt x="8807" y="1"/>
                  </a:moveTo>
                  <a:cubicBezTo>
                    <a:pt x="8683" y="1"/>
                    <a:pt x="8561" y="57"/>
                    <a:pt x="8480" y="164"/>
                  </a:cubicBezTo>
                  <a:cubicBezTo>
                    <a:pt x="7724" y="1151"/>
                    <a:pt x="7444" y="3660"/>
                    <a:pt x="7118" y="6567"/>
                  </a:cubicBezTo>
                  <a:cubicBezTo>
                    <a:pt x="6649" y="10770"/>
                    <a:pt x="6064" y="15998"/>
                    <a:pt x="3876" y="17009"/>
                  </a:cubicBezTo>
                  <a:cubicBezTo>
                    <a:pt x="3629" y="17124"/>
                    <a:pt x="3358" y="17181"/>
                    <a:pt x="3066" y="17181"/>
                  </a:cubicBezTo>
                  <a:cubicBezTo>
                    <a:pt x="2392" y="17181"/>
                    <a:pt x="1601" y="16878"/>
                    <a:pt x="705" y="16274"/>
                  </a:cubicBezTo>
                  <a:cubicBezTo>
                    <a:pt x="634" y="16226"/>
                    <a:pt x="553" y="16204"/>
                    <a:pt x="474" y="16204"/>
                  </a:cubicBezTo>
                  <a:cubicBezTo>
                    <a:pt x="340" y="16204"/>
                    <a:pt x="208" y="16269"/>
                    <a:pt x="128" y="16387"/>
                  </a:cubicBezTo>
                  <a:cubicBezTo>
                    <a:pt x="1" y="16579"/>
                    <a:pt x="51" y="16836"/>
                    <a:pt x="241" y="16964"/>
                  </a:cubicBezTo>
                  <a:cubicBezTo>
                    <a:pt x="1278" y="17662"/>
                    <a:pt x="2224" y="18014"/>
                    <a:pt x="3067" y="18014"/>
                  </a:cubicBezTo>
                  <a:cubicBezTo>
                    <a:pt x="3477" y="18014"/>
                    <a:pt x="3863" y="17929"/>
                    <a:pt x="4225" y="17762"/>
                  </a:cubicBezTo>
                  <a:cubicBezTo>
                    <a:pt x="6836" y="16553"/>
                    <a:pt x="7424" y="11299"/>
                    <a:pt x="7943" y="6660"/>
                  </a:cubicBezTo>
                  <a:cubicBezTo>
                    <a:pt x="8241" y="3992"/>
                    <a:pt x="8523" y="1473"/>
                    <a:pt x="9138" y="667"/>
                  </a:cubicBezTo>
                  <a:cubicBezTo>
                    <a:pt x="9277" y="486"/>
                    <a:pt x="9242" y="227"/>
                    <a:pt x="9060" y="86"/>
                  </a:cubicBezTo>
                  <a:cubicBezTo>
                    <a:pt x="8985" y="29"/>
                    <a:pt x="8895" y="1"/>
                    <a:pt x="88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6601713" y="4721000"/>
              <a:ext cx="57850" cy="57900"/>
            </a:xfrm>
            <a:custGeom>
              <a:avLst/>
              <a:gdLst/>
              <a:ahLst/>
              <a:cxnLst/>
              <a:rect l="l" t="t" r="r" b="b"/>
              <a:pathLst>
                <a:path w="2314" h="2316" extrusionOk="0">
                  <a:moveTo>
                    <a:pt x="1156" y="1"/>
                  </a:moveTo>
                  <a:cubicBezTo>
                    <a:pt x="519" y="1"/>
                    <a:pt x="0" y="522"/>
                    <a:pt x="0" y="1158"/>
                  </a:cubicBezTo>
                  <a:cubicBezTo>
                    <a:pt x="0" y="1795"/>
                    <a:pt x="519" y="2315"/>
                    <a:pt x="1156" y="2315"/>
                  </a:cubicBezTo>
                  <a:cubicBezTo>
                    <a:pt x="1793" y="2315"/>
                    <a:pt x="2313" y="1793"/>
                    <a:pt x="2313" y="1158"/>
                  </a:cubicBezTo>
                  <a:cubicBezTo>
                    <a:pt x="2313" y="522"/>
                    <a:pt x="1793" y="1"/>
                    <a:pt x="1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6676913" y="4483725"/>
              <a:ext cx="57900" cy="57875"/>
            </a:xfrm>
            <a:custGeom>
              <a:avLst/>
              <a:gdLst/>
              <a:ahLst/>
              <a:cxnLst/>
              <a:rect l="l" t="t" r="r" b="b"/>
              <a:pathLst>
                <a:path w="2316" h="2315" extrusionOk="0">
                  <a:moveTo>
                    <a:pt x="1158" y="0"/>
                  </a:moveTo>
                  <a:cubicBezTo>
                    <a:pt x="521" y="0"/>
                    <a:pt x="1" y="521"/>
                    <a:pt x="1" y="1158"/>
                  </a:cubicBezTo>
                  <a:cubicBezTo>
                    <a:pt x="1" y="1794"/>
                    <a:pt x="521" y="2315"/>
                    <a:pt x="1158" y="2315"/>
                  </a:cubicBezTo>
                  <a:cubicBezTo>
                    <a:pt x="1794" y="2315"/>
                    <a:pt x="2315" y="1794"/>
                    <a:pt x="2315" y="1158"/>
                  </a:cubicBezTo>
                  <a:cubicBezTo>
                    <a:pt x="2315" y="521"/>
                    <a:pt x="1794" y="0"/>
                    <a:pt x="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6695088" y="4091975"/>
              <a:ext cx="316850" cy="737175"/>
            </a:xfrm>
            <a:custGeom>
              <a:avLst/>
              <a:gdLst/>
              <a:ahLst/>
              <a:cxnLst/>
              <a:rect l="l" t="t" r="r" b="b"/>
              <a:pathLst>
                <a:path w="12674" h="29487" extrusionOk="0">
                  <a:moveTo>
                    <a:pt x="5525" y="1"/>
                  </a:moveTo>
                  <a:cubicBezTo>
                    <a:pt x="5467" y="1"/>
                    <a:pt x="5408" y="9"/>
                    <a:pt x="5349" y="26"/>
                  </a:cubicBezTo>
                  <a:cubicBezTo>
                    <a:pt x="3126" y="684"/>
                    <a:pt x="1375" y="2479"/>
                    <a:pt x="667" y="4830"/>
                  </a:cubicBezTo>
                  <a:cubicBezTo>
                    <a:pt x="0" y="7034"/>
                    <a:pt x="418" y="9327"/>
                    <a:pt x="1784" y="10958"/>
                  </a:cubicBezTo>
                  <a:cubicBezTo>
                    <a:pt x="2833" y="12210"/>
                    <a:pt x="4179" y="13111"/>
                    <a:pt x="5481" y="13984"/>
                  </a:cubicBezTo>
                  <a:cubicBezTo>
                    <a:pt x="7237" y="15161"/>
                    <a:pt x="8897" y="16273"/>
                    <a:pt x="9831" y="18164"/>
                  </a:cubicBezTo>
                  <a:cubicBezTo>
                    <a:pt x="11154" y="20840"/>
                    <a:pt x="9781" y="22155"/>
                    <a:pt x="8043" y="23820"/>
                  </a:cubicBezTo>
                  <a:cubicBezTo>
                    <a:pt x="6689" y="25116"/>
                    <a:pt x="5157" y="26584"/>
                    <a:pt x="5134" y="28858"/>
                  </a:cubicBezTo>
                  <a:cubicBezTo>
                    <a:pt x="5130" y="29202"/>
                    <a:pt x="5406" y="29483"/>
                    <a:pt x="5750" y="29486"/>
                  </a:cubicBezTo>
                  <a:lnTo>
                    <a:pt x="5757" y="29486"/>
                  </a:lnTo>
                  <a:cubicBezTo>
                    <a:pt x="6096" y="29486"/>
                    <a:pt x="6373" y="29213"/>
                    <a:pt x="6379" y="28871"/>
                  </a:cubicBezTo>
                  <a:cubicBezTo>
                    <a:pt x="6395" y="27119"/>
                    <a:pt x="7613" y="25953"/>
                    <a:pt x="8904" y="24717"/>
                  </a:cubicBezTo>
                  <a:cubicBezTo>
                    <a:pt x="10671" y="23026"/>
                    <a:pt x="12673" y="21108"/>
                    <a:pt x="10945" y="17613"/>
                  </a:cubicBezTo>
                  <a:cubicBezTo>
                    <a:pt x="9864" y="15424"/>
                    <a:pt x="7985" y="14167"/>
                    <a:pt x="6172" y="12951"/>
                  </a:cubicBezTo>
                  <a:cubicBezTo>
                    <a:pt x="4885" y="12090"/>
                    <a:pt x="3671" y="11276"/>
                    <a:pt x="2738" y="10160"/>
                  </a:cubicBezTo>
                  <a:cubicBezTo>
                    <a:pt x="1641" y="8851"/>
                    <a:pt x="1312" y="6993"/>
                    <a:pt x="1856" y="5189"/>
                  </a:cubicBezTo>
                  <a:cubicBezTo>
                    <a:pt x="2442" y="3242"/>
                    <a:pt x="3880" y="1757"/>
                    <a:pt x="5701" y="1219"/>
                  </a:cubicBezTo>
                  <a:cubicBezTo>
                    <a:pt x="6030" y="1120"/>
                    <a:pt x="6217" y="776"/>
                    <a:pt x="6121" y="447"/>
                  </a:cubicBezTo>
                  <a:cubicBezTo>
                    <a:pt x="6040" y="176"/>
                    <a:pt x="5794" y="1"/>
                    <a:pt x="5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6763713" y="4003350"/>
              <a:ext cx="133125" cy="133175"/>
            </a:xfrm>
            <a:custGeom>
              <a:avLst/>
              <a:gdLst/>
              <a:ahLst/>
              <a:cxnLst/>
              <a:rect l="l" t="t" r="r" b="b"/>
              <a:pathLst>
                <a:path w="5325" h="5327" extrusionOk="0">
                  <a:moveTo>
                    <a:pt x="2663" y="1"/>
                  </a:moveTo>
                  <a:cubicBezTo>
                    <a:pt x="1198" y="1"/>
                    <a:pt x="0" y="1199"/>
                    <a:pt x="0" y="2663"/>
                  </a:cubicBezTo>
                  <a:cubicBezTo>
                    <a:pt x="0" y="4128"/>
                    <a:pt x="1198" y="5326"/>
                    <a:pt x="2663" y="5326"/>
                  </a:cubicBezTo>
                  <a:cubicBezTo>
                    <a:pt x="4127" y="5326"/>
                    <a:pt x="5325" y="4128"/>
                    <a:pt x="5325" y="2663"/>
                  </a:cubicBezTo>
                  <a:cubicBezTo>
                    <a:pt x="5325" y="1199"/>
                    <a:pt x="4127" y="1"/>
                    <a:pt x="26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6781088" y="4796225"/>
              <a:ext cx="92650" cy="92650"/>
            </a:xfrm>
            <a:custGeom>
              <a:avLst/>
              <a:gdLst/>
              <a:ahLst/>
              <a:cxnLst/>
              <a:rect l="l" t="t" r="r" b="b"/>
              <a:pathLst>
                <a:path w="3706" h="3706" extrusionOk="0">
                  <a:moveTo>
                    <a:pt x="1853" y="0"/>
                  </a:moveTo>
                  <a:cubicBezTo>
                    <a:pt x="833" y="0"/>
                    <a:pt x="1" y="834"/>
                    <a:pt x="1" y="1853"/>
                  </a:cubicBezTo>
                  <a:cubicBezTo>
                    <a:pt x="1" y="2873"/>
                    <a:pt x="833" y="3705"/>
                    <a:pt x="1853" y="3705"/>
                  </a:cubicBezTo>
                  <a:cubicBezTo>
                    <a:pt x="2870" y="3705"/>
                    <a:pt x="3704" y="2870"/>
                    <a:pt x="3706" y="1853"/>
                  </a:cubicBezTo>
                  <a:cubicBezTo>
                    <a:pt x="3706" y="834"/>
                    <a:pt x="2872" y="0"/>
                    <a:pt x="18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6743388" y="3720400"/>
              <a:ext cx="178275" cy="201975"/>
            </a:xfrm>
            <a:custGeom>
              <a:avLst/>
              <a:gdLst/>
              <a:ahLst/>
              <a:cxnLst/>
              <a:rect l="l" t="t" r="r" b="b"/>
              <a:pathLst>
                <a:path w="7131" h="8079" extrusionOk="0">
                  <a:moveTo>
                    <a:pt x="630" y="0"/>
                  </a:moveTo>
                  <a:lnTo>
                    <a:pt x="630" y="0"/>
                  </a:lnTo>
                  <a:cubicBezTo>
                    <a:pt x="527" y="1538"/>
                    <a:pt x="1" y="6147"/>
                    <a:pt x="1047" y="6921"/>
                  </a:cubicBezTo>
                  <a:lnTo>
                    <a:pt x="815" y="8078"/>
                  </a:lnTo>
                  <a:cubicBezTo>
                    <a:pt x="1803" y="5609"/>
                    <a:pt x="4390" y="3216"/>
                    <a:pt x="7030" y="2714"/>
                  </a:cubicBezTo>
                  <a:cubicBezTo>
                    <a:pt x="7131" y="2361"/>
                    <a:pt x="7129" y="1753"/>
                    <a:pt x="7030" y="1399"/>
                  </a:cubicBezTo>
                  <a:cubicBezTo>
                    <a:pt x="6961" y="1401"/>
                    <a:pt x="6891" y="1402"/>
                    <a:pt x="6821" y="1402"/>
                  </a:cubicBezTo>
                  <a:cubicBezTo>
                    <a:pt x="4637" y="1402"/>
                    <a:pt x="2611" y="653"/>
                    <a:pt x="630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6909738" y="3936950"/>
              <a:ext cx="66825" cy="51800"/>
            </a:xfrm>
            <a:custGeom>
              <a:avLst/>
              <a:gdLst/>
              <a:ahLst/>
              <a:cxnLst/>
              <a:rect l="l" t="t" r="r" b="b"/>
              <a:pathLst>
                <a:path w="2673" h="2072" extrusionOk="0">
                  <a:moveTo>
                    <a:pt x="1336" y="0"/>
                  </a:moveTo>
                  <a:cubicBezTo>
                    <a:pt x="3" y="2"/>
                    <a:pt x="0" y="2071"/>
                    <a:pt x="1336" y="2071"/>
                  </a:cubicBezTo>
                  <a:cubicBezTo>
                    <a:pt x="2668" y="2071"/>
                    <a:pt x="2672" y="0"/>
                    <a:pt x="13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6955413" y="3868875"/>
              <a:ext cx="33350" cy="25925"/>
            </a:xfrm>
            <a:custGeom>
              <a:avLst/>
              <a:gdLst/>
              <a:ahLst/>
              <a:cxnLst/>
              <a:rect l="l" t="t" r="r" b="b"/>
              <a:pathLst>
                <a:path w="1334" h="1037" extrusionOk="0">
                  <a:moveTo>
                    <a:pt x="667" y="1"/>
                  </a:moveTo>
                  <a:cubicBezTo>
                    <a:pt x="0" y="1"/>
                    <a:pt x="0" y="1037"/>
                    <a:pt x="667" y="1037"/>
                  </a:cubicBezTo>
                  <a:cubicBezTo>
                    <a:pt x="1333" y="1037"/>
                    <a:pt x="1333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6584963" y="4985875"/>
              <a:ext cx="33425" cy="25875"/>
            </a:xfrm>
            <a:custGeom>
              <a:avLst/>
              <a:gdLst/>
              <a:ahLst/>
              <a:cxnLst/>
              <a:rect l="l" t="t" r="r" b="b"/>
              <a:pathLst>
                <a:path w="1337" h="1035" extrusionOk="0">
                  <a:moveTo>
                    <a:pt x="670" y="0"/>
                  </a:moveTo>
                  <a:cubicBezTo>
                    <a:pt x="2" y="0"/>
                    <a:pt x="1" y="1035"/>
                    <a:pt x="670" y="1035"/>
                  </a:cubicBezTo>
                  <a:cubicBezTo>
                    <a:pt x="1337" y="1035"/>
                    <a:pt x="1337" y="0"/>
                    <a:pt x="6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6573388" y="4864300"/>
              <a:ext cx="33425" cy="25925"/>
            </a:xfrm>
            <a:custGeom>
              <a:avLst/>
              <a:gdLst/>
              <a:ahLst/>
              <a:cxnLst/>
              <a:rect l="l" t="t" r="r" b="b"/>
              <a:pathLst>
                <a:path w="1337" h="1037" extrusionOk="0">
                  <a:moveTo>
                    <a:pt x="670" y="1"/>
                  </a:moveTo>
                  <a:cubicBezTo>
                    <a:pt x="3" y="1"/>
                    <a:pt x="0" y="1037"/>
                    <a:pt x="670" y="1037"/>
                  </a:cubicBezTo>
                  <a:cubicBezTo>
                    <a:pt x="1336" y="1037"/>
                    <a:pt x="1336" y="1"/>
                    <a:pt x="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6775988" y="5037950"/>
              <a:ext cx="39150" cy="25900"/>
            </a:xfrm>
            <a:custGeom>
              <a:avLst/>
              <a:gdLst/>
              <a:ahLst/>
              <a:cxnLst/>
              <a:rect l="l" t="t" r="r" b="b"/>
              <a:pathLst>
                <a:path w="1566" h="1036" extrusionOk="0">
                  <a:moveTo>
                    <a:pt x="668" y="0"/>
                  </a:moveTo>
                  <a:cubicBezTo>
                    <a:pt x="0" y="0"/>
                    <a:pt x="0" y="1036"/>
                    <a:pt x="668" y="1036"/>
                  </a:cubicBezTo>
                  <a:lnTo>
                    <a:pt x="898" y="1036"/>
                  </a:lnTo>
                  <a:cubicBezTo>
                    <a:pt x="1565" y="1036"/>
                    <a:pt x="1565" y="0"/>
                    <a:pt x="8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6804913" y="4013575"/>
              <a:ext cx="33400" cy="25925"/>
            </a:xfrm>
            <a:custGeom>
              <a:avLst/>
              <a:gdLst/>
              <a:ahLst/>
              <a:cxnLst/>
              <a:rect l="l" t="t" r="r" b="b"/>
              <a:pathLst>
                <a:path w="1336" h="1037" extrusionOk="0">
                  <a:moveTo>
                    <a:pt x="666" y="1"/>
                  </a:moveTo>
                  <a:cubicBezTo>
                    <a:pt x="0" y="1"/>
                    <a:pt x="1" y="1036"/>
                    <a:pt x="667" y="1036"/>
                  </a:cubicBezTo>
                  <a:cubicBezTo>
                    <a:pt x="1335" y="1036"/>
                    <a:pt x="1335" y="1"/>
                    <a:pt x="667" y="1"/>
                  </a:cubicBezTo>
                  <a:cubicBezTo>
                    <a:pt x="667" y="1"/>
                    <a:pt x="666" y="1"/>
                    <a:pt x="6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6961838" y="4776125"/>
              <a:ext cx="66800" cy="51800"/>
            </a:xfrm>
            <a:custGeom>
              <a:avLst/>
              <a:gdLst/>
              <a:ahLst/>
              <a:cxnLst/>
              <a:rect l="l" t="t" r="r" b="b"/>
              <a:pathLst>
                <a:path w="2672" h="2072" extrusionOk="0">
                  <a:moveTo>
                    <a:pt x="1335" y="0"/>
                  </a:moveTo>
                  <a:cubicBezTo>
                    <a:pt x="3" y="0"/>
                    <a:pt x="1" y="2072"/>
                    <a:pt x="1335" y="2072"/>
                  </a:cubicBezTo>
                  <a:cubicBezTo>
                    <a:pt x="2668" y="2072"/>
                    <a:pt x="2671" y="0"/>
                    <a:pt x="1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7013238" y="4690675"/>
              <a:ext cx="33425" cy="25875"/>
            </a:xfrm>
            <a:custGeom>
              <a:avLst/>
              <a:gdLst/>
              <a:ahLst/>
              <a:cxnLst/>
              <a:rect l="l" t="t" r="r" b="b"/>
              <a:pathLst>
                <a:path w="1337" h="1035" extrusionOk="0">
                  <a:moveTo>
                    <a:pt x="670" y="1"/>
                  </a:moveTo>
                  <a:cubicBezTo>
                    <a:pt x="2" y="1"/>
                    <a:pt x="0" y="1035"/>
                    <a:pt x="670" y="1035"/>
                  </a:cubicBezTo>
                  <a:cubicBezTo>
                    <a:pt x="1336" y="1035"/>
                    <a:pt x="1336" y="1"/>
                    <a:pt x="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" name="Google Shape;380;p8"/>
          <p:cNvGrpSpPr/>
          <p:nvPr/>
        </p:nvGrpSpPr>
        <p:grpSpPr>
          <a:xfrm>
            <a:off x="821200" y="2952525"/>
            <a:ext cx="1283225" cy="1233550"/>
            <a:chOff x="1415300" y="3922225"/>
            <a:chExt cx="1283225" cy="1233550"/>
          </a:xfrm>
        </p:grpSpPr>
        <p:sp>
          <p:nvSpPr>
            <p:cNvPr id="381" name="Google Shape;381;p8"/>
            <p:cNvSpPr/>
            <p:nvPr/>
          </p:nvSpPr>
          <p:spPr>
            <a:xfrm>
              <a:off x="1507100" y="4306500"/>
              <a:ext cx="691275" cy="691275"/>
            </a:xfrm>
            <a:custGeom>
              <a:avLst/>
              <a:gdLst/>
              <a:ahLst/>
              <a:cxnLst/>
              <a:rect l="l" t="t" r="r" b="b"/>
              <a:pathLst>
                <a:path w="27651" h="27651" extrusionOk="0">
                  <a:moveTo>
                    <a:pt x="13824" y="10480"/>
                  </a:moveTo>
                  <a:cubicBezTo>
                    <a:pt x="15275" y="10480"/>
                    <a:pt x="16612" y="11432"/>
                    <a:pt x="17036" y="12896"/>
                  </a:cubicBezTo>
                  <a:cubicBezTo>
                    <a:pt x="17549" y="14670"/>
                    <a:pt x="16528" y="16525"/>
                    <a:pt x="14752" y="17039"/>
                  </a:cubicBezTo>
                  <a:cubicBezTo>
                    <a:pt x="14442" y="17129"/>
                    <a:pt x="14130" y="17172"/>
                    <a:pt x="13822" y="17172"/>
                  </a:cubicBezTo>
                  <a:cubicBezTo>
                    <a:pt x="12373" y="17172"/>
                    <a:pt x="11036" y="16219"/>
                    <a:pt x="10611" y="14755"/>
                  </a:cubicBezTo>
                  <a:cubicBezTo>
                    <a:pt x="10098" y="12981"/>
                    <a:pt x="11119" y="11126"/>
                    <a:pt x="12893" y="10612"/>
                  </a:cubicBezTo>
                  <a:cubicBezTo>
                    <a:pt x="13203" y="10522"/>
                    <a:pt x="13516" y="10480"/>
                    <a:pt x="13824" y="10480"/>
                  </a:cubicBezTo>
                  <a:close/>
                  <a:moveTo>
                    <a:pt x="11921" y="0"/>
                  </a:moveTo>
                  <a:lnTo>
                    <a:pt x="8052" y="1119"/>
                  </a:lnTo>
                  <a:lnTo>
                    <a:pt x="9063" y="4613"/>
                  </a:lnTo>
                  <a:cubicBezTo>
                    <a:pt x="7824" y="5252"/>
                    <a:pt x="6752" y="6120"/>
                    <a:pt x="5885" y="7150"/>
                  </a:cubicBezTo>
                  <a:lnTo>
                    <a:pt x="2702" y="5396"/>
                  </a:lnTo>
                  <a:lnTo>
                    <a:pt x="759" y="8924"/>
                  </a:lnTo>
                  <a:lnTo>
                    <a:pt x="3943" y="10678"/>
                  </a:lnTo>
                  <a:cubicBezTo>
                    <a:pt x="3532" y="11961"/>
                    <a:pt x="3371" y="13331"/>
                    <a:pt x="3493" y="14720"/>
                  </a:cubicBezTo>
                  <a:lnTo>
                    <a:pt x="0" y="15731"/>
                  </a:lnTo>
                  <a:lnTo>
                    <a:pt x="1120" y="19598"/>
                  </a:lnTo>
                  <a:lnTo>
                    <a:pt x="4613" y="18588"/>
                  </a:lnTo>
                  <a:cubicBezTo>
                    <a:pt x="5252" y="19828"/>
                    <a:pt x="6120" y="20900"/>
                    <a:pt x="7151" y="21766"/>
                  </a:cubicBezTo>
                  <a:lnTo>
                    <a:pt x="5396" y="24948"/>
                  </a:lnTo>
                  <a:lnTo>
                    <a:pt x="8924" y="26892"/>
                  </a:lnTo>
                  <a:lnTo>
                    <a:pt x="10678" y="23709"/>
                  </a:lnTo>
                  <a:cubicBezTo>
                    <a:pt x="11680" y="24030"/>
                    <a:pt x="12736" y="24198"/>
                    <a:pt x="13812" y="24198"/>
                  </a:cubicBezTo>
                  <a:cubicBezTo>
                    <a:pt x="14113" y="24198"/>
                    <a:pt x="14416" y="24185"/>
                    <a:pt x="14720" y="24158"/>
                  </a:cubicBezTo>
                  <a:lnTo>
                    <a:pt x="15731" y="27650"/>
                  </a:lnTo>
                  <a:lnTo>
                    <a:pt x="19598" y="26532"/>
                  </a:lnTo>
                  <a:lnTo>
                    <a:pt x="18588" y="23039"/>
                  </a:lnTo>
                  <a:cubicBezTo>
                    <a:pt x="19828" y="22400"/>
                    <a:pt x="20900" y="21531"/>
                    <a:pt x="21765" y="20499"/>
                  </a:cubicBezTo>
                  <a:lnTo>
                    <a:pt x="24948" y="22254"/>
                  </a:lnTo>
                  <a:lnTo>
                    <a:pt x="26892" y="18726"/>
                  </a:lnTo>
                  <a:lnTo>
                    <a:pt x="23709" y="16971"/>
                  </a:lnTo>
                  <a:cubicBezTo>
                    <a:pt x="24117" y="15692"/>
                    <a:pt x="24279" y="14321"/>
                    <a:pt x="24158" y="12931"/>
                  </a:cubicBezTo>
                  <a:lnTo>
                    <a:pt x="27650" y="11920"/>
                  </a:lnTo>
                  <a:lnTo>
                    <a:pt x="26531" y="8053"/>
                  </a:lnTo>
                  <a:lnTo>
                    <a:pt x="23039" y="9063"/>
                  </a:lnTo>
                  <a:cubicBezTo>
                    <a:pt x="22400" y="7824"/>
                    <a:pt x="21531" y="6751"/>
                    <a:pt x="20500" y="5885"/>
                  </a:cubicBezTo>
                  <a:lnTo>
                    <a:pt x="22255" y="2703"/>
                  </a:lnTo>
                  <a:lnTo>
                    <a:pt x="18728" y="759"/>
                  </a:lnTo>
                  <a:lnTo>
                    <a:pt x="16973" y="3942"/>
                  </a:lnTo>
                  <a:cubicBezTo>
                    <a:pt x="15971" y="3622"/>
                    <a:pt x="14915" y="3453"/>
                    <a:pt x="13838" y="3453"/>
                  </a:cubicBezTo>
                  <a:cubicBezTo>
                    <a:pt x="13537" y="3453"/>
                    <a:pt x="13234" y="3466"/>
                    <a:pt x="12931" y="3493"/>
                  </a:cubicBezTo>
                  <a:lnTo>
                    <a:pt x="119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2070675" y="4007975"/>
              <a:ext cx="575750" cy="575750"/>
            </a:xfrm>
            <a:custGeom>
              <a:avLst/>
              <a:gdLst/>
              <a:ahLst/>
              <a:cxnLst/>
              <a:rect l="l" t="t" r="r" b="b"/>
              <a:pathLst>
                <a:path w="23030" h="23030" extrusionOk="0">
                  <a:moveTo>
                    <a:pt x="11512" y="8750"/>
                  </a:moveTo>
                  <a:cubicBezTo>
                    <a:pt x="12420" y="8750"/>
                    <a:pt x="13309" y="9196"/>
                    <a:pt x="13838" y="10015"/>
                  </a:cubicBezTo>
                  <a:cubicBezTo>
                    <a:pt x="14667" y="11299"/>
                    <a:pt x="14299" y="13011"/>
                    <a:pt x="13014" y="13840"/>
                  </a:cubicBezTo>
                  <a:cubicBezTo>
                    <a:pt x="12551" y="14139"/>
                    <a:pt x="12032" y="14282"/>
                    <a:pt x="11518" y="14282"/>
                  </a:cubicBezTo>
                  <a:cubicBezTo>
                    <a:pt x="10611" y="14282"/>
                    <a:pt x="9721" y="13835"/>
                    <a:pt x="9191" y="13016"/>
                  </a:cubicBezTo>
                  <a:cubicBezTo>
                    <a:pt x="8362" y="11734"/>
                    <a:pt x="8730" y="10021"/>
                    <a:pt x="10013" y="9193"/>
                  </a:cubicBezTo>
                  <a:cubicBezTo>
                    <a:pt x="10478" y="8893"/>
                    <a:pt x="10998" y="8750"/>
                    <a:pt x="11512" y="8750"/>
                  </a:cubicBezTo>
                  <a:close/>
                  <a:moveTo>
                    <a:pt x="12290" y="0"/>
                  </a:moveTo>
                  <a:lnTo>
                    <a:pt x="11657" y="2939"/>
                  </a:lnTo>
                  <a:cubicBezTo>
                    <a:pt x="11610" y="2938"/>
                    <a:pt x="11563" y="2938"/>
                    <a:pt x="11517" y="2938"/>
                  </a:cubicBezTo>
                  <a:cubicBezTo>
                    <a:pt x="10450" y="2938"/>
                    <a:pt x="9374" y="3137"/>
                    <a:pt x="8349" y="3545"/>
                  </a:cubicBezTo>
                  <a:lnTo>
                    <a:pt x="6718" y="1020"/>
                  </a:lnTo>
                  <a:lnTo>
                    <a:pt x="3921" y="2827"/>
                  </a:lnTo>
                  <a:lnTo>
                    <a:pt x="5552" y="5352"/>
                  </a:lnTo>
                  <a:cubicBezTo>
                    <a:pt x="4722" y="6154"/>
                    <a:pt x="4079" y="7095"/>
                    <a:pt x="3639" y="8118"/>
                  </a:cubicBezTo>
                  <a:lnTo>
                    <a:pt x="701" y="7485"/>
                  </a:lnTo>
                  <a:lnTo>
                    <a:pt x="1" y="10740"/>
                  </a:lnTo>
                  <a:lnTo>
                    <a:pt x="2940" y="11373"/>
                  </a:lnTo>
                  <a:cubicBezTo>
                    <a:pt x="2921" y="12486"/>
                    <a:pt x="3119" y="13610"/>
                    <a:pt x="3546" y="14680"/>
                  </a:cubicBezTo>
                  <a:lnTo>
                    <a:pt x="1021" y="16312"/>
                  </a:lnTo>
                  <a:lnTo>
                    <a:pt x="2828" y="19108"/>
                  </a:lnTo>
                  <a:lnTo>
                    <a:pt x="5353" y="17478"/>
                  </a:lnTo>
                  <a:cubicBezTo>
                    <a:pt x="6154" y="18308"/>
                    <a:pt x="7096" y="18951"/>
                    <a:pt x="8119" y="19390"/>
                  </a:cubicBezTo>
                  <a:lnTo>
                    <a:pt x="7486" y="22329"/>
                  </a:lnTo>
                  <a:lnTo>
                    <a:pt x="10741" y="23029"/>
                  </a:lnTo>
                  <a:lnTo>
                    <a:pt x="11374" y="20090"/>
                  </a:lnTo>
                  <a:cubicBezTo>
                    <a:pt x="11423" y="20090"/>
                    <a:pt x="11473" y="20091"/>
                    <a:pt x="11522" y="20091"/>
                  </a:cubicBezTo>
                  <a:cubicBezTo>
                    <a:pt x="12586" y="20091"/>
                    <a:pt x="13658" y="19892"/>
                    <a:pt x="14682" y="19484"/>
                  </a:cubicBezTo>
                  <a:lnTo>
                    <a:pt x="16312" y="22009"/>
                  </a:lnTo>
                  <a:lnTo>
                    <a:pt x="19110" y="20202"/>
                  </a:lnTo>
                  <a:lnTo>
                    <a:pt x="17479" y="17677"/>
                  </a:lnTo>
                  <a:cubicBezTo>
                    <a:pt x="18309" y="16876"/>
                    <a:pt x="18952" y="15934"/>
                    <a:pt x="19392" y="14912"/>
                  </a:cubicBezTo>
                  <a:lnTo>
                    <a:pt x="22330" y="15545"/>
                  </a:lnTo>
                  <a:lnTo>
                    <a:pt x="23029" y="12288"/>
                  </a:lnTo>
                  <a:lnTo>
                    <a:pt x="20091" y="11656"/>
                  </a:lnTo>
                  <a:cubicBezTo>
                    <a:pt x="20109" y="10544"/>
                    <a:pt x="19912" y="9419"/>
                    <a:pt x="19485" y="8348"/>
                  </a:cubicBezTo>
                  <a:lnTo>
                    <a:pt x="22010" y="6717"/>
                  </a:lnTo>
                  <a:lnTo>
                    <a:pt x="20203" y="3920"/>
                  </a:lnTo>
                  <a:lnTo>
                    <a:pt x="17678" y="5552"/>
                  </a:lnTo>
                  <a:cubicBezTo>
                    <a:pt x="16876" y="4722"/>
                    <a:pt x="15935" y="4079"/>
                    <a:pt x="14912" y="3639"/>
                  </a:cubicBezTo>
                  <a:lnTo>
                    <a:pt x="15545" y="701"/>
                  </a:lnTo>
                  <a:lnTo>
                    <a:pt x="1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2199950" y="4582550"/>
              <a:ext cx="447875" cy="447850"/>
            </a:xfrm>
            <a:custGeom>
              <a:avLst/>
              <a:gdLst/>
              <a:ahLst/>
              <a:cxnLst/>
              <a:rect l="l" t="t" r="r" b="b"/>
              <a:pathLst>
                <a:path w="17915" h="17914" extrusionOk="0">
                  <a:moveTo>
                    <a:pt x="8957" y="6809"/>
                  </a:moveTo>
                  <a:cubicBezTo>
                    <a:pt x="10033" y="6809"/>
                    <a:pt x="10962" y="7615"/>
                    <a:pt x="11088" y="8711"/>
                  </a:cubicBezTo>
                  <a:cubicBezTo>
                    <a:pt x="11224" y="9889"/>
                    <a:pt x="10379" y="10955"/>
                    <a:pt x="9201" y="11090"/>
                  </a:cubicBezTo>
                  <a:cubicBezTo>
                    <a:pt x="9117" y="11099"/>
                    <a:pt x="9034" y="11104"/>
                    <a:pt x="8952" y="11104"/>
                  </a:cubicBezTo>
                  <a:cubicBezTo>
                    <a:pt x="7877" y="11104"/>
                    <a:pt x="6948" y="10297"/>
                    <a:pt x="6823" y="9203"/>
                  </a:cubicBezTo>
                  <a:cubicBezTo>
                    <a:pt x="6687" y="8024"/>
                    <a:pt x="7531" y="6959"/>
                    <a:pt x="8710" y="6824"/>
                  </a:cubicBezTo>
                  <a:cubicBezTo>
                    <a:pt x="8793" y="6814"/>
                    <a:pt x="8876" y="6809"/>
                    <a:pt x="8957" y="6809"/>
                  </a:cubicBezTo>
                  <a:close/>
                  <a:moveTo>
                    <a:pt x="9227" y="0"/>
                  </a:moveTo>
                  <a:lnTo>
                    <a:pt x="6659" y="297"/>
                  </a:lnTo>
                  <a:lnTo>
                    <a:pt x="6926" y="2616"/>
                  </a:lnTo>
                  <a:cubicBezTo>
                    <a:pt x="6073" y="2889"/>
                    <a:pt x="5301" y="3324"/>
                    <a:pt x="4643" y="3885"/>
                  </a:cubicBezTo>
                  <a:lnTo>
                    <a:pt x="2815" y="2434"/>
                  </a:lnTo>
                  <a:lnTo>
                    <a:pt x="1208" y="4459"/>
                  </a:lnTo>
                  <a:lnTo>
                    <a:pt x="3036" y="5910"/>
                  </a:lnTo>
                  <a:cubicBezTo>
                    <a:pt x="2639" y="6678"/>
                    <a:pt x="2391" y="7529"/>
                    <a:pt x="2321" y="8421"/>
                  </a:cubicBezTo>
                  <a:lnTo>
                    <a:pt x="1" y="8688"/>
                  </a:lnTo>
                  <a:lnTo>
                    <a:pt x="296" y="11257"/>
                  </a:lnTo>
                  <a:lnTo>
                    <a:pt x="2617" y="10989"/>
                  </a:lnTo>
                  <a:cubicBezTo>
                    <a:pt x="2889" y="11841"/>
                    <a:pt x="3324" y="12613"/>
                    <a:pt x="3885" y="13272"/>
                  </a:cubicBezTo>
                  <a:lnTo>
                    <a:pt x="2434" y="15100"/>
                  </a:lnTo>
                  <a:lnTo>
                    <a:pt x="4460" y="16707"/>
                  </a:lnTo>
                  <a:lnTo>
                    <a:pt x="5909" y="14879"/>
                  </a:lnTo>
                  <a:cubicBezTo>
                    <a:pt x="6678" y="15275"/>
                    <a:pt x="7528" y="15523"/>
                    <a:pt x="8421" y="15594"/>
                  </a:cubicBezTo>
                  <a:lnTo>
                    <a:pt x="8688" y="17914"/>
                  </a:lnTo>
                  <a:lnTo>
                    <a:pt x="11256" y="17618"/>
                  </a:lnTo>
                  <a:lnTo>
                    <a:pt x="10989" y="15298"/>
                  </a:lnTo>
                  <a:cubicBezTo>
                    <a:pt x="11842" y="15026"/>
                    <a:pt x="12613" y="14590"/>
                    <a:pt x="13272" y="14030"/>
                  </a:cubicBezTo>
                  <a:lnTo>
                    <a:pt x="15099" y="15480"/>
                  </a:lnTo>
                  <a:lnTo>
                    <a:pt x="16706" y="13455"/>
                  </a:lnTo>
                  <a:lnTo>
                    <a:pt x="14878" y="12005"/>
                  </a:lnTo>
                  <a:cubicBezTo>
                    <a:pt x="15273" y="11235"/>
                    <a:pt x="15523" y="10386"/>
                    <a:pt x="15594" y="9493"/>
                  </a:cubicBezTo>
                  <a:lnTo>
                    <a:pt x="17914" y="9226"/>
                  </a:lnTo>
                  <a:lnTo>
                    <a:pt x="17617" y="6657"/>
                  </a:lnTo>
                  <a:lnTo>
                    <a:pt x="15298" y="6925"/>
                  </a:lnTo>
                  <a:cubicBezTo>
                    <a:pt x="15026" y="6073"/>
                    <a:pt x="14589" y="5301"/>
                    <a:pt x="14030" y="4643"/>
                  </a:cubicBezTo>
                  <a:lnTo>
                    <a:pt x="15480" y="2815"/>
                  </a:lnTo>
                  <a:lnTo>
                    <a:pt x="13455" y="1209"/>
                  </a:lnTo>
                  <a:lnTo>
                    <a:pt x="12004" y="3037"/>
                  </a:lnTo>
                  <a:cubicBezTo>
                    <a:pt x="11237" y="2640"/>
                    <a:pt x="10386" y="2391"/>
                    <a:pt x="9493" y="2320"/>
                  </a:cubicBezTo>
                  <a:lnTo>
                    <a:pt x="92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1507100" y="4313125"/>
              <a:ext cx="672325" cy="684625"/>
            </a:xfrm>
            <a:custGeom>
              <a:avLst/>
              <a:gdLst/>
              <a:ahLst/>
              <a:cxnLst/>
              <a:rect l="l" t="t" r="r" b="b"/>
              <a:pathLst>
                <a:path w="26893" h="27385" extrusionOk="0">
                  <a:moveTo>
                    <a:pt x="11000" y="1"/>
                  </a:moveTo>
                  <a:lnTo>
                    <a:pt x="8052" y="853"/>
                  </a:lnTo>
                  <a:lnTo>
                    <a:pt x="9063" y="4346"/>
                  </a:lnTo>
                  <a:cubicBezTo>
                    <a:pt x="7824" y="4985"/>
                    <a:pt x="6752" y="5854"/>
                    <a:pt x="5885" y="6884"/>
                  </a:cubicBezTo>
                  <a:lnTo>
                    <a:pt x="2702" y="5130"/>
                  </a:lnTo>
                  <a:lnTo>
                    <a:pt x="759" y="8658"/>
                  </a:lnTo>
                  <a:lnTo>
                    <a:pt x="3943" y="10412"/>
                  </a:lnTo>
                  <a:cubicBezTo>
                    <a:pt x="3532" y="11694"/>
                    <a:pt x="3371" y="13065"/>
                    <a:pt x="3493" y="14454"/>
                  </a:cubicBezTo>
                  <a:lnTo>
                    <a:pt x="0" y="15465"/>
                  </a:lnTo>
                  <a:lnTo>
                    <a:pt x="1120" y="19332"/>
                  </a:lnTo>
                  <a:lnTo>
                    <a:pt x="4613" y="18322"/>
                  </a:lnTo>
                  <a:cubicBezTo>
                    <a:pt x="5252" y="19562"/>
                    <a:pt x="6120" y="20634"/>
                    <a:pt x="7151" y="21499"/>
                  </a:cubicBezTo>
                  <a:lnTo>
                    <a:pt x="5396" y="24682"/>
                  </a:lnTo>
                  <a:lnTo>
                    <a:pt x="8924" y="26626"/>
                  </a:lnTo>
                  <a:lnTo>
                    <a:pt x="10678" y="23443"/>
                  </a:lnTo>
                  <a:cubicBezTo>
                    <a:pt x="11681" y="23763"/>
                    <a:pt x="12739" y="23931"/>
                    <a:pt x="13817" y="23931"/>
                  </a:cubicBezTo>
                  <a:cubicBezTo>
                    <a:pt x="14116" y="23931"/>
                    <a:pt x="14418" y="23918"/>
                    <a:pt x="14720" y="23892"/>
                  </a:cubicBezTo>
                  <a:lnTo>
                    <a:pt x="15731" y="27384"/>
                  </a:lnTo>
                  <a:lnTo>
                    <a:pt x="19598" y="26265"/>
                  </a:lnTo>
                  <a:lnTo>
                    <a:pt x="18588" y="22773"/>
                  </a:lnTo>
                  <a:cubicBezTo>
                    <a:pt x="19828" y="22134"/>
                    <a:pt x="20900" y="21265"/>
                    <a:pt x="21765" y="20234"/>
                  </a:cubicBezTo>
                  <a:lnTo>
                    <a:pt x="24948" y="21989"/>
                  </a:lnTo>
                  <a:lnTo>
                    <a:pt x="26892" y="18461"/>
                  </a:lnTo>
                  <a:lnTo>
                    <a:pt x="25866" y="17896"/>
                  </a:lnTo>
                  <a:cubicBezTo>
                    <a:pt x="24975" y="18290"/>
                    <a:pt x="23972" y="18462"/>
                    <a:pt x="22932" y="18462"/>
                  </a:cubicBezTo>
                  <a:cubicBezTo>
                    <a:pt x="20463" y="18462"/>
                    <a:pt x="17780" y="17493"/>
                    <a:pt x="15862" y="16211"/>
                  </a:cubicBezTo>
                  <a:cubicBezTo>
                    <a:pt x="15540" y="16459"/>
                    <a:pt x="15169" y="16655"/>
                    <a:pt x="14755" y="16774"/>
                  </a:cubicBezTo>
                  <a:cubicBezTo>
                    <a:pt x="14445" y="16864"/>
                    <a:pt x="14132" y="16907"/>
                    <a:pt x="13824" y="16907"/>
                  </a:cubicBezTo>
                  <a:cubicBezTo>
                    <a:pt x="12373" y="16907"/>
                    <a:pt x="11036" y="15955"/>
                    <a:pt x="10613" y="14490"/>
                  </a:cubicBezTo>
                  <a:cubicBezTo>
                    <a:pt x="10232" y="13176"/>
                    <a:pt x="10695" y="11817"/>
                    <a:pt x="11684" y="10994"/>
                  </a:cubicBezTo>
                  <a:cubicBezTo>
                    <a:pt x="10320" y="7627"/>
                    <a:pt x="10418" y="3703"/>
                    <a:pt x="11000" y="1"/>
                  </a:cubicBezTo>
                  <a:close/>
                </a:path>
              </a:pathLst>
            </a:custGeom>
            <a:solidFill>
              <a:srgbClr val="FFFFFF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2070650" y="4042050"/>
              <a:ext cx="477750" cy="541700"/>
            </a:xfrm>
            <a:custGeom>
              <a:avLst/>
              <a:gdLst/>
              <a:ahLst/>
              <a:cxnLst/>
              <a:rect l="l" t="t" r="r" b="b"/>
              <a:pathLst>
                <a:path w="19110" h="21668" extrusionOk="0">
                  <a:moveTo>
                    <a:pt x="6187" y="0"/>
                  </a:moveTo>
                  <a:lnTo>
                    <a:pt x="3921" y="1465"/>
                  </a:lnTo>
                  <a:lnTo>
                    <a:pt x="5552" y="3990"/>
                  </a:lnTo>
                  <a:cubicBezTo>
                    <a:pt x="4722" y="4792"/>
                    <a:pt x="4079" y="5734"/>
                    <a:pt x="3639" y="6756"/>
                  </a:cubicBezTo>
                  <a:lnTo>
                    <a:pt x="701" y="6123"/>
                  </a:lnTo>
                  <a:lnTo>
                    <a:pt x="0" y="9379"/>
                  </a:lnTo>
                  <a:lnTo>
                    <a:pt x="2940" y="10012"/>
                  </a:lnTo>
                  <a:cubicBezTo>
                    <a:pt x="2921" y="11124"/>
                    <a:pt x="3119" y="12249"/>
                    <a:pt x="3546" y="13320"/>
                  </a:cubicBezTo>
                  <a:lnTo>
                    <a:pt x="1021" y="14950"/>
                  </a:lnTo>
                  <a:lnTo>
                    <a:pt x="2828" y="17748"/>
                  </a:lnTo>
                  <a:lnTo>
                    <a:pt x="5353" y="16116"/>
                  </a:lnTo>
                  <a:cubicBezTo>
                    <a:pt x="6154" y="16946"/>
                    <a:pt x="7096" y="17589"/>
                    <a:pt x="8119" y="18029"/>
                  </a:cubicBezTo>
                  <a:lnTo>
                    <a:pt x="7486" y="20967"/>
                  </a:lnTo>
                  <a:lnTo>
                    <a:pt x="10741" y="21667"/>
                  </a:lnTo>
                  <a:lnTo>
                    <a:pt x="11374" y="18729"/>
                  </a:lnTo>
                  <a:cubicBezTo>
                    <a:pt x="11421" y="18729"/>
                    <a:pt x="11467" y="18730"/>
                    <a:pt x="11514" y="18730"/>
                  </a:cubicBezTo>
                  <a:cubicBezTo>
                    <a:pt x="12580" y="18730"/>
                    <a:pt x="13655" y="18531"/>
                    <a:pt x="14682" y="18123"/>
                  </a:cubicBezTo>
                  <a:lnTo>
                    <a:pt x="16312" y="20648"/>
                  </a:lnTo>
                  <a:lnTo>
                    <a:pt x="19110" y="18841"/>
                  </a:lnTo>
                  <a:lnTo>
                    <a:pt x="17479" y="16316"/>
                  </a:lnTo>
                  <a:cubicBezTo>
                    <a:pt x="17946" y="15866"/>
                    <a:pt x="18345" y="15367"/>
                    <a:pt x="18691" y="14838"/>
                  </a:cubicBezTo>
                  <a:lnTo>
                    <a:pt x="18691" y="14838"/>
                  </a:lnTo>
                  <a:cubicBezTo>
                    <a:pt x="18461" y="14851"/>
                    <a:pt x="18229" y="14858"/>
                    <a:pt x="17995" y="14858"/>
                  </a:cubicBezTo>
                  <a:cubicBezTo>
                    <a:pt x="16290" y="14858"/>
                    <a:pt x="14496" y="14490"/>
                    <a:pt x="12643" y="13679"/>
                  </a:cubicBezTo>
                  <a:cubicBezTo>
                    <a:pt x="12096" y="13439"/>
                    <a:pt x="11594" y="13169"/>
                    <a:pt x="11123" y="12880"/>
                  </a:cubicBezTo>
                  <a:cubicBezTo>
                    <a:pt x="10360" y="12770"/>
                    <a:pt x="9643" y="12355"/>
                    <a:pt x="9192" y="11655"/>
                  </a:cubicBezTo>
                  <a:cubicBezTo>
                    <a:pt x="9069" y="11465"/>
                    <a:pt x="8980" y="11262"/>
                    <a:pt x="8909" y="11056"/>
                  </a:cubicBezTo>
                  <a:cubicBezTo>
                    <a:pt x="6264" y="8161"/>
                    <a:pt x="5670" y="4072"/>
                    <a:pt x="6187" y="0"/>
                  </a:cubicBezTo>
                  <a:close/>
                </a:path>
              </a:pathLst>
            </a:custGeom>
            <a:solidFill>
              <a:srgbClr val="FFFFFF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2199900" y="4643375"/>
              <a:ext cx="409100" cy="387000"/>
            </a:xfrm>
            <a:custGeom>
              <a:avLst/>
              <a:gdLst/>
              <a:ahLst/>
              <a:cxnLst/>
              <a:rect l="l" t="t" r="r" b="b"/>
              <a:pathLst>
                <a:path w="16364" h="15480" extrusionOk="0">
                  <a:moveTo>
                    <a:pt x="2815" y="0"/>
                  </a:moveTo>
                  <a:lnTo>
                    <a:pt x="1208" y="2025"/>
                  </a:lnTo>
                  <a:lnTo>
                    <a:pt x="3036" y="3475"/>
                  </a:lnTo>
                  <a:cubicBezTo>
                    <a:pt x="2639" y="4244"/>
                    <a:pt x="2391" y="5094"/>
                    <a:pt x="2320" y="5987"/>
                  </a:cubicBezTo>
                  <a:lnTo>
                    <a:pt x="0" y="6254"/>
                  </a:lnTo>
                  <a:lnTo>
                    <a:pt x="296" y="8822"/>
                  </a:lnTo>
                  <a:lnTo>
                    <a:pt x="2616" y="8555"/>
                  </a:lnTo>
                  <a:cubicBezTo>
                    <a:pt x="2888" y="9407"/>
                    <a:pt x="3324" y="10179"/>
                    <a:pt x="3884" y="10837"/>
                  </a:cubicBezTo>
                  <a:lnTo>
                    <a:pt x="2434" y="12665"/>
                  </a:lnTo>
                  <a:lnTo>
                    <a:pt x="4458" y="14272"/>
                  </a:lnTo>
                  <a:lnTo>
                    <a:pt x="5909" y="12444"/>
                  </a:lnTo>
                  <a:cubicBezTo>
                    <a:pt x="6677" y="12840"/>
                    <a:pt x="7528" y="13089"/>
                    <a:pt x="8420" y="13160"/>
                  </a:cubicBezTo>
                  <a:lnTo>
                    <a:pt x="8687" y="15480"/>
                  </a:lnTo>
                  <a:lnTo>
                    <a:pt x="11255" y="15183"/>
                  </a:lnTo>
                  <a:lnTo>
                    <a:pt x="10988" y="12864"/>
                  </a:lnTo>
                  <a:cubicBezTo>
                    <a:pt x="11840" y="12592"/>
                    <a:pt x="12612" y="12156"/>
                    <a:pt x="13271" y="11595"/>
                  </a:cubicBezTo>
                  <a:lnTo>
                    <a:pt x="15099" y="13046"/>
                  </a:lnTo>
                  <a:lnTo>
                    <a:pt x="16364" y="11452"/>
                  </a:lnTo>
                  <a:cubicBezTo>
                    <a:pt x="13951" y="11028"/>
                    <a:pt x="11528" y="10039"/>
                    <a:pt x="9544" y="8583"/>
                  </a:cubicBezTo>
                  <a:cubicBezTo>
                    <a:pt x="9432" y="8614"/>
                    <a:pt x="9321" y="8643"/>
                    <a:pt x="9203" y="8657"/>
                  </a:cubicBezTo>
                  <a:cubicBezTo>
                    <a:pt x="9120" y="8666"/>
                    <a:pt x="9037" y="8671"/>
                    <a:pt x="8955" y="8671"/>
                  </a:cubicBezTo>
                  <a:cubicBezTo>
                    <a:pt x="7879" y="8671"/>
                    <a:pt x="6950" y="7865"/>
                    <a:pt x="6825" y="6770"/>
                  </a:cubicBezTo>
                  <a:cubicBezTo>
                    <a:pt x="6791" y="6496"/>
                    <a:pt x="6818" y="6229"/>
                    <a:pt x="6885" y="5978"/>
                  </a:cubicBezTo>
                  <a:cubicBezTo>
                    <a:pt x="5842" y="4576"/>
                    <a:pt x="5166" y="2953"/>
                    <a:pt x="5032" y="1150"/>
                  </a:cubicBezTo>
                  <a:cubicBezTo>
                    <a:pt x="4900" y="1247"/>
                    <a:pt x="4767" y="1345"/>
                    <a:pt x="4643" y="1451"/>
                  </a:cubicBezTo>
                  <a:lnTo>
                    <a:pt x="2815" y="0"/>
                  </a:lnTo>
                  <a:close/>
                </a:path>
              </a:pathLst>
            </a:custGeom>
            <a:solidFill>
              <a:srgbClr val="FFFFFF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1918350" y="3947725"/>
              <a:ext cx="30875" cy="28700"/>
            </a:xfrm>
            <a:custGeom>
              <a:avLst/>
              <a:gdLst/>
              <a:ahLst/>
              <a:cxnLst/>
              <a:rect l="l" t="t" r="r" b="b"/>
              <a:pathLst>
                <a:path w="1235" h="1148" extrusionOk="0">
                  <a:moveTo>
                    <a:pt x="618" y="0"/>
                  </a:moveTo>
                  <a:cubicBezTo>
                    <a:pt x="341" y="0"/>
                    <a:pt x="97" y="200"/>
                    <a:pt x="51" y="482"/>
                  </a:cubicBezTo>
                  <a:cubicBezTo>
                    <a:pt x="0" y="795"/>
                    <a:pt x="212" y="1089"/>
                    <a:pt x="525" y="1140"/>
                  </a:cubicBezTo>
                  <a:cubicBezTo>
                    <a:pt x="556" y="1145"/>
                    <a:pt x="588" y="1148"/>
                    <a:pt x="619" y="1148"/>
                  </a:cubicBezTo>
                  <a:cubicBezTo>
                    <a:pt x="895" y="1148"/>
                    <a:pt x="1138" y="948"/>
                    <a:pt x="1183" y="667"/>
                  </a:cubicBezTo>
                  <a:cubicBezTo>
                    <a:pt x="1235" y="354"/>
                    <a:pt x="1022" y="59"/>
                    <a:pt x="710" y="8"/>
                  </a:cubicBezTo>
                  <a:cubicBezTo>
                    <a:pt x="679" y="3"/>
                    <a:pt x="648" y="0"/>
                    <a:pt x="6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1415300" y="4850025"/>
              <a:ext cx="50900" cy="50900"/>
            </a:xfrm>
            <a:custGeom>
              <a:avLst/>
              <a:gdLst/>
              <a:ahLst/>
              <a:cxnLst/>
              <a:rect l="l" t="t" r="r" b="b"/>
              <a:pathLst>
                <a:path w="2036" h="2036" extrusionOk="0">
                  <a:moveTo>
                    <a:pt x="1018" y="0"/>
                  </a:moveTo>
                  <a:cubicBezTo>
                    <a:pt x="456" y="0"/>
                    <a:pt x="0" y="456"/>
                    <a:pt x="0" y="1018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79" y="2035"/>
                    <a:pt x="2035" y="1580"/>
                    <a:pt x="2035" y="1018"/>
                  </a:cubicBezTo>
                  <a:cubicBezTo>
                    <a:pt x="2035" y="456"/>
                    <a:pt x="1579" y="0"/>
                    <a:pt x="10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2556750" y="3922225"/>
              <a:ext cx="50900" cy="50900"/>
            </a:xfrm>
            <a:custGeom>
              <a:avLst/>
              <a:gdLst/>
              <a:ahLst/>
              <a:cxnLst/>
              <a:rect l="l" t="t" r="r" b="b"/>
              <a:pathLst>
                <a:path w="2036" h="2036" extrusionOk="0">
                  <a:moveTo>
                    <a:pt x="1018" y="1"/>
                  </a:moveTo>
                  <a:cubicBezTo>
                    <a:pt x="456" y="1"/>
                    <a:pt x="0" y="456"/>
                    <a:pt x="0" y="1018"/>
                  </a:cubicBezTo>
                  <a:cubicBezTo>
                    <a:pt x="0" y="1580"/>
                    <a:pt x="456" y="2036"/>
                    <a:pt x="1018" y="2036"/>
                  </a:cubicBezTo>
                  <a:cubicBezTo>
                    <a:pt x="1579" y="2036"/>
                    <a:pt x="2035" y="1580"/>
                    <a:pt x="2035" y="1018"/>
                  </a:cubicBezTo>
                  <a:cubicBezTo>
                    <a:pt x="2035" y="456"/>
                    <a:pt x="1579" y="1"/>
                    <a:pt x="10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1773100" y="5104850"/>
              <a:ext cx="57725" cy="50925"/>
            </a:xfrm>
            <a:custGeom>
              <a:avLst/>
              <a:gdLst/>
              <a:ahLst/>
              <a:cxnLst/>
              <a:rect l="l" t="t" r="r" b="b"/>
              <a:pathLst>
                <a:path w="2309" h="2037" extrusionOk="0">
                  <a:moveTo>
                    <a:pt x="1155" y="1"/>
                  </a:moveTo>
                  <a:cubicBezTo>
                    <a:pt x="754" y="1"/>
                    <a:pt x="374" y="240"/>
                    <a:pt x="213" y="634"/>
                  </a:cubicBezTo>
                  <a:cubicBezTo>
                    <a:pt x="0" y="1154"/>
                    <a:pt x="250" y="1748"/>
                    <a:pt x="770" y="1960"/>
                  </a:cubicBezTo>
                  <a:cubicBezTo>
                    <a:pt x="896" y="2012"/>
                    <a:pt x="1026" y="2036"/>
                    <a:pt x="1154" y="2036"/>
                  </a:cubicBezTo>
                  <a:cubicBezTo>
                    <a:pt x="1555" y="2036"/>
                    <a:pt x="1936" y="1797"/>
                    <a:pt x="2096" y="1403"/>
                  </a:cubicBezTo>
                  <a:cubicBezTo>
                    <a:pt x="2309" y="883"/>
                    <a:pt x="2059" y="289"/>
                    <a:pt x="1539" y="77"/>
                  </a:cubicBezTo>
                  <a:cubicBezTo>
                    <a:pt x="1413" y="25"/>
                    <a:pt x="1283" y="1"/>
                    <a:pt x="1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2123025" y="4983425"/>
              <a:ext cx="28700" cy="28700"/>
            </a:xfrm>
            <a:custGeom>
              <a:avLst/>
              <a:gdLst/>
              <a:ahLst/>
              <a:cxnLst/>
              <a:rect l="l" t="t" r="r" b="b"/>
              <a:pathLst>
                <a:path w="1148" h="1148" extrusionOk="0">
                  <a:moveTo>
                    <a:pt x="574" y="1"/>
                  </a:moveTo>
                  <a:cubicBezTo>
                    <a:pt x="258" y="1"/>
                    <a:pt x="0" y="258"/>
                    <a:pt x="0" y="574"/>
                  </a:cubicBezTo>
                  <a:cubicBezTo>
                    <a:pt x="0" y="892"/>
                    <a:pt x="258" y="1148"/>
                    <a:pt x="574" y="1148"/>
                  </a:cubicBezTo>
                  <a:cubicBezTo>
                    <a:pt x="890" y="1148"/>
                    <a:pt x="1148" y="892"/>
                    <a:pt x="1148" y="574"/>
                  </a:cubicBezTo>
                  <a:cubicBezTo>
                    <a:pt x="1148" y="258"/>
                    <a:pt x="890" y="1"/>
                    <a:pt x="5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1614775" y="4268800"/>
              <a:ext cx="28675" cy="28700"/>
            </a:xfrm>
            <a:custGeom>
              <a:avLst/>
              <a:gdLst/>
              <a:ahLst/>
              <a:cxnLst/>
              <a:rect l="l" t="t" r="r" b="b"/>
              <a:pathLst>
                <a:path w="1147" h="1148" extrusionOk="0">
                  <a:moveTo>
                    <a:pt x="574" y="1"/>
                  </a:moveTo>
                  <a:cubicBezTo>
                    <a:pt x="256" y="1"/>
                    <a:pt x="0" y="258"/>
                    <a:pt x="0" y="574"/>
                  </a:cubicBezTo>
                  <a:cubicBezTo>
                    <a:pt x="0" y="892"/>
                    <a:pt x="256" y="1148"/>
                    <a:pt x="574" y="1148"/>
                  </a:cubicBezTo>
                  <a:cubicBezTo>
                    <a:pt x="890" y="1148"/>
                    <a:pt x="1146" y="892"/>
                    <a:pt x="1146" y="574"/>
                  </a:cubicBezTo>
                  <a:cubicBezTo>
                    <a:pt x="1146" y="258"/>
                    <a:pt x="890" y="1"/>
                    <a:pt x="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2669825" y="4497775"/>
              <a:ext cx="28700" cy="28700"/>
            </a:xfrm>
            <a:custGeom>
              <a:avLst/>
              <a:gdLst/>
              <a:ahLst/>
              <a:cxnLst/>
              <a:rect l="l" t="t" r="r" b="b"/>
              <a:pathLst>
                <a:path w="1148" h="1148" extrusionOk="0">
                  <a:moveTo>
                    <a:pt x="574" y="0"/>
                  </a:moveTo>
                  <a:cubicBezTo>
                    <a:pt x="258" y="0"/>
                    <a:pt x="1" y="256"/>
                    <a:pt x="1" y="574"/>
                  </a:cubicBezTo>
                  <a:cubicBezTo>
                    <a:pt x="1" y="890"/>
                    <a:pt x="258" y="1147"/>
                    <a:pt x="574" y="1147"/>
                  </a:cubicBezTo>
                  <a:cubicBezTo>
                    <a:pt x="890" y="1147"/>
                    <a:pt x="1148" y="890"/>
                    <a:pt x="1148" y="574"/>
                  </a:cubicBezTo>
                  <a:cubicBezTo>
                    <a:pt x="1148" y="256"/>
                    <a:pt x="890" y="0"/>
                    <a:pt x="5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2387725" y="4108525"/>
              <a:ext cx="105700" cy="70675"/>
            </a:xfrm>
            <a:custGeom>
              <a:avLst/>
              <a:gdLst/>
              <a:ahLst/>
              <a:cxnLst/>
              <a:rect l="l" t="t" r="r" b="b"/>
              <a:pathLst>
                <a:path w="4228" h="2827" extrusionOk="0">
                  <a:moveTo>
                    <a:pt x="763" y="1"/>
                  </a:moveTo>
                  <a:cubicBezTo>
                    <a:pt x="199" y="1"/>
                    <a:pt x="1" y="896"/>
                    <a:pt x="620" y="1049"/>
                  </a:cubicBezTo>
                  <a:cubicBezTo>
                    <a:pt x="1634" y="1300"/>
                    <a:pt x="2478" y="1842"/>
                    <a:pt x="3141" y="2646"/>
                  </a:cubicBezTo>
                  <a:cubicBezTo>
                    <a:pt x="3246" y="2773"/>
                    <a:pt x="3369" y="2826"/>
                    <a:pt x="3490" y="2826"/>
                  </a:cubicBezTo>
                  <a:cubicBezTo>
                    <a:pt x="3872" y="2826"/>
                    <a:pt x="4228" y="2291"/>
                    <a:pt x="3897" y="1890"/>
                  </a:cubicBezTo>
                  <a:cubicBezTo>
                    <a:pt x="3125" y="954"/>
                    <a:pt x="2080" y="309"/>
                    <a:pt x="904" y="18"/>
                  </a:cubicBezTo>
                  <a:cubicBezTo>
                    <a:pt x="855" y="6"/>
                    <a:pt x="808" y="1"/>
                    <a:pt x="7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2481100" y="4185075"/>
              <a:ext cx="60975" cy="161075"/>
            </a:xfrm>
            <a:custGeom>
              <a:avLst/>
              <a:gdLst/>
              <a:ahLst/>
              <a:cxnLst/>
              <a:rect l="l" t="t" r="r" b="b"/>
              <a:pathLst>
                <a:path w="2439" h="6443" extrusionOk="0">
                  <a:moveTo>
                    <a:pt x="744" y="1"/>
                  </a:moveTo>
                  <a:cubicBezTo>
                    <a:pt x="370" y="1"/>
                    <a:pt x="1" y="383"/>
                    <a:pt x="262" y="787"/>
                  </a:cubicBezTo>
                  <a:cubicBezTo>
                    <a:pt x="1222" y="2271"/>
                    <a:pt x="1347" y="4052"/>
                    <a:pt x="546" y="5633"/>
                  </a:cubicBezTo>
                  <a:cubicBezTo>
                    <a:pt x="333" y="6054"/>
                    <a:pt x="704" y="6442"/>
                    <a:pt x="1057" y="6442"/>
                  </a:cubicBezTo>
                  <a:cubicBezTo>
                    <a:pt x="1216" y="6442"/>
                    <a:pt x="1372" y="6363"/>
                    <a:pt x="1468" y="6173"/>
                  </a:cubicBezTo>
                  <a:cubicBezTo>
                    <a:pt x="2439" y="4258"/>
                    <a:pt x="2355" y="2058"/>
                    <a:pt x="1184" y="248"/>
                  </a:cubicBezTo>
                  <a:cubicBezTo>
                    <a:pt x="1071" y="73"/>
                    <a:pt x="907" y="1"/>
                    <a:pt x="7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1864625" y="4426600"/>
              <a:ext cx="146675" cy="78600"/>
            </a:xfrm>
            <a:custGeom>
              <a:avLst/>
              <a:gdLst/>
              <a:ahLst/>
              <a:cxnLst/>
              <a:rect l="l" t="t" r="r" b="b"/>
              <a:pathLst>
                <a:path w="5867" h="3144" extrusionOk="0">
                  <a:moveTo>
                    <a:pt x="839" y="1"/>
                  </a:moveTo>
                  <a:cubicBezTo>
                    <a:pt x="233" y="1"/>
                    <a:pt x="1" y="940"/>
                    <a:pt x="646" y="1038"/>
                  </a:cubicBezTo>
                  <a:cubicBezTo>
                    <a:pt x="2196" y="1276"/>
                    <a:pt x="3575" y="1922"/>
                    <a:pt x="4719" y="2995"/>
                  </a:cubicBezTo>
                  <a:cubicBezTo>
                    <a:pt x="4831" y="3100"/>
                    <a:pt x="4955" y="3144"/>
                    <a:pt x="5076" y="3144"/>
                  </a:cubicBezTo>
                  <a:cubicBezTo>
                    <a:pt x="5496" y="3144"/>
                    <a:pt x="5866" y="2606"/>
                    <a:pt x="5475" y="2239"/>
                  </a:cubicBezTo>
                  <a:cubicBezTo>
                    <a:pt x="4205" y="1048"/>
                    <a:pt x="2656" y="272"/>
                    <a:pt x="931" y="8"/>
                  </a:cubicBezTo>
                  <a:cubicBezTo>
                    <a:pt x="900" y="3"/>
                    <a:pt x="869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2006500" y="4511075"/>
              <a:ext cx="65575" cy="200075"/>
            </a:xfrm>
            <a:custGeom>
              <a:avLst/>
              <a:gdLst/>
              <a:ahLst/>
              <a:cxnLst/>
              <a:rect l="l" t="t" r="r" b="b"/>
              <a:pathLst>
                <a:path w="2623" h="8003" extrusionOk="0">
                  <a:moveTo>
                    <a:pt x="755" y="0"/>
                  </a:moveTo>
                  <a:cubicBezTo>
                    <a:pt x="372" y="0"/>
                    <a:pt x="0" y="379"/>
                    <a:pt x="281" y="774"/>
                  </a:cubicBezTo>
                  <a:cubicBezTo>
                    <a:pt x="1559" y="2574"/>
                    <a:pt x="1114" y="5425"/>
                    <a:pt x="897" y="7491"/>
                  </a:cubicBezTo>
                  <a:cubicBezTo>
                    <a:pt x="861" y="7832"/>
                    <a:pt x="1109" y="8002"/>
                    <a:pt x="1376" y="8002"/>
                  </a:cubicBezTo>
                  <a:cubicBezTo>
                    <a:pt x="1643" y="8002"/>
                    <a:pt x="1930" y="7831"/>
                    <a:pt x="1965" y="7491"/>
                  </a:cubicBezTo>
                  <a:cubicBezTo>
                    <a:pt x="2205" y="5207"/>
                    <a:pt x="2622" y="2231"/>
                    <a:pt x="1203" y="236"/>
                  </a:cubicBezTo>
                  <a:cubicBezTo>
                    <a:pt x="1085" y="69"/>
                    <a:pt x="919" y="0"/>
                    <a:pt x="7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2391750" y="4665325"/>
              <a:ext cx="122625" cy="56025"/>
            </a:xfrm>
            <a:custGeom>
              <a:avLst/>
              <a:gdLst/>
              <a:ahLst/>
              <a:cxnLst/>
              <a:rect l="l" t="t" r="r" b="b"/>
              <a:pathLst>
                <a:path w="4905" h="2241" extrusionOk="0">
                  <a:moveTo>
                    <a:pt x="1523" y="0"/>
                  </a:moveTo>
                  <a:cubicBezTo>
                    <a:pt x="1228" y="0"/>
                    <a:pt x="929" y="31"/>
                    <a:pt x="631" y="92"/>
                  </a:cubicBezTo>
                  <a:cubicBezTo>
                    <a:pt x="1" y="223"/>
                    <a:pt x="210" y="1136"/>
                    <a:pt x="793" y="1136"/>
                  </a:cubicBezTo>
                  <a:cubicBezTo>
                    <a:pt x="832" y="1136"/>
                    <a:pt x="873" y="1131"/>
                    <a:pt x="916" y="1123"/>
                  </a:cubicBezTo>
                  <a:cubicBezTo>
                    <a:pt x="1124" y="1079"/>
                    <a:pt x="1332" y="1058"/>
                    <a:pt x="1537" y="1058"/>
                  </a:cubicBezTo>
                  <a:cubicBezTo>
                    <a:pt x="2392" y="1058"/>
                    <a:pt x="3192" y="1426"/>
                    <a:pt x="3791" y="2074"/>
                  </a:cubicBezTo>
                  <a:cubicBezTo>
                    <a:pt x="3900" y="2191"/>
                    <a:pt x="4025" y="2240"/>
                    <a:pt x="4146" y="2240"/>
                  </a:cubicBezTo>
                  <a:cubicBezTo>
                    <a:pt x="4544" y="2240"/>
                    <a:pt x="4905" y="1705"/>
                    <a:pt x="4547" y="1318"/>
                  </a:cubicBezTo>
                  <a:cubicBezTo>
                    <a:pt x="3747" y="452"/>
                    <a:pt x="2660" y="0"/>
                    <a:pt x="15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2510225" y="4740225"/>
              <a:ext cx="48350" cy="130825"/>
            </a:xfrm>
            <a:custGeom>
              <a:avLst/>
              <a:gdLst/>
              <a:ahLst/>
              <a:cxnLst/>
              <a:rect l="l" t="t" r="r" b="b"/>
              <a:pathLst>
                <a:path w="1934" h="5233" extrusionOk="0">
                  <a:moveTo>
                    <a:pt x="721" y="0"/>
                  </a:moveTo>
                  <a:cubicBezTo>
                    <a:pt x="372" y="0"/>
                    <a:pt x="0" y="388"/>
                    <a:pt x="204" y="812"/>
                  </a:cubicBezTo>
                  <a:cubicBezTo>
                    <a:pt x="784" y="2028"/>
                    <a:pt x="798" y="3340"/>
                    <a:pt x="321" y="4589"/>
                  </a:cubicBezTo>
                  <a:cubicBezTo>
                    <a:pt x="173" y="4978"/>
                    <a:pt x="492" y="5233"/>
                    <a:pt x="821" y="5233"/>
                  </a:cubicBezTo>
                  <a:cubicBezTo>
                    <a:pt x="1036" y="5233"/>
                    <a:pt x="1256" y="5124"/>
                    <a:pt x="1352" y="4873"/>
                  </a:cubicBezTo>
                  <a:cubicBezTo>
                    <a:pt x="1934" y="3347"/>
                    <a:pt x="1827" y="1739"/>
                    <a:pt x="1127" y="274"/>
                  </a:cubicBezTo>
                  <a:cubicBezTo>
                    <a:pt x="1034" y="80"/>
                    <a:pt x="880" y="0"/>
                    <a:pt x="7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0" name="Google Shape;400;p8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8"/>
          <p:cNvSpPr txBox="1">
            <a:spLocks noGrp="1"/>
          </p:cNvSpPr>
          <p:nvPr>
            <p:ph type="title"/>
          </p:nvPr>
        </p:nvSpPr>
        <p:spPr>
          <a:xfrm>
            <a:off x="1123325" y="1307100"/>
            <a:ext cx="68973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oogle Shape;403;p9"/>
          <p:cNvGrpSpPr/>
          <p:nvPr/>
        </p:nvGrpSpPr>
        <p:grpSpPr>
          <a:xfrm rot="-338463">
            <a:off x="2050912" y="191733"/>
            <a:ext cx="1355008" cy="1170650"/>
            <a:chOff x="2916888" y="3536925"/>
            <a:chExt cx="1354950" cy="1170600"/>
          </a:xfrm>
        </p:grpSpPr>
        <p:sp>
          <p:nvSpPr>
            <p:cNvPr id="404" name="Google Shape;404;p9"/>
            <p:cNvSpPr/>
            <p:nvPr/>
          </p:nvSpPr>
          <p:spPr>
            <a:xfrm>
              <a:off x="3216663" y="3922625"/>
              <a:ext cx="784850" cy="784850"/>
            </a:xfrm>
            <a:custGeom>
              <a:avLst/>
              <a:gdLst/>
              <a:ahLst/>
              <a:cxnLst/>
              <a:rect l="l" t="t" r="r" b="b"/>
              <a:pathLst>
                <a:path w="31394" h="31394" extrusionOk="0">
                  <a:moveTo>
                    <a:pt x="15697" y="1"/>
                  </a:moveTo>
                  <a:cubicBezTo>
                    <a:pt x="11535" y="1"/>
                    <a:pt x="7542" y="1655"/>
                    <a:pt x="4598" y="4597"/>
                  </a:cubicBezTo>
                  <a:cubicBezTo>
                    <a:pt x="1654" y="7541"/>
                    <a:pt x="0" y="11534"/>
                    <a:pt x="0" y="15697"/>
                  </a:cubicBezTo>
                  <a:cubicBezTo>
                    <a:pt x="0" y="19859"/>
                    <a:pt x="1654" y="23852"/>
                    <a:pt x="4598" y="26796"/>
                  </a:cubicBezTo>
                  <a:cubicBezTo>
                    <a:pt x="7542" y="29739"/>
                    <a:pt x="11535" y="31394"/>
                    <a:pt x="15697" y="31394"/>
                  </a:cubicBezTo>
                  <a:cubicBezTo>
                    <a:pt x="19860" y="31394"/>
                    <a:pt x="23853" y="29739"/>
                    <a:pt x="26795" y="26796"/>
                  </a:cubicBezTo>
                  <a:cubicBezTo>
                    <a:pt x="29739" y="23852"/>
                    <a:pt x="31393" y="19859"/>
                    <a:pt x="31393" y="15697"/>
                  </a:cubicBezTo>
                  <a:cubicBezTo>
                    <a:pt x="31393" y="11534"/>
                    <a:pt x="29739" y="7541"/>
                    <a:pt x="26795" y="4597"/>
                  </a:cubicBezTo>
                  <a:cubicBezTo>
                    <a:pt x="23853" y="1655"/>
                    <a:pt x="19860" y="1"/>
                    <a:pt x="156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3503263" y="3922625"/>
              <a:ext cx="216075" cy="784900"/>
            </a:xfrm>
            <a:custGeom>
              <a:avLst/>
              <a:gdLst/>
              <a:ahLst/>
              <a:cxnLst/>
              <a:rect l="l" t="t" r="r" b="b"/>
              <a:pathLst>
                <a:path w="8643" h="31396" extrusionOk="0">
                  <a:moveTo>
                    <a:pt x="4233" y="1"/>
                  </a:moveTo>
                  <a:cubicBezTo>
                    <a:pt x="2764" y="1"/>
                    <a:pt x="1347" y="205"/>
                    <a:pt x="0" y="583"/>
                  </a:cubicBezTo>
                  <a:lnTo>
                    <a:pt x="0" y="30811"/>
                  </a:lnTo>
                  <a:cubicBezTo>
                    <a:pt x="1347" y="31189"/>
                    <a:pt x="2767" y="31395"/>
                    <a:pt x="4233" y="31395"/>
                  </a:cubicBezTo>
                  <a:cubicBezTo>
                    <a:pt x="5764" y="31395"/>
                    <a:pt x="7243" y="31172"/>
                    <a:pt x="8642" y="30761"/>
                  </a:cubicBezTo>
                  <a:lnTo>
                    <a:pt x="8642" y="633"/>
                  </a:lnTo>
                  <a:cubicBezTo>
                    <a:pt x="7245" y="224"/>
                    <a:pt x="5765" y="1"/>
                    <a:pt x="4233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3763363" y="3954175"/>
              <a:ext cx="52950" cy="721725"/>
            </a:xfrm>
            <a:custGeom>
              <a:avLst/>
              <a:gdLst/>
              <a:ahLst/>
              <a:cxnLst/>
              <a:rect l="l" t="t" r="r" b="b"/>
              <a:pathLst>
                <a:path w="2118" h="28869" extrusionOk="0">
                  <a:moveTo>
                    <a:pt x="1" y="1"/>
                  </a:moveTo>
                  <a:lnTo>
                    <a:pt x="1" y="28868"/>
                  </a:lnTo>
                  <a:cubicBezTo>
                    <a:pt x="737" y="28554"/>
                    <a:pt x="1443" y="28182"/>
                    <a:pt x="2118" y="27761"/>
                  </a:cubicBezTo>
                  <a:lnTo>
                    <a:pt x="2118" y="1108"/>
                  </a:lnTo>
                  <a:cubicBezTo>
                    <a:pt x="1443" y="687"/>
                    <a:pt x="737" y="317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3229888" y="4077000"/>
              <a:ext cx="749550" cy="467325"/>
            </a:xfrm>
            <a:custGeom>
              <a:avLst/>
              <a:gdLst/>
              <a:ahLst/>
              <a:cxnLst/>
              <a:rect l="l" t="t" r="r" b="b"/>
              <a:pathLst>
                <a:path w="29982" h="18693" extrusionOk="0">
                  <a:moveTo>
                    <a:pt x="14991" y="0"/>
                  </a:moveTo>
                  <a:cubicBezTo>
                    <a:pt x="11016" y="0"/>
                    <a:pt x="7203" y="984"/>
                    <a:pt x="4391" y="2737"/>
                  </a:cubicBezTo>
                  <a:cubicBezTo>
                    <a:pt x="1580" y="4490"/>
                    <a:pt x="0" y="6868"/>
                    <a:pt x="0" y="9346"/>
                  </a:cubicBezTo>
                  <a:cubicBezTo>
                    <a:pt x="0" y="11825"/>
                    <a:pt x="1580" y="14202"/>
                    <a:pt x="4391" y="15956"/>
                  </a:cubicBezTo>
                  <a:cubicBezTo>
                    <a:pt x="7203" y="17708"/>
                    <a:pt x="11016" y="18693"/>
                    <a:pt x="14991" y="18693"/>
                  </a:cubicBezTo>
                  <a:cubicBezTo>
                    <a:pt x="18966" y="18693"/>
                    <a:pt x="22779" y="17708"/>
                    <a:pt x="25591" y="15956"/>
                  </a:cubicBezTo>
                  <a:cubicBezTo>
                    <a:pt x="28402" y="14202"/>
                    <a:pt x="29981" y="11825"/>
                    <a:pt x="29981" y="9346"/>
                  </a:cubicBezTo>
                  <a:cubicBezTo>
                    <a:pt x="29981" y="6868"/>
                    <a:pt x="28402" y="4490"/>
                    <a:pt x="25591" y="2737"/>
                  </a:cubicBezTo>
                  <a:cubicBezTo>
                    <a:pt x="22779" y="984"/>
                    <a:pt x="18966" y="0"/>
                    <a:pt x="149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3547063" y="4076925"/>
              <a:ext cx="360800" cy="467375"/>
            </a:xfrm>
            <a:custGeom>
              <a:avLst/>
              <a:gdLst/>
              <a:ahLst/>
              <a:cxnLst/>
              <a:rect l="l" t="t" r="r" b="b"/>
              <a:pathLst>
                <a:path w="14432" h="18695" extrusionOk="0">
                  <a:moveTo>
                    <a:pt x="2304" y="0"/>
                  </a:moveTo>
                  <a:cubicBezTo>
                    <a:pt x="1521" y="0"/>
                    <a:pt x="752" y="39"/>
                    <a:pt x="1" y="110"/>
                  </a:cubicBezTo>
                  <a:cubicBezTo>
                    <a:pt x="2527" y="3428"/>
                    <a:pt x="4251" y="7437"/>
                    <a:pt x="3989" y="11665"/>
                  </a:cubicBezTo>
                  <a:cubicBezTo>
                    <a:pt x="3822" y="14337"/>
                    <a:pt x="2860" y="16686"/>
                    <a:pt x="1368" y="18674"/>
                  </a:cubicBezTo>
                  <a:cubicBezTo>
                    <a:pt x="1679" y="18687"/>
                    <a:pt x="1989" y="18694"/>
                    <a:pt x="2304" y="18694"/>
                  </a:cubicBezTo>
                  <a:cubicBezTo>
                    <a:pt x="5810" y="18694"/>
                    <a:pt x="9033" y="17942"/>
                    <a:pt x="11585" y="16684"/>
                  </a:cubicBezTo>
                  <a:cubicBezTo>
                    <a:pt x="11589" y="16679"/>
                    <a:pt x="11592" y="16671"/>
                    <a:pt x="11595" y="16663"/>
                  </a:cubicBezTo>
                  <a:cubicBezTo>
                    <a:pt x="14432" y="11726"/>
                    <a:pt x="13562" y="5758"/>
                    <a:pt x="10298" y="1442"/>
                  </a:cubicBezTo>
                  <a:cubicBezTo>
                    <a:pt x="7983" y="531"/>
                    <a:pt x="5244" y="0"/>
                    <a:pt x="2304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3441463" y="4165075"/>
              <a:ext cx="330725" cy="330750"/>
            </a:xfrm>
            <a:custGeom>
              <a:avLst/>
              <a:gdLst/>
              <a:ahLst/>
              <a:cxnLst/>
              <a:rect l="l" t="t" r="r" b="b"/>
              <a:pathLst>
                <a:path w="13229" h="13230" extrusionOk="0">
                  <a:moveTo>
                    <a:pt x="6615" y="0"/>
                  </a:moveTo>
                  <a:cubicBezTo>
                    <a:pt x="4860" y="0"/>
                    <a:pt x="3178" y="697"/>
                    <a:pt x="1937" y="1939"/>
                  </a:cubicBezTo>
                  <a:cubicBezTo>
                    <a:pt x="697" y="3179"/>
                    <a:pt x="0" y="4861"/>
                    <a:pt x="0" y="6615"/>
                  </a:cubicBezTo>
                  <a:cubicBezTo>
                    <a:pt x="0" y="8369"/>
                    <a:pt x="697" y="10051"/>
                    <a:pt x="1937" y="11291"/>
                  </a:cubicBezTo>
                  <a:cubicBezTo>
                    <a:pt x="3178" y="12533"/>
                    <a:pt x="4860" y="13230"/>
                    <a:pt x="6615" y="13230"/>
                  </a:cubicBezTo>
                  <a:cubicBezTo>
                    <a:pt x="8369" y="13230"/>
                    <a:pt x="10051" y="12533"/>
                    <a:pt x="11292" y="11291"/>
                  </a:cubicBezTo>
                  <a:cubicBezTo>
                    <a:pt x="12532" y="10051"/>
                    <a:pt x="13229" y="8369"/>
                    <a:pt x="13229" y="6615"/>
                  </a:cubicBezTo>
                  <a:cubicBezTo>
                    <a:pt x="13229" y="4861"/>
                    <a:pt x="12532" y="3179"/>
                    <a:pt x="11292" y="1939"/>
                  </a:cubicBezTo>
                  <a:cubicBezTo>
                    <a:pt x="10051" y="697"/>
                    <a:pt x="8369" y="0"/>
                    <a:pt x="66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3551763" y="4279775"/>
              <a:ext cx="97050" cy="97000"/>
            </a:xfrm>
            <a:custGeom>
              <a:avLst/>
              <a:gdLst/>
              <a:ahLst/>
              <a:cxnLst/>
              <a:rect l="l" t="t" r="r" b="b"/>
              <a:pathLst>
                <a:path w="3882" h="3880" extrusionOk="0">
                  <a:moveTo>
                    <a:pt x="1941" y="0"/>
                  </a:moveTo>
                  <a:cubicBezTo>
                    <a:pt x="870" y="0"/>
                    <a:pt x="0" y="868"/>
                    <a:pt x="0" y="1940"/>
                  </a:cubicBezTo>
                  <a:cubicBezTo>
                    <a:pt x="0" y="3011"/>
                    <a:pt x="870" y="3880"/>
                    <a:pt x="1941" y="3880"/>
                  </a:cubicBezTo>
                  <a:cubicBezTo>
                    <a:pt x="3011" y="3880"/>
                    <a:pt x="3881" y="3011"/>
                    <a:pt x="3881" y="1940"/>
                  </a:cubicBezTo>
                  <a:cubicBezTo>
                    <a:pt x="3881" y="868"/>
                    <a:pt x="3011" y="0"/>
                    <a:pt x="1941" y="0"/>
                  </a:cubicBezTo>
                  <a:close/>
                </a:path>
              </a:pathLst>
            </a:custGeom>
            <a:solidFill>
              <a:srgbClr val="221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3609088" y="4218025"/>
              <a:ext cx="97000" cy="97025"/>
            </a:xfrm>
            <a:custGeom>
              <a:avLst/>
              <a:gdLst/>
              <a:ahLst/>
              <a:cxnLst/>
              <a:rect l="l" t="t" r="r" b="b"/>
              <a:pathLst>
                <a:path w="3880" h="3881" extrusionOk="0">
                  <a:moveTo>
                    <a:pt x="1940" y="1"/>
                  </a:moveTo>
                  <a:cubicBezTo>
                    <a:pt x="869" y="1"/>
                    <a:pt x="0" y="869"/>
                    <a:pt x="0" y="1941"/>
                  </a:cubicBezTo>
                  <a:cubicBezTo>
                    <a:pt x="0" y="3012"/>
                    <a:pt x="869" y="3881"/>
                    <a:pt x="1940" y="3881"/>
                  </a:cubicBezTo>
                  <a:cubicBezTo>
                    <a:pt x="3012" y="3881"/>
                    <a:pt x="3880" y="3012"/>
                    <a:pt x="3880" y="1941"/>
                  </a:cubicBezTo>
                  <a:cubicBezTo>
                    <a:pt x="3880" y="869"/>
                    <a:pt x="3012" y="1"/>
                    <a:pt x="19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3498788" y="4372925"/>
              <a:ext cx="57450" cy="51775"/>
            </a:xfrm>
            <a:custGeom>
              <a:avLst/>
              <a:gdLst/>
              <a:ahLst/>
              <a:cxnLst/>
              <a:rect l="l" t="t" r="r" b="b"/>
              <a:pathLst>
                <a:path w="2298" h="2071" extrusionOk="0">
                  <a:moveTo>
                    <a:pt x="1061" y="1"/>
                  </a:moveTo>
                  <a:cubicBezTo>
                    <a:pt x="520" y="1"/>
                    <a:pt x="1" y="475"/>
                    <a:pt x="26" y="1036"/>
                  </a:cubicBezTo>
                  <a:cubicBezTo>
                    <a:pt x="51" y="1597"/>
                    <a:pt x="480" y="2071"/>
                    <a:pt x="1061" y="2071"/>
                  </a:cubicBezTo>
                  <a:lnTo>
                    <a:pt x="1238" y="2071"/>
                  </a:lnTo>
                  <a:cubicBezTo>
                    <a:pt x="1780" y="2071"/>
                    <a:pt x="2298" y="1596"/>
                    <a:pt x="2274" y="1036"/>
                  </a:cubicBezTo>
                  <a:cubicBezTo>
                    <a:pt x="2248" y="474"/>
                    <a:pt x="1817" y="1"/>
                    <a:pt x="1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3570313" y="4403500"/>
              <a:ext cx="55450" cy="25925"/>
            </a:xfrm>
            <a:custGeom>
              <a:avLst/>
              <a:gdLst/>
              <a:ahLst/>
              <a:cxnLst/>
              <a:rect l="l" t="t" r="r" b="b"/>
              <a:pathLst>
                <a:path w="2218" h="1037" extrusionOk="0">
                  <a:moveTo>
                    <a:pt x="670" y="1"/>
                  </a:moveTo>
                  <a:cubicBezTo>
                    <a:pt x="2" y="1"/>
                    <a:pt x="1" y="1036"/>
                    <a:pt x="670" y="1036"/>
                  </a:cubicBezTo>
                  <a:lnTo>
                    <a:pt x="1551" y="1036"/>
                  </a:lnTo>
                  <a:cubicBezTo>
                    <a:pt x="2218" y="1036"/>
                    <a:pt x="2218" y="1"/>
                    <a:pt x="15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3654113" y="4297675"/>
              <a:ext cx="33400" cy="25925"/>
            </a:xfrm>
            <a:custGeom>
              <a:avLst/>
              <a:gdLst/>
              <a:ahLst/>
              <a:cxnLst/>
              <a:rect l="l" t="t" r="r" b="b"/>
              <a:pathLst>
                <a:path w="1336" h="1037" extrusionOk="0">
                  <a:moveTo>
                    <a:pt x="668" y="1"/>
                  </a:moveTo>
                  <a:cubicBezTo>
                    <a:pt x="2" y="1"/>
                    <a:pt x="0" y="1036"/>
                    <a:pt x="668" y="1036"/>
                  </a:cubicBezTo>
                  <a:cubicBezTo>
                    <a:pt x="1335" y="1036"/>
                    <a:pt x="1335" y="1"/>
                    <a:pt x="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3486563" y="4297675"/>
              <a:ext cx="37825" cy="25925"/>
            </a:xfrm>
            <a:custGeom>
              <a:avLst/>
              <a:gdLst/>
              <a:ahLst/>
              <a:cxnLst/>
              <a:rect l="l" t="t" r="r" b="b"/>
              <a:pathLst>
                <a:path w="1513" h="1037" extrusionOk="0">
                  <a:moveTo>
                    <a:pt x="668" y="1"/>
                  </a:moveTo>
                  <a:cubicBezTo>
                    <a:pt x="2" y="1"/>
                    <a:pt x="0" y="1036"/>
                    <a:pt x="668" y="1036"/>
                  </a:cubicBezTo>
                  <a:lnTo>
                    <a:pt x="846" y="1036"/>
                  </a:lnTo>
                  <a:cubicBezTo>
                    <a:pt x="1512" y="1036"/>
                    <a:pt x="1512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3410663" y="4279800"/>
              <a:ext cx="61725" cy="61725"/>
            </a:xfrm>
            <a:custGeom>
              <a:avLst/>
              <a:gdLst/>
              <a:ahLst/>
              <a:cxnLst/>
              <a:rect l="l" t="t" r="r" b="b"/>
              <a:pathLst>
                <a:path w="2469" h="2469" extrusionOk="0">
                  <a:moveTo>
                    <a:pt x="1238" y="0"/>
                  </a:moveTo>
                  <a:cubicBezTo>
                    <a:pt x="1237" y="0"/>
                    <a:pt x="1236" y="0"/>
                    <a:pt x="1235" y="0"/>
                  </a:cubicBezTo>
                  <a:cubicBezTo>
                    <a:pt x="554" y="0"/>
                    <a:pt x="1" y="553"/>
                    <a:pt x="1" y="1234"/>
                  </a:cubicBezTo>
                  <a:cubicBezTo>
                    <a:pt x="1" y="1916"/>
                    <a:pt x="554" y="2468"/>
                    <a:pt x="1235" y="2468"/>
                  </a:cubicBezTo>
                  <a:cubicBezTo>
                    <a:pt x="1916" y="2468"/>
                    <a:pt x="2468" y="1916"/>
                    <a:pt x="2468" y="1235"/>
                  </a:cubicBezTo>
                  <a:cubicBezTo>
                    <a:pt x="2468" y="552"/>
                    <a:pt x="1918" y="0"/>
                    <a:pt x="1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3624238" y="3705900"/>
              <a:ext cx="647600" cy="538975"/>
            </a:xfrm>
            <a:custGeom>
              <a:avLst/>
              <a:gdLst/>
              <a:ahLst/>
              <a:cxnLst/>
              <a:rect l="l" t="t" r="r" b="b"/>
              <a:pathLst>
                <a:path w="25904" h="21559" extrusionOk="0">
                  <a:moveTo>
                    <a:pt x="8466" y="0"/>
                  </a:moveTo>
                  <a:cubicBezTo>
                    <a:pt x="7564" y="0"/>
                    <a:pt x="6651" y="268"/>
                    <a:pt x="5742" y="801"/>
                  </a:cubicBezTo>
                  <a:cubicBezTo>
                    <a:pt x="2730" y="2567"/>
                    <a:pt x="605" y="6711"/>
                    <a:pt x="58" y="9089"/>
                  </a:cubicBezTo>
                  <a:cubicBezTo>
                    <a:pt x="1" y="9338"/>
                    <a:pt x="155" y="9587"/>
                    <a:pt x="404" y="9644"/>
                  </a:cubicBezTo>
                  <a:cubicBezTo>
                    <a:pt x="439" y="9652"/>
                    <a:pt x="474" y="9656"/>
                    <a:pt x="508" y="9656"/>
                  </a:cubicBezTo>
                  <a:cubicBezTo>
                    <a:pt x="719" y="9656"/>
                    <a:pt x="910" y="9511"/>
                    <a:pt x="959" y="9296"/>
                  </a:cubicBezTo>
                  <a:cubicBezTo>
                    <a:pt x="1456" y="7144"/>
                    <a:pt x="3467" y="3208"/>
                    <a:pt x="6211" y="1599"/>
                  </a:cubicBezTo>
                  <a:cubicBezTo>
                    <a:pt x="6973" y="1152"/>
                    <a:pt x="7730" y="927"/>
                    <a:pt x="8472" y="927"/>
                  </a:cubicBezTo>
                  <a:cubicBezTo>
                    <a:pt x="8822" y="927"/>
                    <a:pt x="9168" y="977"/>
                    <a:pt x="9510" y="1077"/>
                  </a:cubicBezTo>
                  <a:cubicBezTo>
                    <a:pt x="11311" y="1600"/>
                    <a:pt x="11581" y="3431"/>
                    <a:pt x="11841" y="5199"/>
                  </a:cubicBezTo>
                  <a:lnTo>
                    <a:pt x="11903" y="5610"/>
                  </a:lnTo>
                  <a:cubicBezTo>
                    <a:pt x="12249" y="7870"/>
                    <a:pt x="13670" y="9328"/>
                    <a:pt x="16123" y="9939"/>
                  </a:cubicBezTo>
                  <a:cubicBezTo>
                    <a:pt x="16496" y="10032"/>
                    <a:pt x="16888" y="10123"/>
                    <a:pt x="17289" y="10216"/>
                  </a:cubicBezTo>
                  <a:cubicBezTo>
                    <a:pt x="20460" y="10952"/>
                    <a:pt x="24057" y="11783"/>
                    <a:pt x="24663" y="15216"/>
                  </a:cubicBezTo>
                  <a:cubicBezTo>
                    <a:pt x="25036" y="17333"/>
                    <a:pt x="23391" y="19171"/>
                    <a:pt x="21703" y="19982"/>
                  </a:cubicBezTo>
                  <a:cubicBezTo>
                    <a:pt x="20576" y="20525"/>
                    <a:pt x="19280" y="20635"/>
                    <a:pt x="17966" y="20635"/>
                  </a:cubicBezTo>
                  <a:cubicBezTo>
                    <a:pt x="17516" y="20635"/>
                    <a:pt x="17064" y="20622"/>
                    <a:pt x="16616" y="20609"/>
                  </a:cubicBezTo>
                  <a:cubicBezTo>
                    <a:pt x="16166" y="20596"/>
                    <a:pt x="15719" y="20583"/>
                    <a:pt x="15282" y="20583"/>
                  </a:cubicBezTo>
                  <a:cubicBezTo>
                    <a:pt x="15029" y="20583"/>
                    <a:pt x="14821" y="20791"/>
                    <a:pt x="14821" y="21045"/>
                  </a:cubicBezTo>
                  <a:cubicBezTo>
                    <a:pt x="14821" y="21299"/>
                    <a:pt x="15026" y="21506"/>
                    <a:pt x="15282" y="21506"/>
                  </a:cubicBezTo>
                  <a:cubicBezTo>
                    <a:pt x="15711" y="21506"/>
                    <a:pt x="16149" y="21519"/>
                    <a:pt x="16591" y="21532"/>
                  </a:cubicBezTo>
                  <a:cubicBezTo>
                    <a:pt x="17053" y="21546"/>
                    <a:pt x="17518" y="21559"/>
                    <a:pt x="17983" y="21559"/>
                  </a:cubicBezTo>
                  <a:cubicBezTo>
                    <a:pt x="19399" y="21559"/>
                    <a:pt x="20812" y="21434"/>
                    <a:pt x="22104" y="20812"/>
                  </a:cubicBezTo>
                  <a:cubicBezTo>
                    <a:pt x="24959" y="19439"/>
                    <a:pt x="25903" y="16930"/>
                    <a:pt x="25573" y="15053"/>
                  </a:cubicBezTo>
                  <a:cubicBezTo>
                    <a:pt x="24861" y="11019"/>
                    <a:pt x="20779" y="10073"/>
                    <a:pt x="17498" y="9315"/>
                  </a:cubicBezTo>
                  <a:cubicBezTo>
                    <a:pt x="17103" y="9222"/>
                    <a:pt x="16718" y="9132"/>
                    <a:pt x="16347" y="9040"/>
                  </a:cubicBezTo>
                  <a:cubicBezTo>
                    <a:pt x="14260" y="8521"/>
                    <a:pt x="13106" y="7351"/>
                    <a:pt x="12816" y="5468"/>
                  </a:cubicBezTo>
                  <a:lnTo>
                    <a:pt x="12755" y="5064"/>
                  </a:lnTo>
                  <a:cubicBezTo>
                    <a:pt x="12479" y="3200"/>
                    <a:pt x="12136" y="878"/>
                    <a:pt x="9767" y="188"/>
                  </a:cubicBezTo>
                  <a:cubicBezTo>
                    <a:pt x="9337" y="63"/>
                    <a:pt x="8903" y="0"/>
                    <a:pt x="84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3549113" y="3536925"/>
              <a:ext cx="585425" cy="660475"/>
            </a:xfrm>
            <a:custGeom>
              <a:avLst/>
              <a:gdLst/>
              <a:ahLst/>
              <a:cxnLst/>
              <a:rect l="l" t="t" r="r" b="b"/>
              <a:pathLst>
                <a:path w="23417" h="26419" extrusionOk="0">
                  <a:moveTo>
                    <a:pt x="3839" y="0"/>
                  </a:moveTo>
                  <a:cubicBezTo>
                    <a:pt x="3223" y="0"/>
                    <a:pt x="2631" y="178"/>
                    <a:pt x="2110" y="527"/>
                  </a:cubicBezTo>
                  <a:cubicBezTo>
                    <a:pt x="0" y="1945"/>
                    <a:pt x="342" y="6365"/>
                    <a:pt x="525" y="8740"/>
                  </a:cubicBezTo>
                  <a:cubicBezTo>
                    <a:pt x="558" y="9188"/>
                    <a:pt x="590" y="9574"/>
                    <a:pt x="590" y="9797"/>
                  </a:cubicBezTo>
                  <a:cubicBezTo>
                    <a:pt x="590" y="11009"/>
                    <a:pt x="628" y="12006"/>
                    <a:pt x="666" y="12971"/>
                  </a:cubicBezTo>
                  <a:cubicBezTo>
                    <a:pt x="704" y="13928"/>
                    <a:pt x="743" y="14917"/>
                    <a:pt x="743" y="16107"/>
                  </a:cubicBezTo>
                  <a:cubicBezTo>
                    <a:pt x="743" y="16362"/>
                    <a:pt x="949" y="16569"/>
                    <a:pt x="1205" y="16569"/>
                  </a:cubicBezTo>
                  <a:cubicBezTo>
                    <a:pt x="1458" y="16569"/>
                    <a:pt x="1665" y="16363"/>
                    <a:pt x="1665" y="16107"/>
                  </a:cubicBezTo>
                  <a:cubicBezTo>
                    <a:pt x="1665" y="14900"/>
                    <a:pt x="1627" y="13901"/>
                    <a:pt x="1588" y="12935"/>
                  </a:cubicBezTo>
                  <a:cubicBezTo>
                    <a:pt x="1551" y="11978"/>
                    <a:pt x="1512" y="10990"/>
                    <a:pt x="1512" y="9800"/>
                  </a:cubicBezTo>
                  <a:cubicBezTo>
                    <a:pt x="1512" y="9539"/>
                    <a:pt x="1484" y="9156"/>
                    <a:pt x="1445" y="8671"/>
                  </a:cubicBezTo>
                  <a:cubicBezTo>
                    <a:pt x="1288" y="6640"/>
                    <a:pt x="963" y="2413"/>
                    <a:pt x="2625" y="1295"/>
                  </a:cubicBezTo>
                  <a:cubicBezTo>
                    <a:pt x="3039" y="1016"/>
                    <a:pt x="3458" y="922"/>
                    <a:pt x="3832" y="922"/>
                  </a:cubicBezTo>
                  <a:cubicBezTo>
                    <a:pt x="4115" y="922"/>
                    <a:pt x="4373" y="976"/>
                    <a:pt x="4585" y="1042"/>
                  </a:cubicBezTo>
                  <a:cubicBezTo>
                    <a:pt x="5485" y="1325"/>
                    <a:pt x="6285" y="2072"/>
                    <a:pt x="6624" y="2949"/>
                  </a:cubicBezTo>
                  <a:cubicBezTo>
                    <a:pt x="6938" y="3759"/>
                    <a:pt x="6917" y="5186"/>
                    <a:pt x="6895" y="6697"/>
                  </a:cubicBezTo>
                  <a:cubicBezTo>
                    <a:pt x="6863" y="9153"/>
                    <a:pt x="6824" y="11695"/>
                    <a:pt x="8133" y="12883"/>
                  </a:cubicBezTo>
                  <a:cubicBezTo>
                    <a:pt x="8596" y="13303"/>
                    <a:pt x="9186" y="13513"/>
                    <a:pt x="9897" y="13513"/>
                  </a:cubicBezTo>
                  <a:cubicBezTo>
                    <a:pt x="10039" y="13513"/>
                    <a:pt x="10185" y="13504"/>
                    <a:pt x="10336" y="13488"/>
                  </a:cubicBezTo>
                  <a:cubicBezTo>
                    <a:pt x="11423" y="13369"/>
                    <a:pt x="12370" y="12798"/>
                    <a:pt x="13283" y="12247"/>
                  </a:cubicBezTo>
                  <a:cubicBezTo>
                    <a:pt x="14145" y="11727"/>
                    <a:pt x="14962" y="11235"/>
                    <a:pt x="15882" y="11094"/>
                  </a:cubicBezTo>
                  <a:cubicBezTo>
                    <a:pt x="16201" y="11045"/>
                    <a:pt x="16511" y="11021"/>
                    <a:pt x="16810" y="11021"/>
                  </a:cubicBezTo>
                  <a:cubicBezTo>
                    <a:pt x="17804" y="11021"/>
                    <a:pt x="18675" y="11290"/>
                    <a:pt x="19318" y="11807"/>
                  </a:cubicBezTo>
                  <a:cubicBezTo>
                    <a:pt x="20078" y="12418"/>
                    <a:pt x="20520" y="13369"/>
                    <a:pt x="20597" y="14558"/>
                  </a:cubicBezTo>
                  <a:cubicBezTo>
                    <a:pt x="20660" y="15519"/>
                    <a:pt x="20274" y="16290"/>
                    <a:pt x="19866" y="17105"/>
                  </a:cubicBezTo>
                  <a:cubicBezTo>
                    <a:pt x="19508" y="17818"/>
                    <a:pt x="19139" y="18556"/>
                    <a:pt x="19056" y="19449"/>
                  </a:cubicBezTo>
                  <a:cubicBezTo>
                    <a:pt x="18882" y="21318"/>
                    <a:pt x="19610" y="21729"/>
                    <a:pt x="20656" y="22107"/>
                  </a:cubicBezTo>
                  <a:cubicBezTo>
                    <a:pt x="20916" y="22200"/>
                    <a:pt x="21184" y="22297"/>
                    <a:pt x="21461" y="22441"/>
                  </a:cubicBezTo>
                  <a:cubicBezTo>
                    <a:pt x="22063" y="22756"/>
                    <a:pt x="22462" y="23320"/>
                    <a:pt x="22475" y="23875"/>
                  </a:cubicBezTo>
                  <a:cubicBezTo>
                    <a:pt x="22485" y="24328"/>
                    <a:pt x="22245" y="24710"/>
                    <a:pt x="21783" y="24980"/>
                  </a:cubicBezTo>
                  <a:cubicBezTo>
                    <a:pt x="21221" y="25308"/>
                    <a:pt x="20159" y="25351"/>
                    <a:pt x="19221" y="25388"/>
                  </a:cubicBezTo>
                  <a:cubicBezTo>
                    <a:pt x="18680" y="25410"/>
                    <a:pt x="18169" y="25430"/>
                    <a:pt x="17749" y="25501"/>
                  </a:cubicBezTo>
                  <a:cubicBezTo>
                    <a:pt x="17497" y="25544"/>
                    <a:pt x="17327" y="25782"/>
                    <a:pt x="17370" y="26033"/>
                  </a:cubicBezTo>
                  <a:cubicBezTo>
                    <a:pt x="17407" y="26259"/>
                    <a:pt x="17602" y="26418"/>
                    <a:pt x="17823" y="26418"/>
                  </a:cubicBezTo>
                  <a:cubicBezTo>
                    <a:pt x="17850" y="26418"/>
                    <a:pt x="17876" y="26417"/>
                    <a:pt x="17903" y="26411"/>
                  </a:cubicBezTo>
                  <a:cubicBezTo>
                    <a:pt x="18267" y="26348"/>
                    <a:pt x="18750" y="26331"/>
                    <a:pt x="19259" y="26309"/>
                  </a:cubicBezTo>
                  <a:cubicBezTo>
                    <a:pt x="20304" y="26266"/>
                    <a:pt x="21490" y="26219"/>
                    <a:pt x="22249" y="25776"/>
                  </a:cubicBezTo>
                  <a:cubicBezTo>
                    <a:pt x="22999" y="25338"/>
                    <a:pt x="23417" y="24637"/>
                    <a:pt x="23399" y="23850"/>
                  </a:cubicBezTo>
                  <a:cubicBezTo>
                    <a:pt x="23378" y="22949"/>
                    <a:pt x="22799" y="22094"/>
                    <a:pt x="21887" y="21619"/>
                  </a:cubicBezTo>
                  <a:cubicBezTo>
                    <a:pt x="21555" y="21446"/>
                    <a:pt x="21244" y="21333"/>
                    <a:pt x="20969" y="21234"/>
                  </a:cubicBezTo>
                  <a:cubicBezTo>
                    <a:pt x="20158" y="20942"/>
                    <a:pt x="19853" y="20832"/>
                    <a:pt x="19975" y="19530"/>
                  </a:cubicBezTo>
                  <a:cubicBezTo>
                    <a:pt x="20041" y="18809"/>
                    <a:pt x="20357" y="18181"/>
                    <a:pt x="20690" y="17515"/>
                  </a:cubicBezTo>
                  <a:cubicBezTo>
                    <a:pt x="21135" y="16626"/>
                    <a:pt x="21597" y="15705"/>
                    <a:pt x="21518" y="14495"/>
                  </a:cubicBezTo>
                  <a:cubicBezTo>
                    <a:pt x="21422" y="13038"/>
                    <a:pt x="20862" y="11861"/>
                    <a:pt x="19896" y="11084"/>
                  </a:cubicBezTo>
                  <a:cubicBezTo>
                    <a:pt x="19086" y="10435"/>
                    <a:pt x="18015" y="10095"/>
                    <a:pt x="16809" y="10095"/>
                  </a:cubicBezTo>
                  <a:cubicBezTo>
                    <a:pt x="16463" y="10095"/>
                    <a:pt x="16106" y="10123"/>
                    <a:pt x="15740" y="10180"/>
                  </a:cubicBezTo>
                  <a:cubicBezTo>
                    <a:pt x="14640" y="10349"/>
                    <a:pt x="13709" y="10911"/>
                    <a:pt x="12806" y="11455"/>
                  </a:cubicBezTo>
                  <a:cubicBezTo>
                    <a:pt x="11938" y="11977"/>
                    <a:pt x="11120" y="12471"/>
                    <a:pt x="10233" y="12569"/>
                  </a:cubicBezTo>
                  <a:cubicBezTo>
                    <a:pt x="10114" y="12582"/>
                    <a:pt x="10001" y="12589"/>
                    <a:pt x="9893" y="12589"/>
                  </a:cubicBezTo>
                  <a:cubicBezTo>
                    <a:pt x="9416" y="12589"/>
                    <a:pt x="9040" y="12460"/>
                    <a:pt x="8752" y="12197"/>
                  </a:cubicBezTo>
                  <a:cubicBezTo>
                    <a:pt x="7752" y="11290"/>
                    <a:pt x="7788" y="8857"/>
                    <a:pt x="7818" y="6708"/>
                  </a:cubicBezTo>
                  <a:cubicBezTo>
                    <a:pt x="7842" y="5105"/>
                    <a:pt x="7864" y="3590"/>
                    <a:pt x="7485" y="2614"/>
                  </a:cubicBezTo>
                  <a:cubicBezTo>
                    <a:pt x="7041" y="1470"/>
                    <a:pt x="6036" y="530"/>
                    <a:pt x="4863" y="161"/>
                  </a:cubicBezTo>
                  <a:cubicBezTo>
                    <a:pt x="4520" y="53"/>
                    <a:pt x="4176" y="0"/>
                    <a:pt x="38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942638" y="3712675"/>
              <a:ext cx="647650" cy="538900"/>
            </a:xfrm>
            <a:custGeom>
              <a:avLst/>
              <a:gdLst/>
              <a:ahLst/>
              <a:cxnLst/>
              <a:rect l="l" t="t" r="r" b="b"/>
              <a:pathLst>
                <a:path w="25906" h="21556" extrusionOk="0">
                  <a:moveTo>
                    <a:pt x="17440" y="1"/>
                  </a:moveTo>
                  <a:cubicBezTo>
                    <a:pt x="17004" y="1"/>
                    <a:pt x="16569" y="64"/>
                    <a:pt x="16138" y="189"/>
                  </a:cubicBezTo>
                  <a:cubicBezTo>
                    <a:pt x="13769" y="881"/>
                    <a:pt x="13426" y="3200"/>
                    <a:pt x="13150" y="5066"/>
                  </a:cubicBezTo>
                  <a:lnTo>
                    <a:pt x="13090" y="5468"/>
                  </a:lnTo>
                  <a:cubicBezTo>
                    <a:pt x="12799" y="7350"/>
                    <a:pt x="11645" y="8520"/>
                    <a:pt x="9558" y="9040"/>
                  </a:cubicBezTo>
                  <a:cubicBezTo>
                    <a:pt x="9187" y="9133"/>
                    <a:pt x="8801" y="9223"/>
                    <a:pt x="8406" y="9314"/>
                  </a:cubicBezTo>
                  <a:cubicBezTo>
                    <a:pt x="5125" y="10073"/>
                    <a:pt x="1043" y="11018"/>
                    <a:pt x="331" y="15052"/>
                  </a:cubicBezTo>
                  <a:cubicBezTo>
                    <a:pt x="1" y="16929"/>
                    <a:pt x="943" y="19438"/>
                    <a:pt x="3800" y="20812"/>
                  </a:cubicBezTo>
                  <a:cubicBezTo>
                    <a:pt x="5092" y="21434"/>
                    <a:pt x="6504" y="21555"/>
                    <a:pt x="7920" y="21555"/>
                  </a:cubicBezTo>
                  <a:cubicBezTo>
                    <a:pt x="8385" y="21555"/>
                    <a:pt x="8850" y="21541"/>
                    <a:pt x="9316" y="21532"/>
                  </a:cubicBezTo>
                  <a:cubicBezTo>
                    <a:pt x="9758" y="21520"/>
                    <a:pt x="10196" y="21507"/>
                    <a:pt x="10625" y="21507"/>
                  </a:cubicBezTo>
                  <a:cubicBezTo>
                    <a:pt x="10880" y="21507"/>
                    <a:pt x="11087" y="21299"/>
                    <a:pt x="11087" y="21046"/>
                  </a:cubicBezTo>
                  <a:cubicBezTo>
                    <a:pt x="11087" y="20791"/>
                    <a:pt x="10881" y="20584"/>
                    <a:pt x="10625" y="20584"/>
                  </a:cubicBezTo>
                  <a:cubicBezTo>
                    <a:pt x="10187" y="20584"/>
                    <a:pt x="9741" y="20597"/>
                    <a:pt x="9290" y="20610"/>
                  </a:cubicBezTo>
                  <a:cubicBezTo>
                    <a:pt x="8841" y="20623"/>
                    <a:pt x="8388" y="20636"/>
                    <a:pt x="7936" y="20636"/>
                  </a:cubicBezTo>
                  <a:cubicBezTo>
                    <a:pt x="6623" y="20636"/>
                    <a:pt x="5329" y="20525"/>
                    <a:pt x="4202" y="19983"/>
                  </a:cubicBezTo>
                  <a:cubicBezTo>
                    <a:pt x="2514" y="19174"/>
                    <a:pt x="869" y="17335"/>
                    <a:pt x="1244" y="15217"/>
                  </a:cubicBezTo>
                  <a:cubicBezTo>
                    <a:pt x="1849" y="11783"/>
                    <a:pt x="5445" y="10949"/>
                    <a:pt x="8618" y="10217"/>
                  </a:cubicBezTo>
                  <a:cubicBezTo>
                    <a:pt x="9019" y="10124"/>
                    <a:pt x="9409" y="10033"/>
                    <a:pt x="9784" y="9940"/>
                  </a:cubicBezTo>
                  <a:cubicBezTo>
                    <a:pt x="12234" y="9326"/>
                    <a:pt x="13655" y="7871"/>
                    <a:pt x="14004" y="5611"/>
                  </a:cubicBezTo>
                  <a:lnTo>
                    <a:pt x="14064" y="5202"/>
                  </a:lnTo>
                  <a:cubicBezTo>
                    <a:pt x="14326" y="3432"/>
                    <a:pt x="14595" y="1604"/>
                    <a:pt x="16396" y="1077"/>
                  </a:cubicBezTo>
                  <a:cubicBezTo>
                    <a:pt x="16738" y="977"/>
                    <a:pt x="17084" y="927"/>
                    <a:pt x="17433" y="927"/>
                  </a:cubicBezTo>
                  <a:cubicBezTo>
                    <a:pt x="18175" y="927"/>
                    <a:pt x="18931" y="1152"/>
                    <a:pt x="19695" y="1600"/>
                  </a:cubicBezTo>
                  <a:cubicBezTo>
                    <a:pt x="22440" y="3209"/>
                    <a:pt x="24451" y="7144"/>
                    <a:pt x="24947" y="9297"/>
                  </a:cubicBezTo>
                  <a:cubicBezTo>
                    <a:pt x="24998" y="9511"/>
                    <a:pt x="25186" y="9657"/>
                    <a:pt x="25396" y="9657"/>
                  </a:cubicBezTo>
                  <a:cubicBezTo>
                    <a:pt x="25431" y="9657"/>
                    <a:pt x="25466" y="9653"/>
                    <a:pt x="25501" y="9645"/>
                  </a:cubicBezTo>
                  <a:cubicBezTo>
                    <a:pt x="25750" y="9588"/>
                    <a:pt x="25906" y="9339"/>
                    <a:pt x="25849" y="9090"/>
                  </a:cubicBezTo>
                  <a:cubicBezTo>
                    <a:pt x="25299" y="6712"/>
                    <a:pt x="23175" y="2567"/>
                    <a:pt x="20164" y="803"/>
                  </a:cubicBezTo>
                  <a:cubicBezTo>
                    <a:pt x="19254" y="269"/>
                    <a:pt x="18342" y="1"/>
                    <a:pt x="174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3079963" y="3536925"/>
              <a:ext cx="585375" cy="660475"/>
            </a:xfrm>
            <a:custGeom>
              <a:avLst/>
              <a:gdLst/>
              <a:ahLst/>
              <a:cxnLst/>
              <a:rect l="l" t="t" r="r" b="b"/>
              <a:pathLst>
                <a:path w="23415" h="26419" extrusionOk="0">
                  <a:moveTo>
                    <a:pt x="19579" y="0"/>
                  </a:moveTo>
                  <a:cubicBezTo>
                    <a:pt x="19242" y="0"/>
                    <a:pt x="18898" y="54"/>
                    <a:pt x="18555" y="161"/>
                  </a:cubicBezTo>
                  <a:cubicBezTo>
                    <a:pt x="17382" y="530"/>
                    <a:pt x="16376" y="1470"/>
                    <a:pt x="15932" y="2614"/>
                  </a:cubicBezTo>
                  <a:cubicBezTo>
                    <a:pt x="15553" y="3591"/>
                    <a:pt x="15575" y="5105"/>
                    <a:pt x="15598" y="6710"/>
                  </a:cubicBezTo>
                  <a:cubicBezTo>
                    <a:pt x="15629" y="8856"/>
                    <a:pt x="15665" y="11290"/>
                    <a:pt x="14665" y="12197"/>
                  </a:cubicBezTo>
                  <a:cubicBezTo>
                    <a:pt x="14376" y="12460"/>
                    <a:pt x="14001" y="12589"/>
                    <a:pt x="13524" y="12589"/>
                  </a:cubicBezTo>
                  <a:cubicBezTo>
                    <a:pt x="13416" y="12589"/>
                    <a:pt x="13303" y="12582"/>
                    <a:pt x="13184" y="12569"/>
                  </a:cubicBezTo>
                  <a:cubicBezTo>
                    <a:pt x="12298" y="12471"/>
                    <a:pt x="11478" y="11977"/>
                    <a:pt x="10611" y="11455"/>
                  </a:cubicBezTo>
                  <a:cubicBezTo>
                    <a:pt x="9710" y="10911"/>
                    <a:pt x="8777" y="10351"/>
                    <a:pt x="7677" y="10180"/>
                  </a:cubicBezTo>
                  <a:cubicBezTo>
                    <a:pt x="7310" y="10123"/>
                    <a:pt x="6952" y="10095"/>
                    <a:pt x="6605" y="10095"/>
                  </a:cubicBezTo>
                  <a:cubicBezTo>
                    <a:pt x="5399" y="10095"/>
                    <a:pt x="4329" y="10435"/>
                    <a:pt x="3521" y="11084"/>
                  </a:cubicBezTo>
                  <a:cubicBezTo>
                    <a:pt x="2554" y="11861"/>
                    <a:pt x="1993" y="13041"/>
                    <a:pt x="1899" y="14495"/>
                  </a:cubicBezTo>
                  <a:cubicBezTo>
                    <a:pt x="1820" y="15705"/>
                    <a:pt x="2282" y="16625"/>
                    <a:pt x="2727" y="17515"/>
                  </a:cubicBezTo>
                  <a:cubicBezTo>
                    <a:pt x="3061" y="18180"/>
                    <a:pt x="3374" y="18809"/>
                    <a:pt x="3443" y="19530"/>
                  </a:cubicBezTo>
                  <a:cubicBezTo>
                    <a:pt x="3564" y="20832"/>
                    <a:pt x="3259" y="20941"/>
                    <a:pt x="2448" y="21234"/>
                  </a:cubicBezTo>
                  <a:cubicBezTo>
                    <a:pt x="2172" y="21333"/>
                    <a:pt x="1862" y="21446"/>
                    <a:pt x="1529" y="21619"/>
                  </a:cubicBezTo>
                  <a:cubicBezTo>
                    <a:pt x="619" y="22095"/>
                    <a:pt x="39" y="22949"/>
                    <a:pt x="18" y="23850"/>
                  </a:cubicBezTo>
                  <a:cubicBezTo>
                    <a:pt x="1" y="24637"/>
                    <a:pt x="418" y="25340"/>
                    <a:pt x="1168" y="25776"/>
                  </a:cubicBezTo>
                  <a:cubicBezTo>
                    <a:pt x="1926" y="26219"/>
                    <a:pt x="3112" y="26266"/>
                    <a:pt x="4158" y="26309"/>
                  </a:cubicBezTo>
                  <a:cubicBezTo>
                    <a:pt x="4667" y="26331"/>
                    <a:pt x="5151" y="26351"/>
                    <a:pt x="5514" y="26411"/>
                  </a:cubicBezTo>
                  <a:cubicBezTo>
                    <a:pt x="5538" y="26417"/>
                    <a:pt x="5565" y="26418"/>
                    <a:pt x="5590" y="26418"/>
                  </a:cubicBezTo>
                  <a:cubicBezTo>
                    <a:pt x="5812" y="26418"/>
                    <a:pt x="6007" y="26259"/>
                    <a:pt x="6048" y="26033"/>
                  </a:cubicBezTo>
                  <a:cubicBezTo>
                    <a:pt x="6089" y="25782"/>
                    <a:pt x="5920" y="25544"/>
                    <a:pt x="5668" y="25501"/>
                  </a:cubicBezTo>
                  <a:cubicBezTo>
                    <a:pt x="5246" y="25431"/>
                    <a:pt x="4737" y="25410"/>
                    <a:pt x="4196" y="25388"/>
                  </a:cubicBezTo>
                  <a:cubicBezTo>
                    <a:pt x="3258" y="25351"/>
                    <a:pt x="2197" y="25308"/>
                    <a:pt x="1634" y="24980"/>
                  </a:cubicBezTo>
                  <a:cubicBezTo>
                    <a:pt x="1171" y="24710"/>
                    <a:pt x="932" y="24328"/>
                    <a:pt x="942" y="23876"/>
                  </a:cubicBezTo>
                  <a:cubicBezTo>
                    <a:pt x="955" y="23320"/>
                    <a:pt x="1354" y="22756"/>
                    <a:pt x="1956" y="22441"/>
                  </a:cubicBezTo>
                  <a:cubicBezTo>
                    <a:pt x="2234" y="22297"/>
                    <a:pt x="2501" y="22200"/>
                    <a:pt x="2762" y="22107"/>
                  </a:cubicBezTo>
                  <a:cubicBezTo>
                    <a:pt x="3809" y="21730"/>
                    <a:pt x="4535" y="21318"/>
                    <a:pt x="4361" y="19449"/>
                  </a:cubicBezTo>
                  <a:cubicBezTo>
                    <a:pt x="4278" y="18556"/>
                    <a:pt x="3909" y="17819"/>
                    <a:pt x="3551" y="17105"/>
                  </a:cubicBezTo>
                  <a:cubicBezTo>
                    <a:pt x="3144" y="16290"/>
                    <a:pt x="2757" y="15519"/>
                    <a:pt x="2820" y="14558"/>
                  </a:cubicBezTo>
                  <a:cubicBezTo>
                    <a:pt x="2898" y="13369"/>
                    <a:pt x="3338" y="12418"/>
                    <a:pt x="4099" y="11807"/>
                  </a:cubicBezTo>
                  <a:cubicBezTo>
                    <a:pt x="4743" y="11290"/>
                    <a:pt x="5612" y="11021"/>
                    <a:pt x="6607" y="11021"/>
                  </a:cubicBezTo>
                  <a:cubicBezTo>
                    <a:pt x="6906" y="11021"/>
                    <a:pt x="7216" y="11045"/>
                    <a:pt x="7535" y="11094"/>
                  </a:cubicBezTo>
                  <a:cubicBezTo>
                    <a:pt x="8455" y="11235"/>
                    <a:pt x="9271" y="11727"/>
                    <a:pt x="10133" y="12247"/>
                  </a:cubicBezTo>
                  <a:cubicBezTo>
                    <a:pt x="11047" y="12798"/>
                    <a:pt x="11991" y="13366"/>
                    <a:pt x="13080" y="13488"/>
                  </a:cubicBezTo>
                  <a:cubicBezTo>
                    <a:pt x="13232" y="13505"/>
                    <a:pt x="13379" y="13513"/>
                    <a:pt x="13521" y="13513"/>
                  </a:cubicBezTo>
                  <a:cubicBezTo>
                    <a:pt x="14230" y="13513"/>
                    <a:pt x="14822" y="13301"/>
                    <a:pt x="15283" y="12883"/>
                  </a:cubicBezTo>
                  <a:cubicBezTo>
                    <a:pt x="16592" y="11695"/>
                    <a:pt x="16556" y="9153"/>
                    <a:pt x="16520" y="6697"/>
                  </a:cubicBezTo>
                  <a:cubicBezTo>
                    <a:pt x="16499" y="5186"/>
                    <a:pt x="16480" y="3759"/>
                    <a:pt x="16792" y="2949"/>
                  </a:cubicBezTo>
                  <a:cubicBezTo>
                    <a:pt x="17133" y="2072"/>
                    <a:pt x="17934" y="1325"/>
                    <a:pt x="18831" y="1042"/>
                  </a:cubicBezTo>
                  <a:cubicBezTo>
                    <a:pt x="19043" y="976"/>
                    <a:pt x="19301" y="923"/>
                    <a:pt x="19584" y="923"/>
                  </a:cubicBezTo>
                  <a:cubicBezTo>
                    <a:pt x="19958" y="923"/>
                    <a:pt x="20377" y="1016"/>
                    <a:pt x="20791" y="1295"/>
                  </a:cubicBezTo>
                  <a:cubicBezTo>
                    <a:pt x="22453" y="2413"/>
                    <a:pt x="22127" y="6640"/>
                    <a:pt x="21971" y="8671"/>
                  </a:cubicBezTo>
                  <a:cubicBezTo>
                    <a:pt x="21934" y="9157"/>
                    <a:pt x="21905" y="9539"/>
                    <a:pt x="21905" y="9800"/>
                  </a:cubicBezTo>
                  <a:cubicBezTo>
                    <a:pt x="21905" y="10990"/>
                    <a:pt x="21866" y="11978"/>
                    <a:pt x="21828" y="12935"/>
                  </a:cubicBezTo>
                  <a:cubicBezTo>
                    <a:pt x="21790" y="13900"/>
                    <a:pt x="21752" y="14900"/>
                    <a:pt x="21752" y="16108"/>
                  </a:cubicBezTo>
                  <a:cubicBezTo>
                    <a:pt x="21752" y="16362"/>
                    <a:pt x="21956" y="16569"/>
                    <a:pt x="22212" y="16569"/>
                  </a:cubicBezTo>
                  <a:cubicBezTo>
                    <a:pt x="22467" y="16569"/>
                    <a:pt x="22675" y="16363"/>
                    <a:pt x="22675" y="16108"/>
                  </a:cubicBezTo>
                  <a:cubicBezTo>
                    <a:pt x="22675" y="14917"/>
                    <a:pt x="22713" y="13928"/>
                    <a:pt x="22750" y="12971"/>
                  </a:cubicBezTo>
                  <a:cubicBezTo>
                    <a:pt x="22789" y="12006"/>
                    <a:pt x="22828" y="11006"/>
                    <a:pt x="22828" y="9797"/>
                  </a:cubicBezTo>
                  <a:cubicBezTo>
                    <a:pt x="22828" y="9574"/>
                    <a:pt x="22858" y="9188"/>
                    <a:pt x="22892" y="8741"/>
                  </a:cubicBezTo>
                  <a:cubicBezTo>
                    <a:pt x="23075" y="6367"/>
                    <a:pt x="23414" y="1946"/>
                    <a:pt x="21306" y="527"/>
                  </a:cubicBezTo>
                  <a:cubicBezTo>
                    <a:pt x="20787" y="178"/>
                    <a:pt x="20195" y="0"/>
                    <a:pt x="195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3318088" y="3702200"/>
              <a:ext cx="57350" cy="57300"/>
            </a:xfrm>
            <a:custGeom>
              <a:avLst/>
              <a:gdLst/>
              <a:ahLst/>
              <a:cxnLst/>
              <a:rect l="l" t="t" r="r" b="b"/>
              <a:pathLst>
                <a:path w="2294" h="2292" extrusionOk="0">
                  <a:moveTo>
                    <a:pt x="1147" y="0"/>
                  </a:moveTo>
                  <a:cubicBezTo>
                    <a:pt x="514" y="0"/>
                    <a:pt x="0" y="514"/>
                    <a:pt x="0" y="1146"/>
                  </a:cubicBezTo>
                  <a:cubicBezTo>
                    <a:pt x="0" y="1780"/>
                    <a:pt x="514" y="2292"/>
                    <a:pt x="1147" y="2292"/>
                  </a:cubicBezTo>
                  <a:cubicBezTo>
                    <a:pt x="1780" y="2292"/>
                    <a:pt x="2293" y="1780"/>
                    <a:pt x="2293" y="1146"/>
                  </a:cubicBezTo>
                  <a:cubicBezTo>
                    <a:pt x="2293" y="514"/>
                    <a:pt x="1780" y="0"/>
                    <a:pt x="11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916888" y="4037300"/>
              <a:ext cx="88175" cy="88175"/>
            </a:xfrm>
            <a:custGeom>
              <a:avLst/>
              <a:gdLst/>
              <a:ahLst/>
              <a:cxnLst/>
              <a:rect l="l" t="t" r="r" b="b"/>
              <a:pathLst>
                <a:path w="3527" h="3527" extrusionOk="0">
                  <a:moveTo>
                    <a:pt x="1763" y="0"/>
                  </a:moveTo>
                  <a:cubicBezTo>
                    <a:pt x="790" y="0"/>
                    <a:pt x="1" y="790"/>
                    <a:pt x="1" y="1763"/>
                  </a:cubicBezTo>
                  <a:cubicBezTo>
                    <a:pt x="1" y="2737"/>
                    <a:pt x="790" y="3526"/>
                    <a:pt x="1763" y="3526"/>
                  </a:cubicBezTo>
                  <a:cubicBezTo>
                    <a:pt x="2737" y="3526"/>
                    <a:pt x="3527" y="2737"/>
                    <a:pt x="3527" y="1763"/>
                  </a:cubicBezTo>
                  <a:cubicBezTo>
                    <a:pt x="3527" y="790"/>
                    <a:pt x="2737" y="0"/>
                    <a:pt x="1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3886813" y="3777125"/>
              <a:ext cx="66200" cy="66175"/>
            </a:xfrm>
            <a:custGeom>
              <a:avLst/>
              <a:gdLst/>
              <a:ahLst/>
              <a:cxnLst/>
              <a:rect l="l" t="t" r="r" b="b"/>
              <a:pathLst>
                <a:path w="2648" h="2647" extrusionOk="0">
                  <a:moveTo>
                    <a:pt x="1324" y="0"/>
                  </a:moveTo>
                  <a:cubicBezTo>
                    <a:pt x="593" y="0"/>
                    <a:pt x="1" y="592"/>
                    <a:pt x="1" y="1323"/>
                  </a:cubicBezTo>
                  <a:cubicBezTo>
                    <a:pt x="1" y="2054"/>
                    <a:pt x="593" y="2647"/>
                    <a:pt x="1324" y="2647"/>
                  </a:cubicBezTo>
                  <a:cubicBezTo>
                    <a:pt x="2055" y="2647"/>
                    <a:pt x="2647" y="2054"/>
                    <a:pt x="2647" y="1323"/>
                  </a:cubicBezTo>
                  <a:cubicBezTo>
                    <a:pt x="2647" y="594"/>
                    <a:pt x="2055" y="2"/>
                    <a:pt x="13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4160188" y="3975575"/>
              <a:ext cx="83775" cy="83775"/>
            </a:xfrm>
            <a:custGeom>
              <a:avLst/>
              <a:gdLst/>
              <a:ahLst/>
              <a:cxnLst/>
              <a:rect l="l" t="t" r="r" b="b"/>
              <a:pathLst>
                <a:path w="3351" h="3351" extrusionOk="0">
                  <a:moveTo>
                    <a:pt x="1676" y="0"/>
                  </a:moveTo>
                  <a:cubicBezTo>
                    <a:pt x="749" y="0"/>
                    <a:pt x="1" y="751"/>
                    <a:pt x="1" y="1675"/>
                  </a:cubicBezTo>
                  <a:cubicBezTo>
                    <a:pt x="1" y="2601"/>
                    <a:pt x="752" y="3350"/>
                    <a:pt x="1676" y="3350"/>
                  </a:cubicBezTo>
                  <a:cubicBezTo>
                    <a:pt x="2603" y="3350"/>
                    <a:pt x="3351" y="2599"/>
                    <a:pt x="3351" y="1675"/>
                  </a:cubicBezTo>
                  <a:cubicBezTo>
                    <a:pt x="3351" y="748"/>
                    <a:pt x="2603" y="0"/>
                    <a:pt x="16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4133763" y="4195975"/>
              <a:ext cx="70575" cy="70575"/>
            </a:xfrm>
            <a:custGeom>
              <a:avLst/>
              <a:gdLst/>
              <a:ahLst/>
              <a:cxnLst/>
              <a:rect l="l" t="t" r="r" b="b"/>
              <a:pathLst>
                <a:path w="2823" h="2823" extrusionOk="0">
                  <a:moveTo>
                    <a:pt x="1411" y="0"/>
                  </a:moveTo>
                  <a:cubicBezTo>
                    <a:pt x="633" y="0"/>
                    <a:pt x="1" y="633"/>
                    <a:pt x="1" y="1412"/>
                  </a:cubicBezTo>
                  <a:cubicBezTo>
                    <a:pt x="1" y="2190"/>
                    <a:pt x="633" y="2823"/>
                    <a:pt x="1411" y="2823"/>
                  </a:cubicBezTo>
                  <a:cubicBezTo>
                    <a:pt x="2191" y="2823"/>
                    <a:pt x="2823" y="2190"/>
                    <a:pt x="2823" y="1412"/>
                  </a:cubicBezTo>
                  <a:cubicBezTo>
                    <a:pt x="2823" y="633"/>
                    <a:pt x="2191" y="0"/>
                    <a:pt x="1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4032188" y="4041725"/>
              <a:ext cx="44300" cy="44275"/>
            </a:xfrm>
            <a:custGeom>
              <a:avLst/>
              <a:gdLst/>
              <a:ahLst/>
              <a:cxnLst/>
              <a:rect l="l" t="t" r="r" b="b"/>
              <a:pathLst>
                <a:path w="1772" h="1771" extrusionOk="0">
                  <a:moveTo>
                    <a:pt x="892" y="0"/>
                  </a:moveTo>
                  <a:cubicBezTo>
                    <a:pt x="890" y="0"/>
                    <a:pt x="888" y="0"/>
                    <a:pt x="886" y="1"/>
                  </a:cubicBezTo>
                  <a:cubicBezTo>
                    <a:pt x="399" y="1"/>
                    <a:pt x="1" y="395"/>
                    <a:pt x="1" y="885"/>
                  </a:cubicBezTo>
                  <a:cubicBezTo>
                    <a:pt x="1" y="1374"/>
                    <a:pt x="396" y="1770"/>
                    <a:pt x="886" y="1770"/>
                  </a:cubicBezTo>
                  <a:cubicBezTo>
                    <a:pt x="1374" y="1770"/>
                    <a:pt x="1772" y="1375"/>
                    <a:pt x="1772" y="885"/>
                  </a:cubicBezTo>
                  <a:cubicBezTo>
                    <a:pt x="1772" y="397"/>
                    <a:pt x="1377" y="0"/>
                    <a:pt x="8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3168113" y="4173950"/>
              <a:ext cx="79425" cy="79400"/>
            </a:xfrm>
            <a:custGeom>
              <a:avLst/>
              <a:gdLst/>
              <a:ahLst/>
              <a:cxnLst/>
              <a:rect l="l" t="t" r="r" b="b"/>
              <a:pathLst>
                <a:path w="3177" h="3176" extrusionOk="0">
                  <a:moveTo>
                    <a:pt x="1589" y="0"/>
                  </a:moveTo>
                  <a:cubicBezTo>
                    <a:pt x="711" y="0"/>
                    <a:pt x="1" y="713"/>
                    <a:pt x="1" y="1588"/>
                  </a:cubicBezTo>
                  <a:cubicBezTo>
                    <a:pt x="1" y="2466"/>
                    <a:pt x="711" y="3176"/>
                    <a:pt x="1589" y="3176"/>
                  </a:cubicBezTo>
                  <a:cubicBezTo>
                    <a:pt x="2467" y="3176"/>
                    <a:pt x="3177" y="2465"/>
                    <a:pt x="3177" y="1588"/>
                  </a:cubicBezTo>
                  <a:cubicBezTo>
                    <a:pt x="3177" y="710"/>
                    <a:pt x="2467" y="0"/>
                    <a:pt x="15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3957388" y="4173950"/>
              <a:ext cx="79400" cy="79400"/>
            </a:xfrm>
            <a:custGeom>
              <a:avLst/>
              <a:gdLst/>
              <a:ahLst/>
              <a:cxnLst/>
              <a:rect l="l" t="t" r="r" b="b"/>
              <a:pathLst>
                <a:path w="3176" h="3176" extrusionOk="0">
                  <a:moveTo>
                    <a:pt x="1588" y="0"/>
                  </a:moveTo>
                  <a:cubicBezTo>
                    <a:pt x="710" y="0"/>
                    <a:pt x="0" y="713"/>
                    <a:pt x="0" y="1588"/>
                  </a:cubicBezTo>
                  <a:cubicBezTo>
                    <a:pt x="0" y="2466"/>
                    <a:pt x="711" y="3176"/>
                    <a:pt x="1588" y="3176"/>
                  </a:cubicBezTo>
                  <a:cubicBezTo>
                    <a:pt x="2465" y="3176"/>
                    <a:pt x="3176" y="2465"/>
                    <a:pt x="3176" y="1588"/>
                  </a:cubicBezTo>
                  <a:cubicBezTo>
                    <a:pt x="3176" y="710"/>
                    <a:pt x="2464" y="0"/>
                    <a:pt x="15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9"/>
          <p:cNvGrpSpPr/>
          <p:nvPr/>
        </p:nvGrpSpPr>
        <p:grpSpPr>
          <a:xfrm rot="-376160">
            <a:off x="6037835" y="3725070"/>
            <a:ext cx="1760215" cy="1072079"/>
            <a:chOff x="4411213" y="3961650"/>
            <a:chExt cx="1760250" cy="1072100"/>
          </a:xfrm>
        </p:grpSpPr>
        <p:sp>
          <p:nvSpPr>
            <p:cNvPr id="430" name="Google Shape;430;p9"/>
            <p:cNvSpPr/>
            <p:nvPr/>
          </p:nvSpPr>
          <p:spPr>
            <a:xfrm>
              <a:off x="5222063" y="4040150"/>
              <a:ext cx="584500" cy="584475"/>
            </a:xfrm>
            <a:custGeom>
              <a:avLst/>
              <a:gdLst/>
              <a:ahLst/>
              <a:cxnLst/>
              <a:rect l="l" t="t" r="r" b="b"/>
              <a:pathLst>
                <a:path w="23380" h="23379" extrusionOk="0">
                  <a:moveTo>
                    <a:pt x="11690" y="1"/>
                  </a:moveTo>
                  <a:cubicBezTo>
                    <a:pt x="8590" y="1"/>
                    <a:pt x="5617" y="1232"/>
                    <a:pt x="3425" y="3424"/>
                  </a:cubicBezTo>
                  <a:cubicBezTo>
                    <a:pt x="1232" y="5617"/>
                    <a:pt x="1" y="8589"/>
                    <a:pt x="1" y="11689"/>
                  </a:cubicBezTo>
                  <a:cubicBezTo>
                    <a:pt x="1" y="14789"/>
                    <a:pt x="1232" y="17763"/>
                    <a:pt x="3425" y="19955"/>
                  </a:cubicBezTo>
                  <a:cubicBezTo>
                    <a:pt x="5617" y="22146"/>
                    <a:pt x="8590" y="23378"/>
                    <a:pt x="11690" y="23378"/>
                  </a:cubicBezTo>
                  <a:cubicBezTo>
                    <a:pt x="14791" y="23378"/>
                    <a:pt x="17764" y="22146"/>
                    <a:pt x="19955" y="19955"/>
                  </a:cubicBezTo>
                  <a:cubicBezTo>
                    <a:pt x="22148" y="17763"/>
                    <a:pt x="23380" y="14789"/>
                    <a:pt x="23380" y="11689"/>
                  </a:cubicBezTo>
                  <a:cubicBezTo>
                    <a:pt x="23380" y="8589"/>
                    <a:pt x="22148" y="5617"/>
                    <a:pt x="19955" y="3424"/>
                  </a:cubicBezTo>
                  <a:cubicBezTo>
                    <a:pt x="17764" y="1232"/>
                    <a:pt x="14791" y="1"/>
                    <a:pt x="116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4551113" y="3987475"/>
              <a:ext cx="979375" cy="473875"/>
            </a:xfrm>
            <a:custGeom>
              <a:avLst/>
              <a:gdLst/>
              <a:ahLst/>
              <a:cxnLst/>
              <a:rect l="l" t="t" r="r" b="b"/>
              <a:pathLst>
                <a:path w="39175" h="18955" extrusionOk="0">
                  <a:moveTo>
                    <a:pt x="9478" y="0"/>
                  </a:moveTo>
                  <a:cubicBezTo>
                    <a:pt x="4265" y="0"/>
                    <a:pt x="1" y="4266"/>
                    <a:pt x="1" y="9478"/>
                  </a:cubicBezTo>
                  <a:cubicBezTo>
                    <a:pt x="1" y="14690"/>
                    <a:pt x="4265" y="18955"/>
                    <a:pt x="9478" y="18955"/>
                  </a:cubicBezTo>
                  <a:lnTo>
                    <a:pt x="29697" y="18955"/>
                  </a:lnTo>
                  <a:cubicBezTo>
                    <a:pt x="34910" y="18955"/>
                    <a:pt x="39174" y="14690"/>
                    <a:pt x="39174" y="9478"/>
                  </a:cubicBezTo>
                  <a:cubicBezTo>
                    <a:pt x="39174" y="4266"/>
                    <a:pt x="34910" y="0"/>
                    <a:pt x="29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4832463" y="3987475"/>
              <a:ext cx="979425" cy="473875"/>
            </a:xfrm>
            <a:custGeom>
              <a:avLst/>
              <a:gdLst/>
              <a:ahLst/>
              <a:cxnLst/>
              <a:rect l="l" t="t" r="r" b="b"/>
              <a:pathLst>
                <a:path w="39177" h="18955" extrusionOk="0">
                  <a:moveTo>
                    <a:pt x="9478" y="0"/>
                  </a:moveTo>
                  <a:cubicBezTo>
                    <a:pt x="4267" y="0"/>
                    <a:pt x="1" y="4266"/>
                    <a:pt x="1" y="9478"/>
                  </a:cubicBezTo>
                  <a:cubicBezTo>
                    <a:pt x="1" y="14690"/>
                    <a:pt x="4267" y="18955"/>
                    <a:pt x="9478" y="18955"/>
                  </a:cubicBezTo>
                  <a:lnTo>
                    <a:pt x="29697" y="18955"/>
                  </a:lnTo>
                  <a:cubicBezTo>
                    <a:pt x="34911" y="18955"/>
                    <a:pt x="39177" y="14690"/>
                    <a:pt x="39174" y="9478"/>
                  </a:cubicBezTo>
                  <a:cubicBezTo>
                    <a:pt x="39174" y="4266"/>
                    <a:pt x="34910" y="0"/>
                    <a:pt x="29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4829988" y="4256100"/>
              <a:ext cx="358550" cy="126225"/>
            </a:xfrm>
            <a:custGeom>
              <a:avLst/>
              <a:gdLst/>
              <a:ahLst/>
              <a:cxnLst/>
              <a:rect l="l" t="t" r="r" b="b"/>
              <a:pathLst>
                <a:path w="14342" h="5049" extrusionOk="0">
                  <a:moveTo>
                    <a:pt x="208" y="0"/>
                  </a:moveTo>
                  <a:cubicBezTo>
                    <a:pt x="94" y="0"/>
                    <a:pt x="1" y="93"/>
                    <a:pt x="1" y="209"/>
                  </a:cubicBezTo>
                  <a:cubicBezTo>
                    <a:pt x="1" y="323"/>
                    <a:pt x="94" y="416"/>
                    <a:pt x="208" y="416"/>
                  </a:cubicBezTo>
                  <a:lnTo>
                    <a:pt x="8348" y="416"/>
                  </a:lnTo>
                  <a:lnTo>
                    <a:pt x="13977" y="5003"/>
                  </a:lnTo>
                  <a:cubicBezTo>
                    <a:pt x="14014" y="5033"/>
                    <a:pt x="14060" y="5048"/>
                    <a:pt x="14107" y="5048"/>
                  </a:cubicBezTo>
                  <a:cubicBezTo>
                    <a:pt x="14166" y="5048"/>
                    <a:pt x="14228" y="5023"/>
                    <a:pt x="14270" y="4971"/>
                  </a:cubicBezTo>
                  <a:cubicBezTo>
                    <a:pt x="14342" y="4882"/>
                    <a:pt x="14329" y="4752"/>
                    <a:pt x="14239" y="4681"/>
                  </a:cubicBezTo>
                  <a:lnTo>
                    <a:pt x="8553" y="47"/>
                  </a:lnTo>
                  <a:cubicBezTo>
                    <a:pt x="8515" y="17"/>
                    <a:pt x="8471" y="0"/>
                    <a:pt x="84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5158938" y="4363975"/>
              <a:ext cx="50075" cy="50000"/>
            </a:xfrm>
            <a:custGeom>
              <a:avLst/>
              <a:gdLst/>
              <a:ahLst/>
              <a:cxnLst/>
              <a:rect l="l" t="t" r="r" b="b"/>
              <a:pathLst>
                <a:path w="2003" h="2000" extrusionOk="0">
                  <a:moveTo>
                    <a:pt x="1001" y="1"/>
                  </a:moveTo>
                  <a:cubicBezTo>
                    <a:pt x="452" y="1"/>
                    <a:pt x="1" y="450"/>
                    <a:pt x="1" y="1001"/>
                  </a:cubicBezTo>
                  <a:cubicBezTo>
                    <a:pt x="1" y="1549"/>
                    <a:pt x="450" y="1999"/>
                    <a:pt x="1001" y="1999"/>
                  </a:cubicBezTo>
                  <a:cubicBezTo>
                    <a:pt x="1552" y="1999"/>
                    <a:pt x="2002" y="1549"/>
                    <a:pt x="2001" y="1001"/>
                  </a:cubicBezTo>
                  <a:cubicBezTo>
                    <a:pt x="2001" y="452"/>
                    <a:pt x="1552" y="1"/>
                    <a:pt x="1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9"/>
            <p:cNvSpPr/>
            <p:nvPr/>
          </p:nvSpPr>
          <p:spPr>
            <a:xfrm>
              <a:off x="4858888" y="4121800"/>
              <a:ext cx="323800" cy="221000"/>
            </a:xfrm>
            <a:custGeom>
              <a:avLst/>
              <a:gdLst/>
              <a:ahLst/>
              <a:cxnLst/>
              <a:rect l="l" t="t" r="r" b="b"/>
              <a:pathLst>
                <a:path w="12952" h="8840" extrusionOk="0">
                  <a:moveTo>
                    <a:pt x="12729" y="1"/>
                  </a:moveTo>
                  <a:cubicBezTo>
                    <a:pt x="12632" y="1"/>
                    <a:pt x="12538" y="90"/>
                    <a:pt x="12532" y="198"/>
                  </a:cubicBezTo>
                  <a:lnTo>
                    <a:pt x="12326" y="4710"/>
                  </a:lnTo>
                  <a:lnTo>
                    <a:pt x="4793" y="8425"/>
                  </a:lnTo>
                  <a:lnTo>
                    <a:pt x="208" y="8425"/>
                  </a:lnTo>
                  <a:cubicBezTo>
                    <a:pt x="94" y="8425"/>
                    <a:pt x="1" y="8518"/>
                    <a:pt x="1" y="8632"/>
                  </a:cubicBezTo>
                  <a:cubicBezTo>
                    <a:pt x="1" y="8747"/>
                    <a:pt x="94" y="8840"/>
                    <a:pt x="208" y="8840"/>
                  </a:cubicBezTo>
                  <a:lnTo>
                    <a:pt x="4842" y="8840"/>
                  </a:lnTo>
                  <a:cubicBezTo>
                    <a:pt x="4875" y="8840"/>
                    <a:pt x="4905" y="8832"/>
                    <a:pt x="4935" y="8818"/>
                  </a:cubicBezTo>
                  <a:lnTo>
                    <a:pt x="12622" y="5027"/>
                  </a:lnTo>
                  <a:cubicBezTo>
                    <a:pt x="12688" y="4994"/>
                    <a:pt x="12733" y="4926"/>
                    <a:pt x="12737" y="4851"/>
                  </a:cubicBezTo>
                  <a:lnTo>
                    <a:pt x="12947" y="218"/>
                  </a:lnTo>
                  <a:cubicBezTo>
                    <a:pt x="12951" y="103"/>
                    <a:pt x="12863" y="6"/>
                    <a:pt x="12748" y="2"/>
                  </a:cubicBezTo>
                  <a:cubicBezTo>
                    <a:pt x="12742" y="1"/>
                    <a:pt x="12736" y="1"/>
                    <a:pt x="12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5148388" y="4103275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2" y="0"/>
                  </a:moveTo>
                  <a:cubicBezTo>
                    <a:pt x="357" y="0"/>
                    <a:pt x="1" y="357"/>
                    <a:pt x="1" y="790"/>
                  </a:cubicBezTo>
                  <a:cubicBezTo>
                    <a:pt x="1" y="1225"/>
                    <a:pt x="357" y="1581"/>
                    <a:pt x="792" y="1581"/>
                  </a:cubicBezTo>
                  <a:cubicBezTo>
                    <a:pt x="1227" y="1581"/>
                    <a:pt x="1582" y="1226"/>
                    <a:pt x="1582" y="790"/>
                  </a:cubicBezTo>
                  <a:cubicBezTo>
                    <a:pt x="1582" y="357"/>
                    <a:pt x="1227" y="0"/>
                    <a:pt x="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882488" y="4079700"/>
              <a:ext cx="602975" cy="244675"/>
            </a:xfrm>
            <a:custGeom>
              <a:avLst/>
              <a:gdLst/>
              <a:ahLst/>
              <a:cxnLst/>
              <a:rect l="l" t="t" r="r" b="b"/>
              <a:pathLst>
                <a:path w="24119" h="9787" extrusionOk="0">
                  <a:moveTo>
                    <a:pt x="1" y="1"/>
                  </a:moveTo>
                  <a:lnTo>
                    <a:pt x="1" y="416"/>
                  </a:lnTo>
                  <a:lnTo>
                    <a:pt x="4650" y="416"/>
                  </a:lnTo>
                  <a:lnTo>
                    <a:pt x="13391" y="9682"/>
                  </a:lnTo>
                  <a:lnTo>
                    <a:pt x="24115" y="9787"/>
                  </a:lnTo>
                  <a:lnTo>
                    <a:pt x="24118" y="9372"/>
                  </a:lnTo>
                  <a:lnTo>
                    <a:pt x="13572" y="9269"/>
                  </a:lnTo>
                  <a:lnTo>
                    <a:pt x="48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5453788" y="4298100"/>
              <a:ext cx="44800" cy="44850"/>
            </a:xfrm>
            <a:custGeom>
              <a:avLst/>
              <a:gdLst/>
              <a:ahLst/>
              <a:cxnLst/>
              <a:rect l="l" t="t" r="r" b="b"/>
              <a:pathLst>
                <a:path w="1792" h="1794" extrusionOk="0">
                  <a:moveTo>
                    <a:pt x="896" y="1"/>
                  </a:moveTo>
                  <a:cubicBezTo>
                    <a:pt x="401" y="1"/>
                    <a:pt x="0" y="403"/>
                    <a:pt x="0" y="898"/>
                  </a:cubicBezTo>
                  <a:cubicBezTo>
                    <a:pt x="0" y="1393"/>
                    <a:pt x="401" y="1793"/>
                    <a:pt x="896" y="1793"/>
                  </a:cubicBezTo>
                  <a:cubicBezTo>
                    <a:pt x="1391" y="1793"/>
                    <a:pt x="1791" y="1393"/>
                    <a:pt x="1791" y="898"/>
                  </a:cubicBezTo>
                  <a:cubicBezTo>
                    <a:pt x="1791" y="403"/>
                    <a:pt x="1391" y="1"/>
                    <a:pt x="8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4837763" y="4050675"/>
              <a:ext cx="136825" cy="155275"/>
            </a:xfrm>
            <a:custGeom>
              <a:avLst/>
              <a:gdLst/>
              <a:ahLst/>
              <a:cxnLst/>
              <a:rect l="l" t="t" r="r" b="b"/>
              <a:pathLst>
                <a:path w="5473" h="6211" extrusionOk="0">
                  <a:moveTo>
                    <a:pt x="5059" y="0"/>
                  </a:moveTo>
                  <a:lnTo>
                    <a:pt x="5059" y="5795"/>
                  </a:lnTo>
                  <a:lnTo>
                    <a:pt x="0" y="5795"/>
                  </a:lnTo>
                  <a:lnTo>
                    <a:pt x="0" y="6210"/>
                  </a:lnTo>
                  <a:lnTo>
                    <a:pt x="5472" y="6210"/>
                  </a:lnTo>
                  <a:lnTo>
                    <a:pt x="54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4950988" y="4024375"/>
              <a:ext cx="36850" cy="36875"/>
            </a:xfrm>
            <a:custGeom>
              <a:avLst/>
              <a:gdLst/>
              <a:ahLst/>
              <a:cxnLst/>
              <a:rect l="l" t="t" r="r" b="b"/>
              <a:pathLst>
                <a:path w="1474" h="1475" extrusionOk="0">
                  <a:moveTo>
                    <a:pt x="742" y="1"/>
                  </a:moveTo>
                  <a:cubicBezTo>
                    <a:pt x="741" y="1"/>
                    <a:pt x="739" y="1"/>
                    <a:pt x="737" y="1"/>
                  </a:cubicBezTo>
                  <a:cubicBezTo>
                    <a:pt x="331" y="1"/>
                    <a:pt x="0" y="330"/>
                    <a:pt x="0" y="737"/>
                  </a:cubicBezTo>
                  <a:cubicBezTo>
                    <a:pt x="0" y="1142"/>
                    <a:pt x="329" y="1474"/>
                    <a:pt x="737" y="1474"/>
                  </a:cubicBezTo>
                  <a:cubicBezTo>
                    <a:pt x="1143" y="1474"/>
                    <a:pt x="1474" y="1145"/>
                    <a:pt x="1474" y="737"/>
                  </a:cubicBezTo>
                  <a:cubicBezTo>
                    <a:pt x="1474" y="331"/>
                    <a:pt x="1146" y="1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4877613" y="4065625"/>
              <a:ext cx="36850" cy="36850"/>
            </a:xfrm>
            <a:custGeom>
              <a:avLst/>
              <a:gdLst/>
              <a:ahLst/>
              <a:cxnLst/>
              <a:rect l="l" t="t" r="r" b="b"/>
              <a:pathLst>
                <a:path w="1474" h="1474" extrusionOk="0">
                  <a:moveTo>
                    <a:pt x="737" y="0"/>
                  </a:moveTo>
                  <a:cubicBezTo>
                    <a:pt x="330" y="0"/>
                    <a:pt x="0" y="329"/>
                    <a:pt x="0" y="737"/>
                  </a:cubicBezTo>
                  <a:cubicBezTo>
                    <a:pt x="0" y="1143"/>
                    <a:pt x="329" y="1474"/>
                    <a:pt x="737" y="1474"/>
                  </a:cubicBezTo>
                  <a:cubicBezTo>
                    <a:pt x="1143" y="1474"/>
                    <a:pt x="1473" y="1145"/>
                    <a:pt x="1473" y="737"/>
                  </a:cubicBezTo>
                  <a:cubicBezTo>
                    <a:pt x="1473" y="332"/>
                    <a:pt x="1143" y="0"/>
                    <a:pt x="7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4820988" y="4184925"/>
              <a:ext cx="36850" cy="36850"/>
            </a:xfrm>
            <a:custGeom>
              <a:avLst/>
              <a:gdLst/>
              <a:ahLst/>
              <a:cxnLst/>
              <a:rect l="l" t="t" r="r" b="b"/>
              <a:pathLst>
                <a:path w="1474" h="1474" extrusionOk="0">
                  <a:moveTo>
                    <a:pt x="737" y="0"/>
                  </a:moveTo>
                  <a:cubicBezTo>
                    <a:pt x="331" y="0"/>
                    <a:pt x="0" y="331"/>
                    <a:pt x="0" y="737"/>
                  </a:cubicBezTo>
                  <a:cubicBezTo>
                    <a:pt x="0" y="1145"/>
                    <a:pt x="331" y="1474"/>
                    <a:pt x="737" y="1474"/>
                  </a:cubicBezTo>
                  <a:cubicBezTo>
                    <a:pt x="1145" y="1474"/>
                    <a:pt x="1474" y="1145"/>
                    <a:pt x="1474" y="737"/>
                  </a:cubicBezTo>
                  <a:cubicBezTo>
                    <a:pt x="1474" y="331"/>
                    <a:pt x="1145" y="0"/>
                    <a:pt x="7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4819163" y="4237600"/>
              <a:ext cx="36850" cy="36850"/>
            </a:xfrm>
            <a:custGeom>
              <a:avLst/>
              <a:gdLst/>
              <a:ahLst/>
              <a:cxnLst/>
              <a:rect l="l" t="t" r="r" b="b"/>
              <a:pathLst>
                <a:path w="1474" h="1474" extrusionOk="0">
                  <a:moveTo>
                    <a:pt x="737" y="0"/>
                  </a:moveTo>
                  <a:cubicBezTo>
                    <a:pt x="331" y="0"/>
                    <a:pt x="1" y="331"/>
                    <a:pt x="1" y="737"/>
                  </a:cubicBezTo>
                  <a:cubicBezTo>
                    <a:pt x="1" y="1143"/>
                    <a:pt x="331" y="1474"/>
                    <a:pt x="737" y="1474"/>
                  </a:cubicBezTo>
                  <a:cubicBezTo>
                    <a:pt x="1144" y="1474"/>
                    <a:pt x="1474" y="1143"/>
                    <a:pt x="1474" y="737"/>
                  </a:cubicBezTo>
                  <a:cubicBezTo>
                    <a:pt x="1474" y="331"/>
                    <a:pt x="1144" y="0"/>
                    <a:pt x="7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4842088" y="4318650"/>
              <a:ext cx="36850" cy="36850"/>
            </a:xfrm>
            <a:custGeom>
              <a:avLst/>
              <a:gdLst/>
              <a:ahLst/>
              <a:cxnLst/>
              <a:rect l="l" t="t" r="r" b="b"/>
              <a:pathLst>
                <a:path w="1474" h="1474" extrusionOk="0">
                  <a:moveTo>
                    <a:pt x="737" y="0"/>
                  </a:moveTo>
                  <a:cubicBezTo>
                    <a:pt x="331" y="0"/>
                    <a:pt x="0" y="329"/>
                    <a:pt x="0" y="737"/>
                  </a:cubicBezTo>
                  <a:cubicBezTo>
                    <a:pt x="0" y="1143"/>
                    <a:pt x="330" y="1473"/>
                    <a:pt x="737" y="1473"/>
                  </a:cubicBezTo>
                  <a:cubicBezTo>
                    <a:pt x="1143" y="1473"/>
                    <a:pt x="1474" y="1144"/>
                    <a:pt x="1474" y="737"/>
                  </a:cubicBezTo>
                  <a:cubicBezTo>
                    <a:pt x="1474" y="332"/>
                    <a:pt x="1145" y="0"/>
                    <a:pt x="7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5306463" y="4042800"/>
              <a:ext cx="94625" cy="339625"/>
            </a:xfrm>
            <a:custGeom>
              <a:avLst/>
              <a:gdLst/>
              <a:ahLst/>
              <a:cxnLst/>
              <a:rect l="l" t="t" r="r" b="b"/>
              <a:pathLst>
                <a:path w="3785" h="13585" extrusionOk="0">
                  <a:moveTo>
                    <a:pt x="3370" y="0"/>
                  </a:moveTo>
                  <a:lnTo>
                    <a:pt x="3370" y="3488"/>
                  </a:lnTo>
                  <a:lnTo>
                    <a:pt x="1" y="6541"/>
                  </a:lnTo>
                  <a:lnTo>
                    <a:pt x="1" y="13585"/>
                  </a:lnTo>
                  <a:lnTo>
                    <a:pt x="414" y="13585"/>
                  </a:lnTo>
                  <a:lnTo>
                    <a:pt x="414" y="6725"/>
                  </a:lnTo>
                  <a:lnTo>
                    <a:pt x="3785" y="3671"/>
                  </a:lnTo>
                  <a:lnTo>
                    <a:pt x="3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5293213" y="4363950"/>
              <a:ext cx="42150" cy="42125"/>
            </a:xfrm>
            <a:custGeom>
              <a:avLst/>
              <a:gdLst/>
              <a:ahLst/>
              <a:cxnLst/>
              <a:rect l="l" t="t" r="r" b="b"/>
              <a:pathLst>
                <a:path w="1686" h="1685" extrusionOk="0">
                  <a:moveTo>
                    <a:pt x="843" y="0"/>
                  </a:moveTo>
                  <a:cubicBezTo>
                    <a:pt x="378" y="0"/>
                    <a:pt x="0" y="377"/>
                    <a:pt x="0" y="842"/>
                  </a:cubicBezTo>
                  <a:cubicBezTo>
                    <a:pt x="0" y="1307"/>
                    <a:pt x="378" y="1684"/>
                    <a:pt x="843" y="1684"/>
                  </a:cubicBezTo>
                  <a:cubicBezTo>
                    <a:pt x="1308" y="1684"/>
                    <a:pt x="1685" y="1307"/>
                    <a:pt x="1685" y="842"/>
                  </a:cubicBezTo>
                  <a:cubicBezTo>
                    <a:pt x="1685" y="377"/>
                    <a:pt x="1308" y="0"/>
                    <a:pt x="8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5227388" y="3979675"/>
              <a:ext cx="216550" cy="249950"/>
            </a:xfrm>
            <a:custGeom>
              <a:avLst/>
              <a:gdLst/>
              <a:ahLst/>
              <a:cxnLst/>
              <a:rect l="l" t="t" r="r" b="b"/>
              <a:pathLst>
                <a:path w="8662" h="9998" extrusionOk="0">
                  <a:moveTo>
                    <a:pt x="321" y="1"/>
                  </a:moveTo>
                  <a:cubicBezTo>
                    <a:pt x="221" y="1"/>
                    <a:pt x="113" y="88"/>
                    <a:pt x="108" y="202"/>
                  </a:cubicBezTo>
                  <a:lnTo>
                    <a:pt x="2" y="4203"/>
                  </a:lnTo>
                  <a:cubicBezTo>
                    <a:pt x="1" y="4275"/>
                    <a:pt x="35" y="4342"/>
                    <a:pt x="94" y="4381"/>
                  </a:cubicBezTo>
                  <a:lnTo>
                    <a:pt x="8309" y="9961"/>
                  </a:lnTo>
                  <a:cubicBezTo>
                    <a:pt x="8345" y="9986"/>
                    <a:pt x="8385" y="9997"/>
                    <a:pt x="8425" y="9997"/>
                  </a:cubicBezTo>
                  <a:cubicBezTo>
                    <a:pt x="8491" y="9997"/>
                    <a:pt x="8557" y="9966"/>
                    <a:pt x="8597" y="9908"/>
                  </a:cubicBezTo>
                  <a:cubicBezTo>
                    <a:pt x="8661" y="9814"/>
                    <a:pt x="8636" y="9685"/>
                    <a:pt x="8541" y="9621"/>
                  </a:cubicBezTo>
                  <a:lnTo>
                    <a:pt x="422" y="4102"/>
                  </a:lnTo>
                  <a:lnTo>
                    <a:pt x="523" y="212"/>
                  </a:lnTo>
                  <a:cubicBezTo>
                    <a:pt x="527" y="98"/>
                    <a:pt x="436" y="3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5422163" y="4205950"/>
              <a:ext cx="44850" cy="44825"/>
            </a:xfrm>
            <a:custGeom>
              <a:avLst/>
              <a:gdLst/>
              <a:ahLst/>
              <a:cxnLst/>
              <a:rect l="l" t="t" r="r" b="b"/>
              <a:pathLst>
                <a:path w="1794" h="1793" extrusionOk="0">
                  <a:moveTo>
                    <a:pt x="896" y="0"/>
                  </a:moveTo>
                  <a:cubicBezTo>
                    <a:pt x="403" y="0"/>
                    <a:pt x="1" y="401"/>
                    <a:pt x="1" y="896"/>
                  </a:cubicBezTo>
                  <a:cubicBezTo>
                    <a:pt x="1" y="1391"/>
                    <a:pt x="403" y="1793"/>
                    <a:pt x="896" y="1793"/>
                  </a:cubicBezTo>
                  <a:cubicBezTo>
                    <a:pt x="1391" y="1793"/>
                    <a:pt x="1793" y="1391"/>
                    <a:pt x="1793" y="896"/>
                  </a:cubicBezTo>
                  <a:cubicBezTo>
                    <a:pt x="1793" y="401"/>
                    <a:pt x="1391" y="0"/>
                    <a:pt x="8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5080063" y="3992775"/>
              <a:ext cx="247425" cy="52575"/>
            </a:xfrm>
            <a:custGeom>
              <a:avLst/>
              <a:gdLst/>
              <a:ahLst/>
              <a:cxnLst/>
              <a:rect l="l" t="t" r="r" b="b"/>
              <a:pathLst>
                <a:path w="9897" h="2103" extrusionOk="0">
                  <a:moveTo>
                    <a:pt x="0" y="0"/>
                  </a:moveTo>
                  <a:lnTo>
                    <a:pt x="0" y="2103"/>
                  </a:lnTo>
                  <a:lnTo>
                    <a:pt x="9897" y="2103"/>
                  </a:lnTo>
                  <a:lnTo>
                    <a:pt x="9897" y="1688"/>
                  </a:lnTo>
                  <a:lnTo>
                    <a:pt x="415" y="1688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5303763" y="4024300"/>
              <a:ext cx="34250" cy="34300"/>
            </a:xfrm>
            <a:custGeom>
              <a:avLst/>
              <a:gdLst/>
              <a:ahLst/>
              <a:cxnLst/>
              <a:rect l="l" t="t" r="r" b="b"/>
              <a:pathLst>
                <a:path w="1370" h="1372" extrusionOk="0">
                  <a:moveTo>
                    <a:pt x="685" y="1"/>
                  </a:moveTo>
                  <a:cubicBezTo>
                    <a:pt x="306" y="1"/>
                    <a:pt x="0" y="308"/>
                    <a:pt x="0" y="686"/>
                  </a:cubicBezTo>
                  <a:cubicBezTo>
                    <a:pt x="0" y="1064"/>
                    <a:pt x="306" y="1371"/>
                    <a:pt x="685" y="1371"/>
                  </a:cubicBezTo>
                  <a:cubicBezTo>
                    <a:pt x="1063" y="1371"/>
                    <a:pt x="1369" y="1064"/>
                    <a:pt x="1369" y="686"/>
                  </a:cubicBezTo>
                  <a:cubicBezTo>
                    <a:pt x="1369" y="308"/>
                    <a:pt x="1063" y="1"/>
                    <a:pt x="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5568263" y="402942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6" y="0"/>
                  </a:moveTo>
                  <a:cubicBezTo>
                    <a:pt x="308" y="0"/>
                    <a:pt x="0" y="307"/>
                    <a:pt x="0" y="686"/>
                  </a:cubicBezTo>
                  <a:cubicBezTo>
                    <a:pt x="0" y="1063"/>
                    <a:pt x="308" y="1369"/>
                    <a:pt x="686" y="1369"/>
                  </a:cubicBezTo>
                  <a:cubicBezTo>
                    <a:pt x="1063" y="1369"/>
                    <a:pt x="1371" y="1063"/>
                    <a:pt x="1371" y="686"/>
                  </a:cubicBezTo>
                  <a:cubicBezTo>
                    <a:pt x="1371" y="307"/>
                    <a:pt x="1063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5725763" y="40294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86" y="0"/>
                  </a:moveTo>
                  <a:cubicBezTo>
                    <a:pt x="306" y="0"/>
                    <a:pt x="0" y="307"/>
                    <a:pt x="0" y="686"/>
                  </a:cubicBezTo>
                  <a:cubicBezTo>
                    <a:pt x="0" y="1063"/>
                    <a:pt x="306" y="1369"/>
                    <a:pt x="686" y="1369"/>
                  </a:cubicBezTo>
                  <a:cubicBezTo>
                    <a:pt x="1063" y="1369"/>
                    <a:pt x="1369" y="1063"/>
                    <a:pt x="1369" y="686"/>
                  </a:cubicBezTo>
                  <a:cubicBezTo>
                    <a:pt x="1369" y="307"/>
                    <a:pt x="1063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5704338" y="4394875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6" y="1"/>
                  </a:moveTo>
                  <a:cubicBezTo>
                    <a:pt x="308" y="1"/>
                    <a:pt x="0" y="307"/>
                    <a:pt x="0" y="685"/>
                  </a:cubicBezTo>
                  <a:cubicBezTo>
                    <a:pt x="0" y="1064"/>
                    <a:pt x="308" y="1370"/>
                    <a:pt x="686" y="1370"/>
                  </a:cubicBezTo>
                  <a:cubicBezTo>
                    <a:pt x="1063" y="1370"/>
                    <a:pt x="1371" y="1064"/>
                    <a:pt x="1371" y="685"/>
                  </a:cubicBezTo>
                  <a:cubicBezTo>
                    <a:pt x="1371" y="307"/>
                    <a:pt x="1063" y="1"/>
                    <a:pt x="6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5377113" y="4027850"/>
              <a:ext cx="34275" cy="34250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5" y="0"/>
                  </a:moveTo>
                  <a:cubicBezTo>
                    <a:pt x="308" y="0"/>
                    <a:pt x="0" y="307"/>
                    <a:pt x="0" y="686"/>
                  </a:cubicBezTo>
                  <a:cubicBezTo>
                    <a:pt x="0" y="1063"/>
                    <a:pt x="308" y="1369"/>
                    <a:pt x="685" y="1369"/>
                  </a:cubicBezTo>
                  <a:cubicBezTo>
                    <a:pt x="1063" y="1369"/>
                    <a:pt x="1371" y="1063"/>
                    <a:pt x="1371" y="686"/>
                  </a:cubicBezTo>
                  <a:cubicBezTo>
                    <a:pt x="1371" y="307"/>
                    <a:pt x="106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5517788" y="4445350"/>
              <a:ext cx="34300" cy="34250"/>
            </a:xfrm>
            <a:custGeom>
              <a:avLst/>
              <a:gdLst/>
              <a:ahLst/>
              <a:cxnLst/>
              <a:rect l="l" t="t" r="r" b="b"/>
              <a:pathLst>
                <a:path w="1372" h="1370" extrusionOk="0">
                  <a:moveTo>
                    <a:pt x="686" y="0"/>
                  </a:moveTo>
                  <a:cubicBezTo>
                    <a:pt x="307" y="0"/>
                    <a:pt x="1" y="306"/>
                    <a:pt x="1" y="686"/>
                  </a:cubicBezTo>
                  <a:cubicBezTo>
                    <a:pt x="1" y="1063"/>
                    <a:pt x="307" y="1369"/>
                    <a:pt x="686" y="1369"/>
                  </a:cubicBezTo>
                  <a:cubicBezTo>
                    <a:pt x="1064" y="1369"/>
                    <a:pt x="1371" y="1063"/>
                    <a:pt x="1371" y="686"/>
                  </a:cubicBezTo>
                  <a:cubicBezTo>
                    <a:pt x="1371" y="306"/>
                    <a:pt x="106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5065188" y="39677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85" y="1"/>
                  </a:moveTo>
                  <a:cubicBezTo>
                    <a:pt x="306" y="1"/>
                    <a:pt x="0" y="307"/>
                    <a:pt x="0" y="686"/>
                  </a:cubicBezTo>
                  <a:cubicBezTo>
                    <a:pt x="0" y="1064"/>
                    <a:pt x="306" y="1370"/>
                    <a:pt x="685" y="1370"/>
                  </a:cubicBezTo>
                  <a:cubicBezTo>
                    <a:pt x="1063" y="1370"/>
                    <a:pt x="1369" y="1064"/>
                    <a:pt x="1369" y="686"/>
                  </a:cubicBezTo>
                  <a:cubicBezTo>
                    <a:pt x="1369" y="307"/>
                    <a:pt x="1063" y="1"/>
                    <a:pt x="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5218113" y="3961650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85" y="1"/>
                  </a:moveTo>
                  <a:cubicBezTo>
                    <a:pt x="306" y="1"/>
                    <a:pt x="0" y="307"/>
                    <a:pt x="0" y="684"/>
                  </a:cubicBezTo>
                  <a:cubicBezTo>
                    <a:pt x="0" y="1063"/>
                    <a:pt x="306" y="1370"/>
                    <a:pt x="685" y="1370"/>
                  </a:cubicBezTo>
                  <a:cubicBezTo>
                    <a:pt x="1063" y="1370"/>
                    <a:pt x="1369" y="1063"/>
                    <a:pt x="1369" y="684"/>
                  </a:cubicBezTo>
                  <a:cubicBezTo>
                    <a:pt x="1369" y="307"/>
                    <a:pt x="1063" y="1"/>
                    <a:pt x="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5523513" y="4052550"/>
              <a:ext cx="74750" cy="413375"/>
            </a:xfrm>
            <a:custGeom>
              <a:avLst/>
              <a:gdLst/>
              <a:ahLst/>
              <a:cxnLst/>
              <a:rect l="l" t="t" r="r" b="b"/>
              <a:pathLst>
                <a:path w="2990" h="16535" extrusionOk="0">
                  <a:moveTo>
                    <a:pt x="2866" y="1"/>
                  </a:moveTo>
                  <a:lnTo>
                    <a:pt x="2453" y="7"/>
                  </a:lnTo>
                  <a:lnTo>
                    <a:pt x="2573" y="7666"/>
                  </a:lnTo>
                  <a:lnTo>
                    <a:pt x="1" y="13054"/>
                  </a:lnTo>
                  <a:lnTo>
                    <a:pt x="250" y="16535"/>
                  </a:lnTo>
                  <a:lnTo>
                    <a:pt x="663" y="16506"/>
                  </a:lnTo>
                  <a:lnTo>
                    <a:pt x="423" y="13133"/>
                  </a:lnTo>
                  <a:lnTo>
                    <a:pt x="2989" y="7757"/>
                  </a:lnTo>
                  <a:lnTo>
                    <a:pt x="28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5630663" y="4038325"/>
              <a:ext cx="123575" cy="377375"/>
            </a:xfrm>
            <a:custGeom>
              <a:avLst/>
              <a:gdLst/>
              <a:ahLst/>
              <a:cxnLst/>
              <a:rect l="l" t="t" r="r" b="b"/>
              <a:pathLst>
                <a:path w="4943" h="15095" extrusionOk="0">
                  <a:moveTo>
                    <a:pt x="199" y="0"/>
                  </a:moveTo>
                  <a:cubicBezTo>
                    <a:pt x="143" y="0"/>
                    <a:pt x="100" y="22"/>
                    <a:pt x="63" y="59"/>
                  </a:cubicBezTo>
                  <a:cubicBezTo>
                    <a:pt x="25" y="98"/>
                    <a:pt x="1" y="152"/>
                    <a:pt x="1" y="208"/>
                  </a:cubicBezTo>
                  <a:cubicBezTo>
                    <a:pt x="1" y="5738"/>
                    <a:pt x="357" y="5859"/>
                    <a:pt x="504" y="5906"/>
                  </a:cubicBezTo>
                  <a:cubicBezTo>
                    <a:pt x="702" y="6002"/>
                    <a:pt x="1664" y="7072"/>
                    <a:pt x="2302" y="7780"/>
                  </a:cubicBezTo>
                  <a:cubicBezTo>
                    <a:pt x="2986" y="8538"/>
                    <a:pt x="3424" y="9023"/>
                    <a:pt x="3613" y="9167"/>
                  </a:cubicBezTo>
                  <a:cubicBezTo>
                    <a:pt x="3774" y="9545"/>
                    <a:pt x="3647" y="12342"/>
                    <a:pt x="3427" y="14871"/>
                  </a:cubicBezTo>
                  <a:cubicBezTo>
                    <a:pt x="3417" y="14982"/>
                    <a:pt x="3501" y="15085"/>
                    <a:pt x="3615" y="15094"/>
                  </a:cubicBezTo>
                  <a:lnTo>
                    <a:pt x="3633" y="15094"/>
                  </a:lnTo>
                  <a:cubicBezTo>
                    <a:pt x="3740" y="15094"/>
                    <a:pt x="3831" y="15014"/>
                    <a:pt x="3842" y="14904"/>
                  </a:cubicBezTo>
                  <a:cubicBezTo>
                    <a:pt x="4173" y="11090"/>
                    <a:pt x="4183" y="9050"/>
                    <a:pt x="3873" y="8843"/>
                  </a:cubicBezTo>
                  <a:cubicBezTo>
                    <a:pt x="3734" y="8753"/>
                    <a:pt x="3139" y="8087"/>
                    <a:pt x="2611" y="7504"/>
                  </a:cubicBezTo>
                  <a:cubicBezTo>
                    <a:pt x="1531" y="6303"/>
                    <a:pt x="962" y="5687"/>
                    <a:pt x="697" y="5541"/>
                  </a:cubicBezTo>
                  <a:cubicBezTo>
                    <a:pt x="526" y="5176"/>
                    <a:pt x="423" y="2719"/>
                    <a:pt x="415" y="420"/>
                  </a:cubicBezTo>
                  <a:lnTo>
                    <a:pt x="415" y="420"/>
                  </a:lnTo>
                  <a:lnTo>
                    <a:pt x="4728" y="537"/>
                  </a:lnTo>
                  <a:cubicBezTo>
                    <a:pt x="4846" y="537"/>
                    <a:pt x="4940" y="448"/>
                    <a:pt x="4942" y="334"/>
                  </a:cubicBezTo>
                  <a:cubicBezTo>
                    <a:pt x="4943" y="219"/>
                    <a:pt x="4854" y="125"/>
                    <a:pt x="4740" y="122"/>
                  </a:cubicBezTo>
                  <a:lnTo>
                    <a:pt x="214" y="1"/>
                  </a:lnTo>
                  <a:cubicBezTo>
                    <a:pt x="209" y="0"/>
                    <a:pt x="204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4556413" y="4062800"/>
              <a:ext cx="139600" cy="224475"/>
            </a:xfrm>
            <a:custGeom>
              <a:avLst/>
              <a:gdLst/>
              <a:ahLst/>
              <a:cxnLst/>
              <a:rect l="l" t="t" r="r" b="b"/>
              <a:pathLst>
                <a:path w="5584" h="8979" extrusionOk="0">
                  <a:moveTo>
                    <a:pt x="1949" y="0"/>
                  </a:moveTo>
                  <a:cubicBezTo>
                    <a:pt x="1896" y="0"/>
                    <a:pt x="1842" y="20"/>
                    <a:pt x="1802" y="60"/>
                  </a:cubicBezTo>
                  <a:cubicBezTo>
                    <a:pt x="1721" y="140"/>
                    <a:pt x="1721" y="273"/>
                    <a:pt x="1802" y="353"/>
                  </a:cubicBezTo>
                  <a:cubicBezTo>
                    <a:pt x="2146" y="697"/>
                    <a:pt x="4565" y="2518"/>
                    <a:pt x="5047" y="2881"/>
                  </a:cubicBezTo>
                  <a:lnTo>
                    <a:pt x="5162" y="6314"/>
                  </a:lnTo>
                  <a:lnTo>
                    <a:pt x="151" y="8582"/>
                  </a:lnTo>
                  <a:cubicBezTo>
                    <a:pt x="46" y="8629"/>
                    <a:pt x="0" y="8752"/>
                    <a:pt x="46" y="8856"/>
                  </a:cubicBezTo>
                  <a:cubicBezTo>
                    <a:pt x="82" y="8932"/>
                    <a:pt x="158" y="8978"/>
                    <a:pt x="237" y="8978"/>
                  </a:cubicBezTo>
                  <a:cubicBezTo>
                    <a:pt x="264" y="8978"/>
                    <a:pt x="294" y="8971"/>
                    <a:pt x="322" y="8959"/>
                  </a:cubicBezTo>
                  <a:lnTo>
                    <a:pt x="5459" y="6635"/>
                  </a:lnTo>
                  <a:cubicBezTo>
                    <a:pt x="5535" y="6601"/>
                    <a:pt x="5584" y="6525"/>
                    <a:pt x="5581" y="6440"/>
                  </a:cubicBezTo>
                  <a:lnTo>
                    <a:pt x="5459" y="2770"/>
                  </a:lnTo>
                  <a:cubicBezTo>
                    <a:pt x="5456" y="2707"/>
                    <a:pt x="5426" y="2648"/>
                    <a:pt x="5376" y="2609"/>
                  </a:cubicBezTo>
                  <a:cubicBezTo>
                    <a:pt x="4365" y="1851"/>
                    <a:pt x="2378" y="342"/>
                    <a:pt x="2095" y="60"/>
                  </a:cubicBezTo>
                  <a:cubicBezTo>
                    <a:pt x="2055" y="20"/>
                    <a:pt x="2002" y="0"/>
                    <a:pt x="19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4678788" y="4013850"/>
              <a:ext cx="176200" cy="71525"/>
            </a:xfrm>
            <a:custGeom>
              <a:avLst/>
              <a:gdLst/>
              <a:ahLst/>
              <a:cxnLst/>
              <a:rect l="l" t="t" r="r" b="b"/>
              <a:pathLst>
                <a:path w="7048" h="2861" extrusionOk="0">
                  <a:moveTo>
                    <a:pt x="233" y="0"/>
                  </a:moveTo>
                  <a:cubicBezTo>
                    <a:pt x="173" y="0"/>
                    <a:pt x="113" y="26"/>
                    <a:pt x="72" y="76"/>
                  </a:cubicBezTo>
                  <a:cubicBezTo>
                    <a:pt x="1" y="164"/>
                    <a:pt x="14" y="294"/>
                    <a:pt x="101" y="367"/>
                  </a:cubicBezTo>
                  <a:lnTo>
                    <a:pt x="2915" y="2692"/>
                  </a:lnTo>
                  <a:cubicBezTo>
                    <a:pt x="2950" y="2721"/>
                    <a:pt x="2993" y="2736"/>
                    <a:pt x="3041" y="2739"/>
                  </a:cubicBezTo>
                  <a:lnTo>
                    <a:pt x="6833" y="2861"/>
                  </a:lnTo>
                  <a:lnTo>
                    <a:pt x="6840" y="2861"/>
                  </a:lnTo>
                  <a:cubicBezTo>
                    <a:pt x="6953" y="2861"/>
                    <a:pt x="7045" y="2771"/>
                    <a:pt x="7045" y="2659"/>
                  </a:cubicBezTo>
                  <a:cubicBezTo>
                    <a:pt x="7047" y="2547"/>
                    <a:pt x="6959" y="2450"/>
                    <a:pt x="6844" y="2447"/>
                  </a:cubicBezTo>
                  <a:lnTo>
                    <a:pt x="3122" y="2327"/>
                  </a:lnTo>
                  <a:lnTo>
                    <a:pt x="364" y="47"/>
                  </a:lnTo>
                  <a:cubicBezTo>
                    <a:pt x="326" y="15"/>
                    <a:pt x="279" y="0"/>
                    <a:pt x="2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4713088" y="4279875"/>
              <a:ext cx="95400" cy="169475"/>
            </a:xfrm>
            <a:custGeom>
              <a:avLst/>
              <a:gdLst/>
              <a:ahLst/>
              <a:cxnLst/>
              <a:rect l="l" t="t" r="r" b="b"/>
              <a:pathLst>
                <a:path w="3816" h="6779" extrusionOk="0">
                  <a:moveTo>
                    <a:pt x="3512" y="1"/>
                  </a:moveTo>
                  <a:cubicBezTo>
                    <a:pt x="3425" y="1"/>
                    <a:pt x="3344" y="56"/>
                    <a:pt x="3315" y="142"/>
                  </a:cubicBezTo>
                  <a:cubicBezTo>
                    <a:pt x="3304" y="178"/>
                    <a:pt x="3301" y="215"/>
                    <a:pt x="3308" y="249"/>
                  </a:cubicBezTo>
                  <a:cubicBezTo>
                    <a:pt x="3060" y="601"/>
                    <a:pt x="1517" y="1880"/>
                    <a:pt x="82" y="2980"/>
                  </a:cubicBezTo>
                  <a:cubicBezTo>
                    <a:pt x="29" y="3022"/>
                    <a:pt x="1" y="3086"/>
                    <a:pt x="2" y="3152"/>
                  </a:cubicBezTo>
                  <a:lnTo>
                    <a:pt x="124" y="6578"/>
                  </a:lnTo>
                  <a:cubicBezTo>
                    <a:pt x="129" y="6691"/>
                    <a:pt x="219" y="6778"/>
                    <a:pt x="331" y="6778"/>
                  </a:cubicBezTo>
                  <a:cubicBezTo>
                    <a:pt x="332" y="6778"/>
                    <a:pt x="337" y="6778"/>
                    <a:pt x="338" y="6777"/>
                  </a:cubicBezTo>
                  <a:cubicBezTo>
                    <a:pt x="453" y="6772"/>
                    <a:pt x="543" y="6677"/>
                    <a:pt x="538" y="6562"/>
                  </a:cubicBezTo>
                  <a:lnTo>
                    <a:pt x="421" y="3243"/>
                  </a:lnTo>
                  <a:cubicBezTo>
                    <a:pt x="3816" y="635"/>
                    <a:pt x="3764" y="332"/>
                    <a:pt x="3743" y="201"/>
                  </a:cubicBezTo>
                  <a:cubicBezTo>
                    <a:pt x="3730" y="126"/>
                    <a:pt x="3651" y="36"/>
                    <a:pt x="3578" y="12"/>
                  </a:cubicBezTo>
                  <a:cubicBezTo>
                    <a:pt x="3556" y="4"/>
                    <a:pt x="3534" y="1"/>
                    <a:pt x="3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4645713" y="4160625"/>
              <a:ext cx="114425" cy="258150"/>
            </a:xfrm>
            <a:custGeom>
              <a:avLst/>
              <a:gdLst/>
              <a:ahLst/>
              <a:cxnLst/>
              <a:rect l="l" t="t" r="r" b="b"/>
              <a:pathLst>
                <a:path w="4577" h="10326" extrusionOk="0">
                  <a:moveTo>
                    <a:pt x="4369" y="1"/>
                  </a:moveTo>
                  <a:cubicBezTo>
                    <a:pt x="4255" y="1"/>
                    <a:pt x="4162" y="94"/>
                    <a:pt x="4162" y="208"/>
                  </a:cubicBezTo>
                  <a:lnTo>
                    <a:pt x="4162" y="3768"/>
                  </a:lnTo>
                  <a:lnTo>
                    <a:pt x="217" y="6398"/>
                  </a:lnTo>
                  <a:cubicBezTo>
                    <a:pt x="161" y="6434"/>
                    <a:pt x="128" y="6497"/>
                    <a:pt x="125" y="6563"/>
                  </a:cubicBezTo>
                  <a:lnTo>
                    <a:pt x="5" y="10110"/>
                  </a:lnTo>
                  <a:cubicBezTo>
                    <a:pt x="0" y="10225"/>
                    <a:pt x="91" y="10322"/>
                    <a:pt x="205" y="10325"/>
                  </a:cubicBezTo>
                  <a:lnTo>
                    <a:pt x="212" y="10325"/>
                  </a:lnTo>
                  <a:cubicBezTo>
                    <a:pt x="322" y="10325"/>
                    <a:pt x="415" y="10236"/>
                    <a:pt x="417" y="10123"/>
                  </a:cubicBezTo>
                  <a:lnTo>
                    <a:pt x="536" y="6682"/>
                  </a:lnTo>
                  <a:lnTo>
                    <a:pt x="4484" y="4049"/>
                  </a:lnTo>
                  <a:cubicBezTo>
                    <a:pt x="4542" y="4011"/>
                    <a:pt x="4577" y="3946"/>
                    <a:pt x="4577" y="3878"/>
                  </a:cubicBezTo>
                  <a:lnTo>
                    <a:pt x="4577" y="208"/>
                  </a:lnTo>
                  <a:cubicBezTo>
                    <a:pt x="4577" y="94"/>
                    <a:pt x="4484" y="1"/>
                    <a:pt x="43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4733613" y="4150525"/>
              <a:ext cx="36725" cy="36700"/>
            </a:xfrm>
            <a:custGeom>
              <a:avLst/>
              <a:gdLst/>
              <a:ahLst/>
              <a:cxnLst/>
              <a:rect l="l" t="t" r="r" b="b"/>
              <a:pathLst>
                <a:path w="1469" h="1468" extrusionOk="0">
                  <a:moveTo>
                    <a:pt x="733" y="0"/>
                  </a:moveTo>
                  <a:cubicBezTo>
                    <a:pt x="331" y="0"/>
                    <a:pt x="1" y="329"/>
                    <a:pt x="1" y="734"/>
                  </a:cubicBezTo>
                  <a:cubicBezTo>
                    <a:pt x="1" y="1137"/>
                    <a:pt x="328" y="1468"/>
                    <a:pt x="733" y="1468"/>
                  </a:cubicBezTo>
                  <a:cubicBezTo>
                    <a:pt x="1138" y="1468"/>
                    <a:pt x="1468" y="1137"/>
                    <a:pt x="1468" y="734"/>
                  </a:cubicBezTo>
                  <a:cubicBezTo>
                    <a:pt x="1468" y="331"/>
                    <a:pt x="1138" y="0"/>
                    <a:pt x="7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4585238" y="4052625"/>
              <a:ext cx="36725" cy="36725"/>
            </a:xfrm>
            <a:custGeom>
              <a:avLst/>
              <a:gdLst/>
              <a:ahLst/>
              <a:cxnLst/>
              <a:rect l="l" t="t" r="r" b="b"/>
              <a:pathLst>
                <a:path w="1469" h="1469" extrusionOk="0">
                  <a:moveTo>
                    <a:pt x="736" y="1"/>
                  </a:moveTo>
                  <a:cubicBezTo>
                    <a:pt x="331" y="1"/>
                    <a:pt x="0" y="331"/>
                    <a:pt x="0" y="735"/>
                  </a:cubicBezTo>
                  <a:cubicBezTo>
                    <a:pt x="0" y="1138"/>
                    <a:pt x="331" y="1469"/>
                    <a:pt x="736" y="1469"/>
                  </a:cubicBezTo>
                  <a:cubicBezTo>
                    <a:pt x="1138" y="1469"/>
                    <a:pt x="1468" y="1140"/>
                    <a:pt x="1468" y="735"/>
                  </a:cubicBezTo>
                  <a:cubicBezTo>
                    <a:pt x="1468" y="331"/>
                    <a:pt x="1139" y="1"/>
                    <a:pt x="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4661763" y="3991450"/>
              <a:ext cx="36700" cy="36775"/>
            </a:xfrm>
            <a:custGeom>
              <a:avLst/>
              <a:gdLst/>
              <a:ahLst/>
              <a:cxnLst/>
              <a:rect l="l" t="t" r="r" b="b"/>
              <a:pathLst>
                <a:path w="1468" h="1471" extrusionOk="0">
                  <a:moveTo>
                    <a:pt x="733" y="0"/>
                  </a:moveTo>
                  <a:cubicBezTo>
                    <a:pt x="331" y="0"/>
                    <a:pt x="1" y="332"/>
                    <a:pt x="1" y="735"/>
                  </a:cubicBezTo>
                  <a:cubicBezTo>
                    <a:pt x="1" y="1140"/>
                    <a:pt x="330" y="1471"/>
                    <a:pt x="733" y="1471"/>
                  </a:cubicBezTo>
                  <a:cubicBezTo>
                    <a:pt x="1137" y="1471"/>
                    <a:pt x="1467" y="1140"/>
                    <a:pt x="1467" y="735"/>
                  </a:cubicBezTo>
                  <a:cubicBezTo>
                    <a:pt x="1467" y="332"/>
                    <a:pt x="1137" y="2"/>
                    <a:pt x="7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4826813" y="4057275"/>
              <a:ext cx="36750" cy="36725"/>
            </a:xfrm>
            <a:custGeom>
              <a:avLst/>
              <a:gdLst/>
              <a:ahLst/>
              <a:cxnLst/>
              <a:rect l="l" t="t" r="r" b="b"/>
              <a:pathLst>
                <a:path w="1470" h="1469" extrusionOk="0">
                  <a:moveTo>
                    <a:pt x="741" y="1"/>
                  </a:moveTo>
                  <a:cubicBezTo>
                    <a:pt x="739" y="1"/>
                    <a:pt x="738" y="1"/>
                    <a:pt x="736" y="1"/>
                  </a:cubicBezTo>
                  <a:cubicBezTo>
                    <a:pt x="331" y="1"/>
                    <a:pt x="1" y="330"/>
                    <a:pt x="1" y="733"/>
                  </a:cubicBezTo>
                  <a:cubicBezTo>
                    <a:pt x="1" y="1138"/>
                    <a:pt x="331" y="1469"/>
                    <a:pt x="736" y="1469"/>
                  </a:cubicBezTo>
                  <a:cubicBezTo>
                    <a:pt x="1139" y="1469"/>
                    <a:pt x="1470" y="1138"/>
                    <a:pt x="1470" y="733"/>
                  </a:cubicBezTo>
                  <a:cubicBezTo>
                    <a:pt x="1470" y="332"/>
                    <a:pt x="1144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4785613" y="4269825"/>
              <a:ext cx="36675" cy="36750"/>
            </a:xfrm>
            <a:custGeom>
              <a:avLst/>
              <a:gdLst/>
              <a:ahLst/>
              <a:cxnLst/>
              <a:rect l="l" t="t" r="r" b="b"/>
              <a:pathLst>
                <a:path w="1467" h="1470" extrusionOk="0">
                  <a:moveTo>
                    <a:pt x="737" y="0"/>
                  </a:moveTo>
                  <a:cubicBezTo>
                    <a:pt x="736" y="0"/>
                    <a:pt x="735" y="0"/>
                    <a:pt x="735" y="0"/>
                  </a:cubicBezTo>
                  <a:cubicBezTo>
                    <a:pt x="333" y="0"/>
                    <a:pt x="1" y="329"/>
                    <a:pt x="1" y="734"/>
                  </a:cubicBezTo>
                  <a:cubicBezTo>
                    <a:pt x="1" y="1138"/>
                    <a:pt x="330" y="1470"/>
                    <a:pt x="735" y="1470"/>
                  </a:cubicBezTo>
                  <a:cubicBezTo>
                    <a:pt x="1137" y="1470"/>
                    <a:pt x="1467" y="1138"/>
                    <a:pt x="1467" y="734"/>
                  </a:cubicBezTo>
                  <a:cubicBezTo>
                    <a:pt x="1467" y="330"/>
                    <a:pt x="1138" y="0"/>
                    <a:pt x="7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4706038" y="4431925"/>
              <a:ext cx="36750" cy="36725"/>
            </a:xfrm>
            <a:custGeom>
              <a:avLst/>
              <a:gdLst/>
              <a:ahLst/>
              <a:cxnLst/>
              <a:rect l="l" t="t" r="r" b="b"/>
              <a:pathLst>
                <a:path w="1470" h="1469" extrusionOk="0">
                  <a:moveTo>
                    <a:pt x="737" y="1"/>
                  </a:moveTo>
                  <a:cubicBezTo>
                    <a:pt x="736" y="1"/>
                    <a:pt x="736" y="1"/>
                    <a:pt x="735" y="1"/>
                  </a:cubicBezTo>
                  <a:cubicBezTo>
                    <a:pt x="333" y="1"/>
                    <a:pt x="1" y="330"/>
                    <a:pt x="1" y="733"/>
                  </a:cubicBezTo>
                  <a:cubicBezTo>
                    <a:pt x="1" y="1138"/>
                    <a:pt x="330" y="1469"/>
                    <a:pt x="735" y="1469"/>
                  </a:cubicBezTo>
                  <a:cubicBezTo>
                    <a:pt x="1139" y="1469"/>
                    <a:pt x="1470" y="1138"/>
                    <a:pt x="1470" y="733"/>
                  </a:cubicBezTo>
                  <a:cubicBezTo>
                    <a:pt x="1470" y="331"/>
                    <a:pt x="1141" y="1"/>
                    <a:pt x="7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4628113" y="4396700"/>
              <a:ext cx="36675" cy="36725"/>
            </a:xfrm>
            <a:custGeom>
              <a:avLst/>
              <a:gdLst/>
              <a:ahLst/>
              <a:cxnLst/>
              <a:rect l="l" t="t" r="r" b="b"/>
              <a:pathLst>
                <a:path w="1467" h="1469" extrusionOk="0">
                  <a:moveTo>
                    <a:pt x="733" y="1"/>
                  </a:moveTo>
                  <a:cubicBezTo>
                    <a:pt x="331" y="1"/>
                    <a:pt x="1" y="331"/>
                    <a:pt x="1" y="736"/>
                  </a:cubicBezTo>
                  <a:cubicBezTo>
                    <a:pt x="1" y="1138"/>
                    <a:pt x="328" y="1469"/>
                    <a:pt x="733" y="1469"/>
                  </a:cubicBezTo>
                  <a:cubicBezTo>
                    <a:pt x="1135" y="1469"/>
                    <a:pt x="1467" y="1140"/>
                    <a:pt x="1467" y="736"/>
                  </a:cubicBezTo>
                  <a:cubicBezTo>
                    <a:pt x="1467" y="331"/>
                    <a:pt x="1135" y="1"/>
                    <a:pt x="7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4534788" y="4266700"/>
              <a:ext cx="36700" cy="36775"/>
            </a:xfrm>
            <a:custGeom>
              <a:avLst/>
              <a:gdLst/>
              <a:ahLst/>
              <a:cxnLst/>
              <a:rect l="l" t="t" r="r" b="b"/>
              <a:pathLst>
                <a:path w="1468" h="1471" extrusionOk="0">
                  <a:moveTo>
                    <a:pt x="732" y="1"/>
                  </a:moveTo>
                  <a:cubicBezTo>
                    <a:pt x="330" y="1"/>
                    <a:pt x="0" y="331"/>
                    <a:pt x="0" y="736"/>
                  </a:cubicBezTo>
                  <a:cubicBezTo>
                    <a:pt x="0" y="1140"/>
                    <a:pt x="329" y="1470"/>
                    <a:pt x="732" y="1470"/>
                  </a:cubicBezTo>
                  <a:cubicBezTo>
                    <a:pt x="1137" y="1470"/>
                    <a:pt x="1468" y="1140"/>
                    <a:pt x="1468" y="736"/>
                  </a:cubicBezTo>
                  <a:cubicBezTo>
                    <a:pt x="1468" y="331"/>
                    <a:pt x="1139" y="2"/>
                    <a:pt x="7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5337913" y="4489875"/>
              <a:ext cx="430525" cy="79475"/>
            </a:xfrm>
            <a:custGeom>
              <a:avLst/>
              <a:gdLst/>
              <a:ahLst/>
              <a:cxnLst/>
              <a:rect l="l" t="t" r="r" b="b"/>
              <a:pathLst>
                <a:path w="17221" h="3179" extrusionOk="0">
                  <a:moveTo>
                    <a:pt x="16893" y="0"/>
                  </a:moveTo>
                  <a:cubicBezTo>
                    <a:pt x="15208" y="2160"/>
                    <a:pt x="13236" y="2766"/>
                    <a:pt x="11553" y="2766"/>
                  </a:cubicBezTo>
                  <a:cubicBezTo>
                    <a:pt x="9487" y="2766"/>
                    <a:pt x="7859" y="1852"/>
                    <a:pt x="7737" y="1781"/>
                  </a:cubicBezTo>
                  <a:cubicBezTo>
                    <a:pt x="6420" y="1054"/>
                    <a:pt x="5264" y="785"/>
                    <a:pt x="4274" y="785"/>
                  </a:cubicBezTo>
                  <a:cubicBezTo>
                    <a:pt x="1487" y="785"/>
                    <a:pt x="20" y="2918"/>
                    <a:pt x="0" y="2949"/>
                  </a:cubicBezTo>
                  <a:lnTo>
                    <a:pt x="345" y="3179"/>
                  </a:lnTo>
                  <a:cubicBezTo>
                    <a:pt x="364" y="3152"/>
                    <a:pt x="1704" y="1203"/>
                    <a:pt x="4277" y="1203"/>
                  </a:cubicBezTo>
                  <a:cubicBezTo>
                    <a:pt x="5204" y="1203"/>
                    <a:pt x="6291" y="1456"/>
                    <a:pt x="7533" y="2142"/>
                  </a:cubicBezTo>
                  <a:cubicBezTo>
                    <a:pt x="7564" y="2160"/>
                    <a:pt x="9326" y="3152"/>
                    <a:pt x="11569" y="3152"/>
                  </a:cubicBezTo>
                  <a:cubicBezTo>
                    <a:pt x="13358" y="3152"/>
                    <a:pt x="15454" y="2520"/>
                    <a:pt x="17221" y="256"/>
                  </a:cubicBezTo>
                  <a:lnTo>
                    <a:pt x="16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5331513" y="4554200"/>
              <a:ext cx="39825" cy="39800"/>
            </a:xfrm>
            <a:custGeom>
              <a:avLst/>
              <a:gdLst/>
              <a:ahLst/>
              <a:cxnLst/>
              <a:rect l="l" t="t" r="r" b="b"/>
              <a:pathLst>
                <a:path w="1593" h="1592" extrusionOk="0">
                  <a:moveTo>
                    <a:pt x="797" y="1"/>
                  </a:moveTo>
                  <a:cubicBezTo>
                    <a:pt x="358" y="1"/>
                    <a:pt x="0" y="358"/>
                    <a:pt x="0" y="796"/>
                  </a:cubicBezTo>
                  <a:cubicBezTo>
                    <a:pt x="0" y="1234"/>
                    <a:pt x="358" y="1592"/>
                    <a:pt x="797" y="1592"/>
                  </a:cubicBezTo>
                  <a:cubicBezTo>
                    <a:pt x="1233" y="1592"/>
                    <a:pt x="1592" y="1234"/>
                    <a:pt x="1592" y="796"/>
                  </a:cubicBezTo>
                  <a:cubicBezTo>
                    <a:pt x="1592" y="358"/>
                    <a:pt x="1235" y="1"/>
                    <a:pt x="7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5733738" y="4474700"/>
              <a:ext cx="45875" cy="45925"/>
            </a:xfrm>
            <a:custGeom>
              <a:avLst/>
              <a:gdLst/>
              <a:ahLst/>
              <a:cxnLst/>
              <a:rect l="l" t="t" r="r" b="b"/>
              <a:pathLst>
                <a:path w="1835" h="1837" extrusionOk="0">
                  <a:moveTo>
                    <a:pt x="917" y="1"/>
                  </a:moveTo>
                  <a:cubicBezTo>
                    <a:pt x="412" y="1"/>
                    <a:pt x="0" y="414"/>
                    <a:pt x="0" y="918"/>
                  </a:cubicBezTo>
                  <a:cubicBezTo>
                    <a:pt x="0" y="1423"/>
                    <a:pt x="412" y="1836"/>
                    <a:pt x="917" y="1836"/>
                  </a:cubicBezTo>
                  <a:cubicBezTo>
                    <a:pt x="1421" y="1836"/>
                    <a:pt x="1834" y="1423"/>
                    <a:pt x="1834" y="918"/>
                  </a:cubicBezTo>
                  <a:cubicBezTo>
                    <a:pt x="1834" y="414"/>
                    <a:pt x="1421" y="1"/>
                    <a:pt x="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4411213" y="4707450"/>
              <a:ext cx="854575" cy="326300"/>
            </a:xfrm>
            <a:custGeom>
              <a:avLst/>
              <a:gdLst/>
              <a:ahLst/>
              <a:cxnLst/>
              <a:rect l="l" t="t" r="r" b="b"/>
              <a:pathLst>
                <a:path w="34183" h="13052" extrusionOk="0">
                  <a:moveTo>
                    <a:pt x="28382" y="829"/>
                  </a:moveTo>
                  <a:cubicBezTo>
                    <a:pt x="31116" y="829"/>
                    <a:pt x="33355" y="3066"/>
                    <a:pt x="33355" y="5803"/>
                  </a:cubicBezTo>
                  <a:lnTo>
                    <a:pt x="33355" y="7253"/>
                  </a:lnTo>
                  <a:cubicBezTo>
                    <a:pt x="33355" y="9987"/>
                    <a:pt x="31117" y="12226"/>
                    <a:pt x="28382" y="12226"/>
                  </a:cubicBezTo>
                  <a:lnTo>
                    <a:pt x="5801" y="12226"/>
                  </a:lnTo>
                  <a:cubicBezTo>
                    <a:pt x="3066" y="12226"/>
                    <a:pt x="827" y="9989"/>
                    <a:pt x="827" y="7253"/>
                  </a:cubicBezTo>
                  <a:lnTo>
                    <a:pt x="827" y="5803"/>
                  </a:lnTo>
                  <a:cubicBezTo>
                    <a:pt x="827" y="3069"/>
                    <a:pt x="3065" y="829"/>
                    <a:pt x="5801" y="829"/>
                  </a:cubicBezTo>
                  <a:close/>
                  <a:moveTo>
                    <a:pt x="5801" y="1"/>
                  </a:moveTo>
                  <a:cubicBezTo>
                    <a:pt x="2601" y="1"/>
                    <a:pt x="1" y="2601"/>
                    <a:pt x="1" y="5800"/>
                  </a:cubicBezTo>
                  <a:lnTo>
                    <a:pt x="1" y="7251"/>
                  </a:lnTo>
                  <a:cubicBezTo>
                    <a:pt x="1" y="10449"/>
                    <a:pt x="2601" y="13051"/>
                    <a:pt x="5801" y="13051"/>
                  </a:cubicBezTo>
                  <a:lnTo>
                    <a:pt x="28382" y="13051"/>
                  </a:lnTo>
                  <a:cubicBezTo>
                    <a:pt x="31581" y="13051"/>
                    <a:pt x="34183" y="10449"/>
                    <a:pt x="34183" y="7251"/>
                  </a:cubicBezTo>
                  <a:lnTo>
                    <a:pt x="34183" y="5800"/>
                  </a:lnTo>
                  <a:cubicBezTo>
                    <a:pt x="34183" y="2601"/>
                    <a:pt x="31581" y="1"/>
                    <a:pt x="28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4431888" y="4728125"/>
              <a:ext cx="813200" cy="284950"/>
            </a:xfrm>
            <a:custGeom>
              <a:avLst/>
              <a:gdLst/>
              <a:ahLst/>
              <a:cxnLst/>
              <a:rect l="l" t="t" r="r" b="b"/>
              <a:pathLst>
                <a:path w="32528" h="11398" extrusionOk="0">
                  <a:moveTo>
                    <a:pt x="4974" y="0"/>
                  </a:moveTo>
                  <a:cubicBezTo>
                    <a:pt x="2238" y="0"/>
                    <a:pt x="0" y="2239"/>
                    <a:pt x="0" y="4973"/>
                  </a:cubicBezTo>
                  <a:lnTo>
                    <a:pt x="0" y="6424"/>
                  </a:lnTo>
                  <a:cubicBezTo>
                    <a:pt x="0" y="9160"/>
                    <a:pt x="2239" y="11397"/>
                    <a:pt x="4974" y="11397"/>
                  </a:cubicBezTo>
                  <a:lnTo>
                    <a:pt x="27555" y="11397"/>
                  </a:lnTo>
                  <a:cubicBezTo>
                    <a:pt x="30290" y="11397"/>
                    <a:pt x="32528" y="9157"/>
                    <a:pt x="32528" y="6424"/>
                  </a:cubicBezTo>
                  <a:lnTo>
                    <a:pt x="32528" y="4973"/>
                  </a:lnTo>
                  <a:cubicBezTo>
                    <a:pt x="32528" y="2238"/>
                    <a:pt x="30289" y="0"/>
                    <a:pt x="275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4576988" y="4728125"/>
              <a:ext cx="576200" cy="284875"/>
            </a:xfrm>
            <a:custGeom>
              <a:avLst/>
              <a:gdLst/>
              <a:ahLst/>
              <a:cxnLst/>
              <a:rect l="l" t="t" r="r" b="b"/>
              <a:pathLst>
                <a:path w="23048" h="11395" extrusionOk="0">
                  <a:moveTo>
                    <a:pt x="9888" y="0"/>
                  </a:moveTo>
                  <a:cubicBezTo>
                    <a:pt x="6526" y="3740"/>
                    <a:pt x="3267" y="7574"/>
                    <a:pt x="0" y="11395"/>
                  </a:cubicBezTo>
                  <a:lnTo>
                    <a:pt x="12360" y="11395"/>
                  </a:lnTo>
                  <a:cubicBezTo>
                    <a:pt x="15883" y="7619"/>
                    <a:pt x="19435" y="3870"/>
                    <a:pt x="23047" y="179"/>
                  </a:cubicBezTo>
                  <a:cubicBezTo>
                    <a:pt x="22632" y="68"/>
                    <a:pt x="22199" y="0"/>
                    <a:pt x="21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4956888" y="4757850"/>
              <a:ext cx="280475" cy="255175"/>
            </a:xfrm>
            <a:custGeom>
              <a:avLst/>
              <a:gdLst/>
              <a:ahLst/>
              <a:cxnLst/>
              <a:rect l="l" t="t" r="r" b="b"/>
              <a:pathLst>
                <a:path w="11219" h="10207" extrusionOk="0">
                  <a:moveTo>
                    <a:pt x="9767" y="0"/>
                  </a:moveTo>
                  <a:cubicBezTo>
                    <a:pt x="6466" y="3361"/>
                    <a:pt x="3219" y="6771"/>
                    <a:pt x="0" y="10207"/>
                  </a:cubicBezTo>
                  <a:lnTo>
                    <a:pt x="3810" y="10207"/>
                  </a:lnTo>
                  <a:cubicBezTo>
                    <a:pt x="6242" y="7465"/>
                    <a:pt x="8705" y="4748"/>
                    <a:pt x="11219" y="2079"/>
                  </a:cubicBezTo>
                  <a:cubicBezTo>
                    <a:pt x="10918" y="1268"/>
                    <a:pt x="10415" y="552"/>
                    <a:pt x="9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4814363" y="4500300"/>
              <a:ext cx="1164950" cy="530900"/>
            </a:xfrm>
            <a:custGeom>
              <a:avLst/>
              <a:gdLst/>
              <a:ahLst/>
              <a:cxnLst/>
              <a:rect l="l" t="t" r="r" b="b"/>
              <a:pathLst>
                <a:path w="46598" h="21236" extrusionOk="0">
                  <a:moveTo>
                    <a:pt x="39405" y="1"/>
                  </a:moveTo>
                  <a:cubicBezTo>
                    <a:pt x="39065" y="1"/>
                    <a:pt x="38792" y="255"/>
                    <a:pt x="38774" y="592"/>
                  </a:cubicBezTo>
                  <a:cubicBezTo>
                    <a:pt x="38757" y="935"/>
                    <a:pt x="39021" y="1226"/>
                    <a:pt x="39365" y="1243"/>
                  </a:cubicBezTo>
                  <a:cubicBezTo>
                    <a:pt x="41922" y="1366"/>
                    <a:pt x="44168" y="5164"/>
                    <a:pt x="44590" y="7726"/>
                  </a:cubicBezTo>
                  <a:cubicBezTo>
                    <a:pt x="45281" y="11916"/>
                    <a:pt x="42715" y="17225"/>
                    <a:pt x="36475" y="19264"/>
                  </a:cubicBezTo>
                  <a:cubicBezTo>
                    <a:pt x="34960" y="19760"/>
                    <a:pt x="33319" y="19998"/>
                    <a:pt x="31627" y="19998"/>
                  </a:cubicBezTo>
                  <a:cubicBezTo>
                    <a:pt x="26712" y="19998"/>
                    <a:pt x="21367" y="17989"/>
                    <a:pt x="17425" y="14434"/>
                  </a:cubicBezTo>
                  <a:cubicBezTo>
                    <a:pt x="16257" y="13381"/>
                    <a:pt x="15219" y="12139"/>
                    <a:pt x="14119" y="10827"/>
                  </a:cubicBezTo>
                  <a:cubicBezTo>
                    <a:pt x="11780" y="8033"/>
                    <a:pt x="9361" y="5145"/>
                    <a:pt x="5604" y="4185"/>
                  </a:cubicBezTo>
                  <a:cubicBezTo>
                    <a:pt x="4959" y="4021"/>
                    <a:pt x="4348" y="3940"/>
                    <a:pt x="3786" y="3940"/>
                  </a:cubicBezTo>
                  <a:cubicBezTo>
                    <a:pt x="2634" y="3940"/>
                    <a:pt x="1689" y="4280"/>
                    <a:pt x="1079" y="4941"/>
                  </a:cubicBezTo>
                  <a:cubicBezTo>
                    <a:pt x="522" y="5544"/>
                    <a:pt x="1" y="6686"/>
                    <a:pt x="686" y="8696"/>
                  </a:cubicBezTo>
                  <a:cubicBezTo>
                    <a:pt x="775" y="8954"/>
                    <a:pt x="1016" y="9117"/>
                    <a:pt x="1274" y="9117"/>
                  </a:cubicBezTo>
                  <a:cubicBezTo>
                    <a:pt x="1341" y="9117"/>
                    <a:pt x="1408" y="9106"/>
                    <a:pt x="1474" y="9083"/>
                  </a:cubicBezTo>
                  <a:cubicBezTo>
                    <a:pt x="1800" y="8972"/>
                    <a:pt x="1974" y="8620"/>
                    <a:pt x="1863" y="8295"/>
                  </a:cubicBezTo>
                  <a:cubicBezTo>
                    <a:pt x="1594" y="7504"/>
                    <a:pt x="1398" y="6428"/>
                    <a:pt x="1994" y="5785"/>
                  </a:cubicBezTo>
                  <a:cubicBezTo>
                    <a:pt x="2360" y="5387"/>
                    <a:pt x="2990" y="5182"/>
                    <a:pt x="3781" y="5182"/>
                  </a:cubicBezTo>
                  <a:cubicBezTo>
                    <a:pt x="4239" y="5182"/>
                    <a:pt x="4752" y="5251"/>
                    <a:pt x="5298" y="5391"/>
                  </a:cubicBezTo>
                  <a:cubicBezTo>
                    <a:pt x="8667" y="6252"/>
                    <a:pt x="10854" y="8863"/>
                    <a:pt x="13167" y="11625"/>
                  </a:cubicBezTo>
                  <a:cubicBezTo>
                    <a:pt x="14246" y="12913"/>
                    <a:pt x="15362" y="14246"/>
                    <a:pt x="16595" y="15358"/>
                  </a:cubicBezTo>
                  <a:cubicBezTo>
                    <a:pt x="20762" y="19116"/>
                    <a:pt x="26427" y="21236"/>
                    <a:pt x="31654" y="21236"/>
                  </a:cubicBezTo>
                  <a:cubicBezTo>
                    <a:pt x="33471" y="21236"/>
                    <a:pt x="35233" y="20978"/>
                    <a:pt x="36864" y="20448"/>
                  </a:cubicBezTo>
                  <a:cubicBezTo>
                    <a:pt x="43771" y="18189"/>
                    <a:pt x="46597" y="12238"/>
                    <a:pt x="45819" y="7524"/>
                  </a:cubicBezTo>
                  <a:cubicBezTo>
                    <a:pt x="45330" y="4552"/>
                    <a:pt x="42771" y="163"/>
                    <a:pt x="39425" y="1"/>
                  </a:cubicBezTo>
                  <a:cubicBezTo>
                    <a:pt x="39418" y="1"/>
                    <a:pt x="39412" y="1"/>
                    <a:pt x="394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5028238" y="4203900"/>
              <a:ext cx="1143225" cy="797975"/>
            </a:xfrm>
            <a:custGeom>
              <a:avLst/>
              <a:gdLst/>
              <a:ahLst/>
              <a:cxnLst/>
              <a:rect l="l" t="t" r="r" b="b"/>
              <a:pathLst>
                <a:path w="45729" h="31919" extrusionOk="0">
                  <a:moveTo>
                    <a:pt x="34565" y="0"/>
                  </a:moveTo>
                  <a:cubicBezTo>
                    <a:pt x="34271" y="0"/>
                    <a:pt x="34011" y="208"/>
                    <a:pt x="33954" y="506"/>
                  </a:cubicBezTo>
                  <a:cubicBezTo>
                    <a:pt x="33889" y="843"/>
                    <a:pt x="34111" y="1168"/>
                    <a:pt x="34449" y="1233"/>
                  </a:cubicBezTo>
                  <a:cubicBezTo>
                    <a:pt x="41915" y="2636"/>
                    <a:pt x="44415" y="12514"/>
                    <a:pt x="43288" y="18804"/>
                  </a:cubicBezTo>
                  <a:cubicBezTo>
                    <a:pt x="42307" y="24290"/>
                    <a:pt x="38903" y="28217"/>
                    <a:pt x="33708" y="29860"/>
                  </a:cubicBezTo>
                  <a:cubicBezTo>
                    <a:pt x="31954" y="30415"/>
                    <a:pt x="30094" y="30682"/>
                    <a:pt x="28213" y="30682"/>
                  </a:cubicBezTo>
                  <a:cubicBezTo>
                    <a:pt x="22967" y="30682"/>
                    <a:pt x="17556" y="28607"/>
                    <a:pt x="13834" y="24918"/>
                  </a:cubicBezTo>
                  <a:cubicBezTo>
                    <a:pt x="12917" y="24009"/>
                    <a:pt x="12130" y="22912"/>
                    <a:pt x="11294" y="21748"/>
                  </a:cubicBezTo>
                  <a:cubicBezTo>
                    <a:pt x="9562" y="19332"/>
                    <a:pt x="7770" y="16832"/>
                    <a:pt x="4690" y="16020"/>
                  </a:cubicBezTo>
                  <a:cubicBezTo>
                    <a:pt x="4280" y="15912"/>
                    <a:pt x="3871" y="15860"/>
                    <a:pt x="3478" y="15860"/>
                  </a:cubicBezTo>
                  <a:cubicBezTo>
                    <a:pt x="2503" y="15860"/>
                    <a:pt x="1620" y="16182"/>
                    <a:pt x="1025" y="16787"/>
                  </a:cubicBezTo>
                  <a:cubicBezTo>
                    <a:pt x="221" y="17605"/>
                    <a:pt x="0" y="18857"/>
                    <a:pt x="410" y="20310"/>
                  </a:cubicBezTo>
                  <a:cubicBezTo>
                    <a:pt x="487" y="20584"/>
                    <a:pt x="738" y="20764"/>
                    <a:pt x="1010" y="20764"/>
                  </a:cubicBezTo>
                  <a:cubicBezTo>
                    <a:pt x="1065" y="20764"/>
                    <a:pt x="1122" y="20756"/>
                    <a:pt x="1178" y="20741"/>
                  </a:cubicBezTo>
                  <a:cubicBezTo>
                    <a:pt x="1508" y="20648"/>
                    <a:pt x="1701" y="20304"/>
                    <a:pt x="1608" y="19974"/>
                  </a:cubicBezTo>
                  <a:cubicBezTo>
                    <a:pt x="1408" y="19261"/>
                    <a:pt x="1299" y="18282"/>
                    <a:pt x="1912" y="17658"/>
                  </a:cubicBezTo>
                  <a:cubicBezTo>
                    <a:pt x="2273" y="17292"/>
                    <a:pt x="2830" y="17098"/>
                    <a:pt x="3467" y="17098"/>
                  </a:cubicBezTo>
                  <a:cubicBezTo>
                    <a:pt x="3756" y="17098"/>
                    <a:pt x="4062" y="17138"/>
                    <a:pt x="4372" y="17220"/>
                  </a:cubicBezTo>
                  <a:cubicBezTo>
                    <a:pt x="7021" y="17920"/>
                    <a:pt x="8605" y="20130"/>
                    <a:pt x="10284" y="22470"/>
                  </a:cubicBezTo>
                  <a:cubicBezTo>
                    <a:pt x="11111" y="23625"/>
                    <a:pt x="11967" y="24818"/>
                    <a:pt x="12958" y="25799"/>
                  </a:cubicBezTo>
                  <a:cubicBezTo>
                    <a:pt x="16909" y="29717"/>
                    <a:pt x="22657" y="31919"/>
                    <a:pt x="28232" y="31919"/>
                  </a:cubicBezTo>
                  <a:cubicBezTo>
                    <a:pt x="30233" y="31919"/>
                    <a:pt x="32214" y="31634"/>
                    <a:pt x="34083" y="31046"/>
                  </a:cubicBezTo>
                  <a:cubicBezTo>
                    <a:pt x="39740" y="29256"/>
                    <a:pt x="43445" y="24986"/>
                    <a:pt x="44513" y="19024"/>
                  </a:cubicBezTo>
                  <a:cubicBezTo>
                    <a:pt x="45729" y="12238"/>
                    <a:pt x="42928" y="1563"/>
                    <a:pt x="34681" y="11"/>
                  </a:cubicBezTo>
                  <a:cubicBezTo>
                    <a:pt x="34642" y="4"/>
                    <a:pt x="34603" y="0"/>
                    <a:pt x="345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5762988" y="4469175"/>
              <a:ext cx="114000" cy="88100"/>
            </a:xfrm>
            <a:custGeom>
              <a:avLst/>
              <a:gdLst/>
              <a:ahLst/>
              <a:cxnLst/>
              <a:rect l="l" t="t" r="r" b="b"/>
              <a:pathLst>
                <a:path w="4560" h="3524" extrusionOk="0">
                  <a:moveTo>
                    <a:pt x="1763" y="0"/>
                  </a:moveTo>
                  <a:cubicBezTo>
                    <a:pt x="793" y="0"/>
                    <a:pt x="0" y="793"/>
                    <a:pt x="0" y="1761"/>
                  </a:cubicBezTo>
                  <a:cubicBezTo>
                    <a:pt x="0" y="2731"/>
                    <a:pt x="793" y="3523"/>
                    <a:pt x="1763" y="3523"/>
                  </a:cubicBezTo>
                  <a:lnTo>
                    <a:pt x="2797" y="3523"/>
                  </a:lnTo>
                  <a:cubicBezTo>
                    <a:pt x="3766" y="3523"/>
                    <a:pt x="4557" y="2731"/>
                    <a:pt x="4560" y="1761"/>
                  </a:cubicBezTo>
                  <a:cubicBezTo>
                    <a:pt x="4560" y="793"/>
                    <a:pt x="3767" y="0"/>
                    <a:pt x="27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5778513" y="4181725"/>
              <a:ext cx="113950" cy="88075"/>
            </a:xfrm>
            <a:custGeom>
              <a:avLst/>
              <a:gdLst/>
              <a:ahLst/>
              <a:cxnLst/>
              <a:rect l="l" t="t" r="r" b="b"/>
              <a:pathLst>
                <a:path w="4558" h="3523" extrusionOk="0">
                  <a:moveTo>
                    <a:pt x="1761" y="1"/>
                  </a:moveTo>
                  <a:cubicBezTo>
                    <a:pt x="793" y="1"/>
                    <a:pt x="0" y="792"/>
                    <a:pt x="0" y="1762"/>
                  </a:cubicBezTo>
                  <a:cubicBezTo>
                    <a:pt x="0" y="2730"/>
                    <a:pt x="793" y="3523"/>
                    <a:pt x="1761" y="3523"/>
                  </a:cubicBezTo>
                  <a:lnTo>
                    <a:pt x="2797" y="3523"/>
                  </a:lnTo>
                  <a:cubicBezTo>
                    <a:pt x="3767" y="3523"/>
                    <a:pt x="4558" y="2730"/>
                    <a:pt x="4558" y="1762"/>
                  </a:cubicBezTo>
                  <a:cubicBezTo>
                    <a:pt x="4558" y="792"/>
                    <a:pt x="3767" y="1"/>
                    <a:pt x="27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83" name="Google Shape;483;p9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9"/>
          <p:cNvSpPr txBox="1">
            <a:spLocks noGrp="1"/>
          </p:cNvSpPr>
          <p:nvPr>
            <p:ph type="title"/>
          </p:nvPr>
        </p:nvSpPr>
        <p:spPr>
          <a:xfrm>
            <a:off x="1708150" y="1839000"/>
            <a:ext cx="5727600" cy="8418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5" name="Google Shape;485;p9"/>
          <p:cNvSpPr txBox="1">
            <a:spLocks noGrp="1"/>
          </p:cNvSpPr>
          <p:nvPr>
            <p:ph type="subTitle" idx="1"/>
          </p:nvPr>
        </p:nvSpPr>
        <p:spPr>
          <a:xfrm>
            <a:off x="1708175" y="2680800"/>
            <a:ext cx="5727600" cy="8418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2"/>
        </a:soli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10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10"/>
          <p:cNvSpPr/>
          <p:nvPr/>
        </p:nvSpPr>
        <p:spPr>
          <a:xfrm>
            <a:off x="372375" y="324675"/>
            <a:ext cx="8394900" cy="4500600"/>
          </a:xfrm>
          <a:prstGeom prst="rect">
            <a:avLst/>
          </a:prstGeom>
          <a:solidFill>
            <a:srgbClr val="7C7C7C">
              <a:alpha val="27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9" name="Google Shape;489;p10"/>
          <p:cNvGrpSpPr/>
          <p:nvPr/>
        </p:nvGrpSpPr>
        <p:grpSpPr>
          <a:xfrm>
            <a:off x="372025" y="321975"/>
            <a:ext cx="8400000" cy="4499700"/>
            <a:chOff x="372025" y="321975"/>
            <a:chExt cx="8400000" cy="4499700"/>
          </a:xfrm>
        </p:grpSpPr>
        <p:sp>
          <p:nvSpPr>
            <p:cNvPr id="490" name="Google Shape;490;p10"/>
            <p:cNvSpPr/>
            <p:nvPr/>
          </p:nvSpPr>
          <p:spPr>
            <a:xfrm>
              <a:off x="372025" y="321975"/>
              <a:ext cx="8400000" cy="4499700"/>
            </a:xfrm>
            <a:prstGeom prst="rect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0"/>
            <p:cNvSpPr/>
            <p:nvPr/>
          </p:nvSpPr>
          <p:spPr>
            <a:xfrm>
              <a:off x="372025" y="321975"/>
              <a:ext cx="8400000" cy="218100"/>
            </a:xfrm>
            <a:prstGeom prst="rect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0"/>
            <p:cNvSpPr/>
            <p:nvPr/>
          </p:nvSpPr>
          <p:spPr>
            <a:xfrm>
              <a:off x="486450" y="380900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0"/>
            <p:cNvSpPr/>
            <p:nvPr/>
          </p:nvSpPr>
          <p:spPr>
            <a:xfrm>
              <a:off x="669900" y="380900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0"/>
            <p:cNvSpPr/>
            <p:nvPr/>
          </p:nvSpPr>
          <p:spPr>
            <a:xfrm>
              <a:off x="853350" y="380900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0"/>
            <p:cNvSpPr/>
            <p:nvPr/>
          </p:nvSpPr>
          <p:spPr>
            <a:xfrm>
              <a:off x="8537750" y="380900"/>
              <a:ext cx="100200" cy="100200"/>
            </a:xfrm>
            <a:prstGeom prst="ellipse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96" name="Google Shape;496;p10"/>
            <p:cNvCxnSpPr/>
            <p:nvPr/>
          </p:nvCxnSpPr>
          <p:spPr>
            <a:xfrm>
              <a:off x="7498375" y="431000"/>
              <a:ext cx="103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97" name="Google Shape;497;p10"/>
          <p:cNvSpPr txBox="1">
            <a:spLocks noGrp="1"/>
          </p:cNvSpPr>
          <p:nvPr>
            <p:ph type="title"/>
          </p:nvPr>
        </p:nvSpPr>
        <p:spPr>
          <a:xfrm>
            <a:off x="720000" y="936725"/>
            <a:ext cx="5025300" cy="13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Google Shape;588;p13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9" name="Google Shape;589;p13"/>
          <p:cNvGrpSpPr/>
          <p:nvPr/>
        </p:nvGrpSpPr>
        <p:grpSpPr>
          <a:xfrm>
            <a:off x="372025" y="321975"/>
            <a:ext cx="8400000" cy="4503300"/>
            <a:chOff x="372025" y="321975"/>
            <a:chExt cx="8400000" cy="4503300"/>
          </a:xfrm>
        </p:grpSpPr>
        <p:sp>
          <p:nvSpPr>
            <p:cNvPr id="590" name="Google Shape;590;p13"/>
            <p:cNvSpPr/>
            <p:nvPr/>
          </p:nvSpPr>
          <p:spPr>
            <a:xfrm>
              <a:off x="372375" y="324675"/>
              <a:ext cx="8394900" cy="4500600"/>
            </a:xfrm>
            <a:prstGeom prst="rect">
              <a:avLst/>
            </a:prstGeom>
            <a:solidFill>
              <a:srgbClr val="7C7C7C">
                <a:alpha val="142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1" name="Google Shape;591;p13"/>
            <p:cNvGrpSpPr/>
            <p:nvPr/>
          </p:nvGrpSpPr>
          <p:grpSpPr>
            <a:xfrm>
              <a:off x="372025" y="321975"/>
              <a:ext cx="8400000" cy="4499700"/>
              <a:chOff x="372025" y="321975"/>
              <a:chExt cx="8400000" cy="4499700"/>
            </a:xfrm>
          </p:grpSpPr>
          <p:sp>
            <p:nvSpPr>
              <p:cNvPr id="592" name="Google Shape;592;p13"/>
              <p:cNvSpPr/>
              <p:nvPr/>
            </p:nvSpPr>
            <p:spPr>
              <a:xfrm>
                <a:off x="372025" y="321975"/>
                <a:ext cx="8400000" cy="44997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13"/>
              <p:cNvSpPr/>
              <p:nvPr/>
            </p:nvSpPr>
            <p:spPr>
              <a:xfrm>
                <a:off x="372025" y="321975"/>
                <a:ext cx="8400000" cy="2181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3"/>
              <p:cNvSpPr/>
              <p:nvPr/>
            </p:nvSpPr>
            <p:spPr>
              <a:xfrm>
                <a:off x="486450" y="380900"/>
                <a:ext cx="100200" cy="100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13"/>
              <p:cNvSpPr/>
              <p:nvPr/>
            </p:nvSpPr>
            <p:spPr>
              <a:xfrm>
                <a:off x="669900" y="380900"/>
                <a:ext cx="100200" cy="100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13"/>
              <p:cNvSpPr/>
              <p:nvPr/>
            </p:nvSpPr>
            <p:spPr>
              <a:xfrm>
                <a:off x="853350" y="380900"/>
                <a:ext cx="100200" cy="100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13"/>
              <p:cNvSpPr/>
              <p:nvPr/>
            </p:nvSpPr>
            <p:spPr>
              <a:xfrm>
                <a:off x="8537750" y="380900"/>
                <a:ext cx="100200" cy="100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98" name="Google Shape;598;p13"/>
              <p:cNvCxnSpPr/>
              <p:nvPr/>
            </p:nvCxnSpPr>
            <p:spPr>
              <a:xfrm>
                <a:off x="7498375" y="431000"/>
                <a:ext cx="103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99" name="Google Shape;599;p13"/>
          <p:cNvSpPr txBox="1">
            <a:spLocks noGrp="1"/>
          </p:cNvSpPr>
          <p:nvPr>
            <p:ph type="title"/>
          </p:nvPr>
        </p:nvSpPr>
        <p:spPr>
          <a:xfrm>
            <a:off x="720000" y="1264700"/>
            <a:ext cx="2336400" cy="5277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0" name="Google Shape;600;p13"/>
          <p:cNvSpPr txBox="1">
            <a:spLocks noGrp="1"/>
          </p:cNvSpPr>
          <p:nvPr>
            <p:ph type="title" idx="2" hasCustomPrompt="1"/>
          </p:nvPr>
        </p:nvSpPr>
        <p:spPr>
          <a:xfrm>
            <a:off x="1781100" y="1046825"/>
            <a:ext cx="1275300" cy="2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1" name="Google Shape;601;p13"/>
          <p:cNvSpPr txBox="1">
            <a:spLocks noGrp="1"/>
          </p:cNvSpPr>
          <p:nvPr>
            <p:ph type="subTitle" idx="1"/>
          </p:nvPr>
        </p:nvSpPr>
        <p:spPr>
          <a:xfrm>
            <a:off x="720000" y="1792400"/>
            <a:ext cx="2336400" cy="6468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p13"/>
          <p:cNvSpPr txBox="1">
            <a:spLocks noGrp="1"/>
          </p:cNvSpPr>
          <p:nvPr>
            <p:ph type="title" idx="3"/>
          </p:nvPr>
        </p:nvSpPr>
        <p:spPr>
          <a:xfrm>
            <a:off x="3403800" y="1264700"/>
            <a:ext cx="2336400" cy="5277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3" name="Google Shape;603;p13"/>
          <p:cNvSpPr txBox="1">
            <a:spLocks noGrp="1"/>
          </p:cNvSpPr>
          <p:nvPr>
            <p:ph type="title" idx="4" hasCustomPrompt="1"/>
          </p:nvPr>
        </p:nvSpPr>
        <p:spPr>
          <a:xfrm>
            <a:off x="4464900" y="1046825"/>
            <a:ext cx="1275300" cy="2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4" name="Google Shape;604;p13"/>
          <p:cNvSpPr txBox="1">
            <a:spLocks noGrp="1"/>
          </p:cNvSpPr>
          <p:nvPr>
            <p:ph type="subTitle" idx="5"/>
          </p:nvPr>
        </p:nvSpPr>
        <p:spPr>
          <a:xfrm>
            <a:off x="3403800" y="1792400"/>
            <a:ext cx="2336400" cy="6468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13"/>
          <p:cNvSpPr txBox="1">
            <a:spLocks noGrp="1"/>
          </p:cNvSpPr>
          <p:nvPr>
            <p:ph type="title" idx="6"/>
          </p:nvPr>
        </p:nvSpPr>
        <p:spPr>
          <a:xfrm>
            <a:off x="6087600" y="1264700"/>
            <a:ext cx="2336400" cy="5277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6" name="Google Shape;606;p13"/>
          <p:cNvSpPr txBox="1">
            <a:spLocks noGrp="1"/>
          </p:cNvSpPr>
          <p:nvPr>
            <p:ph type="title" idx="7" hasCustomPrompt="1"/>
          </p:nvPr>
        </p:nvSpPr>
        <p:spPr>
          <a:xfrm>
            <a:off x="7148700" y="1046825"/>
            <a:ext cx="1275300" cy="2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7" name="Google Shape;607;p13"/>
          <p:cNvSpPr txBox="1">
            <a:spLocks noGrp="1"/>
          </p:cNvSpPr>
          <p:nvPr>
            <p:ph type="subTitle" idx="8"/>
          </p:nvPr>
        </p:nvSpPr>
        <p:spPr>
          <a:xfrm>
            <a:off x="6087600" y="1792400"/>
            <a:ext cx="2336400" cy="6468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13"/>
          <p:cNvSpPr txBox="1">
            <a:spLocks noGrp="1"/>
          </p:cNvSpPr>
          <p:nvPr>
            <p:ph type="title" idx="9"/>
          </p:nvPr>
        </p:nvSpPr>
        <p:spPr>
          <a:xfrm>
            <a:off x="720000" y="3155075"/>
            <a:ext cx="2336400" cy="5277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9" name="Google Shape;609;p13"/>
          <p:cNvSpPr txBox="1">
            <a:spLocks noGrp="1"/>
          </p:cNvSpPr>
          <p:nvPr>
            <p:ph type="title" idx="13" hasCustomPrompt="1"/>
          </p:nvPr>
        </p:nvSpPr>
        <p:spPr>
          <a:xfrm>
            <a:off x="1781100" y="2937200"/>
            <a:ext cx="1275300" cy="2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0" name="Google Shape;610;p13"/>
          <p:cNvSpPr txBox="1">
            <a:spLocks noGrp="1"/>
          </p:cNvSpPr>
          <p:nvPr>
            <p:ph type="subTitle" idx="14"/>
          </p:nvPr>
        </p:nvSpPr>
        <p:spPr>
          <a:xfrm>
            <a:off x="720000" y="3682800"/>
            <a:ext cx="2336400" cy="6468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1" name="Google Shape;611;p13"/>
          <p:cNvSpPr txBox="1">
            <a:spLocks noGrp="1"/>
          </p:cNvSpPr>
          <p:nvPr>
            <p:ph type="title" idx="15"/>
          </p:nvPr>
        </p:nvSpPr>
        <p:spPr>
          <a:xfrm>
            <a:off x="3403800" y="3155075"/>
            <a:ext cx="2336400" cy="5277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2" name="Google Shape;612;p13"/>
          <p:cNvSpPr txBox="1">
            <a:spLocks noGrp="1"/>
          </p:cNvSpPr>
          <p:nvPr>
            <p:ph type="title" idx="16" hasCustomPrompt="1"/>
          </p:nvPr>
        </p:nvSpPr>
        <p:spPr>
          <a:xfrm>
            <a:off x="4464900" y="2937200"/>
            <a:ext cx="1275300" cy="2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3" name="Google Shape;613;p13"/>
          <p:cNvSpPr txBox="1">
            <a:spLocks noGrp="1"/>
          </p:cNvSpPr>
          <p:nvPr>
            <p:ph type="subTitle" idx="17"/>
          </p:nvPr>
        </p:nvSpPr>
        <p:spPr>
          <a:xfrm>
            <a:off x="3403800" y="3682800"/>
            <a:ext cx="2336400" cy="6468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4" name="Google Shape;614;p13"/>
          <p:cNvSpPr txBox="1">
            <a:spLocks noGrp="1"/>
          </p:cNvSpPr>
          <p:nvPr>
            <p:ph type="title" idx="18"/>
          </p:nvPr>
        </p:nvSpPr>
        <p:spPr>
          <a:xfrm>
            <a:off x="6087600" y="3155075"/>
            <a:ext cx="2336400" cy="5277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5" name="Google Shape;615;p13"/>
          <p:cNvSpPr txBox="1">
            <a:spLocks noGrp="1"/>
          </p:cNvSpPr>
          <p:nvPr>
            <p:ph type="title" idx="19" hasCustomPrompt="1"/>
          </p:nvPr>
        </p:nvSpPr>
        <p:spPr>
          <a:xfrm>
            <a:off x="7148700" y="2937200"/>
            <a:ext cx="1275300" cy="2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6" name="Google Shape;616;p13"/>
          <p:cNvSpPr txBox="1">
            <a:spLocks noGrp="1"/>
          </p:cNvSpPr>
          <p:nvPr>
            <p:ph type="subTitle" idx="20"/>
          </p:nvPr>
        </p:nvSpPr>
        <p:spPr>
          <a:xfrm>
            <a:off x="6087600" y="3682800"/>
            <a:ext cx="2336400" cy="6468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Zen Dots"/>
              <a:buNone/>
              <a:defRPr sz="2800">
                <a:solidFill>
                  <a:schemeClr val="dk2"/>
                </a:solidFill>
                <a:latin typeface="Zen Dots"/>
                <a:ea typeface="Zen Dots"/>
                <a:cs typeface="Zen Dots"/>
                <a:sym typeface="Zen Dot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Zen Dots"/>
              <a:buNone/>
              <a:defRPr sz="2800">
                <a:solidFill>
                  <a:schemeClr val="dk2"/>
                </a:solidFill>
                <a:latin typeface="Zen Dots"/>
                <a:ea typeface="Zen Dots"/>
                <a:cs typeface="Zen Dots"/>
                <a:sym typeface="Zen Dot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Zen Dots"/>
              <a:buNone/>
              <a:defRPr sz="2800">
                <a:solidFill>
                  <a:schemeClr val="dk2"/>
                </a:solidFill>
                <a:latin typeface="Zen Dots"/>
                <a:ea typeface="Zen Dots"/>
                <a:cs typeface="Zen Dots"/>
                <a:sym typeface="Zen Dot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Zen Dots"/>
              <a:buNone/>
              <a:defRPr sz="2800">
                <a:solidFill>
                  <a:schemeClr val="dk2"/>
                </a:solidFill>
                <a:latin typeface="Zen Dots"/>
                <a:ea typeface="Zen Dots"/>
                <a:cs typeface="Zen Dots"/>
                <a:sym typeface="Zen Dot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Zen Dots"/>
              <a:buNone/>
              <a:defRPr sz="2800">
                <a:solidFill>
                  <a:schemeClr val="dk2"/>
                </a:solidFill>
                <a:latin typeface="Zen Dots"/>
                <a:ea typeface="Zen Dots"/>
                <a:cs typeface="Zen Dots"/>
                <a:sym typeface="Zen Dot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Zen Dots"/>
              <a:buNone/>
              <a:defRPr sz="2800">
                <a:solidFill>
                  <a:schemeClr val="dk2"/>
                </a:solidFill>
                <a:latin typeface="Zen Dots"/>
                <a:ea typeface="Zen Dots"/>
                <a:cs typeface="Zen Dots"/>
                <a:sym typeface="Zen Dot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Zen Dots"/>
              <a:buNone/>
              <a:defRPr sz="2800">
                <a:solidFill>
                  <a:schemeClr val="dk2"/>
                </a:solidFill>
                <a:latin typeface="Zen Dots"/>
                <a:ea typeface="Zen Dots"/>
                <a:cs typeface="Zen Dots"/>
                <a:sym typeface="Zen Dot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Zen Dots"/>
              <a:buNone/>
              <a:defRPr sz="2800">
                <a:solidFill>
                  <a:schemeClr val="dk2"/>
                </a:solidFill>
                <a:latin typeface="Zen Dots"/>
                <a:ea typeface="Zen Dots"/>
                <a:cs typeface="Zen Dots"/>
                <a:sym typeface="Zen Dot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Zen Dots"/>
              <a:buNone/>
              <a:defRPr sz="2800">
                <a:solidFill>
                  <a:schemeClr val="dk2"/>
                </a:solidFill>
                <a:latin typeface="Zen Dots"/>
                <a:ea typeface="Zen Dots"/>
                <a:cs typeface="Zen Dots"/>
                <a:sym typeface="Zen Dot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EBRe_EULiY?feature=oembed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Akz_GdD2rY?feature=oembed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32"/>
          <p:cNvSpPr txBox="1">
            <a:spLocks noGrp="1"/>
          </p:cNvSpPr>
          <p:nvPr>
            <p:ph type="ctrTitle"/>
          </p:nvPr>
        </p:nvSpPr>
        <p:spPr>
          <a:xfrm>
            <a:off x="1319275" y="590075"/>
            <a:ext cx="6505500" cy="240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Zen Dots"/>
                <a:ea typeface="Zen Dots"/>
                <a:cs typeface="Zen Dots"/>
                <a:sym typeface="Zen Dots"/>
              </a:rPr>
              <a:t> </a:t>
            </a:r>
            <a:r>
              <a:rPr lang="en" sz="6200" b="1" dirty="0"/>
              <a:t>COMPUTATIONAL THINKING</a:t>
            </a:r>
            <a:br>
              <a:rPr lang="en" dirty="0"/>
            </a:br>
            <a:r>
              <a:rPr lang="en-AU" sz="2800" dirty="0">
                <a:solidFill>
                  <a:schemeClr val="dk2"/>
                </a:solidFill>
              </a:rPr>
              <a:t>T</a:t>
            </a:r>
            <a:r>
              <a:rPr lang="en" sz="2800" dirty="0">
                <a:solidFill>
                  <a:schemeClr val="dk2"/>
                </a:solidFill>
              </a:rPr>
              <a:t>he Bebras Challenge</a:t>
            </a:r>
            <a:endParaRPr sz="2800" dirty="0">
              <a:solidFill>
                <a:schemeClr val="dk2"/>
              </a:solidFill>
              <a:latin typeface="Zen Dots"/>
              <a:ea typeface="Zen Dots"/>
              <a:cs typeface="Zen Dots"/>
              <a:sym typeface="Zen Dot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37"/>
          <p:cNvSpPr/>
          <p:nvPr/>
        </p:nvSpPr>
        <p:spPr>
          <a:xfrm>
            <a:off x="4876875" y="3287924"/>
            <a:ext cx="2907600" cy="1441482"/>
          </a:xfrm>
          <a:prstGeom prst="rect">
            <a:avLst/>
          </a:prstGeom>
          <a:solidFill>
            <a:srgbClr val="7C7C7C">
              <a:alpha val="142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37"/>
          <p:cNvSpPr/>
          <p:nvPr/>
        </p:nvSpPr>
        <p:spPr>
          <a:xfrm>
            <a:off x="1359525" y="1427525"/>
            <a:ext cx="2907600" cy="1549994"/>
          </a:xfrm>
          <a:prstGeom prst="rect">
            <a:avLst/>
          </a:prstGeom>
          <a:solidFill>
            <a:srgbClr val="7C7C7C">
              <a:alpha val="142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37"/>
          <p:cNvSpPr txBox="1">
            <a:spLocks noGrp="1"/>
          </p:cNvSpPr>
          <p:nvPr>
            <p:ph type="subTitle" idx="1"/>
          </p:nvPr>
        </p:nvSpPr>
        <p:spPr>
          <a:xfrm>
            <a:off x="1359525" y="1645625"/>
            <a:ext cx="29076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Lynzhang classrooms – Term 2</a:t>
            </a:r>
            <a:endParaRPr dirty="0"/>
          </a:p>
        </p:txBody>
      </p:sp>
      <p:sp>
        <p:nvSpPr>
          <p:cNvPr id="1353" name="Google Shape;1353;p37"/>
          <p:cNvSpPr txBox="1">
            <a:spLocks noGrp="1"/>
          </p:cNvSpPr>
          <p:nvPr>
            <p:ph type="subTitle" idx="2"/>
          </p:nvPr>
        </p:nvSpPr>
        <p:spPr>
          <a:xfrm>
            <a:off x="4876875" y="3506050"/>
            <a:ext cx="29076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Choose your challenge level</a:t>
            </a:r>
            <a:endParaRPr dirty="0"/>
          </a:p>
        </p:txBody>
      </p:sp>
      <p:sp>
        <p:nvSpPr>
          <p:cNvPr id="1354" name="Google Shape;1354;p37"/>
          <p:cNvSpPr txBox="1">
            <a:spLocks noGrp="1"/>
          </p:cNvSpPr>
          <p:nvPr>
            <p:ph type="subTitle" idx="3"/>
          </p:nvPr>
        </p:nvSpPr>
        <p:spPr>
          <a:xfrm>
            <a:off x="1359525" y="2108625"/>
            <a:ext cx="2907600" cy="868894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" sz="1500" dirty="0"/>
              <a:t> Computational Thinking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" sz="1500" dirty="0"/>
              <a:t> Pattern Recognition</a:t>
            </a:r>
            <a:endParaRPr sz="1500" dirty="0"/>
          </a:p>
        </p:txBody>
      </p:sp>
      <p:sp>
        <p:nvSpPr>
          <p:cNvPr id="1355" name="Google Shape;1355;p37"/>
          <p:cNvSpPr txBox="1">
            <a:spLocks noGrp="1"/>
          </p:cNvSpPr>
          <p:nvPr>
            <p:ph type="subTitle" idx="4"/>
          </p:nvPr>
        </p:nvSpPr>
        <p:spPr>
          <a:xfrm>
            <a:off x="4876875" y="3969050"/>
            <a:ext cx="2907600" cy="7603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Pick the level that you think is right for you, then complete all the questions in your set!</a:t>
            </a:r>
            <a:endParaRPr dirty="0"/>
          </a:p>
        </p:txBody>
      </p:sp>
      <p:sp>
        <p:nvSpPr>
          <p:cNvPr id="1356" name="Google Shape;1356;p3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What next?</a:t>
            </a:r>
            <a:endParaRPr dirty="0"/>
          </a:p>
        </p:txBody>
      </p:sp>
      <p:grpSp>
        <p:nvGrpSpPr>
          <p:cNvPr id="1357" name="Google Shape;1357;p37"/>
          <p:cNvGrpSpPr/>
          <p:nvPr/>
        </p:nvGrpSpPr>
        <p:grpSpPr>
          <a:xfrm>
            <a:off x="1359525" y="1427525"/>
            <a:ext cx="2907600" cy="218100"/>
            <a:chOff x="1290775" y="1427525"/>
            <a:chExt cx="2907600" cy="218100"/>
          </a:xfrm>
        </p:grpSpPr>
        <p:sp>
          <p:nvSpPr>
            <p:cNvPr id="1358" name="Google Shape;1358;p37"/>
            <p:cNvSpPr/>
            <p:nvPr/>
          </p:nvSpPr>
          <p:spPr>
            <a:xfrm>
              <a:off x="1290775" y="1427525"/>
              <a:ext cx="2907600" cy="2181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7"/>
            <p:cNvSpPr/>
            <p:nvPr/>
          </p:nvSpPr>
          <p:spPr>
            <a:xfrm>
              <a:off x="1405200" y="1486450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7"/>
            <p:cNvSpPr/>
            <p:nvPr/>
          </p:nvSpPr>
          <p:spPr>
            <a:xfrm>
              <a:off x="1588650" y="1486450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7"/>
            <p:cNvSpPr/>
            <p:nvPr/>
          </p:nvSpPr>
          <p:spPr>
            <a:xfrm>
              <a:off x="1772100" y="1486450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2" name="Google Shape;1362;p37"/>
          <p:cNvGrpSpPr/>
          <p:nvPr/>
        </p:nvGrpSpPr>
        <p:grpSpPr>
          <a:xfrm>
            <a:off x="4876875" y="3287950"/>
            <a:ext cx="2907600" cy="218100"/>
            <a:chOff x="1290775" y="3209000"/>
            <a:chExt cx="2907600" cy="218100"/>
          </a:xfrm>
        </p:grpSpPr>
        <p:sp>
          <p:nvSpPr>
            <p:cNvPr id="1363" name="Google Shape;1363;p37"/>
            <p:cNvSpPr/>
            <p:nvPr/>
          </p:nvSpPr>
          <p:spPr>
            <a:xfrm>
              <a:off x="1290775" y="3209000"/>
              <a:ext cx="2907600" cy="2181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7"/>
            <p:cNvSpPr/>
            <p:nvPr/>
          </p:nvSpPr>
          <p:spPr>
            <a:xfrm>
              <a:off x="1405200" y="3267925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7"/>
            <p:cNvSpPr/>
            <p:nvPr/>
          </p:nvSpPr>
          <p:spPr>
            <a:xfrm>
              <a:off x="1588650" y="3267925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7"/>
            <p:cNvSpPr/>
            <p:nvPr/>
          </p:nvSpPr>
          <p:spPr>
            <a:xfrm>
              <a:off x="1772100" y="3267925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" name="Google Shape;1367;p37"/>
          <p:cNvGrpSpPr/>
          <p:nvPr/>
        </p:nvGrpSpPr>
        <p:grpSpPr>
          <a:xfrm>
            <a:off x="4876875" y="1427500"/>
            <a:ext cx="1130400" cy="1319125"/>
            <a:chOff x="4876875" y="1427500"/>
            <a:chExt cx="1130400" cy="1319125"/>
          </a:xfrm>
        </p:grpSpPr>
        <p:sp>
          <p:nvSpPr>
            <p:cNvPr id="1368" name="Google Shape;1368;p37"/>
            <p:cNvSpPr/>
            <p:nvPr/>
          </p:nvSpPr>
          <p:spPr>
            <a:xfrm>
              <a:off x="4876875" y="1645625"/>
              <a:ext cx="1130400" cy="11010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7"/>
            <p:cNvSpPr/>
            <p:nvPr/>
          </p:nvSpPr>
          <p:spPr>
            <a:xfrm>
              <a:off x="4876875" y="1427500"/>
              <a:ext cx="1130400" cy="2181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" name="Google Shape;1370;p37"/>
          <p:cNvGrpSpPr/>
          <p:nvPr/>
        </p:nvGrpSpPr>
        <p:grpSpPr>
          <a:xfrm>
            <a:off x="3136725" y="3287950"/>
            <a:ext cx="1130400" cy="1319125"/>
            <a:chOff x="3136725" y="3287950"/>
            <a:chExt cx="1130400" cy="1319125"/>
          </a:xfrm>
        </p:grpSpPr>
        <p:sp>
          <p:nvSpPr>
            <p:cNvPr id="1371" name="Google Shape;1371;p37"/>
            <p:cNvSpPr/>
            <p:nvPr/>
          </p:nvSpPr>
          <p:spPr>
            <a:xfrm>
              <a:off x="3136725" y="3506075"/>
              <a:ext cx="1130400" cy="11010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7"/>
            <p:cNvSpPr/>
            <p:nvPr/>
          </p:nvSpPr>
          <p:spPr>
            <a:xfrm>
              <a:off x="3136725" y="3287950"/>
              <a:ext cx="1130400" cy="2181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3" name="Google Shape;1373;p37"/>
          <p:cNvGrpSpPr/>
          <p:nvPr/>
        </p:nvGrpSpPr>
        <p:grpSpPr>
          <a:xfrm>
            <a:off x="3509286" y="3829991"/>
            <a:ext cx="385297" cy="421910"/>
            <a:chOff x="3451663" y="3618198"/>
            <a:chExt cx="298656" cy="327036"/>
          </a:xfrm>
        </p:grpSpPr>
        <p:sp>
          <p:nvSpPr>
            <p:cNvPr id="1374" name="Google Shape;1374;p37"/>
            <p:cNvSpPr/>
            <p:nvPr/>
          </p:nvSpPr>
          <p:spPr>
            <a:xfrm>
              <a:off x="3451699" y="3624873"/>
              <a:ext cx="234707" cy="320362"/>
            </a:xfrm>
            <a:custGeom>
              <a:avLst/>
              <a:gdLst/>
              <a:ahLst/>
              <a:cxnLst/>
              <a:rect l="l" t="t" r="r" b="b"/>
              <a:pathLst>
                <a:path w="6611" h="9023" extrusionOk="0">
                  <a:moveTo>
                    <a:pt x="100" y="1"/>
                  </a:moveTo>
                  <a:cubicBezTo>
                    <a:pt x="45" y="1"/>
                    <a:pt x="1" y="45"/>
                    <a:pt x="1" y="100"/>
                  </a:cubicBezTo>
                  <a:lnTo>
                    <a:pt x="1" y="8923"/>
                  </a:lnTo>
                  <a:cubicBezTo>
                    <a:pt x="1" y="8977"/>
                    <a:pt x="45" y="9022"/>
                    <a:pt x="100" y="9022"/>
                  </a:cubicBezTo>
                  <a:lnTo>
                    <a:pt x="6511" y="9022"/>
                  </a:lnTo>
                  <a:cubicBezTo>
                    <a:pt x="6564" y="9022"/>
                    <a:pt x="6607" y="8977"/>
                    <a:pt x="6610" y="8923"/>
                  </a:cubicBezTo>
                  <a:lnTo>
                    <a:pt x="6610" y="100"/>
                  </a:lnTo>
                  <a:cubicBezTo>
                    <a:pt x="6610" y="45"/>
                    <a:pt x="6564" y="1"/>
                    <a:pt x="6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7"/>
            <p:cNvSpPr/>
            <p:nvPr/>
          </p:nvSpPr>
          <p:spPr>
            <a:xfrm>
              <a:off x="3669621" y="3656507"/>
              <a:ext cx="16686" cy="288727"/>
            </a:xfrm>
            <a:custGeom>
              <a:avLst/>
              <a:gdLst/>
              <a:ahLst/>
              <a:cxnLst/>
              <a:rect l="l" t="t" r="r" b="b"/>
              <a:pathLst>
                <a:path w="470" h="8132" extrusionOk="0">
                  <a:moveTo>
                    <a:pt x="0" y="1"/>
                  </a:moveTo>
                  <a:cubicBezTo>
                    <a:pt x="55" y="1"/>
                    <a:pt x="100" y="45"/>
                    <a:pt x="100" y="100"/>
                  </a:cubicBezTo>
                  <a:lnTo>
                    <a:pt x="100" y="8032"/>
                  </a:lnTo>
                  <a:cubicBezTo>
                    <a:pt x="100" y="8086"/>
                    <a:pt x="55" y="8131"/>
                    <a:pt x="0" y="8131"/>
                  </a:cubicBezTo>
                  <a:lnTo>
                    <a:pt x="372" y="8131"/>
                  </a:lnTo>
                  <a:cubicBezTo>
                    <a:pt x="425" y="8131"/>
                    <a:pt x="469" y="8086"/>
                    <a:pt x="469" y="8032"/>
                  </a:cubicBezTo>
                  <a:lnTo>
                    <a:pt x="469" y="100"/>
                  </a:lnTo>
                  <a:cubicBezTo>
                    <a:pt x="469" y="44"/>
                    <a:pt x="426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7"/>
            <p:cNvSpPr/>
            <p:nvPr/>
          </p:nvSpPr>
          <p:spPr>
            <a:xfrm>
              <a:off x="3451663" y="3618198"/>
              <a:ext cx="234636" cy="42748"/>
            </a:xfrm>
            <a:custGeom>
              <a:avLst/>
              <a:gdLst/>
              <a:ahLst/>
              <a:cxnLst/>
              <a:rect l="l" t="t" r="r" b="b"/>
              <a:pathLst>
                <a:path w="6609" h="1204" extrusionOk="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lnTo>
                    <a:pt x="0" y="1203"/>
                  </a:lnTo>
                  <a:lnTo>
                    <a:pt x="6608" y="1203"/>
                  </a:lnTo>
                  <a:lnTo>
                    <a:pt x="6608" y="100"/>
                  </a:lnTo>
                  <a:cubicBezTo>
                    <a:pt x="6608" y="43"/>
                    <a:pt x="6565" y="0"/>
                    <a:pt x="6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7"/>
            <p:cNvSpPr/>
            <p:nvPr/>
          </p:nvSpPr>
          <p:spPr>
            <a:xfrm>
              <a:off x="3669656" y="3618198"/>
              <a:ext cx="16651" cy="42748"/>
            </a:xfrm>
            <a:custGeom>
              <a:avLst/>
              <a:gdLst/>
              <a:ahLst/>
              <a:cxnLst/>
              <a:rect l="l" t="t" r="r" b="b"/>
              <a:pathLst>
                <a:path w="469" h="1204" extrusionOk="0">
                  <a:moveTo>
                    <a:pt x="1" y="0"/>
                  </a:moveTo>
                  <a:cubicBezTo>
                    <a:pt x="55" y="0"/>
                    <a:pt x="100" y="45"/>
                    <a:pt x="100" y="100"/>
                  </a:cubicBezTo>
                  <a:lnTo>
                    <a:pt x="100" y="1203"/>
                  </a:lnTo>
                  <a:lnTo>
                    <a:pt x="468" y="1203"/>
                  </a:lnTo>
                  <a:lnTo>
                    <a:pt x="468" y="100"/>
                  </a:lnTo>
                  <a:cubicBezTo>
                    <a:pt x="468" y="43"/>
                    <a:pt x="425" y="0"/>
                    <a:pt x="3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7"/>
            <p:cNvSpPr/>
            <p:nvPr/>
          </p:nvSpPr>
          <p:spPr>
            <a:xfrm>
              <a:off x="3532683" y="3688176"/>
              <a:ext cx="72603" cy="72608"/>
            </a:xfrm>
            <a:custGeom>
              <a:avLst/>
              <a:gdLst/>
              <a:ahLst/>
              <a:cxnLst/>
              <a:rect l="l" t="t" r="r" b="b"/>
              <a:pathLst>
                <a:path w="2045" h="2045" extrusionOk="0">
                  <a:moveTo>
                    <a:pt x="1022" y="1"/>
                  </a:moveTo>
                  <a:cubicBezTo>
                    <a:pt x="458" y="1"/>
                    <a:pt x="1" y="458"/>
                    <a:pt x="1" y="1023"/>
                  </a:cubicBezTo>
                  <a:cubicBezTo>
                    <a:pt x="1" y="1587"/>
                    <a:pt x="458" y="2044"/>
                    <a:pt x="1022" y="2044"/>
                  </a:cubicBezTo>
                  <a:cubicBezTo>
                    <a:pt x="1587" y="2044"/>
                    <a:pt x="2044" y="1587"/>
                    <a:pt x="2044" y="1023"/>
                  </a:cubicBezTo>
                  <a:cubicBezTo>
                    <a:pt x="2044" y="458"/>
                    <a:pt x="1587" y="1"/>
                    <a:pt x="10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7"/>
            <p:cNvSpPr/>
            <p:nvPr/>
          </p:nvSpPr>
          <p:spPr>
            <a:xfrm>
              <a:off x="3541665" y="3690945"/>
              <a:ext cx="63656" cy="69838"/>
            </a:xfrm>
            <a:custGeom>
              <a:avLst/>
              <a:gdLst/>
              <a:ahLst/>
              <a:cxnLst/>
              <a:rect l="l" t="t" r="r" b="b"/>
              <a:pathLst>
                <a:path w="1793" h="1967" extrusionOk="0">
                  <a:moveTo>
                    <a:pt x="1165" y="0"/>
                  </a:moveTo>
                  <a:lnTo>
                    <a:pt x="1165" y="0"/>
                  </a:lnTo>
                  <a:cubicBezTo>
                    <a:pt x="1322" y="180"/>
                    <a:pt x="1417" y="415"/>
                    <a:pt x="1417" y="673"/>
                  </a:cubicBezTo>
                  <a:cubicBezTo>
                    <a:pt x="1417" y="1235"/>
                    <a:pt x="959" y="1694"/>
                    <a:pt x="395" y="1694"/>
                  </a:cubicBezTo>
                  <a:cubicBezTo>
                    <a:pt x="257" y="1694"/>
                    <a:pt x="122" y="1665"/>
                    <a:pt x="1" y="1615"/>
                  </a:cubicBezTo>
                  <a:lnTo>
                    <a:pt x="1" y="1615"/>
                  </a:lnTo>
                  <a:cubicBezTo>
                    <a:pt x="188" y="1831"/>
                    <a:pt x="463" y="1966"/>
                    <a:pt x="771" y="1966"/>
                  </a:cubicBezTo>
                  <a:cubicBezTo>
                    <a:pt x="1335" y="1966"/>
                    <a:pt x="1793" y="1509"/>
                    <a:pt x="1793" y="945"/>
                  </a:cubicBezTo>
                  <a:cubicBezTo>
                    <a:pt x="1793" y="520"/>
                    <a:pt x="1534" y="156"/>
                    <a:pt x="1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3482871" y="3782652"/>
              <a:ext cx="177122" cy="40405"/>
            </a:xfrm>
            <a:custGeom>
              <a:avLst/>
              <a:gdLst/>
              <a:ahLst/>
              <a:cxnLst/>
              <a:rect l="l" t="t" r="r" b="b"/>
              <a:pathLst>
                <a:path w="4989" h="1138" extrusionOk="0">
                  <a:moveTo>
                    <a:pt x="159" y="1"/>
                  </a:moveTo>
                  <a:cubicBezTo>
                    <a:pt x="71" y="1"/>
                    <a:pt x="1" y="70"/>
                    <a:pt x="1" y="159"/>
                  </a:cubicBezTo>
                  <a:lnTo>
                    <a:pt x="1" y="979"/>
                  </a:lnTo>
                  <a:cubicBezTo>
                    <a:pt x="1" y="1067"/>
                    <a:pt x="71" y="1137"/>
                    <a:pt x="159" y="1137"/>
                  </a:cubicBezTo>
                  <a:lnTo>
                    <a:pt x="4830" y="1137"/>
                  </a:lnTo>
                  <a:cubicBezTo>
                    <a:pt x="4919" y="1137"/>
                    <a:pt x="4988" y="1067"/>
                    <a:pt x="4988" y="979"/>
                  </a:cubicBezTo>
                  <a:lnTo>
                    <a:pt x="4988" y="159"/>
                  </a:lnTo>
                  <a:cubicBezTo>
                    <a:pt x="4988" y="70"/>
                    <a:pt x="4919" y="1"/>
                    <a:pt x="48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7"/>
            <p:cNvSpPr/>
            <p:nvPr/>
          </p:nvSpPr>
          <p:spPr>
            <a:xfrm>
              <a:off x="3641218" y="3782652"/>
              <a:ext cx="18781" cy="40405"/>
            </a:xfrm>
            <a:custGeom>
              <a:avLst/>
              <a:gdLst/>
              <a:ahLst/>
              <a:cxnLst/>
              <a:rect l="l" t="t" r="r" b="b"/>
              <a:pathLst>
                <a:path w="529" h="1138" extrusionOk="0">
                  <a:moveTo>
                    <a:pt x="0" y="1"/>
                  </a:moveTo>
                  <a:cubicBezTo>
                    <a:pt x="88" y="1"/>
                    <a:pt x="159" y="70"/>
                    <a:pt x="159" y="159"/>
                  </a:cubicBezTo>
                  <a:lnTo>
                    <a:pt x="159" y="979"/>
                  </a:lnTo>
                  <a:cubicBezTo>
                    <a:pt x="159" y="1067"/>
                    <a:pt x="88" y="1137"/>
                    <a:pt x="0" y="1137"/>
                  </a:cubicBezTo>
                  <a:lnTo>
                    <a:pt x="370" y="1137"/>
                  </a:lnTo>
                  <a:cubicBezTo>
                    <a:pt x="459" y="1137"/>
                    <a:pt x="528" y="1067"/>
                    <a:pt x="528" y="979"/>
                  </a:cubicBezTo>
                  <a:lnTo>
                    <a:pt x="528" y="159"/>
                  </a:lnTo>
                  <a:cubicBezTo>
                    <a:pt x="528" y="70"/>
                    <a:pt x="459" y="1"/>
                    <a:pt x="370" y="1"/>
                  </a:cubicBezTo>
                  <a:close/>
                </a:path>
              </a:pathLst>
            </a:custGeom>
            <a:solidFill>
              <a:srgbClr val="9F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7"/>
            <p:cNvSpPr/>
            <p:nvPr/>
          </p:nvSpPr>
          <p:spPr>
            <a:xfrm>
              <a:off x="3522280" y="3839919"/>
              <a:ext cx="90602" cy="9835"/>
            </a:xfrm>
            <a:custGeom>
              <a:avLst/>
              <a:gdLst/>
              <a:ahLst/>
              <a:cxnLst/>
              <a:rect l="l" t="t" r="r" b="b"/>
              <a:pathLst>
                <a:path w="2552" h="277" extrusionOk="0">
                  <a:moveTo>
                    <a:pt x="140" y="1"/>
                  </a:moveTo>
                  <a:cubicBezTo>
                    <a:pt x="63" y="1"/>
                    <a:pt x="0" y="64"/>
                    <a:pt x="0" y="139"/>
                  </a:cubicBezTo>
                  <a:cubicBezTo>
                    <a:pt x="0" y="215"/>
                    <a:pt x="62" y="277"/>
                    <a:pt x="140" y="277"/>
                  </a:cubicBezTo>
                  <a:lnTo>
                    <a:pt x="2413" y="277"/>
                  </a:lnTo>
                  <a:cubicBezTo>
                    <a:pt x="2488" y="277"/>
                    <a:pt x="2552" y="215"/>
                    <a:pt x="2552" y="139"/>
                  </a:cubicBezTo>
                  <a:cubicBezTo>
                    <a:pt x="2552" y="64"/>
                    <a:pt x="2490" y="1"/>
                    <a:pt x="2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3478007" y="3839919"/>
              <a:ext cx="31278" cy="9835"/>
            </a:xfrm>
            <a:custGeom>
              <a:avLst/>
              <a:gdLst/>
              <a:ahLst/>
              <a:cxnLst/>
              <a:rect l="l" t="t" r="r" b="b"/>
              <a:pathLst>
                <a:path w="881" h="277" extrusionOk="0">
                  <a:moveTo>
                    <a:pt x="139" y="1"/>
                  </a:moveTo>
                  <a:cubicBezTo>
                    <a:pt x="64" y="1"/>
                    <a:pt x="1" y="64"/>
                    <a:pt x="1" y="139"/>
                  </a:cubicBezTo>
                  <a:cubicBezTo>
                    <a:pt x="1" y="215"/>
                    <a:pt x="63" y="277"/>
                    <a:pt x="139" y="277"/>
                  </a:cubicBezTo>
                  <a:lnTo>
                    <a:pt x="742" y="277"/>
                  </a:lnTo>
                  <a:cubicBezTo>
                    <a:pt x="818" y="277"/>
                    <a:pt x="880" y="215"/>
                    <a:pt x="880" y="139"/>
                  </a:cubicBezTo>
                  <a:cubicBezTo>
                    <a:pt x="880" y="64"/>
                    <a:pt x="820" y="1"/>
                    <a:pt x="7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7"/>
            <p:cNvSpPr/>
            <p:nvPr/>
          </p:nvSpPr>
          <p:spPr>
            <a:xfrm>
              <a:off x="3478007" y="3864240"/>
              <a:ext cx="134874" cy="9906"/>
            </a:xfrm>
            <a:custGeom>
              <a:avLst/>
              <a:gdLst/>
              <a:ahLst/>
              <a:cxnLst/>
              <a:rect l="l" t="t" r="r" b="b"/>
              <a:pathLst>
                <a:path w="3799" h="279" extrusionOk="0">
                  <a:moveTo>
                    <a:pt x="139" y="1"/>
                  </a:moveTo>
                  <a:cubicBezTo>
                    <a:pt x="64" y="1"/>
                    <a:pt x="1" y="64"/>
                    <a:pt x="1" y="139"/>
                  </a:cubicBezTo>
                  <a:cubicBezTo>
                    <a:pt x="1" y="215"/>
                    <a:pt x="63" y="278"/>
                    <a:pt x="139" y="278"/>
                  </a:cubicBezTo>
                  <a:lnTo>
                    <a:pt x="3660" y="278"/>
                  </a:lnTo>
                  <a:cubicBezTo>
                    <a:pt x="3735" y="278"/>
                    <a:pt x="3799" y="215"/>
                    <a:pt x="3799" y="139"/>
                  </a:cubicBezTo>
                  <a:cubicBezTo>
                    <a:pt x="3799" y="64"/>
                    <a:pt x="3737" y="1"/>
                    <a:pt x="36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7"/>
            <p:cNvSpPr/>
            <p:nvPr/>
          </p:nvSpPr>
          <p:spPr>
            <a:xfrm>
              <a:off x="3566553" y="3888560"/>
              <a:ext cx="46331" cy="9906"/>
            </a:xfrm>
            <a:custGeom>
              <a:avLst/>
              <a:gdLst/>
              <a:ahLst/>
              <a:cxnLst/>
              <a:rect l="l" t="t" r="r" b="b"/>
              <a:pathLst>
                <a:path w="1305" h="279" extrusionOk="0">
                  <a:moveTo>
                    <a:pt x="139" y="1"/>
                  </a:moveTo>
                  <a:cubicBezTo>
                    <a:pt x="63" y="1"/>
                    <a:pt x="1" y="63"/>
                    <a:pt x="1" y="140"/>
                  </a:cubicBezTo>
                  <a:cubicBezTo>
                    <a:pt x="1" y="215"/>
                    <a:pt x="61" y="278"/>
                    <a:pt x="139" y="278"/>
                  </a:cubicBezTo>
                  <a:lnTo>
                    <a:pt x="1166" y="278"/>
                  </a:lnTo>
                  <a:cubicBezTo>
                    <a:pt x="1241" y="278"/>
                    <a:pt x="1305" y="215"/>
                    <a:pt x="1305" y="140"/>
                  </a:cubicBezTo>
                  <a:cubicBezTo>
                    <a:pt x="1305" y="64"/>
                    <a:pt x="1243" y="1"/>
                    <a:pt x="1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3478007" y="3888560"/>
              <a:ext cx="75301" cy="9906"/>
            </a:xfrm>
            <a:custGeom>
              <a:avLst/>
              <a:gdLst/>
              <a:ahLst/>
              <a:cxnLst/>
              <a:rect l="l" t="t" r="r" b="b"/>
              <a:pathLst>
                <a:path w="2121" h="279" extrusionOk="0">
                  <a:moveTo>
                    <a:pt x="139" y="1"/>
                  </a:moveTo>
                  <a:cubicBezTo>
                    <a:pt x="64" y="1"/>
                    <a:pt x="1" y="63"/>
                    <a:pt x="1" y="140"/>
                  </a:cubicBezTo>
                  <a:cubicBezTo>
                    <a:pt x="1" y="215"/>
                    <a:pt x="63" y="278"/>
                    <a:pt x="139" y="278"/>
                  </a:cubicBezTo>
                  <a:lnTo>
                    <a:pt x="1981" y="278"/>
                  </a:lnTo>
                  <a:cubicBezTo>
                    <a:pt x="2057" y="278"/>
                    <a:pt x="2121" y="215"/>
                    <a:pt x="2121" y="140"/>
                  </a:cubicBezTo>
                  <a:cubicBezTo>
                    <a:pt x="2121" y="64"/>
                    <a:pt x="2059" y="1"/>
                    <a:pt x="1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7"/>
            <p:cNvSpPr/>
            <p:nvPr/>
          </p:nvSpPr>
          <p:spPr>
            <a:xfrm>
              <a:off x="3478007" y="3912951"/>
              <a:ext cx="134874" cy="9835"/>
            </a:xfrm>
            <a:custGeom>
              <a:avLst/>
              <a:gdLst/>
              <a:ahLst/>
              <a:cxnLst/>
              <a:rect l="l" t="t" r="r" b="b"/>
              <a:pathLst>
                <a:path w="3799" h="277" extrusionOk="0">
                  <a:moveTo>
                    <a:pt x="139" y="0"/>
                  </a:moveTo>
                  <a:cubicBezTo>
                    <a:pt x="64" y="0"/>
                    <a:pt x="1" y="62"/>
                    <a:pt x="1" y="138"/>
                  </a:cubicBezTo>
                  <a:cubicBezTo>
                    <a:pt x="1" y="213"/>
                    <a:pt x="63" y="276"/>
                    <a:pt x="139" y="276"/>
                  </a:cubicBezTo>
                  <a:lnTo>
                    <a:pt x="3660" y="276"/>
                  </a:lnTo>
                  <a:cubicBezTo>
                    <a:pt x="3735" y="276"/>
                    <a:pt x="3799" y="213"/>
                    <a:pt x="3799" y="138"/>
                  </a:cubicBezTo>
                  <a:cubicBezTo>
                    <a:pt x="3799" y="62"/>
                    <a:pt x="3737" y="0"/>
                    <a:pt x="36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7"/>
            <p:cNvSpPr/>
            <p:nvPr/>
          </p:nvSpPr>
          <p:spPr>
            <a:xfrm>
              <a:off x="3639158" y="3759042"/>
              <a:ext cx="111158" cy="186188"/>
            </a:xfrm>
            <a:custGeom>
              <a:avLst/>
              <a:gdLst/>
              <a:ahLst/>
              <a:cxnLst/>
              <a:rect l="l" t="t" r="r" b="b"/>
              <a:pathLst>
                <a:path w="3131" h="5244" extrusionOk="0">
                  <a:moveTo>
                    <a:pt x="159" y="1"/>
                  </a:moveTo>
                  <a:cubicBezTo>
                    <a:pt x="71" y="1"/>
                    <a:pt x="1" y="73"/>
                    <a:pt x="1" y="159"/>
                  </a:cubicBezTo>
                  <a:lnTo>
                    <a:pt x="1" y="5085"/>
                  </a:lnTo>
                  <a:cubicBezTo>
                    <a:pt x="1" y="5173"/>
                    <a:pt x="73" y="5243"/>
                    <a:pt x="159" y="5243"/>
                  </a:cubicBezTo>
                  <a:lnTo>
                    <a:pt x="2972" y="5243"/>
                  </a:lnTo>
                  <a:cubicBezTo>
                    <a:pt x="3059" y="5243"/>
                    <a:pt x="3131" y="5171"/>
                    <a:pt x="3131" y="5085"/>
                  </a:cubicBezTo>
                  <a:lnTo>
                    <a:pt x="3131" y="159"/>
                  </a:lnTo>
                  <a:cubicBezTo>
                    <a:pt x="3131" y="71"/>
                    <a:pt x="3059" y="1"/>
                    <a:pt x="2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3731468" y="3759042"/>
              <a:ext cx="18852" cy="186188"/>
            </a:xfrm>
            <a:custGeom>
              <a:avLst/>
              <a:gdLst/>
              <a:ahLst/>
              <a:cxnLst/>
              <a:rect l="l" t="t" r="r" b="b"/>
              <a:pathLst>
                <a:path w="531" h="5244" extrusionOk="0">
                  <a:moveTo>
                    <a:pt x="1" y="1"/>
                  </a:moveTo>
                  <a:cubicBezTo>
                    <a:pt x="90" y="1"/>
                    <a:pt x="159" y="71"/>
                    <a:pt x="159" y="159"/>
                  </a:cubicBezTo>
                  <a:lnTo>
                    <a:pt x="159" y="5085"/>
                  </a:lnTo>
                  <a:cubicBezTo>
                    <a:pt x="159" y="5173"/>
                    <a:pt x="89" y="5243"/>
                    <a:pt x="1" y="5243"/>
                  </a:cubicBezTo>
                  <a:lnTo>
                    <a:pt x="372" y="5243"/>
                  </a:lnTo>
                  <a:cubicBezTo>
                    <a:pt x="460" y="5243"/>
                    <a:pt x="531" y="5171"/>
                    <a:pt x="531" y="5085"/>
                  </a:cubicBezTo>
                  <a:lnTo>
                    <a:pt x="531" y="159"/>
                  </a:lnTo>
                  <a:cubicBezTo>
                    <a:pt x="531" y="73"/>
                    <a:pt x="459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7"/>
            <p:cNvSpPr/>
            <p:nvPr/>
          </p:nvSpPr>
          <p:spPr>
            <a:xfrm>
              <a:off x="3658543" y="3864240"/>
              <a:ext cx="72354" cy="9906"/>
            </a:xfrm>
            <a:custGeom>
              <a:avLst/>
              <a:gdLst/>
              <a:ahLst/>
              <a:cxnLst/>
              <a:rect l="l" t="t" r="r" b="b"/>
              <a:pathLst>
                <a:path w="2038" h="279" extrusionOk="0">
                  <a:moveTo>
                    <a:pt x="138" y="1"/>
                  </a:moveTo>
                  <a:cubicBezTo>
                    <a:pt x="62" y="1"/>
                    <a:pt x="0" y="64"/>
                    <a:pt x="0" y="139"/>
                  </a:cubicBezTo>
                  <a:cubicBezTo>
                    <a:pt x="0" y="215"/>
                    <a:pt x="60" y="278"/>
                    <a:pt x="138" y="278"/>
                  </a:cubicBezTo>
                  <a:lnTo>
                    <a:pt x="1900" y="278"/>
                  </a:lnTo>
                  <a:cubicBezTo>
                    <a:pt x="1976" y="278"/>
                    <a:pt x="2038" y="215"/>
                    <a:pt x="2038" y="139"/>
                  </a:cubicBezTo>
                  <a:cubicBezTo>
                    <a:pt x="2038" y="64"/>
                    <a:pt x="1976" y="1"/>
                    <a:pt x="19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7"/>
            <p:cNvSpPr/>
            <p:nvPr/>
          </p:nvSpPr>
          <p:spPr>
            <a:xfrm>
              <a:off x="3658579" y="3888560"/>
              <a:ext cx="55526" cy="9906"/>
            </a:xfrm>
            <a:custGeom>
              <a:avLst/>
              <a:gdLst/>
              <a:ahLst/>
              <a:cxnLst/>
              <a:rect l="l" t="t" r="r" b="b"/>
              <a:pathLst>
                <a:path w="1564" h="279" extrusionOk="0">
                  <a:moveTo>
                    <a:pt x="139" y="1"/>
                  </a:moveTo>
                  <a:cubicBezTo>
                    <a:pt x="64" y="1"/>
                    <a:pt x="0" y="63"/>
                    <a:pt x="0" y="140"/>
                  </a:cubicBezTo>
                  <a:cubicBezTo>
                    <a:pt x="0" y="215"/>
                    <a:pt x="61" y="278"/>
                    <a:pt x="139" y="278"/>
                  </a:cubicBezTo>
                  <a:lnTo>
                    <a:pt x="1425" y="278"/>
                  </a:lnTo>
                  <a:cubicBezTo>
                    <a:pt x="1503" y="278"/>
                    <a:pt x="1563" y="215"/>
                    <a:pt x="1563" y="140"/>
                  </a:cubicBezTo>
                  <a:cubicBezTo>
                    <a:pt x="1563" y="64"/>
                    <a:pt x="1503" y="1"/>
                    <a:pt x="1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3658579" y="3912951"/>
              <a:ext cx="55526" cy="9835"/>
            </a:xfrm>
            <a:custGeom>
              <a:avLst/>
              <a:gdLst/>
              <a:ahLst/>
              <a:cxnLst/>
              <a:rect l="l" t="t" r="r" b="b"/>
              <a:pathLst>
                <a:path w="1564" h="277" extrusionOk="0">
                  <a:moveTo>
                    <a:pt x="139" y="0"/>
                  </a:moveTo>
                  <a:cubicBezTo>
                    <a:pt x="64" y="0"/>
                    <a:pt x="0" y="62"/>
                    <a:pt x="0" y="138"/>
                  </a:cubicBezTo>
                  <a:cubicBezTo>
                    <a:pt x="0" y="213"/>
                    <a:pt x="61" y="276"/>
                    <a:pt x="139" y="276"/>
                  </a:cubicBezTo>
                  <a:lnTo>
                    <a:pt x="1425" y="276"/>
                  </a:lnTo>
                  <a:cubicBezTo>
                    <a:pt x="1503" y="276"/>
                    <a:pt x="1563" y="213"/>
                    <a:pt x="1563" y="138"/>
                  </a:cubicBezTo>
                  <a:cubicBezTo>
                    <a:pt x="1563" y="62"/>
                    <a:pt x="1503" y="0"/>
                    <a:pt x="1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37"/>
          <p:cNvGrpSpPr/>
          <p:nvPr/>
        </p:nvGrpSpPr>
        <p:grpSpPr>
          <a:xfrm>
            <a:off x="5137113" y="1985159"/>
            <a:ext cx="609914" cy="421922"/>
            <a:chOff x="4732210" y="3668507"/>
            <a:chExt cx="327049" cy="226231"/>
          </a:xfrm>
        </p:grpSpPr>
        <p:sp>
          <p:nvSpPr>
            <p:cNvPr id="1394" name="Google Shape;1394;p37"/>
            <p:cNvSpPr/>
            <p:nvPr/>
          </p:nvSpPr>
          <p:spPr>
            <a:xfrm>
              <a:off x="4755465" y="3668507"/>
              <a:ext cx="280505" cy="192721"/>
            </a:xfrm>
            <a:custGeom>
              <a:avLst/>
              <a:gdLst/>
              <a:ahLst/>
              <a:cxnLst/>
              <a:rect l="l" t="t" r="r" b="b"/>
              <a:pathLst>
                <a:path w="7901" h="5428" extrusionOk="0">
                  <a:moveTo>
                    <a:pt x="307" y="1"/>
                  </a:moveTo>
                  <a:cubicBezTo>
                    <a:pt x="137" y="1"/>
                    <a:pt x="0" y="139"/>
                    <a:pt x="0" y="309"/>
                  </a:cubicBezTo>
                  <a:lnTo>
                    <a:pt x="0" y="5119"/>
                  </a:lnTo>
                  <a:cubicBezTo>
                    <a:pt x="0" y="5291"/>
                    <a:pt x="138" y="5427"/>
                    <a:pt x="307" y="5427"/>
                  </a:cubicBezTo>
                  <a:lnTo>
                    <a:pt x="7592" y="5427"/>
                  </a:lnTo>
                  <a:cubicBezTo>
                    <a:pt x="7761" y="5427"/>
                    <a:pt x="7899" y="5289"/>
                    <a:pt x="7900" y="5119"/>
                  </a:cubicBezTo>
                  <a:lnTo>
                    <a:pt x="7900" y="309"/>
                  </a:lnTo>
                  <a:cubicBezTo>
                    <a:pt x="7900" y="137"/>
                    <a:pt x="7761" y="1"/>
                    <a:pt x="7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5011837" y="3668507"/>
              <a:ext cx="24071" cy="192721"/>
            </a:xfrm>
            <a:custGeom>
              <a:avLst/>
              <a:gdLst/>
              <a:ahLst/>
              <a:cxnLst/>
              <a:rect l="l" t="t" r="r" b="b"/>
              <a:pathLst>
                <a:path w="678" h="5428" extrusionOk="0">
                  <a:moveTo>
                    <a:pt x="0" y="1"/>
                  </a:moveTo>
                  <a:cubicBezTo>
                    <a:pt x="170" y="1"/>
                    <a:pt x="308" y="139"/>
                    <a:pt x="308" y="309"/>
                  </a:cubicBezTo>
                  <a:lnTo>
                    <a:pt x="308" y="5119"/>
                  </a:lnTo>
                  <a:cubicBezTo>
                    <a:pt x="308" y="5291"/>
                    <a:pt x="170" y="5427"/>
                    <a:pt x="0" y="5427"/>
                  </a:cubicBezTo>
                  <a:lnTo>
                    <a:pt x="371" y="5427"/>
                  </a:lnTo>
                  <a:cubicBezTo>
                    <a:pt x="540" y="5427"/>
                    <a:pt x="678" y="5289"/>
                    <a:pt x="678" y="5119"/>
                  </a:cubicBezTo>
                  <a:lnTo>
                    <a:pt x="678" y="309"/>
                  </a:lnTo>
                  <a:cubicBezTo>
                    <a:pt x="678" y="139"/>
                    <a:pt x="540" y="2"/>
                    <a:pt x="3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7"/>
            <p:cNvSpPr/>
            <p:nvPr/>
          </p:nvSpPr>
          <p:spPr>
            <a:xfrm>
              <a:off x="4776803" y="3690235"/>
              <a:ext cx="237796" cy="153098"/>
            </a:xfrm>
            <a:custGeom>
              <a:avLst/>
              <a:gdLst/>
              <a:ahLst/>
              <a:cxnLst/>
              <a:rect l="l" t="t" r="r" b="b"/>
              <a:pathLst>
                <a:path w="6698" h="4312" extrusionOk="0">
                  <a:moveTo>
                    <a:pt x="288" y="0"/>
                  </a:moveTo>
                  <a:cubicBezTo>
                    <a:pt x="173" y="0"/>
                    <a:pt x="83" y="94"/>
                    <a:pt x="83" y="208"/>
                  </a:cubicBezTo>
                  <a:lnTo>
                    <a:pt x="83" y="3232"/>
                  </a:lnTo>
                  <a:lnTo>
                    <a:pt x="1" y="3360"/>
                  </a:lnTo>
                  <a:lnTo>
                    <a:pt x="1" y="4104"/>
                  </a:lnTo>
                  <a:cubicBezTo>
                    <a:pt x="1" y="4220"/>
                    <a:pt x="94" y="4312"/>
                    <a:pt x="208" y="4312"/>
                  </a:cubicBezTo>
                  <a:lnTo>
                    <a:pt x="6491" y="4312"/>
                  </a:lnTo>
                  <a:cubicBezTo>
                    <a:pt x="6604" y="4312"/>
                    <a:pt x="6696" y="4218"/>
                    <a:pt x="6698" y="4104"/>
                  </a:cubicBezTo>
                  <a:lnTo>
                    <a:pt x="6698" y="3360"/>
                  </a:lnTo>
                  <a:lnTo>
                    <a:pt x="6645" y="3189"/>
                  </a:lnTo>
                  <a:lnTo>
                    <a:pt x="6655" y="208"/>
                  </a:lnTo>
                  <a:cubicBezTo>
                    <a:pt x="6655" y="92"/>
                    <a:pt x="6561" y="0"/>
                    <a:pt x="64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7"/>
            <p:cNvSpPr/>
            <p:nvPr/>
          </p:nvSpPr>
          <p:spPr>
            <a:xfrm>
              <a:off x="4993908" y="3686436"/>
              <a:ext cx="20662" cy="156897"/>
            </a:xfrm>
            <a:custGeom>
              <a:avLst/>
              <a:gdLst/>
              <a:ahLst/>
              <a:cxnLst/>
              <a:rect l="l" t="t" r="r" b="b"/>
              <a:pathLst>
                <a:path w="582" h="4419" extrusionOk="0">
                  <a:moveTo>
                    <a:pt x="0" y="1"/>
                  </a:moveTo>
                  <a:cubicBezTo>
                    <a:pt x="115" y="1"/>
                    <a:pt x="207" y="94"/>
                    <a:pt x="207" y="208"/>
                  </a:cubicBezTo>
                  <a:lnTo>
                    <a:pt x="207" y="4211"/>
                  </a:lnTo>
                  <a:cubicBezTo>
                    <a:pt x="207" y="4327"/>
                    <a:pt x="114" y="4419"/>
                    <a:pt x="0" y="4419"/>
                  </a:cubicBezTo>
                  <a:lnTo>
                    <a:pt x="374" y="4419"/>
                  </a:lnTo>
                  <a:cubicBezTo>
                    <a:pt x="489" y="4419"/>
                    <a:pt x="581" y="4325"/>
                    <a:pt x="581" y="4211"/>
                  </a:cubicBezTo>
                  <a:lnTo>
                    <a:pt x="581" y="208"/>
                  </a:lnTo>
                  <a:cubicBezTo>
                    <a:pt x="581" y="93"/>
                    <a:pt x="489" y="1"/>
                    <a:pt x="3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7"/>
            <p:cNvSpPr/>
            <p:nvPr/>
          </p:nvSpPr>
          <p:spPr>
            <a:xfrm>
              <a:off x="4875326" y="3686436"/>
              <a:ext cx="139241" cy="89402"/>
            </a:xfrm>
            <a:custGeom>
              <a:avLst/>
              <a:gdLst/>
              <a:ahLst/>
              <a:cxnLst/>
              <a:rect l="l" t="t" r="r" b="b"/>
              <a:pathLst>
                <a:path w="3922" h="2518" extrusionOk="0">
                  <a:moveTo>
                    <a:pt x="115" y="1"/>
                  </a:moveTo>
                  <a:cubicBezTo>
                    <a:pt x="0" y="1"/>
                    <a:pt x="33" y="94"/>
                    <a:pt x="33" y="208"/>
                  </a:cubicBezTo>
                  <a:lnTo>
                    <a:pt x="33" y="2518"/>
                  </a:lnTo>
                  <a:lnTo>
                    <a:pt x="3921" y="2518"/>
                  </a:lnTo>
                  <a:lnTo>
                    <a:pt x="3921" y="208"/>
                  </a:lnTo>
                  <a:cubicBezTo>
                    <a:pt x="3921" y="93"/>
                    <a:pt x="3829" y="1"/>
                    <a:pt x="3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7"/>
            <p:cNvSpPr/>
            <p:nvPr/>
          </p:nvSpPr>
          <p:spPr>
            <a:xfrm>
              <a:off x="4993837" y="3686436"/>
              <a:ext cx="20733" cy="89402"/>
            </a:xfrm>
            <a:custGeom>
              <a:avLst/>
              <a:gdLst/>
              <a:ahLst/>
              <a:cxnLst/>
              <a:rect l="l" t="t" r="r" b="b"/>
              <a:pathLst>
                <a:path w="584" h="2518" extrusionOk="0">
                  <a:moveTo>
                    <a:pt x="1" y="1"/>
                  </a:moveTo>
                  <a:cubicBezTo>
                    <a:pt x="116" y="1"/>
                    <a:pt x="208" y="94"/>
                    <a:pt x="208" y="208"/>
                  </a:cubicBezTo>
                  <a:lnTo>
                    <a:pt x="208" y="2518"/>
                  </a:lnTo>
                  <a:lnTo>
                    <a:pt x="583" y="2518"/>
                  </a:lnTo>
                  <a:lnTo>
                    <a:pt x="583" y="208"/>
                  </a:lnTo>
                  <a:cubicBezTo>
                    <a:pt x="583" y="93"/>
                    <a:pt x="491" y="1"/>
                    <a:pt x="3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7"/>
            <p:cNvSpPr/>
            <p:nvPr/>
          </p:nvSpPr>
          <p:spPr>
            <a:xfrm>
              <a:off x="4898261" y="3704082"/>
              <a:ext cx="98200" cy="54145"/>
            </a:xfrm>
            <a:custGeom>
              <a:avLst/>
              <a:gdLst/>
              <a:ahLst/>
              <a:cxnLst/>
              <a:rect l="l" t="t" r="r" b="b"/>
              <a:pathLst>
                <a:path w="2766" h="1525" extrusionOk="0">
                  <a:moveTo>
                    <a:pt x="167" y="0"/>
                  </a:moveTo>
                  <a:cubicBezTo>
                    <a:pt x="75" y="0"/>
                    <a:pt x="0" y="75"/>
                    <a:pt x="0" y="167"/>
                  </a:cubicBezTo>
                  <a:lnTo>
                    <a:pt x="0" y="1357"/>
                  </a:lnTo>
                  <a:cubicBezTo>
                    <a:pt x="0" y="1448"/>
                    <a:pt x="75" y="1524"/>
                    <a:pt x="167" y="1524"/>
                  </a:cubicBezTo>
                  <a:lnTo>
                    <a:pt x="2599" y="1524"/>
                  </a:lnTo>
                  <a:cubicBezTo>
                    <a:pt x="2693" y="1524"/>
                    <a:pt x="2766" y="1448"/>
                    <a:pt x="2766" y="1357"/>
                  </a:cubicBezTo>
                  <a:lnTo>
                    <a:pt x="2766" y="167"/>
                  </a:lnTo>
                  <a:cubicBezTo>
                    <a:pt x="2766" y="75"/>
                    <a:pt x="2691" y="0"/>
                    <a:pt x="2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7"/>
            <p:cNvSpPr/>
            <p:nvPr/>
          </p:nvSpPr>
          <p:spPr>
            <a:xfrm>
              <a:off x="4977328" y="3704082"/>
              <a:ext cx="19136" cy="54145"/>
            </a:xfrm>
            <a:custGeom>
              <a:avLst/>
              <a:gdLst/>
              <a:ahLst/>
              <a:cxnLst/>
              <a:rect l="l" t="t" r="r" b="b"/>
              <a:pathLst>
                <a:path w="539" h="1525" extrusionOk="0">
                  <a:moveTo>
                    <a:pt x="1" y="0"/>
                  </a:moveTo>
                  <a:cubicBezTo>
                    <a:pt x="93" y="0"/>
                    <a:pt x="169" y="75"/>
                    <a:pt x="169" y="167"/>
                  </a:cubicBezTo>
                  <a:lnTo>
                    <a:pt x="169" y="1357"/>
                  </a:lnTo>
                  <a:cubicBezTo>
                    <a:pt x="169" y="1448"/>
                    <a:pt x="93" y="1524"/>
                    <a:pt x="1" y="1524"/>
                  </a:cubicBezTo>
                  <a:lnTo>
                    <a:pt x="372" y="1524"/>
                  </a:lnTo>
                  <a:cubicBezTo>
                    <a:pt x="463" y="1524"/>
                    <a:pt x="539" y="1448"/>
                    <a:pt x="539" y="1357"/>
                  </a:cubicBezTo>
                  <a:lnTo>
                    <a:pt x="539" y="167"/>
                  </a:lnTo>
                  <a:cubicBezTo>
                    <a:pt x="539" y="74"/>
                    <a:pt x="466" y="0"/>
                    <a:pt x="3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7"/>
            <p:cNvSpPr/>
            <p:nvPr/>
          </p:nvSpPr>
          <p:spPr>
            <a:xfrm>
              <a:off x="4776803" y="3775764"/>
              <a:ext cx="237796" cy="33801"/>
            </a:xfrm>
            <a:custGeom>
              <a:avLst/>
              <a:gdLst/>
              <a:ahLst/>
              <a:cxnLst/>
              <a:rect l="l" t="t" r="r" b="b"/>
              <a:pathLst>
                <a:path w="6698" h="952" extrusionOk="0">
                  <a:moveTo>
                    <a:pt x="1" y="0"/>
                  </a:moveTo>
                  <a:lnTo>
                    <a:pt x="1" y="951"/>
                  </a:lnTo>
                  <a:lnTo>
                    <a:pt x="6698" y="951"/>
                  </a:lnTo>
                  <a:lnTo>
                    <a:pt x="66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7"/>
            <p:cNvSpPr/>
            <p:nvPr/>
          </p:nvSpPr>
          <p:spPr>
            <a:xfrm>
              <a:off x="5001186" y="3775764"/>
              <a:ext cx="13384" cy="33801"/>
            </a:xfrm>
            <a:custGeom>
              <a:avLst/>
              <a:gdLst/>
              <a:ahLst/>
              <a:cxnLst/>
              <a:rect l="l" t="t" r="r" b="b"/>
              <a:pathLst>
                <a:path w="377" h="952" extrusionOk="0">
                  <a:moveTo>
                    <a:pt x="1" y="0"/>
                  </a:moveTo>
                  <a:lnTo>
                    <a:pt x="1" y="951"/>
                  </a:lnTo>
                  <a:lnTo>
                    <a:pt x="376" y="951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7"/>
            <p:cNvSpPr/>
            <p:nvPr/>
          </p:nvSpPr>
          <p:spPr>
            <a:xfrm>
              <a:off x="4836272" y="3792664"/>
              <a:ext cx="81017" cy="16900"/>
            </a:xfrm>
            <a:custGeom>
              <a:avLst/>
              <a:gdLst/>
              <a:ahLst/>
              <a:cxnLst/>
              <a:rect l="l" t="t" r="r" b="b"/>
              <a:pathLst>
                <a:path w="2282" h="476" extrusionOk="0">
                  <a:moveTo>
                    <a:pt x="242" y="1"/>
                  </a:moveTo>
                  <a:cubicBezTo>
                    <a:pt x="109" y="1"/>
                    <a:pt x="1" y="109"/>
                    <a:pt x="1" y="241"/>
                  </a:cubicBezTo>
                  <a:lnTo>
                    <a:pt x="1" y="475"/>
                  </a:lnTo>
                  <a:lnTo>
                    <a:pt x="2281" y="475"/>
                  </a:lnTo>
                  <a:lnTo>
                    <a:pt x="2281" y="241"/>
                  </a:lnTo>
                  <a:cubicBezTo>
                    <a:pt x="2281" y="109"/>
                    <a:pt x="2174" y="1"/>
                    <a:pt x="20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7"/>
            <p:cNvSpPr/>
            <p:nvPr/>
          </p:nvSpPr>
          <p:spPr>
            <a:xfrm>
              <a:off x="4917256" y="3792664"/>
              <a:ext cx="81017" cy="16900"/>
            </a:xfrm>
            <a:custGeom>
              <a:avLst/>
              <a:gdLst/>
              <a:ahLst/>
              <a:cxnLst/>
              <a:rect l="l" t="t" r="r" b="b"/>
              <a:pathLst>
                <a:path w="2282" h="476" extrusionOk="0">
                  <a:moveTo>
                    <a:pt x="242" y="1"/>
                  </a:moveTo>
                  <a:cubicBezTo>
                    <a:pt x="108" y="1"/>
                    <a:pt x="0" y="109"/>
                    <a:pt x="0" y="241"/>
                  </a:cubicBezTo>
                  <a:lnTo>
                    <a:pt x="0" y="475"/>
                  </a:lnTo>
                  <a:lnTo>
                    <a:pt x="2281" y="475"/>
                  </a:lnTo>
                  <a:lnTo>
                    <a:pt x="2281" y="241"/>
                  </a:lnTo>
                  <a:cubicBezTo>
                    <a:pt x="2281" y="109"/>
                    <a:pt x="2173" y="1"/>
                    <a:pt x="20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7"/>
            <p:cNvSpPr/>
            <p:nvPr/>
          </p:nvSpPr>
          <p:spPr>
            <a:xfrm>
              <a:off x="4894995" y="3792664"/>
              <a:ext cx="22296" cy="16900"/>
            </a:xfrm>
            <a:custGeom>
              <a:avLst/>
              <a:gdLst/>
              <a:ahLst/>
              <a:cxnLst/>
              <a:rect l="l" t="t" r="r" b="b"/>
              <a:pathLst>
                <a:path w="628" h="476" extrusionOk="0">
                  <a:moveTo>
                    <a:pt x="0" y="1"/>
                  </a:moveTo>
                  <a:cubicBezTo>
                    <a:pt x="132" y="1"/>
                    <a:pt x="240" y="109"/>
                    <a:pt x="240" y="241"/>
                  </a:cubicBezTo>
                  <a:lnTo>
                    <a:pt x="240" y="475"/>
                  </a:lnTo>
                  <a:lnTo>
                    <a:pt x="627" y="475"/>
                  </a:lnTo>
                  <a:lnTo>
                    <a:pt x="627" y="241"/>
                  </a:lnTo>
                  <a:cubicBezTo>
                    <a:pt x="627" y="109"/>
                    <a:pt x="52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7"/>
            <p:cNvSpPr/>
            <p:nvPr/>
          </p:nvSpPr>
          <p:spPr>
            <a:xfrm>
              <a:off x="4975908" y="3792664"/>
              <a:ext cx="22296" cy="16900"/>
            </a:xfrm>
            <a:custGeom>
              <a:avLst/>
              <a:gdLst/>
              <a:ahLst/>
              <a:cxnLst/>
              <a:rect l="l" t="t" r="r" b="b"/>
              <a:pathLst>
                <a:path w="628" h="476" extrusionOk="0">
                  <a:moveTo>
                    <a:pt x="0" y="1"/>
                  </a:moveTo>
                  <a:cubicBezTo>
                    <a:pt x="133" y="1"/>
                    <a:pt x="241" y="109"/>
                    <a:pt x="241" y="241"/>
                  </a:cubicBezTo>
                  <a:lnTo>
                    <a:pt x="241" y="475"/>
                  </a:lnTo>
                  <a:lnTo>
                    <a:pt x="628" y="475"/>
                  </a:lnTo>
                  <a:lnTo>
                    <a:pt x="628" y="241"/>
                  </a:lnTo>
                  <a:cubicBezTo>
                    <a:pt x="628" y="109"/>
                    <a:pt x="520" y="1"/>
                    <a:pt x="3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7"/>
            <p:cNvSpPr/>
            <p:nvPr/>
          </p:nvSpPr>
          <p:spPr>
            <a:xfrm>
              <a:off x="4776803" y="3686401"/>
              <a:ext cx="103454" cy="89402"/>
            </a:xfrm>
            <a:custGeom>
              <a:avLst/>
              <a:gdLst/>
              <a:ahLst/>
              <a:cxnLst/>
              <a:rect l="l" t="t" r="r" b="b"/>
              <a:pathLst>
                <a:path w="2914" h="2518" extrusionOk="0">
                  <a:moveTo>
                    <a:pt x="208" y="0"/>
                  </a:moveTo>
                  <a:cubicBezTo>
                    <a:pt x="93" y="0"/>
                    <a:pt x="1" y="94"/>
                    <a:pt x="1" y="208"/>
                  </a:cubicBezTo>
                  <a:lnTo>
                    <a:pt x="1" y="2517"/>
                  </a:lnTo>
                  <a:lnTo>
                    <a:pt x="2913" y="2517"/>
                  </a:lnTo>
                  <a:lnTo>
                    <a:pt x="2913" y="2"/>
                  </a:lnTo>
                  <a:lnTo>
                    <a:pt x="29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7"/>
            <p:cNvSpPr/>
            <p:nvPr/>
          </p:nvSpPr>
          <p:spPr>
            <a:xfrm>
              <a:off x="4789052" y="3705360"/>
              <a:ext cx="49597" cy="9622"/>
            </a:xfrm>
            <a:custGeom>
              <a:avLst/>
              <a:gdLst/>
              <a:ahLst/>
              <a:cxnLst/>
              <a:rect l="l" t="t" r="r" b="b"/>
              <a:pathLst>
                <a:path w="1397" h="271" extrusionOk="0">
                  <a:moveTo>
                    <a:pt x="136" y="0"/>
                  </a:moveTo>
                  <a:cubicBezTo>
                    <a:pt x="63" y="0"/>
                    <a:pt x="1" y="62"/>
                    <a:pt x="1" y="136"/>
                  </a:cubicBezTo>
                  <a:cubicBezTo>
                    <a:pt x="1" y="209"/>
                    <a:pt x="63" y="271"/>
                    <a:pt x="136" y="271"/>
                  </a:cubicBezTo>
                  <a:lnTo>
                    <a:pt x="1263" y="271"/>
                  </a:lnTo>
                  <a:cubicBezTo>
                    <a:pt x="1336" y="271"/>
                    <a:pt x="1397" y="209"/>
                    <a:pt x="1397" y="136"/>
                  </a:cubicBezTo>
                  <a:cubicBezTo>
                    <a:pt x="1397" y="62"/>
                    <a:pt x="1336" y="0"/>
                    <a:pt x="1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7"/>
            <p:cNvSpPr/>
            <p:nvPr/>
          </p:nvSpPr>
          <p:spPr>
            <a:xfrm>
              <a:off x="4848733" y="3705360"/>
              <a:ext cx="19207" cy="9622"/>
            </a:xfrm>
            <a:custGeom>
              <a:avLst/>
              <a:gdLst/>
              <a:ahLst/>
              <a:cxnLst/>
              <a:rect l="l" t="t" r="r" b="b"/>
              <a:pathLst>
                <a:path w="541" h="271" extrusionOk="0">
                  <a:moveTo>
                    <a:pt x="136" y="0"/>
                  </a:moveTo>
                  <a:cubicBezTo>
                    <a:pt x="61" y="0"/>
                    <a:pt x="1" y="62"/>
                    <a:pt x="1" y="136"/>
                  </a:cubicBezTo>
                  <a:cubicBezTo>
                    <a:pt x="1" y="209"/>
                    <a:pt x="61" y="271"/>
                    <a:pt x="136" y="271"/>
                  </a:cubicBezTo>
                  <a:lnTo>
                    <a:pt x="405" y="271"/>
                  </a:lnTo>
                  <a:cubicBezTo>
                    <a:pt x="481" y="271"/>
                    <a:pt x="540" y="209"/>
                    <a:pt x="540" y="136"/>
                  </a:cubicBezTo>
                  <a:cubicBezTo>
                    <a:pt x="540" y="62"/>
                    <a:pt x="479" y="0"/>
                    <a:pt x="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7"/>
            <p:cNvSpPr/>
            <p:nvPr/>
          </p:nvSpPr>
          <p:spPr>
            <a:xfrm>
              <a:off x="4789052" y="3726307"/>
              <a:ext cx="49597" cy="9622"/>
            </a:xfrm>
            <a:custGeom>
              <a:avLst/>
              <a:gdLst/>
              <a:ahLst/>
              <a:cxnLst/>
              <a:rect l="l" t="t" r="r" b="b"/>
              <a:pathLst>
                <a:path w="1397" h="271" extrusionOk="0">
                  <a:moveTo>
                    <a:pt x="136" y="0"/>
                  </a:moveTo>
                  <a:cubicBezTo>
                    <a:pt x="63" y="0"/>
                    <a:pt x="1" y="61"/>
                    <a:pt x="1" y="136"/>
                  </a:cubicBezTo>
                  <a:cubicBezTo>
                    <a:pt x="1" y="209"/>
                    <a:pt x="63" y="271"/>
                    <a:pt x="136" y="271"/>
                  </a:cubicBezTo>
                  <a:lnTo>
                    <a:pt x="1263" y="271"/>
                  </a:lnTo>
                  <a:cubicBezTo>
                    <a:pt x="1336" y="271"/>
                    <a:pt x="1397" y="210"/>
                    <a:pt x="1397" y="136"/>
                  </a:cubicBezTo>
                  <a:cubicBezTo>
                    <a:pt x="1397" y="61"/>
                    <a:pt x="1336" y="0"/>
                    <a:pt x="1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7"/>
            <p:cNvSpPr/>
            <p:nvPr/>
          </p:nvSpPr>
          <p:spPr>
            <a:xfrm>
              <a:off x="4848733" y="3726307"/>
              <a:ext cx="19207" cy="9622"/>
            </a:xfrm>
            <a:custGeom>
              <a:avLst/>
              <a:gdLst/>
              <a:ahLst/>
              <a:cxnLst/>
              <a:rect l="l" t="t" r="r" b="b"/>
              <a:pathLst>
                <a:path w="541" h="271" extrusionOk="0">
                  <a:moveTo>
                    <a:pt x="136" y="0"/>
                  </a:moveTo>
                  <a:cubicBezTo>
                    <a:pt x="61" y="0"/>
                    <a:pt x="1" y="61"/>
                    <a:pt x="1" y="136"/>
                  </a:cubicBezTo>
                  <a:cubicBezTo>
                    <a:pt x="1" y="209"/>
                    <a:pt x="61" y="271"/>
                    <a:pt x="136" y="271"/>
                  </a:cubicBezTo>
                  <a:lnTo>
                    <a:pt x="405" y="271"/>
                  </a:lnTo>
                  <a:cubicBezTo>
                    <a:pt x="481" y="271"/>
                    <a:pt x="540" y="210"/>
                    <a:pt x="540" y="136"/>
                  </a:cubicBezTo>
                  <a:cubicBezTo>
                    <a:pt x="540" y="61"/>
                    <a:pt x="479" y="0"/>
                    <a:pt x="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7"/>
            <p:cNvSpPr/>
            <p:nvPr/>
          </p:nvSpPr>
          <p:spPr>
            <a:xfrm>
              <a:off x="4789052" y="3747255"/>
              <a:ext cx="49597" cy="9622"/>
            </a:xfrm>
            <a:custGeom>
              <a:avLst/>
              <a:gdLst/>
              <a:ahLst/>
              <a:cxnLst/>
              <a:rect l="l" t="t" r="r" b="b"/>
              <a:pathLst>
                <a:path w="1397" h="271" extrusionOk="0">
                  <a:moveTo>
                    <a:pt x="136" y="0"/>
                  </a:moveTo>
                  <a:cubicBezTo>
                    <a:pt x="63" y="0"/>
                    <a:pt x="1" y="62"/>
                    <a:pt x="1" y="136"/>
                  </a:cubicBezTo>
                  <a:cubicBezTo>
                    <a:pt x="1" y="209"/>
                    <a:pt x="63" y="271"/>
                    <a:pt x="136" y="271"/>
                  </a:cubicBezTo>
                  <a:lnTo>
                    <a:pt x="1263" y="271"/>
                  </a:lnTo>
                  <a:cubicBezTo>
                    <a:pt x="1336" y="271"/>
                    <a:pt x="1397" y="209"/>
                    <a:pt x="1397" y="136"/>
                  </a:cubicBezTo>
                  <a:cubicBezTo>
                    <a:pt x="1397" y="62"/>
                    <a:pt x="1336" y="0"/>
                    <a:pt x="1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7"/>
            <p:cNvSpPr/>
            <p:nvPr/>
          </p:nvSpPr>
          <p:spPr>
            <a:xfrm>
              <a:off x="4848733" y="3747255"/>
              <a:ext cx="19207" cy="9622"/>
            </a:xfrm>
            <a:custGeom>
              <a:avLst/>
              <a:gdLst/>
              <a:ahLst/>
              <a:cxnLst/>
              <a:rect l="l" t="t" r="r" b="b"/>
              <a:pathLst>
                <a:path w="541" h="271" extrusionOk="0">
                  <a:moveTo>
                    <a:pt x="136" y="0"/>
                  </a:moveTo>
                  <a:cubicBezTo>
                    <a:pt x="61" y="0"/>
                    <a:pt x="1" y="62"/>
                    <a:pt x="1" y="136"/>
                  </a:cubicBezTo>
                  <a:cubicBezTo>
                    <a:pt x="1" y="209"/>
                    <a:pt x="61" y="271"/>
                    <a:pt x="136" y="271"/>
                  </a:cubicBezTo>
                  <a:lnTo>
                    <a:pt x="405" y="271"/>
                  </a:lnTo>
                  <a:cubicBezTo>
                    <a:pt x="481" y="271"/>
                    <a:pt x="540" y="209"/>
                    <a:pt x="540" y="136"/>
                  </a:cubicBezTo>
                  <a:cubicBezTo>
                    <a:pt x="540" y="62"/>
                    <a:pt x="479" y="0"/>
                    <a:pt x="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7"/>
            <p:cNvSpPr/>
            <p:nvPr/>
          </p:nvSpPr>
          <p:spPr>
            <a:xfrm>
              <a:off x="4732210" y="3859837"/>
              <a:ext cx="327049" cy="34901"/>
            </a:xfrm>
            <a:custGeom>
              <a:avLst/>
              <a:gdLst/>
              <a:ahLst/>
              <a:cxnLst/>
              <a:rect l="l" t="t" r="r" b="b"/>
              <a:pathLst>
                <a:path w="9212" h="983" extrusionOk="0">
                  <a:moveTo>
                    <a:pt x="249" y="1"/>
                  </a:moveTo>
                  <a:cubicBezTo>
                    <a:pt x="111" y="1"/>
                    <a:pt x="0" y="112"/>
                    <a:pt x="0" y="251"/>
                  </a:cubicBezTo>
                  <a:lnTo>
                    <a:pt x="0" y="585"/>
                  </a:lnTo>
                  <a:cubicBezTo>
                    <a:pt x="0" y="805"/>
                    <a:pt x="177" y="982"/>
                    <a:pt x="397" y="982"/>
                  </a:cubicBezTo>
                  <a:lnTo>
                    <a:pt x="8812" y="982"/>
                  </a:lnTo>
                  <a:cubicBezTo>
                    <a:pt x="9032" y="982"/>
                    <a:pt x="9210" y="805"/>
                    <a:pt x="9212" y="585"/>
                  </a:cubicBezTo>
                  <a:lnTo>
                    <a:pt x="9212" y="251"/>
                  </a:lnTo>
                  <a:cubicBezTo>
                    <a:pt x="9212" y="112"/>
                    <a:pt x="9099" y="1"/>
                    <a:pt x="8961" y="1"/>
                  </a:cubicBezTo>
                  <a:lnTo>
                    <a:pt x="5532" y="1"/>
                  </a:lnTo>
                  <a:lnTo>
                    <a:pt x="4669" y="80"/>
                  </a:lnTo>
                  <a:lnTo>
                    <a:pt x="36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7"/>
            <p:cNvSpPr/>
            <p:nvPr/>
          </p:nvSpPr>
          <p:spPr>
            <a:xfrm>
              <a:off x="5031897" y="3859837"/>
              <a:ext cx="27337" cy="34901"/>
            </a:xfrm>
            <a:custGeom>
              <a:avLst/>
              <a:gdLst/>
              <a:ahLst/>
              <a:cxnLst/>
              <a:rect l="l" t="t" r="r" b="b"/>
              <a:pathLst>
                <a:path w="770" h="983" extrusionOk="0">
                  <a:moveTo>
                    <a:pt x="150" y="1"/>
                  </a:moveTo>
                  <a:cubicBezTo>
                    <a:pt x="287" y="1"/>
                    <a:pt x="398" y="113"/>
                    <a:pt x="398" y="251"/>
                  </a:cubicBezTo>
                  <a:lnTo>
                    <a:pt x="398" y="585"/>
                  </a:lnTo>
                  <a:cubicBezTo>
                    <a:pt x="398" y="805"/>
                    <a:pt x="219" y="982"/>
                    <a:pt x="1" y="982"/>
                  </a:cubicBezTo>
                  <a:lnTo>
                    <a:pt x="371" y="982"/>
                  </a:lnTo>
                  <a:cubicBezTo>
                    <a:pt x="591" y="982"/>
                    <a:pt x="769" y="805"/>
                    <a:pt x="769" y="585"/>
                  </a:cubicBezTo>
                  <a:lnTo>
                    <a:pt x="769" y="251"/>
                  </a:lnTo>
                  <a:cubicBezTo>
                    <a:pt x="769" y="112"/>
                    <a:pt x="657" y="1"/>
                    <a:pt x="5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7"/>
            <p:cNvSpPr/>
            <p:nvPr/>
          </p:nvSpPr>
          <p:spPr>
            <a:xfrm>
              <a:off x="4862793" y="3859908"/>
              <a:ext cx="65893" cy="16936"/>
            </a:xfrm>
            <a:custGeom>
              <a:avLst/>
              <a:gdLst/>
              <a:ahLst/>
              <a:cxnLst/>
              <a:rect l="l" t="t" r="r" b="b"/>
              <a:pathLst>
                <a:path w="1856" h="477" extrusionOk="0">
                  <a:moveTo>
                    <a:pt x="0" y="0"/>
                  </a:moveTo>
                  <a:lnTo>
                    <a:pt x="0" y="141"/>
                  </a:lnTo>
                  <a:cubicBezTo>
                    <a:pt x="0" y="326"/>
                    <a:pt x="152" y="477"/>
                    <a:pt x="337" y="477"/>
                  </a:cubicBezTo>
                  <a:lnTo>
                    <a:pt x="1519" y="477"/>
                  </a:lnTo>
                  <a:cubicBezTo>
                    <a:pt x="1704" y="477"/>
                    <a:pt x="1854" y="326"/>
                    <a:pt x="1855" y="141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7"/>
            <p:cNvSpPr/>
            <p:nvPr/>
          </p:nvSpPr>
          <p:spPr>
            <a:xfrm>
              <a:off x="4903516" y="3859837"/>
              <a:ext cx="25100" cy="16971"/>
            </a:xfrm>
            <a:custGeom>
              <a:avLst/>
              <a:gdLst/>
              <a:ahLst/>
              <a:cxnLst/>
              <a:rect l="l" t="t" r="r" b="b"/>
              <a:pathLst>
                <a:path w="707" h="478" extrusionOk="0">
                  <a:moveTo>
                    <a:pt x="337" y="1"/>
                  </a:moveTo>
                  <a:lnTo>
                    <a:pt x="337" y="141"/>
                  </a:lnTo>
                  <a:cubicBezTo>
                    <a:pt x="337" y="326"/>
                    <a:pt x="186" y="477"/>
                    <a:pt x="0" y="477"/>
                  </a:cubicBezTo>
                  <a:lnTo>
                    <a:pt x="372" y="477"/>
                  </a:lnTo>
                  <a:cubicBezTo>
                    <a:pt x="557" y="477"/>
                    <a:pt x="707" y="326"/>
                    <a:pt x="707" y="141"/>
                  </a:cubicBezTo>
                  <a:lnTo>
                    <a:pt x="7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419" name="Google Shape;1419;p37"/>
          <p:cNvCxnSpPr>
            <a:stCxn id="1352" idx="3"/>
            <a:endCxn id="1368" idx="1"/>
          </p:cNvCxnSpPr>
          <p:nvPr/>
        </p:nvCxnSpPr>
        <p:spPr>
          <a:xfrm>
            <a:off x="4267125" y="1877225"/>
            <a:ext cx="609900" cy="318900"/>
          </a:xfrm>
          <a:prstGeom prst="bentConnector3">
            <a:avLst>
              <a:gd name="adj1" fmla="val 4998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0" name="Google Shape;1420;p37"/>
          <p:cNvCxnSpPr>
            <a:stCxn id="1371" idx="3"/>
            <a:endCxn id="1353" idx="1"/>
          </p:cNvCxnSpPr>
          <p:nvPr/>
        </p:nvCxnSpPr>
        <p:spPr>
          <a:xfrm rot="10800000" flipH="1">
            <a:off x="4267125" y="3737675"/>
            <a:ext cx="609900" cy="318900"/>
          </a:xfrm>
          <a:prstGeom prst="bentConnector3">
            <a:avLst>
              <a:gd name="adj1" fmla="val 4998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Google Shape;1355;p37">
            <a:extLst>
              <a:ext uri="{FF2B5EF4-FFF2-40B4-BE49-F238E27FC236}">
                <a16:creationId xmlns:a16="http://schemas.microsoft.com/office/drawing/2014/main" id="{5C552DBE-ABAC-CCD8-9449-D8938AD0DBF7}"/>
              </a:ext>
            </a:extLst>
          </p:cNvPr>
          <p:cNvSpPr txBox="1">
            <a:spLocks/>
          </p:cNvSpPr>
          <p:nvPr/>
        </p:nvSpPr>
        <p:spPr>
          <a:xfrm>
            <a:off x="1359459" y="2108625"/>
            <a:ext cx="2913099" cy="86889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>
              <a:spcAft>
                <a:spcPts val="1600"/>
              </a:spcAft>
            </a:pP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5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5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5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5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0" grpId="0" animBg="1"/>
      <p:bldP spid="1351" grpId="0" animBg="1"/>
      <p:bldP spid="1352" grpId="0" uiExpand="1" build="p" animBg="1"/>
      <p:bldP spid="1353" grpId="0" uiExpand="1" build="p" animBg="1"/>
      <p:bldP spid="1354" grpId="0" uiExpand="1" build="p" animBg="1"/>
      <p:bldP spid="1355" grpId="0" uiExpand="1" build="p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9">
          <a:extLst>
            <a:ext uri="{FF2B5EF4-FFF2-40B4-BE49-F238E27FC236}">
              <a16:creationId xmlns:a16="http://schemas.microsoft.com/office/drawing/2014/main" id="{875563F7-2456-2F22-1370-72037E81E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p50">
            <a:extLst>
              <a:ext uri="{FF2B5EF4-FFF2-40B4-BE49-F238E27FC236}">
                <a16:creationId xmlns:a16="http://schemas.microsoft.com/office/drawing/2014/main" id="{CA2EA3CC-0A4D-D912-E0F0-86EDE94040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23350" y="1196264"/>
            <a:ext cx="68973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Complete the </a:t>
            </a:r>
            <a:br>
              <a:rPr lang="en" dirty="0">
                <a:solidFill>
                  <a:schemeClr val="lt2"/>
                </a:solidFill>
              </a:rPr>
            </a:br>
            <a:r>
              <a:rPr lang="en" dirty="0">
                <a:solidFill>
                  <a:schemeClr val="lt2"/>
                </a:solidFill>
              </a:rPr>
              <a:t>Pattern Recognition</a:t>
            </a:r>
            <a:br>
              <a:rPr lang="en" dirty="0">
                <a:solidFill>
                  <a:schemeClr val="lt2"/>
                </a:solidFill>
              </a:rPr>
            </a:br>
            <a:r>
              <a:rPr lang="en" dirty="0">
                <a:solidFill>
                  <a:schemeClr val="bg2"/>
                </a:solidFill>
              </a:rPr>
              <a:t>form on </a:t>
            </a:r>
            <a:br>
              <a:rPr lang="en" dirty="0">
                <a:solidFill>
                  <a:schemeClr val="bg2"/>
                </a:solidFill>
              </a:rPr>
            </a:br>
            <a:r>
              <a:rPr lang="en" dirty="0">
                <a:solidFill>
                  <a:schemeClr val="bg2"/>
                </a:solidFill>
              </a:rPr>
              <a:t>OneNote</a:t>
            </a:r>
            <a:endParaRPr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80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9">
          <a:extLst>
            <a:ext uri="{FF2B5EF4-FFF2-40B4-BE49-F238E27FC236}">
              <a16:creationId xmlns:a16="http://schemas.microsoft.com/office/drawing/2014/main" id="{335BC9F9-DAEB-93FC-DACA-3E1CBAA70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664259-6317-90B8-18FB-974CDB576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715" y="0"/>
            <a:ext cx="42705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03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3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</a:t>
            </a:r>
            <a:r>
              <a:rPr lang="en" dirty="0">
                <a:solidFill>
                  <a:schemeClr val="lt2"/>
                </a:solidFill>
              </a:rPr>
              <a:t>Computational Thinking?</a:t>
            </a:r>
            <a:endParaRPr dirty="0"/>
          </a:p>
        </p:txBody>
      </p:sp>
      <p:sp>
        <p:nvSpPr>
          <p:cNvPr id="1268" name="Google Shape;1268;p33"/>
          <p:cNvSpPr txBox="1">
            <a:spLocks noGrp="1"/>
          </p:cNvSpPr>
          <p:nvPr>
            <p:ph type="body" idx="1"/>
          </p:nvPr>
        </p:nvSpPr>
        <p:spPr>
          <a:xfrm>
            <a:off x="719999" y="1501697"/>
            <a:ext cx="7762361" cy="31016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 b="0" i="0" dirty="0">
                <a:solidFill>
                  <a:schemeClr val="bg2"/>
                </a:solidFill>
                <a:effectLst/>
                <a:latin typeface="Google Sans"/>
              </a:rPr>
              <a:t>Computational thinking is a </a:t>
            </a:r>
            <a:r>
              <a:rPr lang="en-AU" sz="2200" b="0" i="0" dirty="0">
                <a:solidFill>
                  <a:schemeClr val="tx2"/>
                </a:solidFill>
                <a:effectLst/>
                <a:latin typeface="Google Sans"/>
              </a:rPr>
              <a:t>problem-solving</a:t>
            </a:r>
            <a:r>
              <a:rPr lang="en-AU" sz="2200" b="0" i="0" dirty="0">
                <a:solidFill>
                  <a:schemeClr val="bg2"/>
                </a:solidFill>
                <a:effectLst/>
                <a:latin typeface="Google Sans"/>
              </a:rPr>
              <a:t> process that involves breaking down complex problems into smaller, more manageable parts, identifying patterns, and developing step-by-step solutions. 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AU" sz="2200" dirty="0">
              <a:solidFill>
                <a:schemeClr val="bg2"/>
              </a:solidFill>
              <a:latin typeface="Google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 b="0" i="0" dirty="0">
                <a:solidFill>
                  <a:schemeClr val="bg2"/>
                </a:solidFill>
                <a:effectLst/>
                <a:latin typeface="Google Sans"/>
              </a:rPr>
              <a:t>It's a </a:t>
            </a:r>
            <a:r>
              <a:rPr lang="en-AU" sz="2200" b="0" i="0" dirty="0">
                <a:solidFill>
                  <a:schemeClr val="tx2"/>
                </a:solidFill>
                <a:effectLst/>
                <a:latin typeface="Google Sans"/>
              </a:rPr>
              <a:t>way of thinking </a:t>
            </a:r>
            <a:r>
              <a:rPr lang="en-AU" sz="2200" b="0" i="0" dirty="0">
                <a:solidFill>
                  <a:schemeClr val="bg2"/>
                </a:solidFill>
                <a:effectLst/>
                <a:latin typeface="Google Sans"/>
              </a:rPr>
              <a:t>that applies computer science concepts to solve a wide variety of problems</a:t>
            </a:r>
            <a:endParaRPr sz="2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424">
          <a:extLst>
            <a:ext uri="{FF2B5EF4-FFF2-40B4-BE49-F238E27FC236}">
              <a16:creationId xmlns:a16="http://schemas.microsoft.com/office/drawing/2014/main" id="{2DD2B11D-7D17-0863-9512-AC62DCC3C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38">
            <a:extLst>
              <a:ext uri="{FF2B5EF4-FFF2-40B4-BE49-F238E27FC236}">
                <a16:creationId xmlns:a16="http://schemas.microsoft.com/office/drawing/2014/main" id="{5F0FEC41-2A13-B4B4-47E8-9780CD8F74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936725"/>
            <a:ext cx="5025300" cy="13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A picture is worth a </a:t>
            </a:r>
            <a:r>
              <a:rPr lang="en" b="1"/>
              <a:t>thousand</a:t>
            </a:r>
            <a:r>
              <a:rPr lang="en">
                <a:solidFill>
                  <a:schemeClr val="accent6"/>
                </a:solidFill>
              </a:rPr>
              <a:t> words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2" name="Online Media 1" title="What is Computational Thinking?">
            <a:hlinkClick r:id="" action="ppaction://media"/>
            <a:extLst>
              <a:ext uri="{FF2B5EF4-FFF2-40B4-BE49-F238E27FC236}">
                <a16:creationId xmlns:a16="http://schemas.microsoft.com/office/drawing/2014/main" id="{45255784-FDCD-C45E-99CE-6EA64AA7AD7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79956" y="536448"/>
            <a:ext cx="8384088" cy="429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1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3" name="Google Shape;1273;p34"/>
          <p:cNvGrpSpPr/>
          <p:nvPr/>
        </p:nvGrpSpPr>
        <p:grpSpPr>
          <a:xfrm>
            <a:off x="3403800" y="2937200"/>
            <a:ext cx="2336400" cy="1515854"/>
            <a:chOff x="3403800" y="2937200"/>
            <a:chExt cx="2336400" cy="1392300"/>
          </a:xfrm>
        </p:grpSpPr>
        <p:sp>
          <p:nvSpPr>
            <p:cNvPr id="1274" name="Google Shape;1274;p34"/>
            <p:cNvSpPr/>
            <p:nvPr/>
          </p:nvSpPr>
          <p:spPr>
            <a:xfrm>
              <a:off x="3403800" y="2937200"/>
              <a:ext cx="2336400" cy="1392300"/>
            </a:xfrm>
            <a:prstGeom prst="rect">
              <a:avLst/>
            </a:prstGeom>
            <a:solidFill>
              <a:srgbClr val="7C7C7C">
                <a:alpha val="142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4"/>
            <p:cNvSpPr/>
            <p:nvPr/>
          </p:nvSpPr>
          <p:spPr>
            <a:xfrm>
              <a:off x="3403800" y="2937200"/>
              <a:ext cx="2336400" cy="2181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4"/>
            <p:cNvSpPr/>
            <p:nvPr/>
          </p:nvSpPr>
          <p:spPr>
            <a:xfrm>
              <a:off x="3518225" y="2996125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4"/>
            <p:cNvSpPr/>
            <p:nvPr/>
          </p:nvSpPr>
          <p:spPr>
            <a:xfrm>
              <a:off x="3701675" y="2996125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4"/>
            <p:cNvSpPr/>
            <p:nvPr/>
          </p:nvSpPr>
          <p:spPr>
            <a:xfrm>
              <a:off x="3885125" y="2996125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9" name="Google Shape;1279;p34"/>
          <p:cNvGrpSpPr/>
          <p:nvPr/>
        </p:nvGrpSpPr>
        <p:grpSpPr>
          <a:xfrm>
            <a:off x="6087600" y="2937200"/>
            <a:ext cx="2336400" cy="1515854"/>
            <a:chOff x="6087600" y="3013400"/>
            <a:chExt cx="2336400" cy="1392300"/>
          </a:xfrm>
        </p:grpSpPr>
        <p:sp>
          <p:nvSpPr>
            <p:cNvPr id="1280" name="Google Shape;1280;p34"/>
            <p:cNvSpPr/>
            <p:nvPr/>
          </p:nvSpPr>
          <p:spPr>
            <a:xfrm>
              <a:off x="6087600" y="3013400"/>
              <a:ext cx="2336400" cy="1392300"/>
            </a:xfrm>
            <a:prstGeom prst="rect">
              <a:avLst/>
            </a:prstGeom>
            <a:solidFill>
              <a:srgbClr val="7C7C7C">
                <a:alpha val="142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4"/>
            <p:cNvSpPr/>
            <p:nvPr/>
          </p:nvSpPr>
          <p:spPr>
            <a:xfrm>
              <a:off x="6087600" y="3013400"/>
              <a:ext cx="2336400" cy="2181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4"/>
            <p:cNvSpPr/>
            <p:nvPr/>
          </p:nvSpPr>
          <p:spPr>
            <a:xfrm>
              <a:off x="6202025" y="3072325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4"/>
            <p:cNvSpPr/>
            <p:nvPr/>
          </p:nvSpPr>
          <p:spPr>
            <a:xfrm>
              <a:off x="6385475" y="3072325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4"/>
            <p:cNvSpPr/>
            <p:nvPr/>
          </p:nvSpPr>
          <p:spPr>
            <a:xfrm>
              <a:off x="6568925" y="3072325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5" name="Google Shape;1285;p34"/>
          <p:cNvGrpSpPr/>
          <p:nvPr/>
        </p:nvGrpSpPr>
        <p:grpSpPr>
          <a:xfrm>
            <a:off x="6087600" y="1046825"/>
            <a:ext cx="2336400" cy="1524922"/>
            <a:chOff x="6087600" y="1123025"/>
            <a:chExt cx="2336400" cy="1392300"/>
          </a:xfrm>
        </p:grpSpPr>
        <p:sp>
          <p:nvSpPr>
            <p:cNvPr id="1286" name="Google Shape;1286;p34"/>
            <p:cNvSpPr/>
            <p:nvPr/>
          </p:nvSpPr>
          <p:spPr>
            <a:xfrm>
              <a:off x="6087600" y="1123025"/>
              <a:ext cx="2336400" cy="1392300"/>
            </a:xfrm>
            <a:prstGeom prst="rect">
              <a:avLst/>
            </a:prstGeom>
            <a:solidFill>
              <a:srgbClr val="7C7C7C">
                <a:alpha val="142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4"/>
            <p:cNvSpPr/>
            <p:nvPr/>
          </p:nvSpPr>
          <p:spPr>
            <a:xfrm>
              <a:off x="6087600" y="1123025"/>
              <a:ext cx="2336400" cy="2181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4"/>
            <p:cNvSpPr/>
            <p:nvPr/>
          </p:nvSpPr>
          <p:spPr>
            <a:xfrm>
              <a:off x="6202025" y="1181950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4"/>
            <p:cNvSpPr/>
            <p:nvPr/>
          </p:nvSpPr>
          <p:spPr>
            <a:xfrm>
              <a:off x="6385475" y="1181950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4"/>
            <p:cNvSpPr/>
            <p:nvPr/>
          </p:nvSpPr>
          <p:spPr>
            <a:xfrm>
              <a:off x="6568925" y="1181950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1" name="Google Shape;1291;p34"/>
          <p:cNvGrpSpPr/>
          <p:nvPr/>
        </p:nvGrpSpPr>
        <p:grpSpPr>
          <a:xfrm>
            <a:off x="720000" y="2937200"/>
            <a:ext cx="2336400" cy="1515854"/>
            <a:chOff x="720000" y="3013400"/>
            <a:chExt cx="2336400" cy="1392300"/>
          </a:xfrm>
        </p:grpSpPr>
        <p:sp>
          <p:nvSpPr>
            <p:cNvPr id="1292" name="Google Shape;1292;p34"/>
            <p:cNvSpPr/>
            <p:nvPr/>
          </p:nvSpPr>
          <p:spPr>
            <a:xfrm>
              <a:off x="720000" y="3013400"/>
              <a:ext cx="2336400" cy="1392300"/>
            </a:xfrm>
            <a:prstGeom prst="rect">
              <a:avLst/>
            </a:prstGeom>
            <a:solidFill>
              <a:srgbClr val="7C7C7C">
                <a:alpha val="142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4"/>
            <p:cNvSpPr/>
            <p:nvPr/>
          </p:nvSpPr>
          <p:spPr>
            <a:xfrm>
              <a:off x="720000" y="3013400"/>
              <a:ext cx="2336400" cy="2181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4"/>
            <p:cNvSpPr/>
            <p:nvPr/>
          </p:nvSpPr>
          <p:spPr>
            <a:xfrm>
              <a:off x="834425" y="3072325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4"/>
            <p:cNvSpPr/>
            <p:nvPr/>
          </p:nvSpPr>
          <p:spPr>
            <a:xfrm>
              <a:off x="1017875" y="3072325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4"/>
            <p:cNvSpPr/>
            <p:nvPr/>
          </p:nvSpPr>
          <p:spPr>
            <a:xfrm>
              <a:off x="1201325" y="3072325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7" name="Google Shape;1297;p34"/>
          <p:cNvGrpSpPr/>
          <p:nvPr/>
        </p:nvGrpSpPr>
        <p:grpSpPr>
          <a:xfrm>
            <a:off x="720000" y="1046824"/>
            <a:ext cx="2336400" cy="1524923"/>
            <a:chOff x="720000" y="1123025"/>
            <a:chExt cx="2336400" cy="1392300"/>
          </a:xfrm>
        </p:grpSpPr>
        <p:sp>
          <p:nvSpPr>
            <p:cNvPr id="1298" name="Google Shape;1298;p34"/>
            <p:cNvSpPr/>
            <p:nvPr/>
          </p:nvSpPr>
          <p:spPr>
            <a:xfrm>
              <a:off x="720000" y="1123025"/>
              <a:ext cx="2336400" cy="1392300"/>
            </a:xfrm>
            <a:prstGeom prst="rect">
              <a:avLst/>
            </a:prstGeom>
            <a:solidFill>
              <a:srgbClr val="7C7C7C">
                <a:alpha val="142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4"/>
            <p:cNvSpPr/>
            <p:nvPr/>
          </p:nvSpPr>
          <p:spPr>
            <a:xfrm>
              <a:off x="720000" y="1123025"/>
              <a:ext cx="2336400" cy="2181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4"/>
            <p:cNvSpPr/>
            <p:nvPr/>
          </p:nvSpPr>
          <p:spPr>
            <a:xfrm>
              <a:off x="834425" y="1181950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4"/>
            <p:cNvSpPr/>
            <p:nvPr/>
          </p:nvSpPr>
          <p:spPr>
            <a:xfrm>
              <a:off x="1017875" y="1181950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4"/>
            <p:cNvSpPr/>
            <p:nvPr/>
          </p:nvSpPr>
          <p:spPr>
            <a:xfrm>
              <a:off x="1201325" y="1181950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3" name="Google Shape;1303;p34"/>
          <p:cNvGrpSpPr/>
          <p:nvPr/>
        </p:nvGrpSpPr>
        <p:grpSpPr>
          <a:xfrm>
            <a:off x="3403800" y="1046825"/>
            <a:ext cx="2336400" cy="1524922"/>
            <a:chOff x="3403800" y="1123025"/>
            <a:chExt cx="2336400" cy="1392300"/>
          </a:xfrm>
        </p:grpSpPr>
        <p:sp>
          <p:nvSpPr>
            <p:cNvPr id="1304" name="Google Shape;1304;p34"/>
            <p:cNvSpPr/>
            <p:nvPr/>
          </p:nvSpPr>
          <p:spPr>
            <a:xfrm>
              <a:off x="3403800" y="1123025"/>
              <a:ext cx="2336400" cy="1392300"/>
            </a:xfrm>
            <a:prstGeom prst="rect">
              <a:avLst/>
            </a:prstGeom>
            <a:solidFill>
              <a:srgbClr val="7C7C7C">
                <a:alpha val="142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4"/>
            <p:cNvSpPr/>
            <p:nvPr/>
          </p:nvSpPr>
          <p:spPr>
            <a:xfrm>
              <a:off x="3403800" y="1123025"/>
              <a:ext cx="2336400" cy="2181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4"/>
            <p:cNvSpPr/>
            <p:nvPr/>
          </p:nvSpPr>
          <p:spPr>
            <a:xfrm>
              <a:off x="3518225" y="1181950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4"/>
            <p:cNvSpPr/>
            <p:nvPr/>
          </p:nvSpPr>
          <p:spPr>
            <a:xfrm>
              <a:off x="3701675" y="1181950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4"/>
            <p:cNvSpPr/>
            <p:nvPr/>
          </p:nvSpPr>
          <p:spPr>
            <a:xfrm>
              <a:off x="3885125" y="1181950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9" name="Google Shape;1309;p34"/>
          <p:cNvSpPr txBox="1">
            <a:spLocks noGrp="1"/>
          </p:cNvSpPr>
          <p:nvPr>
            <p:ph type="title"/>
          </p:nvPr>
        </p:nvSpPr>
        <p:spPr>
          <a:xfrm>
            <a:off x="720000" y="126470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DECOMPOSITION</a:t>
            </a:r>
            <a:endParaRPr dirty="0"/>
          </a:p>
        </p:txBody>
      </p:sp>
      <p:sp>
        <p:nvSpPr>
          <p:cNvPr id="1310" name="Google Shape;1310;p34"/>
          <p:cNvSpPr txBox="1">
            <a:spLocks noGrp="1"/>
          </p:cNvSpPr>
          <p:nvPr>
            <p:ph type="subTitle" idx="1"/>
          </p:nvPr>
        </p:nvSpPr>
        <p:spPr>
          <a:xfrm>
            <a:off x="720000" y="1792400"/>
            <a:ext cx="2336400" cy="779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Breaking down problems into smaller, easier parts</a:t>
            </a:r>
            <a:endParaRPr dirty="0"/>
          </a:p>
        </p:txBody>
      </p:sp>
      <p:sp>
        <p:nvSpPr>
          <p:cNvPr id="1311" name="Google Shape;1311;p34"/>
          <p:cNvSpPr txBox="1">
            <a:spLocks noGrp="1"/>
          </p:cNvSpPr>
          <p:nvPr>
            <p:ph type="title" idx="3"/>
          </p:nvPr>
        </p:nvSpPr>
        <p:spPr>
          <a:xfrm>
            <a:off x="3403800" y="126470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PATTERN RECOGNITION</a:t>
            </a:r>
            <a:endParaRPr dirty="0"/>
          </a:p>
        </p:txBody>
      </p:sp>
      <p:sp>
        <p:nvSpPr>
          <p:cNvPr id="1312" name="Google Shape;1312;p34"/>
          <p:cNvSpPr txBox="1">
            <a:spLocks noGrp="1"/>
          </p:cNvSpPr>
          <p:nvPr>
            <p:ph type="subTitle" idx="5"/>
          </p:nvPr>
        </p:nvSpPr>
        <p:spPr>
          <a:xfrm>
            <a:off x="3403800" y="1792399"/>
            <a:ext cx="2336400" cy="779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Using patterns in information to solve problems</a:t>
            </a:r>
            <a:endParaRPr dirty="0"/>
          </a:p>
        </p:txBody>
      </p:sp>
      <p:sp>
        <p:nvSpPr>
          <p:cNvPr id="1313" name="Google Shape;1313;p34"/>
          <p:cNvSpPr txBox="1">
            <a:spLocks noGrp="1"/>
          </p:cNvSpPr>
          <p:nvPr>
            <p:ph type="title" idx="6"/>
          </p:nvPr>
        </p:nvSpPr>
        <p:spPr>
          <a:xfrm>
            <a:off x="6087600" y="126470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ABSTRACTION</a:t>
            </a:r>
            <a:endParaRPr dirty="0"/>
          </a:p>
        </p:txBody>
      </p:sp>
      <p:sp>
        <p:nvSpPr>
          <p:cNvPr id="1314" name="Google Shape;1314;p34"/>
          <p:cNvSpPr txBox="1">
            <a:spLocks noGrp="1"/>
          </p:cNvSpPr>
          <p:nvPr>
            <p:ph type="subTitle" idx="8"/>
          </p:nvPr>
        </p:nvSpPr>
        <p:spPr>
          <a:xfrm>
            <a:off x="6087600" y="1792400"/>
            <a:ext cx="2336400" cy="7793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Finding useful information and getting rid of information that’s unhelpful</a:t>
            </a:r>
            <a:endParaRPr dirty="0"/>
          </a:p>
        </p:txBody>
      </p:sp>
      <p:sp>
        <p:nvSpPr>
          <p:cNvPr id="1315" name="Google Shape;1315;p34"/>
          <p:cNvSpPr txBox="1">
            <a:spLocks noGrp="1"/>
          </p:cNvSpPr>
          <p:nvPr>
            <p:ph type="title" idx="9"/>
          </p:nvPr>
        </p:nvSpPr>
        <p:spPr>
          <a:xfrm>
            <a:off x="720000" y="31550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MODELLING AND SIMULATION</a:t>
            </a:r>
            <a:endParaRPr dirty="0"/>
          </a:p>
        </p:txBody>
      </p:sp>
      <p:sp>
        <p:nvSpPr>
          <p:cNvPr id="1316" name="Google Shape;1316;p34"/>
          <p:cNvSpPr txBox="1">
            <a:spLocks noGrp="1"/>
          </p:cNvSpPr>
          <p:nvPr>
            <p:ph type="subTitle" idx="14"/>
          </p:nvPr>
        </p:nvSpPr>
        <p:spPr>
          <a:xfrm>
            <a:off x="720000" y="3682800"/>
            <a:ext cx="2336400" cy="7702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Trying out different solutions to a problem to see which one works</a:t>
            </a:r>
            <a:endParaRPr dirty="0"/>
          </a:p>
        </p:txBody>
      </p:sp>
      <p:sp>
        <p:nvSpPr>
          <p:cNvPr id="1317" name="Google Shape;1317;p34"/>
          <p:cNvSpPr txBox="1">
            <a:spLocks noGrp="1"/>
          </p:cNvSpPr>
          <p:nvPr>
            <p:ph type="title" idx="15"/>
          </p:nvPr>
        </p:nvSpPr>
        <p:spPr>
          <a:xfrm>
            <a:off x="3403800" y="31550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ALGORITHMS</a:t>
            </a:r>
            <a:endParaRPr dirty="0"/>
          </a:p>
        </p:txBody>
      </p:sp>
      <p:sp>
        <p:nvSpPr>
          <p:cNvPr id="1318" name="Google Shape;1318;p34"/>
          <p:cNvSpPr txBox="1">
            <a:spLocks noGrp="1"/>
          </p:cNvSpPr>
          <p:nvPr>
            <p:ph type="subTitle" idx="17"/>
          </p:nvPr>
        </p:nvSpPr>
        <p:spPr>
          <a:xfrm>
            <a:off x="3403800" y="3682800"/>
            <a:ext cx="2336400" cy="7702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Creating a set of instructions for solving a problem or completing a task</a:t>
            </a:r>
            <a:endParaRPr dirty="0"/>
          </a:p>
        </p:txBody>
      </p:sp>
      <p:sp>
        <p:nvSpPr>
          <p:cNvPr id="1319" name="Google Shape;1319;p34"/>
          <p:cNvSpPr txBox="1">
            <a:spLocks noGrp="1"/>
          </p:cNvSpPr>
          <p:nvPr>
            <p:ph type="title" idx="18"/>
          </p:nvPr>
        </p:nvSpPr>
        <p:spPr>
          <a:xfrm>
            <a:off x="6087600" y="31550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EVALUATION</a:t>
            </a:r>
            <a:endParaRPr dirty="0"/>
          </a:p>
        </p:txBody>
      </p:sp>
      <p:sp>
        <p:nvSpPr>
          <p:cNvPr id="1320" name="Google Shape;1320;p34"/>
          <p:cNvSpPr txBox="1">
            <a:spLocks noGrp="1"/>
          </p:cNvSpPr>
          <p:nvPr>
            <p:ph type="subTitle" idx="20"/>
          </p:nvPr>
        </p:nvSpPr>
        <p:spPr>
          <a:xfrm>
            <a:off x="6087600" y="3682800"/>
            <a:ext cx="2336400" cy="7702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dirty="0"/>
              <a:t>Assessing solutions to a problem and using that information on new problems</a:t>
            </a:r>
            <a:endParaRPr sz="1350" dirty="0"/>
          </a:p>
        </p:txBody>
      </p:sp>
      <p:sp>
        <p:nvSpPr>
          <p:cNvPr id="1321" name="Google Shape;1321;p34"/>
          <p:cNvSpPr txBox="1">
            <a:spLocks noGrp="1"/>
          </p:cNvSpPr>
          <p:nvPr>
            <p:ph type="title" idx="2"/>
          </p:nvPr>
        </p:nvSpPr>
        <p:spPr>
          <a:xfrm>
            <a:off x="1781100" y="1046825"/>
            <a:ext cx="1275300" cy="2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322" name="Google Shape;1322;p34"/>
          <p:cNvSpPr txBox="1">
            <a:spLocks noGrp="1"/>
          </p:cNvSpPr>
          <p:nvPr>
            <p:ph type="title" idx="4"/>
          </p:nvPr>
        </p:nvSpPr>
        <p:spPr>
          <a:xfrm>
            <a:off x="4464900" y="1046825"/>
            <a:ext cx="1275300" cy="2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323" name="Google Shape;1323;p34"/>
          <p:cNvSpPr txBox="1">
            <a:spLocks noGrp="1"/>
          </p:cNvSpPr>
          <p:nvPr>
            <p:ph type="title" idx="7"/>
          </p:nvPr>
        </p:nvSpPr>
        <p:spPr>
          <a:xfrm>
            <a:off x="7148700" y="1046825"/>
            <a:ext cx="1275300" cy="2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324" name="Google Shape;1324;p34"/>
          <p:cNvSpPr txBox="1">
            <a:spLocks noGrp="1"/>
          </p:cNvSpPr>
          <p:nvPr>
            <p:ph type="title" idx="13"/>
          </p:nvPr>
        </p:nvSpPr>
        <p:spPr>
          <a:xfrm>
            <a:off x="1781100" y="2937200"/>
            <a:ext cx="1275300" cy="2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325" name="Google Shape;1325;p34"/>
          <p:cNvSpPr txBox="1">
            <a:spLocks noGrp="1"/>
          </p:cNvSpPr>
          <p:nvPr>
            <p:ph type="title" idx="16"/>
          </p:nvPr>
        </p:nvSpPr>
        <p:spPr>
          <a:xfrm>
            <a:off x="4464900" y="2937200"/>
            <a:ext cx="1275300" cy="2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326" name="Google Shape;1326;p34"/>
          <p:cNvSpPr txBox="1">
            <a:spLocks noGrp="1"/>
          </p:cNvSpPr>
          <p:nvPr>
            <p:ph type="title" idx="19"/>
          </p:nvPr>
        </p:nvSpPr>
        <p:spPr>
          <a:xfrm>
            <a:off x="7148700" y="2937200"/>
            <a:ext cx="1275300" cy="2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9" grpId="0" animBg="1"/>
      <p:bldP spid="1310" grpId="0" uiExpand="1" build="p" animBg="1"/>
      <p:bldP spid="1311" grpId="0" animBg="1"/>
      <p:bldP spid="1312" grpId="0" uiExpand="1" build="p" animBg="1"/>
      <p:bldP spid="1313" grpId="0" animBg="1"/>
      <p:bldP spid="1314" grpId="0" uiExpand="1" build="p" animBg="1"/>
      <p:bldP spid="1315" grpId="0" animBg="1"/>
      <p:bldP spid="1316" grpId="0" uiExpand="1" build="p" animBg="1"/>
      <p:bldP spid="1317" grpId="0" animBg="1"/>
      <p:bldP spid="1318" grpId="0" uiExpand="1" build="p" animBg="1"/>
      <p:bldP spid="1319" grpId="0" animBg="1"/>
      <p:bldP spid="1320" grpId="0" uiExpand="1" build="p" animBg="1"/>
      <p:bldP spid="1321" grpId="0"/>
      <p:bldP spid="1322" grpId="0"/>
      <p:bldP spid="1323" grpId="0"/>
      <p:bldP spid="1324" grpId="0"/>
      <p:bldP spid="1325" grpId="0"/>
      <p:bldP spid="13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6">
          <a:extLst>
            <a:ext uri="{FF2B5EF4-FFF2-40B4-BE49-F238E27FC236}">
              <a16:creationId xmlns:a16="http://schemas.microsoft.com/office/drawing/2014/main" id="{F9CF8407-9762-4AE9-34BB-0781B2A76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33">
            <a:extLst>
              <a:ext uri="{FF2B5EF4-FFF2-40B4-BE49-F238E27FC236}">
                <a16:creationId xmlns:a16="http://schemas.microsoft.com/office/drawing/2014/main" id="{6C24C0BB-DA1B-85AC-4285-CDFFD79425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the </a:t>
            </a:r>
            <a:r>
              <a:rPr lang="en" dirty="0">
                <a:solidFill>
                  <a:schemeClr val="lt2"/>
                </a:solidFill>
              </a:rPr>
              <a:t>Bebras Challenge?</a:t>
            </a:r>
            <a:endParaRPr dirty="0"/>
          </a:p>
        </p:txBody>
      </p:sp>
      <p:sp>
        <p:nvSpPr>
          <p:cNvPr id="1268" name="Google Shape;1268;p33">
            <a:extLst>
              <a:ext uri="{FF2B5EF4-FFF2-40B4-BE49-F238E27FC236}">
                <a16:creationId xmlns:a16="http://schemas.microsoft.com/office/drawing/2014/main" id="{B6A9AFB5-B667-301F-7AF3-7EB1C71AF6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0352" y="1188720"/>
            <a:ext cx="8092439" cy="3414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0" i="0" dirty="0" err="1">
                <a:solidFill>
                  <a:schemeClr val="bg2"/>
                </a:solidFill>
                <a:effectLst/>
                <a:latin typeface="Google Sans"/>
              </a:rPr>
              <a:t>Bebras</a:t>
            </a:r>
            <a:r>
              <a:rPr lang="en-AU" sz="2400" b="0" i="0" dirty="0">
                <a:solidFill>
                  <a:schemeClr val="bg2"/>
                </a:solidFill>
                <a:effectLst/>
                <a:latin typeface="Google Sans"/>
              </a:rPr>
              <a:t> is a fun and engaging computational thinking challenge for students in Years 3 to 12 from around the world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AU" sz="2400" dirty="0">
              <a:solidFill>
                <a:schemeClr val="bg2"/>
              </a:solidFill>
              <a:latin typeface="Google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0" i="0" dirty="0">
                <a:solidFill>
                  <a:schemeClr val="bg2"/>
                </a:solidFill>
                <a:effectLst/>
                <a:latin typeface="Google Sans"/>
              </a:rPr>
              <a:t>It is an international challenge that involves over 2.9 million students from 60 countries!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AU" sz="2400" dirty="0">
              <a:solidFill>
                <a:schemeClr val="bg2"/>
              </a:solidFill>
              <a:latin typeface="Google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0" i="0" dirty="0">
                <a:solidFill>
                  <a:schemeClr val="bg2"/>
                </a:solidFill>
                <a:effectLst/>
                <a:latin typeface="Google Sans"/>
              </a:rPr>
              <a:t>Lithuanian for beaver, </a:t>
            </a:r>
            <a:r>
              <a:rPr lang="en-AU" sz="2400" b="0" i="1" dirty="0" err="1">
                <a:solidFill>
                  <a:schemeClr val="bg2"/>
                </a:solidFill>
                <a:effectLst/>
                <a:latin typeface="Google Sans"/>
              </a:rPr>
              <a:t>Bebras</a:t>
            </a:r>
            <a:r>
              <a:rPr lang="en-AU" sz="2400" b="0" i="0" dirty="0">
                <a:solidFill>
                  <a:schemeClr val="bg2"/>
                </a:solidFill>
                <a:effectLst/>
                <a:latin typeface="Google Sans"/>
              </a:rPr>
              <a:t> was the name chosen in honour of the animal’s collaborative nature and strong work ethic  </a:t>
            </a:r>
            <a:endParaRPr sz="2400" dirty="0">
              <a:solidFill>
                <a:schemeClr val="bg2"/>
              </a:solidFill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167768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424">
          <a:extLst>
            <a:ext uri="{FF2B5EF4-FFF2-40B4-BE49-F238E27FC236}">
              <a16:creationId xmlns:a16="http://schemas.microsoft.com/office/drawing/2014/main" id="{2DD2B11D-7D17-0863-9512-AC62DCC3C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38">
            <a:extLst>
              <a:ext uri="{FF2B5EF4-FFF2-40B4-BE49-F238E27FC236}">
                <a16:creationId xmlns:a16="http://schemas.microsoft.com/office/drawing/2014/main" id="{5F0FEC41-2A13-B4B4-47E8-9780CD8F74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936725"/>
            <a:ext cx="5025300" cy="13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A picture is worth a </a:t>
            </a:r>
            <a:r>
              <a:rPr lang="en" b="1"/>
              <a:t>thousand</a:t>
            </a:r>
            <a:r>
              <a:rPr lang="en">
                <a:solidFill>
                  <a:schemeClr val="accent6"/>
                </a:solidFill>
              </a:rPr>
              <a:t> words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3" name="Online Media 2" title="Bebras Australia Computational Thinking Challenge">
            <a:hlinkClick r:id="" action="ppaction://media"/>
            <a:extLst>
              <a:ext uri="{FF2B5EF4-FFF2-40B4-BE49-F238E27FC236}">
                <a16:creationId xmlns:a16="http://schemas.microsoft.com/office/drawing/2014/main" id="{BA20418B-7AEC-78C8-5253-B105C0E1B26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81635" y="539496"/>
            <a:ext cx="8378317" cy="428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6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8" name="Google Shape;1338;p36"/>
          <p:cNvGrpSpPr/>
          <p:nvPr/>
        </p:nvGrpSpPr>
        <p:grpSpPr>
          <a:xfrm>
            <a:off x="1708175" y="1620900"/>
            <a:ext cx="5727600" cy="1901700"/>
            <a:chOff x="1708175" y="1932750"/>
            <a:chExt cx="5727600" cy="1901700"/>
          </a:xfrm>
        </p:grpSpPr>
        <p:sp>
          <p:nvSpPr>
            <p:cNvPr id="1339" name="Google Shape;1339;p36"/>
            <p:cNvSpPr/>
            <p:nvPr/>
          </p:nvSpPr>
          <p:spPr>
            <a:xfrm>
              <a:off x="1708175" y="1932750"/>
              <a:ext cx="5727600" cy="1901700"/>
            </a:xfrm>
            <a:prstGeom prst="rect">
              <a:avLst/>
            </a:prstGeom>
            <a:solidFill>
              <a:srgbClr val="7C7C7C">
                <a:alpha val="142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6"/>
            <p:cNvSpPr/>
            <p:nvPr/>
          </p:nvSpPr>
          <p:spPr>
            <a:xfrm>
              <a:off x="1708175" y="1932750"/>
              <a:ext cx="5727600" cy="2181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6"/>
            <p:cNvSpPr/>
            <p:nvPr/>
          </p:nvSpPr>
          <p:spPr>
            <a:xfrm>
              <a:off x="1822600" y="1991675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6"/>
            <p:cNvSpPr/>
            <p:nvPr/>
          </p:nvSpPr>
          <p:spPr>
            <a:xfrm>
              <a:off x="2006050" y="1991675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6"/>
            <p:cNvSpPr/>
            <p:nvPr/>
          </p:nvSpPr>
          <p:spPr>
            <a:xfrm>
              <a:off x="2189500" y="1991675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4" name="Google Shape;1344;p36"/>
          <p:cNvSpPr txBox="1">
            <a:spLocks noGrp="1"/>
          </p:cNvSpPr>
          <p:nvPr>
            <p:ph type="title"/>
          </p:nvPr>
        </p:nvSpPr>
        <p:spPr>
          <a:xfrm>
            <a:off x="1708150" y="1839000"/>
            <a:ext cx="572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PROBLEM ONE</a:t>
            </a:r>
            <a:endParaRPr dirty="0"/>
          </a:p>
        </p:txBody>
      </p:sp>
      <p:sp>
        <p:nvSpPr>
          <p:cNvPr id="1345" name="Google Shape;1345;p36"/>
          <p:cNvSpPr txBox="1">
            <a:spLocks noGrp="1"/>
          </p:cNvSpPr>
          <p:nvPr>
            <p:ph type="subTitle" idx="1"/>
          </p:nvPr>
        </p:nvSpPr>
        <p:spPr>
          <a:xfrm>
            <a:off x="1708175" y="2680799"/>
            <a:ext cx="5727600" cy="8418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PATTERN RECOGNITION</a:t>
            </a:r>
            <a:endParaRPr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35"/>
          <p:cNvSpPr txBox="1">
            <a:spLocks noGrp="1"/>
          </p:cNvSpPr>
          <p:nvPr>
            <p:ph type="title" idx="2"/>
          </p:nvPr>
        </p:nvSpPr>
        <p:spPr>
          <a:xfrm>
            <a:off x="1104275" y="2221279"/>
            <a:ext cx="7002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PROBLEM ONE</a:t>
            </a:r>
            <a:br>
              <a:rPr lang="en" dirty="0"/>
            </a:br>
            <a:r>
              <a:rPr lang="en" dirty="0"/>
              <a:t>pattern</a:t>
            </a:r>
            <a:br>
              <a:rPr lang="en" dirty="0"/>
            </a:br>
            <a:r>
              <a:rPr lang="en" dirty="0"/>
              <a:t>recognition</a:t>
            </a:r>
            <a:endParaRPr dirty="0"/>
          </a:p>
        </p:txBody>
      </p:sp>
      <p:sp>
        <p:nvSpPr>
          <p:cNvPr id="1332" name="Google Shape;1332;p35"/>
          <p:cNvSpPr txBox="1">
            <a:spLocks noGrp="1"/>
          </p:cNvSpPr>
          <p:nvPr>
            <p:ph type="title"/>
          </p:nvPr>
        </p:nvSpPr>
        <p:spPr>
          <a:xfrm>
            <a:off x="7790225" y="324675"/>
            <a:ext cx="633900" cy="2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138AFF-8382-16AB-0DA4-79B5155ED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0">
          <a:extLst>
            <a:ext uri="{FF2B5EF4-FFF2-40B4-BE49-F238E27FC236}">
              <a16:creationId xmlns:a16="http://schemas.microsoft.com/office/drawing/2014/main" id="{7161F9D5-3F82-9A1D-B84A-DDE482F3F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35">
            <a:extLst>
              <a:ext uri="{FF2B5EF4-FFF2-40B4-BE49-F238E27FC236}">
                <a16:creationId xmlns:a16="http://schemas.microsoft.com/office/drawing/2014/main" id="{2ED348D2-5C63-BD2A-A80E-DB8D6DA751F9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1104275" y="2221279"/>
            <a:ext cx="7002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PROBLEM ONE</a:t>
            </a:r>
            <a:br>
              <a:rPr lang="en" dirty="0"/>
            </a:br>
            <a:r>
              <a:rPr lang="en" dirty="0"/>
              <a:t>pattern</a:t>
            </a:r>
            <a:br>
              <a:rPr lang="en" dirty="0"/>
            </a:br>
            <a:r>
              <a:rPr lang="en" dirty="0"/>
              <a:t>recognition</a:t>
            </a:r>
            <a:endParaRPr dirty="0"/>
          </a:p>
        </p:txBody>
      </p:sp>
      <p:sp>
        <p:nvSpPr>
          <p:cNvPr id="1332" name="Google Shape;1332;p35">
            <a:extLst>
              <a:ext uri="{FF2B5EF4-FFF2-40B4-BE49-F238E27FC236}">
                <a16:creationId xmlns:a16="http://schemas.microsoft.com/office/drawing/2014/main" id="{6BF424B1-116B-EBE7-84B1-4E9CDFD2AB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90225" y="324675"/>
            <a:ext cx="633900" cy="2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Machine generated alternative text:&#10;Answer &#10;Ice cream 4 &#10;Computational Thinking: &#10;Algorithms &#10;This question &#10;comes from &#10;Ireland &#10;Explanation &#10;There is only one cone that clearly does not follow the &#10;instructions as the third scoop flavour repeats twice, instead &#10;of three times or once, which would meet the requirements. ">
            <a:extLst>
              <a:ext uri="{FF2B5EF4-FFF2-40B4-BE49-F238E27FC236}">
                <a16:creationId xmlns:a16="http://schemas.microsoft.com/office/drawing/2014/main" id="{97328E59-0280-0328-4FBA-E26BEEEA4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087563"/>
      </p:ext>
    </p:extLst>
  </p:cSld>
  <p:clrMapOvr>
    <a:masterClrMapping/>
  </p:clrMapOvr>
</p:sld>
</file>

<file path=ppt/theme/theme1.xml><?xml version="1.0" encoding="utf-8"?>
<a:theme xmlns:a="http://schemas.openxmlformats.org/drawingml/2006/main" name=" Computer Science Degree for College by Slidesgo">
  <a:themeElements>
    <a:clrScheme name="Simple Light">
      <a:dk1>
        <a:srgbClr val="000000"/>
      </a:dk1>
      <a:lt1>
        <a:srgbClr val="FFFFFF"/>
      </a:lt1>
      <a:dk2>
        <a:srgbClr val="ECE5B4"/>
      </a:dk2>
      <a:lt2>
        <a:srgbClr val="F673A9"/>
      </a:lt2>
      <a:accent1>
        <a:srgbClr val="D899B3"/>
      </a:accent1>
      <a:accent2>
        <a:srgbClr val="9A4496"/>
      </a:accent2>
      <a:accent3>
        <a:srgbClr val="7EC8D4"/>
      </a:accent3>
      <a:accent4>
        <a:srgbClr val="6AA4D6"/>
      </a:accent4>
      <a:accent5>
        <a:srgbClr val="06467E"/>
      </a:accent5>
      <a:accent6>
        <a:srgbClr val="2F2B19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273</Words>
  <Application>Microsoft Office PowerPoint</Application>
  <PresentationFormat>On-screen Show (16:9)</PresentationFormat>
  <Paragraphs>42</Paragraphs>
  <Slides>12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Anaheim</vt:lpstr>
      <vt:lpstr>Google Sans</vt:lpstr>
      <vt:lpstr>Zen Dots</vt:lpstr>
      <vt:lpstr>Arial</vt:lpstr>
      <vt:lpstr> Computer Science Degree for College by Slidesgo</vt:lpstr>
      <vt:lpstr> COMPUTATIONAL THINKING The Bebras Challenge</vt:lpstr>
      <vt:lpstr>What is Computational Thinking?</vt:lpstr>
      <vt:lpstr>A picture is worth a thousand words</vt:lpstr>
      <vt:lpstr>DECOMPOSITION</vt:lpstr>
      <vt:lpstr>What is the Bebras Challenge?</vt:lpstr>
      <vt:lpstr>A picture is worth a thousand words</vt:lpstr>
      <vt:lpstr>PROBLEM ONE</vt:lpstr>
      <vt:lpstr>PROBLEM ONE pattern recognition</vt:lpstr>
      <vt:lpstr>PROBLEM ONE pattern recognition</vt:lpstr>
      <vt:lpstr>What next?</vt:lpstr>
      <vt:lpstr>Complete the  Pattern Recognition form on  OneNote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Alyssa STEWART</dc:creator>
  <cp:lastModifiedBy>Lyn ZHANG</cp:lastModifiedBy>
  <cp:revision>3</cp:revision>
  <dcterms:modified xsi:type="dcterms:W3CDTF">2025-04-21T23:42:31Z</dcterms:modified>
</cp:coreProperties>
</file>