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3.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0"/>
  </p:notesMasterIdLst>
  <p:sldIdLst>
    <p:sldId id="256" r:id="rId2"/>
    <p:sldId id="716" r:id="rId3"/>
    <p:sldId id="608" r:id="rId4"/>
    <p:sldId id="257" r:id="rId5"/>
    <p:sldId id="702" r:id="rId6"/>
    <p:sldId id="715" r:id="rId7"/>
    <p:sldId id="714" r:id="rId8"/>
    <p:sldId id="71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49" autoAdjust="0"/>
    <p:restoredTop sz="93447" autoAdjust="0"/>
  </p:normalViewPr>
  <p:slideViewPr>
    <p:cSldViewPr snapToGrid="0" snapToObjects="1">
      <p:cViewPr>
        <p:scale>
          <a:sx n="66" d="100"/>
          <a:sy n="66" d="100"/>
        </p:scale>
        <p:origin x="9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41.2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1,'4'-1,"6"1,-8 12,0 3,4 3,5-1,4-4,3-3,3-5,2-2,0-2,-3-5,-5-2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5:07.27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1,'4'0,"8"4,7 1,8 0,3-1,-4-1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5:18.10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1,'7'0,"7"0,5 0,3 3,-3 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18.46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1,'0'3,"0"7,3 0,2 3,4-2,4-1,3-4,4-2,-2 2,-1 0,-2 3,-5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21.8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0,'4'4,"8"1,11 3,9 1,6-1,5-2,-1-2,-12-2,-10-1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24.4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29 10,'-4'0,"-5"0,-1-4,5-1,7 4,7 2,6 1,5 1,2-2,-3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26.9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0,'0'4,"4"1,4-1,6 4,4 0,3-1,-3 2,-3-1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54.25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1,'0'3,"3"6,6 1,5-1,0 2,1-2,-1 3,0-2,-2 2,-3-1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56.3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0,'4'0,"5"0,13 4,6 1,2 4,1 3,-2 1,-2-3,-2-2,-4-3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6:58.2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0,'4'0,"5"0,5 0,4 4,3 1,-3 4,1 0,3 6,3 5,-4-1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0.0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0,'4'0,"5"0,5 0,3 0,4 0,1 0,1 4,1 1,0 0,-1-1,4 2,2 5,-5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44.17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0,'4'0,"5"0,5 0,4 0,2 0,-1 8,-8 6,-11 9,-4 4,-2 1,-4-4,-3-5,-5-8,-2-4,2-4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1.9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0,'4'0,"5"0,1 4,2 1,4-1,-1 4,0 0,10 6,4 2,1 0,-1-1,-1-3,-2-5,-1-2,-1 1,-5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4.7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46,'7'0,"7"0,9 0,4 0,1 0,0-4,-1 0,-1-1,-2 1,-4-3,-6-3,-5-2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6.9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0,'4'0,"5"0,4 0,5 0,3 4,1 1,-2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08.5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0,'4'0,"5"0,1 4,3 1,3 0,2-2,3 0,1-1,0-1,-2-1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10.8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 0,'-3'0,"1"0,10 4,7 1,9 4,0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7:58.11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0,'9'0,"11"0,10 0,4 0,-3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0.04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0,4 0,4 0,1 0,-3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1.4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1,'4'0,"6"0,5 0,4 0,3 0,-2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3.55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1,'4'0,"10"0,7 0,3 0,3 0,0 0,-4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5.7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0,5 0,2 0,2 0,-3 4,0 2,-1-1,1 0,2 2,-4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46.3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0,'7'0,"7"0,5 0,3 0,1 0,9 12,-2 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7.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1,'4'0,"6"0,5 0,9 0,4 0,1 0,-3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08.88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0,'4'0,"10"0,7 0,3 0,3 0,0 0,0 0,-4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0.69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0,'9'0,"10"0,7 0,3 0,1 0,-5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2.7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16,'5'0,"9"0,7 0,-1-4,1-2,-2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5.00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0,'4'0,"10"0,11 0,5 0,2 0,0 0,-2 0,-6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6.77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1,'4'0,"6"0,9 0,6 0,-2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1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1,'4'0,"6"0,5 0,4 0,4 0,1 0,2 0,-5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22.27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1,'8'0,"7"0,6 0,2 0,3 0,0 0,0 0,0 0,0 0,3 8,-2 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24.1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1,'4'0,"6"0,5 0,5 0,2 0,-2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26.1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1,'4'0,"6"0,5 0,5 0,-2 4,1 2,1-1,1 0,2-2,-4-1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48.5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0,'4'0,"8"0,12 0,3 0,3 0,-5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28.03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1,'4'0,"5"0,6 0,4 0,4 0,5 0,3 0,0 0,-5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0.03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45,'4'0,"1"-5,5 0,0-5,2 0,8 1,1 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1.6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0,'0'5,"4"0,6 1,5-2,4-1,3-1,3-1,0 0,1-1,-5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3.0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5,0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5.12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1,'4'0,"6"0,5 0,4 0,4 0,1 0,-3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3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0,5 0,-2 4,5 2,3-1,-4-4,-5-4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0.7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0,'0'4,"8"2,8-1,0 3,10 5,10 4,2-1,3 1,0-2,-5 0,-2-2,-4-3,-3 0,-6-1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2.06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1,'4'0,"10"0,6 0,5 0,2 0,0 0,0 0,0 0,-5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3.3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0,'4'0,"6"0,2 4,1 2,5 0,6-2,4-1,-3-1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5.37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1,'0'4,"4"6,6 0,5 0,4-3,3 2,3 0,-4 2,-5-5,-5-3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51.62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32,'7'-1,"15"1,7 0,3 0,3 0,0 0,-7-3,-11-6,-12-1,-8 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7.0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1,'4'0,"5"0,6 0,9 0,0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48.4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0,'4'0,"5"0,7 0,3 0,-1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0.03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0,'4'0,"6"0,9 0,6 0,3 0,0 0,1 0,-2 0,-4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1.90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45,'4'0,"10"-4,7-2,3-3,7-1,2 1,-5 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3.5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0,'4'0,"10"0,3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5.56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24,'8'0,"12"0,6-4,3-1,0-1,1 2,-2 1,-5 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7.11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15,'9'0,"6"0,14 0,10 0,2 0,0-4,-5-1,-7-1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8:58.91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23,'4'0,"14"0,16 0,12-4,5-2,-1 1,-5 1,-11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0.5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15,'8'0,"7"0,6-4,7-1,-1-1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2.3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6 1,'-4'0,"2"0,11 0,7 0,10 0,13 0,3 4,0 2,-3-1,-5 0,-7-2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54.10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 34,'-4'0,"-5"0,-5 0,-4 0,-2-4,5-2,10 1,12 1,11 2,4 0,4 1,-4-3,-5-2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3.80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43,'8'0,"16"0,7-4,8-6,0-2,-1 3,-8 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7.2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0,'5'0,"4"0,6 0,5 0,2 0,7 0,2 0,0 0,-1 0,-1 0,-6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8.79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1,'9'0,"6"0,6 0,3 0,1 0,-3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08.9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1.10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1,'5'0,"4"0,6 0,5 0,7 0,-2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2.6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52,'0'-5,"4"0,6-1,1-2,3-1,3 2,3 2,2 2,2 1,1 1,-4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4.58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0,'4'0,"6"0,5 0,0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6.2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1,'8'0,"8"0,4 0,4 0,2 0,-4 4,-6 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18.3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0,'4'0,"6"0,10 0,5 0,-2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0.71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35,'5'0,"0"-5,5 0,4-1,4 2,-1-3,-3-1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56.15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0,'4'0,"5"0,5 0,4 0,3 0,1 4,2 2,-4 2,-2 1,-3 3,-1 2,-2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2.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1,'8'0,"7"0,10 0,4 0,6 0,-3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4.14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16,'4'0,"6"0,5 0,5 0,2 0,-1-5,-2 0,-2-1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6.20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38,'0'-5,"4"0,6-5,9 0,2 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9:28.96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1,'4'0,"6"0,5 0,5 0,2 0,-2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4.9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72,'1153'0,"-896"-18,-4-1,-209 17,65-12,27-3,283 15,-219 4,-165-2</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7.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0,'2721'0,"-2676"0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2-29T08:19:39.6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62,'1647'0,"-1385"-17,-5-1,-93 4,-115 8,4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4:59.42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22 97,'4'0,"5"-4,5-1,4 0,-5 1,-5-3,-7 0,-8 2,-3-3,-3 0,0-3,-1 1,-3-1,3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14T22:05:05.31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126 87,'-1'-2,"1"-1,-1 0,0 0,0 0,0 0,-1 1,1-1,-1 1,1-1,-1 1,0-1,0 1,-2-2,-31-27,31 29,1 0,0 0,-1 0,1 0,-1 1,1-1,-1 1,0 0,0 0,0 1,1-1,-1 1,0 0,-7 0,11 0,0 0,-1 0,1 0,0 0,-1 0,1 1,-1-1,1 0,0 0,-1 0,1 1,0-1,-1 0,1 0,0 1,0-1,-1 0,1 1,0-1,0 0,-1 1,1-1,0 0,0 1,0-1,0 0,-1 1,1-1,0 1,0-1,0 0,0 1,0 0,7 14,19 14,-25-28,14 14,1-1,1 0,0-1,1-1,21 10,-22-14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75816-D6C9-DB45-B3F5-A8F0D342AE2D}"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7368-16A3-834B-8857-B187F0C64F7C}" type="slidenum">
              <a:rPr lang="en-US" smtClean="0"/>
              <a:t>‹#›</a:t>
            </a:fld>
            <a:endParaRPr lang="en-US"/>
          </a:p>
        </p:txBody>
      </p:sp>
    </p:spTree>
    <p:extLst>
      <p:ext uri="{BB962C8B-B14F-4D97-AF65-F5344CB8AC3E}">
        <p14:creationId xmlns:p14="http://schemas.microsoft.com/office/powerpoint/2010/main" val="33954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https://create.kahoot.it/details/469e7171-6a4b-4909-836b-d27bb62f9074</a:t>
            </a:r>
          </a:p>
          <a:p>
            <a:r>
              <a:rPr lang="en-AU"/>
              <a:t>https://quizizz.com/admin/quiz/5ec0a0811401fd001bac3476?source=quiz_share</a:t>
            </a:r>
            <a:endParaRPr lang="en-AU" dirty="0"/>
          </a:p>
        </p:txBody>
      </p:sp>
      <p:sp>
        <p:nvSpPr>
          <p:cNvPr id="4" name="Slide Number Placeholder 3"/>
          <p:cNvSpPr>
            <a:spLocks noGrp="1"/>
          </p:cNvSpPr>
          <p:nvPr>
            <p:ph type="sldNum" sz="quarter" idx="5"/>
          </p:nvPr>
        </p:nvSpPr>
        <p:spPr/>
        <p:txBody>
          <a:bodyPr/>
          <a:lstStyle/>
          <a:p>
            <a:fld id="{92087368-16A3-834B-8857-B187F0C64F7C}" type="slidenum">
              <a:rPr lang="en-US" smtClean="0"/>
              <a:t>1</a:t>
            </a:fld>
            <a:endParaRPr lang="en-US"/>
          </a:p>
        </p:txBody>
      </p:sp>
    </p:spTree>
    <p:extLst>
      <p:ext uri="{BB962C8B-B14F-4D97-AF65-F5344CB8AC3E}">
        <p14:creationId xmlns:p14="http://schemas.microsoft.com/office/powerpoint/2010/main" val="2253578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3</a:t>
            </a:fld>
            <a:endParaRPr lang="en-US"/>
          </a:p>
        </p:txBody>
      </p:sp>
    </p:spTree>
    <p:extLst>
      <p:ext uri="{BB962C8B-B14F-4D97-AF65-F5344CB8AC3E}">
        <p14:creationId xmlns:p14="http://schemas.microsoft.com/office/powerpoint/2010/main" val="326872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5</a:t>
            </a:fld>
            <a:endParaRPr lang="en-US"/>
          </a:p>
        </p:txBody>
      </p:sp>
    </p:spTree>
    <p:extLst>
      <p:ext uri="{BB962C8B-B14F-4D97-AF65-F5344CB8AC3E}">
        <p14:creationId xmlns:p14="http://schemas.microsoft.com/office/powerpoint/2010/main" val="3386041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46481-5131-7843-9060-1A7CC6DDF87E}" type="slidenum">
              <a:rPr lang="en-US" smtClean="0"/>
              <a:t>8</a:t>
            </a:fld>
            <a:endParaRPr lang="en-US"/>
          </a:p>
        </p:txBody>
      </p:sp>
    </p:spTree>
    <p:extLst>
      <p:ext uri="{BB962C8B-B14F-4D97-AF65-F5344CB8AC3E}">
        <p14:creationId xmlns:p14="http://schemas.microsoft.com/office/powerpoint/2010/main" val="291710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5/15/2025</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777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5/15/2025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564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5/15/2025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0698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 Theory slide: Deep dive +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A49C0F-E4F7-D2EF-89A3-A01FECF56165}"/>
              </a:ext>
            </a:extLst>
          </p:cNvPr>
          <p:cNvSpPr>
            <a:spLocks noGrp="1"/>
          </p:cNvSpPr>
          <p:nvPr>
            <p:ph type="title" hasCustomPrompt="1"/>
          </p:nvPr>
        </p:nvSpPr>
        <p:spPr/>
        <p:txBody>
          <a:bodyPr/>
          <a:lstStyle/>
          <a:p>
            <a:r>
              <a:rPr lang="en-GB" dirty="0"/>
              <a:t>Click to edit slide title</a:t>
            </a:r>
            <a:endParaRPr lang="en-US" dirty="0"/>
          </a:p>
        </p:txBody>
      </p:sp>
      <p:sp>
        <p:nvSpPr>
          <p:cNvPr id="8" name="Text Placeholder 7">
            <a:extLst>
              <a:ext uri="{FF2B5EF4-FFF2-40B4-BE49-F238E27FC236}">
                <a16:creationId xmlns:a16="http://schemas.microsoft.com/office/drawing/2014/main" id="{1579C9B7-BAD3-304E-D5A3-292050DB78CE}"/>
              </a:ext>
            </a:extLst>
          </p:cNvPr>
          <p:cNvSpPr>
            <a:spLocks noGrp="1"/>
          </p:cNvSpPr>
          <p:nvPr>
            <p:ph type="body" sz="quarter" idx="15" hasCustomPrompt="1"/>
          </p:nvPr>
        </p:nvSpPr>
        <p:spPr>
          <a:xfrm>
            <a:off x="206400" y="1261669"/>
            <a:ext cx="9477728" cy="329889"/>
          </a:xfrm>
          <a:prstGeom prst="rect">
            <a:avLst/>
          </a:prstGeom>
        </p:spPr>
        <p:txBody>
          <a:bodyPr wrap="square" lIns="72000" tIns="36000" rIns="72000" bIns="36000">
            <a:spAutoFit/>
          </a:bodyPr>
          <a:lstStyle>
            <a:lvl1pPr>
              <a:lnSpc>
                <a:spcPct val="110000"/>
              </a:lnSpc>
              <a:spcAft>
                <a:spcPts val="800"/>
              </a:spcAft>
              <a:defRPr sz="1599" b="0" i="0">
                <a:solidFill>
                  <a:schemeClr val="tx1"/>
                </a:solidFill>
                <a:latin typeface="Whitney SSm Book" pitchFamily="2" charset="0"/>
              </a:defRPr>
            </a:lvl1pPr>
            <a:lvl2pPr>
              <a:lnSpc>
                <a:spcPct val="110000"/>
              </a:lnSpc>
              <a:spcAft>
                <a:spcPts val="800"/>
              </a:spcAft>
              <a:defRPr sz="1599" b="0">
                <a:solidFill>
                  <a:schemeClr val="tx1"/>
                </a:solidFill>
              </a:defRPr>
            </a:lvl2pPr>
            <a:lvl3pPr>
              <a:lnSpc>
                <a:spcPct val="110000"/>
              </a:lnSpc>
              <a:spcAft>
                <a:spcPts val="800"/>
              </a:spcAft>
              <a:defRPr sz="1599" b="0">
                <a:solidFill>
                  <a:schemeClr val="tx1"/>
                </a:solidFill>
              </a:defRPr>
            </a:lvl3pPr>
            <a:lvl4pPr>
              <a:lnSpc>
                <a:spcPct val="110000"/>
              </a:lnSpc>
              <a:spcAft>
                <a:spcPts val="800"/>
              </a:spcAft>
              <a:defRPr sz="1599" b="0">
                <a:solidFill>
                  <a:schemeClr val="tx1"/>
                </a:solidFill>
              </a:defRPr>
            </a:lvl4pPr>
            <a:lvl5pPr>
              <a:lnSpc>
                <a:spcPct val="110000"/>
              </a:lnSpc>
              <a:spcAft>
                <a:spcPts val="800"/>
              </a:spcAft>
              <a:defRPr sz="1599" b="0">
                <a:solidFill>
                  <a:schemeClr val="tx1"/>
                </a:solidFill>
              </a:defRPr>
            </a:lvl5pPr>
          </a:lstStyle>
          <a:p>
            <a:pPr lvl="0"/>
            <a:r>
              <a:rPr lang="en-GB" dirty="0"/>
              <a:t>Click here to add ‘Key takeaway’ text or equations for this slide. </a:t>
            </a:r>
            <a:endParaRPr lang="en-US" dirty="0"/>
          </a:p>
        </p:txBody>
      </p:sp>
      <p:sp>
        <p:nvSpPr>
          <p:cNvPr id="9" name="Text Placeholder 8">
            <a:extLst>
              <a:ext uri="{FF2B5EF4-FFF2-40B4-BE49-F238E27FC236}">
                <a16:creationId xmlns:a16="http://schemas.microsoft.com/office/drawing/2014/main" id="{DF87292A-8387-1932-B380-F5B77E7F6B92}"/>
              </a:ext>
            </a:extLst>
          </p:cNvPr>
          <p:cNvSpPr>
            <a:spLocks noGrp="1"/>
          </p:cNvSpPr>
          <p:nvPr>
            <p:ph type="body" sz="quarter" idx="17" hasCustomPrompt="1"/>
          </p:nvPr>
        </p:nvSpPr>
        <p:spPr>
          <a:xfrm>
            <a:off x="206401" y="854137"/>
            <a:ext cx="9480449" cy="372785"/>
          </a:xfrm>
          <a:prstGeom prst="rect">
            <a:avLst/>
          </a:prstGeom>
        </p:spPr>
        <p:txBody>
          <a:bodyPr wrap="square" lIns="72000" tIns="36000" rIns="72000" bIns="36000" anchor="t" anchorCtr="0">
            <a:spAutoFit/>
          </a:bodyPr>
          <a:lstStyle>
            <a:lvl1pPr>
              <a:spcBef>
                <a:spcPts val="0"/>
              </a:spcBef>
              <a:defRPr sz="1866"/>
            </a:lvl1pPr>
          </a:lstStyle>
          <a:p>
            <a:pPr lvl="0"/>
            <a:r>
              <a:rPr lang="en-GB" dirty="0"/>
              <a:t>Click to edit ‘Deep dive’ heading </a:t>
            </a:r>
          </a:p>
        </p:txBody>
      </p:sp>
    </p:spTree>
    <p:extLst>
      <p:ext uri="{BB962C8B-B14F-4D97-AF65-F5344CB8AC3E}">
        <p14:creationId xmlns:p14="http://schemas.microsoft.com/office/powerpoint/2010/main" val="2488948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 Worked examples (1)">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D9D66FF-CE79-2573-6365-68A0D1C9D565}"/>
              </a:ext>
            </a:extLst>
          </p:cNvPr>
          <p:cNvSpPr>
            <a:spLocks noGrp="1"/>
          </p:cNvSpPr>
          <p:nvPr>
            <p:ph type="body" sz="quarter" idx="10" hasCustomPrompt="1"/>
          </p:nvPr>
        </p:nvSpPr>
        <p:spPr>
          <a:xfrm>
            <a:off x="206402" y="1089264"/>
            <a:ext cx="9490049" cy="522955"/>
          </a:xfrm>
          <a:prstGeom prst="rect">
            <a:avLst/>
          </a:prstGeom>
        </p:spPr>
        <p:txBody>
          <a:bodyPr wrap="square" lIns="72000" tIns="36000" rIns="72000" bIns="36000">
            <a:spAutoFit/>
          </a:bodyPr>
          <a:lstStyle>
            <a:lvl1pPr>
              <a:lnSpc>
                <a:spcPct val="110000"/>
              </a:lnSpc>
              <a:defRPr b="0" i="0">
                <a:latin typeface="Whitney SSm Book" pitchFamily="2" charset="0"/>
              </a:defRPr>
            </a:lvl1pPr>
          </a:lstStyle>
          <a:p>
            <a:r>
              <a:rPr lang="en-GB" dirty="0"/>
              <a:t>Click here to add your </a:t>
            </a:r>
            <a:r>
              <a:rPr lang="en-AU" dirty="0"/>
              <a:t>question.</a:t>
            </a:r>
            <a:endParaRPr lang="en-AU" sz="1599" dirty="0">
              <a:latin typeface="Whitney Office" charset="0"/>
              <a:ea typeface="Whitney Office" charset="0"/>
              <a:cs typeface="Whitney Office" charset="0"/>
            </a:endParaRPr>
          </a:p>
        </p:txBody>
      </p:sp>
    </p:spTree>
    <p:extLst>
      <p:ext uri="{BB962C8B-B14F-4D97-AF65-F5344CB8AC3E}">
        <p14:creationId xmlns:p14="http://schemas.microsoft.com/office/powerpoint/2010/main" val="2220617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5/15/2025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8862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5/15/2025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72499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5/15/2025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8253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5/15/2025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54244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5/15/2025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6245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5/15/2025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961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5/15/2025</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1574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5/15/2025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220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5/15/2025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35127229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3" Type="http://schemas.openxmlformats.org/officeDocument/2006/relationships/customXml" Target="../ink/ink3.xml"/><Relationship Id="rId18" Type="http://schemas.openxmlformats.org/officeDocument/2006/relationships/image" Target="../media/image12.png"/><Relationship Id="rId26" Type="http://schemas.openxmlformats.org/officeDocument/2006/relationships/image" Target="../media/image16.png"/><Relationship Id="rId39" Type="http://schemas.openxmlformats.org/officeDocument/2006/relationships/customXml" Target="../ink/ink16.xml"/><Relationship Id="rId21" Type="http://schemas.openxmlformats.org/officeDocument/2006/relationships/customXml" Target="../ink/ink7.xml"/><Relationship Id="rId34" Type="http://schemas.openxmlformats.org/officeDocument/2006/relationships/image" Target="../media/image20.png"/><Relationship Id="rId42" Type="http://schemas.openxmlformats.org/officeDocument/2006/relationships/image" Target="../media/image24.png"/><Relationship Id="rId47" Type="http://schemas.openxmlformats.org/officeDocument/2006/relationships/customXml" Target="../ink/ink20.xml"/><Relationship Id="rId50" Type="http://schemas.openxmlformats.org/officeDocument/2006/relationships/image" Target="../media/image28.png"/><Relationship Id="rId55" Type="http://schemas.openxmlformats.org/officeDocument/2006/relationships/customXml" Target="../ink/ink24.xml"/><Relationship Id="rId7"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11.png"/><Relationship Id="rId29" Type="http://schemas.openxmlformats.org/officeDocument/2006/relationships/customXml" Target="../ink/ink11.xml"/><Relationship Id="rId11" Type="http://schemas.openxmlformats.org/officeDocument/2006/relationships/customXml" Target="../ink/ink2.xml"/><Relationship Id="rId24" Type="http://schemas.openxmlformats.org/officeDocument/2006/relationships/image" Target="../media/image15.png"/><Relationship Id="rId32" Type="http://schemas.openxmlformats.org/officeDocument/2006/relationships/image" Target="../media/image19.png"/><Relationship Id="rId37" Type="http://schemas.openxmlformats.org/officeDocument/2006/relationships/customXml" Target="../ink/ink15.xml"/><Relationship Id="rId40" Type="http://schemas.openxmlformats.org/officeDocument/2006/relationships/image" Target="../media/image23.png"/><Relationship Id="rId45" Type="http://schemas.openxmlformats.org/officeDocument/2006/relationships/customXml" Target="../ink/ink19.xml"/><Relationship Id="rId53" Type="http://schemas.openxmlformats.org/officeDocument/2006/relationships/customXml" Target="../ink/ink23.xml"/><Relationship Id="rId5" Type="http://schemas.openxmlformats.org/officeDocument/2006/relationships/image" Target="../media/image410.png"/><Relationship Id="rId10" Type="http://schemas.openxmlformats.org/officeDocument/2006/relationships/image" Target="../media/image8.png"/><Relationship Id="rId19" Type="http://schemas.openxmlformats.org/officeDocument/2006/relationships/customXml" Target="../ink/ink6.xml"/><Relationship Id="rId31" Type="http://schemas.openxmlformats.org/officeDocument/2006/relationships/customXml" Target="../ink/ink12.xml"/><Relationship Id="rId44" Type="http://schemas.openxmlformats.org/officeDocument/2006/relationships/image" Target="../media/image25.png"/><Relationship Id="rId52" Type="http://schemas.openxmlformats.org/officeDocument/2006/relationships/image" Target="../media/image29.png"/><Relationship Id="rId4" Type="http://schemas.openxmlformats.org/officeDocument/2006/relationships/image" Target="../media/image6.emf"/><Relationship Id="rId9" Type="http://schemas.openxmlformats.org/officeDocument/2006/relationships/customXml" Target="../ink/ink1.xml"/><Relationship Id="rId14" Type="http://schemas.openxmlformats.org/officeDocument/2006/relationships/image" Target="../media/image10.png"/><Relationship Id="rId22" Type="http://schemas.openxmlformats.org/officeDocument/2006/relationships/image" Target="../media/image14.png"/><Relationship Id="rId27" Type="http://schemas.openxmlformats.org/officeDocument/2006/relationships/customXml" Target="../ink/ink10.xml"/><Relationship Id="rId30" Type="http://schemas.openxmlformats.org/officeDocument/2006/relationships/image" Target="../media/image18.png"/><Relationship Id="rId35" Type="http://schemas.openxmlformats.org/officeDocument/2006/relationships/customXml" Target="../ink/ink14.xml"/><Relationship Id="rId43" Type="http://schemas.openxmlformats.org/officeDocument/2006/relationships/customXml" Target="../ink/ink18.xml"/><Relationship Id="rId48" Type="http://schemas.openxmlformats.org/officeDocument/2006/relationships/image" Target="../media/image27.png"/><Relationship Id="rId56" Type="http://schemas.openxmlformats.org/officeDocument/2006/relationships/image" Target="../media/image31.png"/><Relationship Id="rId8" Type="http://schemas.openxmlformats.org/officeDocument/2006/relationships/image" Target="../media/image7.png"/><Relationship Id="rId51" Type="http://schemas.openxmlformats.org/officeDocument/2006/relationships/customXml" Target="../ink/ink22.xml"/><Relationship Id="rId3"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customXml" Target="../ink/ink5.xml"/><Relationship Id="rId25" Type="http://schemas.openxmlformats.org/officeDocument/2006/relationships/customXml" Target="../ink/ink9.xml"/><Relationship Id="rId33" Type="http://schemas.openxmlformats.org/officeDocument/2006/relationships/customXml" Target="../ink/ink13.xml"/><Relationship Id="rId38" Type="http://schemas.openxmlformats.org/officeDocument/2006/relationships/image" Target="../media/image22.png"/><Relationship Id="rId46" Type="http://schemas.openxmlformats.org/officeDocument/2006/relationships/image" Target="../media/image26.png"/><Relationship Id="rId20" Type="http://schemas.openxmlformats.org/officeDocument/2006/relationships/image" Target="../media/image13.png"/><Relationship Id="rId41" Type="http://schemas.openxmlformats.org/officeDocument/2006/relationships/customXml" Target="../ink/ink17.xml"/><Relationship Id="rId54"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510.png"/><Relationship Id="rId15" Type="http://schemas.openxmlformats.org/officeDocument/2006/relationships/customXml" Target="../ink/ink4.xml"/><Relationship Id="rId23" Type="http://schemas.openxmlformats.org/officeDocument/2006/relationships/customXml" Target="../ink/ink8.xml"/><Relationship Id="rId28" Type="http://schemas.openxmlformats.org/officeDocument/2006/relationships/image" Target="../media/image17.png"/><Relationship Id="rId36" Type="http://schemas.openxmlformats.org/officeDocument/2006/relationships/image" Target="../media/image21.png"/><Relationship Id="rId49" Type="http://schemas.openxmlformats.org/officeDocument/2006/relationships/customXml" Target="../ink/ink21.xml"/></Relationships>
</file>

<file path=ppt/slides/_rels/slide4.xml.rels><?xml version="1.0" encoding="UTF-8" standalone="yes"?>
<Relationships xmlns="http://schemas.openxmlformats.org/package/2006/relationships"><Relationship Id="rId26" Type="http://schemas.openxmlformats.org/officeDocument/2006/relationships/image" Target="../media/image43.png"/><Relationship Id="rId21" Type="http://schemas.openxmlformats.org/officeDocument/2006/relationships/customXml" Target="../ink/ink34.xml"/><Relationship Id="rId42" Type="http://schemas.openxmlformats.org/officeDocument/2006/relationships/customXml" Target="../ink/ink45.xml"/><Relationship Id="rId47" Type="http://schemas.openxmlformats.org/officeDocument/2006/relationships/image" Target="../media/image53.png"/><Relationship Id="rId63" Type="http://schemas.openxmlformats.org/officeDocument/2006/relationships/image" Target="../media/image60.png"/><Relationship Id="rId68" Type="http://schemas.openxmlformats.org/officeDocument/2006/relationships/customXml" Target="../ink/ink59.xml"/><Relationship Id="rId84" Type="http://schemas.openxmlformats.org/officeDocument/2006/relationships/image" Target="../media/image70.png"/><Relationship Id="rId89" Type="http://schemas.openxmlformats.org/officeDocument/2006/relationships/image" Target="../media/image72.png"/><Relationship Id="rId16" Type="http://schemas.openxmlformats.org/officeDocument/2006/relationships/image" Target="../media/image38.png"/><Relationship Id="rId11" Type="http://schemas.openxmlformats.org/officeDocument/2006/relationships/customXml" Target="../ink/ink29.xml"/><Relationship Id="rId32" Type="http://schemas.openxmlformats.org/officeDocument/2006/relationships/customXml" Target="../ink/ink40.xml"/><Relationship Id="rId37" Type="http://schemas.openxmlformats.org/officeDocument/2006/relationships/image" Target="../media/image48.png"/><Relationship Id="rId53" Type="http://schemas.openxmlformats.org/officeDocument/2006/relationships/customXml" Target="../ink/ink51.xml"/><Relationship Id="rId58" Type="http://schemas.openxmlformats.org/officeDocument/2006/relationships/customXml" Target="../ink/ink54.xml"/><Relationship Id="rId74" Type="http://schemas.openxmlformats.org/officeDocument/2006/relationships/customXml" Target="../ink/ink62.xml"/><Relationship Id="rId79" Type="http://schemas.openxmlformats.org/officeDocument/2006/relationships/customXml" Target="../ink/ink65.xml"/><Relationship Id="rId5" Type="http://schemas.openxmlformats.org/officeDocument/2006/relationships/customXml" Target="../ink/ink26.xml"/><Relationship Id="rId90" Type="http://schemas.openxmlformats.org/officeDocument/2006/relationships/customXml" Target="../ink/ink71.xml"/><Relationship Id="rId22" Type="http://schemas.openxmlformats.org/officeDocument/2006/relationships/image" Target="../media/image41.png"/><Relationship Id="rId27" Type="http://schemas.openxmlformats.org/officeDocument/2006/relationships/customXml" Target="../ink/ink37.xml"/><Relationship Id="rId43" Type="http://schemas.openxmlformats.org/officeDocument/2006/relationships/image" Target="../media/image51.png"/><Relationship Id="rId48" Type="http://schemas.openxmlformats.org/officeDocument/2006/relationships/customXml" Target="../ink/ink48.xml"/><Relationship Id="rId64" Type="http://schemas.openxmlformats.org/officeDocument/2006/relationships/customXml" Target="../ink/ink57.xml"/><Relationship Id="rId69" Type="http://schemas.openxmlformats.org/officeDocument/2006/relationships/image" Target="../media/image63.png"/><Relationship Id="rId8" Type="http://schemas.openxmlformats.org/officeDocument/2006/relationships/image" Target="../media/image34.png"/><Relationship Id="rId51" Type="http://schemas.openxmlformats.org/officeDocument/2006/relationships/image" Target="../media/image55.png"/><Relationship Id="rId72" Type="http://schemas.openxmlformats.org/officeDocument/2006/relationships/customXml" Target="../ink/ink61.xml"/><Relationship Id="rId80" Type="http://schemas.openxmlformats.org/officeDocument/2006/relationships/image" Target="../media/image68.png"/><Relationship Id="rId85" Type="http://schemas.openxmlformats.org/officeDocument/2006/relationships/customXml" Target="../ink/ink68.xml"/><Relationship Id="rId93" Type="http://schemas.openxmlformats.org/officeDocument/2006/relationships/image" Target="../media/image74.png"/><Relationship Id="rId3" Type="http://schemas.openxmlformats.org/officeDocument/2006/relationships/customXml" Target="../ink/ink25.xml"/><Relationship Id="rId12" Type="http://schemas.openxmlformats.org/officeDocument/2006/relationships/image" Target="../media/image36.png"/><Relationship Id="rId17" Type="http://schemas.openxmlformats.org/officeDocument/2006/relationships/customXml" Target="../ink/ink32.xml"/><Relationship Id="rId25" Type="http://schemas.openxmlformats.org/officeDocument/2006/relationships/customXml" Target="../ink/ink36.xml"/><Relationship Id="rId33" Type="http://schemas.openxmlformats.org/officeDocument/2006/relationships/image" Target="../media/image46.png"/><Relationship Id="rId38" Type="http://schemas.openxmlformats.org/officeDocument/2006/relationships/customXml" Target="../ink/ink43.xml"/><Relationship Id="rId46" Type="http://schemas.openxmlformats.org/officeDocument/2006/relationships/customXml" Target="../ink/ink47.xml"/><Relationship Id="rId59" Type="http://schemas.openxmlformats.org/officeDocument/2006/relationships/image" Target="../media/image58.png"/><Relationship Id="rId67" Type="http://schemas.openxmlformats.org/officeDocument/2006/relationships/image" Target="../media/image62.png"/><Relationship Id="rId20" Type="http://schemas.openxmlformats.org/officeDocument/2006/relationships/image" Target="../media/image40.png"/><Relationship Id="rId41" Type="http://schemas.openxmlformats.org/officeDocument/2006/relationships/image" Target="../media/image50.png"/><Relationship Id="rId54" Type="http://schemas.openxmlformats.org/officeDocument/2006/relationships/image" Target="../media/image56.png"/><Relationship Id="rId62" Type="http://schemas.openxmlformats.org/officeDocument/2006/relationships/customXml" Target="../ink/ink56.xml"/><Relationship Id="rId70" Type="http://schemas.openxmlformats.org/officeDocument/2006/relationships/customXml" Target="../ink/ink60.xml"/><Relationship Id="rId75" Type="http://schemas.openxmlformats.org/officeDocument/2006/relationships/customXml" Target="../ink/ink63.xml"/><Relationship Id="rId83" Type="http://schemas.openxmlformats.org/officeDocument/2006/relationships/customXml" Target="../ink/ink67.xml"/><Relationship Id="rId88" Type="http://schemas.openxmlformats.org/officeDocument/2006/relationships/customXml" Target="../ink/ink70.xml"/><Relationship Id="rId91"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33.png"/><Relationship Id="rId15" Type="http://schemas.openxmlformats.org/officeDocument/2006/relationships/customXml" Target="../ink/ink31.xml"/><Relationship Id="rId23" Type="http://schemas.openxmlformats.org/officeDocument/2006/relationships/customXml" Target="../ink/ink35.xml"/><Relationship Id="rId28" Type="http://schemas.openxmlformats.org/officeDocument/2006/relationships/image" Target="../media/image44.png"/><Relationship Id="rId36" Type="http://schemas.openxmlformats.org/officeDocument/2006/relationships/customXml" Target="../ink/ink42.xml"/><Relationship Id="rId49" Type="http://schemas.openxmlformats.org/officeDocument/2006/relationships/image" Target="../media/image54.png"/><Relationship Id="rId57" Type="http://schemas.openxmlformats.org/officeDocument/2006/relationships/image" Target="../media/image57.png"/><Relationship Id="rId10" Type="http://schemas.openxmlformats.org/officeDocument/2006/relationships/image" Target="../media/image35.png"/><Relationship Id="rId31" Type="http://schemas.openxmlformats.org/officeDocument/2006/relationships/image" Target="../media/image45.png"/><Relationship Id="rId44" Type="http://schemas.openxmlformats.org/officeDocument/2006/relationships/customXml" Target="../ink/ink46.xml"/><Relationship Id="rId52" Type="http://schemas.openxmlformats.org/officeDocument/2006/relationships/customXml" Target="../ink/ink50.xml"/><Relationship Id="rId60" Type="http://schemas.openxmlformats.org/officeDocument/2006/relationships/customXml" Target="../ink/ink55.xml"/><Relationship Id="rId65" Type="http://schemas.openxmlformats.org/officeDocument/2006/relationships/image" Target="../media/image61.png"/><Relationship Id="rId73" Type="http://schemas.openxmlformats.org/officeDocument/2006/relationships/image" Target="../media/image65.png"/><Relationship Id="rId78" Type="http://schemas.openxmlformats.org/officeDocument/2006/relationships/image" Target="../media/image67.png"/><Relationship Id="rId81" Type="http://schemas.openxmlformats.org/officeDocument/2006/relationships/customXml" Target="../ink/ink66.xml"/><Relationship Id="rId86" Type="http://schemas.openxmlformats.org/officeDocument/2006/relationships/customXml" Target="../ink/ink69.xml"/><Relationship Id="rId94" Type="http://schemas.openxmlformats.org/officeDocument/2006/relationships/customXml" Target="../ink/ink73.xml"/><Relationship Id="rId4" Type="http://schemas.openxmlformats.org/officeDocument/2006/relationships/image" Target="../media/image11.png"/><Relationship Id="rId9" Type="http://schemas.openxmlformats.org/officeDocument/2006/relationships/customXml" Target="../ink/ink28.xml"/><Relationship Id="rId13" Type="http://schemas.openxmlformats.org/officeDocument/2006/relationships/customXml" Target="../ink/ink30.xml"/><Relationship Id="rId18" Type="http://schemas.openxmlformats.org/officeDocument/2006/relationships/image" Target="../media/image39.png"/><Relationship Id="rId39" Type="http://schemas.openxmlformats.org/officeDocument/2006/relationships/image" Target="../media/image49.png"/><Relationship Id="rId34" Type="http://schemas.openxmlformats.org/officeDocument/2006/relationships/customXml" Target="../ink/ink41.xml"/><Relationship Id="rId50" Type="http://schemas.openxmlformats.org/officeDocument/2006/relationships/customXml" Target="../ink/ink49.xml"/><Relationship Id="rId55" Type="http://schemas.openxmlformats.org/officeDocument/2006/relationships/customXml" Target="../ink/ink52.xml"/><Relationship Id="rId76" Type="http://schemas.openxmlformats.org/officeDocument/2006/relationships/image" Target="../media/image66.png"/><Relationship Id="rId7" Type="http://schemas.openxmlformats.org/officeDocument/2006/relationships/customXml" Target="../ink/ink27.xml"/><Relationship Id="rId71" Type="http://schemas.openxmlformats.org/officeDocument/2006/relationships/image" Target="../media/image64.png"/><Relationship Id="rId92" Type="http://schemas.openxmlformats.org/officeDocument/2006/relationships/customXml" Target="../ink/ink72.xml"/><Relationship Id="rId2" Type="http://schemas.openxmlformats.org/officeDocument/2006/relationships/image" Target="../media/image32.png"/><Relationship Id="rId29" Type="http://schemas.openxmlformats.org/officeDocument/2006/relationships/customXml" Target="../ink/ink38.xml"/><Relationship Id="rId24" Type="http://schemas.openxmlformats.org/officeDocument/2006/relationships/image" Target="../media/image42.png"/><Relationship Id="rId40" Type="http://schemas.openxmlformats.org/officeDocument/2006/relationships/customXml" Target="../ink/ink44.xml"/><Relationship Id="rId45" Type="http://schemas.openxmlformats.org/officeDocument/2006/relationships/image" Target="../media/image52.png"/><Relationship Id="rId66" Type="http://schemas.openxmlformats.org/officeDocument/2006/relationships/customXml" Target="../ink/ink58.xml"/><Relationship Id="rId87" Type="http://schemas.openxmlformats.org/officeDocument/2006/relationships/image" Target="../media/image71.png"/><Relationship Id="rId61" Type="http://schemas.openxmlformats.org/officeDocument/2006/relationships/image" Target="../media/image59.png"/><Relationship Id="rId82" Type="http://schemas.openxmlformats.org/officeDocument/2006/relationships/image" Target="../media/image69.png"/><Relationship Id="rId19" Type="http://schemas.openxmlformats.org/officeDocument/2006/relationships/customXml" Target="../ink/ink33.xml"/><Relationship Id="rId14" Type="http://schemas.openxmlformats.org/officeDocument/2006/relationships/image" Target="../media/image37.png"/><Relationship Id="rId30" Type="http://schemas.openxmlformats.org/officeDocument/2006/relationships/customXml" Target="../ink/ink39.xml"/><Relationship Id="rId35" Type="http://schemas.openxmlformats.org/officeDocument/2006/relationships/image" Target="../media/image47.png"/><Relationship Id="rId56" Type="http://schemas.openxmlformats.org/officeDocument/2006/relationships/customXml" Target="../ink/ink53.xml"/><Relationship Id="rId77" Type="http://schemas.openxmlformats.org/officeDocument/2006/relationships/customXml" Target="../ink/ink64.xml"/></Relationships>
</file>

<file path=ppt/slides/_rels/slide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8" Type="http://schemas.openxmlformats.org/officeDocument/2006/relationships/customXml" Target="../ink/ink75.xml"/><Relationship Id="rId3" Type="http://schemas.openxmlformats.org/officeDocument/2006/relationships/image" Target="../media/image83.png"/><Relationship Id="rId7" Type="http://schemas.openxmlformats.org/officeDocument/2006/relationships/image" Target="../media/image190.png"/><Relationship Id="rId2" Type="http://schemas.openxmlformats.org/officeDocument/2006/relationships/image" Target="../media/image82.png"/><Relationship Id="rId1" Type="http://schemas.openxmlformats.org/officeDocument/2006/relationships/slideLayout" Target="../slideLayouts/slideLayout13.xml"/><Relationship Id="rId6" Type="http://schemas.openxmlformats.org/officeDocument/2006/relationships/customXml" Target="../ink/ink74.xml"/><Relationship Id="rId11" Type="http://schemas.openxmlformats.org/officeDocument/2006/relationships/image" Target="../media/image210.png"/><Relationship Id="rId5" Type="http://schemas.openxmlformats.org/officeDocument/2006/relationships/image" Target="../media/image85.png"/><Relationship Id="rId10" Type="http://schemas.openxmlformats.org/officeDocument/2006/relationships/customXml" Target="../ink/ink76.xml"/><Relationship Id="rId4" Type="http://schemas.openxmlformats.org/officeDocument/2006/relationships/image" Target="../media/image84.png"/><Relationship Id="rId9" Type="http://schemas.openxmlformats.org/officeDocument/2006/relationships/image" Target="../media/image200.png"/></Relationships>
</file>

<file path=ppt/slides/_rels/slide8.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270.png"/><Relationship Id="rId3" Type="http://schemas.openxmlformats.org/officeDocument/2006/relationships/image" Target="../media/image220.png"/><Relationship Id="rId7" Type="http://schemas.openxmlformats.org/officeDocument/2006/relationships/image" Target="../media/image76.png"/><Relationship Id="rId12" Type="http://schemas.openxmlformats.org/officeDocument/2006/relationships/image" Target="../media/image26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5.png"/><Relationship Id="rId11" Type="http://schemas.openxmlformats.org/officeDocument/2006/relationships/image" Target="../media/image250.png"/><Relationship Id="rId5" Type="http://schemas.openxmlformats.org/officeDocument/2006/relationships/image" Target="../media/image140.png"/><Relationship Id="rId15" Type="http://schemas.openxmlformats.org/officeDocument/2006/relationships/image" Target="../media/image86.png"/><Relationship Id="rId10" Type="http://schemas.openxmlformats.org/officeDocument/2006/relationships/image" Target="../media/image240.png"/><Relationship Id="rId4" Type="http://schemas.openxmlformats.org/officeDocument/2006/relationships/image" Target="../media/image230.png"/><Relationship Id="rId9" Type="http://schemas.openxmlformats.org/officeDocument/2006/relationships/image" Target="../media/image130.png"/><Relationship Id="rId14" Type="http://schemas.openxmlformats.org/officeDocument/2006/relationships/image" Target="../media/image28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9A7A079-C546-492E-88AA-9DBB18B034E6}"/>
              </a:ext>
            </a:extLst>
          </p:cNvPr>
          <p:cNvPicPr>
            <a:picLocks noChangeAspect="1"/>
          </p:cNvPicPr>
          <p:nvPr/>
        </p:nvPicPr>
        <p:blipFill rotWithShape="1">
          <a:blip r:embed="rId3"/>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0773698-DD42-714D-AB7F-2E4F1388C773}"/>
              </a:ext>
            </a:extLst>
          </p:cNvPr>
          <p:cNvSpPr>
            <a:spLocks noGrp="1"/>
          </p:cNvSpPr>
          <p:nvPr>
            <p:ph type="ctrTitle"/>
          </p:nvPr>
        </p:nvSpPr>
        <p:spPr>
          <a:xfrm>
            <a:off x="477981" y="1122363"/>
            <a:ext cx="4023360" cy="3204134"/>
          </a:xfrm>
        </p:spPr>
        <p:txBody>
          <a:bodyPr anchor="b">
            <a:normAutofit/>
          </a:bodyPr>
          <a:lstStyle/>
          <a:p>
            <a:r>
              <a:rPr lang="en-US" sz="4400" dirty="0">
                <a:solidFill>
                  <a:schemeClr val="bg1"/>
                </a:solidFill>
              </a:rPr>
              <a:t>Data transformation application</a:t>
            </a:r>
          </a:p>
        </p:txBody>
      </p:sp>
      <p:sp>
        <p:nvSpPr>
          <p:cNvPr id="3" name="Subtitle 2">
            <a:extLst>
              <a:ext uri="{FF2B5EF4-FFF2-40B4-BE49-F238E27FC236}">
                <a16:creationId xmlns:a16="http://schemas.microsoft.com/office/drawing/2014/main" id="{692F242A-3ACC-C648-9B1B-66CAAAA0AA27}"/>
              </a:ext>
            </a:extLst>
          </p:cNvPr>
          <p:cNvSpPr>
            <a:spLocks noGrp="1"/>
          </p:cNvSpPr>
          <p:nvPr>
            <p:ph type="subTitle" idx="1"/>
          </p:nvPr>
        </p:nvSpPr>
        <p:spPr>
          <a:xfrm>
            <a:off x="477980" y="4872922"/>
            <a:ext cx="4023359" cy="1208141"/>
          </a:xfrm>
        </p:spPr>
        <p:txBody>
          <a:bodyPr>
            <a:normAutofit/>
          </a:bodyPr>
          <a:lstStyle/>
          <a:p>
            <a:r>
              <a:rPr lang="en-US" sz="2000" dirty="0">
                <a:solidFill>
                  <a:schemeClr val="bg1"/>
                </a:solidFill>
              </a:rPr>
              <a:t>3E</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022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745F51-7B64-AD7D-77E1-DD3C8F3F3783}"/>
              </a:ext>
            </a:extLst>
          </p:cNvPr>
          <p:cNvPicPr>
            <a:picLocks noChangeAspect="1"/>
          </p:cNvPicPr>
          <p:nvPr/>
        </p:nvPicPr>
        <p:blipFill>
          <a:blip r:embed="rId2"/>
          <a:stretch>
            <a:fillRect/>
          </a:stretch>
        </p:blipFill>
        <p:spPr>
          <a:xfrm>
            <a:off x="272516" y="198727"/>
            <a:ext cx="6449325" cy="3515216"/>
          </a:xfrm>
          <a:prstGeom prst="rect">
            <a:avLst/>
          </a:prstGeom>
        </p:spPr>
      </p:pic>
      <p:pic>
        <p:nvPicPr>
          <p:cNvPr id="7" name="Picture 6">
            <a:extLst>
              <a:ext uri="{FF2B5EF4-FFF2-40B4-BE49-F238E27FC236}">
                <a16:creationId xmlns:a16="http://schemas.microsoft.com/office/drawing/2014/main" id="{9B636B7C-99DB-1BF0-76DE-91CD7981150D}"/>
              </a:ext>
            </a:extLst>
          </p:cNvPr>
          <p:cNvPicPr>
            <a:picLocks noChangeAspect="1"/>
          </p:cNvPicPr>
          <p:nvPr/>
        </p:nvPicPr>
        <p:blipFill>
          <a:blip r:embed="rId3"/>
          <a:stretch>
            <a:fillRect/>
          </a:stretch>
        </p:blipFill>
        <p:spPr>
          <a:xfrm>
            <a:off x="6036930" y="1858739"/>
            <a:ext cx="6155070" cy="4118550"/>
          </a:xfrm>
          <a:prstGeom prst="rect">
            <a:avLst/>
          </a:prstGeom>
        </p:spPr>
      </p:pic>
      <p:pic>
        <p:nvPicPr>
          <p:cNvPr id="8" name="Picture 7">
            <a:extLst>
              <a:ext uri="{FF2B5EF4-FFF2-40B4-BE49-F238E27FC236}">
                <a16:creationId xmlns:a16="http://schemas.microsoft.com/office/drawing/2014/main" id="{C89C8750-FA5A-C3B8-A7ED-AA5E4238FFDF}"/>
              </a:ext>
            </a:extLst>
          </p:cNvPr>
          <p:cNvPicPr>
            <a:picLocks noChangeAspect="1"/>
          </p:cNvPicPr>
          <p:nvPr/>
        </p:nvPicPr>
        <p:blipFill>
          <a:blip r:embed="rId4"/>
          <a:stretch>
            <a:fillRect/>
          </a:stretch>
        </p:blipFill>
        <p:spPr>
          <a:xfrm>
            <a:off x="8999724" y="99946"/>
            <a:ext cx="1884619" cy="2110172"/>
          </a:xfrm>
          <a:prstGeom prst="rect">
            <a:avLst/>
          </a:prstGeom>
        </p:spPr>
      </p:pic>
    </p:spTree>
    <p:extLst>
      <p:ext uri="{BB962C8B-B14F-4D97-AF65-F5344CB8AC3E}">
        <p14:creationId xmlns:p14="http://schemas.microsoft.com/office/powerpoint/2010/main" val="23091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4B68-6E21-3F7B-3602-48BFE125EF29}"/>
              </a:ext>
            </a:extLst>
          </p:cNvPr>
          <p:cNvSpPr>
            <a:spLocks noGrp="1"/>
          </p:cNvSpPr>
          <p:nvPr>
            <p:ph type="title"/>
          </p:nvPr>
        </p:nvSpPr>
        <p:spPr>
          <a:xfrm>
            <a:off x="838200" y="0"/>
            <a:ext cx="10515600" cy="1325563"/>
          </a:xfrm>
        </p:spPr>
        <p:txBody>
          <a:bodyPr/>
          <a:lstStyle/>
          <a:p>
            <a:r>
              <a:rPr lang="en-AU" b="0" dirty="0"/>
              <a:t>Quick recap – last lesson</a:t>
            </a:r>
            <a:endParaRPr lang="en-US" b="0" dirty="0"/>
          </a:p>
        </p:txBody>
      </p:sp>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92D4DBD3-9489-C963-FDD4-4D43DB263686}"/>
                  </a:ext>
                </a:extLst>
              </p:cNvPr>
              <p:cNvGraphicFramePr>
                <a:graphicFrameLocks noGrp="1"/>
              </p:cNvGraphicFramePr>
              <p:nvPr>
                <p:extLst>
                  <p:ext uri="{D42A27DB-BD31-4B8C-83A1-F6EECF244321}">
                    <p14:modId xmlns:p14="http://schemas.microsoft.com/office/powerpoint/2010/main" val="2308937478"/>
                  </p:ext>
                </p:extLst>
              </p:nvPr>
            </p:nvGraphicFramePr>
            <p:xfrm>
              <a:off x="5115913" y="1170832"/>
              <a:ext cx="4579427" cy="4558897"/>
            </p:xfrm>
            <a:graphic>
              <a:graphicData uri="http://schemas.openxmlformats.org/drawingml/2006/table">
                <a:tbl>
                  <a:tblPr firstRow="1" firstCol="1" bandRow="1"/>
                  <a:tblGrid>
                    <a:gridCol w="1908095">
                      <a:extLst>
                        <a:ext uri="{9D8B030D-6E8A-4147-A177-3AD203B41FA5}">
                          <a16:colId xmlns:a16="http://schemas.microsoft.com/office/drawing/2014/main" val="2859113345"/>
                        </a:ext>
                      </a:extLst>
                    </a:gridCol>
                    <a:gridCol w="2671332">
                      <a:extLst>
                        <a:ext uri="{9D8B030D-6E8A-4147-A177-3AD203B41FA5}">
                          <a16:colId xmlns:a16="http://schemas.microsoft.com/office/drawing/2014/main" val="1008638826"/>
                        </a:ext>
                      </a:extLst>
                    </a:gridCol>
                  </a:tblGrid>
                  <a:tr h="651271">
                    <a:tc>
                      <a:txBody>
                        <a:bodyPr/>
                        <a:lstStyle/>
                        <a:p>
                          <a:pPr algn="ctr">
                            <a:lnSpc>
                              <a:spcPct val="107000"/>
                            </a:lnSpc>
                            <a:spcAft>
                              <a:spcPts val="800"/>
                            </a:spcAft>
                          </a:pPr>
                          <a:r>
                            <a:rPr lang="en-US" sz="1600" b="0" i="0">
                              <a:solidFill>
                                <a:srgbClr val="458ABF"/>
                              </a:solidFill>
                              <a:effectLst/>
                              <a:latin typeface="Whitney SSm Semibold" pitchFamily="2" charset="0"/>
                              <a:ea typeface="Times New Roman" panose="02020603050405020304" pitchFamily="18" charset="0"/>
                              <a:cs typeface="Calibri" panose="020F0502020204030204" pitchFamily="34" charset="0"/>
                            </a:rPr>
                            <a:t>Transformation</a:t>
                          </a:r>
                          <a:endParaRPr lang="en-AU" sz="1600" b="0" i="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tc>
                      <a:txBody>
                        <a:bodyPr/>
                        <a:lstStyle/>
                        <a:p>
                          <a:pPr algn="ctr">
                            <a:lnSpc>
                              <a:spcPct val="107000"/>
                            </a:lnSpc>
                            <a:spcAft>
                              <a:spcPts val="800"/>
                            </a:spcAft>
                          </a:pPr>
                          <a:r>
                            <a:rPr lang="en-US" sz="1600" b="0" i="0" dirty="0">
                              <a:solidFill>
                                <a:srgbClr val="458ABF"/>
                              </a:solidFill>
                              <a:effectLst/>
                              <a:latin typeface="Whitney SSm Semibold" pitchFamily="2" charset="0"/>
                              <a:ea typeface="Times New Roman" panose="02020603050405020304" pitchFamily="18" charset="0"/>
                              <a:cs typeface="Calibri" panose="020F0502020204030204" pitchFamily="34" charset="0"/>
                            </a:rPr>
                            <a:t>The regression equation</a:t>
                          </a:r>
                          <a:endParaRPr lang="en-AU" sz="1600" b="0" i="0" dirty="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extLst>
                      <a:ext uri="{0D108BD9-81ED-4DB2-BD59-A6C34878D82A}">
                        <a16:rowId xmlns:a16="http://schemas.microsoft.com/office/drawing/2014/main" val="4221461134"/>
                      </a:ext>
                    </a:extLst>
                  </a:tr>
                  <a:tr h="651271">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m:rPr>
                                  <m:sty m:val="p"/>
                                </m:rP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func>
                                <m:func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uncPr>
                                <m:fName>
                                  <m:r>
                                    <m:rPr>
                                      <m:sty m:val="p"/>
                                    </m:rPr>
                                    <a:rPr lang="en-US" sz="1600" b="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fName>
                                <m:e>
                                  <m:d>
                                    <m:d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dPr>
                                    <m:e>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e>
                                  </m:d>
                                </m:e>
                              </m:func>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highlight>
                                    <a:srgbClr val="FFFF00"/>
                                  </a:highligh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847147435"/>
                      </a:ext>
                    </a:extLst>
                  </a:tr>
                  <a:tr h="651271">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m:rPr>
                                  <m:sty m:val="p"/>
                                </m:rP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m:rPr>
                                  <m:sty m:val="p"/>
                                </m:rPr>
                                <a:rPr lang="en-US" sz="1600" b="0" i="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log</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98160275"/>
                      </a:ext>
                    </a:extLst>
                  </a:tr>
                  <a:tr h="651271">
                    <a:tc>
                      <a:txBody>
                        <a:bodyPr/>
                        <a:lstStyle/>
                        <a:p>
                          <a:pPr algn="ctr">
                            <a:lnSpc>
                              <a:spcPct val="107000"/>
                            </a:lnSpc>
                            <a:spcAft>
                              <a:spcPts val="800"/>
                            </a:spcAft>
                          </a:pPr>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Reciprocal of </a:t>
                          </a: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oMath>
                          </a14:m>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f>
                                <m:f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1</m:t>
                                  </m:r>
                                </m:num>
                                <m:den>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den>
                              </m:f>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54367068"/>
                      </a:ext>
                    </a:extLst>
                  </a:tr>
                  <a:tr h="651271">
                    <a:tc>
                      <a:txBody>
                        <a:bodyPr/>
                        <a:lstStyle/>
                        <a:p>
                          <a:pPr algn="ctr">
                            <a:lnSpc>
                              <a:spcPct val="107000"/>
                            </a:lnSpc>
                            <a:spcAft>
                              <a:spcPts val="800"/>
                            </a:spcAft>
                          </a:pPr>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Reciprocal of </a:t>
                          </a: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f>
                                <m:f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fPr>
                                <m:num>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1</m:t>
                                  </m:r>
                                </m:num>
                                <m:den>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den>
                              </m:f>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66985135"/>
                      </a:ext>
                    </a:extLst>
                  </a:tr>
                  <a:tr h="651271">
                    <a:tc>
                      <a:txBody>
                        <a:bodyPr/>
                        <a:lstStyle/>
                        <a:p>
                          <a:pPr algn="ctr">
                            <a:lnSpc>
                              <a:spcPct val="107000"/>
                            </a:lnSpc>
                            <a:spcAft>
                              <a:spcPts val="800"/>
                            </a:spcAft>
                          </a:pP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oMath>
                          </a14:m>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 squared</a:t>
                          </a:r>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AU"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sSup>
                                <m:sSupPr>
                                  <m:ctrlP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e>
                                <m: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2</m:t>
                                  </m:r>
                                </m:sup>
                              </m:s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543852494"/>
                      </a:ext>
                    </a:extLst>
                  </a:tr>
                  <a:tr h="651271">
                    <a:tc>
                      <a:txBody>
                        <a:bodyPr/>
                        <a:lstStyle/>
                        <a:p>
                          <a:pPr algn="ctr">
                            <a:lnSpc>
                              <a:spcPct val="107000"/>
                            </a:lnSpc>
                            <a:spcAft>
                              <a:spcPts val="800"/>
                            </a:spcAft>
                          </a:pPr>
                          <a14:m>
                            <m:oMath xmlns:m="http://schemas.openxmlformats.org/officeDocument/2006/math">
                              <m:r>
                                <a:rPr lang="en-US" sz="1600" b="0" i="1" dirty="0"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oMath>
                          </a14:m>
                          <a:r>
                            <a:rPr lang="en-US" sz="1600" b="0" i="0" dirty="0">
                              <a:solidFill>
                                <a:srgbClr val="2B3438"/>
                              </a:solidFill>
                              <a:effectLst/>
                              <a:latin typeface="Whitney SSm Book" pitchFamily="2" charset="0"/>
                              <a:ea typeface="Times New Roman" panose="02020603050405020304" pitchFamily="18" charset="0"/>
                              <a:cs typeface="Calibri" panose="020F0502020204030204" pitchFamily="34" charset="0"/>
                            </a:rPr>
                            <a:t> squared</a:t>
                          </a:r>
                          <a:endParaRPr lang="en-AU" sz="1600" b="0" i="0" dirty="0">
                            <a:solidFill>
                              <a:srgbClr val="2B3438"/>
                            </a:solidFill>
                            <a:effectLst/>
                            <a:latin typeface="Whitney SSm Book"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gn="ctr">
                            <a:lnSpc>
                              <a:spcPct val="107000"/>
                            </a:lnSpc>
                            <a:spcAft>
                              <a:spcPts val="800"/>
                            </a:spcAft>
                          </a:pPr>
                          <a:r>
                            <a:rPr lang="en-US" sz="1600" b="0" dirty="0">
                              <a:solidFill>
                                <a:srgbClr val="2B3438"/>
                              </a:solidFill>
                              <a:effectLst/>
                              <a:ea typeface="Times New Roman" panose="02020603050405020304" pitchFamily="18" charset="0"/>
                              <a:cs typeface="Calibri" panose="020F0502020204030204" pitchFamily="34" charset="0"/>
                            </a:rPr>
                            <a:t> </a:t>
                          </a:r>
                          <a14:m>
                            <m:oMath xmlns:m="http://schemas.openxmlformats.org/officeDocument/2006/math">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𝑦</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𝑎</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𝑏</m:t>
                              </m:r>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m:t>
                              </m:r>
                              <m:sSup>
                                <m:sSupPr>
                                  <m:ctrlPr>
                                    <a:rPr lang="en-AU"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AU" sz="1600" b="0" i="1" smtClean="0">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 </m:t>
                                  </m:r>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𝑥</m:t>
                                  </m:r>
                                </m:e>
                                <m:sup>
                                  <m:r>
                                    <a:rPr lang="en-US" sz="1600" b="0" i="1">
                                      <a:solidFill>
                                        <a:srgbClr val="2B3438"/>
                                      </a:solidFill>
                                      <a:effectLst/>
                                      <a:latin typeface="Cambria Math" panose="02040503050406030204" pitchFamily="18" charset="0"/>
                                      <a:ea typeface="Times New Roman" panose="02020603050405020304" pitchFamily="18" charset="0"/>
                                      <a:cs typeface="Calibri" panose="020F0502020204030204" pitchFamily="34" charset="0"/>
                                    </a:rPr>
                                    <m:t>2</m:t>
                                  </m:r>
                                </m:sup>
                              </m:sSup>
                            </m:oMath>
                          </a14:m>
                          <a:endParaRPr lang="en-AU" sz="1600" b="0" dirty="0">
                            <a:solidFill>
                              <a:srgbClr val="2B3438"/>
                            </a:solidFill>
                            <a:effectLst/>
                            <a:latin typeface="Whitney Office" panose="02000000000000000000"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965825476"/>
                      </a:ext>
                    </a:extLst>
                  </a:tr>
                </a:tbl>
              </a:graphicData>
            </a:graphic>
          </p:graphicFrame>
        </mc:Choice>
        <mc:Fallback>
          <p:graphicFrame>
            <p:nvGraphicFramePr>
              <p:cNvPr id="8" name="Table 7">
                <a:extLst>
                  <a:ext uri="{FF2B5EF4-FFF2-40B4-BE49-F238E27FC236}">
                    <a16:creationId xmlns:a16="http://schemas.microsoft.com/office/drawing/2014/main" id="{92D4DBD3-9489-C963-FDD4-4D43DB263686}"/>
                  </a:ext>
                </a:extLst>
              </p:cNvPr>
              <p:cNvGraphicFramePr>
                <a:graphicFrameLocks noGrp="1"/>
              </p:cNvGraphicFramePr>
              <p:nvPr>
                <p:extLst>
                  <p:ext uri="{D42A27DB-BD31-4B8C-83A1-F6EECF244321}">
                    <p14:modId xmlns:p14="http://schemas.microsoft.com/office/powerpoint/2010/main" val="2308937478"/>
                  </p:ext>
                </p:extLst>
              </p:nvPr>
            </p:nvGraphicFramePr>
            <p:xfrm>
              <a:off x="5115913" y="1170832"/>
              <a:ext cx="4579427" cy="4558897"/>
            </p:xfrm>
            <a:graphic>
              <a:graphicData uri="http://schemas.openxmlformats.org/drawingml/2006/table">
                <a:tbl>
                  <a:tblPr firstRow="1" firstCol="1" bandRow="1"/>
                  <a:tblGrid>
                    <a:gridCol w="1908095">
                      <a:extLst>
                        <a:ext uri="{9D8B030D-6E8A-4147-A177-3AD203B41FA5}">
                          <a16:colId xmlns:a16="http://schemas.microsoft.com/office/drawing/2014/main" val="2859113345"/>
                        </a:ext>
                      </a:extLst>
                    </a:gridCol>
                    <a:gridCol w="2671332">
                      <a:extLst>
                        <a:ext uri="{9D8B030D-6E8A-4147-A177-3AD203B41FA5}">
                          <a16:colId xmlns:a16="http://schemas.microsoft.com/office/drawing/2014/main" val="1008638826"/>
                        </a:ext>
                      </a:extLst>
                    </a:gridCol>
                  </a:tblGrid>
                  <a:tr h="651271">
                    <a:tc>
                      <a:txBody>
                        <a:bodyPr/>
                        <a:lstStyle/>
                        <a:p>
                          <a:pPr algn="ctr">
                            <a:lnSpc>
                              <a:spcPct val="107000"/>
                            </a:lnSpc>
                            <a:spcAft>
                              <a:spcPts val="800"/>
                            </a:spcAft>
                          </a:pPr>
                          <a:r>
                            <a:rPr lang="en-US" sz="1600" b="0" i="0">
                              <a:solidFill>
                                <a:srgbClr val="458ABF"/>
                              </a:solidFill>
                              <a:effectLst/>
                              <a:latin typeface="Whitney SSm Semibold" pitchFamily="2" charset="0"/>
                              <a:ea typeface="Times New Roman" panose="02020603050405020304" pitchFamily="18" charset="0"/>
                              <a:cs typeface="Calibri" panose="020F0502020204030204" pitchFamily="34" charset="0"/>
                            </a:rPr>
                            <a:t>Transformation</a:t>
                          </a:r>
                          <a:endParaRPr lang="en-AU" sz="1600" b="0" i="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tc>
                      <a:txBody>
                        <a:bodyPr/>
                        <a:lstStyle/>
                        <a:p>
                          <a:pPr algn="ctr">
                            <a:lnSpc>
                              <a:spcPct val="107000"/>
                            </a:lnSpc>
                            <a:spcAft>
                              <a:spcPts val="800"/>
                            </a:spcAft>
                          </a:pPr>
                          <a:r>
                            <a:rPr lang="en-US" sz="1600" b="0" i="0" dirty="0">
                              <a:solidFill>
                                <a:srgbClr val="458ABF"/>
                              </a:solidFill>
                              <a:effectLst/>
                              <a:latin typeface="Whitney SSm Semibold" pitchFamily="2" charset="0"/>
                              <a:ea typeface="Times New Roman" panose="02020603050405020304" pitchFamily="18" charset="0"/>
                              <a:cs typeface="Calibri" panose="020F0502020204030204" pitchFamily="34" charset="0"/>
                            </a:rPr>
                            <a:t>The regression equation</a:t>
                          </a:r>
                          <a:endParaRPr lang="en-AU" sz="1600" b="0" i="0" dirty="0">
                            <a:solidFill>
                              <a:srgbClr val="458ABF"/>
                            </a:solidFill>
                            <a:effectLst/>
                            <a:latin typeface="Whitney SSm Semibold" pitchFamily="2" charset="0"/>
                            <a:ea typeface="Calibri" panose="020F0502020204030204" pitchFamily="34" charset="0"/>
                            <a:cs typeface="Arial" panose="020B0604020202020204" pitchFamily="34" charset="0"/>
                          </a:endParaRPr>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448ABF">
                            <a:alpha val="9804"/>
                          </a:srgbClr>
                        </a:solidFill>
                      </a:tcPr>
                    </a:tc>
                    <a:extLst>
                      <a:ext uri="{0D108BD9-81ED-4DB2-BD59-A6C34878D82A}">
                        <a16:rowId xmlns:a16="http://schemas.microsoft.com/office/drawing/2014/main" val="4221461134"/>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100935" r="-140575" b="-500935"/>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100935" r="-228" b="-500935"/>
                          </a:stretch>
                        </a:blipFill>
                      </a:tcPr>
                    </a:tc>
                    <a:extLst>
                      <a:ext uri="{0D108BD9-81ED-4DB2-BD59-A6C34878D82A}">
                        <a16:rowId xmlns:a16="http://schemas.microsoft.com/office/drawing/2014/main" val="84714743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200935" r="-140575" b="-400935"/>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200935" r="-228" b="-400935"/>
                          </a:stretch>
                        </a:blipFill>
                      </a:tcPr>
                    </a:tc>
                    <a:extLst>
                      <a:ext uri="{0D108BD9-81ED-4DB2-BD59-A6C34878D82A}">
                        <a16:rowId xmlns:a16="http://schemas.microsoft.com/office/drawing/2014/main" val="349816027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303774" r="-140575" b="-304717"/>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303774" r="-228" b="-304717"/>
                          </a:stretch>
                        </a:blipFill>
                      </a:tcPr>
                    </a:tc>
                    <a:extLst>
                      <a:ext uri="{0D108BD9-81ED-4DB2-BD59-A6C34878D82A}">
                        <a16:rowId xmlns:a16="http://schemas.microsoft.com/office/drawing/2014/main" val="754367068"/>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400000" r="-140575" b="-20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400000" r="-228" b="-201869"/>
                          </a:stretch>
                        </a:blipFill>
                      </a:tcPr>
                    </a:tc>
                    <a:extLst>
                      <a:ext uri="{0D108BD9-81ED-4DB2-BD59-A6C34878D82A}">
                        <a16:rowId xmlns:a16="http://schemas.microsoft.com/office/drawing/2014/main" val="2366985135"/>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500000" r="-140575" b="-10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500000" r="-228" b="-101869"/>
                          </a:stretch>
                        </a:blipFill>
                      </a:tcPr>
                    </a:tc>
                    <a:extLst>
                      <a:ext uri="{0D108BD9-81ED-4DB2-BD59-A6C34878D82A}">
                        <a16:rowId xmlns:a16="http://schemas.microsoft.com/office/drawing/2014/main" val="2543852494"/>
                      </a:ext>
                    </a:extLst>
                  </a:tr>
                  <a:tr h="651271">
                    <a:tc>
                      <a:txBody>
                        <a:bodyPr/>
                        <a:lstStyle/>
                        <a:p>
                          <a:endParaRPr lang="en-US"/>
                        </a:p>
                      </a:txBody>
                      <a:tcPr marL="71470" marR="71470" marT="0" marB="0" anchor="ctr">
                        <a:lnL w="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t="-600000" r="-140575" b="-1869"/>
                          </a:stretch>
                        </a:blipFill>
                      </a:tcPr>
                    </a:tc>
                    <a:tc>
                      <a:txBody>
                        <a:bodyPr/>
                        <a:lstStyle/>
                        <a:p>
                          <a:endParaRPr lang="en-US"/>
                        </a:p>
                      </a:txBody>
                      <a:tcPr marL="71470" marR="71470" marT="0" marB="0" anchor="ctr">
                        <a:lnL w="12700" cap="flat" cmpd="sng" algn="ctr">
                          <a:solidFill>
                            <a:srgbClr val="BFBFBF"/>
                          </a:solidFill>
                          <a:prstDash val="solid"/>
                          <a:round/>
                          <a:headEnd type="none" w="med" len="med"/>
                          <a:tailEnd type="none" w="med" len="med"/>
                        </a:lnL>
                        <a:lnR w="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blipFill>
                          <a:blip r:embed="rId3"/>
                          <a:stretch>
                            <a:fillRect l="-71298" t="-600000" r="-228" b="-1869"/>
                          </a:stretch>
                        </a:blipFill>
                      </a:tcPr>
                    </a:tc>
                    <a:extLst>
                      <a:ext uri="{0D108BD9-81ED-4DB2-BD59-A6C34878D82A}">
                        <a16:rowId xmlns:a16="http://schemas.microsoft.com/office/drawing/2014/main" val="965825476"/>
                      </a:ext>
                    </a:extLst>
                  </a:tr>
                </a:tbl>
              </a:graphicData>
            </a:graphic>
          </p:graphicFrame>
        </mc:Fallback>
      </mc:AlternateContent>
      <p:pic>
        <p:nvPicPr>
          <p:cNvPr id="6" name="Picture 5">
            <a:extLst>
              <a:ext uri="{FF2B5EF4-FFF2-40B4-BE49-F238E27FC236}">
                <a16:creationId xmlns:a16="http://schemas.microsoft.com/office/drawing/2014/main" id="{39CA3014-B453-4C3A-D136-467AC98828DC}"/>
              </a:ext>
            </a:extLst>
          </p:cNvPr>
          <p:cNvPicPr>
            <a:picLocks noChangeAspect="1"/>
          </p:cNvPicPr>
          <p:nvPr/>
        </p:nvPicPr>
        <p:blipFill>
          <a:blip r:embed="rId4"/>
          <a:stretch>
            <a:fillRect/>
          </a:stretch>
        </p:blipFill>
        <p:spPr>
          <a:xfrm>
            <a:off x="64707" y="990823"/>
            <a:ext cx="4963251" cy="490463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E8EBF79-A5B8-83EA-80FB-08FE4C879B9D}"/>
                  </a:ext>
                </a:extLst>
              </p:cNvPr>
              <p:cNvSpPr txBox="1"/>
              <p:nvPr/>
            </p:nvSpPr>
            <p:spPr>
              <a:xfrm>
                <a:off x="1075585" y="1500993"/>
                <a:ext cx="1105737" cy="130920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𝑥</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𝑥</m:t>
                          </m:r>
                        </m:den>
                      </m:f>
                    </m:oMath>
                  </m:oMathPara>
                </a14:m>
                <a:endParaRPr lang="en-AU" sz="1599" dirty="0"/>
              </a:p>
              <a:p>
                <a:pPr>
                  <a:lnSpc>
                    <a:spcPct val="110000"/>
                  </a:lnSpc>
                  <a:spcAft>
                    <a:spcPts val="1333"/>
                  </a:spcAft>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rPr>
                        <m:t>𝑦</m:t>
                      </m:r>
                      <m:r>
                        <a:rPr lang="en-AU" sz="1599" i="1" baseline="30000">
                          <a:latin typeface="Cambria Math" panose="02040503050406030204" pitchFamily="18" charset="0"/>
                        </a:rPr>
                        <m:t>2</m:t>
                      </m:r>
                    </m:oMath>
                  </m:oMathPara>
                </a14:m>
                <a:br>
                  <a:rPr lang="en-AU" sz="1599" dirty="0"/>
                </a:br>
                <a:endParaRPr lang="en-AU" sz="1599" dirty="0"/>
              </a:p>
            </p:txBody>
          </p:sp>
        </mc:Choice>
        <mc:Fallback xmlns="">
          <p:sp>
            <p:nvSpPr>
              <p:cNvPr id="9" name="TextBox 8">
                <a:extLst>
                  <a:ext uri="{FF2B5EF4-FFF2-40B4-BE49-F238E27FC236}">
                    <a16:creationId xmlns:a16="http://schemas.microsoft.com/office/drawing/2014/main" id="{5E8EBF79-A5B8-83EA-80FB-08FE4C879B9D}"/>
                  </a:ext>
                </a:extLst>
              </p:cNvPr>
              <p:cNvSpPr txBox="1">
                <a:spLocks noRot="1" noChangeAspect="1" noMove="1" noResize="1" noEditPoints="1" noAdjustHandles="1" noChangeArrowheads="1" noChangeShapeType="1" noTextEdit="1"/>
              </p:cNvSpPr>
              <p:nvPr/>
            </p:nvSpPr>
            <p:spPr>
              <a:xfrm>
                <a:off x="1075585" y="1500993"/>
                <a:ext cx="1105737" cy="1309205"/>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88448F0-2458-1E8E-DB15-54EFE3C5A206}"/>
                  </a:ext>
                </a:extLst>
              </p:cNvPr>
              <p:cNvSpPr txBox="1"/>
              <p:nvPr/>
            </p:nvSpPr>
            <p:spPr>
              <a:xfrm>
                <a:off x="1075586" y="3642608"/>
                <a:ext cx="1105737" cy="1864228"/>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𝑥</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𝑥</m:t>
                          </m:r>
                        </m:den>
                      </m:f>
                    </m:oMath>
                  </m:oMathPara>
                </a14:m>
                <a:endParaRPr lang="en-AU" sz="1599" dirty="0"/>
              </a:p>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𝑦</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𝑦</m:t>
                          </m:r>
                        </m:den>
                      </m:f>
                    </m:oMath>
                  </m:oMathPara>
                </a14:m>
                <a:br>
                  <a:rPr lang="en-AU" sz="1599" dirty="0"/>
                </a:br>
                <a:endParaRPr lang="en-AU" sz="1599" dirty="0"/>
              </a:p>
            </p:txBody>
          </p:sp>
        </mc:Choice>
        <mc:Fallback xmlns="">
          <p:sp>
            <p:nvSpPr>
              <p:cNvPr id="10" name="TextBox 9">
                <a:extLst>
                  <a:ext uri="{FF2B5EF4-FFF2-40B4-BE49-F238E27FC236}">
                    <a16:creationId xmlns:a16="http://schemas.microsoft.com/office/drawing/2014/main" id="{C88448F0-2458-1E8E-DB15-54EFE3C5A206}"/>
                  </a:ext>
                </a:extLst>
              </p:cNvPr>
              <p:cNvSpPr txBox="1">
                <a:spLocks noRot="1" noChangeAspect="1" noMove="1" noResize="1" noEditPoints="1" noAdjustHandles="1" noChangeArrowheads="1" noChangeShapeType="1" noTextEdit="1"/>
              </p:cNvSpPr>
              <p:nvPr/>
            </p:nvSpPr>
            <p:spPr>
              <a:xfrm>
                <a:off x="1075586" y="3642608"/>
                <a:ext cx="1105737" cy="1864228"/>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51C1B4-208A-FA4B-3856-4567981959F5}"/>
                  </a:ext>
                </a:extLst>
              </p:cNvPr>
              <p:cNvSpPr txBox="1"/>
              <p:nvPr/>
            </p:nvSpPr>
            <p:spPr>
              <a:xfrm>
                <a:off x="2947334" y="3806020"/>
                <a:ext cx="1105737" cy="169655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r>
                        <a:rPr lang="en-AU" sz="1599" i="1">
                          <a:latin typeface="Cambria Math" panose="02040503050406030204" pitchFamily="18" charset="0"/>
                        </a:rPr>
                        <m:t>𝑥</m:t>
                      </m:r>
                      <m:r>
                        <a:rPr lang="en-AU" sz="1599" i="1" baseline="30000">
                          <a:latin typeface="Cambria Math" panose="02040503050406030204" pitchFamily="18" charset="0"/>
                        </a:rPr>
                        <m:t>2</m:t>
                      </m:r>
                    </m:oMath>
                  </m:oMathPara>
                </a14:m>
                <a:endParaRPr lang="en-AU" sz="1599" baseline="30000" dirty="0"/>
              </a:p>
              <a:p>
                <a:pPr>
                  <a:lnSpc>
                    <a:spcPct val="110000"/>
                  </a:lnSpc>
                  <a:spcAft>
                    <a:spcPts val="1333"/>
                  </a:spcAft>
                </a:pPr>
                <a:endParaRPr lang="en-AU" sz="1599" baseline="30000" dirty="0"/>
              </a:p>
              <a:p>
                <a:pPr>
                  <a:lnSpc>
                    <a:spcPct val="110000"/>
                  </a:lnSpc>
                  <a:spcAft>
                    <a:spcPts val="1333"/>
                  </a:spcAft>
                </a:pPr>
                <a14:m>
                  <m:oMathPara xmlns:m="http://schemas.openxmlformats.org/officeDocument/2006/math">
                    <m:oMathParaPr>
                      <m:jc m:val="center"/>
                    </m:oMathParaPr>
                    <m:oMath xmlns:m="http://schemas.openxmlformats.org/officeDocument/2006/math">
                      <m:func>
                        <m:funcPr>
                          <m:ctrlPr>
                            <a:rPr lang="en-AU" sz="1599" i="1">
                              <a:latin typeface="Cambria Math" panose="02040503050406030204" pitchFamily="18" charset="0"/>
                            </a:rPr>
                          </m:ctrlPr>
                        </m:funcPr>
                        <m:fName>
                          <m:r>
                            <m:rPr>
                              <m:sty m:val="p"/>
                            </m:rPr>
                            <a:rPr lang="en-AU" sz="1599">
                              <a:latin typeface="Cambria Math" panose="02040503050406030204" pitchFamily="18" charset="0"/>
                            </a:rPr>
                            <m:t>log</m:t>
                          </m:r>
                        </m:fName>
                        <m:e>
                          <m:d>
                            <m:dPr>
                              <m:ctrlPr>
                                <a:rPr lang="en-AU" sz="1599" i="1">
                                  <a:latin typeface="Cambria Math" panose="02040503050406030204" pitchFamily="18" charset="0"/>
                                </a:rPr>
                              </m:ctrlPr>
                            </m:dPr>
                            <m:e>
                              <m:r>
                                <a:rPr lang="en-AU" sz="1599" i="1">
                                  <a:latin typeface="Cambria Math" panose="02040503050406030204" pitchFamily="18" charset="0"/>
                                </a:rPr>
                                <m:t>𝑦</m:t>
                              </m:r>
                            </m:e>
                          </m:d>
                        </m:e>
                      </m:func>
                    </m:oMath>
                    <m:oMath xmlns:m="http://schemas.openxmlformats.org/officeDocument/2006/math">
                      <m:f>
                        <m:fPr>
                          <m:ctrlPr>
                            <a:rPr lang="en-AU" sz="1599" i="1">
                              <a:latin typeface="Cambria Math" panose="02040503050406030204" pitchFamily="18" charset="0"/>
                            </a:rPr>
                          </m:ctrlPr>
                        </m:fPr>
                        <m:num>
                          <m:r>
                            <a:rPr lang="en-AU" sz="1599" i="1">
                              <a:latin typeface="Cambria Math" panose="02040503050406030204" pitchFamily="18" charset="0"/>
                            </a:rPr>
                            <m:t>1</m:t>
                          </m:r>
                        </m:num>
                        <m:den>
                          <m:r>
                            <a:rPr lang="en-AU" sz="1599" i="1">
                              <a:latin typeface="Cambria Math" panose="02040503050406030204" pitchFamily="18" charset="0"/>
                            </a:rPr>
                            <m:t>𝑦</m:t>
                          </m:r>
                        </m:den>
                      </m:f>
                    </m:oMath>
                  </m:oMathPara>
                </a14:m>
                <a:br>
                  <a:rPr lang="en-AU" sz="1599" dirty="0"/>
                </a:br>
                <a:endParaRPr lang="en-AU" sz="1599" dirty="0"/>
              </a:p>
            </p:txBody>
          </p:sp>
        </mc:Choice>
        <mc:Fallback xmlns="">
          <p:sp>
            <p:nvSpPr>
              <p:cNvPr id="11" name="TextBox 10">
                <a:extLst>
                  <a:ext uri="{FF2B5EF4-FFF2-40B4-BE49-F238E27FC236}">
                    <a16:creationId xmlns:a16="http://schemas.microsoft.com/office/drawing/2014/main" id="{C151C1B4-208A-FA4B-3856-4567981959F5}"/>
                  </a:ext>
                </a:extLst>
              </p:cNvPr>
              <p:cNvSpPr txBox="1">
                <a:spLocks noRot="1" noChangeAspect="1" noMove="1" noResize="1" noEditPoints="1" noAdjustHandles="1" noChangeArrowheads="1" noChangeShapeType="1" noTextEdit="1"/>
              </p:cNvSpPr>
              <p:nvPr/>
            </p:nvSpPr>
            <p:spPr>
              <a:xfrm>
                <a:off x="2947334" y="3806020"/>
                <a:ext cx="1105737" cy="1696555"/>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F3B19A-A58E-7A58-A7D9-EF85CAD14484}"/>
                  </a:ext>
                </a:extLst>
              </p:cNvPr>
              <p:cNvSpPr txBox="1"/>
              <p:nvPr/>
            </p:nvSpPr>
            <p:spPr>
              <a:xfrm>
                <a:off x="2947333" y="1990061"/>
                <a:ext cx="1105737" cy="794385"/>
              </a:xfrm>
              <a:prstGeom prst="rect">
                <a:avLst/>
              </a:prstGeom>
              <a:noFill/>
            </p:spPr>
            <p:txBody>
              <a:bodyPr wrap="square" rtlCol="0">
                <a:spAutoFit/>
              </a:bodyPr>
              <a:lstStyle/>
              <a:p>
                <a:pPr>
                  <a:lnSpc>
                    <a:spcPct val="110000"/>
                  </a:lnSpc>
                  <a:spcAft>
                    <a:spcPts val="1333"/>
                  </a:spcAft>
                </a:pPr>
                <a14:m>
                  <m:oMathPara xmlns:m="http://schemas.openxmlformats.org/officeDocument/2006/math">
                    <m:oMathParaPr>
                      <m:jc m:val="center"/>
                    </m:oMathParaPr>
                    <m:oMath xmlns:m="http://schemas.openxmlformats.org/officeDocument/2006/math">
                      <m:r>
                        <a:rPr lang="en-AU" sz="1599" i="1">
                          <a:latin typeface="Cambria Math" panose="02040503050406030204" pitchFamily="18" charset="0"/>
                        </a:rPr>
                        <m:t>𝑥</m:t>
                      </m:r>
                      <m:r>
                        <a:rPr lang="en-AU" sz="1599" i="1" baseline="30000">
                          <a:latin typeface="Cambria Math" panose="02040503050406030204" pitchFamily="18" charset="0"/>
                        </a:rPr>
                        <m:t>2</m:t>
                      </m:r>
                    </m:oMath>
                  </m:oMathPara>
                </a14:m>
                <a:endParaRPr lang="en-AU" sz="1599" baseline="30000" dirty="0"/>
              </a:p>
              <a:p>
                <a:pPr>
                  <a:lnSpc>
                    <a:spcPct val="110000"/>
                  </a:lnSpc>
                  <a:spcAft>
                    <a:spcPts val="1333"/>
                  </a:spcAft>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rPr>
                        <m:t>𝑦</m:t>
                      </m:r>
                      <m:r>
                        <a:rPr lang="en-AU" sz="1599" i="1" baseline="30000">
                          <a:latin typeface="Cambria Math" panose="02040503050406030204" pitchFamily="18" charset="0"/>
                        </a:rPr>
                        <m:t>2</m:t>
                      </m:r>
                    </m:oMath>
                  </m:oMathPara>
                </a14:m>
                <a:br>
                  <a:rPr lang="en-AU" sz="1599" dirty="0"/>
                </a:br>
                <a:endParaRPr lang="en-AU" sz="1599" dirty="0"/>
              </a:p>
            </p:txBody>
          </p:sp>
        </mc:Choice>
        <mc:Fallback xmlns="">
          <p:sp>
            <p:nvSpPr>
              <p:cNvPr id="12" name="TextBox 11">
                <a:extLst>
                  <a:ext uri="{FF2B5EF4-FFF2-40B4-BE49-F238E27FC236}">
                    <a16:creationId xmlns:a16="http://schemas.microsoft.com/office/drawing/2014/main" id="{B6F3B19A-A58E-7A58-A7D9-EF85CAD14484}"/>
                  </a:ext>
                </a:extLst>
              </p:cNvPr>
              <p:cNvSpPr txBox="1">
                <a:spLocks noRot="1" noChangeAspect="1" noMove="1" noResize="1" noEditPoints="1" noAdjustHandles="1" noChangeArrowheads="1" noChangeShapeType="1" noTextEdit="1"/>
              </p:cNvSpPr>
              <p:nvPr/>
            </p:nvSpPr>
            <p:spPr>
              <a:xfrm>
                <a:off x="2947333" y="1990061"/>
                <a:ext cx="1105737" cy="794385"/>
              </a:xfrm>
              <a:prstGeom prst="rect">
                <a:avLst/>
              </a:prstGeom>
              <a:blipFill>
                <a:blip r:embed="rId8"/>
                <a:stretch>
                  <a:fillRect/>
                </a:stretch>
              </a:blipFill>
            </p:spPr>
            <p:txBody>
              <a:bodyPr/>
              <a:lstStyle/>
              <a:p>
                <a:r>
                  <a:rPr lang="en-AU">
                    <a:noFill/>
                  </a:rPr>
                  <a:t> </a:t>
                </a:r>
              </a:p>
            </p:txBody>
          </p:sp>
        </mc:Fallback>
      </mc:AlternateContent>
      <p:sp>
        <p:nvSpPr>
          <p:cNvPr id="17" name="TextBox 16">
            <a:extLst>
              <a:ext uri="{FF2B5EF4-FFF2-40B4-BE49-F238E27FC236}">
                <a16:creationId xmlns:a16="http://schemas.microsoft.com/office/drawing/2014/main" id="{5165DB10-A030-BB93-D0E6-DC64727E3C75}"/>
              </a:ext>
            </a:extLst>
          </p:cNvPr>
          <p:cNvSpPr txBox="1"/>
          <p:nvPr/>
        </p:nvSpPr>
        <p:spPr>
          <a:xfrm>
            <a:off x="152157" y="6268294"/>
            <a:ext cx="11726561" cy="375552"/>
          </a:xfrm>
          <a:prstGeom prst="rect">
            <a:avLst/>
          </a:prstGeom>
          <a:noFill/>
        </p:spPr>
        <p:txBody>
          <a:bodyPr wrap="square">
            <a:spAutoFit/>
          </a:bodyPr>
          <a:lstStyle/>
          <a:p>
            <a:pPr>
              <a:lnSpc>
                <a:spcPct val="107000"/>
              </a:lnSpc>
              <a:spcAft>
                <a:spcPts val="800"/>
              </a:spcAft>
              <a:buNone/>
            </a:pPr>
            <a:r>
              <a:rPr lang="en-AU" sz="1800" kern="100" dirty="0">
                <a:solidFill>
                  <a:srgbClr val="000000"/>
                </a:solidFill>
                <a:effectLst/>
                <a:highlight>
                  <a:srgbClr val="00FFFF"/>
                </a:highlight>
                <a:latin typeface="Calibri" panose="020F0502020204030204" pitchFamily="34" charset="0"/>
                <a:ea typeface="DengXian" panose="020B0503020204020204" pitchFamily="2" charset="-122"/>
                <a:cs typeface="Times New Roman" panose="02020603050405020304" pitchFamily="18" charset="0"/>
              </a:rPr>
              <a:t>2e. Least squares line:</a:t>
            </a:r>
            <a:r>
              <a:rPr lang="en-AU" kern="100" dirty="0">
                <a:highlight>
                  <a:srgbClr val="00FFFF"/>
                </a:highlight>
                <a:latin typeface="Calibri" panose="020F0502020204030204" pitchFamily="34" charset="0"/>
                <a:ea typeface="DengXian" panose="020B0503020204020204" pitchFamily="2" charset="-122"/>
                <a:cs typeface="Times New Roman" panose="02020603050405020304" pitchFamily="18" charset="0"/>
              </a:rPr>
              <a:t>  </a:t>
            </a:r>
            <a:r>
              <a:rPr lang="en-AU" sz="1800" kern="100" dirty="0">
                <a:solidFill>
                  <a:srgbClr val="000000"/>
                </a:solidFill>
                <a:effectLst/>
                <a:latin typeface="Calibri" panose="020F0502020204030204" pitchFamily="34" charset="0"/>
                <a:ea typeface="DengXian" panose="020B0503020204020204" pitchFamily="2" charset="-122"/>
                <a:cs typeface="Times New Roman" panose="02020603050405020304" pitchFamily="18" charset="0"/>
              </a:rPr>
              <a:t>The equation of the regression line is: </a:t>
            </a:r>
            <a:r>
              <a:rPr lang="en-AU" sz="1800" b="1"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[response variable]</a:t>
            </a:r>
            <a:r>
              <a:rPr lang="en-AU" sz="1800"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kern="100" dirty="0">
                <a:solidFill>
                  <a:srgbClr val="00000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b="1"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[a]</a:t>
            </a:r>
            <a:r>
              <a:rPr lang="en-AU" sz="1800"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kern="100" dirty="0">
                <a:solidFill>
                  <a:srgbClr val="00000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b="1"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[b]</a:t>
            </a:r>
            <a:r>
              <a:rPr lang="en-AU" sz="1800"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 </a:t>
            </a:r>
            <a:r>
              <a:rPr lang="en-AU" sz="1800" kern="100" dirty="0">
                <a:solidFill>
                  <a:srgbClr val="000000"/>
                </a:solidFill>
                <a:effectLst/>
                <a:latin typeface="Calibri" panose="020F0502020204030204" pitchFamily="34" charset="0"/>
                <a:ea typeface="DengXian" panose="020B0503020204020204" pitchFamily="2" charset="-122"/>
                <a:cs typeface="Times New Roman" panose="02020603050405020304" pitchFamily="18" charset="0"/>
              </a:rPr>
              <a:t>x </a:t>
            </a:r>
            <a:r>
              <a:rPr lang="en-AU" sz="1800" b="1" kern="100" dirty="0">
                <a:solidFill>
                  <a:srgbClr val="0070C0"/>
                </a:solidFill>
                <a:effectLst/>
                <a:latin typeface="Calibri" panose="020F0502020204030204" pitchFamily="34" charset="0"/>
                <a:ea typeface="DengXian" panose="020B0503020204020204" pitchFamily="2" charset="-122"/>
                <a:cs typeface="Times New Roman" panose="02020603050405020304" pitchFamily="18" charset="0"/>
              </a:rPr>
              <a:t>[explanatory variable]</a:t>
            </a:r>
            <a:endParaRPr lang="en-AU" sz="1800" kern="100" dirty="0">
              <a:effectLst/>
              <a:latin typeface="Calibri" panose="020F0502020204030204" pitchFamily="34" charset="0"/>
              <a:ea typeface="DengXian" panose="020B0503020204020204" pitchFamily="2" charset="-122"/>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9">
            <p14:nvContentPartPr>
              <p14:cNvPr id="18" name="Ink 17">
                <a:extLst>
                  <a:ext uri="{FF2B5EF4-FFF2-40B4-BE49-F238E27FC236}">
                    <a16:creationId xmlns:a16="http://schemas.microsoft.com/office/drawing/2014/main" id="{AEA7F117-6953-F499-57C1-C7F9D55AF571}"/>
                  </a:ext>
                </a:extLst>
              </p14:cNvPr>
              <p14:cNvContentPartPr/>
              <p14:nvPr/>
            </p14:nvContentPartPr>
            <p14:xfrm>
              <a:off x="7902681" y="2147246"/>
              <a:ext cx="61200" cy="34200"/>
            </p14:xfrm>
          </p:contentPart>
        </mc:Choice>
        <mc:Fallback>
          <p:pic>
            <p:nvPicPr>
              <p:cNvPr id="18" name="Ink 17">
                <a:extLst>
                  <a:ext uri="{FF2B5EF4-FFF2-40B4-BE49-F238E27FC236}">
                    <a16:creationId xmlns:a16="http://schemas.microsoft.com/office/drawing/2014/main" id="{AEA7F117-6953-F499-57C1-C7F9D55AF571}"/>
                  </a:ext>
                </a:extLst>
              </p:cNvPr>
              <p:cNvPicPr/>
              <p:nvPr/>
            </p:nvPicPr>
            <p:blipFill>
              <a:blip r:embed="rId10"/>
              <a:stretch>
                <a:fillRect/>
              </a:stretch>
            </p:blipFill>
            <p:spPr>
              <a:xfrm>
                <a:off x="7866681" y="2075246"/>
                <a:ext cx="132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9" name="Ink 18">
                <a:extLst>
                  <a:ext uri="{FF2B5EF4-FFF2-40B4-BE49-F238E27FC236}">
                    <a16:creationId xmlns:a16="http://schemas.microsoft.com/office/drawing/2014/main" id="{C248469C-5B95-9F16-5674-FC8F1C2B1CB4}"/>
                  </a:ext>
                </a:extLst>
              </p14:cNvPr>
              <p14:cNvContentPartPr/>
              <p14:nvPr/>
            </p14:nvContentPartPr>
            <p14:xfrm>
              <a:off x="8376081" y="2106206"/>
              <a:ext cx="34920" cy="59400"/>
            </p14:xfrm>
          </p:contentPart>
        </mc:Choice>
        <mc:Fallback>
          <p:pic>
            <p:nvPicPr>
              <p:cNvPr id="19" name="Ink 18">
                <a:extLst>
                  <a:ext uri="{FF2B5EF4-FFF2-40B4-BE49-F238E27FC236}">
                    <a16:creationId xmlns:a16="http://schemas.microsoft.com/office/drawing/2014/main" id="{C248469C-5B95-9F16-5674-FC8F1C2B1CB4}"/>
                  </a:ext>
                </a:extLst>
              </p:cNvPr>
              <p:cNvPicPr/>
              <p:nvPr/>
            </p:nvPicPr>
            <p:blipFill>
              <a:blip r:embed="rId12"/>
              <a:stretch>
                <a:fillRect/>
              </a:stretch>
            </p:blipFill>
            <p:spPr>
              <a:xfrm>
                <a:off x="8340441" y="2034206"/>
                <a:ext cx="106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Ink 19">
                <a:extLst>
                  <a:ext uri="{FF2B5EF4-FFF2-40B4-BE49-F238E27FC236}">
                    <a16:creationId xmlns:a16="http://schemas.microsoft.com/office/drawing/2014/main" id="{849C2674-522A-7552-D5E5-7DCF93997BD9}"/>
                  </a:ext>
                </a:extLst>
              </p14:cNvPr>
              <p14:cNvContentPartPr/>
              <p14:nvPr/>
            </p14:nvContentPartPr>
            <p14:xfrm>
              <a:off x="8711241" y="2130686"/>
              <a:ext cx="53280" cy="10080"/>
            </p14:xfrm>
          </p:contentPart>
        </mc:Choice>
        <mc:Fallback>
          <p:pic>
            <p:nvPicPr>
              <p:cNvPr id="20" name="Ink 19">
                <a:extLst>
                  <a:ext uri="{FF2B5EF4-FFF2-40B4-BE49-F238E27FC236}">
                    <a16:creationId xmlns:a16="http://schemas.microsoft.com/office/drawing/2014/main" id="{849C2674-522A-7552-D5E5-7DCF93997BD9}"/>
                  </a:ext>
                </a:extLst>
              </p:cNvPr>
              <p:cNvPicPr/>
              <p:nvPr/>
            </p:nvPicPr>
            <p:blipFill>
              <a:blip r:embed="rId14"/>
              <a:stretch>
                <a:fillRect/>
              </a:stretch>
            </p:blipFill>
            <p:spPr>
              <a:xfrm>
                <a:off x="8675601" y="2058686"/>
                <a:ext cx="124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1" name="Ink 20">
                <a:extLst>
                  <a:ext uri="{FF2B5EF4-FFF2-40B4-BE49-F238E27FC236}">
                    <a16:creationId xmlns:a16="http://schemas.microsoft.com/office/drawing/2014/main" id="{1A61781F-8FBC-C248-9496-C1B1ECEF1D1C}"/>
                  </a:ext>
                </a:extLst>
              </p14:cNvPr>
              <p14:cNvContentPartPr/>
              <p14:nvPr/>
            </p14:nvContentPartPr>
            <p14:xfrm>
              <a:off x="9168081" y="2155166"/>
              <a:ext cx="44640" cy="360"/>
            </p14:xfrm>
          </p:contentPart>
        </mc:Choice>
        <mc:Fallback>
          <p:pic>
            <p:nvPicPr>
              <p:cNvPr id="21" name="Ink 20">
                <a:extLst>
                  <a:ext uri="{FF2B5EF4-FFF2-40B4-BE49-F238E27FC236}">
                    <a16:creationId xmlns:a16="http://schemas.microsoft.com/office/drawing/2014/main" id="{1A61781F-8FBC-C248-9496-C1B1ECEF1D1C}"/>
                  </a:ext>
                </a:extLst>
              </p:cNvPr>
              <p:cNvPicPr/>
              <p:nvPr/>
            </p:nvPicPr>
            <p:blipFill>
              <a:blip r:embed="rId16"/>
              <a:stretch>
                <a:fillRect/>
              </a:stretch>
            </p:blipFill>
            <p:spPr>
              <a:xfrm>
                <a:off x="9132441" y="2083166"/>
                <a:ext cx="116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2" name="Ink 21">
                <a:extLst>
                  <a:ext uri="{FF2B5EF4-FFF2-40B4-BE49-F238E27FC236}">
                    <a16:creationId xmlns:a16="http://schemas.microsoft.com/office/drawing/2014/main" id="{7842F44F-C4B4-DAE2-94A8-469A5B2A7CD1}"/>
                  </a:ext>
                </a:extLst>
              </p14:cNvPr>
              <p14:cNvContentPartPr/>
              <p14:nvPr/>
            </p14:nvContentPartPr>
            <p14:xfrm>
              <a:off x="7551681" y="2797046"/>
              <a:ext cx="75960" cy="11520"/>
            </p14:xfrm>
          </p:contentPart>
        </mc:Choice>
        <mc:Fallback>
          <p:pic>
            <p:nvPicPr>
              <p:cNvPr id="22" name="Ink 21">
                <a:extLst>
                  <a:ext uri="{FF2B5EF4-FFF2-40B4-BE49-F238E27FC236}">
                    <a16:creationId xmlns:a16="http://schemas.microsoft.com/office/drawing/2014/main" id="{7842F44F-C4B4-DAE2-94A8-469A5B2A7CD1}"/>
                  </a:ext>
                </a:extLst>
              </p:cNvPr>
              <p:cNvPicPr/>
              <p:nvPr/>
            </p:nvPicPr>
            <p:blipFill>
              <a:blip r:embed="rId18"/>
              <a:stretch>
                <a:fillRect/>
              </a:stretch>
            </p:blipFill>
            <p:spPr>
              <a:xfrm>
                <a:off x="7516041" y="2725046"/>
                <a:ext cx="1476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3" name="Ink 22">
                <a:extLst>
                  <a:ext uri="{FF2B5EF4-FFF2-40B4-BE49-F238E27FC236}">
                    <a16:creationId xmlns:a16="http://schemas.microsoft.com/office/drawing/2014/main" id="{0AF8EA90-5CA4-54C8-3E74-0ADAB9E9E629}"/>
                  </a:ext>
                </a:extLst>
              </p14:cNvPr>
              <p14:cNvContentPartPr/>
              <p14:nvPr/>
            </p14:nvContentPartPr>
            <p14:xfrm>
              <a:off x="7929321" y="2788406"/>
              <a:ext cx="41040" cy="12240"/>
            </p14:xfrm>
          </p:contentPart>
        </mc:Choice>
        <mc:Fallback>
          <p:pic>
            <p:nvPicPr>
              <p:cNvPr id="23" name="Ink 22">
                <a:extLst>
                  <a:ext uri="{FF2B5EF4-FFF2-40B4-BE49-F238E27FC236}">
                    <a16:creationId xmlns:a16="http://schemas.microsoft.com/office/drawing/2014/main" id="{0AF8EA90-5CA4-54C8-3E74-0ADAB9E9E629}"/>
                  </a:ext>
                </a:extLst>
              </p:cNvPr>
              <p:cNvPicPr/>
              <p:nvPr/>
            </p:nvPicPr>
            <p:blipFill>
              <a:blip r:embed="rId20"/>
              <a:stretch>
                <a:fillRect/>
              </a:stretch>
            </p:blipFill>
            <p:spPr>
              <a:xfrm>
                <a:off x="7893681" y="2716406"/>
                <a:ext cx="1126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4" name="Ink 23">
                <a:extLst>
                  <a:ext uri="{FF2B5EF4-FFF2-40B4-BE49-F238E27FC236}">
                    <a16:creationId xmlns:a16="http://schemas.microsoft.com/office/drawing/2014/main" id="{270C8104-430D-CA10-7CC5-E31CDBE9216C}"/>
                  </a:ext>
                </a:extLst>
              </p14:cNvPr>
              <p14:cNvContentPartPr/>
              <p14:nvPr/>
            </p14:nvContentPartPr>
            <p14:xfrm>
              <a:off x="8286441" y="2767526"/>
              <a:ext cx="68760" cy="24480"/>
            </p14:xfrm>
          </p:contentPart>
        </mc:Choice>
        <mc:Fallback>
          <p:pic>
            <p:nvPicPr>
              <p:cNvPr id="24" name="Ink 23">
                <a:extLst>
                  <a:ext uri="{FF2B5EF4-FFF2-40B4-BE49-F238E27FC236}">
                    <a16:creationId xmlns:a16="http://schemas.microsoft.com/office/drawing/2014/main" id="{270C8104-430D-CA10-7CC5-E31CDBE9216C}"/>
                  </a:ext>
                </a:extLst>
              </p:cNvPr>
              <p:cNvPicPr/>
              <p:nvPr/>
            </p:nvPicPr>
            <p:blipFill>
              <a:blip r:embed="rId22"/>
              <a:stretch>
                <a:fillRect/>
              </a:stretch>
            </p:blipFill>
            <p:spPr>
              <a:xfrm>
                <a:off x="8250441" y="2695526"/>
                <a:ext cx="1404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5" name="Ink 24">
                <a:extLst>
                  <a:ext uri="{FF2B5EF4-FFF2-40B4-BE49-F238E27FC236}">
                    <a16:creationId xmlns:a16="http://schemas.microsoft.com/office/drawing/2014/main" id="{FA291105-7C75-7768-45B4-0C675F55B812}"/>
                  </a:ext>
                </a:extLst>
              </p14:cNvPr>
              <p14:cNvContentPartPr/>
              <p14:nvPr/>
            </p14:nvContentPartPr>
            <p14:xfrm>
              <a:off x="9095001" y="2806406"/>
              <a:ext cx="32040" cy="34920"/>
            </p14:xfrm>
          </p:contentPart>
        </mc:Choice>
        <mc:Fallback>
          <p:pic>
            <p:nvPicPr>
              <p:cNvPr id="25" name="Ink 24">
                <a:extLst>
                  <a:ext uri="{FF2B5EF4-FFF2-40B4-BE49-F238E27FC236}">
                    <a16:creationId xmlns:a16="http://schemas.microsoft.com/office/drawing/2014/main" id="{FA291105-7C75-7768-45B4-0C675F55B812}"/>
                  </a:ext>
                </a:extLst>
              </p:cNvPr>
              <p:cNvPicPr/>
              <p:nvPr/>
            </p:nvPicPr>
            <p:blipFill>
              <a:blip r:embed="rId24"/>
              <a:stretch>
                <a:fillRect/>
              </a:stretch>
            </p:blipFill>
            <p:spPr>
              <a:xfrm>
                <a:off x="9059361" y="2734766"/>
                <a:ext cx="1036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6" name="Ink 25">
                <a:extLst>
                  <a:ext uri="{FF2B5EF4-FFF2-40B4-BE49-F238E27FC236}">
                    <a16:creationId xmlns:a16="http://schemas.microsoft.com/office/drawing/2014/main" id="{C576DD69-2699-64D8-8125-DFECB30D37FC}"/>
                  </a:ext>
                </a:extLst>
              </p14:cNvPr>
              <p14:cNvContentPartPr/>
              <p14:nvPr/>
            </p14:nvContentPartPr>
            <p14:xfrm>
              <a:off x="7743201" y="3577166"/>
              <a:ext cx="62640" cy="55440"/>
            </p14:xfrm>
          </p:contentPart>
        </mc:Choice>
        <mc:Fallback>
          <p:pic>
            <p:nvPicPr>
              <p:cNvPr id="26" name="Ink 25">
                <a:extLst>
                  <a:ext uri="{FF2B5EF4-FFF2-40B4-BE49-F238E27FC236}">
                    <a16:creationId xmlns:a16="http://schemas.microsoft.com/office/drawing/2014/main" id="{C576DD69-2699-64D8-8125-DFECB30D37FC}"/>
                  </a:ext>
                </a:extLst>
              </p:cNvPr>
              <p:cNvPicPr/>
              <p:nvPr/>
            </p:nvPicPr>
            <p:blipFill>
              <a:blip r:embed="rId26"/>
              <a:stretch>
                <a:fillRect/>
              </a:stretch>
            </p:blipFill>
            <p:spPr>
              <a:xfrm>
                <a:off x="7707201" y="3505526"/>
                <a:ext cx="1342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7" name="Ink 26">
                <a:extLst>
                  <a:ext uri="{FF2B5EF4-FFF2-40B4-BE49-F238E27FC236}">
                    <a16:creationId xmlns:a16="http://schemas.microsoft.com/office/drawing/2014/main" id="{281486FE-F179-AD47-73E8-1F2DC2A51BA1}"/>
                  </a:ext>
                </a:extLst>
              </p14:cNvPr>
              <p14:cNvContentPartPr/>
              <p14:nvPr/>
            </p14:nvContentPartPr>
            <p14:xfrm>
              <a:off x="8164041" y="3461246"/>
              <a:ext cx="42840" cy="7920"/>
            </p14:xfrm>
          </p:contentPart>
        </mc:Choice>
        <mc:Fallback>
          <p:pic>
            <p:nvPicPr>
              <p:cNvPr id="27" name="Ink 26">
                <a:extLst>
                  <a:ext uri="{FF2B5EF4-FFF2-40B4-BE49-F238E27FC236}">
                    <a16:creationId xmlns:a16="http://schemas.microsoft.com/office/drawing/2014/main" id="{281486FE-F179-AD47-73E8-1F2DC2A51BA1}"/>
                  </a:ext>
                </a:extLst>
              </p:cNvPr>
              <p:cNvPicPr/>
              <p:nvPr/>
            </p:nvPicPr>
            <p:blipFill>
              <a:blip r:embed="rId28"/>
              <a:stretch>
                <a:fillRect/>
              </a:stretch>
            </p:blipFill>
            <p:spPr>
              <a:xfrm>
                <a:off x="8128401" y="3389606"/>
                <a:ext cx="114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8" name="Ink 27">
                <a:extLst>
                  <a:ext uri="{FF2B5EF4-FFF2-40B4-BE49-F238E27FC236}">
                    <a16:creationId xmlns:a16="http://schemas.microsoft.com/office/drawing/2014/main" id="{C6894297-58A8-58C3-E9A6-72B477EA6FB3}"/>
                  </a:ext>
                </a:extLst>
              </p14:cNvPr>
              <p14:cNvContentPartPr/>
              <p14:nvPr/>
            </p14:nvContentPartPr>
            <p14:xfrm>
              <a:off x="8507121" y="3436766"/>
              <a:ext cx="29880" cy="3600"/>
            </p14:xfrm>
          </p:contentPart>
        </mc:Choice>
        <mc:Fallback>
          <p:pic>
            <p:nvPicPr>
              <p:cNvPr id="28" name="Ink 27">
                <a:extLst>
                  <a:ext uri="{FF2B5EF4-FFF2-40B4-BE49-F238E27FC236}">
                    <a16:creationId xmlns:a16="http://schemas.microsoft.com/office/drawing/2014/main" id="{C6894297-58A8-58C3-E9A6-72B477EA6FB3}"/>
                  </a:ext>
                </a:extLst>
              </p:cNvPr>
              <p:cNvPicPr/>
              <p:nvPr/>
            </p:nvPicPr>
            <p:blipFill>
              <a:blip r:embed="rId30"/>
              <a:stretch>
                <a:fillRect/>
              </a:stretch>
            </p:blipFill>
            <p:spPr>
              <a:xfrm>
                <a:off x="8471481" y="3364766"/>
                <a:ext cx="101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9" name="Ink 28">
                <a:extLst>
                  <a:ext uri="{FF2B5EF4-FFF2-40B4-BE49-F238E27FC236}">
                    <a16:creationId xmlns:a16="http://schemas.microsoft.com/office/drawing/2014/main" id="{B5D6E374-659A-4F85-63AF-DD2437FB0782}"/>
                  </a:ext>
                </a:extLst>
              </p14:cNvPr>
              <p14:cNvContentPartPr/>
              <p14:nvPr/>
            </p14:nvContentPartPr>
            <p14:xfrm>
              <a:off x="8939841" y="3436766"/>
              <a:ext cx="45720" cy="35280"/>
            </p14:xfrm>
          </p:contentPart>
        </mc:Choice>
        <mc:Fallback>
          <p:pic>
            <p:nvPicPr>
              <p:cNvPr id="29" name="Ink 28">
                <a:extLst>
                  <a:ext uri="{FF2B5EF4-FFF2-40B4-BE49-F238E27FC236}">
                    <a16:creationId xmlns:a16="http://schemas.microsoft.com/office/drawing/2014/main" id="{B5D6E374-659A-4F85-63AF-DD2437FB0782}"/>
                  </a:ext>
                </a:extLst>
              </p:cNvPr>
              <p:cNvPicPr/>
              <p:nvPr/>
            </p:nvPicPr>
            <p:blipFill>
              <a:blip r:embed="rId32"/>
              <a:stretch>
                <a:fillRect/>
              </a:stretch>
            </p:blipFill>
            <p:spPr>
              <a:xfrm>
                <a:off x="8904201" y="3364766"/>
                <a:ext cx="11736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0" name="Ink 29">
                <a:extLst>
                  <a:ext uri="{FF2B5EF4-FFF2-40B4-BE49-F238E27FC236}">
                    <a16:creationId xmlns:a16="http://schemas.microsoft.com/office/drawing/2014/main" id="{F466B975-1C1F-01FE-A458-55CA0CE1C77E}"/>
                  </a:ext>
                </a:extLst>
              </p14:cNvPr>
              <p14:cNvContentPartPr/>
              <p14:nvPr/>
            </p14:nvContentPartPr>
            <p14:xfrm>
              <a:off x="7764081" y="4131206"/>
              <a:ext cx="88200" cy="17280"/>
            </p14:xfrm>
          </p:contentPart>
        </mc:Choice>
        <mc:Fallback>
          <p:pic>
            <p:nvPicPr>
              <p:cNvPr id="30" name="Ink 29">
                <a:extLst>
                  <a:ext uri="{FF2B5EF4-FFF2-40B4-BE49-F238E27FC236}">
                    <a16:creationId xmlns:a16="http://schemas.microsoft.com/office/drawing/2014/main" id="{F466B975-1C1F-01FE-A458-55CA0CE1C77E}"/>
                  </a:ext>
                </a:extLst>
              </p:cNvPr>
              <p:cNvPicPr/>
              <p:nvPr/>
            </p:nvPicPr>
            <p:blipFill>
              <a:blip r:embed="rId34"/>
              <a:stretch>
                <a:fillRect/>
              </a:stretch>
            </p:blipFill>
            <p:spPr>
              <a:xfrm>
                <a:off x="7728441" y="4059206"/>
                <a:ext cx="159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1" name="Ink 30">
                <a:extLst>
                  <a:ext uri="{FF2B5EF4-FFF2-40B4-BE49-F238E27FC236}">
                    <a16:creationId xmlns:a16="http://schemas.microsoft.com/office/drawing/2014/main" id="{2449DDFE-3337-28A1-BCD1-EF330DD6957F}"/>
                  </a:ext>
                </a:extLst>
              </p14:cNvPr>
              <p14:cNvContentPartPr/>
              <p14:nvPr/>
            </p14:nvContentPartPr>
            <p14:xfrm>
              <a:off x="8178441" y="4135526"/>
              <a:ext cx="32040" cy="3960"/>
            </p14:xfrm>
          </p:contentPart>
        </mc:Choice>
        <mc:Fallback>
          <p:pic>
            <p:nvPicPr>
              <p:cNvPr id="31" name="Ink 30">
                <a:extLst>
                  <a:ext uri="{FF2B5EF4-FFF2-40B4-BE49-F238E27FC236}">
                    <a16:creationId xmlns:a16="http://schemas.microsoft.com/office/drawing/2014/main" id="{2449DDFE-3337-28A1-BCD1-EF330DD6957F}"/>
                  </a:ext>
                </a:extLst>
              </p:cNvPr>
              <p:cNvPicPr/>
              <p:nvPr/>
            </p:nvPicPr>
            <p:blipFill>
              <a:blip r:embed="rId36"/>
              <a:stretch>
                <a:fillRect/>
              </a:stretch>
            </p:blipFill>
            <p:spPr>
              <a:xfrm>
                <a:off x="8142801" y="4063526"/>
                <a:ext cx="103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2" name="Ink 31">
                <a:extLst>
                  <a:ext uri="{FF2B5EF4-FFF2-40B4-BE49-F238E27FC236}">
                    <a16:creationId xmlns:a16="http://schemas.microsoft.com/office/drawing/2014/main" id="{86002E87-9B44-3EB1-53D4-F9C666E8CE84}"/>
                  </a:ext>
                </a:extLst>
              </p14:cNvPr>
              <p14:cNvContentPartPr/>
              <p14:nvPr/>
            </p14:nvContentPartPr>
            <p14:xfrm>
              <a:off x="8523321" y="4131206"/>
              <a:ext cx="35640" cy="19440"/>
            </p14:xfrm>
          </p:contentPart>
        </mc:Choice>
        <mc:Fallback>
          <p:pic>
            <p:nvPicPr>
              <p:cNvPr id="32" name="Ink 31">
                <a:extLst>
                  <a:ext uri="{FF2B5EF4-FFF2-40B4-BE49-F238E27FC236}">
                    <a16:creationId xmlns:a16="http://schemas.microsoft.com/office/drawing/2014/main" id="{86002E87-9B44-3EB1-53D4-F9C666E8CE84}"/>
                  </a:ext>
                </a:extLst>
              </p:cNvPr>
              <p:cNvPicPr/>
              <p:nvPr/>
            </p:nvPicPr>
            <p:blipFill>
              <a:blip r:embed="rId38"/>
              <a:stretch>
                <a:fillRect/>
              </a:stretch>
            </p:blipFill>
            <p:spPr>
              <a:xfrm>
                <a:off x="8487681" y="4059206"/>
                <a:ext cx="107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3" name="Ink 32">
                <a:extLst>
                  <a:ext uri="{FF2B5EF4-FFF2-40B4-BE49-F238E27FC236}">
                    <a16:creationId xmlns:a16="http://schemas.microsoft.com/office/drawing/2014/main" id="{7E198135-0467-93BF-F522-DCED23A49EE0}"/>
                  </a:ext>
                </a:extLst>
              </p14:cNvPr>
              <p14:cNvContentPartPr/>
              <p14:nvPr/>
            </p14:nvContentPartPr>
            <p14:xfrm>
              <a:off x="8939841" y="4245326"/>
              <a:ext cx="38160" cy="34920"/>
            </p14:xfrm>
          </p:contentPart>
        </mc:Choice>
        <mc:Fallback>
          <p:pic>
            <p:nvPicPr>
              <p:cNvPr id="33" name="Ink 32">
                <a:extLst>
                  <a:ext uri="{FF2B5EF4-FFF2-40B4-BE49-F238E27FC236}">
                    <a16:creationId xmlns:a16="http://schemas.microsoft.com/office/drawing/2014/main" id="{7E198135-0467-93BF-F522-DCED23A49EE0}"/>
                  </a:ext>
                </a:extLst>
              </p:cNvPr>
              <p:cNvPicPr/>
              <p:nvPr/>
            </p:nvPicPr>
            <p:blipFill>
              <a:blip r:embed="rId40"/>
              <a:stretch>
                <a:fillRect/>
              </a:stretch>
            </p:blipFill>
            <p:spPr>
              <a:xfrm>
                <a:off x="8904201" y="4173686"/>
                <a:ext cx="1098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 name="Ink 33">
                <a:extLst>
                  <a:ext uri="{FF2B5EF4-FFF2-40B4-BE49-F238E27FC236}">
                    <a16:creationId xmlns:a16="http://schemas.microsoft.com/office/drawing/2014/main" id="{470B673D-B84E-D8DA-09F8-858049D3B02D}"/>
                  </a:ext>
                </a:extLst>
              </p14:cNvPr>
              <p14:cNvContentPartPr/>
              <p14:nvPr/>
            </p14:nvContentPartPr>
            <p14:xfrm>
              <a:off x="7682361" y="4792526"/>
              <a:ext cx="81360" cy="23760"/>
            </p14:xfrm>
          </p:contentPart>
        </mc:Choice>
        <mc:Fallback>
          <p:pic>
            <p:nvPicPr>
              <p:cNvPr id="34" name="Ink 33">
                <a:extLst>
                  <a:ext uri="{FF2B5EF4-FFF2-40B4-BE49-F238E27FC236}">
                    <a16:creationId xmlns:a16="http://schemas.microsoft.com/office/drawing/2014/main" id="{470B673D-B84E-D8DA-09F8-858049D3B02D}"/>
                  </a:ext>
                </a:extLst>
              </p:cNvPr>
              <p:cNvPicPr/>
              <p:nvPr/>
            </p:nvPicPr>
            <p:blipFill>
              <a:blip r:embed="rId42"/>
              <a:stretch>
                <a:fillRect/>
              </a:stretch>
            </p:blipFill>
            <p:spPr>
              <a:xfrm>
                <a:off x="7646361" y="4720526"/>
                <a:ext cx="1530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 name="Ink 34">
                <a:extLst>
                  <a:ext uri="{FF2B5EF4-FFF2-40B4-BE49-F238E27FC236}">
                    <a16:creationId xmlns:a16="http://schemas.microsoft.com/office/drawing/2014/main" id="{06F8A44C-0626-B062-1EF6-0EEBA66EDA47}"/>
                  </a:ext>
                </a:extLst>
              </p14:cNvPr>
              <p14:cNvContentPartPr/>
              <p14:nvPr/>
            </p14:nvContentPartPr>
            <p14:xfrm>
              <a:off x="8221281" y="4759766"/>
              <a:ext cx="61920" cy="29520"/>
            </p14:xfrm>
          </p:contentPart>
        </mc:Choice>
        <mc:Fallback>
          <p:pic>
            <p:nvPicPr>
              <p:cNvPr id="35" name="Ink 34">
                <a:extLst>
                  <a:ext uri="{FF2B5EF4-FFF2-40B4-BE49-F238E27FC236}">
                    <a16:creationId xmlns:a16="http://schemas.microsoft.com/office/drawing/2014/main" id="{06F8A44C-0626-B062-1EF6-0EEBA66EDA47}"/>
                  </a:ext>
                </a:extLst>
              </p:cNvPr>
              <p:cNvPicPr/>
              <p:nvPr/>
            </p:nvPicPr>
            <p:blipFill>
              <a:blip r:embed="rId44"/>
              <a:stretch>
                <a:fillRect/>
              </a:stretch>
            </p:blipFill>
            <p:spPr>
              <a:xfrm>
                <a:off x="8185281" y="4687766"/>
                <a:ext cx="133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6" name="Ink 35">
                <a:extLst>
                  <a:ext uri="{FF2B5EF4-FFF2-40B4-BE49-F238E27FC236}">
                    <a16:creationId xmlns:a16="http://schemas.microsoft.com/office/drawing/2014/main" id="{9CC763EF-8A8C-3BCC-3362-46C9E684DFEF}"/>
                  </a:ext>
                </a:extLst>
              </p14:cNvPr>
              <p14:cNvContentPartPr/>
              <p14:nvPr/>
            </p14:nvContentPartPr>
            <p14:xfrm>
              <a:off x="8547801" y="4792526"/>
              <a:ext cx="94320" cy="16560"/>
            </p14:xfrm>
          </p:contentPart>
        </mc:Choice>
        <mc:Fallback>
          <p:pic>
            <p:nvPicPr>
              <p:cNvPr id="36" name="Ink 35">
                <a:extLst>
                  <a:ext uri="{FF2B5EF4-FFF2-40B4-BE49-F238E27FC236}">
                    <a16:creationId xmlns:a16="http://schemas.microsoft.com/office/drawing/2014/main" id="{9CC763EF-8A8C-3BCC-3362-46C9E684DFEF}"/>
                  </a:ext>
                </a:extLst>
              </p:cNvPr>
              <p:cNvPicPr/>
              <p:nvPr/>
            </p:nvPicPr>
            <p:blipFill>
              <a:blip r:embed="rId46"/>
              <a:stretch>
                <a:fillRect/>
              </a:stretch>
            </p:blipFill>
            <p:spPr>
              <a:xfrm>
                <a:off x="8512161" y="4720526"/>
                <a:ext cx="1659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Ink 36">
                <a:extLst>
                  <a:ext uri="{FF2B5EF4-FFF2-40B4-BE49-F238E27FC236}">
                    <a16:creationId xmlns:a16="http://schemas.microsoft.com/office/drawing/2014/main" id="{13A7CB11-CE3C-10C8-3EBD-9AC87EFD99D2}"/>
                  </a:ext>
                </a:extLst>
              </p14:cNvPr>
              <p14:cNvContentPartPr/>
              <p14:nvPr/>
            </p14:nvContentPartPr>
            <p14:xfrm>
              <a:off x="8972241" y="4743566"/>
              <a:ext cx="114480" cy="45720"/>
            </p14:xfrm>
          </p:contentPart>
        </mc:Choice>
        <mc:Fallback>
          <p:pic>
            <p:nvPicPr>
              <p:cNvPr id="37" name="Ink 36">
                <a:extLst>
                  <a:ext uri="{FF2B5EF4-FFF2-40B4-BE49-F238E27FC236}">
                    <a16:creationId xmlns:a16="http://schemas.microsoft.com/office/drawing/2014/main" id="{13A7CB11-CE3C-10C8-3EBD-9AC87EFD99D2}"/>
                  </a:ext>
                </a:extLst>
              </p:cNvPr>
              <p:cNvPicPr/>
              <p:nvPr/>
            </p:nvPicPr>
            <p:blipFill>
              <a:blip r:embed="rId48"/>
              <a:stretch>
                <a:fillRect/>
              </a:stretch>
            </p:blipFill>
            <p:spPr>
              <a:xfrm>
                <a:off x="8936601" y="4671566"/>
                <a:ext cx="1861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Ink 37">
                <a:extLst>
                  <a:ext uri="{FF2B5EF4-FFF2-40B4-BE49-F238E27FC236}">
                    <a16:creationId xmlns:a16="http://schemas.microsoft.com/office/drawing/2014/main" id="{B508C172-070C-10F3-B519-B394671463D8}"/>
                  </a:ext>
                </a:extLst>
              </p14:cNvPr>
              <p14:cNvContentPartPr/>
              <p14:nvPr/>
            </p14:nvContentPartPr>
            <p14:xfrm>
              <a:off x="7715121" y="5412446"/>
              <a:ext cx="89640" cy="16920"/>
            </p14:xfrm>
          </p:contentPart>
        </mc:Choice>
        <mc:Fallback>
          <p:pic>
            <p:nvPicPr>
              <p:cNvPr id="38" name="Ink 37">
                <a:extLst>
                  <a:ext uri="{FF2B5EF4-FFF2-40B4-BE49-F238E27FC236}">
                    <a16:creationId xmlns:a16="http://schemas.microsoft.com/office/drawing/2014/main" id="{B508C172-070C-10F3-B519-B394671463D8}"/>
                  </a:ext>
                </a:extLst>
              </p:cNvPr>
              <p:cNvPicPr/>
              <p:nvPr/>
            </p:nvPicPr>
            <p:blipFill>
              <a:blip r:embed="rId50"/>
              <a:stretch>
                <a:fillRect/>
              </a:stretch>
            </p:blipFill>
            <p:spPr>
              <a:xfrm>
                <a:off x="7679481" y="5340446"/>
                <a:ext cx="161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9" name="Ink 38">
                <a:extLst>
                  <a:ext uri="{FF2B5EF4-FFF2-40B4-BE49-F238E27FC236}">
                    <a16:creationId xmlns:a16="http://schemas.microsoft.com/office/drawing/2014/main" id="{619D5B05-27C5-24C2-942B-5E1822191021}"/>
                  </a:ext>
                </a:extLst>
              </p14:cNvPr>
              <p14:cNvContentPartPr/>
              <p14:nvPr/>
            </p14:nvContentPartPr>
            <p14:xfrm>
              <a:off x="8139561" y="5396606"/>
              <a:ext cx="38880" cy="5040"/>
            </p14:xfrm>
          </p:contentPart>
        </mc:Choice>
        <mc:Fallback>
          <p:pic>
            <p:nvPicPr>
              <p:cNvPr id="39" name="Ink 38">
                <a:extLst>
                  <a:ext uri="{FF2B5EF4-FFF2-40B4-BE49-F238E27FC236}">
                    <a16:creationId xmlns:a16="http://schemas.microsoft.com/office/drawing/2014/main" id="{619D5B05-27C5-24C2-942B-5E1822191021}"/>
                  </a:ext>
                </a:extLst>
              </p:cNvPr>
              <p:cNvPicPr/>
              <p:nvPr/>
            </p:nvPicPr>
            <p:blipFill>
              <a:blip r:embed="rId52"/>
              <a:stretch>
                <a:fillRect/>
              </a:stretch>
            </p:blipFill>
            <p:spPr>
              <a:xfrm>
                <a:off x="8103921" y="5324606"/>
                <a:ext cx="1105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Ink 39">
                <a:extLst>
                  <a:ext uri="{FF2B5EF4-FFF2-40B4-BE49-F238E27FC236}">
                    <a16:creationId xmlns:a16="http://schemas.microsoft.com/office/drawing/2014/main" id="{EA9E82DE-E4E0-DE80-5BB3-448B8CEC8A23}"/>
                  </a:ext>
                </a:extLst>
              </p14:cNvPr>
              <p14:cNvContentPartPr/>
              <p14:nvPr/>
            </p14:nvContentPartPr>
            <p14:xfrm>
              <a:off x="8474361" y="5396606"/>
              <a:ext cx="55800" cy="8640"/>
            </p14:xfrm>
          </p:contentPart>
        </mc:Choice>
        <mc:Fallback>
          <p:pic>
            <p:nvPicPr>
              <p:cNvPr id="40" name="Ink 39">
                <a:extLst>
                  <a:ext uri="{FF2B5EF4-FFF2-40B4-BE49-F238E27FC236}">
                    <a16:creationId xmlns:a16="http://schemas.microsoft.com/office/drawing/2014/main" id="{EA9E82DE-E4E0-DE80-5BB3-448B8CEC8A23}"/>
                  </a:ext>
                </a:extLst>
              </p:cNvPr>
              <p:cNvPicPr/>
              <p:nvPr/>
            </p:nvPicPr>
            <p:blipFill>
              <a:blip r:embed="rId54"/>
              <a:stretch>
                <a:fillRect/>
              </a:stretch>
            </p:blipFill>
            <p:spPr>
              <a:xfrm>
                <a:off x="8438361" y="5324606"/>
                <a:ext cx="1274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Ink 40">
                <a:extLst>
                  <a:ext uri="{FF2B5EF4-FFF2-40B4-BE49-F238E27FC236}">
                    <a16:creationId xmlns:a16="http://schemas.microsoft.com/office/drawing/2014/main" id="{E0B8B11C-E667-4BAE-C674-C1B9A5DB3055}"/>
                  </a:ext>
                </a:extLst>
              </p14:cNvPr>
              <p14:cNvContentPartPr/>
              <p14:nvPr/>
            </p14:nvContentPartPr>
            <p14:xfrm>
              <a:off x="8889081" y="5429006"/>
              <a:ext cx="25920" cy="10080"/>
            </p14:xfrm>
          </p:contentPart>
        </mc:Choice>
        <mc:Fallback>
          <p:pic>
            <p:nvPicPr>
              <p:cNvPr id="41" name="Ink 40">
                <a:extLst>
                  <a:ext uri="{FF2B5EF4-FFF2-40B4-BE49-F238E27FC236}">
                    <a16:creationId xmlns:a16="http://schemas.microsoft.com/office/drawing/2014/main" id="{E0B8B11C-E667-4BAE-C674-C1B9A5DB3055}"/>
                  </a:ext>
                </a:extLst>
              </p:cNvPr>
              <p:cNvPicPr/>
              <p:nvPr/>
            </p:nvPicPr>
            <p:blipFill>
              <a:blip r:embed="rId56"/>
              <a:stretch>
                <a:fillRect/>
              </a:stretch>
            </p:blipFill>
            <p:spPr>
              <a:xfrm>
                <a:off x="8853081" y="5357006"/>
                <a:ext cx="97560" cy="153720"/>
              </a:xfrm>
              <a:prstGeom prst="rect">
                <a:avLst/>
              </a:prstGeom>
            </p:spPr>
          </p:pic>
        </mc:Fallback>
      </mc:AlternateContent>
    </p:spTree>
    <p:extLst>
      <p:ext uri="{BB962C8B-B14F-4D97-AF65-F5344CB8AC3E}">
        <p14:creationId xmlns:p14="http://schemas.microsoft.com/office/powerpoint/2010/main" val="419461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22471F-6D7E-64D6-2E44-E544A1860E79}"/>
              </a:ext>
            </a:extLst>
          </p:cNvPr>
          <p:cNvPicPr>
            <a:picLocks noChangeAspect="1"/>
          </p:cNvPicPr>
          <p:nvPr/>
        </p:nvPicPr>
        <p:blipFill>
          <a:blip r:embed="rId2"/>
          <a:stretch>
            <a:fillRect/>
          </a:stretch>
        </p:blipFill>
        <p:spPr>
          <a:xfrm>
            <a:off x="1409046" y="509180"/>
            <a:ext cx="9373908" cy="5839640"/>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3792D3D-FEE7-6E4B-FECE-3BED0F5E2D82}"/>
                  </a:ext>
                </a:extLst>
              </p14:cNvPr>
              <p14:cNvContentPartPr/>
              <p14:nvPr/>
            </p14:nvContentPartPr>
            <p14:xfrm>
              <a:off x="1846241" y="2378883"/>
              <a:ext cx="45000" cy="360"/>
            </p14:xfrm>
          </p:contentPart>
        </mc:Choice>
        <mc:Fallback>
          <p:pic>
            <p:nvPicPr>
              <p:cNvPr id="2" name="Ink 1">
                <a:extLst>
                  <a:ext uri="{FF2B5EF4-FFF2-40B4-BE49-F238E27FC236}">
                    <a16:creationId xmlns:a16="http://schemas.microsoft.com/office/drawing/2014/main" id="{83792D3D-FEE7-6E4B-FECE-3BED0F5E2D82}"/>
                  </a:ext>
                </a:extLst>
              </p:cNvPr>
              <p:cNvPicPr/>
              <p:nvPr/>
            </p:nvPicPr>
            <p:blipFill>
              <a:blip r:embed="rId4"/>
              <a:stretch>
                <a:fillRect/>
              </a:stretch>
            </p:blipFill>
            <p:spPr>
              <a:xfrm>
                <a:off x="1810241" y="2306883"/>
                <a:ext cx="116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Ink 3">
                <a:extLst>
                  <a:ext uri="{FF2B5EF4-FFF2-40B4-BE49-F238E27FC236}">
                    <a16:creationId xmlns:a16="http://schemas.microsoft.com/office/drawing/2014/main" id="{2CD79661-197E-E5DD-AB4E-99C676EEE952}"/>
                  </a:ext>
                </a:extLst>
              </p14:cNvPr>
              <p14:cNvContentPartPr/>
              <p14:nvPr/>
            </p14:nvContentPartPr>
            <p14:xfrm>
              <a:off x="2396681" y="2343603"/>
              <a:ext cx="42120" cy="360"/>
            </p14:xfrm>
          </p:contentPart>
        </mc:Choice>
        <mc:Fallback>
          <p:pic>
            <p:nvPicPr>
              <p:cNvPr id="4" name="Ink 3">
                <a:extLst>
                  <a:ext uri="{FF2B5EF4-FFF2-40B4-BE49-F238E27FC236}">
                    <a16:creationId xmlns:a16="http://schemas.microsoft.com/office/drawing/2014/main" id="{2CD79661-197E-E5DD-AB4E-99C676EEE952}"/>
                  </a:ext>
                </a:extLst>
              </p:cNvPr>
              <p:cNvPicPr/>
              <p:nvPr/>
            </p:nvPicPr>
            <p:blipFill>
              <a:blip r:embed="rId6"/>
              <a:stretch>
                <a:fillRect/>
              </a:stretch>
            </p:blipFill>
            <p:spPr>
              <a:xfrm>
                <a:off x="2361041" y="2271603"/>
                <a:ext cx="113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Ink 4">
                <a:extLst>
                  <a:ext uri="{FF2B5EF4-FFF2-40B4-BE49-F238E27FC236}">
                    <a16:creationId xmlns:a16="http://schemas.microsoft.com/office/drawing/2014/main" id="{BD895C05-D9F3-6D94-5487-1DC7169F577A}"/>
                  </a:ext>
                </a:extLst>
              </p14:cNvPr>
              <p14:cNvContentPartPr/>
              <p14:nvPr/>
            </p14:nvContentPartPr>
            <p14:xfrm>
              <a:off x="2796281" y="2352603"/>
              <a:ext cx="33120" cy="360"/>
            </p14:xfrm>
          </p:contentPart>
        </mc:Choice>
        <mc:Fallback>
          <p:pic>
            <p:nvPicPr>
              <p:cNvPr id="5" name="Ink 4">
                <a:extLst>
                  <a:ext uri="{FF2B5EF4-FFF2-40B4-BE49-F238E27FC236}">
                    <a16:creationId xmlns:a16="http://schemas.microsoft.com/office/drawing/2014/main" id="{BD895C05-D9F3-6D94-5487-1DC7169F577A}"/>
                  </a:ext>
                </a:extLst>
              </p:cNvPr>
              <p:cNvPicPr/>
              <p:nvPr/>
            </p:nvPicPr>
            <p:blipFill>
              <a:blip r:embed="rId8"/>
              <a:stretch>
                <a:fillRect/>
              </a:stretch>
            </p:blipFill>
            <p:spPr>
              <a:xfrm>
                <a:off x="2760641" y="2280963"/>
                <a:ext cx="104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a:extLst>
                  <a:ext uri="{FF2B5EF4-FFF2-40B4-BE49-F238E27FC236}">
                    <a16:creationId xmlns:a16="http://schemas.microsoft.com/office/drawing/2014/main" id="{6054B5D9-CD75-C2DC-F38B-5A5B61EE06E9}"/>
                  </a:ext>
                </a:extLst>
              </p14:cNvPr>
              <p14:cNvContentPartPr/>
              <p14:nvPr/>
            </p14:nvContentPartPr>
            <p14:xfrm>
              <a:off x="2920841" y="2352603"/>
              <a:ext cx="50760" cy="360"/>
            </p14:xfrm>
          </p:contentPart>
        </mc:Choice>
        <mc:Fallback>
          <p:pic>
            <p:nvPicPr>
              <p:cNvPr id="6" name="Ink 5">
                <a:extLst>
                  <a:ext uri="{FF2B5EF4-FFF2-40B4-BE49-F238E27FC236}">
                    <a16:creationId xmlns:a16="http://schemas.microsoft.com/office/drawing/2014/main" id="{6054B5D9-CD75-C2DC-F38B-5A5B61EE06E9}"/>
                  </a:ext>
                </a:extLst>
              </p:cNvPr>
              <p:cNvPicPr/>
              <p:nvPr/>
            </p:nvPicPr>
            <p:blipFill>
              <a:blip r:embed="rId10"/>
              <a:stretch>
                <a:fillRect/>
              </a:stretch>
            </p:blipFill>
            <p:spPr>
              <a:xfrm>
                <a:off x="2884841" y="2280963"/>
                <a:ext cx="122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Ink 6">
                <a:extLst>
                  <a:ext uri="{FF2B5EF4-FFF2-40B4-BE49-F238E27FC236}">
                    <a16:creationId xmlns:a16="http://schemas.microsoft.com/office/drawing/2014/main" id="{551D6686-CAA0-1B5B-B848-E8482B4E71A7}"/>
                  </a:ext>
                </a:extLst>
              </p14:cNvPr>
              <p14:cNvContentPartPr/>
              <p14:nvPr/>
            </p14:nvContentPartPr>
            <p14:xfrm>
              <a:off x="1677401" y="2654283"/>
              <a:ext cx="79560" cy="12960"/>
            </p14:xfrm>
          </p:contentPart>
        </mc:Choice>
        <mc:Fallback>
          <p:pic>
            <p:nvPicPr>
              <p:cNvPr id="7" name="Ink 6">
                <a:extLst>
                  <a:ext uri="{FF2B5EF4-FFF2-40B4-BE49-F238E27FC236}">
                    <a16:creationId xmlns:a16="http://schemas.microsoft.com/office/drawing/2014/main" id="{551D6686-CAA0-1B5B-B848-E8482B4E71A7}"/>
                  </a:ext>
                </a:extLst>
              </p:cNvPr>
              <p:cNvPicPr/>
              <p:nvPr/>
            </p:nvPicPr>
            <p:blipFill>
              <a:blip r:embed="rId12"/>
              <a:stretch>
                <a:fillRect/>
              </a:stretch>
            </p:blipFill>
            <p:spPr>
              <a:xfrm>
                <a:off x="1641761" y="2582283"/>
                <a:ext cx="1512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Ink 7">
                <a:extLst>
                  <a:ext uri="{FF2B5EF4-FFF2-40B4-BE49-F238E27FC236}">
                    <a16:creationId xmlns:a16="http://schemas.microsoft.com/office/drawing/2014/main" id="{8CCF1F64-A2D8-BCC7-D326-77507654A38E}"/>
                  </a:ext>
                </a:extLst>
              </p14:cNvPr>
              <p14:cNvContentPartPr/>
              <p14:nvPr/>
            </p14:nvContentPartPr>
            <p14:xfrm>
              <a:off x="2130641" y="2627283"/>
              <a:ext cx="48960" cy="360"/>
            </p14:xfrm>
          </p:contentPart>
        </mc:Choice>
        <mc:Fallback>
          <p:pic>
            <p:nvPicPr>
              <p:cNvPr id="8" name="Ink 7">
                <a:extLst>
                  <a:ext uri="{FF2B5EF4-FFF2-40B4-BE49-F238E27FC236}">
                    <a16:creationId xmlns:a16="http://schemas.microsoft.com/office/drawing/2014/main" id="{8CCF1F64-A2D8-BCC7-D326-77507654A38E}"/>
                  </a:ext>
                </a:extLst>
              </p:cNvPr>
              <p:cNvPicPr/>
              <p:nvPr/>
            </p:nvPicPr>
            <p:blipFill>
              <a:blip r:embed="rId14"/>
              <a:stretch>
                <a:fillRect/>
              </a:stretch>
            </p:blipFill>
            <p:spPr>
              <a:xfrm>
                <a:off x="2094641" y="2555643"/>
                <a:ext cx="120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Ink 8">
                <a:extLst>
                  <a:ext uri="{FF2B5EF4-FFF2-40B4-BE49-F238E27FC236}">
                    <a16:creationId xmlns:a16="http://schemas.microsoft.com/office/drawing/2014/main" id="{1C814D4D-F413-D381-F6A2-1FF5FBD0D786}"/>
                  </a:ext>
                </a:extLst>
              </p14:cNvPr>
              <p14:cNvContentPartPr/>
              <p14:nvPr/>
            </p14:nvContentPartPr>
            <p14:xfrm>
              <a:off x="2530241" y="2645643"/>
              <a:ext cx="60480" cy="360"/>
            </p14:xfrm>
          </p:contentPart>
        </mc:Choice>
        <mc:Fallback>
          <p:pic>
            <p:nvPicPr>
              <p:cNvPr id="9" name="Ink 8">
                <a:extLst>
                  <a:ext uri="{FF2B5EF4-FFF2-40B4-BE49-F238E27FC236}">
                    <a16:creationId xmlns:a16="http://schemas.microsoft.com/office/drawing/2014/main" id="{1C814D4D-F413-D381-F6A2-1FF5FBD0D786}"/>
                  </a:ext>
                </a:extLst>
              </p:cNvPr>
              <p:cNvPicPr/>
              <p:nvPr/>
            </p:nvPicPr>
            <p:blipFill>
              <a:blip r:embed="rId16"/>
              <a:stretch>
                <a:fillRect/>
              </a:stretch>
            </p:blipFill>
            <p:spPr>
              <a:xfrm>
                <a:off x="2494241" y="2573643"/>
                <a:ext cx="132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Ink 9">
                <a:extLst>
                  <a:ext uri="{FF2B5EF4-FFF2-40B4-BE49-F238E27FC236}">
                    <a16:creationId xmlns:a16="http://schemas.microsoft.com/office/drawing/2014/main" id="{9D62562D-464E-CF22-94BD-58342A921365}"/>
                  </a:ext>
                </a:extLst>
              </p14:cNvPr>
              <p14:cNvContentPartPr/>
              <p14:nvPr/>
            </p14:nvContentPartPr>
            <p14:xfrm>
              <a:off x="3036041" y="2672283"/>
              <a:ext cx="49680" cy="360"/>
            </p14:xfrm>
          </p:contentPart>
        </mc:Choice>
        <mc:Fallback>
          <p:pic>
            <p:nvPicPr>
              <p:cNvPr id="10" name="Ink 9">
                <a:extLst>
                  <a:ext uri="{FF2B5EF4-FFF2-40B4-BE49-F238E27FC236}">
                    <a16:creationId xmlns:a16="http://schemas.microsoft.com/office/drawing/2014/main" id="{9D62562D-464E-CF22-94BD-58342A921365}"/>
                  </a:ext>
                </a:extLst>
              </p:cNvPr>
              <p:cNvPicPr/>
              <p:nvPr/>
            </p:nvPicPr>
            <p:blipFill>
              <a:blip r:embed="rId18"/>
              <a:stretch>
                <a:fillRect/>
              </a:stretch>
            </p:blipFill>
            <p:spPr>
              <a:xfrm>
                <a:off x="3000041" y="2600283"/>
                <a:ext cx="121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Ink 10">
                <a:extLst>
                  <a:ext uri="{FF2B5EF4-FFF2-40B4-BE49-F238E27FC236}">
                    <a16:creationId xmlns:a16="http://schemas.microsoft.com/office/drawing/2014/main" id="{2775F992-3154-B0A2-BAA8-7C25AB9347AB}"/>
                  </a:ext>
                </a:extLst>
              </p14:cNvPr>
              <p14:cNvContentPartPr/>
              <p14:nvPr/>
            </p14:nvContentPartPr>
            <p14:xfrm>
              <a:off x="1943801" y="3074763"/>
              <a:ext cx="36000" cy="5760"/>
            </p14:xfrm>
          </p:contentPart>
        </mc:Choice>
        <mc:Fallback>
          <p:pic>
            <p:nvPicPr>
              <p:cNvPr id="11" name="Ink 10">
                <a:extLst>
                  <a:ext uri="{FF2B5EF4-FFF2-40B4-BE49-F238E27FC236}">
                    <a16:creationId xmlns:a16="http://schemas.microsoft.com/office/drawing/2014/main" id="{2775F992-3154-B0A2-BAA8-7C25AB9347AB}"/>
                  </a:ext>
                </a:extLst>
              </p:cNvPr>
              <p:cNvPicPr/>
              <p:nvPr/>
            </p:nvPicPr>
            <p:blipFill>
              <a:blip r:embed="rId20"/>
              <a:stretch>
                <a:fillRect/>
              </a:stretch>
            </p:blipFill>
            <p:spPr>
              <a:xfrm>
                <a:off x="1907801" y="3003123"/>
                <a:ext cx="107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Ink 11">
                <a:extLst>
                  <a:ext uri="{FF2B5EF4-FFF2-40B4-BE49-F238E27FC236}">
                    <a16:creationId xmlns:a16="http://schemas.microsoft.com/office/drawing/2014/main" id="{342A980A-839A-F363-B638-E4F181AF2904}"/>
                  </a:ext>
                </a:extLst>
              </p14:cNvPr>
              <p14:cNvContentPartPr/>
              <p14:nvPr/>
            </p14:nvContentPartPr>
            <p14:xfrm>
              <a:off x="2379041" y="3071523"/>
              <a:ext cx="69120" cy="360"/>
            </p14:xfrm>
          </p:contentPart>
        </mc:Choice>
        <mc:Fallback>
          <p:pic>
            <p:nvPicPr>
              <p:cNvPr id="12" name="Ink 11">
                <a:extLst>
                  <a:ext uri="{FF2B5EF4-FFF2-40B4-BE49-F238E27FC236}">
                    <a16:creationId xmlns:a16="http://schemas.microsoft.com/office/drawing/2014/main" id="{342A980A-839A-F363-B638-E4F181AF2904}"/>
                  </a:ext>
                </a:extLst>
              </p:cNvPr>
              <p:cNvPicPr/>
              <p:nvPr/>
            </p:nvPicPr>
            <p:blipFill>
              <a:blip r:embed="rId22"/>
              <a:stretch>
                <a:fillRect/>
              </a:stretch>
            </p:blipFill>
            <p:spPr>
              <a:xfrm>
                <a:off x="2343401" y="2999523"/>
                <a:ext cx="140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Ink 12">
                <a:extLst>
                  <a:ext uri="{FF2B5EF4-FFF2-40B4-BE49-F238E27FC236}">
                    <a16:creationId xmlns:a16="http://schemas.microsoft.com/office/drawing/2014/main" id="{E1449D02-912F-93A5-D20F-A67C372F9C38}"/>
                  </a:ext>
                </a:extLst>
              </p14:cNvPr>
              <p14:cNvContentPartPr/>
              <p14:nvPr/>
            </p14:nvContentPartPr>
            <p14:xfrm>
              <a:off x="2796281" y="2876043"/>
              <a:ext cx="29520" cy="360"/>
            </p14:xfrm>
          </p:contentPart>
        </mc:Choice>
        <mc:Fallback>
          <p:pic>
            <p:nvPicPr>
              <p:cNvPr id="13" name="Ink 12">
                <a:extLst>
                  <a:ext uri="{FF2B5EF4-FFF2-40B4-BE49-F238E27FC236}">
                    <a16:creationId xmlns:a16="http://schemas.microsoft.com/office/drawing/2014/main" id="{E1449D02-912F-93A5-D20F-A67C372F9C38}"/>
                  </a:ext>
                </a:extLst>
              </p:cNvPr>
              <p:cNvPicPr/>
              <p:nvPr/>
            </p:nvPicPr>
            <p:blipFill>
              <a:blip r:embed="rId24"/>
              <a:stretch>
                <a:fillRect/>
              </a:stretch>
            </p:blipFill>
            <p:spPr>
              <a:xfrm>
                <a:off x="2760641" y="2804403"/>
                <a:ext cx="101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Ink 13">
                <a:extLst>
                  <a:ext uri="{FF2B5EF4-FFF2-40B4-BE49-F238E27FC236}">
                    <a16:creationId xmlns:a16="http://schemas.microsoft.com/office/drawing/2014/main" id="{CDE38C21-5CCB-6D5C-A161-31CD423552A6}"/>
                  </a:ext>
                </a:extLst>
              </p14:cNvPr>
              <p14:cNvContentPartPr/>
              <p14:nvPr/>
            </p14:nvContentPartPr>
            <p14:xfrm>
              <a:off x="2778281" y="3258003"/>
              <a:ext cx="51840" cy="360"/>
            </p14:xfrm>
          </p:contentPart>
        </mc:Choice>
        <mc:Fallback>
          <p:pic>
            <p:nvPicPr>
              <p:cNvPr id="14" name="Ink 13">
                <a:extLst>
                  <a:ext uri="{FF2B5EF4-FFF2-40B4-BE49-F238E27FC236}">
                    <a16:creationId xmlns:a16="http://schemas.microsoft.com/office/drawing/2014/main" id="{CDE38C21-5CCB-6D5C-A161-31CD423552A6}"/>
                  </a:ext>
                </a:extLst>
              </p:cNvPr>
              <p:cNvPicPr/>
              <p:nvPr/>
            </p:nvPicPr>
            <p:blipFill>
              <a:blip r:embed="rId26"/>
              <a:stretch>
                <a:fillRect/>
              </a:stretch>
            </p:blipFill>
            <p:spPr>
              <a:xfrm>
                <a:off x="2742641" y="3186363"/>
                <a:ext cx="123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Ink 14">
                <a:extLst>
                  <a:ext uri="{FF2B5EF4-FFF2-40B4-BE49-F238E27FC236}">
                    <a16:creationId xmlns:a16="http://schemas.microsoft.com/office/drawing/2014/main" id="{0BEB7A76-E926-A06D-680A-888F54E39BA3}"/>
                  </a:ext>
                </a:extLst>
              </p14:cNvPr>
              <p14:cNvContentPartPr/>
              <p14:nvPr/>
            </p14:nvContentPartPr>
            <p14:xfrm>
              <a:off x="9330281" y="2512083"/>
              <a:ext cx="91440" cy="7200"/>
            </p14:xfrm>
          </p:contentPart>
        </mc:Choice>
        <mc:Fallback>
          <p:pic>
            <p:nvPicPr>
              <p:cNvPr id="15" name="Ink 14">
                <a:extLst>
                  <a:ext uri="{FF2B5EF4-FFF2-40B4-BE49-F238E27FC236}">
                    <a16:creationId xmlns:a16="http://schemas.microsoft.com/office/drawing/2014/main" id="{0BEB7A76-E926-A06D-680A-888F54E39BA3}"/>
                  </a:ext>
                </a:extLst>
              </p:cNvPr>
              <p:cNvPicPr/>
              <p:nvPr/>
            </p:nvPicPr>
            <p:blipFill>
              <a:blip r:embed="rId28"/>
              <a:stretch>
                <a:fillRect/>
              </a:stretch>
            </p:blipFill>
            <p:spPr>
              <a:xfrm>
                <a:off x="9294641" y="2440443"/>
                <a:ext cx="163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Ink 15">
                <a:extLst>
                  <a:ext uri="{FF2B5EF4-FFF2-40B4-BE49-F238E27FC236}">
                    <a16:creationId xmlns:a16="http://schemas.microsoft.com/office/drawing/2014/main" id="{250F750C-F04D-3FD9-D8E8-D5AFBDF17F03}"/>
                  </a:ext>
                </a:extLst>
              </p14:cNvPr>
              <p14:cNvContentPartPr/>
              <p14:nvPr/>
            </p14:nvContentPartPr>
            <p14:xfrm>
              <a:off x="9889721" y="2529723"/>
              <a:ext cx="33120" cy="360"/>
            </p14:xfrm>
          </p:contentPart>
        </mc:Choice>
        <mc:Fallback>
          <p:pic>
            <p:nvPicPr>
              <p:cNvPr id="16" name="Ink 15">
                <a:extLst>
                  <a:ext uri="{FF2B5EF4-FFF2-40B4-BE49-F238E27FC236}">
                    <a16:creationId xmlns:a16="http://schemas.microsoft.com/office/drawing/2014/main" id="{250F750C-F04D-3FD9-D8E8-D5AFBDF17F03}"/>
                  </a:ext>
                </a:extLst>
              </p:cNvPr>
              <p:cNvPicPr/>
              <p:nvPr/>
            </p:nvPicPr>
            <p:blipFill>
              <a:blip r:embed="rId8"/>
              <a:stretch>
                <a:fillRect/>
              </a:stretch>
            </p:blipFill>
            <p:spPr>
              <a:xfrm>
                <a:off x="9853721" y="2458083"/>
                <a:ext cx="104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Ink 16">
                <a:extLst>
                  <a:ext uri="{FF2B5EF4-FFF2-40B4-BE49-F238E27FC236}">
                    <a16:creationId xmlns:a16="http://schemas.microsoft.com/office/drawing/2014/main" id="{5D24FA9A-732B-19F7-D269-DC60BE1641A1}"/>
                  </a:ext>
                </a:extLst>
              </p14:cNvPr>
              <p14:cNvContentPartPr/>
              <p14:nvPr/>
            </p14:nvContentPartPr>
            <p14:xfrm>
              <a:off x="10279961" y="2512083"/>
              <a:ext cx="61200" cy="9360"/>
            </p14:xfrm>
          </p:contentPart>
        </mc:Choice>
        <mc:Fallback>
          <p:pic>
            <p:nvPicPr>
              <p:cNvPr id="17" name="Ink 16">
                <a:extLst>
                  <a:ext uri="{FF2B5EF4-FFF2-40B4-BE49-F238E27FC236}">
                    <a16:creationId xmlns:a16="http://schemas.microsoft.com/office/drawing/2014/main" id="{5D24FA9A-732B-19F7-D269-DC60BE1641A1}"/>
                  </a:ext>
                </a:extLst>
              </p:cNvPr>
              <p:cNvPicPr/>
              <p:nvPr/>
            </p:nvPicPr>
            <p:blipFill>
              <a:blip r:embed="rId31"/>
              <a:stretch>
                <a:fillRect/>
              </a:stretch>
            </p:blipFill>
            <p:spPr>
              <a:xfrm>
                <a:off x="10244321" y="2440443"/>
                <a:ext cx="1328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Ink 17">
                <a:extLst>
                  <a:ext uri="{FF2B5EF4-FFF2-40B4-BE49-F238E27FC236}">
                    <a16:creationId xmlns:a16="http://schemas.microsoft.com/office/drawing/2014/main" id="{51C07E70-CA86-2BB4-70EB-F28CE8B907B6}"/>
                  </a:ext>
                </a:extLst>
              </p14:cNvPr>
              <p14:cNvContentPartPr/>
              <p14:nvPr/>
            </p14:nvContentPartPr>
            <p14:xfrm>
              <a:off x="10440161" y="2476443"/>
              <a:ext cx="67320" cy="360"/>
            </p14:xfrm>
          </p:contentPart>
        </mc:Choice>
        <mc:Fallback>
          <p:pic>
            <p:nvPicPr>
              <p:cNvPr id="18" name="Ink 17">
                <a:extLst>
                  <a:ext uri="{FF2B5EF4-FFF2-40B4-BE49-F238E27FC236}">
                    <a16:creationId xmlns:a16="http://schemas.microsoft.com/office/drawing/2014/main" id="{51C07E70-CA86-2BB4-70EB-F28CE8B907B6}"/>
                  </a:ext>
                </a:extLst>
              </p:cNvPr>
              <p:cNvPicPr/>
              <p:nvPr/>
            </p:nvPicPr>
            <p:blipFill>
              <a:blip r:embed="rId33"/>
              <a:stretch>
                <a:fillRect/>
              </a:stretch>
            </p:blipFill>
            <p:spPr>
              <a:xfrm>
                <a:off x="10404521" y="2404803"/>
                <a:ext cx="1389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Ink 18">
                <a:extLst>
                  <a:ext uri="{FF2B5EF4-FFF2-40B4-BE49-F238E27FC236}">
                    <a16:creationId xmlns:a16="http://schemas.microsoft.com/office/drawing/2014/main" id="{50B1C10B-CCEA-F8AE-1965-07D6D0994BD1}"/>
                  </a:ext>
                </a:extLst>
              </p14:cNvPr>
              <p14:cNvContentPartPr/>
              <p14:nvPr/>
            </p14:nvContentPartPr>
            <p14:xfrm>
              <a:off x="9356921" y="2824923"/>
              <a:ext cx="29880" cy="16560"/>
            </p14:xfrm>
          </p:contentPart>
        </mc:Choice>
        <mc:Fallback>
          <p:pic>
            <p:nvPicPr>
              <p:cNvPr id="19" name="Ink 18">
                <a:extLst>
                  <a:ext uri="{FF2B5EF4-FFF2-40B4-BE49-F238E27FC236}">
                    <a16:creationId xmlns:a16="http://schemas.microsoft.com/office/drawing/2014/main" id="{50B1C10B-CCEA-F8AE-1965-07D6D0994BD1}"/>
                  </a:ext>
                </a:extLst>
              </p:cNvPr>
              <p:cNvPicPr/>
              <p:nvPr/>
            </p:nvPicPr>
            <p:blipFill>
              <a:blip r:embed="rId35"/>
              <a:stretch>
                <a:fillRect/>
              </a:stretch>
            </p:blipFill>
            <p:spPr>
              <a:xfrm>
                <a:off x="9321281" y="2752923"/>
                <a:ext cx="1015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Ink 19">
                <a:extLst>
                  <a:ext uri="{FF2B5EF4-FFF2-40B4-BE49-F238E27FC236}">
                    <a16:creationId xmlns:a16="http://schemas.microsoft.com/office/drawing/2014/main" id="{A35B970C-6DDF-285F-75E7-5A63D04547FA}"/>
                  </a:ext>
                </a:extLst>
              </p14:cNvPr>
              <p14:cNvContentPartPr/>
              <p14:nvPr/>
            </p14:nvContentPartPr>
            <p14:xfrm>
              <a:off x="9774161" y="2760843"/>
              <a:ext cx="60480" cy="9720"/>
            </p14:xfrm>
          </p:contentPart>
        </mc:Choice>
        <mc:Fallback>
          <p:pic>
            <p:nvPicPr>
              <p:cNvPr id="20" name="Ink 19">
                <a:extLst>
                  <a:ext uri="{FF2B5EF4-FFF2-40B4-BE49-F238E27FC236}">
                    <a16:creationId xmlns:a16="http://schemas.microsoft.com/office/drawing/2014/main" id="{A35B970C-6DDF-285F-75E7-5A63D04547FA}"/>
                  </a:ext>
                </a:extLst>
              </p:cNvPr>
              <p:cNvPicPr/>
              <p:nvPr/>
            </p:nvPicPr>
            <p:blipFill>
              <a:blip r:embed="rId37"/>
              <a:stretch>
                <a:fillRect/>
              </a:stretch>
            </p:blipFill>
            <p:spPr>
              <a:xfrm>
                <a:off x="9738521" y="2688843"/>
                <a:ext cx="1321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Ink 20">
                <a:extLst>
                  <a:ext uri="{FF2B5EF4-FFF2-40B4-BE49-F238E27FC236}">
                    <a16:creationId xmlns:a16="http://schemas.microsoft.com/office/drawing/2014/main" id="{EEC5D6B9-60E5-E030-69CF-52C51FD48DA9}"/>
                  </a:ext>
                </a:extLst>
              </p14:cNvPr>
              <p14:cNvContentPartPr/>
              <p14:nvPr/>
            </p14:nvContentPartPr>
            <p14:xfrm>
              <a:off x="10200041" y="2778483"/>
              <a:ext cx="16560" cy="3960"/>
            </p14:xfrm>
          </p:contentPart>
        </mc:Choice>
        <mc:Fallback>
          <p:pic>
            <p:nvPicPr>
              <p:cNvPr id="21" name="Ink 20">
                <a:extLst>
                  <a:ext uri="{FF2B5EF4-FFF2-40B4-BE49-F238E27FC236}">
                    <a16:creationId xmlns:a16="http://schemas.microsoft.com/office/drawing/2014/main" id="{EEC5D6B9-60E5-E030-69CF-52C51FD48DA9}"/>
                  </a:ext>
                </a:extLst>
              </p:cNvPr>
              <p:cNvPicPr/>
              <p:nvPr/>
            </p:nvPicPr>
            <p:blipFill>
              <a:blip r:embed="rId39"/>
              <a:stretch>
                <a:fillRect/>
              </a:stretch>
            </p:blipFill>
            <p:spPr>
              <a:xfrm>
                <a:off x="10164401" y="2706483"/>
                <a:ext cx="88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Ink 21">
                <a:extLst>
                  <a:ext uri="{FF2B5EF4-FFF2-40B4-BE49-F238E27FC236}">
                    <a16:creationId xmlns:a16="http://schemas.microsoft.com/office/drawing/2014/main" id="{DCD248D0-3F7B-3619-C94D-97B56874A81A}"/>
                  </a:ext>
                </a:extLst>
              </p14:cNvPr>
              <p14:cNvContentPartPr/>
              <p14:nvPr/>
            </p14:nvContentPartPr>
            <p14:xfrm>
              <a:off x="10315961" y="2814123"/>
              <a:ext cx="42120" cy="360"/>
            </p14:xfrm>
          </p:contentPart>
        </mc:Choice>
        <mc:Fallback>
          <p:pic>
            <p:nvPicPr>
              <p:cNvPr id="22" name="Ink 21">
                <a:extLst>
                  <a:ext uri="{FF2B5EF4-FFF2-40B4-BE49-F238E27FC236}">
                    <a16:creationId xmlns:a16="http://schemas.microsoft.com/office/drawing/2014/main" id="{DCD248D0-3F7B-3619-C94D-97B56874A81A}"/>
                  </a:ext>
                </a:extLst>
              </p:cNvPr>
              <p:cNvPicPr/>
              <p:nvPr/>
            </p:nvPicPr>
            <p:blipFill>
              <a:blip r:embed="rId41"/>
              <a:stretch>
                <a:fillRect/>
              </a:stretch>
            </p:blipFill>
            <p:spPr>
              <a:xfrm>
                <a:off x="10279961" y="2742483"/>
                <a:ext cx="113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Ink 22">
                <a:extLst>
                  <a:ext uri="{FF2B5EF4-FFF2-40B4-BE49-F238E27FC236}">
                    <a16:creationId xmlns:a16="http://schemas.microsoft.com/office/drawing/2014/main" id="{4C31F520-9C69-87A2-51E0-3DC164861A1B}"/>
                  </a:ext>
                </a:extLst>
              </p14:cNvPr>
              <p14:cNvContentPartPr/>
              <p14:nvPr/>
            </p14:nvContentPartPr>
            <p14:xfrm>
              <a:off x="2068001" y="4323243"/>
              <a:ext cx="56520" cy="5760"/>
            </p14:xfrm>
          </p:contentPart>
        </mc:Choice>
        <mc:Fallback>
          <p:pic>
            <p:nvPicPr>
              <p:cNvPr id="23" name="Ink 22">
                <a:extLst>
                  <a:ext uri="{FF2B5EF4-FFF2-40B4-BE49-F238E27FC236}">
                    <a16:creationId xmlns:a16="http://schemas.microsoft.com/office/drawing/2014/main" id="{4C31F520-9C69-87A2-51E0-3DC164861A1B}"/>
                  </a:ext>
                </a:extLst>
              </p:cNvPr>
              <p:cNvPicPr/>
              <p:nvPr/>
            </p:nvPicPr>
            <p:blipFill>
              <a:blip r:embed="rId43"/>
              <a:stretch>
                <a:fillRect/>
              </a:stretch>
            </p:blipFill>
            <p:spPr>
              <a:xfrm>
                <a:off x="2032361" y="4251243"/>
                <a:ext cx="1281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Ink 23">
                <a:extLst>
                  <a:ext uri="{FF2B5EF4-FFF2-40B4-BE49-F238E27FC236}">
                    <a16:creationId xmlns:a16="http://schemas.microsoft.com/office/drawing/2014/main" id="{FC5B835F-2973-2389-94CD-F2BF80F05A0C}"/>
                  </a:ext>
                </a:extLst>
              </p14:cNvPr>
              <p14:cNvContentPartPr/>
              <p14:nvPr/>
            </p14:nvContentPartPr>
            <p14:xfrm>
              <a:off x="2467601" y="4270323"/>
              <a:ext cx="133560" cy="57240"/>
            </p14:xfrm>
          </p:contentPart>
        </mc:Choice>
        <mc:Fallback>
          <p:pic>
            <p:nvPicPr>
              <p:cNvPr id="24" name="Ink 23">
                <a:extLst>
                  <a:ext uri="{FF2B5EF4-FFF2-40B4-BE49-F238E27FC236}">
                    <a16:creationId xmlns:a16="http://schemas.microsoft.com/office/drawing/2014/main" id="{FC5B835F-2973-2389-94CD-F2BF80F05A0C}"/>
                  </a:ext>
                </a:extLst>
              </p:cNvPr>
              <p:cNvPicPr/>
              <p:nvPr/>
            </p:nvPicPr>
            <p:blipFill>
              <a:blip r:embed="rId45"/>
              <a:stretch>
                <a:fillRect/>
              </a:stretch>
            </p:blipFill>
            <p:spPr>
              <a:xfrm>
                <a:off x="2431961" y="4198323"/>
                <a:ext cx="2052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Ink 24">
                <a:extLst>
                  <a:ext uri="{FF2B5EF4-FFF2-40B4-BE49-F238E27FC236}">
                    <a16:creationId xmlns:a16="http://schemas.microsoft.com/office/drawing/2014/main" id="{D2026485-259F-1B17-A601-67ABEB70E7CC}"/>
                  </a:ext>
                </a:extLst>
              </p14:cNvPr>
              <p14:cNvContentPartPr/>
              <p14:nvPr/>
            </p14:nvContentPartPr>
            <p14:xfrm>
              <a:off x="2876561" y="4296243"/>
              <a:ext cx="69840" cy="360"/>
            </p14:xfrm>
          </p:contentPart>
        </mc:Choice>
        <mc:Fallback>
          <p:pic>
            <p:nvPicPr>
              <p:cNvPr id="25" name="Ink 24">
                <a:extLst>
                  <a:ext uri="{FF2B5EF4-FFF2-40B4-BE49-F238E27FC236}">
                    <a16:creationId xmlns:a16="http://schemas.microsoft.com/office/drawing/2014/main" id="{D2026485-259F-1B17-A601-67ABEB70E7CC}"/>
                  </a:ext>
                </a:extLst>
              </p:cNvPr>
              <p:cNvPicPr/>
              <p:nvPr/>
            </p:nvPicPr>
            <p:blipFill>
              <a:blip r:embed="rId47"/>
              <a:stretch>
                <a:fillRect/>
              </a:stretch>
            </p:blipFill>
            <p:spPr>
              <a:xfrm>
                <a:off x="2840561" y="4224603"/>
                <a:ext cx="141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Ink 25">
                <a:extLst>
                  <a:ext uri="{FF2B5EF4-FFF2-40B4-BE49-F238E27FC236}">
                    <a16:creationId xmlns:a16="http://schemas.microsoft.com/office/drawing/2014/main" id="{C730B8F9-7627-FFC6-5531-89F02665F025}"/>
                  </a:ext>
                </a:extLst>
              </p14:cNvPr>
              <p14:cNvContentPartPr/>
              <p14:nvPr/>
            </p14:nvContentPartPr>
            <p14:xfrm>
              <a:off x="3027041" y="4305603"/>
              <a:ext cx="48240" cy="9360"/>
            </p14:xfrm>
          </p:contentPart>
        </mc:Choice>
        <mc:Fallback>
          <p:pic>
            <p:nvPicPr>
              <p:cNvPr id="26" name="Ink 25">
                <a:extLst>
                  <a:ext uri="{FF2B5EF4-FFF2-40B4-BE49-F238E27FC236}">
                    <a16:creationId xmlns:a16="http://schemas.microsoft.com/office/drawing/2014/main" id="{C730B8F9-7627-FFC6-5531-89F02665F025}"/>
                  </a:ext>
                </a:extLst>
              </p:cNvPr>
              <p:cNvPicPr/>
              <p:nvPr/>
            </p:nvPicPr>
            <p:blipFill>
              <a:blip r:embed="rId49"/>
              <a:stretch>
                <a:fillRect/>
              </a:stretch>
            </p:blipFill>
            <p:spPr>
              <a:xfrm>
                <a:off x="2991041" y="4233603"/>
                <a:ext cx="1198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Ink 26">
                <a:extLst>
                  <a:ext uri="{FF2B5EF4-FFF2-40B4-BE49-F238E27FC236}">
                    <a16:creationId xmlns:a16="http://schemas.microsoft.com/office/drawing/2014/main" id="{15179952-CB6E-6895-529D-C4FCCC621E0B}"/>
                  </a:ext>
                </a:extLst>
              </p14:cNvPr>
              <p14:cNvContentPartPr/>
              <p14:nvPr/>
            </p14:nvContentPartPr>
            <p14:xfrm>
              <a:off x="1908521" y="4873683"/>
              <a:ext cx="51840" cy="28800"/>
            </p14:xfrm>
          </p:contentPart>
        </mc:Choice>
        <mc:Fallback>
          <p:pic>
            <p:nvPicPr>
              <p:cNvPr id="27" name="Ink 26">
                <a:extLst>
                  <a:ext uri="{FF2B5EF4-FFF2-40B4-BE49-F238E27FC236}">
                    <a16:creationId xmlns:a16="http://schemas.microsoft.com/office/drawing/2014/main" id="{15179952-CB6E-6895-529D-C4FCCC621E0B}"/>
                  </a:ext>
                </a:extLst>
              </p:cNvPr>
              <p:cNvPicPr/>
              <p:nvPr/>
            </p:nvPicPr>
            <p:blipFill>
              <a:blip r:embed="rId51"/>
              <a:stretch>
                <a:fillRect/>
              </a:stretch>
            </p:blipFill>
            <p:spPr>
              <a:xfrm>
                <a:off x="1872881" y="4802043"/>
                <a:ext cx="123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Ink 27">
                <a:extLst>
                  <a:ext uri="{FF2B5EF4-FFF2-40B4-BE49-F238E27FC236}">
                    <a16:creationId xmlns:a16="http://schemas.microsoft.com/office/drawing/2014/main" id="{6BDA55E0-4D8F-D187-79E8-7B63E0F6B2F4}"/>
                  </a:ext>
                </a:extLst>
              </p14:cNvPr>
              <p14:cNvContentPartPr/>
              <p14:nvPr/>
            </p14:nvContentPartPr>
            <p14:xfrm>
              <a:off x="2308121" y="4713483"/>
              <a:ext cx="27720" cy="360"/>
            </p14:xfrm>
          </p:contentPart>
        </mc:Choice>
        <mc:Fallback>
          <p:pic>
            <p:nvPicPr>
              <p:cNvPr id="28" name="Ink 27">
                <a:extLst>
                  <a:ext uri="{FF2B5EF4-FFF2-40B4-BE49-F238E27FC236}">
                    <a16:creationId xmlns:a16="http://schemas.microsoft.com/office/drawing/2014/main" id="{6BDA55E0-4D8F-D187-79E8-7B63E0F6B2F4}"/>
                  </a:ext>
                </a:extLst>
              </p:cNvPr>
              <p:cNvPicPr/>
              <p:nvPr/>
            </p:nvPicPr>
            <p:blipFill>
              <a:blip r:embed="rId24"/>
              <a:stretch>
                <a:fillRect/>
              </a:stretch>
            </p:blipFill>
            <p:spPr>
              <a:xfrm>
                <a:off x="2272481" y="4641843"/>
                <a:ext cx="99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Ink 28">
                <a:extLst>
                  <a:ext uri="{FF2B5EF4-FFF2-40B4-BE49-F238E27FC236}">
                    <a16:creationId xmlns:a16="http://schemas.microsoft.com/office/drawing/2014/main" id="{587CC71C-BFA8-F476-5801-C58C3424159C}"/>
                  </a:ext>
                </a:extLst>
              </p14:cNvPr>
              <p14:cNvContentPartPr/>
              <p14:nvPr/>
            </p14:nvContentPartPr>
            <p14:xfrm>
              <a:off x="2725361" y="4731843"/>
              <a:ext cx="24120" cy="360"/>
            </p14:xfrm>
          </p:contentPart>
        </mc:Choice>
        <mc:Fallback>
          <p:pic>
            <p:nvPicPr>
              <p:cNvPr id="29" name="Ink 28">
                <a:extLst>
                  <a:ext uri="{FF2B5EF4-FFF2-40B4-BE49-F238E27FC236}">
                    <a16:creationId xmlns:a16="http://schemas.microsoft.com/office/drawing/2014/main" id="{587CC71C-BFA8-F476-5801-C58C3424159C}"/>
                  </a:ext>
                </a:extLst>
              </p:cNvPr>
              <p:cNvPicPr/>
              <p:nvPr/>
            </p:nvPicPr>
            <p:blipFill>
              <a:blip r:embed="rId54"/>
              <a:stretch>
                <a:fillRect/>
              </a:stretch>
            </p:blipFill>
            <p:spPr>
              <a:xfrm>
                <a:off x="2689721" y="4659843"/>
                <a:ext cx="95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Ink 29">
                <a:extLst>
                  <a:ext uri="{FF2B5EF4-FFF2-40B4-BE49-F238E27FC236}">
                    <a16:creationId xmlns:a16="http://schemas.microsoft.com/office/drawing/2014/main" id="{5C6D9A74-8FD1-C7EE-9264-B97D315B9519}"/>
                  </a:ext>
                </a:extLst>
              </p14:cNvPr>
              <p14:cNvContentPartPr/>
              <p14:nvPr/>
            </p14:nvContentPartPr>
            <p14:xfrm>
              <a:off x="2840561" y="4696203"/>
              <a:ext cx="69840" cy="360"/>
            </p14:xfrm>
          </p:contentPart>
        </mc:Choice>
        <mc:Fallback>
          <p:pic>
            <p:nvPicPr>
              <p:cNvPr id="30" name="Ink 29">
                <a:extLst>
                  <a:ext uri="{FF2B5EF4-FFF2-40B4-BE49-F238E27FC236}">
                    <a16:creationId xmlns:a16="http://schemas.microsoft.com/office/drawing/2014/main" id="{5C6D9A74-8FD1-C7EE-9264-B97D315B9519}"/>
                  </a:ext>
                </a:extLst>
              </p:cNvPr>
              <p:cNvPicPr/>
              <p:nvPr/>
            </p:nvPicPr>
            <p:blipFill>
              <a:blip r:embed="rId47"/>
              <a:stretch>
                <a:fillRect/>
              </a:stretch>
            </p:blipFill>
            <p:spPr>
              <a:xfrm>
                <a:off x="2804921" y="4624203"/>
                <a:ext cx="141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1" name="Ink 30">
                <a:extLst>
                  <a:ext uri="{FF2B5EF4-FFF2-40B4-BE49-F238E27FC236}">
                    <a16:creationId xmlns:a16="http://schemas.microsoft.com/office/drawing/2014/main" id="{3420593B-095A-D368-FD8D-DB82D5070480}"/>
                  </a:ext>
                </a:extLst>
              </p14:cNvPr>
              <p14:cNvContentPartPr/>
              <p14:nvPr/>
            </p14:nvContentPartPr>
            <p14:xfrm>
              <a:off x="1669121" y="5159523"/>
              <a:ext cx="56160" cy="16560"/>
            </p14:xfrm>
          </p:contentPart>
        </mc:Choice>
        <mc:Fallback>
          <p:pic>
            <p:nvPicPr>
              <p:cNvPr id="31" name="Ink 30">
                <a:extLst>
                  <a:ext uri="{FF2B5EF4-FFF2-40B4-BE49-F238E27FC236}">
                    <a16:creationId xmlns:a16="http://schemas.microsoft.com/office/drawing/2014/main" id="{3420593B-095A-D368-FD8D-DB82D5070480}"/>
                  </a:ext>
                </a:extLst>
              </p:cNvPr>
              <p:cNvPicPr/>
              <p:nvPr/>
            </p:nvPicPr>
            <p:blipFill>
              <a:blip r:embed="rId57"/>
              <a:stretch>
                <a:fillRect/>
              </a:stretch>
            </p:blipFill>
            <p:spPr>
              <a:xfrm>
                <a:off x="1633121" y="5087883"/>
                <a:ext cx="1278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2" name="Ink 31">
                <a:extLst>
                  <a:ext uri="{FF2B5EF4-FFF2-40B4-BE49-F238E27FC236}">
                    <a16:creationId xmlns:a16="http://schemas.microsoft.com/office/drawing/2014/main" id="{E1C36B68-3343-0825-F642-62EAF17F8A75}"/>
                  </a:ext>
                </a:extLst>
              </p14:cNvPr>
              <p14:cNvContentPartPr/>
              <p14:nvPr/>
            </p14:nvContentPartPr>
            <p14:xfrm>
              <a:off x="2130641" y="5166723"/>
              <a:ext cx="12960" cy="360"/>
            </p14:xfrm>
          </p:contentPart>
        </mc:Choice>
        <mc:Fallback>
          <p:pic>
            <p:nvPicPr>
              <p:cNvPr id="32" name="Ink 31">
                <a:extLst>
                  <a:ext uri="{FF2B5EF4-FFF2-40B4-BE49-F238E27FC236}">
                    <a16:creationId xmlns:a16="http://schemas.microsoft.com/office/drawing/2014/main" id="{E1C36B68-3343-0825-F642-62EAF17F8A75}"/>
                  </a:ext>
                </a:extLst>
              </p:cNvPr>
              <p:cNvPicPr/>
              <p:nvPr/>
            </p:nvPicPr>
            <p:blipFill>
              <a:blip r:embed="rId59"/>
              <a:stretch>
                <a:fillRect/>
              </a:stretch>
            </p:blipFill>
            <p:spPr>
              <a:xfrm>
                <a:off x="2094641" y="5094723"/>
                <a:ext cx="846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3" name="Ink 32">
                <a:extLst>
                  <a:ext uri="{FF2B5EF4-FFF2-40B4-BE49-F238E27FC236}">
                    <a16:creationId xmlns:a16="http://schemas.microsoft.com/office/drawing/2014/main" id="{9553A653-874E-A8EE-E698-D1A0E2E2D823}"/>
                  </a:ext>
                </a:extLst>
              </p14:cNvPr>
              <p14:cNvContentPartPr/>
              <p14:nvPr/>
            </p14:nvContentPartPr>
            <p14:xfrm>
              <a:off x="2503601" y="5149083"/>
              <a:ext cx="69480" cy="8640"/>
            </p14:xfrm>
          </p:contentPart>
        </mc:Choice>
        <mc:Fallback>
          <p:pic>
            <p:nvPicPr>
              <p:cNvPr id="33" name="Ink 32">
                <a:extLst>
                  <a:ext uri="{FF2B5EF4-FFF2-40B4-BE49-F238E27FC236}">
                    <a16:creationId xmlns:a16="http://schemas.microsoft.com/office/drawing/2014/main" id="{9553A653-874E-A8EE-E698-D1A0E2E2D823}"/>
                  </a:ext>
                </a:extLst>
              </p:cNvPr>
              <p:cNvPicPr/>
              <p:nvPr/>
            </p:nvPicPr>
            <p:blipFill>
              <a:blip r:embed="rId61"/>
              <a:stretch>
                <a:fillRect/>
              </a:stretch>
            </p:blipFill>
            <p:spPr>
              <a:xfrm>
                <a:off x="2467601" y="5077443"/>
                <a:ext cx="14112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4" name="Ink 33">
                <a:extLst>
                  <a:ext uri="{FF2B5EF4-FFF2-40B4-BE49-F238E27FC236}">
                    <a16:creationId xmlns:a16="http://schemas.microsoft.com/office/drawing/2014/main" id="{F2ABA0C4-7AC3-F21B-E2A4-D1D463AC08E4}"/>
                  </a:ext>
                </a:extLst>
              </p14:cNvPr>
              <p14:cNvContentPartPr/>
              <p14:nvPr/>
            </p14:nvContentPartPr>
            <p14:xfrm>
              <a:off x="3009401" y="5125683"/>
              <a:ext cx="86400" cy="5760"/>
            </p14:xfrm>
          </p:contentPart>
        </mc:Choice>
        <mc:Fallback>
          <p:pic>
            <p:nvPicPr>
              <p:cNvPr id="34" name="Ink 33">
                <a:extLst>
                  <a:ext uri="{FF2B5EF4-FFF2-40B4-BE49-F238E27FC236}">
                    <a16:creationId xmlns:a16="http://schemas.microsoft.com/office/drawing/2014/main" id="{F2ABA0C4-7AC3-F21B-E2A4-D1D463AC08E4}"/>
                  </a:ext>
                </a:extLst>
              </p:cNvPr>
              <p:cNvPicPr/>
              <p:nvPr/>
            </p:nvPicPr>
            <p:blipFill>
              <a:blip r:embed="rId63"/>
              <a:stretch>
                <a:fillRect/>
              </a:stretch>
            </p:blipFill>
            <p:spPr>
              <a:xfrm>
                <a:off x="2973401" y="5053683"/>
                <a:ext cx="158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5" name="Ink 34">
                <a:extLst>
                  <a:ext uri="{FF2B5EF4-FFF2-40B4-BE49-F238E27FC236}">
                    <a16:creationId xmlns:a16="http://schemas.microsoft.com/office/drawing/2014/main" id="{7DF7E2FC-BEE7-79DF-9EC7-7F9E9F952244}"/>
                  </a:ext>
                </a:extLst>
              </p14:cNvPr>
              <p14:cNvContentPartPr/>
              <p14:nvPr/>
            </p14:nvContentPartPr>
            <p14:xfrm>
              <a:off x="1935161" y="5584683"/>
              <a:ext cx="102240" cy="8640"/>
            </p14:xfrm>
          </p:contentPart>
        </mc:Choice>
        <mc:Fallback>
          <p:pic>
            <p:nvPicPr>
              <p:cNvPr id="35" name="Ink 34">
                <a:extLst>
                  <a:ext uri="{FF2B5EF4-FFF2-40B4-BE49-F238E27FC236}">
                    <a16:creationId xmlns:a16="http://schemas.microsoft.com/office/drawing/2014/main" id="{7DF7E2FC-BEE7-79DF-9EC7-7F9E9F952244}"/>
                  </a:ext>
                </a:extLst>
              </p:cNvPr>
              <p:cNvPicPr/>
              <p:nvPr/>
            </p:nvPicPr>
            <p:blipFill>
              <a:blip r:embed="rId65"/>
              <a:stretch>
                <a:fillRect/>
              </a:stretch>
            </p:blipFill>
            <p:spPr>
              <a:xfrm>
                <a:off x="1899521" y="5512683"/>
                <a:ext cx="173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6" name="Ink 35">
                <a:extLst>
                  <a:ext uri="{FF2B5EF4-FFF2-40B4-BE49-F238E27FC236}">
                    <a16:creationId xmlns:a16="http://schemas.microsoft.com/office/drawing/2014/main" id="{4C0EC627-24E7-1FCB-612E-9E0017E3EA91}"/>
                  </a:ext>
                </a:extLst>
              </p14:cNvPr>
              <p14:cNvContentPartPr/>
              <p14:nvPr/>
            </p14:nvContentPartPr>
            <p14:xfrm>
              <a:off x="2379041" y="5569563"/>
              <a:ext cx="36000" cy="5760"/>
            </p14:xfrm>
          </p:contentPart>
        </mc:Choice>
        <mc:Fallback>
          <p:pic>
            <p:nvPicPr>
              <p:cNvPr id="36" name="Ink 35">
                <a:extLst>
                  <a:ext uri="{FF2B5EF4-FFF2-40B4-BE49-F238E27FC236}">
                    <a16:creationId xmlns:a16="http://schemas.microsoft.com/office/drawing/2014/main" id="{4C0EC627-24E7-1FCB-612E-9E0017E3EA91}"/>
                  </a:ext>
                </a:extLst>
              </p:cNvPr>
              <p:cNvPicPr/>
              <p:nvPr/>
            </p:nvPicPr>
            <p:blipFill>
              <a:blip r:embed="rId67"/>
              <a:stretch>
                <a:fillRect/>
              </a:stretch>
            </p:blipFill>
            <p:spPr>
              <a:xfrm>
                <a:off x="2343401" y="5497563"/>
                <a:ext cx="1076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 name="Ink 36">
                <a:extLst>
                  <a:ext uri="{FF2B5EF4-FFF2-40B4-BE49-F238E27FC236}">
                    <a16:creationId xmlns:a16="http://schemas.microsoft.com/office/drawing/2014/main" id="{2993B13B-A2AA-F2E0-23CB-96026CCA40F4}"/>
                  </a:ext>
                </a:extLst>
              </p14:cNvPr>
              <p14:cNvContentPartPr/>
              <p14:nvPr/>
            </p14:nvContentPartPr>
            <p14:xfrm>
              <a:off x="2758841" y="5415123"/>
              <a:ext cx="98640" cy="8640"/>
            </p14:xfrm>
          </p:contentPart>
        </mc:Choice>
        <mc:Fallback>
          <p:pic>
            <p:nvPicPr>
              <p:cNvPr id="37" name="Ink 36">
                <a:extLst>
                  <a:ext uri="{FF2B5EF4-FFF2-40B4-BE49-F238E27FC236}">
                    <a16:creationId xmlns:a16="http://schemas.microsoft.com/office/drawing/2014/main" id="{2993B13B-A2AA-F2E0-23CB-96026CCA40F4}"/>
                  </a:ext>
                </a:extLst>
              </p:cNvPr>
              <p:cNvPicPr/>
              <p:nvPr/>
            </p:nvPicPr>
            <p:blipFill>
              <a:blip r:embed="rId69"/>
              <a:stretch>
                <a:fillRect/>
              </a:stretch>
            </p:blipFill>
            <p:spPr>
              <a:xfrm>
                <a:off x="2722841" y="5343483"/>
                <a:ext cx="170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8" name="Ink 37">
                <a:extLst>
                  <a:ext uri="{FF2B5EF4-FFF2-40B4-BE49-F238E27FC236}">
                    <a16:creationId xmlns:a16="http://schemas.microsoft.com/office/drawing/2014/main" id="{55DAF150-C789-9360-F07B-55750E8FD663}"/>
                  </a:ext>
                </a:extLst>
              </p14:cNvPr>
              <p14:cNvContentPartPr/>
              <p14:nvPr/>
            </p14:nvContentPartPr>
            <p14:xfrm>
              <a:off x="2752001" y="5772963"/>
              <a:ext cx="75600" cy="15840"/>
            </p14:xfrm>
          </p:contentPart>
        </mc:Choice>
        <mc:Fallback>
          <p:pic>
            <p:nvPicPr>
              <p:cNvPr id="38" name="Ink 37">
                <a:extLst>
                  <a:ext uri="{FF2B5EF4-FFF2-40B4-BE49-F238E27FC236}">
                    <a16:creationId xmlns:a16="http://schemas.microsoft.com/office/drawing/2014/main" id="{55DAF150-C789-9360-F07B-55750E8FD663}"/>
                  </a:ext>
                </a:extLst>
              </p:cNvPr>
              <p:cNvPicPr/>
              <p:nvPr/>
            </p:nvPicPr>
            <p:blipFill>
              <a:blip r:embed="rId71"/>
              <a:stretch>
                <a:fillRect/>
              </a:stretch>
            </p:blipFill>
            <p:spPr>
              <a:xfrm>
                <a:off x="2716361" y="5700963"/>
                <a:ext cx="1472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9" name="Ink 38">
                <a:extLst>
                  <a:ext uri="{FF2B5EF4-FFF2-40B4-BE49-F238E27FC236}">
                    <a16:creationId xmlns:a16="http://schemas.microsoft.com/office/drawing/2014/main" id="{3B7B02E5-A53E-389A-25EC-660E8E7BAA09}"/>
                  </a:ext>
                </a:extLst>
              </p14:cNvPr>
              <p14:cNvContentPartPr/>
              <p14:nvPr/>
            </p14:nvContentPartPr>
            <p14:xfrm>
              <a:off x="9614321" y="4429803"/>
              <a:ext cx="87840" cy="360"/>
            </p14:xfrm>
          </p:contentPart>
        </mc:Choice>
        <mc:Fallback>
          <p:pic>
            <p:nvPicPr>
              <p:cNvPr id="39" name="Ink 38">
                <a:extLst>
                  <a:ext uri="{FF2B5EF4-FFF2-40B4-BE49-F238E27FC236}">
                    <a16:creationId xmlns:a16="http://schemas.microsoft.com/office/drawing/2014/main" id="{3B7B02E5-A53E-389A-25EC-660E8E7BAA09}"/>
                  </a:ext>
                </a:extLst>
              </p:cNvPr>
              <p:cNvPicPr/>
              <p:nvPr/>
            </p:nvPicPr>
            <p:blipFill>
              <a:blip r:embed="rId73"/>
              <a:stretch>
                <a:fillRect/>
              </a:stretch>
            </p:blipFill>
            <p:spPr>
              <a:xfrm>
                <a:off x="9578321" y="4357803"/>
                <a:ext cx="159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0" name="Ink 39">
                <a:extLst>
                  <a:ext uri="{FF2B5EF4-FFF2-40B4-BE49-F238E27FC236}">
                    <a16:creationId xmlns:a16="http://schemas.microsoft.com/office/drawing/2014/main" id="{41EEE439-017D-5699-6326-10CE29DE52A9}"/>
                  </a:ext>
                </a:extLst>
              </p14:cNvPr>
              <p14:cNvContentPartPr/>
              <p14:nvPr/>
            </p14:nvContentPartPr>
            <p14:xfrm>
              <a:off x="10102481" y="4456443"/>
              <a:ext cx="42120" cy="360"/>
            </p14:xfrm>
          </p:contentPart>
        </mc:Choice>
        <mc:Fallback>
          <p:pic>
            <p:nvPicPr>
              <p:cNvPr id="40" name="Ink 39">
                <a:extLst>
                  <a:ext uri="{FF2B5EF4-FFF2-40B4-BE49-F238E27FC236}">
                    <a16:creationId xmlns:a16="http://schemas.microsoft.com/office/drawing/2014/main" id="{41EEE439-017D-5699-6326-10CE29DE52A9}"/>
                  </a:ext>
                </a:extLst>
              </p:cNvPr>
              <p:cNvPicPr/>
              <p:nvPr/>
            </p:nvPicPr>
            <p:blipFill>
              <a:blip r:embed="rId41"/>
              <a:stretch>
                <a:fillRect/>
              </a:stretch>
            </p:blipFill>
            <p:spPr>
              <a:xfrm>
                <a:off x="10066481" y="4384803"/>
                <a:ext cx="113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1" name="Ink 40">
                <a:extLst>
                  <a:ext uri="{FF2B5EF4-FFF2-40B4-BE49-F238E27FC236}">
                    <a16:creationId xmlns:a16="http://schemas.microsoft.com/office/drawing/2014/main" id="{2C4239A4-D3D8-5EFA-AB5D-97275A5FEEC9}"/>
                  </a:ext>
                </a:extLst>
              </p14:cNvPr>
              <p14:cNvContentPartPr/>
              <p14:nvPr/>
            </p14:nvContentPartPr>
            <p14:xfrm>
              <a:off x="10155761" y="4456443"/>
              <a:ext cx="360" cy="360"/>
            </p14:xfrm>
          </p:contentPart>
        </mc:Choice>
        <mc:Fallback>
          <p:pic>
            <p:nvPicPr>
              <p:cNvPr id="41" name="Ink 40">
                <a:extLst>
                  <a:ext uri="{FF2B5EF4-FFF2-40B4-BE49-F238E27FC236}">
                    <a16:creationId xmlns:a16="http://schemas.microsoft.com/office/drawing/2014/main" id="{2C4239A4-D3D8-5EFA-AB5D-97275A5FEEC9}"/>
                  </a:ext>
                </a:extLst>
              </p:cNvPr>
              <p:cNvPicPr/>
              <p:nvPr/>
            </p:nvPicPr>
            <p:blipFill>
              <a:blip r:embed="rId76"/>
              <a:stretch>
                <a:fillRect/>
              </a:stretch>
            </p:blipFill>
            <p:spPr>
              <a:xfrm>
                <a:off x="10120121" y="4384803"/>
                <a:ext cx="720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2" name="Ink 41">
                <a:extLst>
                  <a:ext uri="{FF2B5EF4-FFF2-40B4-BE49-F238E27FC236}">
                    <a16:creationId xmlns:a16="http://schemas.microsoft.com/office/drawing/2014/main" id="{848E42DF-7339-0FDA-1B32-D5E5F8B8CF5D}"/>
                  </a:ext>
                </a:extLst>
              </p14:cNvPr>
              <p14:cNvContentPartPr/>
              <p14:nvPr/>
            </p14:nvContentPartPr>
            <p14:xfrm>
              <a:off x="10448801" y="4438803"/>
              <a:ext cx="36720" cy="360"/>
            </p14:xfrm>
          </p:contentPart>
        </mc:Choice>
        <mc:Fallback>
          <p:pic>
            <p:nvPicPr>
              <p:cNvPr id="42" name="Ink 41">
                <a:extLst>
                  <a:ext uri="{FF2B5EF4-FFF2-40B4-BE49-F238E27FC236}">
                    <a16:creationId xmlns:a16="http://schemas.microsoft.com/office/drawing/2014/main" id="{848E42DF-7339-0FDA-1B32-D5E5F8B8CF5D}"/>
                  </a:ext>
                </a:extLst>
              </p:cNvPr>
              <p:cNvPicPr/>
              <p:nvPr/>
            </p:nvPicPr>
            <p:blipFill>
              <a:blip r:embed="rId78"/>
              <a:stretch>
                <a:fillRect/>
              </a:stretch>
            </p:blipFill>
            <p:spPr>
              <a:xfrm>
                <a:off x="10412801" y="4367163"/>
                <a:ext cx="1083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3" name="Ink 42">
                <a:extLst>
                  <a:ext uri="{FF2B5EF4-FFF2-40B4-BE49-F238E27FC236}">
                    <a16:creationId xmlns:a16="http://schemas.microsoft.com/office/drawing/2014/main" id="{722826F1-D190-4E32-71A1-33CFD5257F75}"/>
                  </a:ext>
                </a:extLst>
              </p14:cNvPr>
              <p14:cNvContentPartPr/>
              <p14:nvPr/>
            </p14:nvContentPartPr>
            <p14:xfrm>
              <a:off x="10643921" y="4482363"/>
              <a:ext cx="60840" cy="18720"/>
            </p14:xfrm>
          </p:contentPart>
        </mc:Choice>
        <mc:Fallback>
          <p:pic>
            <p:nvPicPr>
              <p:cNvPr id="43" name="Ink 42">
                <a:extLst>
                  <a:ext uri="{FF2B5EF4-FFF2-40B4-BE49-F238E27FC236}">
                    <a16:creationId xmlns:a16="http://schemas.microsoft.com/office/drawing/2014/main" id="{722826F1-D190-4E32-71A1-33CFD5257F75}"/>
                  </a:ext>
                </a:extLst>
              </p:cNvPr>
              <p:cNvPicPr/>
              <p:nvPr/>
            </p:nvPicPr>
            <p:blipFill>
              <a:blip r:embed="rId80"/>
              <a:stretch>
                <a:fillRect/>
              </a:stretch>
            </p:blipFill>
            <p:spPr>
              <a:xfrm>
                <a:off x="10608281" y="4410723"/>
                <a:ext cx="132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4" name="Ink 43">
                <a:extLst>
                  <a:ext uri="{FF2B5EF4-FFF2-40B4-BE49-F238E27FC236}">
                    <a16:creationId xmlns:a16="http://schemas.microsoft.com/office/drawing/2014/main" id="{CACEB2AA-258E-D0EF-2BEC-DB3D67CA1581}"/>
                  </a:ext>
                </a:extLst>
              </p14:cNvPr>
              <p14:cNvContentPartPr/>
              <p14:nvPr/>
            </p14:nvContentPartPr>
            <p14:xfrm>
              <a:off x="9489761" y="5007243"/>
              <a:ext cx="16200" cy="360"/>
            </p14:xfrm>
          </p:contentPart>
        </mc:Choice>
        <mc:Fallback>
          <p:pic>
            <p:nvPicPr>
              <p:cNvPr id="44" name="Ink 43">
                <a:extLst>
                  <a:ext uri="{FF2B5EF4-FFF2-40B4-BE49-F238E27FC236}">
                    <a16:creationId xmlns:a16="http://schemas.microsoft.com/office/drawing/2014/main" id="{CACEB2AA-258E-D0EF-2BEC-DB3D67CA1581}"/>
                  </a:ext>
                </a:extLst>
              </p:cNvPr>
              <p:cNvPicPr/>
              <p:nvPr/>
            </p:nvPicPr>
            <p:blipFill>
              <a:blip r:embed="rId82"/>
              <a:stretch>
                <a:fillRect/>
              </a:stretch>
            </p:blipFill>
            <p:spPr>
              <a:xfrm>
                <a:off x="9454121" y="4935243"/>
                <a:ext cx="87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5" name="Ink 44">
                <a:extLst>
                  <a:ext uri="{FF2B5EF4-FFF2-40B4-BE49-F238E27FC236}">
                    <a16:creationId xmlns:a16="http://schemas.microsoft.com/office/drawing/2014/main" id="{3F0B512B-AEFA-CD1D-A3EE-36016CF353AF}"/>
                  </a:ext>
                </a:extLst>
              </p14:cNvPr>
              <p14:cNvContentPartPr/>
              <p14:nvPr/>
            </p14:nvContentPartPr>
            <p14:xfrm>
              <a:off x="9880361" y="4882683"/>
              <a:ext cx="47880" cy="3600"/>
            </p14:xfrm>
          </p:contentPart>
        </mc:Choice>
        <mc:Fallback>
          <p:pic>
            <p:nvPicPr>
              <p:cNvPr id="45" name="Ink 44">
                <a:extLst>
                  <a:ext uri="{FF2B5EF4-FFF2-40B4-BE49-F238E27FC236}">
                    <a16:creationId xmlns:a16="http://schemas.microsoft.com/office/drawing/2014/main" id="{3F0B512B-AEFA-CD1D-A3EE-36016CF353AF}"/>
                  </a:ext>
                </a:extLst>
              </p:cNvPr>
              <p:cNvPicPr/>
              <p:nvPr/>
            </p:nvPicPr>
            <p:blipFill>
              <a:blip r:embed="rId84"/>
              <a:stretch>
                <a:fillRect/>
              </a:stretch>
            </p:blipFill>
            <p:spPr>
              <a:xfrm>
                <a:off x="9844721" y="4811043"/>
                <a:ext cx="119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6" name="Ink 45">
                <a:extLst>
                  <a:ext uri="{FF2B5EF4-FFF2-40B4-BE49-F238E27FC236}">
                    <a16:creationId xmlns:a16="http://schemas.microsoft.com/office/drawing/2014/main" id="{25A82919-3A18-8494-8848-D9748CCAE369}"/>
                  </a:ext>
                </a:extLst>
              </p14:cNvPr>
              <p14:cNvContentPartPr/>
              <p14:nvPr/>
            </p14:nvContentPartPr>
            <p14:xfrm>
              <a:off x="10324601" y="4829403"/>
              <a:ext cx="29880" cy="360"/>
            </p14:xfrm>
          </p:contentPart>
        </mc:Choice>
        <mc:Fallback>
          <p:pic>
            <p:nvPicPr>
              <p:cNvPr id="46" name="Ink 45">
                <a:extLst>
                  <a:ext uri="{FF2B5EF4-FFF2-40B4-BE49-F238E27FC236}">
                    <a16:creationId xmlns:a16="http://schemas.microsoft.com/office/drawing/2014/main" id="{25A82919-3A18-8494-8848-D9748CCAE369}"/>
                  </a:ext>
                </a:extLst>
              </p:cNvPr>
              <p:cNvPicPr/>
              <p:nvPr/>
            </p:nvPicPr>
            <p:blipFill>
              <a:blip r:embed="rId24"/>
              <a:stretch>
                <a:fillRect/>
              </a:stretch>
            </p:blipFill>
            <p:spPr>
              <a:xfrm>
                <a:off x="10288601" y="4757403"/>
                <a:ext cx="101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Ink 46">
                <a:extLst>
                  <a:ext uri="{FF2B5EF4-FFF2-40B4-BE49-F238E27FC236}">
                    <a16:creationId xmlns:a16="http://schemas.microsoft.com/office/drawing/2014/main" id="{A8B25738-EC4D-D184-9E8B-85B0CEA9C1B7}"/>
                  </a:ext>
                </a:extLst>
              </p14:cNvPr>
              <p14:cNvContentPartPr/>
              <p14:nvPr/>
            </p14:nvContentPartPr>
            <p14:xfrm>
              <a:off x="10475441" y="4888083"/>
              <a:ext cx="30240" cy="12600"/>
            </p14:xfrm>
          </p:contentPart>
        </mc:Choice>
        <mc:Fallback>
          <p:pic>
            <p:nvPicPr>
              <p:cNvPr id="47" name="Ink 46">
                <a:extLst>
                  <a:ext uri="{FF2B5EF4-FFF2-40B4-BE49-F238E27FC236}">
                    <a16:creationId xmlns:a16="http://schemas.microsoft.com/office/drawing/2014/main" id="{A8B25738-EC4D-D184-9E8B-85B0CEA9C1B7}"/>
                  </a:ext>
                </a:extLst>
              </p:cNvPr>
              <p:cNvPicPr/>
              <p:nvPr/>
            </p:nvPicPr>
            <p:blipFill>
              <a:blip r:embed="rId87"/>
              <a:stretch>
                <a:fillRect/>
              </a:stretch>
            </p:blipFill>
            <p:spPr>
              <a:xfrm>
                <a:off x="10439441" y="4816083"/>
                <a:ext cx="1018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Ink 47">
                <a:extLst>
                  <a:ext uri="{FF2B5EF4-FFF2-40B4-BE49-F238E27FC236}">
                    <a16:creationId xmlns:a16="http://schemas.microsoft.com/office/drawing/2014/main" id="{51816FF8-79F2-2638-BA0A-44F22D9316E7}"/>
                  </a:ext>
                </a:extLst>
              </p14:cNvPr>
              <p14:cNvContentPartPr/>
              <p14:nvPr/>
            </p14:nvContentPartPr>
            <p14:xfrm>
              <a:off x="9392201" y="5326563"/>
              <a:ext cx="52200" cy="360"/>
            </p14:xfrm>
          </p:contentPart>
        </mc:Choice>
        <mc:Fallback>
          <p:pic>
            <p:nvPicPr>
              <p:cNvPr id="48" name="Ink 47">
                <a:extLst>
                  <a:ext uri="{FF2B5EF4-FFF2-40B4-BE49-F238E27FC236}">
                    <a16:creationId xmlns:a16="http://schemas.microsoft.com/office/drawing/2014/main" id="{51816FF8-79F2-2638-BA0A-44F22D9316E7}"/>
                  </a:ext>
                </a:extLst>
              </p:cNvPr>
              <p:cNvPicPr/>
              <p:nvPr/>
            </p:nvPicPr>
            <p:blipFill>
              <a:blip r:embed="rId89"/>
              <a:stretch>
                <a:fillRect/>
              </a:stretch>
            </p:blipFill>
            <p:spPr>
              <a:xfrm>
                <a:off x="9356561" y="5254923"/>
                <a:ext cx="1238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Ink 48">
                <a:extLst>
                  <a:ext uri="{FF2B5EF4-FFF2-40B4-BE49-F238E27FC236}">
                    <a16:creationId xmlns:a16="http://schemas.microsoft.com/office/drawing/2014/main" id="{4FBEBC12-B584-7A8D-6EC7-88256D2BE4E5}"/>
                  </a:ext>
                </a:extLst>
              </p14:cNvPr>
              <p14:cNvContentPartPr/>
              <p14:nvPr/>
            </p14:nvContentPartPr>
            <p14:xfrm>
              <a:off x="9880361" y="5312163"/>
              <a:ext cx="46440" cy="5760"/>
            </p14:xfrm>
          </p:contentPart>
        </mc:Choice>
        <mc:Fallback>
          <p:pic>
            <p:nvPicPr>
              <p:cNvPr id="49" name="Ink 48">
                <a:extLst>
                  <a:ext uri="{FF2B5EF4-FFF2-40B4-BE49-F238E27FC236}">
                    <a16:creationId xmlns:a16="http://schemas.microsoft.com/office/drawing/2014/main" id="{4FBEBC12-B584-7A8D-6EC7-88256D2BE4E5}"/>
                  </a:ext>
                </a:extLst>
              </p:cNvPr>
              <p:cNvPicPr/>
              <p:nvPr/>
            </p:nvPicPr>
            <p:blipFill>
              <a:blip r:embed="rId91"/>
              <a:stretch>
                <a:fillRect/>
              </a:stretch>
            </p:blipFill>
            <p:spPr>
              <a:xfrm>
                <a:off x="9844721" y="5240163"/>
                <a:ext cx="118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Ink 49">
                <a:extLst>
                  <a:ext uri="{FF2B5EF4-FFF2-40B4-BE49-F238E27FC236}">
                    <a16:creationId xmlns:a16="http://schemas.microsoft.com/office/drawing/2014/main" id="{B7F2F151-0260-637C-7E46-CA1535739BB7}"/>
                  </a:ext>
                </a:extLst>
              </p14:cNvPr>
              <p14:cNvContentPartPr/>
              <p14:nvPr/>
            </p14:nvContentPartPr>
            <p14:xfrm>
              <a:off x="10253321" y="5277603"/>
              <a:ext cx="19800" cy="13680"/>
            </p14:xfrm>
          </p:contentPart>
        </mc:Choice>
        <mc:Fallback>
          <p:pic>
            <p:nvPicPr>
              <p:cNvPr id="50" name="Ink 49">
                <a:extLst>
                  <a:ext uri="{FF2B5EF4-FFF2-40B4-BE49-F238E27FC236}">
                    <a16:creationId xmlns:a16="http://schemas.microsoft.com/office/drawing/2014/main" id="{B7F2F151-0260-637C-7E46-CA1535739BB7}"/>
                  </a:ext>
                </a:extLst>
              </p:cNvPr>
              <p:cNvPicPr/>
              <p:nvPr/>
            </p:nvPicPr>
            <p:blipFill>
              <a:blip r:embed="rId93"/>
              <a:stretch>
                <a:fillRect/>
              </a:stretch>
            </p:blipFill>
            <p:spPr>
              <a:xfrm>
                <a:off x="10217681" y="5205603"/>
                <a:ext cx="91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 name="Ink 50">
                <a:extLst>
                  <a:ext uri="{FF2B5EF4-FFF2-40B4-BE49-F238E27FC236}">
                    <a16:creationId xmlns:a16="http://schemas.microsoft.com/office/drawing/2014/main" id="{DFDED6F0-2642-9F3B-B5F2-B3B0ABE355CB}"/>
                  </a:ext>
                </a:extLst>
              </p14:cNvPr>
              <p14:cNvContentPartPr/>
              <p14:nvPr/>
            </p14:nvContentPartPr>
            <p14:xfrm>
              <a:off x="10377881" y="5326563"/>
              <a:ext cx="33120" cy="360"/>
            </p14:xfrm>
          </p:contentPart>
        </mc:Choice>
        <mc:Fallback>
          <p:pic>
            <p:nvPicPr>
              <p:cNvPr id="51" name="Ink 50">
                <a:extLst>
                  <a:ext uri="{FF2B5EF4-FFF2-40B4-BE49-F238E27FC236}">
                    <a16:creationId xmlns:a16="http://schemas.microsoft.com/office/drawing/2014/main" id="{DFDED6F0-2642-9F3B-B5F2-B3B0ABE355CB}"/>
                  </a:ext>
                </a:extLst>
              </p:cNvPr>
              <p:cNvPicPr/>
              <p:nvPr/>
            </p:nvPicPr>
            <p:blipFill>
              <a:blip r:embed="rId8"/>
              <a:stretch>
                <a:fillRect/>
              </a:stretch>
            </p:blipFill>
            <p:spPr>
              <a:xfrm>
                <a:off x="10341881" y="5254923"/>
                <a:ext cx="104760" cy="144000"/>
              </a:xfrm>
              <a:prstGeom prst="rect">
                <a:avLst/>
              </a:prstGeom>
            </p:spPr>
          </p:pic>
        </mc:Fallback>
      </mc:AlternateContent>
    </p:spTree>
    <p:extLst>
      <p:ext uri="{BB962C8B-B14F-4D97-AF65-F5344CB8AC3E}">
        <p14:creationId xmlns:p14="http://schemas.microsoft.com/office/powerpoint/2010/main" val="588749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23365D-8BA6-722A-3AA5-55BF04021C91}"/>
              </a:ext>
            </a:extLst>
          </p:cNvPr>
          <p:cNvSpPr>
            <a:spLocks noGrp="1"/>
          </p:cNvSpPr>
          <p:nvPr>
            <p:ph type="body" sz="quarter" idx="10"/>
          </p:nvPr>
        </p:nvSpPr>
        <p:spPr>
          <a:xfrm>
            <a:off x="208219" y="467016"/>
            <a:ext cx="7600048" cy="2789985"/>
          </a:xfrm>
        </p:spPr>
        <p:txBody>
          <a:bodyPr/>
          <a:lstStyle/>
          <a:p>
            <a:pPr>
              <a:spcAft>
                <a:spcPts val="1333"/>
              </a:spcAft>
            </a:pPr>
            <a:r>
              <a:rPr lang="en-AU" sz="1800" dirty="0"/>
              <a:t>The wind speeds (in km/h) that were recorded at the weather station </a:t>
            </a:r>
            <a:br>
              <a:rPr lang="en-AU" sz="1800" dirty="0"/>
            </a:br>
            <a:r>
              <a:rPr lang="en-AU" sz="1800" dirty="0"/>
              <a:t>at 9.00 am and 3.00 pm respectively on 18 days in November are given </a:t>
            </a:r>
            <a:br>
              <a:rPr lang="en-AU" sz="1800" dirty="0"/>
            </a:br>
            <a:r>
              <a:rPr lang="en-AU" sz="1800" dirty="0"/>
              <a:t>in the table below. A scatterplot has been constructed from this data set.</a:t>
            </a:r>
          </a:p>
          <a:p>
            <a:pPr>
              <a:spcAft>
                <a:spcPts val="1333"/>
              </a:spcAft>
            </a:pPr>
            <a:r>
              <a:rPr lang="en-AU" sz="1800" dirty="0"/>
              <a:t>Let the wind speed at 9.00 am be represented by the variable ws9.00 am and the wind speed at 3.00 pm be represented by the variable ws3.00 pm. The relationship between ws9.00 am and ws3.00 pm shown in the scatterplot above is nonlinear. A squared transformation can be applied </a:t>
            </a:r>
            <a:br>
              <a:rPr lang="en-AU" sz="1800" dirty="0"/>
            </a:br>
            <a:r>
              <a:rPr lang="en-AU" sz="1800" dirty="0"/>
              <a:t>to the variable ws3.00 pm to linearise the data in the scatterplot.</a:t>
            </a:r>
          </a:p>
        </p:txBody>
      </p:sp>
      <p:pic>
        <p:nvPicPr>
          <p:cNvPr id="3" name="Picture 2">
            <a:extLst>
              <a:ext uri="{FF2B5EF4-FFF2-40B4-BE49-F238E27FC236}">
                <a16:creationId xmlns:a16="http://schemas.microsoft.com/office/drawing/2014/main" id="{73D629AE-6BA9-6A63-40A1-12ACA3657FCB}"/>
              </a:ext>
            </a:extLst>
          </p:cNvPr>
          <p:cNvPicPr>
            <a:picLocks noChangeAspect="1"/>
          </p:cNvPicPr>
          <p:nvPr/>
        </p:nvPicPr>
        <p:blipFill>
          <a:blip r:embed="rId3"/>
          <a:stretch>
            <a:fillRect/>
          </a:stretch>
        </p:blipFill>
        <p:spPr>
          <a:xfrm>
            <a:off x="7808267" y="395670"/>
            <a:ext cx="1980358" cy="6193891"/>
          </a:xfrm>
          <a:prstGeom prst="rect">
            <a:avLst/>
          </a:prstGeom>
        </p:spPr>
      </p:pic>
      <p:pic>
        <p:nvPicPr>
          <p:cNvPr id="6" name="Picture 5">
            <a:extLst>
              <a:ext uri="{FF2B5EF4-FFF2-40B4-BE49-F238E27FC236}">
                <a16:creationId xmlns:a16="http://schemas.microsoft.com/office/drawing/2014/main" id="{FE56DFDD-C5DE-C568-B132-84D114F43A52}"/>
              </a:ext>
            </a:extLst>
          </p:cNvPr>
          <p:cNvPicPr>
            <a:picLocks noChangeAspect="1"/>
          </p:cNvPicPr>
          <p:nvPr/>
        </p:nvPicPr>
        <p:blipFill rotWithShape="1">
          <a:blip r:embed="rId4"/>
          <a:srcRect t="1519"/>
          <a:stretch/>
        </p:blipFill>
        <p:spPr>
          <a:xfrm>
            <a:off x="3120435" y="3527567"/>
            <a:ext cx="4687832" cy="3278691"/>
          </a:xfrm>
          <a:prstGeom prst="rect">
            <a:avLst/>
          </a:prstGeom>
        </p:spPr>
      </p:pic>
      <p:pic>
        <p:nvPicPr>
          <p:cNvPr id="5" name="Picture 4">
            <a:extLst>
              <a:ext uri="{FF2B5EF4-FFF2-40B4-BE49-F238E27FC236}">
                <a16:creationId xmlns:a16="http://schemas.microsoft.com/office/drawing/2014/main" id="{ABC29997-5D1F-4EF0-8E03-516604D3118C}"/>
              </a:ext>
            </a:extLst>
          </p:cNvPr>
          <p:cNvPicPr>
            <a:picLocks noChangeAspect="1"/>
          </p:cNvPicPr>
          <p:nvPr/>
        </p:nvPicPr>
        <p:blipFill>
          <a:blip r:embed="rId5"/>
          <a:stretch>
            <a:fillRect/>
          </a:stretch>
        </p:blipFill>
        <p:spPr>
          <a:xfrm>
            <a:off x="208219" y="4086991"/>
            <a:ext cx="2774446" cy="1567525"/>
          </a:xfrm>
          <a:prstGeom prst="rect">
            <a:avLst/>
          </a:prstGeom>
        </p:spPr>
      </p:pic>
    </p:spTree>
    <p:extLst>
      <p:ext uri="{BB962C8B-B14F-4D97-AF65-F5344CB8AC3E}">
        <p14:creationId xmlns:p14="http://schemas.microsoft.com/office/powerpoint/2010/main" val="2712726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C69C29-2F90-4062-9493-684A0C5C1679}"/>
              </a:ext>
            </a:extLst>
          </p:cNvPr>
          <p:cNvPicPr>
            <a:picLocks noChangeAspect="1"/>
          </p:cNvPicPr>
          <p:nvPr/>
        </p:nvPicPr>
        <p:blipFill>
          <a:blip r:embed="rId2"/>
          <a:stretch>
            <a:fillRect/>
          </a:stretch>
        </p:blipFill>
        <p:spPr>
          <a:xfrm>
            <a:off x="8335" y="445842"/>
            <a:ext cx="4764112" cy="2257990"/>
          </a:xfrm>
          <a:prstGeom prst="rect">
            <a:avLst/>
          </a:prstGeom>
        </p:spPr>
      </p:pic>
      <p:pic>
        <p:nvPicPr>
          <p:cNvPr id="5" name="Picture 4">
            <a:extLst>
              <a:ext uri="{FF2B5EF4-FFF2-40B4-BE49-F238E27FC236}">
                <a16:creationId xmlns:a16="http://schemas.microsoft.com/office/drawing/2014/main" id="{DB35ABFC-42CD-44E6-822A-38C923E5290A}"/>
              </a:ext>
            </a:extLst>
          </p:cNvPr>
          <p:cNvPicPr>
            <a:picLocks noChangeAspect="1"/>
          </p:cNvPicPr>
          <p:nvPr/>
        </p:nvPicPr>
        <p:blipFill>
          <a:blip r:embed="rId3"/>
          <a:stretch>
            <a:fillRect/>
          </a:stretch>
        </p:blipFill>
        <p:spPr>
          <a:xfrm>
            <a:off x="0" y="3429000"/>
            <a:ext cx="6023843" cy="2983158"/>
          </a:xfrm>
          <a:prstGeom prst="rect">
            <a:avLst/>
          </a:prstGeom>
        </p:spPr>
      </p:pic>
      <p:pic>
        <p:nvPicPr>
          <p:cNvPr id="7" name="Picture 6">
            <a:extLst>
              <a:ext uri="{FF2B5EF4-FFF2-40B4-BE49-F238E27FC236}">
                <a16:creationId xmlns:a16="http://schemas.microsoft.com/office/drawing/2014/main" id="{A950FE92-326D-4950-8F84-F49762ECEAA5}"/>
              </a:ext>
            </a:extLst>
          </p:cNvPr>
          <p:cNvPicPr>
            <a:picLocks noChangeAspect="1"/>
          </p:cNvPicPr>
          <p:nvPr/>
        </p:nvPicPr>
        <p:blipFill>
          <a:blip r:embed="rId4"/>
          <a:stretch>
            <a:fillRect/>
          </a:stretch>
        </p:blipFill>
        <p:spPr>
          <a:xfrm>
            <a:off x="5375398" y="13347"/>
            <a:ext cx="5730115" cy="2983158"/>
          </a:xfrm>
          <a:prstGeom prst="rect">
            <a:avLst/>
          </a:prstGeom>
        </p:spPr>
      </p:pic>
      <p:pic>
        <p:nvPicPr>
          <p:cNvPr id="16" name="Picture 15">
            <a:extLst>
              <a:ext uri="{FF2B5EF4-FFF2-40B4-BE49-F238E27FC236}">
                <a16:creationId xmlns:a16="http://schemas.microsoft.com/office/drawing/2014/main" id="{7D5C613A-0EA5-4FC2-B098-7E1CC67DD512}"/>
              </a:ext>
            </a:extLst>
          </p:cNvPr>
          <p:cNvPicPr>
            <a:picLocks noChangeAspect="1"/>
          </p:cNvPicPr>
          <p:nvPr/>
        </p:nvPicPr>
        <p:blipFill>
          <a:blip r:embed="rId5"/>
          <a:stretch>
            <a:fillRect/>
          </a:stretch>
        </p:blipFill>
        <p:spPr>
          <a:xfrm>
            <a:off x="6096000" y="2996505"/>
            <a:ext cx="5836223" cy="3740528"/>
          </a:xfrm>
          <a:prstGeom prst="rect">
            <a:avLst/>
          </a:prstGeom>
        </p:spPr>
      </p:pic>
      <p:sp>
        <p:nvSpPr>
          <p:cNvPr id="11" name="TextBox 10">
            <a:extLst>
              <a:ext uri="{FF2B5EF4-FFF2-40B4-BE49-F238E27FC236}">
                <a16:creationId xmlns:a16="http://schemas.microsoft.com/office/drawing/2014/main" id="{6D490BD9-45CE-487E-94EC-8D403B98956E}"/>
              </a:ext>
            </a:extLst>
          </p:cNvPr>
          <p:cNvSpPr txBox="1"/>
          <p:nvPr/>
        </p:nvSpPr>
        <p:spPr>
          <a:xfrm>
            <a:off x="3577761" y="5250437"/>
            <a:ext cx="2985841" cy="584775"/>
          </a:xfrm>
          <a:prstGeom prst="rect">
            <a:avLst/>
          </a:prstGeom>
          <a:noFill/>
        </p:spPr>
        <p:txBody>
          <a:bodyPr wrap="square" rtlCol="0">
            <a:spAutoFit/>
          </a:bodyPr>
          <a:lstStyle/>
          <a:p>
            <a:r>
              <a:rPr lang="en-US" sz="3200" dirty="0">
                <a:highlight>
                  <a:srgbClr val="00FF00"/>
                </a:highlight>
              </a:rPr>
              <a:t>CAS Notes 3.6</a:t>
            </a:r>
            <a:endParaRPr lang="en-AU" sz="3200" dirty="0">
              <a:highlight>
                <a:srgbClr val="00FF00"/>
              </a:highlight>
            </a:endParaRPr>
          </a:p>
        </p:txBody>
      </p:sp>
    </p:spTree>
    <p:extLst>
      <p:ext uri="{BB962C8B-B14F-4D97-AF65-F5344CB8AC3E}">
        <p14:creationId xmlns:p14="http://schemas.microsoft.com/office/powerpoint/2010/main" val="293398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810911-CCD9-45AB-81CA-C5F9310E21AA}"/>
              </a:ext>
            </a:extLst>
          </p:cNvPr>
          <p:cNvPicPr>
            <a:picLocks noChangeAspect="1"/>
          </p:cNvPicPr>
          <p:nvPr/>
        </p:nvPicPr>
        <p:blipFill>
          <a:blip r:embed="rId2"/>
          <a:stretch>
            <a:fillRect/>
          </a:stretch>
        </p:blipFill>
        <p:spPr>
          <a:xfrm>
            <a:off x="231627" y="93401"/>
            <a:ext cx="3500113" cy="2625085"/>
          </a:xfrm>
          <a:prstGeom prst="rect">
            <a:avLst/>
          </a:prstGeom>
        </p:spPr>
      </p:pic>
      <p:pic>
        <p:nvPicPr>
          <p:cNvPr id="6" name="Picture 5">
            <a:extLst>
              <a:ext uri="{FF2B5EF4-FFF2-40B4-BE49-F238E27FC236}">
                <a16:creationId xmlns:a16="http://schemas.microsoft.com/office/drawing/2014/main" id="{5BD06909-F51F-40A3-B73B-B6352D60B0DA}"/>
              </a:ext>
            </a:extLst>
          </p:cNvPr>
          <p:cNvPicPr>
            <a:picLocks noChangeAspect="1"/>
          </p:cNvPicPr>
          <p:nvPr/>
        </p:nvPicPr>
        <p:blipFill>
          <a:blip r:embed="rId3"/>
          <a:stretch>
            <a:fillRect/>
          </a:stretch>
        </p:blipFill>
        <p:spPr>
          <a:xfrm>
            <a:off x="3997608" y="134810"/>
            <a:ext cx="4936328" cy="2542266"/>
          </a:xfrm>
          <a:prstGeom prst="rect">
            <a:avLst/>
          </a:prstGeom>
        </p:spPr>
      </p:pic>
      <p:pic>
        <p:nvPicPr>
          <p:cNvPr id="8" name="Picture 7">
            <a:extLst>
              <a:ext uri="{FF2B5EF4-FFF2-40B4-BE49-F238E27FC236}">
                <a16:creationId xmlns:a16="http://schemas.microsoft.com/office/drawing/2014/main" id="{F23C7819-448D-4739-A8CF-15E42B41F4DF}"/>
              </a:ext>
            </a:extLst>
          </p:cNvPr>
          <p:cNvPicPr>
            <a:picLocks noChangeAspect="1"/>
          </p:cNvPicPr>
          <p:nvPr/>
        </p:nvPicPr>
        <p:blipFill>
          <a:blip r:embed="rId4"/>
          <a:stretch>
            <a:fillRect/>
          </a:stretch>
        </p:blipFill>
        <p:spPr>
          <a:xfrm>
            <a:off x="231627" y="2989774"/>
            <a:ext cx="4936328" cy="2604652"/>
          </a:xfrm>
          <a:prstGeom prst="rect">
            <a:avLst/>
          </a:prstGeom>
        </p:spPr>
      </p:pic>
      <p:pic>
        <p:nvPicPr>
          <p:cNvPr id="10" name="Picture 9">
            <a:extLst>
              <a:ext uri="{FF2B5EF4-FFF2-40B4-BE49-F238E27FC236}">
                <a16:creationId xmlns:a16="http://schemas.microsoft.com/office/drawing/2014/main" id="{A191944E-182E-4E7E-BC3C-7CB545CCF247}"/>
              </a:ext>
            </a:extLst>
          </p:cNvPr>
          <p:cNvPicPr>
            <a:picLocks noChangeAspect="1"/>
          </p:cNvPicPr>
          <p:nvPr/>
        </p:nvPicPr>
        <p:blipFill>
          <a:blip r:embed="rId5"/>
          <a:stretch>
            <a:fillRect/>
          </a:stretch>
        </p:blipFill>
        <p:spPr>
          <a:xfrm>
            <a:off x="5464519" y="2989774"/>
            <a:ext cx="4997030" cy="2604652"/>
          </a:xfrm>
          <a:prstGeom prst="rect">
            <a:avLst/>
          </a:prstGeom>
        </p:spPr>
      </p:pic>
      <mc:AlternateContent xmlns:mc="http://schemas.openxmlformats.org/markup-compatibility/2006" xmlns:p14="http://schemas.microsoft.com/office/powerpoint/2010/main">
        <mc:Choice Requires="p14">
          <p:contentPart p14:bwMode="auto" r:id="rId6">
            <p14:nvContentPartPr>
              <p14:cNvPr id="11" name="Ink 10">
                <a:extLst>
                  <a:ext uri="{FF2B5EF4-FFF2-40B4-BE49-F238E27FC236}">
                    <a16:creationId xmlns:a16="http://schemas.microsoft.com/office/drawing/2014/main" id="{6E765E93-02E9-40AF-9040-52D308E6F444}"/>
                  </a:ext>
                </a:extLst>
              </p14:cNvPr>
              <p14:cNvContentPartPr/>
              <p14:nvPr/>
            </p14:nvContentPartPr>
            <p14:xfrm>
              <a:off x="6956698" y="1803162"/>
              <a:ext cx="938520" cy="26280"/>
            </p14:xfrm>
          </p:contentPart>
        </mc:Choice>
        <mc:Fallback xmlns="">
          <p:pic>
            <p:nvPicPr>
              <p:cNvPr id="11" name="Ink 10">
                <a:extLst>
                  <a:ext uri="{FF2B5EF4-FFF2-40B4-BE49-F238E27FC236}">
                    <a16:creationId xmlns:a16="http://schemas.microsoft.com/office/drawing/2014/main" id="{6E765E93-02E9-40AF-9040-52D308E6F444}"/>
                  </a:ext>
                </a:extLst>
              </p:cNvPr>
              <p:cNvPicPr/>
              <p:nvPr/>
            </p:nvPicPr>
            <p:blipFill>
              <a:blip r:embed="rId7"/>
              <a:stretch>
                <a:fillRect/>
              </a:stretch>
            </p:blipFill>
            <p:spPr>
              <a:xfrm>
                <a:off x="6903058" y="1695162"/>
                <a:ext cx="10461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EFC25096-F9C9-42F8-AF74-370CFA1994D4}"/>
                  </a:ext>
                </a:extLst>
              </p14:cNvPr>
              <p14:cNvContentPartPr/>
              <p14:nvPr/>
            </p14:nvContentPartPr>
            <p14:xfrm>
              <a:off x="3027298" y="4818882"/>
              <a:ext cx="996120" cy="360"/>
            </p14:xfrm>
          </p:contentPart>
        </mc:Choice>
        <mc:Fallback xmlns="">
          <p:pic>
            <p:nvPicPr>
              <p:cNvPr id="12" name="Ink 11">
                <a:extLst>
                  <a:ext uri="{FF2B5EF4-FFF2-40B4-BE49-F238E27FC236}">
                    <a16:creationId xmlns:a16="http://schemas.microsoft.com/office/drawing/2014/main" id="{EFC25096-F9C9-42F8-AF74-370CFA1994D4}"/>
                  </a:ext>
                </a:extLst>
              </p:cNvPr>
              <p:cNvPicPr/>
              <p:nvPr/>
            </p:nvPicPr>
            <p:blipFill>
              <a:blip r:embed="rId9"/>
              <a:stretch>
                <a:fillRect/>
              </a:stretch>
            </p:blipFill>
            <p:spPr>
              <a:xfrm>
                <a:off x="2973658" y="4710882"/>
                <a:ext cx="1103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BDAEE281-305D-45E9-BC53-5B2EA67826B6}"/>
                  </a:ext>
                </a:extLst>
              </p14:cNvPr>
              <p14:cNvContentPartPr/>
              <p14:nvPr/>
            </p14:nvContentPartPr>
            <p14:xfrm>
              <a:off x="8340538" y="4969722"/>
              <a:ext cx="875880" cy="22320"/>
            </p14:xfrm>
          </p:contentPart>
        </mc:Choice>
        <mc:Fallback xmlns="">
          <p:pic>
            <p:nvPicPr>
              <p:cNvPr id="13" name="Ink 12">
                <a:extLst>
                  <a:ext uri="{FF2B5EF4-FFF2-40B4-BE49-F238E27FC236}">
                    <a16:creationId xmlns:a16="http://schemas.microsoft.com/office/drawing/2014/main" id="{BDAEE281-305D-45E9-BC53-5B2EA67826B6}"/>
                  </a:ext>
                </a:extLst>
              </p:cNvPr>
              <p:cNvPicPr/>
              <p:nvPr/>
            </p:nvPicPr>
            <p:blipFill>
              <a:blip r:embed="rId11"/>
              <a:stretch>
                <a:fillRect/>
              </a:stretch>
            </p:blipFill>
            <p:spPr>
              <a:xfrm>
                <a:off x="8286538" y="4862082"/>
                <a:ext cx="983520" cy="237960"/>
              </a:xfrm>
              <a:prstGeom prst="rect">
                <a:avLst/>
              </a:prstGeom>
            </p:spPr>
          </p:pic>
        </mc:Fallback>
      </mc:AlternateContent>
      <p:sp>
        <p:nvSpPr>
          <p:cNvPr id="14" name="TextBox 13">
            <a:extLst>
              <a:ext uri="{FF2B5EF4-FFF2-40B4-BE49-F238E27FC236}">
                <a16:creationId xmlns:a16="http://schemas.microsoft.com/office/drawing/2014/main" id="{2F3627CB-ABA6-429C-806E-F0B4CB8D3120}"/>
              </a:ext>
            </a:extLst>
          </p:cNvPr>
          <p:cNvSpPr txBox="1"/>
          <p:nvPr/>
        </p:nvSpPr>
        <p:spPr>
          <a:xfrm>
            <a:off x="9294897" y="425213"/>
            <a:ext cx="2985841" cy="584775"/>
          </a:xfrm>
          <a:prstGeom prst="rect">
            <a:avLst/>
          </a:prstGeom>
          <a:noFill/>
        </p:spPr>
        <p:txBody>
          <a:bodyPr wrap="square" rtlCol="0">
            <a:spAutoFit/>
          </a:bodyPr>
          <a:lstStyle/>
          <a:p>
            <a:r>
              <a:rPr lang="en-US" sz="3200" dirty="0">
                <a:highlight>
                  <a:srgbClr val="00FF00"/>
                </a:highlight>
              </a:rPr>
              <a:t>CAS Notes 3.6</a:t>
            </a:r>
            <a:endParaRPr lang="en-AU" sz="3200" dirty="0">
              <a:highlight>
                <a:srgbClr val="00FF00"/>
              </a:highlight>
            </a:endParaRPr>
          </a:p>
        </p:txBody>
      </p:sp>
    </p:spTree>
    <p:extLst>
      <p:ext uri="{BB962C8B-B14F-4D97-AF65-F5344CB8AC3E}">
        <p14:creationId xmlns:p14="http://schemas.microsoft.com/office/powerpoint/2010/main" val="324743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D697F120-C60B-FB73-13FB-457F8C561E21}"/>
              </a:ext>
            </a:extLst>
          </p:cNvPr>
          <p:cNvSpPr txBox="1">
            <a:spLocks/>
          </p:cNvSpPr>
          <p:nvPr/>
        </p:nvSpPr>
        <p:spPr>
          <a:xfrm>
            <a:off x="208219" y="250144"/>
            <a:ext cx="7697170" cy="1166239"/>
          </a:xfrm>
          <a:prstGeom prst="rect">
            <a:avLst/>
          </a:prstGeom>
        </p:spPr>
        <p:txBody>
          <a:bodyPr wrap="square" lIns="95970" tIns="47985" rIns="95970" bIns="47985">
            <a:spAutoFit/>
          </a:bodyPr>
          <a:lstStyle>
            <a:lvl1pPr marL="0" marR="0" indent="0" algn="l" defTabSz="914400" rtl="0" eaLnBrk="1" fontAlgn="auto" latinLnBrk="0" hangingPunct="1">
              <a:lnSpc>
                <a:spcPct val="110000"/>
              </a:lnSpc>
              <a:spcBef>
                <a:spcPts val="0"/>
              </a:spcBef>
              <a:spcAft>
                <a:spcPts val="600"/>
              </a:spcAft>
              <a:buClrTx/>
              <a:buSzTx/>
              <a:buFont typeface="Arial" panose="020B0604020202020204" pitchFamily="34" charset="0"/>
              <a:buNone/>
              <a:tabLst/>
              <a:defRPr sz="1200" b="0" i="0" kern="1200">
                <a:solidFill>
                  <a:schemeClr val="tx1"/>
                </a:solidFill>
                <a:latin typeface="Whitney SSm Book"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1"/>
                </a:solidFill>
                <a:latin typeface="Whitney Offic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Whitney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599" spc="-13" dirty="0"/>
              <a:t>Apply the squared transformation to the variable ws3.00 pm and determine </a:t>
            </a:r>
            <a:r>
              <a:rPr lang="en-AU" sz="1599" dirty="0"/>
              <a:t>the equation of the least squares regression line that allows (ws3.00 pm)</a:t>
            </a:r>
            <a:r>
              <a:rPr lang="en-AU" sz="1599" baseline="30000" dirty="0"/>
              <a:t>2</a:t>
            </a:r>
            <a:r>
              <a:rPr lang="en-AU" sz="1599" dirty="0"/>
              <a:t> to be predicted from ws9.00 am. In the boxes provided, write the coefficients for this equation, correct to 3 significant figures.</a:t>
            </a:r>
          </a:p>
        </p:txBody>
      </p:sp>
      <p:grpSp>
        <p:nvGrpSpPr>
          <p:cNvPr id="11" name="Group 10">
            <a:extLst>
              <a:ext uri="{FF2B5EF4-FFF2-40B4-BE49-F238E27FC236}">
                <a16:creationId xmlns:a16="http://schemas.microsoft.com/office/drawing/2014/main" id="{8C998276-B93D-8749-F836-9F04CDE979B5}"/>
              </a:ext>
            </a:extLst>
          </p:cNvPr>
          <p:cNvGrpSpPr/>
          <p:nvPr/>
        </p:nvGrpSpPr>
        <p:grpSpPr>
          <a:xfrm>
            <a:off x="65572" y="2338552"/>
            <a:ext cx="6227098" cy="405780"/>
            <a:chOff x="142875" y="2020405"/>
            <a:chExt cx="4671765" cy="304429"/>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70C67C1-EB5E-5CF4-F934-DB7076BA5BD8}"/>
                    </a:ext>
                  </a:extLst>
                </p:cNvPr>
                <p:cNvSpPr txBox="1"/>
                <p:nvPr/>
              </p:nvSpPr>
              <p:spPr>
                <a:xfrm>
                  <a:off x="142875" y="2043488"/>
                  <a:ext cx="108159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m:rPr>
                            <m:nor/>
                          </m:rPr>
                          <a:rPr lang="en-AU" sz="1599" baseline="30000">
                            <a:latin typeface="Whitney SSm Book" pitchFamily="2" charset="0"/>
                          </a:rPr>
                          <m:t>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12" name="TextBox 11">
                  <a:extLst>
                    <a:ext uri="{FF2B5EF4-FFF2-40B4-BE49-F238E27FC236}">
                      <a16:creationId xmlns:a16="http://schemas.microsoft.com/office/drawing/2014/main" id="{270C67C1-EB5E-5CF4-F934-DB7076BA5BD8}"/>
                    </a:ext>
                  </a:extLst>
                </p:cNvPr>
                <p:cNvSpPr txBox="1">
                  <a:spLocks noRot="1" noChangeAspect="1" noMove="1" noResize="1" noEditPoints="1" noAdjustHandles="1" noChangeArrowheads="1" noChangeShapeType="1" noTextEdit="1"/>
                </p:cNvSpPr>
                <p:nvPr/>
              </p:nvSpPr>
              <p:spPr>
                <a:xfrm>
                  <a:off x="142875" y="2043488"/>
                  <a:ext cx="1081591" cy="253898"/>
                </a:xfrm>
                <a:prstGeom prst="rect">
                  <a:avLst/>
                </a:prstGeom>
                <a:blipFill>
                  <a:blip r:embed="rId3"/>
                  <a:stretch>
                    <a:fillRect b="-181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1E702D4-BA2D-B4DE-58BC-3D556B773256}"/>
                    </a:ext>
                  </a:extLst>
                </p:cNvPr>
                <p:cNvSpPr txBox="1"/>
                <p:nvPr/>
              </p:nvSpPr>
              <p:spPr>
                <a:xfrm>
                  <a:off x="3480160" y="2043488"/>
                  <a:ext cx="1334480"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 </m:t>
                        </m:r>
                        <m:r>
                          <m:rPr>
                            <m:nor/>
                          </m:rPr>
                          <a:rPr lang="en-AU" sz="1599" b="0" i="0" smtClean="0">
                            <a:latin typeface="Cambria Math" panose="02040503050406030204" pitchFamily="18" charset="0"/>
                            <a:ea typeface="Cambria Math" panose="02040503050406030204" pitchFamily="18" charset="0"/>
                          </a:rPr>
                          <m:t>log</m:t>
                        </m:r>
                        <m:r>
                          <m:rPr>
                            <m:nor/>
                          </m:rPr>
                          <a:rPr lang="en-AU" sz="1599" b="0" i="0" smtClean="0">
                            <a:latin typeface="Cambria Math" panose="02040503050406030204" pitchFamily="18" charset="0"/>
                            <a:ea typeface="Cambria Math" panose="02040503050406030204" pitchFamily="18" charset="0"/>
                          </a:rPr>
                          <m:t>(</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r>
                          <m:rPr>
                            <m:nor/>
                          </m:rPr>
                          <a:rPr lang="en-AU" sz="1599" b="0" i="0" smtClean="0">
                            <a:latin typeface="Whitney SSm Book" pitchFamily="2" charset="0"/>
                            <a:ea typeface="Cambria Math" panose="02040503050406030204" pitchFamily="18" charset="0"/>
                          </a:rPr>
                          <m:t>)</m:t>
                        </m:r>
                      </m:oMath>
                    </m:oMathPara>
                  </a14:m>
                  <a:endParaRPr lang="en-US" sz="1599" dirty="0">
                    <a:latin typeface="Whitney SSm Book" pitchFamily="2" charset="0"/>
                  </a:endParaRPr>
                </a:p>
              </p:txBody>
            </p:sp>
          </mc:Choice>
          <mc:Fallback xmlns="">
            <p:sp>
              <p:nvSpPr>
                <p:cNvPr id="13" name="TextBox 12">
                  <a:extLst>
                    <a:ext uri="{FF2B5EF4-FFF2-40B4-BE49-F238E27FC236}">
                      <a16:creationId xmlns:a16="http://schemas.microsoft.com/office/drawing/2014/main" id="{D1E702D4-BA2D-B4DE-58BC-3D556B773256}"/>
                    </a:ext>
                  </a:extLst>
                </p:cNvPr>
                <p:cNvSpPr txBox="1">
                  <a:spLocks noRot="1" noChangeAspect="1" noMove="1" noResize="1" noEditPoints="1" noAdjustHandles="1" noChangeArrowheads="1" noChangeShapeType="1" noTextEdit="1"/>
                </p:cNvSpPr>
                <p:nvPr/>
              </p:nvSpPr>
              <p:spPr>
                <a:xfrm>
                  <a:off x="3480160" y="2043488"/>
                  <a:ext cx="1334480" cy="253898"/>
                </a:xfrm>
                <a:prstGeom prst="rect">
                  <a:avLst/>
                </a:prstGeom>
                <a:blipFill>
                  <a:blip r:embed="rId4"/>
                  <a:stretch>
                    <a:fillRect b="-1090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4E7017C-FBBA-1E3B-523C-32CA2FE61C11}"/>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15" name="Rectangle 14">
              <a:extLst>
                <a:ext uri="{FF2B5EF4-FFF2-40B4-BE49-F238E27FC236}">
                  <a16:creationId xmlns:a16="http://schemas.microsoft.com/office/drawing/2014/main" id="{01A6E72C-ECFC-D037-DE54-18BEBA36606E}"/>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0.29</a:t>
              </a:r>
            </a:p>
          </p:txBody>
        </p:sp>
        <p:sp>
          <p:nvSpPr>
            <p:cNvPr id="17" name="Rectangle 16">
              <a:extLst>
                <a:ext uri="{FF2B5EF4-FFF2-40B4-BE49-F238E27FC236}">
                  <a16:creationId xmlns:a16="http://schemas.microsoft.com/office/drawing/2014/main" id="{88E40CA0-29A0-EBE7-8848-DA1AD89B1239}"/>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8.27</a:t>
              </a:r>
            </a:p>
          </p:txBody>
        </p:sp>
      </p:grpSp>
      <p:pic>
        <p:nvPicPr>
          <p:cNvPr id="3" name="Picture 2">
            <a:extLst>
              <a:ext uri="{FF2B5EF4-FFF2-40B4-BE49-F238E27FC236}">
                <a16:creationId xmlns:a16="http://schemas.microsoft.com/office/drawing/2014/main" id="{0BC3B1E7-2A6D-7289-10C3-0961CB3DECE7}"/>
              </a:ext>
            </a:extLst>
          </p:cNvPr>
          <p:cNvPicPr>
            <a:picLocks noChangeAspect="1"/>
          </p:cNvPicPr>
          <p:nvPr/>
        </p:nvPicPr>
        <p:blipFill>
          <a:blip r:embed="rId6"/>
          <a:stretch>
            <a:fillRect/>
          </a:stretch>
        </p:blipFill>
        <p:spPr>
          <a:xfrm>
            <a:off x="7808267" y="395670"/>
            <a:ext cx="1980358" cy="6193891"/>
          </a:xfrm>
          <a:prstGeom prst="rect">
            <a:avLst/>
          </a:prstGeom>
        </p:spPr>
      </p:pic>
      <p:pic>
        <p:nvPicPr>
          <p:cNvPr id="6" name="Picture 5">
            <a:extLst>
              <a:ext uri="{FF2B5EF4-FFF2-40B4-BE49-F238E27FC236}">
                <a16:creationId xmlns:a16="http://schemas.microsoft.com/office/drawing/2014/main" id="{5444941E-D31B-21ED-D914-44AAAD40DAAF}"/>
              </a:ext>
            </a:extLst>
          </p:cNvPr>
          <p:cNvPicPr>
            <a:picLocks noChangeAspect="1"/>
          </p:cNvPicPr>
          <p:nvPr/>
        </p:nvPicPr>
        <p:blipFill rotWithShape="1">
          <a:blip r:embed="rId7"/>
          <a:srcRect t="1519"/>
          <a:stretch/>
        </p:blipFill>
        <p:spPr>
          <a:xfrm>
            <a:off x="3120435" y="3527567"/>
            <a:ext cx="4687832" cy="3278691"/>
          </a:xfrm>
          <a:prstGeom prst="rect">
            <a:avLst/>
          </a:prstGeom>
        </p:spPr>
      </p:pic>
      <p:grpSp>
        <p:nvGrpSpPr>
          <p:cNvPr id="16" name="Group 15">
            <a:extLst>
              <a:ext uri="{FF2B5EF4-FFF2-40B4-BE49-F238E27FC236}">
                <a16:creationId xmlns:a16="http://schemas.microsoft.com/office/drawing/2014/main" id="{452639AA-39B8-43B3-B453-A8C13FF693EB}"/>
              </a:ext>
            </a:extLst>
          </p:cNvPr>
          <p:cNvGrpSpPr/>
          <p:nvPr/>
        </p:nvGrpSpPr>
        <p:grpSpPr>
          <a:xfrm>
            <a:off x="87025" y="1542744"/>
            <a:ext cx="5813523" cy="405780"/>
            <a:chOff x="142875" y="2020405"/>
            <a:chExt cx="4361488" cy="304429"/>
          </a:xfrm>
        </p:grpSpPr>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228F14A-739D-4DD0-87FD-E2F1AAACC085}"/>
                    </a:ext>
                  </a:extLst>
                </p:cNvPr>
                <p:cNvSpPr txBox="1"/>
                <p:nvPr/>
              </p:nvSpPr>
              <p:spPr>
                <a:xfrm>
                  <a:off x="142875" y="2043488"/>
                  <a:ext cx="1133304"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m:rPr>
                            <m:nor/>
                          </m:rPr>
                          <a:rPr lang="en-AU" sz="1599" baseline="30000">
                            <a:latin typeface="Whitney SSm Book" pitchFamily="2" charset="0"/>
                          </a:rPr>
                          <m:t>2 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12" name="TextBox 11">
                  <a:extLst>
                    <a:ext uri="{FF2B5EF4-FFF2-40B4-BE49-F238E27FC236}">
                      <a16:creationId xmlns:a16="http://schemas.microsoft.com/office/drawing/2014/main" id="{270C67C1-EB5E-5CF4-F934-DB7076BA5BD8}"/>
                    </a:ext>
                  </a:extLst>
                </p:cNvPr>
                <p:cNvSpPr txBox="1">
                  <a:spLocks noRot="1" noChangeAspect="1" noMove="1" noResize="1" noEditPoints="1" noAdjustHandles="1" noChangeArrowheads="1" noChangeShapeType="1" noTextEdit="1"/>
                </p:cNvSpPr>
                <p:nvPr/>
              </p:nvSpPr>
              <p:spPr>
                <a:xfrm>
                  <a:off x="142875" y="2043488"/>
                  <a:ext cx="1133304" cy="253898"/>
                </a:xfrm>
                <a:prstGeom prst="rect">
                  <a:avLst/>
                </a:prstGeom>
                <a:blipFill>
                  <a:blip r:embed="rId8"/>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B5FF102-694A-46DC-A967-D6AB8AA0AE2E}"/>
                    </a:ext>
                  </a:extLst>
                </p:cNvPr>
                <p:cNvSpPr txBox="1"/>
                <p:nvPr/>
              </p:nvSpPr>
              <p:spPr>
                <a:xfrm>
                  <a:off x="3480160" y="2043488"/>
                  <a:ext cx="1024203"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 </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oMath>
                    </m:oMathPara>
                  </a14:m>
                  <a:endParaRPr lang="en-US" sz="1599" dirty="0">
                    <a:latin typeface="Whitney SSm Book" pitchFamily="2" charset="0"/>
                  </a:endParaRPr>
                </a:p>
              </p:txBody>
            </p:sp>
          </mc:Choice>
          <mc:Fallback xmlns="">
            <p:sp>
              <p:nvSpPr>
                <p:cNvPr id="13" name="TextBox 12">
                  <a:extLst>
                    <a:ext uri="{FF2B5EF4-FFF2-40B4-BE49-F238E27FC236}">
                      <a16:creationId xmlns:a16="http://schemas.microsoft.com/office/drawing/2014/main" id="{D1E702D4-BA2D-B4DE-58BC-3D556B773256}"/>
                    </a:ext>
                  </a:extLst>
                </p:cNvPr>
                <p:cNvSpPr txBox="1">
                  <a:spLocks noRot="1" noChangeAspect="1" noMove="1" noResize="1" noEditPoints="1" noAdjustHandles="1" noChangeArrowheads="1" noChangeShapeType="1" noTextEdit="1"/>
                </p:cNvSpPr>
                <p:nvPr/>
              </p:nvSpPr>
              <p:spPr>
                <a:xfrm>
                  <a:off x="3480160" y="2043488"/>
                  <a:ext cx="1024203" cy="253898"/>
                </a:xfrm>
                <a:prstGeom prst="rect">
                  <a:avLst/>
                </a:prstGeom>
                <a:blipFill>
                  <a:blip r:embed="rId9"/>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73E699C-C1EA-480B-82DB-0618D3AD80B4}"/>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21" name="Rectangle 20">
              <a:extLst>
                <a:ext uri="{FF2B5EF4-FFF2-40B4-BE49-F238E27FC236}">
                  <a16:creationId xmlns:a16="http://schemas.microsoft.com/office/drawing/2014/main" id="{F9B8C927-F794-4DEA-B0E4-3C10692ECD58}"/>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3.38</a:t>
              </a:r>
            </a:p>
          </p:txBody>
        </p:sp>
        <p:sp>
          <p:nvSpPr>
            <p:cNvPr id="22" name="Rectangle 21">
              <a:extLst>
                <a:ext uri="{FF2B5EF4-FFF2-40B4-BE49-F238E27FC236}">
                  <a16:creationId xmlns:a16="http://schemas.microsoft.com/office/drawing/2014/main" id="{CE8488F1-7937-499E-AED0-DEFE5FC9CC5C}"/>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6.59</a:t>
              </a:r>
            </a:p>
          </p:txBody>
        </p:sp>
      </p:grpSp>
      <p:grpSp>
        <p:nvGrpSpPr>
          <p:cNvPr id="23" name="Group 22">
            <a:extLst>
              <a:ext uri="{FF2B5EF4-FFF2-40B4-BE49-F238E27FC236}">
                <a16:creationId xmlns:a16="http://schemas.microsoft.com/office/drawing/2014/main" id="{85583288-FD75-4338-9ACC-774ADE2CCEE4}"/>
              </a:ext>
            </a:extLst>
          </p:cNvPr>
          <p:cNvGrpSpPr/>
          <p:nvPr/>
        </p:nvGrpSpPr>
        <p:grpSpPr>
          <a:xfrm>
            <a:off x="87025" y="3102933"/>
            <a:ext cx="5723048" cy="405780"/>
            <a:chOff x="142875" y="2020405"/>
            <a:chExt cx="4293611" cy="304429"/>
          </a:xfrm>
        </p:grpSpPr>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A418CD38-30A8-4655-9241-994F1153A500}"/>
                    </a:ext>
                  </a:extLst>
                </p:cNvPr>
                <p:cNvSpPr txBox="1"/>
                <p:nvPr/>
              </p:nvSpPr>
              <p:spPr>
                <a:xfrm>
                  <a:off x="142875" y="2043488"/>
                  <a:ext cx="1115265"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AU" sz="1599" i="1" smtClean="0">
                                <a:latin typeface="Cambria Math" panose="02040503050406030204" pitchFamily="18" charset="0"/>
                              </a:rPr>
                            </m:ctrlPr>
                          </m:dPr>
                          <m:e>
                            <m:r>
                              <m:rPr>
                                <m:nor/>
                              </m:rPr>
                              <a:rPr lang="en-AU" sz="1599">
                                <a:latin typeface="Whitney SSm Book" pitchFamily="2" charset="0"/>
                              </a:rPr>
                              <m:t>ws</m:t>
                            </m:r>
                            <m:r>
                              <m:rPr>
                                <m:nor/>
                              </m:rPr>
                              <a:rPr lang="en-AU" sz="1599">
                                <a:latin typeface="Whitney SSm Book" pitchFamily="2" charset="0"/>
                              </a:rPr>
                              <m:t>3.00 </m:t>
                            </m:r>
                            <m:r>
                              <m:rPr>
                                <m:nor/>
                              </m:rPr>
                              <a:rPr lang="en-AU" sz="1599">
                                <a:latin typeface="Whitney SSm Book" pitchFamily="2" charset="0"/>
                              </a:rPr>
                              <m:t>pm</m:t>
                            </m:r>
                          </m:e>
                        </m:d>
                        <m:r>
                          <a:rPr lang="en-AU" sz="1599" b="0" i="1" smtClean="0">
                            <a:latin typeface="Cambria Math" panose="02040503050406030204" pitchFamily="18" charset="0"/>
                          </a:rPr>
                          <m:t> </m:t>
                        </m:r>
                        <m:r>
                          <m:rPr>
                            <m:nor/>
                          </m:rPr>
                          <a:rPr lang="en-AU" sz="1599" baseline="30000">
                            <a:latin typeface="Whitney SSm Book" pitchFamily="2" charset="0"/>
                          </a:rPr>
                          <m:t> </m:t>
                        </m:r>
                        <m:r>
                          <m:rPr>
                            <m:nor/>
                          </m:rPr>
                          <a:rPr lang="en-AU" sz="1599">
                            <a:latin typeface="Whitney SSm Book" pitchFamily="2" charset="0"/>
                          </a:rPr>
                          <m:t>=</m:t>
                        </m:r>
                      </m:oMath>
                    </m:oMathPara>
                  </a14:m>
                  <a:endParaRPr lang="en-US" sz="1599" dirty="0">
                    <a:latin typeface="Whitney SSm Book" pitchFamily="2" charset="0"/>
                  </a:endParaRPr>
                </a:p>
              </p:txBody>
            </p:sp>
          </mc:Choice>
          <mc:Fallback xmlns="">
            <p:sp>
              <p:nvSpPr>
                <p:cNvPr id="24" name="TextBox 23">
                  <a:extLst>
                    <a:ext uri="{FF2B5EF4-FFF2-40B4-BE49-F238E27FC236}">
                      <a16:creationId xmlns:a16="http://schemas.microsoft.com/office/drawing/2014/main" id="{A418CD38-30A8-4655-9241-994F1153A500}"/>
                    </a:ext>
                  </a:extLst>
                </p:cNvPr>
                <p:cNvSpPr txBox="1">
                  <a:spLocks noRot="1" noChangeAspect="1" noMove="1" noResize="1" noEditPoints="1" noAdjustHandles="1" noChangeArrowheads="1" noChangeShapeType="1" noTextEdit="1"/>
                </p:cNvSpPr>
                <p:nvPr/>
              </p:nvSpPr>
              <p:spPr>
                <a:xfrm>
                  <a:off x="142875" y="2043488"/>
                  <a:ext cx="1115265" cy="253898"/>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4C9A146E-D849-4A38-9B58-61F221F544D3}"/>
                    </a:ext>
                  </a:extLst>
                </p:cNvPr>
                <p:cNvSpPr txBox="1"/>
                <p:nvPr/>
              </p:nvSpPr>
              <p:spPr>
                <a:xfrm>
                  <a:off x="3480160" y="2043488"/>
                  <a:ext cx="956326"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b="0" i="1" smtClean="0">
                            <a:latin typeface="Cambria Math" panose="02040503050406030204" pitchFamily="18" charset="0"/>
                            <a:ea typeface="Cambria Math" panose="02040503050406030204" pitchFamily="18" charset="0"/>
                          </a:rPr>
                          <m:t>/</m:t>
                        </m:r>
                        <m:r>
                          <a:rPr lang="en-AU" sz="1599" i="1">
                            <a:latin typeface="Cambria Math" panose="02040503050406030204" pitchFamily="18" charset="0"/>
                            <a:ea typeface="Cambria Math" panose="02040503050406030204" pitchFamily="18" charset="0"/>
                          </a:rPr>
                          <m:t> </m:t>
                        </m:r>
                        <m:r>
                          <m:rPr>
                            <m:nor/>
                          </m:rPr>
                          <a:rPr lang="en-AU" sz="1599">
                            <a:latin typeface="Whitney SSm Book" pitchFamily="2" charset="0"/>
                            <a:ea typeface="Cambria Math" panose="02040503050406030204" pitchFamily="18" charset="0"/>
                          </a:rPr>
                          <m:t>ws</m:t>
                        </m:r>
                        <m:r>
                          <m:rPr>
                            <m:nor/>
                          </m:rPr>
                          <a:rPr lang="en-AU" sz="1599">
                            <a:latin typeface="Whitney SSm Book" pitchFamily="2" charset="0"/>
                            <a:ea typeface="Cambria Math" panose="02040503050406030204" pitchFamily="18" charset="0"/>
                          </a:rPr>
                          <m:t>9.00 </m:t>
                        </m:r>
                        <m:r>
                          <m:rPr>
                            <m:nor/>
                          </m:rPr>
                          <a:rPr lang="en-AU" sz="1599">
                            <a:latin typeface="Whitney SSm Book" pitchFamily="2" charset="0"/>
                            <a:ea typeface="Cambria Math" panose="02040503050406030204" pitchFamily="18" charset="0"/>
                          </a:rPr>
                          <m:t>am</m:t>
                        </m:r>
                      </m:oMath>
                    </m:oMathPara>
                  </a14:m>
                  <a:endParaRPr lang="en-US" sz="1599" dirty="0">
                    <a:latin typeface="Whitney SSm Book" pitchFamily="2" charset="0"/>
                  </a:endParaRPr>
                </a:p>
              </p:txBody>
            </p:sp>
          </mc:Choice>
          <mc:Fallback xmlns="">
            <p:sp>
              <p:nvSpPr>
                <p:cNvPr id="25" name="TextBox 24">
                  <a:extLst>
                    <a:ext uri="{FF2B5EF4-FFF2-40B4-BE49-F238E27FC236}">
                      <a16:creationId xmlns:a16="http://schemas.microsoft.com/office/drawing/2014/main" id="{4C9A146E-D849-4A38-9B58-61F221F544D3}"/>
                    </a:ext>
                  </a:extLst>
                </p:cNvPr>
                <p:cNvSpPr txBox="1">
                  <a:spLocks noRot="1" noChangeAspect="1" noMove="1" noResize="1" noEditPoints="1" noAdjustHandles="1" noChangeArrowheads="1" noChangeShapeType="1" noTextEdit="1"/>
                </p:cNvSpPr>
                <p:nvPr/>
              </p:nvSpPr>
              <p:spPr>
                <a:xfrm>
                  <a:off x="3480160" y="2043488"/>
                  <a:ext cx="956326" cy="253898"/>
                </a:xfrm>
                <a:prstGeom prst="rect">
                  <a:avLst/>
                </a:prstGeom>
                <a:blipFill>
                  <a:blip r:embed="rId11"/>
                  <a:stretch>
                    <a:fillRect b="-892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142074C5-0641-48EE-9EDD-86A478474160}"/>
                    </a:ext>
                  </a:extLst>
                </p:cNvPr>
                <p:cNvSpPr txBox="1"/>
                <p:nvPr/>
              </p:nvSpPr>
              <p:spPr>
                <a:xfrm>
                  <a:off x="2307525" y="2047835"/>
                  <a:ext cx="288871" cy="2538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1599" i="1">
                            <a:latin typeface="Cambria Math" panose="02040503050406030204" pitchFamily="18" charset="0"/>
                            <a:ea typeface="Cambria Math" panose="02040503050406030204" pitchFamily="18" charset="0"/>
                          </a:rPr>
                          <m:t>+</m:t>
                        </m:r>
                      </m:oMath>
                    </m:oMathPara>
                  </a14:m>
                  <a:endParaRPr lang="en-US" sz="1599" dirty="0"/>
                </a:p>
              </p:txBody>
            </p:sp>
          </mc:Choice>
          <mc:Fallback xmlns="">
            <p:sp>
              <p:nvSpPr>
                <p:cNvPr id="14" name="TextBox 13">
                  <a:extLst>
                    <a:ext uri="{FF2B5EF4-FFF2-40B4-BE49-F238E27FC236}">
                      <a16:creationId xmlns:a16="http://schemas.microsoft.com/office/drawing/2014/main" id="{14E7017C-FBBA-1E3B-523C-32CA2FE61C11}"/>
                    </a:ext>
                  </a:extLst>
                </p:cNvPr>
                <p:cNvSpPr txBox="1">
                  <a:spLocks noRot="1" noChangeAspect="1" noMove="1" noResize="1" noEditPoints="1" noAdjustHandles="1" noChangeArrowheads="1" noChangeShapeType="1" noTextEdit="1"/>
                </p:cNvSpPr>
                <p:nvPr/>
              </p:nvSpPr>
              <p:spPr>
                <a:xfrm>
                  <a:off x="2307525" y="2047835"/>
                  <a:ext cx="288871" cy="253898"/>
                </a:xfrm>
                <a:prstGeom prst="rect">
                  <a:avLst/>
                </a:prstGeom>
                <a:blipFill>
                  <a:blip r:embed="rId5"/>
                  <a:stretch>
                    <a:fillRect/>
                  </a:stretch>
                </a:blipFill>
              </p:spPr>
              <p:txBody>
                <a:bodyPr/>
                <a:lstStyle/>
                <a:p>
                  <a:r>
                    <a:rPr lang="en-AU">
                      <a:noFill/>
                    </a:rPr>
                    <a:t> </a:t>
                  </a:r>
                </a:p>
              </p:txBody>
            </p:sp>
          </mc:Fallback>
        </mc:AlternateContent>
        <p:sp>
          <p:nvSpPr>
            <p:cNvPr id="27" name="Rectangle 26">
              <a:extLst>
                <a:ext uri="{FF2B5EF4-FFF2-40B4-BE49-F238E27FC236}">
                  <a16:creationId xmlns:a16="http://schemas.microsoft.com/office/drawing/2014/main" id="{70969C97-43DC-494D-83D7-A5E9AA4263F4}"/>
                </a:ext>
              </a:extLst>
            </p:cNvPr>
            <p:cNvSpPr/>
            <p:nvPr/>
          </p:nvSpPr>
          <p:spPr>
            <a:xfrm>
              <a:off x="1458885" y="2020405"/>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10.2</a:t>
              </a:r>
            </a:p>
          </p:txBody>
        </p:sp>
        <p:sp>
          <p:nvSpPr>
            <p:cNvPr id="28" name="Rectangle 27">
              <a:extLst>
                <a:ext uri="{FF2B5EF4-FFF2-40B4-BE49-F238E27FC236}">
                  <a16:creationId xmlns:a16="http://schemas.microsoft.com/office/drawing/2014/main" id="{51D14BA9-FA7B-43F4-BE3A-B009901005B7}"/>
                </a:ext>
              </a:extLst>
            </p:cNvPr>
            <p:cNvSpPr/>
            <p:nvPr/>
          </p:nvSpPr>
          <p:spPr>
            <a:xfrm>
              <a:off x="2651337" y="2024752"/>
              <a:ext cx="848640" cy="3000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99" dirty="0">
                  <a:solidFill>
                    <a:schemeClr val="tx1"/>
                  </a:solidFill>
                </a:rPr>
                <a:t>16.7</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046740F-A067-414B-AF23-B7D5C586ADAF}"/>
                  </a:ext>
                </a:extLst>
              </p:cNvPr>
              <p:cNvSpPr txBox="1"/>
              <p:nvPr/>
            </p:nvSpPr>
            <p:spPr>
              <a:xfrm>
                <a:off x="6291454" y="1587514"/>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=0.82</a:t>
                </a:r>
              </a:p>
              <a:p>
                <a:endParaRPr lang="en-AU" dirty="0"/>
              </a:p>
            </p:txBody>
          </p:sp>
        </mc:Choice>
        <mc:Fallback xmlns="">
          <p:sp>
            <p:nvSpPr>
              <p:cNvPr id="29" name="TextBox 28">
                <a:extLst>
                  <a:ext uri="{FF2B5EF4-FFF2-40B4-BE49-F238E27FC236}">
                    <a16:creationId xmlns:a16="http://schemas.microsoft.com/office/drawing/2014/main" id="{3046740F-A067-414B-AF23-B7D5C586ADAF}"/>
                  </a:ext>
                </a:extLst>
              </p:cNvPr>
              <p:cNvSpPr txBox="1">
                <a:spLocks noRot="1" noChangeAspect="1" noMove="1" noResize="1" noEditPoints="1" noAdjustHandles="1" noChangeArrowheads="1" noChangeShapeType="1" noTextEdit="1"/>
              </p:cNvSpPr>
              <p:nvPr/>
            </p:nvSpPr>
            <p:spPr>
              <a:xfrm>
                <a:off x="6291454" y="1587514"/>
                <a:ext cx="999032" cy="646331"/>
              </a:xfrm>
              <a:prstGeom prst="rect">
                <a:avLst/>
              </a:prstGeom>
              <a:blipFill>
                <a:blip r:embed="rId12"/>
                <a:stretch>
                  <a:fillRect t="-471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1BCAB28-0324-49F0-A214-27B45BC6B1E0}"/>
                  </a:ext>
                </a:extLst>
              </p:cNvPr>
              <p:cNvSpPr txBox="1"/>
              <p:nvPr/>
            </p:nvSpPr>
            <p:spPr>
              <a:xfrm>
                <a:off x="6354892" y="2338552"/>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=0.84</a:t>
                </a:r>
              </a:p>
              <a:p>
                <a:endParaRPr lang="en-AU" dirty="0"/>
              </a:p>
            </p:txBody>
          </p:sp>
        </mc:Choice>
        <mc:Fallback xmlns="">
          <p:sp>
            <p:nvSpPr>
              <p:cNvPr id="30" name="TextBox 29">
                <a:extLst>
                  <a:ext uri="{FF2B5EF4-FFF2-40B4-BE49-F238E27FC236}">
                    <a16:creationId xmlns:a16="http://schemas.microsoft.com/office/drawing/2014/main" id="{B1BCAB28-0324-49F0-A214-27B45BC6B1E0}"/>
                  </a:ext>
                </a:extLst>
              </p:cNvPr>
              <p:cNvSpPr txBox="1">
                <a:spLocks noRot="1" noChangeAspect="1" noMove="1" noResize="1" noEditPoints="1" noAdjustHandles="1" noChangeArrowheads="1" noChangeShapeType="1" noTextEdit="1"/>
              </p:cNvSpPr>
              <p:nvPr/>
            </p:nvSpPr>
            <p:spPr>
              <a:xfrm>
                <a:off x="6354892" y="2338552"/>
                <a:ext cx="999032" cy="646331"/>
              </a:xfrm>
              <a:prstGeom prst="rect">
                <a:avLst/>
              </a:prstGeom>
              <a:blipFill>
                <a:blip r:embed="rId13"/>
                <a:stretch>
                  <a:fillRect t="-566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C35E764-F72F-4780-9E8B-67CDD1DB5985}"/>
                  </a:ext>
                </a:extLst>
              </p:cNvPr>
              <p:cNvSpPr txBox="1"/>
              <p:nvPr/>
            </p:nvSpPr>
            <p:spPr>
              <a:xfrm>
                <a:off x="6334367" y="3053666"/>
                <a:ext cx="999032" cy="646331"/>
              </a:xfrm>
              <a:prstGeom prst="rect">
                <a:avLst/>
              </a:prstGeom>
              <a:noFill/>
            </p:spPr>
            <p:txBody>
              <a:bodyPr wrap="square">
                <a:spAutoFit/>
              </a:bodyPr>
              <a:lstStyle/>
              <a:p>
                <a14:m>
                  <m:oMath xmlns:m="http://schemas.openxmlformats.org/officeDocument/2006/math">
                    <m:r>
                      <a:rPr lang="en-AU" sz="1800" b="0" i="1" smtClean="0">
                        <a:latin typeface="Cambria Math" panose="02040503050406030204" pitchFamily="18" charset="0"/>
                      </a:rPr>
                      <m:t>𝑟</m:t>
                    </m:r>
                    <m:r>
                      <m:rPr>
                        <m:nor/>
                      </m:rPr>
                      <a:rPr lang="en-AU" sz="1800" baseline="30000">
                        <a:latin typeface="Whitney SSm Book" pitchFamily="2" charset="0"/>
                      </a:rPr>
                      <m:t>2</m:t>
                    </m:r>
                  </m:oMath>
                </a14:m>
                <a:r>
                  <a:rPr lang="en-US" dirty="0"/>
                  <a:t>=0.74</a:t>
                </a:r>
              </a:p>
              <a:p>
                <a:endParaRPr lang="en-AU" dirty="0"/>
              </a:p>
            </p:txBody>
          </p:sp>
        </mc:Choice>
        <mc:Fallback xmlns="">
          <p:sp>
            <p:nvSpPr>
              <p:cNvPr id="31" name="TextBox 30">
                <a:extLst>
                  <a:ext uri="{FF2B5EF4-FFF2-40B4-BE49-F238E27FC236}">
                    <a16:creationId xmlns:a16="http://schemas.microsoft.com/office/drawing/2014/main" id="{2C35E764-F72F-4780-9E8B-67CDD1DB5985}"/>
                  </a:ext>
                </a:extLst>
              </p:cNvPr>
              <p:cNvSpPr txBox="1">
                <a:spLocks noRot="1" noChangeAspect="1" noMove="1" noResize="1" noEditPoints="1" noAdjustHandles="1" noChangeArrowheads="1" noChangeShapeType="1" noTextEdit="1"/>
              </p:cNvSpPr>
              <p:nvPr/>
            </p:nvSpPr>
            <p:spPr>
              <a:xfrm>
                <a:off x="6334367" y="3053666"/>
                <a:ext cx="999032" cy="646331"/>
              </a:xfrm>
              <a:prstGeom prst="rect">
                <a:avLst/>
              </a:prstGeom>
              <a:blipFill>
                <a:blip r:embed="rId14"/>
                <a:stretch>
                  <a:fillRect t="-5660"/>
                </a:stretch>
              </a:blipFill>
            </p:spPr>
            <p:txBody>
              <a:bodyPr/>
              <a:lstStyle/>
              <a:p>
                <a:r>
                  <a:rPr lang="en-AU">
                    <a:noFill/>
                  </a:rPr>
                  <a:t> </a:t>
                </a:r>
              </a:p>
            </p:txBody>
          </p:sp>
        </mc:Fallback>
      </mc:AlternateContent>
      <p:pic>
        <p:nvPicPr>
          <p:cNvPr id="1026" name="Picture 2" descr="HD Green Simple Tick Mark Symbol Icon Sign PNG | Citypng">
            <a:extLst>
              <a:ext uri="{FF2B5EF4-FFF2-40B4-BE49-F238E27FC236}">
                <a16:creationId xmlns:a16="http://schemas.microsoft.com/office/drawing/2014/main" id="{AFF9C854-1A2B-456E-8091-DEB4442B02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26128" y="2338552"/>
            <a:ext cx="446498" cy="51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2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centBoxVTI">
  <a:themeElements>
    <a:clrScheme name="AnalogousFromLightSeedLeftStep">
      <a:dk1>
        <a:srgbClr val="000000"/>
      </a:dk1>
      <a:lt1>
        <a:srgbClr val="FFFFFF"/>
      </a:lt1>
      <a:dk2>
        <a:srgbClr val="243C41"/>
      </a:dk2>
      <a:lt2>
        <a:srgbClr val="E3E8E2"/>
      </a:lt2>
      <a:accent1>
        <a:srgbClr val="CF75E7"/>
      </a:accent1>
      <a:accent2>
        <a:srgbClr val="8A57E2"/>
      </a:accent2>
      <a:accent3>
        <a:srgbClr val="757BE7"/>
      </a:accent3>
      <a:accent4>
        <a:srgbClr val="5797E2"/>
      </a:accent4>
      <a:accent5>
        <a:srgbClr val="3FB2C2"/>
      </a:accent5>
      <a:accent6>
        <a:srgbClr val="46B594"/>
      </a:accent6>
      <a:hlink>
        <a:srgbClr val="638F56"/>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379</Words>
  <Application>Microsoft Office PowerPoint</Application>
  <PresentationFormat>Widescreen</PresentationFormat>
  <Paragraphs>56</Paragraphs>
  <Slides>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Avenir Next LT Pro</vt:lpstr>
      <vt:lpstr>Whitney Office</vt:lpstr>
      <vt:lpstr>Whitney SSm Book</vt:lpstr>
      <vt:lpstr>Whitney SSm Semibold</vt:lpstr>
      <vt:lpstr>Arial</vt:lpstr>
      <vt:lpstr>Calibri</vt:lpstr>
      <vt:lpstr>Cambria Math</vt:lpstr>
      <vt:lpstr>Times New Roman</vt:lpstr>
      <vt:lpstr>AccentBoxVTI</vt:lpstr>
      <vt:lpstr>Data transformation application</vt:lpstr>
      <vt:lpstr>PowerPoint Presentation</vt:lpstr>
      <vt:lpstr>Quick recap – last lesson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transformation to linearise a scatterplot</dc:title>
  <dc:creator>Yongmei Zhang</dc:creator>
  <cp:lastModifiedBy>Lyn ZHANG</cp:lastModifiedBy>
  <cp:revision>22</cp:revision>
  <dcterms:created xsi:type="dcterms:W3CDTF">2020-09-30T01:47:38Z</dcterms:created>
  <dcterms:modified xsi:type="dcterms:W3CDTF">2025-05-14T22:15:58Z</dcterms:modified>
</cp:coreProperties>
</file>