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1073" r:id="rId3"/>
    <p:sldId id="1077" r:id="rId4"/>
    <p:sldId id="1068" r:id="rId5"/>
    <p:sldId id="1067" r:id="rId6"/>
    <p:sldId id="1071" r:id="rId7"/>
    <p:sldId id="1072" r:id="rId8"/>
    <p:sldId id="257" r:id="rId9"/>
    <p:sldId id="258" r:id="rId10"/>
    <p:sldId id="259" r:id="rId11"/>
    <p:sldId id="1074" r:id="rId12"/>
    <p:sldId id="1075" r:id="rId13"/>
    <p:sldId id="10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081" autoAdjust="0"/>
  </p:normalViewPr>
  <p:slideViewPr>
    <p:cSldViewPr snapToGrid="0" snapToObjects="1">
      <p:cViewPr varScale="1">
        <p:scale>
          <a:sx n="55" d="100"/>
          <a:sy n="55" d="100"/>
        </p:scale>
        <p:origin x="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FFFFFF"/>
                </a:solidFill>
              </a:rPr>
              <a:t>7E Binary and permutation matrices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7E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2C3C-039F-F14C-8BE8-BB3F3B2F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permutation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D4A6D-AFE3-A240-98A9-03472380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883" y="1832429"/>
            <a:ext cx="6128173" cy="244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0693D-0566-484C-A5C5-80083EF87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521" y="1631765"/>
            <a:ext cx="4054021" cy="1267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3CEE4-1050-EE49-B442-914381D17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374" y="3057072"/>
            <a:ext cx="4818743" cy="145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85E8D-4D3C-4346-89C7-569615F0A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731" y="4511003"/>
            <a:ext cx="7073900" cy="18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/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leave the matrix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𝑋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 unchanged,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must be an identity matrix.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  <a:blipFill>
                <a:blip r:embed="rId7"/>
                <a:stretch>
                  <a:fillRect l="-738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6BDA5123-4DD9-464D-A080-88C49D83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BE6CC-21B6-0E23-FD0F-0DA457D7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08" y="538038"/>
            <a:ext cx="9971499" cy="5781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9A9CC-8F76-6E19-6EE9-2220CBA519D3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B026C0-D15B-F8E4-AA19-550F9623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76" y="3009418"/>
            <a:ext cx="5085924" cy="38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BF98A-5D93-ABB2-E9A3-0CF514A7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7" y="537952"/>
            <a:ext cx="11153825" cy="5291348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88A7EB7-0D09-8DA3-501E-88D94AAE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76" y="3009418"/>
            <a:ext cx="5085924" cy="3848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23C02-DDA7-AD36-E932-C29090319032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591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60E7D-E70E-4C25-A9E2-94F165E2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16" y="671234"/>
            <a:ext cx="8701967" cy="5558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68EA3-5E88-8D5F-7C88-BDBCCA2B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093" y="3308206"/>
            <a:ext cx="4729185" cy="354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1557A-699D-91A0-93E9-CE5BA719CE0B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73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4B6CE-1622-9E4B-8851-424463D8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3" y="877776"/>
            <a:ext cx="10820590" cy="2988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A6C0C-F532-08FA-C8B8-BC3152036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42" y="4373655"/>
            <a:ext cx="2867425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485D-901B-0549-163C-3DC1FA3D8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639F2-1E79-C365-2AE8-B16298D2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2471604"/>
            <a:ext cx="11498280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02508933"/>
              </p:ext>
            </p:extLst>
          </p:nvPr>
        </p:nvGraphicFramePr>
        <p:xfrm>
          <a:off x="490654" y="585981"/>
          <a:ext cx="11151219" cy="6220443"/>
        </p:xfrm>
        <a:graphic>
          <a:graphicData uri="http://schemas.openxmlformats.org/drawingml/2006/table">
            <a:tbl>
              <a:tblPr/>
              <a:tblGrid>
                <a:gridCol w="229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62650"/>
              </p:ext>
            </p:extLst>
          </p:nvPr>
        </p:nvGraphicFramePr>
        <p:xfrm>
          <a:off x="9497550" y="1101860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550" y="1101860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99509"/>
              </p:ext>
            </p:extLst>
          </p:nvPr>
        </p:nvGraphicFramePr>
        <p:xfrm>
          <a:off x="9957513" y="1995257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513" y="1995257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83150"/>
              </p:ext>
            </p:extLst>
          </p:nvPr>
        </p:nvGraphicFramePr>
        <p:xfrm>
          <a:off x="9644525" y="3978564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25" y="3978564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806" y="2691561"/>
            <a:ext cx="876048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157" y="5225161"/>
            <a:ext cx="2240181" cy="7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1855" t="-392453" r="-11163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38" y="1073894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585" y="2048258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127" y="3148070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754" y="4472754"/>
            <a:ext cx="3520782" cy="84144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127" y="558248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38407850"/>
              </p:ext>
            </p:extLst>
          </p:nvPr>
        </p:nvGraphicFramePr>
        <p:xfrm>
          <a:off x="585952" y="1040799"/>
          <a:ext cx="11020095" cy="5794747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64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721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9993550"/>
              </p:ext>
            </p:extLst>
          </p:nvPr>
        </p:nvGraphicFramePr>
        <p:xfrm>
          <a:off x="585952" y="1040799"/>
          <a:ext cx="11020095" cy="5471513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Communication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A square binary matrix in which the 1s represent the links in a communication system.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All of the non-zero elements in the </a:t>
                      </a: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leading diagonal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of a communication matrix, or its powers, represent redundant links in the 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Dominance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square binary matrix in which 1s represent one-step dominance between members of a group.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697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95" y="1520979"/>
            <a:ext cx="3076122" cy="166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AAD16-78B5-7C10-FD3E-FAD1F050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64" y="4673731"/>
            <a:ext cx="3433384" cy="13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058B-B9EB-9342-BC78-27323A1A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829E-62C8-EA48-95A4-B98AF8F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binary matrix is a special kind of matrix that has only 1s and zeros as its elements. It is used to investigate communication systems and the ranking of players in sporting competition.</a:t>
            </a:r>
          </a:p>
          <a:p>
            <a:r>
              <a:rPr lang="en-US" dirty="0"/>
              <a:t>The following matrices are examples of binary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54AF9-AD67-AC48-A695-D87A8D3A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4389541"/>
            <a:ext cx="10072914" cy="1463917"/>
          </a:xfrm>
          <a:prstGeom prst="rect">
            <a:avLst/>
          </a:prstGeom>
        </p:spPr>
      </p:pic>
      <p:pic>
        <p:nvPicPr>
          <p:cNvPr id="1028" name="Picture 4" descr="ATP Tour Press Release: Five New Names In Year-End Top 10 ATP Rankings |  ATP Tour | Tennis">
            <a:extLst>
              <a:ext uri="{FF2B5EF4-FFF2-40B4-BE49-F238E27FC236}">
                <a16:creationId xmlns:a16="http://schemas.microsoft.com/office/drawing/2014/main" id="{D3A83600-7112-2142-9065-A26302C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576375"/>
            <a:ext cx="27286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2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420-D57A-A747-BF3F-1D79CA5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3E99-F359-D947-8734-6BC1681D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85171"/>
            <a:ext cx="11117942" cy="43022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square</a:t>
            </a:r>
            <a:r>
              <a:rPr lang="en-US" dirty="0"/>
              <a:t> binary matrix in which there is only one ‘1’ in each row and column.</a:t>
            </a:r>
          </a:p>
          <a:p>
            <a:r>
              <a:rPr lang="en-US" dirty="0"/>
              <a:t>The following matrices are examples of permutation matrices.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identity matrix is a special permutation matrix. A permutation matrix can be used to rearrange the elements in another matrix.</a:t>
            </a:r>
          </a:p>
          <a:p>
            <a:r>
              <a:rPr lang="en-US" dirty="0"/>
              <a:t>The word ‘permutation’ means a rearrangement a group of objects, in this case the elements of a matrix, into a different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846EA-4A27-2C4D-B731-30C4D612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5" y="2845398"/>
            <a:ext cx="10078556" cy="14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9431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538</Words>
  <Application>Microsoft Office PowerPoint</Application>
  <PresentationFormat>Widescreen</PresentationFormat>
  <Paragraphs>77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Avenir Next LT Pro</vt:lpstr>
      <vt:lpstr>Open Sans</vt:lpstr>
      <vt:lpstr>Sabon Next LT</vt:lpstr>
      <vt:lpstr>STIXGeneral-Italic</vt:lpstr>
      <vt:lpstr>Arial</vt:lpstr>
      <vt:lpstr>Calibri</vt:lpstr>
      <vt:lpstr>Cambria Math</vt:lpstr>
      <vt:lpstr>Symbol</vt:lpstr>
      <vt:lpstr>Times New Roman</vt:lpstr>
      <vt:lpstr>Wingdings</vt:lpstr>
      <vt:lpstr>LuminousVTI</vt:lpstr>
      <vt:lpstr>Equation</vt:lpstr>
      <vt:lpstr>7E Binary and permutation matrices</vt:lpstr>
      <vt:lpstr>PowerPoint Presentation</vt:lpstr>
      <vt:lpstr>PowerPoint Presentation</vt:lpstr>
      <vt:lpstr>TYPES OF MATRICES</vt:lpstr>
      <vt:lpstr>TYPES OF MATRICES</vt:lpstr>
      <vt:lpstr>TYPES OF MATRICES</vt:lpstr>
      <vt:lpstr>TYPES OF MATRICES</vt:lpstr>
      <vt:lpstr>Binary matrices</vt:lpstr>
      <vt:lpstr>Permutation matrices</vt:lpstr>
      <vt:lpstr>Applying a permutation matrix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35</cp:revision>
  <dcterms:created xsi:type="dcterms:W3CDTF">2021-04-11T06:23:11Z</dcterms:created>
  <dcterms:modified xsi:type="dcterms:W3CDTF">2025-06-30T23:11:00Z</dcterms:modified>
</cp:coreProperties>
</file>