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429" r:id="rId3"/>
    <p:sldId id="420" r:id="rId4"/>
    <p:sldId id="425" r:id="rId5"/>
    <p:sldId id="427" r:id="rId6"/>
    <p:sldId id="421" r:id="rId7"/>
    <p:sldId id="257" r:id="rId8"/>
    <p:sldId id="258" r:id="rId9"/>
    <p:sldId id="259" r:id="rId10"/>
    <p:sldId id="260" r:id="rId11"/>
    <p:sldId id="422" r:id="rId12"/>
    <p:sldId id="423" r:id="rId13"/>
    <p:sldId id="261" r:id="rId14"/>
    <p:sldId id="424" r:id="rId15"/>
    <p:sldId id="262" r:id="rId16"/>
    <p:sldId id="426" r:id="rId17"/>
    <p:sldId id="272" r:id="rId18"/>
    <p:sldId id="428" r:id="rId1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3447" autoAdjust="0"/>
  </p:normalViewPr>
  <p:slideViewPr>
    <p:cSldViewPr snapToGrid="0" snapToObjects="1">
      <p:cViewPr varScale="1">
        <p:scale>
          <a:sx n="59" d="100"/>
          <a:sy n="59" d="100"/>
        </p:scale>
        <p:origin x="8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Weighted Graphs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shortest paths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5C939F3-E0E3-A944-BE3A-8D72467D4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Dijkstra’s Algorithm</a:t>
          </a:r>
        </a:p>
      </dgm:t>
    </dgm:pt>
    <dgm:pt modelId="{2B1CE2C0-1E56-7245-92A9-F9640548D13B}" type="parTrans" cxnId="{8A89351A-8069-254B-9AE1-CA712ECD25C4}">
      <dgm:prSet/>
      <dgm:spPr/>
      <dgm:t>
        <a:bodyPr/>
        <a:lstStyle/>
        <a:p>
          <a:endParaRPr lang="en-GB"/>
        </a:p>
      </dgm:t>
    </dgm:pt>
    <dgm:pt modelId="{97DC23F0-F395-4844-BC99-81B948A16E34}" type="sibTrans" cxnId="{8A89351A-8069-254B-9AE1-CA712ECD25C4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1C4E5D8-7554-3046-9B15-6201A47D1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Hamilton Cycles</a:t>
          </a:r>
        </a:p>
      </dgm:t>
    </dgm:pt>
    <dgm:pt modelId="{BFF31035-2B55-C04C-8BF2-1CCCB5A4B2A7}" type="parTrans" cxnId="{79256A6A-8CF4-7D48-BADA-3C1F95FFAC16}">
      <dgm:prSet/>
      <dgm:spPr/>
      <dgm:t>
        <a:bodyPr/>
        <a:lstStyle/>
        <a:p>
          <a:endParaRPr lang="en-GB"/>
        </a:p>
      </dgm:t>
    </dgm:pt>
    <dgm:pt modelId="{21AF505E-1B87-D645-8FEC-BF2971955E17}" type="sibTrans" cxnId="{79256A6A-8CF4-7D48-BADA-3C1F95FFAC16}">
      <dgm:prSet/>
      <dgm:spPr/>
    </dgm:pt>
    <dgm:pt modelId="{3C7EBA4C-49AD-4690-8453-C2684BE9716F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E2B3DA48-EBC3-4E88-ABB7-5A9FE6493D50}" type="pres">
      <dgm:prSet presAssocID="{35070906-8819-4A5C-A171-19FAAF65E54C}" presName="container" presStyleCnt="0">
        <dgm:presLayoutVars>
          <dgm:dir/>
          <dgm:resizeHandles val="exact"/>
        </dgm:presLayoutVars>
      </dgm:prSet>
      <dgm:spPr/>
    </dgm:pt>
    <dgm:pt modelId="{79F52B75-A5F2-4ECA-BD19-73DA135A488E}" type="pres">
      <dgm:prSet presAssocID="{260F342D-AF4A-4C48-8D7A-ADF09BCEE0CF}" presName="compNode" presStyleCnt="0"/>
      <dgm:spPr/>
    </dgm:pt>
    <dgm:pt modelId="{2C7DA1FC-B59C-400A-A55D-CDD94155E81D}" type="pres">
      <dgm:prSet presAssocID="{260F342D-AF4A-4C48-8D7A-ADF09BCEE0CF}" presName="iconBgRect" presStyleLbl="bgShp" presStyleIdx="0" presStyleCnt="4"/>
      <dgm:spPr/>
    </dgm:pt>
    <dgm:pt modelId="{2DEC3D3F-3DE7-4888-A970-B5393AFFDEBD}" type="pres">
      <dgm:prSet presAssocID="{260F342D-AF4A-4C48-8D7A-ADF09BCEE0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05D211E-2F54-49A0-8EEF-515C59C29E45}" type="pres">
      <dgm:prSet presAssocID="{260F342D-AF4A-4C48-8D7A-ADF09BCEE0CF}" presName="spaceRect" presStyleCnt="0"/>
      <dgm:spPr/>
    </dgm:pt>
    <dgm:pt modelId="{D63E7B94-A758-4831-8492-ED4CEA73F4FD}" type="pres">
      <dgm:prSet presAssocID="{260F342D-AF4A-4C48-8D7A-ADF09BCEE0CF}" presName="textRect" presStyleLbl="revTx" presStyleIdx="0" presStyleCnt="4">
        <dgm:presLayoutVars>
          <dgm:chMax val="1"/>
          <dgm:chPref val="1"/>
        </dgm:presLayoutVars>
      </dgm:prSet>
      <dgm:spPr/>
    </dgm:pt>
    <dgm:pt modelId="{E1FFE75D-808E-4CAF-8A8D-6F3BA5AB9E85}" type="pres">
      <dgm:prSet presAssocID="{15409EED-EC65-4D51-A75B-06481582A350}" presName="sibTrans" presStyleLbl="sibTrans2D1" presStyleIdx="0" presStyleCnt="0"/>
      <dgm:spPr/>
    </dgm:pt>
    <dgm:pt modelId="{B758666F-DCC2-4467-B6BE-0D6AF127EA80}" type="pres">
      <dgm:prSet presAssocID="{568018CB-AFB6-4543-98D8-B44F2621C6C5}" presName="compNode" presStyleCnt="0"/>
      <dgm:spPr/>
    </dgm:pt>
    <dgm:pt modelId="{A3E789A1-FF67-4D7C-ADAE-30AD9DCDD12D}" type="pres">
      <dgm:prSet presAssocID="{568018CB-AFB6-4543-98D8-B44F2621C6C5}" presName="iconBgRect" presStyleLbl="bgShp" presStyleIdx="1" presStyleCnt="4"/>
      <dgm:spPr/>
    </dgm:pt>
    <dgm:pt modelId="{E0C59DFB-4C9F-4D2E-BF60-78C035F0E708}" type="pres">
      <dgm:prSet presAssocID="{568018CB-AFB6-4543-98D8-B44F2621C6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6301B20-95AD-4163-A938-34C52F5814FF}" type="pres">
      <dgm:prSet presAssocID="{568018CB-AFB6-4543-98D8-B44F2621C6C5}" presName="spaceRect" presStyleCnt="0"/>
      <dgm:spPr/>
    </dgm:pt>
    <dgm:pt modelId="{C7368289-90F8-46A1-847F-572DB9DCE8AA}" type="pres">
      <dgm:prSet presAssocID="{568018CB-AFB6-4543-98D8-B44F2621C6C5}" presName="textRect" presStyleLbl="revTx" presStyleIdx="1" presStyleCnt="4">
        <dgm:presLayoutVars>
          <dgm:chMax val="1"/>
          <dgm:chPref val="1"/>
        </dgm:presLayoutVars>
      </dgm:prSet>
      <dgm:spPr/>
    </dgm:pt>
    <dgm:pt modelId="{3DDA444C-F9E3-4C5B-8790-4171F29FD367}" type="pres">
      <dgm:prSet presAssocID="{1A98B076-6755-104C-8274-3696F1103DF3}" presName="sibTrans" presStyleLbl="sibTrans2D1" presStyleIdx="0" presStyleCnt="0"/>
      <dgm:spPr/>
    </dgm:pt>
    <dgm:pt modelId="{B0F61C14-48EB-457C-AD6F-487090B5AB5F}" type="pres">
      <dgm:prSet presAssocID="{B5C939F3-E0E3-A944-BE3A-8D72467D49F4}" presName="compNode" presStyleCnt="0"/>
      <dgm:spPr/>
    </dgm:pt>
    <dgm:pt modelId="{5E13AC4D-32DE-4BE7-BD7F-C94F3755E350}" type="pres">
      <dgm:prSet presAssocID="{B5C939F3-E0E3-A944-BE3A-8D72467D49F4}" presName="iconBgRect" presStyleLbl="bgShp" presStyleIdx="2" presStyleCnt="4"/>
      <dgm:spPr/>
    </dgm:pt>
    <dgm:pt modelId="{298E9DDA-FB7F-428D-8361-C7ACA1236474}" type="pres">
      <dgm:prSet presAssocID="{B5C939F3-E0E3-A944-BE3A-8D72467D49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E06CD7-59A5-4A48-A209-CB016E31C294}" type="pres">
      <dgm:prSet presAssocID="{B5C939F3-E0E3-A944-BE3A-8D72467D49F4}" presName="spaceRect" presStyleCnt="0"/>
      <dgm:spPr/>
    </dgm:pt>
    <dgm:pt modelId="{4BC8E602-9212-48F4-9928-AE26C661C229}" type="pres">
      <dgm:prSet presAssocID="{B5C939F3-E0E3-A944-BE3A-8D72467D49F4}" presName="textRect" presStyleLbl="revTx" presStyleIdx="2" presStyleCnt="4">
        <dgm:presLayoutVars>
          <dgm:chMax val="1"/>
          <dgm:chPref val="1"/>
        </dgm:presLayoutVars>
      </dgm:prSet>
      <dgm:spPr/>
    </dgm:pt>
    <dgm:pt modelId="{C919AC0A-37D9-467D-BD3F-6C28A1831C77}" type="pres">
      <dgm:prSet presAssocID="{97DC23F0-F395-4844-BC99-81B948A16E34}" presName="sibTrans" presStyleLbl="sibTrans2D1" presStyleIdx="0" presStyleCnt="0"/>
      <dgm:spPr/>
    </dgm:pt>
    <dgm:pt modelId="{510D6A5C-EB4D-4B97-A1E6-3838E8CD0A98}" type="pres">
      <dgm:prSet presAssocID="{01C4E5D8-7554-3046-9B15-6201A47D182E}" presName="compNode" presStyleCnt="0"/>
      <dgm:spPr/>
    </dgm:pt>
    <dgm:pt modelId="{36CBEE35-53DC-48F7-A9CF-E58030C31BCC}" type="pres">
      <dgm:prSet presAssocID="{01C4E5D8-7554-3046-9B15-6201A47D182E}" presName="iconBgRect" presStyleLbl="bgShp" presStyleIdx="3" presStyleCnt="4"/>
      <dgm:spPr/>
    </dgm:pt>
    <dgm:pt modelId="{50B72CB2-A66F-4FF1-817A-09E1F0593A53}" type="pres">
      <dgm:prSet presAssocID="{01C4E5D8-7554-3046-9B15-6201A47D18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D75831-4029-441E-8BD9-81399D96CC52}" type="pres">
      <dgm:prSet presAssocID="{01C4E5D8-7554-3046-9B15-6201A47D182E}" presName="spaceRect" presStyleCnt="0"/>
      <dgm:spPr/>
    </dgm:pt>
    <dgm:pt modelId="{B9EA82B3-82D8-42F1-AD80-9323AF32DCE2}" type="pres">
      <dgm:prSet presAssocID="{01C4E5D8-7554-3046-9B15-6201A47D18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89351A-8069-254B-9AE1-CA712ECD25C4}" srcId="{35070906-8819-4A5C-A171-19FAAF65E54C}" destId="{B5C939F3-E0E3-A944-BE3A-8D72467D49F4}" srcOrd="2" destOrd="0" parTransId="{2B1CE2C0-1E56-7245-92A9-F9640548D13B}" sibTransId="{97DC23F0-F395-4844-BC99-81B948A16E34}"/>
    <dgm:cxn modelId="{B2172B48-C0DD-8B44-96D9-B6586D3F8013}" type="presOf" srcId="{568018CB-AFB6-4543-98D8-B44F2621C6C5}" destId="{C7368289-90F8-46A1-847F-572DB9DCE8AA}" srcOrd="0" destOrd="0" presId="urn:microsoft.com/office/officeart/2018/2/layout/IconCircle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79256A6A-8CF4-7D48-BADA-3C1F95FFAC16}" srcId="{35070906-8819-4A5C-A171-19FAAF65E54C}" destId="{01C4E5D8-7554-3046-9B15-6201A47D182E}" srcOrd="3" destOrd="0" parTransId="{BFF31035-2B55-C04C-8BF2-1CCCB5A4B2A7}" sibTransId="{21AF505E-1B87-D645-8FEC-BF2971955E17}"/>
    <dgm:cxn modelId="{4CCA834D-C8E4-FC41-AE89-9D28F2DB857D}" type="presOf" srcId="{15409EED-EC65-4D51-A75B-06481582A350}" destId="{E1FFE75D-808E-4CAF-8A8D-6F3BA5AB9E85}" srcOrd="0" destOrd="0" presId="urn:microsoft.com/office/officeart/2018/2/layout/IconCircleList"/>
    <dgm:cxn modelId="{93F62556-0392-224A-BDE8-BBA7EAD3AD62}" type="presOf" srcId="{B5C939F3-E0E3-A944-BE3A-8D72467D49F4}" destId="{4BC8E602-9212-48F4-9928-AE26C661C229}" srcOrd="0" destOrd="0" presId="urn:microsoft.com/office/officeart/2018/2/layout/IconCircleList"/>
    <dgm:cxn modelId="{78C10D7C-E2BF-A84B-BDD5-EB470C924CCC}" type="presOf" srcId="{260F342D-AF4A-4C48-8D7A-ADF09BCEE0CF}" destId="{D63E7B94-A758-4831-8492-ED4CEA73F4FD}" srcOrd="0" destOrd="0" presId="urn:microsoft.com/office/officeart/2018/2/layout/IconCircleList"/>
    <dgm:cxn modelId="{50A8E197-A95D-DA42-B915-AC8FF33E416A}" type="presOf" srcId="{35070906-8819-4A5C-A171-19FAAF65E54C}" destId="{3C7EBA4C-49AD-4690-8453-C2684BE9716F}" srcOrd="0" destOrd="0" presId="urn:microsoft.com/office/officeart/2018/2/layout/IconCircleList"/>
    <dgm:cxn modelId="{7732FAA8-8BC9-D447-97A2-A94B327AFB65}" type="presOf" srcId="{01C4E5D8-7554-3046-9B15-6201A47D182E}" destId="{B9EA82B3-82D8-42F1-AD80-9323AF32DCE2}" srcOrd="0" destOrd="0" presId="urn:microsoft.com/office/officeart/2018/2/layout/IconCircleList"/>
    <dgm:cxn modelId="{2757C9CD-E7A7-084F-8713-A01E142B76FB}" type="presOf" srcId="{1A98B076-6755-104C-8274-3696F1103DF3}" destId="{3DDA444C-F9E3-4C5B-8790-4171F29FD367}" srcOrd="0" destOrd="0" presId="urn:microsoft.com/office/officeart/2018/2/layout/IconCircleList"/>
    <dgm:cxn modelId="{879491D2-2678-AC41-80D6-A14DAC137E94}" type="presOf" srcId="{97DC23F0-F395-4844-BC99-81B948A16E34}" destId="{C919AC0A-37D9-467D-BD3F-6C28A1831C77}" srcOrd="0" destOrd="0" presId="urn:microsoft.com/office/officeart/2018/2/layout/IconCircle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EE3D6387-B06C-824B-B76E-2332874D33C5}" type="presParOf" srcId="{3C7EBA4C-49AD-4690-8453-C2684BE9716F}" destId="{E2B3DA48-EBC3-4E88-ABB7-5A9FE6493D50}" srcOrd="0" destOrd="0" presId="urn:microsoft.com/office/officeart/2018/2/layout/IconCircleList"/>
    <dgm:cxn modelId="{1AA0A62D-BF10-2243-9955-760418FFD1CD}" type="presParOf" srcId="{E2B3DA48-EBC3-4E88-ABB7-5A9FE6493D50}" destId="{79F52B75-A5F2-4ECA-BD19-73DA135A488E}" srcOrd="0" destOrd="0" presId="urn:microsoft.com/office/officeart/2018/2/layout/IconCircleList"/>
    <dgm:cxn modelId="{091E9947-8531-374E-A3C7-CDCE3FA7EFF1}" type="presParOf" srcId="{79F52B75-A5F2-4ECA-BD19-73DA135A488E}" destId="{2C7DA1FC-B59C-400A-A55D-CDD94155E81D}" srcOrd="0" destOrd="0" presId="urn:microsoft.com/office/officeart/2018/2/layout/IconCircleList"/>
    <dgm:cxn modelId="{8B6C1D6B-44F0-1741-86FF-9A8847F30303}" type="presParOf" srcId="{79F52B75-A5F2-4ECA-BD19-73DA135A488E}" destId="{2DEC3D3F-3DE7-4888-A970-B5393AFFDEBD}" srcOrd="1" destOrd="0" presId="urn:microsoft.com/office/officeart/2018/2/layout/IconCircleList"/>
    <dgm:cxn modelId="{55BDAEEB-1C68-2A4D-8E81-38116348F2E2}" type="presParOf" srcId="{79F52B75-A5F2-4ECA-BD19-73DA135A488E}" destId="{A05D211E-2F54-49A0-8EEF-515C59C29E45}" srcOrd="2" destOrd="0" presId="urn:microsoft.com/office/officeart/2018/2/layout/IconCircleList"/>
    <dgm:cxn modelId="{ECC8D82D-B766-264C-A85A-7D5DFDA1DE18}" type="presParOf" srcId="{79F52B75-A5F2-4ECA-BD19-73DA135A488E}" destId="{D63E7B94-A758-4831-8492-ED4CEA73F4FD}" srcOrd="3" destOrd="0" presId="urn:microsoft.com/office/officeart/2018/2/layout/IconCircleList"/>
    <dgm:cxn modelId="{56913731-4E5F-EF4A-8E6D-1A15CA50A804}" type="presParOf" srcId="{E2B3DA48-EBC3-4E88-ABB7-5A9FE6493D50}" destId="{E1FFE75D-808E-4CAF-8A8D-6F3BA5AB9E85}" srcOrd="1" destOrd="0" presId="urn:microsoft.com/office/officeart/2018/2/layout/IconCircleList"/>
    <dgm:cxn modelId="{0D75D4C5-E2B1-1044-BAC1-579A8B327D14}" type="presParOf" srcId="{E2B3DA48-EBC3-4E88-ABB7-5A9FE6493D50}" destId="{B758666F-DCC2-4467-B6BE-0D6AF127EA80}" srcOrd="2" destOrd="0" presId="urn:microsoft.com/office/officeart/2018/2/layout/IconCircleList"/>
    <dgm:cxn modelId="{A885EE29-21A3-0247-BAC8-003128189DD8}" type="presParOf" srcId="{B758666F-DCC2-4467-B6BE-0D6AF127EA80}" destId="{A3E789A1-FF67-4D7C-ADAE-30AD9DCDD12D}" srcOrd="0" destOrd="0" presId="urn:microsoft.com/office/officeart/2018/2/layout/IconCircleList"/>
    <dgm:cxn modelId="{D1034640-3D45-1247-B529-2DED974357FE}" type="presParOf" srcId="{B758666F-DCC2-4467-B6BE-0D6AF127EA80}" destId="{E0C59DFB-4C9F-4D2E-BF60-78C035F0E708}" srcOrd="1" destOrd="0" presId="urn:microsoft.com/office/officeart/2018/2/layout/IconCircleList"/>
    <dgm:cxn modelId="{EDF98037-45A3-B147-BD48-74E50BAC5BC1}" type="presParOf" srcId="{B758666F-DCC2-4467-B6BE-0D6AF127EA80}" destId="{96301B20-95AD-4163-A938-34C52F5814FF}" srcOrd="2" destOrd="0" presId="urn:microsoft.com/office/officeart/2018/2/layout/IconCircleList"/>
    <dgm:cxn modelId="{2475533A-A640-A045-90DA-4D515A3504EC}" type="presParOf" srcId="{B758666F-DCC2-4467-B6BE-0D6AF127EA80}" destId="{C7368289-90F8-46A1-847F-572DB9DCE8AA}" srcOrd="3" destOrd="0" presId="urn:microsoft.com/office/officeart/2018/2/layout/IconCircleList"/>
    <dgm:cxn modelId="{542AD0F7-F75C-DC43-9DF9-D372E61A1493}" type="presParOf" srcId="{E2B3DA48-EBC3-4E88-ABB7-5A9FE6493D50}" destId="{3DDA444C-F9E3-4C5B-8790-4171F29FD367}" srcOrd="3" destOrd="0" presId="urn:microsoft.com/office/officeart/2018/2/layout/IconCircleList"/>
    <dgm:cxn modelId="{D25FF0B3-6A5A-B942-B2D5-B78C538E02A9}" type="presParOf" srcId="{E2B3DA48-EBC3-4E88-ABB7-5A9FE6493D50}" destId="{B0F61C14-48EB-457C-AD6F-487090B5AB5F}" srcOrd="4" destOrd="0" presId="urn:microsoft.com/office/officeart/2018/2/layout/IconCircleList"/>
    <dgm:cxn modelId="{9923369B-EC6B-6148-B70C-926840D33EFE}" type="presParOf" srcId="{B0F61C14-48EB-457C-AD6F-487090B5AB5F}" destId="{5E13AC4D-32DE-4BE7-BD7F-C94F3755E350}" srcOrd="0" destOrd="0" presId="urn:microsoft.com/office/officeart/2018/2/layout/IconCircleList"/>
    <dgm:cxn modelId="{590A4677-4109-564F-8763-84344EAB25E2}" type="presParOf" srcId="{B0F61C14-48EB-457C-AD6F-487090B5AB5F}" destId="{298E9DDA-FB7F-428D-8361-C7ACA1236474}" srcOrd="1" destOrd="0" presId="urn:microsoft.com/office/officeart/2018/2/layout/IconCircleList"/>
    <dgm:cxn modelId="{6B9BD3BA-52B8-884E-8068-61AB98DB0918}" type="presParOf" srcId="{B0F61C14-48EB-457C-AD6F-487090B5AB5F}" destId="{61E06CD7-59A5-4A48-A209-CB016E31C294}" srcOrd="2" destOrd="0" presId="urn:microsoft.com/office/officeart/2018/2/layout/IconCircleList"/>
    <dgm:cxn modelId="{9DC35C91-4BAF-3343-8E36-FE64A91D94EC}" type="presParOf" srcId="{B0F61C14-48EB-457C-AD6F-487090B5AB5F}" destId="{4BC8E602-9212-48F4-9928-AE26C661C229}" srcOrd="3" destOrd="0" presId="urn:microsoft.com/office/officeart/2018/2/layout/IconCircleList"/>
    <dgm:cxn modelId="{632A75BE-2FC2-4B4A-AE8E-517AE7DB3E9B}" type="presParOf" srcId="{E2B3DA48-EBC3-4E88-ABB7-5A9FE6493D50}" destId="{C919AC0A-37D9-467D-BD3F-6C28A1831C77}" srcOrd="5" destOrd="0" presId="urn:microsoft.com/office/officeart/2018/2/layout/IconCircleList"/>
    <dgm:cxn modelId="{184BF581-0E76-FF4E-B70F-C675C6B58D1A}" type="presParOf" srcId="{E2B3DA48-EBC3-4E88-ABB7-5A9FE6493D50}" destId="{510D6A5C-EB4D-4B97-A1E6-3838E8CD0A98}" srcOrd="6" destOrd="0" presId="urn:microsoft.com/office/officeart/2018/2/layout/IconCircleList"/>
    <dgm:cxn modelId="{B38029B4-518E-8142-A644-71B76D05BF03}" type="presParOf" srcId="{510D6A5C-EB4D-4B97-A1E6-3838E8CD0A98}" destId="{36CBEE35-53DC-48F7-A9CF-E58030C31BCC}" srcOrd="0" destOrd="0" presId="urn:microsoft.com/office/officeart/2018/2/layout/IconCircleList"/>
    <dgm:cxn modelId="{A744BD41-67F7-8249-85A2-47E990FDEB6A}" type="presParOf" srcId="{510D6A5C-EB4D-4B97-A1E6-3838E8CD0A98}" destId="{50B72CB2-A66F-4FF1-817A-09E1F0593A53}" srcOrd="1" destOrd="0" presId="urn:microsoft.com/office/officeart/2018/2/layout/IconCircleList"/>
    <dgm:cxn modelId="{89E80774-E262-3E4F-B6B6-D52004843B1A}" type="presParOf" srcId="{510D6A5C-EB4D-4B97-A1E6-3838E8CD0A98}" destId="{0AD75831-4029-441E-8BD9-81399D96CC52}" srcOrd="2" destOrd="0" presId="urn:microsoft.com/office/officeart/2018/2/layout/IconCircleList"/>
    <dgm:cxn modelId="{BB4D7C44-8134-5C4E-A87F-70AA17CD2E90}" type="presParOf" srcId="{510D6A5C-EB4D-4B97-A1E6-3838E8CD0A98}" destId="{B9EA82B3-82D8-42F1-AD80-9323AF32DC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A1FC-B59C-400A-A55D-CDD94155E81D}">
      <dsp:nvSpPr>
        <dsp:cNvPr id="0" name=""/>
        <dsp:cNvSpPr/>
      </dsp:nvSpPr>
      <dsp:spPr>
        <a:xfrm>
          <a:off x="210785" y="547086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3D3F-3DE7-4888-A970-B5393AFFDEBD}">
      <dsp:nvSpPr>
        <dsp:cNvPr id="0" name=""/>
        <dsp:cNvSpPr/>
      </dsp:nvSpPr>
      <dsp:spPr>
        <a:xfrm>
          <a:off x="491159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E7B94-A758-4831-8492-ED4CEA73F4FD}">
      <dsp:nvSpPr>
        <dsp:cNvPr id="0" name=""/>
        <dsp:cNvSpPr/>
      </dsp:nvSpPr>
      <dsp:spPr>
        <a:xfrm>
          <a:off x="1831996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Weighted Graphs</a:t>
          </a:r>
        </a:p>
      </dsp:txBody>
      <dsp:txXfrm>
        <a:off x="1831996" y="547086"/>
        <a:ext cx="3147056" cy="1335114"/>
      </dsp:txXfrm>
    </dsp:sp>
    <dsp:sp modelId="{A3E789A1-FF67-4D7C-ADAE-30AD9DCDD12D}">
      <dsp:nvSpPr>
        <dsp:cNvPr id="0" name=""/>
        <dsp:cNvSpPr/>
      </dsp:nvSpPr>
      <dsp:spPr>
        <a:xfrm>
          <a:off x="5527403" y="547086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9DFB-4C9F-4D2E-BF60-78C035F0E708}">
      <dsp:nvSpPr>
        <dsp:cNvPr id="0" name=""/>
        <dsp:cNvSpPr/>
      </dsp:nvSpPr>
      <dsp:spPr>
        <a:xfrm>
          <a:off x="5807777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8289-90F8-46A1-847F-572DB9DCE8AA}">
      <dsp:nvSpPr>
        <dsp:cNvPr id="0" name=""/>
        <dsp:cNvSpPr/>
      </dsp:nvSpPr>
      <dsp:spPr>
        <a:xfrm>
          <a:off x="7148614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shortest paths</a:t>
          </a:r>
        </a:p>
      </dsp:txBody>
      <dsp:txXfrm>
        <a:off x="7148614" y="547086"/>
        <a:ext cx="3147056" cy="1335114"/>
      </dsp:txXfrm>
    </dsp:sp>
    <dsp:sp modelId="{5E13AC4D-32DE-4BE7-BD7F-C94F3755E350}">
      <dsp:nvSpPr>
        <dsp:cNvPr id="0" name=""/>
        <dsp:cNvSpPr/>
      </dsp:nvSpPr>
      <dsp:spPr>
        <a:xfrm>
          <a:off x="210785" y="2653223"/>
          <a:ext cx="1335114" cy="1335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9DDA-FB7F-428D-8361-C7ACA1236474}">
      <dsp:nvSpPr>
        <dsp:cNvPr id="0" name=""/>
        <dsp:cNvSpPr/>
      </dsp:nvSpPr>
      <dsp:spPr>
        <a:xfrm>
          <a:off x="491159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8E602-9212-48F4-9928-AE26C661C229}">
      <dsp:nvSpPr>
        <dsp:cNvPr id="0" name=""/>
        <dsp:cNvSpPr/>
      </dsp:nvSpPr>
      <dsp:spPr>
        <a:xfrm>
          <a:off x="1831996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Dijkstra’s Algorithm</a:t>
          </a:r>
        </a:p>
      </dsp:txBody>
      <dsp:txXfrm>
        <a:off x="1831996" y="2653223"/>
        <a:ext cx="3147056" cy="1335114"/>
      </dsp:txXfrm>
    </dsp:sp>
    <dsp:sp modelId="{36CBEE35-53DC-48F7-A9CF-E58030C31BCC}">
      <dsp:nvSpPr>
        <dsp:cNvPr id="0" name=""/>
        <dsp:cNvSpPr/>
      </dsp:nvSpPr>
      <dsp:spPr>
        <a:xfrm>
          <a:off x="5527403" y="2653223"/>
          <a:ext cx="1335114" cy="13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2CB2-A66F-4FF1-817A-09E1F0593A53}">
      <dsp:nvSpPr>
        <dsp:cNvPr id="0" name=""/>
        <dsp:cNvSpPr/>
      </dsp:nvSpPr>
      <dsp:spPr>
        <a:xfrm>
          <a:off x="5807777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82B3-82D8-42F1-AD80-9323AF32DCE2}">
      <dsp:nvSpPr>
        <dsp:cNvPr id="0" name=""/>
        <dsp:cNvSpPr/>
      </dsp:nvSpPr>
      <dsp:spPr>
        <a:xfrm>
          <a:off x="7148614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Finding Hamilton Cycles</a:t>
          </a:r>
        </a:p>
      </dsp:txBody>
      <dsp:txXfrm>
        <a:off x="7148614" y="2653223"/>
        <a:ext cx="3147056" cy="133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1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40,'42'0,"-4"0,-18 0,-5 0,4 0,-4 0,0 0,2 0,-3 0,4 0,5 0,-7-9,2 6,-3-6,-1 9,5 0,-5 0,3 0,-2 0,3 0,0 0,-4 0,3 0,-3 0,5 0,-4 0,3-4,-4 3,0-7,3 7,-3-3,5 4,-1 0,-4 0,3 0,-3 0,5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29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1,'46'0,"3"0,-33 0,5 0,4 0,-13 0,12 0,-13 0,12 0,-7 0,8 0,-4 0,0 0,0 0,6 0,-4 0,4 0,-6 0,0 0,0 0,0 0,0 0,-4 0,3 0,-4 0,5 0,0 0,-5 0,4 0,-5 0,6 0,-5 0,4 0,-4 0,0 0,8 0,-7 0,3 0,0 0,-3 0,4 0,0 0,0 0,-5 0,4 0,-4 0,5 0,-4 0,3 0,0 0,-3 0,7 0,-13 0,13 0,-11 0,10 0,-7 0,5 0,-6 0,4 0,-4 0,4 0,1 0,-5 0,3 0,-3 0,4 0,1 0,-5 0,3 0,-3 0,4 0,0 0,-3 0,2 0,-3 0,4 0,0 0,-4 0,4 0,-4 0,4 0,0 0,-4 0,3 0,-2 0,3 0,0 0,-4 0,3 0,-3 0,5 0,-1 0,-4 0,4 0,-4 0,1 0,3 0,-3 4,5-3,-6 3,9-4,-12 0,7 0,-1 4,-5-3,9 3,-7-4,0 0,7 0,-10 0,11 0,-8 0,0 0,3 4,-3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00:43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9:26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1940,'36'-17,"3"1,-32 6,9-1,-6 0,1 1,4-1,-4 0,4 1,0-1,-8 1,12-5,-12 8,8-8,0 5,-4 3,4-7,0 8,-3-5,7 1,-7 4,3-3,0 3,-4 0,9-4,-8 5,3-1,0-8,-4 7,4-9,1 11,-4-5,4 4,-6-4,5-1,-3 5,3-3,0 3,-3 0,7-8,-7 12,3-12,0 8,-4-5,9 1,-9-1,4 5,1-3,-5 3,4-4,0 4,-3-4,3 4,0-4,-4-1,4 1,-4-1,4 1,-4 4,4-4,0 5,-3-1,7-4,-7 9,3-8,0 3,-3-5,7 1,-2 4,0-3,-1 7,-1-7,-4 3,4-4,0-1,-3 5,3-3,0 3,-4 0,9-3,-8 3,3-5,0 1,-4-1,10 0,-9 5,4-4,0 4,-5 0,5-4,-1 4,-3-4,13-1,-12 0,8 0,-11 5,6-4,-4 4,4-5,-1 1,2 4,-1-4,0 5,0-1,-4-4,10 9,-5-9,1 4,3-5,-3 0,-1 4,5-3,-11 4,5-1,5-2,-8 3,8 0,-11-3,0 3,6 0,-4-3,4 3,0 0,-4-3,10 2,-11 1,5-3,0 2,-4 1,4-4,-1 4,-3 1,8-5,-8 4,4-1,-1-7,2 7,0-9,-1 5,-6 1,0-1,6 0,-4 1,4-1,-1 0,-3 0,3 1,1-1,-4 0,4 0,0 0,-5 5,5-4,0 4,-4-5,4 0,-1 1,-3-1,3 5,0-8,-4 7,4-8,0 4,-3 1,3-1,-5 1,1-1,4-4,-4 8,4-7,-4 8,-1-5,6 5,-4-3,4 3,-1-4,-4 4,9-4,-8 9,3-8,0 3,-4 0,9-3,-9 3,4-5,0 1,-3-1,3 5,0-8,-4 12,4-12,1 8,-5 0,9-3,-9 8,4-9,0 9,-3-8,7 8,-7-9,8 9,-9-8,9 7,-9-7,9 8,-8-9,7 9,-3-8,1 8,2-4,-7 0,7 4,-2-3,-1-1,3-1,-7 0,7 1,-7 1,8 3,-4-4,0 0,4 4,-9-8,9 7,-9-7,9 8,-8-8,7 3,-7 0,7-4,-7 9,8-3,-9-1,4-1,0-5,-3 6,7 0,-7 0,8 4,-4-4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41:27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3265 5432,'-37'-10,"-4"7,29-17,-6 12,1-13,1 8,4-3,-10 4,10 2,-10-2,5 1,-1 0,-4-1,5 1,-1 0,-4-1,5 1,-6 0,0-1,-1 0,7 1,-5 0,10 0,-10-1,11 6,-11-4,10 4,-4 0,-5-9,8 13,-8-13,0 9,8-5,-8 5,5-4,4 4,-10-1,10-2,-4 3,0 0,4-3,-14 3,12 0,-6-4,-1 9,8-9,-8 9,5-4,4 1,-10 3,4-9,1 8,-5-8,10 9,-10-10,5 5,-1-1,-3-3,9 9,-10-4,10 0,-4 4,0-9,4 9,-10-10,4 10,1-9,-5 9,4-9,-5 9,-6-10,4 4,-5 0,7-3,0 9,-7-10,5 4,-5 0,7-3,-6 9,4-10,-5 5,0-1,6-3,-6 3,-10-4,6-1,-8 0,6 5,11-3,-11 3,11-5,-11-1,11 1,-5 0,0 0,6 0,-6 0,7 0,-7 0,5 1,-5-2,7 2,0-1,0 0,0 1,0-1,0 0,-7 0,5 6,-5-5,1 4,4-10,-22-2,13 0,-7 2,4-1,12 4,-4-3,6 0,-1 4,1-4,0 6,0-1,5 1,2 4,6-2,-6 3,0 0,0-3,0 8,1-9,-1 9,-1-8,2 8,0-9,3 4,-13-5,11 1,-6 3,3-3,6 4,-6-5,7 1,-1-1,-4-4,3 8,-3-7,5 8,-1-4,-4-6,3 9,-3-7,4 8,5-9,2-1,4-1,0-3,0 9,9-5,2 1,6 3,-2-8,-4 8,0-5,-1 7,0-1,5 1,2-1,0 0,-1 0,0 0,-4-5,4 3,1-3,-5 5,4 0,0 0,-5 0,5 5,-1-8,-3 7,3-8,1 4,-4 0,4 0,-6 0,6 5,-4-3,4 3,-6-4,1-1,5 0,-5 0,5 0,0 0,-4 1,4-1,-5 0,-1 0,5 1,-3-1,3 1,-5-1,5 1,-3 4,3-4,0 5,-4-1,9-4,-9 9,4-8,0 3,-3 0,8-3,-9 3,4-5,0 1,-3-1,3 5,0-8,-4 12,4-12,0 3,2-1,0 1,4 1,-3 4,-1-6,5 1,-5 5,6-5,0 5,0-6,0 1,0 4,-5-3,3 4,-3 0,5-4,0 3,0-4,-6 4,4-3,-3 3,5-4,-6-1,5 6,-10-3,9 2,-9-3,4 3,0-3,-4 4,4 0,0-4,-4 4,4 0,0-4,-5 4,11 0,-10-4,4 9,0-9,6 4,-4-1,9-3,-16 9,11-10,-10 10,9-9,-9 4,10-1,-10-2,9 3,-9 0,4-4,4 3,-7-3,8 3,-5-3,-4 4,4 0,4-8,-7 6,14-3,-16 2,11 3,-10-5,9-1,-9 6,4-3,0 2,-4 1,4-4,0 4,-4-5,9 5,-9-3,10 2,-5-4,6-1,0 1,0-1,0 0,-6 1,5 0,-5 5,1-4,3 9,-9-9,10 4,-10-5,9 5,-3-4,5 4,-6-6,5 1,-11 0,5 0,-1 1,3 4,-2-4,0 5,-1-6,2 0,0 5,-1 1,-1-5,-4 8,4-12,1 8,-4 0,4-4,5-1,-3-2,4-2,0 3,-5 1,0 0,5-1,-10 2,9-2,-9 6,10-4,-10 4,9-6,-9 1,4 5,0-4,-4 4,4 0,-1-8,-4 11,10-11,-9 13,4-9,4 4,-7-5,8 1,-5-1,1 5,1-4,3 4,-9 0,10-5,-11 10,5-9,0 9,2-9,-1 9,5-10,-5 10,6-9,0 8,0-8,0 4,0-6,0 5,0-3,0 4,0-6,0 5,-5-2,3 2,-9 1,4-4,-1 5,-3-1,13-4,-12 4,13 1,-14-5,9 4,-3-5,5-1,0 6,0-5,0 5,0-6,0 0,0 6,0-4,0 3,0 1,0-5,0 5,0-6,0 6,6-5,-4 4,4-5,-6 0,7 0,-5 0,4 0,1 0,-6 0,23 0,-13 0,7 0,-11 5,-13-2,5 2,-11 1,5-4,-1 0,-8-2,19 1,-5 1,33-5,-18-4,24-9,-11 1,8 0,7-2,-9 1,0 1,-8 0,6 0,-13 1,5 0,-7 6,-7-3,5 4,-11-5,5 5,-1 2,-4 0,-1 4,-3-3,-9 5,4 0,0 0,-4 0,4 0,-6 1,6-1,-4 0,4 5,-1-9,2 8,0-8,4 3,-9 1,4 5,0-4,-4 4,4-5,-1 1,-4-1,4 5,6-3,-8 3,8-5,-5 5,-5-3,16 3,-14-5,13 5,-14-4,4 9,0-9,1 9,0-9,5 4,-5-5,6-1,0 5,0-3,-5 4,3 0,-9-4,4 9,-1-8,-3 3,7-5,-2 0,0 1,-1 3,0-2,-4 3,9-1,-9-2,4 8,-1-9,-3 4,7-4,-7-1,3 5,0-8,-4 7,4-3,0-4,-3 7,3-9,1 5,-4 1,4-1,-6 0,6 0,-4 0,4 0,-5-5,-1 4,1-4,0 6,-1-1,5 0,-4 1,4-1,-4 1,-1-1,5 1,-3 4,3-4,0 5,-4-1,9-4,-8 9,3-8,0 3,-4 0,9-3,-9 3,4 0,0-3,-3 7,8-7,-9 3,4 0,0-3,-3 3,7-5,-7 6,3 0,0 0,1-1,0 1,-1 0,0 0,1 4,1-4,-2 1,0 2,1-2,0-1,4 4,-9-9,4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29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0 275,'59'0,"14"0,-13 0,31 0,-38 0,2 0,4 0,3 0,17-4,3 0,-4-1,1 0,10-4,1 0,0 0,-1 0,-5 0,0 0,0 0,-4 1,-22 3,-2 0,9-3,2 1,-5 6,-2 1,-7-4,0 0,10 1,-2 0,24 2,1-12,-1 12,-11-11,-17 10,-14-13,-10 8,-18-7,10 9,50 1,-22 3,6 2,21-1,7 0,8 0,2 0,-6 0,1 0,-25 0,3 0,-3 0,23 0,3 0,-8 0,5 0,0 0,-7 0,1 0,3 0,-6 0,5 0,1 0,-2 0,-7 0,-1 0,0 0,1 0,3 0,0 0,0 0,-1 0,18 0,-1 0,-1 0,-5-3,0-1,-1 2,-4 1,-1 1,-3-2,-9 0,-3-2,0 2,0 1,0 1,-4 1,4-1,-4 0,4 0,-4 0,30 0,-9 0,-12 0,-26 0,-20 0,-4 0,18 0,22 0,21 0,8 0,-1 0,-7 0,7 0,-31 0,3 0,7 0,5 0,19 0,4 0,-31 0,1 0,-1 0,28 0,1 0,-30 0,1 0,-1 0,23 0,0 0,6 0,-2 0,-9 0,-4 0,-18 0,-3 0,6 0,-2 0,35 0,-46-3,0-1,-1 4,-2-1,33-5,0 6,-16 0,3 0,-28 0,-1-5,-21 4,-7-8,0 8,49-3,28 4,-28 0,4 0,8 0,0 0,-4 0,0 0,0 0,-1 0,-1 0,1 0,11 0,1 0,4 0,1 0,10 0,1 0,-7 1,-2-2,-5-3,-3 0,-10 4,-1-1,0-3,-1 0,-3 4,-4 0,30 0,-37 0,-1 0,25 0,17 0,-11 0,-3 0,-23 0,13 6,-15-5,8 5,0 0,0-5,1 5,-1-6,0 0,-8 0,6 0,-13 0,6 0,-8 0,0 0,0 0,0 0,0 0,0 0,1 0,-1 0,-7 0,5 0,-11 0,5 0,-7 0,15 0,-11 0,5 0,-11 0,-3 5,-1 1,-1 4,-6-4,6 3,-5-8,0 4,-2 0,-4 0,5 1,-4-2,3 1,-9-4,8 3,-4 0,4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39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12699 0,'-26'31,"-2"1,17-22,-3 9,0-9,2 9,-2-8,0 4,3-6,-3 0,1 5,2-4,-2 3,0 0,2-7,-6 10,7-10,-4 3,1 3,3-6,-4 8,-4-1,7-3,-12 4,12-4,-8 0,9-1,-4 0,-5 5,8-4,-7 4,8-5,1 0,-4 4,3-3,-4 3,1 0,7-3,-11 8,11-8,-7 3,-1 0,8-3,-10 7,10-7,-8 4,1-1,3-3,-4 3,1 5,2-7,-2 7,3-4,1-3,-1 3,0 0,1-4,-1 4,1 0,-6-3,4 8,-8-4,8 1,-8 2,8-2,-8 4,8 0,-9 0,5 0,-1-5,-3 4,8-4,-8 6,8-1,-8 0,2 6,-3-9,-2 13,1-13,5 9,-4-6,5 1,-6-1,6 0,-5 6,4-5,-1 5,-3 0,4-4,-5 3,0 1,5-4,-4 4,4-6,-4 0,4 0,-3 0,3 0,0 0,-3 1,8-1,-8 0,3-5,0 4,2-8,-1 8,5-9,-5 9,6-8,-1 3,-8-1,7-3,-13 4,9-4,-1 5,-3-4,-2 9,-1-9,-4 4,6-5,-1 5,1-4,0 4,0-5,-6 0,4 5,-4-4,6 8,-6-7,4 7,-10-7,-4 17,0-14,0 13,4-11,10 4,-9-4,9 2,-4-3,6 4,-6-4,8 3,-7-3,10 4,-6 0,1 1,0-1,0 0,-1 0,1-4,0 3,0-4,-1 5,1 1,0-1,-15 5,11-4,-11 4,15-5,-6 1,4-1,-10 2,10-1,-9 0,9 0,-10 1,10-2,-4 1,0-5,5 3,-5-3,0 5,4-5,-4 4,0-4,4 5,-10-4,-4 12,6-11,-10 13,18-11,-10-3,10 2,-4-3,0 0,5 4,-5-4,5-1,-5 5,5-9,-5 5,5-2,1-2,-6 3,4-5,-4 0,6 0,0 5,0-4,-1 3,1-3,0-1,0 0,-1 0,1 0,-15 5,5 1,-6 1,4-2,5 1,-1-4,-4 4,11-6,-5 0,6 0,-1 0,1 0,0 0,-1 1,6-2,-4 1,9-1,-9 1,3 0,-4 0,0 0,-1 0,-5 1,5 3,-20 8,11-5,-6 7,10-12,6 3,-6-5,4 0,-4 1,10-2,-3 1,4 0,-5 0,0-4,-1 3,6-8,1 3,-4-4,7 0,-11 0,1 0,-1 0,-4 0,6 0,4 0,-2 0,-1 0,3 0,-2 4,4-3,-7 3,-1-4,-16 6,8-5,-32 4,9-5,-29 0,22 6,-29-5,34 10,1-11,-1 1,-9 10,14-7,-2 0,-43 10,22-6,19-1,-1 0,-15 0,-23 2,8 3,10-11,-7 12,15-12,1 11,2-11,14 5,-6-1,15-4,-6 5,12-6,-11 5,11-4,-12 5,6-6,-1 0,-4 5,4-4,1 5,-6-1,12-4,-11 5,-11-2,5 3,-11-1,8 0,4-1,-12 2,5 0,-7-2,-18-5,21 0,-27 7,29-6,-13 5,7-6,-7 0,13 6,-12-5,22 10,-5-10,13 4,-5 1,13 0,-21 0,12-1,-20-5,-13-6,-11 4,35-7,-1-2,-4 6,-1 0,-1-9,0-2,0 4,0 0,11 1,-1-1,-13-4,2 2,-15-1,20 3,-2 1,2-1,4 1,-18-4,13 4,3 0,0-2,-21 0,9 0,7 0,9 1,9 0,7 6,6-3,1 7,10-6,2 3,5-9,-15 8,-6-2,-16 8,-2 0,-16 0,11 0,-18 0,13-6,-16-2,7-11,-6 4,15-8,-5 8,13-8,-6 10,8-10,6 10,2-9,7 10,5-4,-3 0,9 4,-4-8,6 9,-6-9,4 4,-4-1,0-3,4 4,-4 0,6-3,-6 2,4 1,-4-4,6 9,0-4,-1 0,-14-1,12-4,-8 4,12 1,4 6,-1-6,-3 4,8-4,-3 6,4-5,-4 3,3-4,-3 6,0-5,4 3,-9-8,8 9,-8-5,4 1,-1 3,2-3,0 0,4 3,-5-3,6 1,0 3,-4-8,2 8,-2-4,0 1,7 3,-11-8,11 3,-8 1,4 0,1 4,-4-3,3 3,-4-8,5 8,0-7,0 2,3-4,2 4,4-3,0 3,0 0,0-8,0 12,0-7,0-1,-4 8,3-11,-3 7,4 1,-4-4,3 4,-3-5,0 4,3-4,-3 5,4-2,0-1,0 3,0-5,0 5,0-4,0 4,0-4,0-1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54.8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2,'72'0,"10"0,-29 0,26 0,-11 0,16 0,10 0,-42 0,1 0,1 0,0 0,8 0,1 0,0 0,3 0,9 0,3 0,5 0,1 0,5 0,2 0,4 0,2 0,0 0,1 0,-1 0,1 0,-29 0,0 0,-2 0,19 0,-1 0,4 0,-1 0,-17 0,0 0,10 0,-1 0,-13 0,0 0,13 0,1 0,-10 0,0 0,10 0,2 0,0 0,2 0,10 0,2 0,-6 0,0 0,-25-1,2 0,3 3,27 5,6 3,-9 0,-9-1,-2 1,-2 2,4 2,-15 3,4 16,1-10,-10 8,-11-18,-13 4,39-10,5-2,-18-5,3 0,-6 0,0 0,10 0,0 0,-10 0,1 0,8 0,1 0,-4 0,0 0,3 0,5 0,-13 0,3 0,1 0,-3 0,1 0,1 0,10 0,3 0,-3 0,23-4,-7 0,-24 1,-4-2,1-2,-4-2,16-5,15 0,-35 1,-13-4,-25 10,-2-7,-11 9,11 0,55 1,14 4,-21 0,3 0,-7 0,-1 0,-4 0,0 0,4 0,-1 0,-9 0,2 0,23 0,5 0,-10 0,3 0,-10 0,4 0,-1 0,28 0,1 0,-29 0,1 0,-1 0,29 0,-1 0,-28 0,-1 0,0 0,30 0,0 0,0 0,-1 0,-4 0,-6 0,-23-1,-2 2,5 1,-3 3,26 3,-22 6,0 3,-17-5,-1 1,9 3,-3 0,12 8,-18-12,-1-1,8 9,2-8,1-1,-3 1,1-4,3-1,12 0,14 0,-7-7,-20 0,6 0,-3 0,-13 0,-1 0,-10 0,-6 0,15 0,-11 0,11 0,-15 0,-6 0,5 0,-5 0,6 0,-6 0,5 0,-10 0,-1 0,-7 0,-1-4,44 3,1-3,-6 4,2 0,32 0,8 0,-10 0,-9-6,-9 5,15-5,-2-1,17 0,-3-2,-17-3,6 11,-15-11,6 5,-8 0,-7 1,-3 0,-13 5,4-4,-11 0,-1 3,-8-2,0 4,-5 0,0 0,-2 0,-9 0,9 0,1 0,-4 0,2 0,-5 0,2 0,4 0,1 0,6 0,-4 0,4 0,-6 0,0 0,0 0,0 0,0 0,-4 0,2 0,-2 0,4 0,6 0,-5 0,11 0,-11 0,5 0,-6 0,-4 0,2 0,-4 0,4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06.0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12336 117,'-70'-11,"5"-1,17 0,6 5,-20-5,16 5,-26-6,22 6,-21-5,11 11,9-6,0 0,-7 5,-31-5,38 7,-7 0,-5 0,13 0,-13 0,12 0,-4 0,7 6,-17 1,13 5,-28 8,28-6,-38 13,43-13,-6-4,-2 1,-3 7,8-9,-1-1,-9 10,-20-4,20-2,-22 2,15-1,-6 1,7-1,-7 0,6 0,1 0,-6 0,12 0,-13 0,-1 1,7-7,-7 5,24-6,-2 1,-41 9,1 2,-5-3,33-3,-21 2,25-1,-19 7,31-6,-41 19,21-11,-8 6,17-5,-3-9,11 9,-7-4,-16 22,39-23,-21 8,33-26,-24 0,3 0,-19 0,5 0,-7 0,8 0,-15 0,12 0,-13 0,7 0,1 0,8 0,1 0,8 0,-1 0,8 0,1 0,7 0,5 0,-3 0,9 0,-4 0,10 0,-3 0,5 0,-1 0,-3 0,4-4,-5 12,-1-1,-1 19,1-4,-2 4,1-1,1-3,-1 4,-7 1,11-5,-9 5,10-7,-4 0,-2 6,2-4,-7 5,5-1,-5-4,0 5,6-7,-6 7,6-6,-5 6,4-6,-10 0,10 0,-4 0,0 0,-1 0,-1 6,-4-9,2 14,2-14,-5 10,11-8,-9 2,3-1,-5 1,0 1,-1-1,7-1,-5 1,5-1,-1 0,2 0,0 0,5-1,-5 1,5-1,1 0,-1 6,-9 11,0-7,-2 11,5-13,5-1,0 5,1-5,4 6,-3-5,3 3,1-9,-5 9,5-9,-1 10,-2-11,1 11,-2-11,3 11,-2-10,2 9,-4-9,5-1,-2-3,7-8,-7-1,-17 1,-10 9,-15 14,-4 7,5 5,0-6,17-11,-1 1,-33 31,27-22,-1 1,4-5,2 0,2-1,3-1,-25 17,-3 4,20-13,-7 12,5-18,16 7,0-23,12 3,6-12,0 6,6-9,-11 3,-3-9,-17 5,5 1,-11 12,11-6,1 9,2-9,10 3,-4-5,11 0,1-1,-10-4,6-1,-18-4,9 5,-13 7,-2 1,-6 10,6-10,3 3,5-5,7 0,1 0,6-6,4 0,-2-5,-10 0,0 0,-12 0,-7-6,-4 4,-7-9,-5 10,13-15,-14 7,7-9,-1 5,-5 0,13 1,-6-6,8 5,6-4,8 10,2 2,15 5,-20 0,6 0,-10 0,-22 0,18 0,-55 0,27 0,17-6,-1-1,-29-3,-7-17,24 12,-2-10,13 5,0-5,3-1,19 4,3 5,22-8,-3 7,9-8,-10 6,3-6,-2 4,-2-4,5 6,-8 0,8 0,-4-1,0 1,4 5,-8-4,9 3,-10 1,10 0,-9 1,8 3,-8-3,9 4,-5 1,1-1,4 1,-4-1,0 1,4 0,-7-5,6 4,-2-3,0-1,2 4,-2-3,0 4,3-1,-8-3,8 7,-3-6,-1 2,4 0,-3-3,3-1,-4 3,3-4,-3 6,4 0,1-6,-5 5,3-5,-3 6,-1-1,4-4,-3 3,5-3,-1 5,-8-5,7 3,-8-2,10 3,0 1,-8-4,5 3,-1-4,1 1,5 3,-6-4,-5 5,10 0,-9 0,8-1,-1-3,-4-1,5-1,0 2,-4 0,6 2,-9-2,6 4,-5 0,-2-1,7 5,-4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16.1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1,'62'0,"2"0,2 0,-4 0,21 0,-10 0,3 0,8 0,9 0,-7 0,-34 0,-1 0,19 0,29 0,-9 0,8 0,-36 0,-1 0,27 0,-32 0,1 0,39 0,-45 0,3 0,7 0,4 0,7 0,-1 0,-13 0,1 0,19 0,-1 0,15 0,-30 0,2 0,-6 0,-1 0,1 0,2 0,8 0,2 0,1 0,0 0,5 0,1 0,5 0,0 0,-5 0,1 0,11 0,-1 0,-10 0,-1 0,6 0,-1 0,-5 0,-2 0,-4-1,0 2,4 2,0 1,-10 0,0 1,4 3,1 1,0-2,-1 2,-3 2,-2 1,-12-4,0 0,3 3,-2 0,18 3,6-6,-13-2,30-6,-42 0,3 0,24 0,6 0,-2 0,1 0,6 0,0 0,-7 0,1 0,5 0,-2 0,-10-4,2 0,-5 3,5 1,1-1,3-1,1-1,3 1,-12 1,3 1,1 1,-1-1,3 0,0 0,0 0,-1 0,18 0,-1 0,-1 0,-4 0,-1 0,-2 0,-2 0,-1 0,-5 0,10 0,-3 0,13 0,-4 0,-35 0,-1 0,10 0,-2 0,-14 0,-4 0,26 0,-19 0,-19 0,-16 0,-3 0,-6 0,49 0,6 0,-3 0,5 0,-11 0,0 0,9 0,1 0,-1 0,0 0,-5 0,3 0,25 0,4 0,-2 0,2 0,-23 0,4 0,-2 0,-5 0,0 0,-1 0,28 0,-2 0,-11 0,-1 0,0 0,-1 0,-4 0,-4 0,-16 0,-2 0,6 0,-3 0,29 0,-36 0,0 0,44 0,-3 6,-17-4,-3 4,-8-6,-7 5,5-4,-13 10,13-4,-13 0,6 4,-1-10,33 5,-30-6,33 0,-48 0,21 0,-14 0,13 0,-13 0,5 0,-7 0,0 0,1 0,-1 0,7 0,-5 0,6 0,0 0,1 0,1 0,5 0,-6 0,1 0,5 0,-6 0,1 0,5 0,-5 0,-1 5,20-4,-23 5,8-6,-22 0,-13 0,5 0,-5 0,13 5,-11-4,16 10,-9-10,19 5,-5-6,13 0,-13 0,-1 0,-9 0,-7 0,-5 0,-3 0,-4 0,-6 0,3 0,-4 0,4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30.1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12820 530,'-38'0,"-5"0,27 0,-16 0,10 0,-10 0,11-4,-11 3,4-14,-5 13,6-8,-12 5,10 3,-17-14,11 13,-5-12,0 14,5-9,-5 8,7-8,-7 4,5 0,-5 0,7 1,0 4,-7-4,5 0,-11 4,11-4,-12 5,6 0,-8 0,1 0,0 0,0 0,-1 0,1 0,0 0,-8 0,-15 0,2 0,-10 0,21 0,-5 0,5 0,-7 0,0 0,-9 0,7 0,17 0,-1 0,-30 0,25 0,-1 0,-29 0,35-1,-1 2,-44 5,9-4,-4 11,6-12,-1 12,1-12,3 12,14-6,-5 1,-10 4,38-10,-24 4,38-6,-10 0,-6 6,5 0,1 6,-6 0,12-1,-11 1,11-1,-5 0,0-5,5 4,-5-9,7 9,0-9,0 4,5-5,-3 5,9-3,-4 2,0 1,-2-3,1 7,-5-8,5 3,-1 1,-4-4,5 8,-6-7,5 7,-3-8,9 8,-10-8,10 8,-9-3,9 0,-19 3,17-3,-17 4,20 0,-5-3,6 1,-1-2,1 0,0 3,-1-4,6 5,-4-5,4 4,-1-4,-3 5,4 0,-5 0,4-1,-12 6,16-5,-16 4,17-4,-3-1,0 1,3-1,-3 0,1 5,3-8,-9 6,9-7,-4 5,1-1,-2 0,1-4,-4 7,8-10,-7 14,2-10,1 8,1-5,-2 0,5 0,-4 1,0-1,3-3,-7 6,4-6,-1 3,-3 0,8-8,-9 7,5-7,0 4,-4-10,3 4,-4-3,-2 4,6 0,-4 0,4 4,-1 1,-2 0,4-1,-6-4,1 0,4 0,-4 0,5 0,0 0,-4 0,4 0,-5 0,0 0,5 0,-5 0,0 0,3 0,-2 0,5 0,-1 0,-5 0,5 0,-4 0,4 0,-5 0,5 0,-3 0,2 5,1-4,-4 3,4-4,-4 0,3 0,-2 0,2 0,-3 0,4 0,-9 0,12 0,-7 0,0-5,7 0,-11-4,12 4,-3-3,-6 2,8 1,-12-4,7 3,-4 1,0-4,0 7,-1-7,-5 3,5-4,-11-1,5 0,-7 0,7 0,-5 0,5 5,-1-3,-4 3,11-4,-5-1,0 0,4 1,-4 4,6-3,-1 3,6-4,-4 5,4-4,-1 4,-7-5,12 5,-8-4,1 3,7-3,-12 4,7-4,-4 3,5 1,-4-5,3 9,-4-8,0 4,0-1,-1-3,1 3,0 1,-6-5,4 4,-4-4,6-1,-1 6,1-4,0 3,-6-5,4 1,-10-1,11 1,-11-1,10 0,-9 0,3 1,1-1,1 0,5 1,1 0,5 0,1 0,0 1,-1 0,-4 4,-2 1,1 4,0 0,5 4,-4-3,8 7,-12-7,11 3,-11-4,4 4,-2-2,-4 2,10-4,-4 0,-2 0,-1 0,-4 0,6 0,-1 0,6 0,-10 0,13 0,-12 0,8 0,-4 0,0 0,0 0,-1-5,6 4,-4-8,4 4,-6-1,1-3,0 3,4-4,-3 0,4 5,0-4,0 4,1-4,4-1,-13 0,11 1,-6-1,9 1,-5-9,4 6,-9-6,8 3,-8 4,8-3,-3 4,5 1,0-4,-5-2,8 1,-10 1,9-1,-6 4,4-7,0 6,-1-2,1 0,0 2,-4-2,2 4,-2 0,-4 3,5-2,-5 3,8-8,-1 2,1-6,0 7,0-4,-1 1,1 3,0-8,-11 8,-2 1,-12 5,1 4,0 0,5 0,-3 0,9 0,-4 0,6 0,-1 0,1 0,-6 0,4 0,-4 0,0 0,5 0,-11 0,10 0,-4 0,0 0,5 0,-5 0,5 0,1 0,0 0,4 4,-3-3,9 7,-9-7,-1 7,4-3,-7 0,12 3,-8-2,0 3,3 1,-8-5,9 4,-5-8,0 8,-1-3,-5-1,5 4,-11-3,10 4,-10 1,5 0,-13 0,5 0,-5 1,0-1,6 0,-6 1,0-1,5 5,-5 2,7-1,5 3,2-4,0 5,5-5,-5 4,10-4,-10 11,-12-14,0 3,-16-11,5 14,-1 1,-14 17,14-11,-7 11,8-11,4 10,-2-11,11 4,-5 0,13-11,1 8,7-14,-1 7,6-9,1 4,-6-9,3-1,-9 1,6 5,0 1,-8 15,5-3,-10 7,10 2,-9-9,8 9,-2-10,5 4,1-6,-1 0,1 1,4 4,1-3,0-1,4-2,-4-3,0 4,4-5,-3 4,4-3,-5-1,4 4,-3-8,4 8,0-9,0 9,1-9,-1 8,1-3,-1 0,0 4,5-9,-4 9,3-4,-4 5,0-5,0 4,1-8,3 8,-2-4,2 5,-9-4,4 3,-4-4,5 5,0 0,0 1,-5-1,4 0,-8 0,7 6,-12 4,11-2,-10 1,11-8,-3 4,5-3,4 4,-3-6,3 0,-4 0,4 0,-2-4,7 2,-4-7,1 8,3 0,-4-3,1 2,3 0,-3-6,0 15,3-16,-3 12,0-13,3 9,-3-4,-1 0,4 4,-7-8,7 12,-7-12,7 7,-7-5,2 2,1-1,-8 9,11-11,-11 6,12-4,-7-4,3 12,-1-11,-2 6,3-3,-5 5,5-4,-3 3,2-5,-3-3,0 7,0-6,-1 2,1 0,0-3,0 7,4-3,1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3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0,'47'0,"-2"0,-34 0,3 0,4 0,-2 0,8 0,-9 0,4 0,-4 0,5 0,-4 0,3 0,0 0,-3 0,2 0,0 0,-7 0,11 0,-7 0,-1 0,7 0,-10 0,10 0,-7 0,1 0,6 0,-10 0,10 0,-7 0,5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42.3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1,'51'0,"11"0,-3 0,17 0,17 0,3 0,-39 0,1 0,40 0,-37 0,1 0,36 0,-31 0,2 0,-9 0,0 0,14 0,2 0,0 0,2 0,4 0,3 0,4 0,1 0,6 0,0 0,2 0,0 0,-1 0,1 0,-1 0,-2 0,-11 0,-1 0,6 0,-1 0,-15 0,-2 0,1 3,-3 1,28 3,-6 7,-15-6,-8 3,-4-9,-29 3,46-5,-1 0,-13 0,4 0,-5 0,-1 0,4 0,1 0,-6 0,-1 0,-3 0,-2 0,0 0,-1 0,39 0,-24 0,4 0,-13 0,2 0,29 0,1 0,-16 0,-2 0,5 0,0 0,-5 0,-1 0,0 0,0 0,1 0,-1 0,-5 0,-1 0,1-1,-3 2,-8 2,-2 1,39-3,-47 6,1-1,2-5,2 0,-1 6,2-1,8-5,-2 0,18 6,-19-7,-2 0,0 0,-4 0,1 0,3 0,23 0,-22 5,11-4,-13 5,-1-1,15 2,-20 0,37 6,-41-6,39 0,4 4,-9-4,-30-4,-1 2,14 6,0-10,-8 11,-1-6,0 1,-6 4,-1-10,-10 4,-6-5,-5 0,-7 0,35 0,17-7,-21 4,3-2,3-6,-1 0,39-6,-3-4,-9 13,-9-4,-1 5,19-7,-32 9,1 2,36-4,-36 3,-2 2,8 0,16-4,-9 6,7 0,-15 0,-1 0,-10 0,0 0,-6 0,5 0,-7 0,0 0,0 0,1 0,-1 0,-7 0,5 0,-11 0,5 0,-7 0,0 0,0 0,9 0,-12 0,10 0,-12 0,-1 0,5 0,-5 0,0 0,-1 0,-6 0,0 0,-4 0,2 0,-3 0,0 0,2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6:35:02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9150 668,'-29'0,"-10"2,0-3,0-1,1-2,-1-2,-39-10,3-10,1-2,-106-59,-132-101,145 96,103 60,-247-96,127 70,177 57,0 1,0-1,0 1,-1 0,1 1,0 0,0 0,0 0,0 1,0 0,0 1,0-1,1 1,-1 1,1-1,0 1,-7 5,-14 12,2 0,-35 37,24-22,-110 96,-83 81,165-151,-40 44,-91 110,-24 20,114-142,-77 78,104-91,-3-2,-3-5,-3-3,-142 88,60-54,-394 236,469-292,56-31,0 2,2 1,-45 35,-136 96,159-116,1 3,3 1,-87 84,-85 88,140-135,79-71,0-1,0 1,0-1,0 0,-1 0,0-1,0 0,-10 3,13-6,0 0,0 0,0 0,0-1,0 0,0 0,0 0,0-1,0 1,0-1,0 0,0-1,0 1,1-1,-7-3,-26-16,1-2,0-1,2-2,-39-37,37 31,-61-62,61 56,-44-36,-9 2,-154-164,216 205,-262-269,197 223,37 31,-74-76,-34-49,72 79,51 50,-2 2,-79-59,97 85,-1 1,0 1,-1 1,-48-12,47 15,-1-1,1-1,1-2,-35-19,-6-14,31 19,-2 2,0 1,-2 2,-59-23,60 29,0-1,1-2,0-2,2-2,1-1,0-1,-44-42,61 51,-1 2,-1 0,0 1,0 1,-38-14,36 17,0-2,0-1,2 0,-1-1,-24-21,-22-27,-72-84,117 116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0:59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1375,'26'-36,"2"-1,-18 22,9-1,-8-3,8 8,-3-8,10 2,-4-3,3-2,-8-4,2 9,-3-8,4 9,-5 1,-1 1,0 4,-4 1,4-1,4-3,-6 2,6-7,-4 7,-3-4,3 6,0-1,-4 1,9-1,-8 4,7-7,-7 7,8-9,-9 6,9-1,-4-5,5 4,0-4,0 5,1-5,-1 4,-5-3,4 4,-4 0,5 0,-5 0,-1 0,0 5,6-7,-4 5,7-7,-13 5,9-1,-4 0,0 0,4 0,-8 1,8-1,-9 0,9 0,-9 1,9-1,-4-5,5 4,0-4,-4 6,3-1,-4-5,5 4,0-4,13-1,-10 0,15-2,-11-2,6 2,1-4,20-11,-16 9,24-10,-13 4,-6 5,4-5,-7 7,1 0,1 0,-8 5,-3-3,-9 10,4-5,-11 6,-1 1,-5-1,4 1,1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4:42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0 892,'26'-24,"2"1,-18 13,9 0,-8-3,8 6,-3-5,10 1,-4-3,3 1,-8-4,2 6,-3-5,4 5,-5 1,-1 1,0 3,-4 0,4 0,4-3,-6 2,6-5,-4 5,-3-3,3 4,0 0,-4 0,9-1,-8 4,7-6,-7 5,8-5,-9 3,9-1,-4-2,5 1,0-1,0 2,1-2,-1 1,-5-1,4 3,-4-1,5 1,-5-1,-1 1,0 3,6-5,-4 3,7-4,-13 3,9 0,-4-1,0 1,4-1,-8 1,8 0,-9 0,9-1,-9 1,9 0,-4-4,5 3,0-3,-4 4,3 0,-4-4,5 3,0-2,13-2,-10 0,15 0,-11-2,6 1,1-2,20-7,-16 5,24-6,-13 2,-6 4,4-3,-7 4,1 0,1 0,-8 3,-3-1,-9 5,4-2,-11 4,-1 0,-5 0,4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6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58,'61'0,"-5"0,-18 0,8 0,1 0,8 0,0 0,9 0,-7 0,15 0,-6 0,-1 0,7 0,-14 0,5 0,-8 0,0 0,0 0,-8 0,-1 0,-8 0,-7 0,-2-6,-6 0,-5-11,-2 5,7 0,-4 8,18 4,-13 0,20 0,-3 0,6 0,6 0,-13 0,13 0,-13 5,13-3,-14 9,7-10,-1 5,-5-6,5 5,-7-3,0 3,-7-5,-1 0,-1 0,-4 0,5 0,-7 0,6 6,-4-5,11 5,-11-6,11 0,-12 5,13-4,-13 4,6-5,-7 0,0 6,0-5,0 4,0 0,6-4,-4 4,5-5,-1 0,2 6,1-5,20 11,-16-11,18 10,-16-9,0 3,0-5,0 0,-1 0,1 0,0 0,-7 0,5 6,-4-5,-1 5,-2-6,1 0,-5 0,11 0,-12 0,13 0,-13 0,12 0,-11 0,5 0,9 0,-17 0,23 0,-26 0,11 0,-7 0,0 0,0 0,6 0,-4 0,11 0,-5 0,7 0,0 0,0 0,-1 0,1 0,0 0,7 0,-5 0,5 0,-7 0,8 0,-7 0,24 0,-21 0,12 0,-16 0,0 0,0 0,-1 0,1 0,8 0,-13 0,11-6,-20 5,6-5,-7 6,0 0,0 0,-6 0,5 0,-5 0,6 0,0 0,7 0,5 0,-3 0,1 0,-4 0,-4 0,-1 0,-2-5,-5 4,6-5,-6 6,-1 0,-1-4,2 3,-1-4,3 0,-7 4,8-4,-4 5,0-4,4 3,-9-4,4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47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7: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6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1,'47'0,"-9"0,-14 0,-12 0,8 0,-3 0,-6 0,10 0,-7 0,0 0,8 0,-11 0,10 0,-7 0,0 0,8 0,-10 0,6 0,-1 0,-6 0,10 0,-7 0,1 0,6 0,-10 0,6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8:27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2521 1006,'-48'0,"7"0,25-5,4 3,-10-8,10 9,-9-10,9 5,-10 0,4-4,-5 9,6-9,-5 9,4-9,1 9,-5-10,10 10,-10-9,5 3,-1 1,-4-5,5 10,-1-9,-3 4,3 0,0-4,-3 9,9-9,-10 4,10 0,-10-4,10 8,-4-3,0 0,4 4,-9-9,10 4,-5 0,1-3,3 8,-8-9,9 4,-5 0,1-3,3 8,-7-8,7 7,-3-7,-1 3,-1 0,0 2,1-1,1 4,3-9,-8 9,9-8,-15 2,13 1,-8 1,6 1,-2-3,0 1,1-4,1 9,3-8,-14 2,13 1,-8-3,6 3,3 0,-9-4,10 9,-6-9,2 4,3 0,-8-3,3 2,1 1,-1 1,2 1,3-2,-8 0,9 1,-5 0,1 4,4-8,-9 3,8 0,-8-3,8 8,-3-9,0 4,3 1,-8 0,8 0,-8-1,9 0,-5-3,1 3,-2 0,0-3,1 8,0-9,4 9,-4-9,1 4,3-5,-8 5,8-3,-3 8,0-8,-2 3,1 0,1-4,4 5,-10-6,8 5,-8-4,5 8,4-7,-4 3,0 0,4-3,-4 3,0 0,4-3,-4 3,-5-5,8 5,-8-4,10 4,-4-4,-2-1,0 5,1-9,5 13,1-12,-6 8,5-5,-9 1,8 4,-3-3,0 3,3 0,-8-8,8 11,-3-11,0 8,3 1,-8-5,8 9,-3-8,0 3,3 0,-3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5677 1,'-40'16,"6"-1,24-5,-6 6,4-4,-10 10,4-10,0 10,-4-9,4 8,-5-3,0 0,6-2,-5 1,10-5,-10 4,10 0,-5-4,1 10,4-10,-4 4,-1 0,5 1,-10 1,9 4,-3-10,-1 10,5-11,-4 11,-1-10,-1 10,-5-4,-5 15,3-7,-3 7,4-4,1-4,4 5,-3-7,3 6,-5-4,5 4,-3-6,4 0,-5-5,0-1,0-6,-7 7,-1 1,5-5,-16-3,14 1,-18 2,8 11,0 0,7-1,-5 1,11-2,-5-4,13-3,-5 1,10-5,-4 4,5 0,0-5,-6 6,5-7,-4 7,5-5,0 4,0-6,0 6,1-4,-7 4,5 0,-5-3,6 3,1-6,-1 0,-4 5,3-3,-3 3,5-5,-1 1,-4 4,3-4,-3 4,4-4,0 5,5-4,-4 4,0-1,-2 2,-9 0,8-1,-3-5,5-1,1 0,-1 6,0-4,0 4,1-5,-1-1,-4 5,3-3,-3 3,4-5,1 0,-6 1,5-1,-5 1,6-1,-1 0,-5 1,4 0,-4 0,6-1,-1 0,-4 5,3-3,-3 3,9-5,-8 1,2 4,-4-4,1 4,4-4,0 4,1-4,-1 4,1-4,-1-1,-4 5,3-3,-3 3,4-5,1 1,-5 4,3-4,-3 4,4-5,1 5,-1-3,0 3,1-5,-1 1,1 4,-1-4,-4 4,3-4,-3-1,-1 1,9-1,-14 1,14-1,-9 1,5 0,1-1,-6 0,5 1,-5-1,0 1,4 0,-4 0,6-1,-7 1,5-1,-4 1,6 0,-1-1,-4 5,3-3,-3 3,4-5,1 0,-5 1,3-1,-3 1,4-1,1 0,-6 5,5-3,-10 3,9-4,-10 0,4 0,0 6,-3 1,3 0,-6 3,6-3,-4 0,4 4,1-10,-5 10,10-5,-10 1,4 4,-5-4,5-1,-4 5,10-11,-9 11,9-10,-4 4,5-6,-5 1,9 0,-8-1,4 6,-1-5,-3 4,5-5,-1 1,-4 4,3-4,-3 0,4-2,-5-3,4 5,-4 0,5-1,1 1,-6-1,4 1,-4 0,-1 0,5-1,-4 1,6-1,-1 1,-5 5,4-4,-4 4,5-6,1 0,-5 5,3-3,-3 3,4-5,1 1,-11 4,7 3,-7-2,4 1,5-1,-4-4,5 4,0-5,1 4,-1-4,-5 0,-2-7,-13 15,-8-3,-3 17,-5 0,9-6,-2 6,9-9,-5 1,11-2,-13 9,13-7,-6 6,7-8,1 0,0 0,0 0,0 0,0 0,0 0,5-5,-4-2,10 0,-10-3,9 3,-8 1,9-6,-10 6,10-1,-10-3,4 9,0-10,-4 4,10 0,-10-3,10 3,-10-4,10-2,-5 7,1-5,4 4,-5-5,1 0,4-1,-4 1,0 0,4 0,-4 0,1 4,3-4,-3 4,4-9,-4 3,3-3,-3 4,4 1,1-1,-5 0,3 1,-3-1,-1 1,5-6,-5 9,1-7,3 8,-3-4,5-1,-7-4,6 3,-6-3,7 4,-1 1,-5-1,4 1,-4 0,5-1,1 1,-5-1,3 0,-3 1,4-1,-4 1,3-6,-3 5,0 0,3-3,-3 7,4-8,1 4,-6 0,5 1,-5-1,6 1,-5-1,3-4,-3 3,-1-3,5 4,-5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35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4879 4566,'-42'-24,"10"-3,10 14,4-9,-5 9,-15-11,11-1,-11-2,0-5,11 9,-17-3,11-6,-5 5,5-5,-5 0,6 12,-2-17,-4 9,-4-20,6 12,-11-11,14 14,-9-9,7-5,-5 4,5-5,1 8,-6-1,7 8,-1-5,-4 5,12 1,-6-6,2 12,4-4,-4 6,7 1,0 0,0 0,0-1,0 6,-1-4,1 10,0-5,6 10,0-3,7 5,-5-6,3 0,1-4,-12-15,0-3,-12-20,-5 10,12-3,-4 14,7-5,2 12,3-11,-2 11,9-4,-9 5,9 1,-9 0,9 0,-8 0,8 0,-4 0,0-1,5 7,-10-5,4 10,0-10,2 9,-1-3,5-1,-4 5,5-4,-6 0,0 3,-1-9,-4 9,4-8,0 8,-3-9,-7 0,2-3,-7 2,15 7,-4-1,5 5,-6-5,5 0,-4 4,9-3,-8-1,3 5,-5-5,0 0,5 5,-4-5,5 6,-6-1,0 1,-1-1,7 1,-5-1,-6-4,3 3,-9-4,11 0,0 5,0-5,-1 0,1 4,0-4,0 1,0 3,0-4,0 0,-1 4,6-9,-4 9,4-3,0-1,-3 4,2-4,2 6,-5-1,5-4,-7 3,-3-8,2 8,-3-3,5 4,6 1,-5-1,4 1,-5-1,0 1,6 0,-5-1,9-4,-8 3,3-4,-6 0,1 4,0-8,0 8,5-9,-4 9,4-9,-5 9,-6-14,11 13,-9-13,15 15,-10-4,10 5,-10-1,10-4,-10 3,10-3,-10 4,9-4,-9 3,4-4,0 1,2 3,5-3,-5 5,4 0,-4 0,0 0,3-5,-9 3,9-9,-14-1,8-1,-9 0,5 2,-1 4,6-5,-4 5,4-4,1 10,-5-10,10 10,-10-10,10 11,-4-6,0 1,4 4,-4-9,-1 3,5 0,-10-3,10 9,-4-10,4 4,1 1,-5-10,4 14,-4-8,5 5,1 4,-1-4,0 6,1-6,-1 5,5-5,-8 1,12 3,-12-3,8 0,-5 8,0-17,1 15,-2-12,1 5,1 4,-2-10,1 5,0-1,-1-3,2 9,-1-4,0 0,5 5,-3-5,-2 1,4 3,-7-3,8 5,-4-1,-1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3T07:03:29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1628 7389,'-15'-14,"7"8,2-1,-1 0,1 0,-1 0,2-1,-1 1,1-2,-4-8,-2-9,1-1,1 0,1-1,1 1,2-2,1 1,1 0,1-45,2 56,-1-58,-13-98,14 171,-69-504,61 438,-3 0,-4 1,-2 1,-26-65,-17-55,-10-13,-24-59,-20-18,75 177,-67-164,62 167,-121-289,148 347,-1 1,-2 0,-2 1,-1 2,-1 0,-52-54,-28-49,9 9,81 112,-1 0,-1 1,0 1,-1 0,-25-15,36 25,-10-5,1 0,-2 1,-18-7,18 6,31 5,47 4,-57 0,418 38,0 31,-381-61,118 19,280 86,-336-76,316 123,-303-111,158 45,-213-78,1-2,1-4,-1-2,100 0,-32-8,111-5,-203-1,0-1,0-2,-1-2,0-1,-1-2,0-2,-1-1,58-38,-89 52,0-1,1 1,-1-1,0 0,0 0,-1 0,1 0,-1 0,0-1,0 0,-1 1,1-1,-1 0,0 0,0-1,-1 1,0 0,0-1,0 1,0 0,-1-1,0 1,0-1,-1-8,-3-12,-2 1,0-1,-2 1,-11-26,-5-20,-30-167,34 140,-34-77,37 129,2-1,-15-77,26 91,-2 1,-1-1,-2 2,-1-1,-2 1,-1 1,-18-32,-65-124,-5-19,28 53,21 28,18 36,-19-36,18 37,-59-101,18 31,59 115,-2 1,-2 1,-32-46,-31-36,42 57,-83-95,25 45,45 49,-101-93,128 137,-1 2,-48-26,39 24,-36-27,-58-45,106 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3:46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1506 1,'-48'22,"6"-4,24-2,-4 0,-2-3,4 9,-8-4,10 0,-5 4,0-9,-1 15,0-9,6 1,-11 1,10-8,-17 12,11-7,0 5,3-5,4 5,-11 1,4-1,-5-4,7 3,0-4,0-1,0 5,-1-9,1 9,0-10,0 10,0-9,5 9,1-10,1 9,3-3,-8 0,8 3,-14 8,7-9,-3 12,7-20,4 10,1-5,-6 1,4 4,-9-4,10 5,-10 0,9 0,-9 0,4 0,0 0,-4 0,9 0,-3-6,4 5,-4-10,3 10,-3-10,4 10,1-11,0 11,0-10,-4 8,3-8,-3 3,4-5,0 5,1-3,4 3,-8 0,7-4,-4 4,-3 0,7-3,-8 3,4-5,1 1,-1 4,1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4:31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1238,'48'-46,"1"0,9-14,9 10,-44 28,-6 4,5-5,-4 0,5-1,0 1,7 5,-6-4,6 3,-1-5,-4 1,5-1,-1-1,-4 7,11-6,-10 0,10-3,-4-4,6 5,0 1,0 0,-1-1,1 1,0 0,0-1,-7 7,-1-4,-7 10,0-9,0 9,0-3,-6 5,4-1,-3 1,5-1,-6 1,5-1,-5 1,1 0,-2 0,-6 5,11-8,-8 7,7-9,-4 5,-4 0,10 0,-5-1,0 1,5 0,-10 0,4 0,-6 0,5 1,-3-1,3 1,-5-1,-4-4,3 3,-3-3,4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7:01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1170,'54'-54,"1"-1,2 1,10-7,-1 1,-16 15,4-5,1 1,9-8,-19 18,-29 28,-4 1,10-7,-5 4,1-8,4 3,-5 0,1-4,4 4,-4-6,0 1,3 0,-3 0,5 0,0 0,0 0,-5 5,3-4,-9 10,4-4,-5 6,-1-1,5-4,-4 8,5-7,-6 8,0-5,6-5,1 9,0-8,-1 9,0-5,-4 0,4 0,-1 1,-4 4,10-4,-9 4,9 0,-9-4,4 4,0 1,-4-5,4 4,-6-4,5-1,-3 1,3-1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0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1064,'78'-37,"-1"1,0-1,1 0,-1 0,-1 4,0 0,0 1,-2 0,-4 0,3-4,-2-2,-4 2,-2 4,8-2,-4 4,-21 8,-27 10,-9 2,10-2,-5 1,1-6,4-1,2 0,1-4,4 3,-6 1,0-4,0 9,-5-9,3 5,-9 0,3 6,-5 2,1-2,0-6,-1 0,1 1,-5 6,4-6,-4 4,4-5,1 7,-1-1,5 1,-3-1,3 1,-5-1,1 1,4-1,-4 0,4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8:33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8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1,'45'0,"-9"0,-17 0,-4 0,5 0,0 0,0 0,-4 0,2 0,-4 0,4 0,0 0,-4 0,3 0,-2 0,3 0,0 0,-4 0,3 0,-3 0,5 0,-1 0,-4 0,3 0,-3 0,5 0,-1 0,-4 0,-1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01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0 937,'68'-12,"6"-5,-8-12,17 6,-6-12,17 8,-46 8,1-1,-1 4,2 0,15-1,-1-1,-13 2,0-1,8-3,0-1,27-12,-18 3,12 1,-29 8,23-3,-11-10,-13 18,20-12,-21 14,7-5,-3-3,-13 8,13-10,-25 16,14-17,-23 12,11-4,-13 10,5-3,-10 4,4 0,-1-4,-4 4,9-4,-9-1,4 1,-4-6,0 4,0-5,-1 7,0-1,6 0,-3-5,8 3,-8-3,3 5,0 0,-5 5,5-4,-5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0:59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1 992,'58'-6,"0"-8,-11 0,-8-5,23-10,-17 7,28-15,-25 16,5-5,-14 6,17-15,-15 1,1 4,-5-1,2 11,2-13,5 5,-7 1,-1 3,0 4,-7 1,5-5,-11 11,5-5,-7 1,0 4,0 2,-6 1,-1 4,0-5,-4 5,4-4,-1 9,-4-8,9 8,-8-9,7 9,-7-8,3 3,0-5,-4 1,4 4,0-4,-3 9,7-8,-7 3,9 0,-10-3,11 8,-10-9,4 9,-1-8,1 3,0 0,-1-8,-4 11,4-15,-4 11,4-9,-4 6,4-1,-4 1,4-5,-4 3,-1-3,0 4,1 0,4 1,-4-1,4 6,0-5,-3 4,3-4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1:4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27,'93'0,"-1"0,1 0,0 0,0 0,0 0,-1 0,1 0,0 0,0 0,0 0,5 0,-7 0,-4 0,-1 0,3 0,4 0,8 0,-12-1,9 0,7 0,5 0,2 0,0 0,-1 0,-4 0,-7 0,-7 0,-11 0,-12 0,23 0,-20 0,16 0,-4 0,20-1,12 1,5-1,-5 0,-13 0,-21 1,-29 1,-15 0,0 0,14 0,-13 5,13 3,-5 5,6 1,-6-1,5 1,-13-2,13 2,-14-7,7 5,-15-11,5 5,-11-6,11 0,-11 0,4 0,-6 0,0 0,-5 0,3 0,-9 0,9 0,-9 0,15 0,-9 0,10 0,-5 0,0 0,0 0,0 0,0 0,-6 0,5 0,-11 0,10 0,-4 0,0 0,4 0,-3 0,5 0,0 0,0 0,0 0,-6 0,5 0,-5 5,0-4,-1 4,-1-5,2 0,-1 0,3 0,-7 0,7 0,3 5,-4-4,8 4,-9-5,6 0,-5 4,-2-3,-1 4,1-5,5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1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2456 4131,'-28'-34,"8"4,11 20,7-1,-12-4,7 3,-3-3,-4 0,7 3,-9-3,6 0,-1 3,5-3,-8 4,12-5,-17 4,17-4,-12 5,3-4,0 3,0-3,2 5,-2-1,-1 0,-3 1,5-1,-1 1,0-5,1 3,-5-3,3 4,-3 0,4-4,1 4,-6-5,9 6,-7-1,4 1,-2-1,-3 1,4-6,1 9,-1-12,0 12,6-8,-9 0,7 3,-9-3,5-1,1 4,-1-4,-1 0,2 4,-1-5,0 1,0-1,-1-1,1-4,0 5,0-1,-1-3,1 3,0 1,-1-5,1 10,5-10,-3 10,3-4,-5 5,1 1,-1-5,1 3,4-9,-4 9,5-4,-6 5,0-4,0-2,5 0,-3 1,3 5,0-5,-4 4,5-4,-6 0,0 4,5-4,-4 0,4 4,-1-4,-3 0,9 4,-9-5,4-3,-4 7,-1-8,5 10,-3-5,3 4,-1-10,-2 10,3-4,-5-5,0 8,5-8,-4 5,4 4,0-4,-9-5,13 8,-13-13,13 14,-8-10,4 10,-6-10,6 10,-4-9,4 9,-5-5,5 1,-3 4,3-4,-5 6,6-6,-5 4,4-5,-4 7,-1-6,5 4,-4-4,4-1,-5 6,0-6,0-3,0 6,5-6,-4 3,4 5,-5-4,0-5,0 3,-1-5,1 2,0 3,-1-5,1 5,-1-3,1 3,0 1,0-5,-1 4,1-5,0 6,-6-5,5 4,-5-5,5 0,0 0,1 0,0 5,-6-4,5 5,-5-6,6 5,-1-4,1 5,0-1,-1-3,1 3,-1-5,1 5,0-3,-6 3,5-5,-5 0,5 0,-5-1,4-5,-4 4,5-5,-5 7,4 0,-4 0,1 0,3-1,-4 1,5 0,1 0,-6 0,3-7,-2 11,4-16,0 16,-5-21,4 14,-4-7,6 9,-1 1,0 0,1 0,-1 0,5 0,-3 0,4-1,-6 1,0 0,1 0,-1 0,0 0,1-1,-1 1,0 0,1 0,-6-10,9 12,-7-11,9 20,-1-9,-2 9,3-4,0-1,-3 5,3-8,0 8,-3-3,7-1,-7 5,8-9,-8 8,7-8,-7 8,3-8,0 9,2-9,-1 8,-1-3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3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47,'41'0,"-7"0,-23 0,5 0,1 0,1 0,-2 0,0 0,1 0,6 0,7 0,-6 0,6 0,-1 0,-4 0,11 0,-11 0,11 0,-5 0,7 0,-7 0,-1 0,-7 0,0 0,-6 0,-1 0,-1 0,-8-20,27 15,-11-16,30 21,-14 0,14 0,-5 0,-1 0,-2 0,-7 0,0 0,0 0,-7 0,5 0,-5 0,1 0,-3 0,1 0,-6 0,6 0,-7 0,0 0,0 0,0 0,0 0,0 0,0 0,0 0,0 0,0 0,7 0,-6 0,6 0,-7 0,6 0,-4 0,-1 0,-2 0,-5 0,6 0,0 0,6 0,6 0,4 0,-4 0,1 0,-11 0,11 0,-12 0,6 0,0 0,-6 0,6 0,-7 5,0-4,0 4,6-5,-4 0,5 0,-1 0,-4 0,4 0,-6 6,7-5,-5 4,4-5,11 0,-13 0,13 0,-17 0,0 0,0 0,7 0,-6 0,6 0,-7 0,0 0,0 0,0 0,0 0,-6 0,5 0,-5 0,0 0,5 0,-5 0,6 0,0 0,17 0,-13 0,20 0,-16 0,7 0,0 0,-1 0,-5 0,-3 0,1 0,-6 0,6 0,-7 0,0 0,0 0,0 0,7 0,-11 0,9 0,-11 0,6 0,-5 0,3 0,-3 0,15-5,-8 3,15-3,-15 5,11 0,-5 0,0 0,5 0,-4 0,-1 0,5 0,-5 0,7 0,0 0,7 0,-5 0,5 0,-7 0,0 0,-7 0,5 0,-11 0,11 0,-11 0,15 0,-8 0,3 0,-6 0,-6 0,-5 0,3 0,-9 0,10 0,-11 0,11 0,-10 0,14 0,-13 0,13 0,-14 0,9 0,-9 0,10 0,-10 0,8 0,-4 0,1 0,-2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3:00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2141 3653,'-12'-41,"-8"6,17 19,-12 3,9-3,-4 6,-1-7,0 6,-1-11,-4 9,3-9,-3 10,-1-10,5 10,-4-9,-1 8,5-3,-5-1,7 5,-7-4,5-1,-5 5,6-4,1 5,-1 1,0-6,0 4,0-5,0 1,1 4,3-4,-7-5,7 8,-4-8,1 5,4 4,-5-4,0 6,1-1,-1-5,0 4,0-4,0 0,1 9,-5-11,3 11,-3-4,-1-3,5 7,0-8,6 0,5-7,0-8,0 0,-5-6,-2 11,0-5,-3 13,4-5,0 10,-4-10,3 5,1-1,-5-4,5 10,0-9,-4 3,4-5,-6 0,0 0,1-1,-1 1,0 0,1 0,-1 0,0 0,6 0,-11-7,9 5,-9-5,5 1,0 4,0-5,0 7,-11-17,9 13,-9-14,11 18,1 6,-1-5,1 4,-1-5,1 6,0-5,5 4,-4 1,4-5,-5 10,-1-10,6 11,-4-11,9 10,-9-4,3 0,1 4,-3-5,2 1,-3 4,-2-14,1 7,0-3,-1 0,2 10,3-10,-2 10,2-9,1 9,-4-10,4 10,-5-4,0 0,5 4,-4-10,4 10,-5-4,0 0,0 4,-1-10,-3 0,7 3,-7-2,9 11,-4-1,-1-5,0 4,5-4,-4 0,4 4,-6-10,2 10,-2-10,2 10,-2-9,1 3,-6 0,4-4,-4 4,6 1,0-5,0 4,-1-5,0 0,1 5,0-3,-1 3,1 1,-5-10,4 14,1-13,2 14,3-4,-5-1,0 5,0-9,0 9,-1-10,2 10,-1-4,0 0,5 4,-4-4,4 0,-5 5,1-5,-1 1,1 3,4-3,-8 0,7 3,-4-3,1-1,4 4,-5-10,0 10,0-10,-1 5,1-1,0-3,0 3,-1 0,1-3,0 9,0-4,1 5,-1-4,5 3,-3-3,3 0,0 3,-8-8,12 8,-12-3,8 0,-5 3,1-3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0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1,'42'0,"-7"0,-26 0,0 0,18 0,-14 0,14 0,-14 0,-2 0,10 0,-2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2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1,'40'0,"-1"0,-28 0,7 0,-3 0,0 0,2 0,-2 0,4 0,-3 0,2 0,-4 0,4 0,0 0,-4 0,3 0,-2 0,3 0,0 0,-4 0,3 0,-3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4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1,'40'0,"-7"0,-19 0,-4 0,18 0,-15 0,14 0,-16 0,3 0,3 0,-2 0,3 0,-1 0,-2 0,3 0,0 0,-4 0,3 0,-3 0,5 0,-1 0,-4 0,3 0,-3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6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0,'40'0,"-7"0,-24 0,0 0,18 0,-13 0,13 0,-14 0,-3 0,11 0,-5 0,2 0,0 0,-8 0,9 0,-4 0,0 0,3 0,-3 0,3 0,0 0,-4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8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0,'51'0,"-14"0,-18 0,-5 0,1 0,4 0,-5 0,3 0,-2 0,4 0,-3 0,2 0,-4 0,4 0,0 0,-4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F95F-6011-B942-8066-3F1A4A18FBF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37EF-79DA-C94A-922F-FCBD2C14C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dtkJgcYU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Vfj6mxhdM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1,2,4,5,7-9 Need easy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https://www.youtube.com/watch?v=wtdtkJgcYUM</a:t>
            </a:r>
            <a:endParaRPr lang="en-AU"/>
          </a:p>
          <a:p>
            <a:r>
              <a:rPr lang="en-AU">
                <a:hlinkClick r:id="rId4"/>
              </a:rPr>
              <a:t>https</a:t>
            </a:r>
            <a:r>
              <a:rPr lang="en-AU" dirty="0">
                <a:hlinkClick r:id="rId4"/>
              </a:rPr>
              <a:t>://www.youtube.com/watch?v=pVfj6mxhdMw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73" r:id="rId7"/>
    <p:sldLayoutId id="2147483674" r:id="rId8"/>
    <p:sldLayoutId id="2147483675" r:id="rId9"/>
    <p:sldLayoutId id="2147483677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12" Type="http://schemas.openxmlformats.org/officeDocument/2006/relationships/customXml" Target="../ink/ink18.xm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NULL"/><Relationship Id="rId14" Type="http://schemas.openxmlformats.org/officeDocument/2006/relationships/customXml" Target="../ink/ink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22.xml"/><Relationship Id="rId4" Type="http://schemas.openxmlformats.org/officeDocument/2006/relationships/image" Target="../media/image190.png"/><Relationship Id="rId9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26" Type="http://schemas.openxmlformats.org/officeDocument/2006/relationships/image" Target="../media/image33.png"/><Relationship Id="rId3" Type="http://schemas.openxmlformats.org/officeDocument/2006/relationships/image" Target="../media/image260.png"/><Relationship Id="rId21" Type="http://schemas.openxmlformats.org/officeDocument/2006/relationships/image" Target="../media/image37.png"/><Relationship Id="rId7" Type="http://schemas.openxmlformats.org/officeDocument/2006/relationships/customXml" Target="../ink/ink25.xml"/><Relationship Id="rId17" Type="http://schemas.openxmlformats.org/officeDocument/2006/relationships/customXml" Target="../ink/ink28.xml"/><Relationship Id="rId25" Type="http://schemas.openxmlformats.org/officeDocument/2006/relationships/image" Target="../media/image39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24" Type="http://schemas.openxmlformats.org/officeDocument/2006/relationships/customXml" Target="../ink/ink32.xml"/><Relationship Id="rId5" Type="http://schemas.openxmlformats.org/officeDocument/2006/relationships/image" Target="../media/image28.png"/><Relationship Id="rId15" Type="http://schemas.openxmlformats.org/officeDocument/2006/relationships/customXml" Target="../ink/ink27.xml"/><Relationship Id="rId23" Type="http://schemas.openxmlformats.org/officeDocument/2006/relationships/image" Target="../media/image38.png"/><Relationship Id="rId10" Type="http://schemas.openxmlformats.org/officeDocument/2006/relationships/image" Target="../media/image32.png"/><Relationship Id="rId19" Type="http://schemas.openxmlformats.org/officeDocument/2006/relationships/customXml" Target="../ink/ink29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customXml" Target="../ink/ink26.xml"/><Relationship Id="rId22" Type="http://schemas.openxmlformats.org/officeDocument/2006/relationships/customXml" Target="../ink/ink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34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customXml" Target="../ink/ink38.xml"/><Relationship Id="rId26" Type="http://schemas.openxmlformats.org/officeDocument/2006/relationships/customXml" Target="../ink/ink41.xml"/><Relationship Id="rId39" Type="http://schemas.openxmlformats.org/officeDocument/2006/relationships/image" Target="../media/image59.png"/><Relationship Id="rId3" Type="http://schemas.openxmlformats.org/officeDocument/2006/relationships/image" Target="../media/image411.png"/><Relationship Id="rId21" Type="http://schemas.openxmlformats.org/officeDocument/2006/relationships/image" Target="../media/image36.png"/><Relationship Id="rId42" Type="http://schemas.openxmlformats.org/officeDocument/2006/relationships/customXml" Target="../ink/ink45.xml"/><Relationship Id="rId7" Type="http://schemas.openxmlformats.org/officeDocument/2006/relationships/customXml" Target="../ink/ink35.xml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image" Target="../media/image21.png"/><Relationship Id="rId16" Type="http://schemas.openxmlformats.org/officeDocument/2006/relationships/image" Target="../media/image51.png"/><Relationship Id="rId20" Type="http://schemas.openxmlformats.org/officeDocument/2006/relationships/customXml" Target="../ink/ink39.xml"/><Relationship Id="rId29" Type="http://schemas.openxmlformats.org/officeDocument/2006/relationships/image" Target="../media/image58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7.png"/><Relationship Id="rId24" Type="http://schemas.openxmlformats.org/officeDocument/2006/relationships/image" Target="../media/image55.png"/><Relationship Id="rId40" Type="http://schemas.openxmlformats.org/officeDocument/2006/relationships/customXml" Target="../ink/ink44.xml"/><Relationship Id="rId5" Type="http://schemas.openxmlformats.org/officeDocument/2006/relationships/image" Target="../media/image430.png"/><Relationship Id="rId15" Type="http://schemas.openxmlformats.org/officeDocument/2006/relationships/customXml" Target="../ink/ink37.xml"/><Relationship Id="rId23" Type="http://schemas.openxmlformats.org/officeDocument/2006/relationships/customXml" Target="../ink/ink40.xml"/><Relationship Id="rId28" Type="http://schemas.openxmlformats.org/officeDocument/2006/relationships/customXml" Target="../ink/ink42.xml"/><Relationship Id="rId10" Type="http://schemas.openxmlformats.org/officeDocument/2006/relationships/customXml" Target="../ink/ink36.xml"/><Relationship Id="rId19" Type="http://schemas.openxmlformats.org/officeDocument/2006/relationships/image" Target="../media/image53.png"/><Relationship Id="rId44" Type="http://schemas.openxmlformats.org/officeDocument/2006/relationships/image" Target="../media/image62.png"/><Relationship Id="rId4" Type="http://schemas.openxmlformats.org/officeDocument/2006/relationships/image" Target="../media/image420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image" Target="../media/image57.png"/><Relationship Id="rId30" Type="http://schemas.openxmlformats.org/officeDocument/2006/relationships/customXml" Target="../ink/ink43.xml"/><Relationship Id="rId43" Type="http://schemas.openxmlformats.org/officeDocument/2006/relationships/image" Target="../media/image61.png"/><Relationship Id="rId8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18" Type="http://schemas.openxmlformats.org/officeDocument/2006/relationships/customXml" Target="../ink/ink8.xml"/><Relationship Id="rId3" Type="http://schemas.openxmlformats.org/officeDocument/2006/relationships/image" Target="../media/image16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5.xm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NULL"/><Relationship Id="rId24" Type="http://schemas.openxmlformats.org/officeDocument/2006/relationships/customXml" Target="../ink/ink11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4.xml"/><Relationship Id="rId19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3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87075-A748-472E-9E8B-84B4BB18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04472-812D-264C-94FD-F6ABBBF8E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chemeClr val="bg1"/>
                </a:solidFill>
              </a:rPr>
              <a:t>Shortest path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41FB-297F-A04F-A6C7-660E63056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8F Dijkstra’s Algorithm </a:t>
            </a:r>
          </a:p>
        </p:txBody>
      </p:sp>
    </p:spTree>
    <p:extLst>
      <p:ext uri="{BB962C8B-B14F-4D97-AF65-F5344CB8AC3E}">
        <p14:creationId xmlns:p14="http://schemas.microsoft.com/office/powerpoint/2010/main" val="35232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099D-0E07-C944-B6E6-228AE77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1612"/>
            <a:ext cx="10168128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0226-897F-2145-97C3-FC6A0B9B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712"/>
            <a:ext cx="12192000" cy="1179576"/>
          </a:xfrm>
        </p:spPr>
        <p:txBody>
          <a:bodyPr/>
          <a:lstStyle/>
          <a:p>
            <a:r>
              <a:rPr lang="en-US" dirty="0"/>
              <a:t>Find the shortest route between Town 𝐶 and Town 𝐹 in the previous network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1034-234C-434D-BBB3-CFA5C723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50" y="1425926"/>
            <a:ext cx="7158846" cy="234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FBA70E-153C-1E4B-9054-4A123232A473}"/>
              </a:ext>
            </a:extLst>
          </p:cNvPr>
          <p:cNvSpPr/>
          <p:nvPr/>
        </p:nvSpPr>
        <p:spPr>
          <a:xfrm>
            <a:off x="1372808" y="3987565"/>
            <a:ext cx="8121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𝐶-𝐷-𝐸-𝐹: The distance is 6+9+7=22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𝐶-𝐵-𝐸-𝐹: The distance is 5+4+7=16 km.</a:t>
            </a:r>
            <a:br>
              <a:rPr lang="en-AU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AU" sz="2800" dirty="0">
                <a:solidFill>
                  <a:srgbClr val="009EC6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𝐶-𝐵-𝐴-𝐹: The distance is 5+7+6=18 km.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3FD43-50A6-9249-8A76-217D55FBBEF9}"/>
              </a:ext>
            </a:extLst>
          </p:cNvPr>
          <p:cNvSpPr/>
          <p:nvPr/>
        </p:nvSpPr>
        <p:spPr>
          <a:xfrm>
            <a:off x="1438959" y="5701158"/>
            <a:ext cx="445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The shortest path is 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14:cNvPr>
              <p14:cNvContentPartPr/>
              <p14:nvPr/>
            </p14:nvContentPartPr>
            <p14:xfrm>
              <a:off x="1502500" y="4130860"/>
              <a:ext cx="533988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8500" y="4023220"/>
                <a:ext cx="5447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14:cNvPr>
              <p14:cNvContentPartPr/>
              <p14:nvPr/>
            </p14:nvContentPartPr>
            <p14:xfrm>
              <a:off x="4646020" y="1941700"/>
              <a:ext cx="4571640" cy="14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2380" y="1833700"/>
                <a:ext cx="467928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14:cNvPr>
              <p14:cNvContentPartPr/>
              <p14:nvPr/>
            </p14:nvContentPartPr>
            <p14:xfrm>
              <a:off x="1583860" y="4599580"/>
              <a:ext cx="5459400" cy="11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9860" y="4491580"/>
                <a:ext cx="5567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14:cNvPr>
              <p14:cNvContentPartPr/>
              <p14:nvPr/>
            </p14:nvContentPartPr>
            <p14:xfrm>
              <a:off x="4769500" y="1859260"/>
              <a:ext cx="4440960" cy="131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500" y="1751260"/>
                <a:ext cx="4548600" cy="15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14:cNvPr>
              <p14:cNvContentPartPr/>
              <p14:nvPr/>
            </p14:nvContentPartPr>
            <p14:xfrm>
              <a:off x="1535620" y="5056420"/>
              <a:ext cx="5617800" cy="7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1980" y="4948420"/>
                <a:ext cx="57254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14:cNvPr>
              <p14:cNvContentPartPr/>
              <p14:nvPr/>
            </p14:nvContentPartPr>
            <p14:xfrm>
              <a:off x="4629460" y="1494940"/>
              <a:ext cx="4615200" cy="10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5820" y="1387300"/>
                <a:ext cx="472284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14:cNvPr>
              <p14:cNvContentPartPr/>
              <p14:nvPr/>
            </p14:nvContentPartPr>
            <p14:xfrm>
              <a:off x="1518340" y="5983060"/>
              <a:ext cx="4141800" cy="8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4700" y="5875420"/>
                <a:ext cx="4249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A7E4-FEA9-724A-9CE4-18BCD49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Finding the shortest path by Dijkstra’s Algorithm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81AFA-9766-1F48-8EC9-33FEB099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99" y="625683"/>
            <a:ext cx="439158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50210"/>
            <a:ext cx="4595999" cy="27063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160035" y="113143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6035" y="102343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2011" y="10630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5720288" y="5540688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5  +  3  =  11 Hours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276B0-3D55-4E21-A826-5996382EE9BC}"/>
              </a:ext>
            </a:extLst>
          </p:cNvPr>
          <p:cNvSpPr txBox="1"/>
          <p:nvPr/>
        </p:nvSpPr>
        <p:spPr>
          <a:xfrm>
            <a:off x="5376092" y="5030140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A   C   D   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14:cNvPr>
              <p14:cNvContentPartPr/>
              <p14:nvPr/>
            </p14:nvContentPartPr>
            <p14:xfrm>
              <a:off x="633698" y="3645375"/>
              <a:ext cx="3294360" cy="115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754891-9ED2-4115-A56C-54D6D0DB37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698" y="3537375"/>
                <a:ext cx="3402000" cy="1370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8BBE7B-D9BA-8C21-B5F4-A21057F28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35138"/>
              </p:ext>
            </p:extLst>
          </p:nvPr>
        </p:nvGraphicFramePr>
        <p:xfrm>
          <a:off x="5411095" y="1512084"/>
          <a:ext cx="6487884" cy="48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796653489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50921183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3130170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26061565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3809583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94681725"/>
                    </a:ext>
                  </a:extLst>
                </a:gridCol>
              </a:tblGrid>
              <a:tr h="485439"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647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C92CEF-3429-4EC4-DBA9-7B3FB4674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09579"/>
              </p:ext>
            </p:extLst>
          </p:nvPr>
        </p:nvGraphicFramePr>
        <p:xfrm>
          <a:off x="5411095" y="1957526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62046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4513560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4351282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151419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68655819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572567569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8451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82FF1-DA5E-914F-560F-04B874C1547E}"/>
              </a:ext>
            </a:extLst>
          </p:cNvPr>
          <p:cNvCxnSpPr>
            <a:cxnSpLocks/>
          </p:cNvCxnSpPr>
          <p:nvPr/>
        </p:nvCxnSpPr>
        <p:spPr>
          <a:xfrm flipV="1">
            <a:off x="547815" y="3207992"/>
            <a:ext cx="1133521" cy="65624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7480F1-CE78-4CAB-65DB-AE91FD4C386F}"/>
              </a:ext>
            </a:extLst>
          </p:cNvPr>
          <p:cNvCxnSpPr>
            <a:cxnSpLocks/>
          </p:cNvCxnSpPr>
          <p:nvPr/>
        </p:nvCxnSpPr>
        <p:spPr>
          <a:xfrm>
            <a:off x="567725" y="3825442"/>
            <a:ext cx="1234327" cy="10198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3F9055-D045-F932-2395-BEE1BE7B16CC}"/>
              </a:ext>
            </a:extLst>
          </p:cNvPr>
          <p:cNvSpPr txBox="1"/>
          <p:nvPr/>
        </p:nvSpPr>
        <p:spPr>
          <a:xfrm>
            <a:off x="1463356" y="235477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1D3CD-EAB2-E38F-B804-3BBC74A83C0E}"/>
              </a:ext>
            </a:extLst>
          </p:cNvPr>
          <p:cNvSpPr txBox="1"/>
          <p:nvPr/>
        </p:nvSpPr>
        <p:spPr>
          <a:xfrm>
            <a:off x="1650174" y="5249358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9" name="Frame 68">
            <a:extLst>
              <a:ext uri="{FF2B5EF4-FFF2-40B4-BE49-F238E27FC236}">
                <a16:creationId xmlns:a16="http://schemas.microsoft.com/office/drawing/2014/main" id="{C60F970F-1152-478C-8124-E19F5D3E11B4}"/>
              </a:ext>
            </a:extLst>
          </p:cNvPr>
          <p:cNvSpPr/>
          <p:nvPr/>
        </p:nvSpPr>
        <p:spPr>
          <a:xfrm>
            <a:off x="7964826" y="197767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7121A51-4DAC-44AB-8B21-DA72AA5A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75927"/>
              </p:ext>
            </p:extLst>
          </p:nvPr>
        </p:nvGraphicFramePr>
        <p:xfrm>
          <a:off x="5426106" y="244296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5776703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0303368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383320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28311063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10291374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95913361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6123"/>
                  </a:ext>
                </a:extLst>
              </a:tr>
            </a:tbl>
          </a:graphicData>
        </a:graphic>
      </p:graphicFrame>
      <p:sp>
        <p:nvSpPr>
          <p:cNvPr id="58" name="Frame 57">
            <a:extLst>
              <a:ext uri="{FF2B5EF4-FFF2-40B4-BE49-F238E27FC236}">
                <a16:creationId xmlns:a16="http://schemas.microsoft.com/office/drawing/2014/main" id="{AFBD817C-3253-4452-9351-6C0F665319F4}"/>
              </a:ext>
            </a:extLst>
          </p:cNvPr>
          <p:cNvSpPr/>
          <p:nvPr/>
        </p:nvSpPr>
        <p:spPr>
          <a:xfrm>
            <a:off x="7964825" y="24698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CB95AD-7E68-52D4-59E8-49ABF78B8EE1}"/>
              </a:ext>
            </a:extLst>
          </p:cNvPr>
          <p:cNvCxnSpPr>
            <a:cxnSpLocks/>
          </p:cNvCxnSpPr>
          <p:nvPr/>
        </p:nvCxnSpPr>
        <p:spPr>
          <a:xfrm flipV="1">
            <a:off x="1821677" y="3668397"/>
            <a:ext cx="1327515" cy="123400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25C205-3940-84FB-5B05-EB9E99003D14}"/>
              </a:ext>
            </a:extLst>
          </p:cNvPr>
          <p:cNvSpPr txBox="1"/>
          <p:nvPr/>
        </p:nvSpPr>
        <p:spPr>
          <a:xfrm>
            <a:off x="3028298" y="382373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Frame 70">
            <a:extLst>
              <a:ext uri="{FF2B5EF4-FFF2-40B4-BE49-F238E27FC236}">
                <a16:creationId xmlns:a16="http://schemas.microsoft.com/office/drawing/2014/main" id="{69AF5020-37F5-44DD-80D8-E155A86D4968}"/>
              </a:ext>
            </a:extLst>
          </p:cNvPr>
          <p:cNvSpPr/>
          <p:nvPr/>
        </p:nvSpPr>
        <p:spPr>
          <a:xfrm>
            <a:off x="6882838" y="246134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96A8D44-6A28-CAC9-EF40-E0CF86C83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35708"/>
              </p:ext>
            </p:extLst>
          </p:nvPr>
        </p:nvGraphicFramePr>
        <p:xfrm>
          <a:off x="5426106" y="2923885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9320283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2889276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0917622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24123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1473018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650372126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03518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A8EDF9-5E6A-3E8B-EF76-2DF11AC7D6A0}"/>
              </a:ext>
            </a:extLst>
          </p:cNvPr>
          <p:cNvCxnSpPr>
            <a:cxnSpLocks/>
          </p:cNvCxnSpPr>
          <p:nvPr/>
        </p:nvCxnSpPr>
        <p:spPr>
          <a:xfrm>
            <a:off x="1734770" y="3225336"/>
            <a:ext cx="1414422" cy="32620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8EE050-7C9A-305F-23AA-9D6C97069F83}"/>
              </a:ext>
            </a:extLst>
          </p:cNvPr>
          <p:cNvSpPr txBox="1"/>
          <p:nvPr/>
        </p:nvSpPr>
        <p:spPr>
          <a:xfrm>
            <a:off x="2951644" y="2727938"/>
            <a:ext cx="82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90F451-F99B-97BE-7745-449EB1BF19B8}"/>
              </a:ext>
            </a:extLst>
          </p:cNvPr>
          <p:cNvCxnSpPr>
            <a:cxnSpLocks/>
          </p:cNvCxnSpPr>
          <p:nvPr/>
        </p:nvCxnSpPr>
        <p:spPr>
          <a:xfrm flipV="1">
            <a:off x="3028298" y="2771388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ame 59">
            <a:extLst>
              <a:ext uri="{FF2B5EF4-FFF2-40B4-BE49-F238E27FC236}">
                <a16:creationId xmlns:a16="http://schemas.microsoft.com/office/drawing/2014/main" id="{7F7D4A88-D9C6-4F35-9480-8F953BBED65A}"/>
              </a:ext>
            </a:extLst>
          </p:cNvPr>
          <p:cNvSpPr/>
          <p:nvPr/>
        </p:nvSpPr>
        <p:spPr>
          <a:xfrm>
            <a:off x="6888186" y="2940652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A4DA53EF-CBA1-4E2B-91EB-63B066661BC9}"/>
              </a:ext>
            </a:extLst>
          </p:cNvPr>
          <p:cNvSpPr/>
          <p:nvPr/>
        </p:nvSpPr>
        <p:spPr>
          <a:xfrm>
            <a:off x="7982749" y="2971534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Frame 69">
            <a:extLst>
              <a:ext uri="{FF2B5EF4-FFF2-40B4-BE49-F238E27FC236}">
                <a16:creationId xmlns:a16="http://schemas.microsoft.com/office/drawing/2014/main" id="{469D441F-E7E7-482C-B008-8022BCE2A278}"/>
              </a:ext>
            </a:extLst>
          </p:cNvPr>
          <p:cNvSpPr/>
          <p:nvPr/>
        </p:nvSpPr>
        <p:spPr>
          <a:xfrm>
            <a:off x="9045416" y="295877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F722CF0-BFDA-ABC8-73CC-737270922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89823"/>
              </p:ext>
            </p:extLst>
          </p:nvPr>
        </p:nvGraphicFramePr>
        <p:xfrm>
          <a:off x="5426106" y="3444568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185495701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22159476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03549232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16499283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74325115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955674962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73286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C2721C-2C64-41E4-2E5B-BFBAE2BE4E4C}"/>
              </a:ext>
            </a:extLst>
          </p:cNvPr>
          <p:cNvCxnSpPr>
            <a:cxnSpLocks/>
          </p:cNvCxnSpPr>
          <p:nvPr/>
        </p:nvCxnSpPr>
        <p:spPr>
          <a:xfrm>
            <a:off x="3267007" y="3629550"/>
            <a:ext cx="513179" cy="23468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E5D8333-C875-A1C2-A464-08A761A6EE65}"/>
              </a:ext>
            </a:extLst>
          </p:cNvPr>
          <p:cNvSpPr txBox="1"/>
          <p:nvPr/>
        </p:nvSpPr>
        <p:spPr>
          <a:xfrm>
            <a:off x="3848789" y="4274162"/>
            <a:ext cx="80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BFD6A6-CE1C-6A04-5D89-EC125EF0F027}"/>
              </a:ext>
            </a:extLst>
          </p:cNvPr>
          <p:cNvCxnSpPr>
            <a:cxnSpLocks/>
          </p:cNvCxnSpPr>
          <p:nvPr/>
        </p:nvCxnSpPr>
        <p:spPr>
          <a:xfrm flipV="1">
            <a:off x="3262109" y="3233053"/>
            <a:ext cx="936612" cy="3533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AD85AD-A335-A41C-A96F-161604D6E570}"/>
              </a:ext>
            </a:extLst>
          </p:cNvPr>
          <p:cNvSpPr txBox="1"/>
          <p:nvPr/>
        </p:nvSpPr>
        <p:spPr>
          <a:xfrm>
            <a:off x="4046311" y="2623669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897A46E5-23F1-42F0-D15B-C45347A4F5B7}"/>
              </a:ext>
            </a:extLst>
          </p:cNvPr>
          <p:cNvSpPr/>
          <p:nvPr/>
        </p:nvSpPr>
        <p:spPr>
          <a:xfrm>
            <a:off x="7969894" y="346546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B4AE8CDF-E972-E637-EDA8-D004B6D232D8}"/>
              </a:ext>
            </a:extLst>
          </p:cNvPr>
          <p:cNvSpPr/>
          <p:nvPr/>
        </p:nvSpPr>
        <p:spPr>
          <a:xfrm>
            <a:off x="6912277" y="346545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BBF4C6DB-B7EB-7166-2A33-2C7EB35D5D35}"/>
              </a:ext>
            </a:extLst>
          </p:cNvPr>
          <p:cNvSpPr/>
          <p:nvPr/>
        </p:nvSpPr>
        <p:spPr>
          <a:xfrm>
            <a:off x="9082600" y="3443425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654310E9-9987-475C-964E-E47EE6A92E5A}"/>
              </a:ext>
            </a:extLst>
          </p:cNvPr>
          <p:cNvSpPr/>
          <p:nvPr/>
        </p:nvSpPr>
        <p:spPr>
          <a:xfrm>
            <a:off x="10162252" y="344342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B57A0CD-ECE2-2E6F-38BA-426AD109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01365"/>
              </p:ext>
            </p:extLst>
          </p:nvPr>
        </p:nvGraphicFramePr>
        <p:xfrm>
          <a:off x="5411095" y="3936841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67679499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14754077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673066645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871467416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2198348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21168851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53907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43B46D-645D-AD79-D027-65E3D7B91205}"/>
              </a:ext>
            </a:extLst>
          </p:cNvPr>
          <p:cNvCxnSpPr>
            <a:cxnSpLocks/>
          </p:cNvCxnSpPr>
          <p:nvPr/>
        </p:nvCxnSpPr>
        <p:spPr>
          <a:xfrm flipV="1">
            <a:off x="3789721" y="3313571"/>
            <a:ext cx="409000" cy="53885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CD80563-B553-B267-5537-65F54DA6AF1C}"/>
              </a:ext>
            </a:extLst>
          </p:cNvPr>
          <p:cNvSpPr txBox="1"/>
          <p:nvPr/>
        </p:nvSpPr>
        <p:spPr>
          <a:xfrm>
            <a:off x="4042855" y="2236452"/>
            <a:ext cx="7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BE059F-8796-3243-9CBE-1B2D4FB380E8}"/>
              </a:ext>
            </a:extLst>
          </p:cNvPr>
          <p:cNvCxnSpPr>
            <a:cxnSpLocks/>
          </p:cNvCxnSpPr>
          <p:nvPr/>
        </p:nvCxnSpPr>
        <p:spPr>
          <a:xfrm flipV="1">
            <a:off x="4117131" y="23068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ame 54">
            <a:extLst>
              <a:ext uri="{FF2B5EF4-FFF2-40B4-BE49-F238E27FC236}">
                <a16:creationId xmlns:a16="http://schemas.microsoft.com/office/drawing/2014/main" id="{76F17340-49BE-434F-B71B-EAE12D52CADD}"/>
              </a:ext>
            </a:extLst>
          </p:cNvPr>
          <p:cNvSpPr/>
          <p:nvPr/>
        </p:nvSpPr>
        <p:spPr>
          <a:xfrm>
            <a:off x="7933518" y="3957641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Frame 56">
            <a:extLst>
              <a:ext uri="{FF2B5EF4-FFF2-40B4-BE49-F238E27FC236}">
                <a16:creationId xmlns:a16="http://schemas.microsoft.com/office/drawing/2014/main" id="{D26DECBA-3B8C-47B2-893F-7E84A0223A2D}"/>
              </a:ext>
            </a:extLst>
          </p:cNvPr>
          <p:cNvSpPr/>
          <p:nvPr/>
        </p:nvSpPr>
        <p:spPr>
          <a:xfrm>
            <a:off x="6896668" y="393036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5B7D1D6-A1C5-7378-9C26-8B49F7B37034}"/>
              </a:ext>
            </a:extLst>
          </p:cNvPr>
          <p:cNvSpPr/>
          <p:nvPr/>
        </p:nvSpPr>
        <p:spPr>
          <a:xfrm>
            <a:off x="9077442" y="395580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7F916173-B3F6-1905-AF14-0CCA1DEC16E7}"/>
              </a:ext>
            </a:extLst>
          </p:cNvPr>
          <p:cNvSpPr/>
          <p:nvPr/>
        </p:nvSpPr>
        <p:spPr>
          <a:xfrm>
            <a:off x="10124039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Frame 64">
            <a:extLst>
              <a:ext uri="{FF2B5EF4-FFF2-40B4-BE49-F238E27FC236}">
                <a16:creationId xmlns:a16="http://schemas.microsoft.com/office/drawing/2014/main" id="{7C6F1644-CD00-C6AB-9699-5259B64EFD64}"/>
              </a:ext>
            </a:extLst>
          </p:cNvPr>
          <p:cNvSpPr/>
          <p:nvPr/>
        </p:nvSpPr>
        <p:spPr>
          <a:xfrm>
            <a:off x="11203696" y="3966820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3A6995F4-1A2B-4ABF-21D3-7958F9C6D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33685"/>
              </p:ext>
            </p:extLst>
          </p:nvPr>
        </p:nvGraphicFramePr>
        <p:xfrm>
          <a:off x="5411095" y="4403484"/>
          <a:ext cx="6487884" cy="49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14">
                  <a:extLst>
                    <a:ext uri="{9D8B030D-6E8A-4147-A177-3AD203B41FA5}">
                      <a16:colId xmlns:a16="http://schemas.microsoft.com/office/drawing/2014/main" val="2011794271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424859214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409210474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68547708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1872962090"/>
                    </a:ext>
                  </a:extLst>
                </a:gridCol>
                <a:gridCol w="1081314">
                  <a:extLst>
                    <a:ext uri="{9D8B030D-6E8A-4147-A177-3AD203B41FA5}">
                      <a16:colId xmlns:a16="http://schemas.microsoft.com/office/drawing/2014/main" val="3963709727"/>
                    </a:ext>
                  </a:extLst>
                </a:gridCol>
              </a:tblGrid>
              <a:tr h="4921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27184"/>
                  </a:ext>
                </a:extLst>
              </a:tr>
            </a:tbl>
          </a:graphicData>
        </a:graphic>
      </p:graphicFrame>
      <p:sp>
        <p:nvSpPr>
          <p:cNvPr id="67" name="Frame 66">
            <a:extLst>
              <a:ext uri="{FF2B5EF4-FFF2-40B4-BE49-F238E27FC236}">
                <a16:creationId xmlns:a16="http://schemas.microsoft.com/office/drawing/2014/main" id="{149F27E8-BD2D-663E-CFCC-EF5C63765821}"/>
              </a:ext>
            </a:extLst>
          </p:cNvPr>
          <p:cNvSpPr/>
          <p:nvPr/>
        </p:nvSpPr>
        <p:spPr>
          <a:xfrm>
            <a:off x="7953713" y="4418517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Frame 67">
            <a:extLst>
              <a:ext uri="{FF2B5EF4-FFF2-40B4-BE49-F238E27FC236}">
                <a16:creationId xmlns:a16="http://schemas.microsoft.com/office/drawing/2014/main" id="{CB5C461F-BCF9-BD0E-C9DD-36A036B9D76D}"/>
              </a:ext>
            </a:extLst>
          </p:cNvPr>
          <p:cNvSpPr/>
          <p:nvPr/>
        </p:nvSpPr>
        <p:spPr>
          <a:xfrm>
            <a:off x="689425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Frame 71">
            <a:extLst>
              <a:ext uri="{FF2B5EF4-FFF2-40B4-BE49-F238E27FC236}">
                <a16:creationId xmlns:a16="http://schemas.microsoft.com/office/drawing/2014/main" id="{50BB28C4-F941-764F-ECBE-29AB0968F155}"/>
              </a:ext>
            </a:extLst>
          </p:cNvPr>
          <p:cNvSpPr/>
          <p:nvPr/>
        </p:nvSpPr>
        <p:spPr>
          <a:xfrm>
            <a:off x="9042548" y="4438713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411ABA6C-14C6-2841-A195-B92FDFCA5566}"/>
              </a:ext>
            </a:extLst>
          </p:cNvPr>
          <p:cNvSpPr/>
          <p:nvPr/>
        </p:nvSpPr>
        <p:spPr>
          <a:xfrm>
            <a:off x="10133219" y="4416679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Frame 73">
            <a:extLst>
              <a:ext uri="{FF2B5EF4-FFF2-40B4-BE49-F238E27FC236}">
                <a16:creationId xmlns:a16="http://schemas.microsoft.com/office/drawing/2014/main" id="{8AF23376-7AB0-B2D6-3392-B5B4D24D3794}"/>
              </a:ext>
            </a:extLst>
          </p:cNvPr>
          <p:cNvSpPr/>
          <p:nvPr/>
        </p:nvSpPr>
        <p:spPr>
          <a:xfrm>
            <a:off x="11223887" y="4427696"/>
            <a:ext cx="292529" cy="372919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BC5A3AC-301B-2C7A-448F-F1E9C9CA34B0}"/>
              </a:ext>
            </a:extLst>
          </p:cNvPr>
          <p:cNvSpPr/>
          <p:nvPr/>
        </p:nvSpPr>
        <p:spPr>
          <a:xfrm>
            <a:off x="5697537" y="192040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4227671-3F24-95BB-EB4F-02F305CE442E}"/>
              </a:ext>
            </a:extLst>
          </p:cNvPr>
          <p:cNvSpPr/>
          <p:nvPr/>
        </p:nvSpPr>
        <p:spPr>
          <a:xfrm>
            <a:off x="6799784" y="2887697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E61081B-1DB4-BE27-BAF9-1A3CC654EECC}"/>
              </a:ext>
            </a:extLst>
          </p:cNvPr>
          <p:cNvSpPr/>
          <p:nvPr/>
        </p:nvSpPr>
        <p:spPr>
          <a:xfrm>
            <a:off x="7876004" y="2434210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E6A4124-520F-C85B-ABF1-FE9F25439402}"/>
              </a:ext>
            </a:extLst>
          </p:cNvPr>
          <p:cNvSpPr/>
          <p:nvPr/>
        </p:nvSpPr>
        <p:spPr>
          <a:xfrm>
            <a:off x="9030152" y="3395434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A85AC89-7433-BE1A-114D-8C95DBF82DEF}"/>
              </a:ext>
            </a:extLst>
          </p:cNvPr>
          <p:cNvSpPr/>
          <p:nvPr/>
        </p:nvSpPr>
        <p:spPr>
          <a:xfrm>
            <a:off x="10059206" y="3879691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AA4B50-6EFD-BF24-1213-1CFF6B229C4B}"/>
              </a:ext>
            </a:extLst>
          </p:cNvPr>
          <p:cNvSpPr/>
          <p:nvPr/>
        </p:nvSpPr>
        <p:spPr>
          <a:xfrm>
            <a:off x="11132118" y="4387138"/>
            <a:ext cx="432000" cy="43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B52B8FBD-2C52-59F5-9476-A841F3946CCE}"/>
              </a:ext>
            </a:extLst>
          </p:cNvPr>
          <p:cNvSpPr/>
          <p:nvPr/>
        </p:nvSpPr>
        <p:spPr>
          <a:xfrm>
            <a:off x="10420303" y="3565249"/>
            <a:ext cx="174915" cy="577094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Arrow: Up 81">
            <a:extLst>
              <a:ext uri="{FF2B5EF4-FFF2-40B4-BE49-F238E27FC236}">
                <a16:creationId xmlns:a16="http://schemas.microsoft.com/office/drawing/2014/main" id="{C8105077-2793-233B-614D-B4287D21D1CC}"/>
              </a:ext>
            </a:extLst>
          </p:cNvPr>
          <p:cNvSpPr/>
          <p:nvPr/>
        </p:nvSpPr>
        <p:spPr>
          <a:xfrm rot="16200000">
            <a:off x="9601159" y="3253802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Arrow: Up 82">
            <a:extLst>
              <a:ext uri="{FF2B5EF4-FFF2-40B4-BE49-F238E27FC236}">
                <a16:creationId xmlns:a16="http://schemas.microsoft.com/office/drawing/2014/main" id="{057B3BD0-1416-9AE2-0448-1D87472A715B}"/>
              </a:ext>
            </a:extLst>
          </p:cNvPr>
          <p:cNvSpPr/>
          <p:nvPr/>
        </p:nvSpPr>
        <p:spPr>
          <a:xfrm>
            <a:off x="9272713" y="2637997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Arrow: Up 83">
            <a:extLst>
              <a:ext uri="{FF2B5EF4-FFF2-40B4-BE49-F238E27FC236}">
                <a16:creationId xmlns:a16="http://schemas.microsoft.com/office/drawing/2014/main" id="{DE9E34C8-F157-789B-B743-DE8D9354C08E}"/>
              </a:ext>
            </a:extLst>
          </p:cNvPr>
          <p:cNvSpPr/>
          <p:nvPr/>
        </p:nvSpPr>
        <p:spPr>
          <a:xfrm rot="16200000">
            <a:off x="8530685" y="2315531"/>
            <a:ext cx="195011" cy="774491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Arrow: Up 84">
            <a:extLst>
              <a:ext uri="{FF2B5EF4-FFF2-40B4-BE49-F238E27FC236}">
                <a16:creationId xmlns:a16="http://schemas.microsoft.com/office/drawing/2014/main" id="{C109AEE6-7D48-DE6E-9F6A-F1CFC09DE690}"/>
              </a:ext>
            </a:extLst>
          </p:cNvPr>
          <p:cNvSpPr/>
          <p:nvPr/>
        </p:nvSpPr>
        <p:spPr>
          <a:xfrm>
            <a:off x="8191221" y="2085316"/>
            <a:ext cx="205604" cy="483567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Arrow: Up 85">
            <a:extLst>
              <a:ext uri="{FF2B5EF4-FFF2-40B4-BE49-F238E27FC236}">
                <a16:creationId xmlns:a16="http://schemas.microsoft.com/office/drawing/2014/main" id="{30A7E30E-B99B-0E51-5C9C-399DD916C323}"/>
              </a:ext>
            </a:extLst>
          </p:cNvPr>
          <p:cNvSpPr/>
          <p:nvPr/>
        </p:nvSpPr>
        <p:spPr>
          <a:xfrm rot="16200000">
            <a:off x="7178387" y="1078863"/>
            <a:ext cx="121327" cy="207245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7" grpId="0"/>
      <p:bldP spid="15" grpId="0"/>
      <p:bldP spid="16" grpId="0"/>
      <p:bldP spid="69" grpId="0" animBg="1"/>
      <p:bldP spid="58" grpId="0" animBg="1"/>
      <p:bldP spid="22" grpId="0"/>
      <p:bldP spid="71" grpId="0" animBg="1"/>
      <p:bldP spid="26" grpId="0"/>
      <p:bldP spid="60" grpId="0" animBg="1"/>
      <p:bldP spid="61" grpId="0" animBg="1"/>
      <p:bldP spid="70" grpId="0" animBg="1"/>
      <p:bldP spid="34" grpId="0"/>
      <p:bldP spid="37" grpId="0"/>
      <p:bldP spid="39" grpId="0" animBg="1"/>
      <p:bldP spid="40" grpId="0" animBg="1"/>
      <p:bldP spid="41" grpId="0" animBg="1"/>
      <p:bldP spid="43" grpId="0" animBg="1"/>
      <p:bldP spid="50" grpId="0"/>
      <p:bldP spid="55" grpId="0" animBg="1"/>
      <p:bldP spid="57" grpId="0" animBg="1"/>
      <p:bldP spid="52" grpId="0" animBg="1"/>
      <p:bldP spid="54" grpId="0" animBg="1"/>
      <p:bldP spid="65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6" y="1957614"/>
            <a:ext cx="7009166" cy="412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8115F-7DAB-4841-B685-2DBBFB02BBDE}"/>
              </a:ext>
            </a:extLst>
          </p:cNvPr>
          <p:cNvSpPr txBox="1"/>
          <p:nvPr/>
        </p:nvSpPr>
        <p:spPr>
          <a:xfrm>
            <a:off x="2565728" y="3308122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CC24F-A6B8-C249-92D4-69E117E4937F}"/>
              </a:ext>
            </a:extLst>
          </p:cNvPr>
          <p:cNvCxnSpPr/>
          <p:nvPr/>
        </p:nvCxnSpPr>
        <p:spPr>
          <a:xfrm flipV="1">
            <a:off x="3555420" y="2857500"/>
            <a:ext cx="1600200" cy="8704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E8A22-988B-EF43-9242-FF6682A38C1B}"/>
              </a:ext>
            </a:extLst>
          </p:cNvPr>
          <p:cNvCxnSpPr>
            <a:cxnSpLocks/>
          </p:cNvCxnSpPr>
          <p:nvPr/>
        </p:nvCxnSpPr>
        <p:spPr>
          <a:xfrm>
            <a:off x="3577191" y="3727966"/>
            <a:ext cx="1741135" cy="16278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/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337D91-B385-684B-A7EC-65FC2E8BE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91" y="1663427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/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>
            <a:extLst>
              <a:ext uri="{FF2B5EF4-FFF2-40B4-BE49-F238E27FC236}">
                <a16:creationId xmlns:a16="http://schemas.microsoft.com/office/drawing/2014/main" id="{66091313-3785-8348-8E3D-3D7BCAE0C77E}"/>
              </a:ext>
            </a:extLst>
          </p:cNvPr>
          <p:cNvSpPr/>
          <p:nvPr/>
        </p:nvSpPr>
        <p:spPr>
          <a:xfrm>
            <a:off x="2972128" y="330812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2DA0F-EF55-E649-B1CE-434E33460E65}"/>
              </a:ext>
            </a:extLst>
          </p:cNvPr>
          <p:cNvCxnSpPr>
            <a:cxnSpLocks/>
          </p:cNvCxnSpPr>
          <p:nvPr/>
        </p:nvCxnSpPr>
        <p:spPr>
          <a:xfrm flipV="1">
            <a:off x="5340097" y="3496522"/>
            <a:ext cx="2154135" cy="185925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/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7308" r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ame 22">
            <a:extLst>
              <a:ext uri="{FF2B5EF4-FFF2-40B4-BE49-F238E27FC236}">
                <a16:creationId xmlns:a16="http://schemas.microsoft.com/office/drawing/2014/main" id="{DDD6FE46-B8B4-6E4B-8047-FF9E9B35A69C}"/>
              </a:ext>
            </a:extLst>
          </p:cNvPr>
          <p:cNvSpPr/>
          <p:nvPr/>
        </p:nvSpPr>
        <p:spPr>
          <a:xfrm>
            <a:off x="5091287" y="532701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316223-4777-DD45-AF00-4BB1A5B94876}"/>
              </a:ext>
            </a:extLst>
          </p:cNvPr>
          <p:cNvCxnSpPr>
            <a:cxnSpLocks/>
          </p:cNvCxnSpPr>
          <p:nvPr/>
        </p:nvCxnSpPr>
        <p:spPr>
          <a:xfrm>
            <a:off x="5155619" y="2832807"/>
            <a:ext cx="2338613" cy="5961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/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7308" r="-6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14:cNvPr>
              <p14:cNvContentPartPr/>
              <p14:nvPr/>
            </p14:nvContentPartPr>
            <p14:xfrm>
              <a:off x="7275460" y="1421140"/>
              <a:ext cx="698400" cy="49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60" y="1313500"/>
                <a:ext cx="806040" cy="711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ame 31">
            <a:extLst>
              <a:ext uri="{FF2B5EF4-FFF2-40B4-BE49-F238E27FC236}">
                <a16:creationId xmlns:a16="http://schemas.microsoft.com/office/drawing/2014/main" id="{3602BC10-12AF-7244-8455-A3E796A4031D}"/>
              </a:ext>
            </a:extLst>
          </p:cNvPr>
          <p:cNvSpPr/>
          <p:nvPr/>
        </p:nvSpPr>
        <p:spPr>
          <a:xfrm>
            <a:off x="4849242" y="221533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D09EE-1316-1B4B-BE00-1C39782A24E7}"/>
              </a:ext>
            </a:extLst>
          </p:cNvPr>
          <p:cNvCxnSpPr>
            <a:cxnSpLocks/>
          </p:cNvCxnSpPr>
          <p:nvPr/>
        </p:nvCxnSpPr>
        <p:spPr>
          <a:xfrm>
            <a:off x="7568912" y="3429869"/>
            <a:ext cx="889288" cy="34959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/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4815" r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D6EC1B-75D8-254D-9AF4-D7BB261D34CD}"/>
              </a:ext>
            </a:extLst>
          </p:cNvPr>
          <p:cNvCxnSpPr>
            <a:cxnSpLocks/>
          </p:cNvCxnSpPr>
          <p:nvPr/>
        </p:nvCxnSpPr>
        <p:spPr>
          <a:xfrm flipV="1">
            <a:off x="7624660" y="2875104"/>
            <a:ext cx="1310114" cy="5232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/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E544D0-AEEF-B841-9AC5-32D1DE9E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165" y="1762715"/>
                <a:ext cx="667657" cy="771301"/>
              </a:xfrm>
              <a:prstGeom prst="rect">
                <a:avLst/>
              </a:prstGeom>
              <a:blipFill>
                <a:blip r:embed="rId10"/>
                <a:stretch>
                  <a:fillRect l="-15094" r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ame 39">
            <a:extLst>
              <a:ext uri="{FF2B5EF4-FFF2-40B4-BE49-F238E27FC236}">
                <a16:creationId xmlns:a16="http://schemas.microsoft.com/office/drawing/2014/main" id="{CDE1A1BD-99F7-6846-9240-E46C4E6120B6}"/>
              </a:ext>
            </a:extLst>
          </p:cNvPr>
          <p:cNvSpPr/>
          <p:nvPr/>
        </p:nvSpPr>
        <p:spPr>
          <a:xfrm>
            <a:off x="7187856" y="2672860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05225E-D21F-044A-8C0A-769F9AE8CA05}"/>
              </a:ext>
            </a:extLst>
          </p:cNvPr>
          <p:cNvCxnSpPr>
            <a:cxnSpLocks/>
          </p:cNvCxnSpPr>
          <p:nvPr/>
        </p:nvCxnSpPr>
        <p:spPr>
          <a:xfrm flipV="1">
            <a:off x="8464575" y="2875103"/>
            <a:ext cx="576590" cy="9065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/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F518F7-93CE-B64B-AEF3-24E10C447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992" y="1692498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3208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14:cNvPr>
              <p14:cNvContentPartPr/>
              <p14:nvPr/>
            </p14:nvContentPartPr>
            <p14:xfrm>
              <a:off x="10223526" y="1893986"/>
              <a:ext cx="698400" cy="321353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0F8B35-D38F-304B-932D-B9451AB124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9526" y="1786389"/>
                <a:ext cx="806040" cy="536908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Frame 44">
            <a:extLst>
              <a:ext uri="{FF2B5EF4-FFF2-40B4-BE49-F238E27FC236}">
                <a16:creationId xmlns:a16="http://schemas.microsoft.com/office/drawing/2014/main" id="{ED0DEE08-3B47-7648-B72C-85E7F609D9F9}"/>
              </a:ext>
            </a:extLst>
          </p:cNvPr>
          <p:cNvSpPr/>
          <p:nvPr/>
        </p:nvSpPr>
        <p:spPr>
          <a:xfrm>
            <a:off x="8309299" y="39052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94178E48-27BF-0745-B79D-3302BEA119CA}"/>
              </a:ext>
            </a:extLst>
          </p:cNvPr>
          <p:cNvSpPr/>
          <p:nvPr/>
        </p:nvSpPr>
        <p:spPr>
          <a:xfrm>
            <a:off x="9125530" y="2401367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14:cNvPr>
              <p14:cNvContentPartPr/>
              <p14:nvPr/>
            </p14:nvContentPartPr>
            <p14:xfrm>
              <a:off x="5856011" y="1153046"/>
              <a:ext cx="2020680" cy="48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B0D0ACD-41E6-F048-8307-37201E5964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02011" y="1045406"/>
                <a:ext cx="2128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14:cNvPr>
              <p14:cNvContentPartPr/>
              <p14:nvPr/>
            </p14:nvContentPartPr>
            <p14:xfrm>
              <a:off x="7026011" y="1171046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3B7A1B-882E-B44F-A475-5738302590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2371" y="106340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14:cNvPr>
              <p14:cNvContentPartPr/>
              <p14:nvPr/>
            </p14:nvContentPartPr>
            <p14:xfrm>
              <a:off x="6474851" y="119084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77BD0D8-B5D6-6349-8630-97A598B9E5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20851" y="10828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14:cNvPr>
              <p14:cNvContentPartPr/>
              <p14:nvPr/>
            </p14:nvContentPartPr>
            <p14:xfrm>
              <a:off x="7550891" y="3402326"/>
              <a:ext cx="90756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7251" y="3294326"/>
                <a:ext cx="10152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14:cNvPr>
              <p14:cNvContentPartPr/>
              <p14:nvPr/>
            </p14:nvContentPartPr>
            <p14:xfrm>
              <a:off x="5421491" y="3509246"/>
              <a:ext cx="2044080" cy="1796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7491" y="3401606"/>
                <a:ext cx="215172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14:cNvPr>
              <p14:cNvContentPartPr/>
              <p14:nvPr/>
            </p14:nvContentPartPr>
            <p14:xfrm>
              <a:off x="3594131" y="3675926"/>
              <a:ext cx="1756440" cy="1644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40131" y="3567926"/>
                <a:ext cx="1864080" cy="18597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384003" y="5941421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3+5+3=11 Hours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F1E1E6-F2F5-6546-BFC2-EDF148C7E36D}"/>
              </a:ext>
            </a:extLst>
          </p:cNvPr>
          <p:cNvSpPr txBox="1"/>
          <p:nvPr/>
        </p:nvSpPr>
        <p:spPr>
          <a:xfrm>
            <a:off x="76764" y="1883890"/>
            <a:ext cx="2838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/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ADE97-21F4-DF4B-AB63-DB3F0991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50" y="6420108"/>
                <a:ext cx="7182223" cy="381258"/>
              </a:xfrm>
              <a:prstGeom prst="rect">
                <a:avLst/>
              </a:prstGeom>
              <a:blipFill>
                <a:blip r:embed="rId26"/>
                <a:stretch>
                  <a:fillRect l="-705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0" grpId="0"/>
      <p:bldP spid="23" grpId="0" animBg="1"/>
      <p:bldP spid="30" grpId="0"/>
      <p:bldP spid="32" grpId="0" animBg="1"/>
      <p:bldP spid="35" grpId="0"/>
      <p:bldP spid="39" grpId="0"/>
      <p:bldP spid="40" grpId="0" animBg="1"/>
      <p:bldP spid="43" grpId="0"/>
      <p:bldP spid="45" grpId="0" animBg="1"/>
      <p:bldP spid="46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8" y="1755628"/>
            <a:ext cx="3906096" cy="3509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56368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2451" y="829046"/>
                <a:ext cx="213012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924217" y="606871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 +  1  +  3  =  7 minutes</a:t>
            </a:r>
          </a:p>
        </p:txBody>
      </p:sp>
      <p:graphicFrame>
        <p:nvGraphicFramePr>
          <p:cNvPr id="79" name="Table 7">
            <a:extLst>
              <a:ext uri="{FF2B5EF4-FFF2-40B4-BE49-F238E27FC236}">
                <a16:creationId xmlns:a16="http://schemas.microsoft.com/office/drawing/2014/main" id="{ADE9AE8E-5F17-4EC3-B78E-40BC46B23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47608"/>
              </p:ext>
            </p:extLst>
          </p:nvPr>
        </p:nvGraphicFramePr>
        <p:xfrm>
          <a:off x="4211974" y="558733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34061074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5212549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18495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23180801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900469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514123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07310009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375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14:cNvPr>
              <p14:cNvContentPartPr/>
              <p14:nvPr/>
            </p14:nvContentPartPr>
            <p14:xfrm>
              <a:off x="787218" y="2193318"/>
              <a:ext cx="1332360" cy="266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2AB5CF-535F-48F2-AE2C-E8C3F9A1B6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218" y="2085318"/>
                <a:ext cx="1440000" cy="2875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F9CE6F-4793-75AA-3371-150891923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84651"/>
              </p:ext>
            </p:extLst>
          </p:nvPr>
        </p:nvGraphicFramePr>
        <p:xfrm>
          <a:off x="4196334" y="156454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1855937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11691744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0508569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02602980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0447579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7200122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5269480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473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A1044A-1D67-F0E9-ABDC-16817969F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48274"/>
              </p:ext>
            </p:extLst>
          </p:nvPr>
        </p:nvGraphicFramePr>
        <p:xfrm>
          <a:off x="4195125" y="21539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5625952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9697052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9849561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1155023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87618273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9549536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23430172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4072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E1D09-8A41-488F-F3F0-22E5441DA3E1}"/>
              </a:ext>
            </a:extLst>
          </p:cNvPr>
          <p:cNvCxnSpPr>
            <a:cxnSpLocks/>
          </p:cNvCxnSpPr>
          <p:nvPr/>
        </p:nvCxnSpPr>
        <p:spPr>
          <a:xfrm flipH="1">
            <a:off x="859316" y="2247441"/>
            <a:ext cx="649995" cy="106379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1AFAAD-AEAD-38B9-EB20-B155FD124699}"/>
              </a:ext>
            </a:extLst>
          </p:cNvPr>
          <p:cNvCxnSpPr>
            <a:cxnSpLocks/>
          </p:cNvCxnSpPr>
          <p:nvPr/>
        </p:nvCxnSpPr>
        <p:spPr>
          <a:xfrm>
            <a:off x="1509311" y="2335576"/>
            <a:ext cx="705079" cy="12111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F9EF01-D646-6832-BFCF-E2FA52E47431}"/>
              </a:ext>
            </a:extLst>
          </p:cNvPr>
          <p:cNvCxnSpPr>
            <a:cxnSpLocks/>
          </p:cNvCxnSpPr>
          <p:nvPr/>
        </p:nvCxnSpPr>
        <p:spPr>
          <a:xfrm>
            <a:off x="1509311" y="2247441"/>
            <a:ext cx="1421176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ame 73">
            <a:extLst>
              <a:ext uri="{FF2B5EF4-FFF2-40B4-BE49-F238E27FC236}">
                <a16:creationId xmlns:a16="http://schemas.microsoft.com/office/drawing/2014/main" id="{6F58E31A-2DF3-4DAE-9879-7AE3D35806BC}"/>
              </a:ext>
            </a:extLst>
          </p:cNvPr>
          <p:cNvSpPr/>
          <p:nvPr/>
        </p:nvSpPr>
        <p:spPr>
          <a:xfrm>
            <a:off x="11424289" y="22215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EF0EA1-CF81-FD27-CB1F-62973712C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98013"/>
              </p:ext>
            </p:extLst>
          </p:nvPr>
        </p:nvGraphicFramePr>
        <p:xfrm>
          <a:off x="4195125" y="27179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9895514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79851646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22562596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7786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65027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5835746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8905809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3153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5D9630A-9550-A930-FC89-3100DC2B3C25}"/>
              </a:ext>
            </a:extLst>
          </p:cNvPr>
          <p:cNvSpPr txBox="1"/>
          <p:nvPr/>
        </p:nvSpPr>
        <p:spPr>
          <a:xfrm>
            <a:off x="2620127" y="1660196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6C6A77-1093-757C-D1C3-BCEC578ECAFF}"/>
              </a:ext>
            </a:extLst>
          </p:cNvPr>
          <p:cNvSpPr txBox="1"/>
          <p:nvPr/>
        </p:nvSpPr>
        <p:spPr>
          <a:xfrm>
            <a:off x="1926007" y="2564203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C0685-F049-DE79-061C-E17D0EF5CE6D}"/>
              </a:ext>
            </a:extLst>
          </p:cNvPr>
          <p:cNvSpPr txBox="1"/>
          <p:nvPr/>
        </p:nvSpPr>
        <p:spPr>
          <a:xfrm>
            <a:off x="-11112" y="3113965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15181-423D-01FF-C79D-1374C207A2B8}"/>
              </a:ext>
            </a:extLst>
          </p:cNvPr>
          <p:cNvCxnSpPr>
            <a:cxnSpLocks/>
          </p:cNvCxnSpPr>
          <p:nvPr/>
        </p:nvCxnSpPr>
        <p:spPr>
          <a:xfrm flipV="1">
            <a:off x="2243286" y="2247441"/>
            <a:ext cx="687201" cy="118155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1A46987-5DA7-798C-532B-D22C26C50E8A}"/>
              </a:ext>
            </a:extLst>
          </p:cNvPr>
          <p:cNvSpPr txBox="1"/>
          <p:nvPr/>
        </p:nvSpPr>
        <p:spPr>
          <a:xfrm>
            <a:off x="2990507" y="14839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E7EF4-83ED-10F8-8F59-446DC2A75D1A}"/>
              </a:ext>
            </a:extLst>
          </p:cNvPr>
          <p:cNvCxnSpPr>
            <a:cxnSpLocks/>
          </p:cNvCxnSpPr>
          <p:nvPr/>
        </p:nvCxnSpPr>
        <p:spPr>
          <a:xfrm flipV="1">
            <a:off x="3004826" y="152847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3C018C-4D75-A26D-698E-E6E2B0663FFB}"/>
              </a:ext>
            </a:extLst>
          </p:cNvPr>
          <p:cNvCxnSpPr>
            <a:cxnSpLocks/>
          </p:cNvCxnSpPr>
          <p:nvPr/>
        </p:nvCxnSpPr>
        <p:spPr>
          <a:xfrm>
            <a:off x="2214390" y="3429000"/>
            <a:ext cx="1412215" cy="813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F59BE2-0D4D-1E6D-CE4E-0A0C57DBC0A5}"/>
              </a:ext>
            </a:extLst>
          </p:cNvPr>
          <p:cNvSpPr txBox="1"/>
          <p:nvPr/>
        </p:nvSpPr>
        <p:spPr>
          <a:xfrm>
            <a:off x="3543709" y="300241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5643B9-FB54-0E6F-A59B-57955BC75E37}"/>
              </a:ext>
            </a:extLst>
          </p:cNvPr>
          <p:cNvCxnSpPr>
            <a:cxnSpLocks/>
          </p:cNvCxnSpPr>
          <p:nvPr/>
        </p:nvCxnSpPr>
        <p:spPr>
          <a:xfrm>
            <a:off x="2243286" y="3546764"/>
            <a:ext cx="594821" cy="116647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D934C21-4A44-A3C7-8AE1-17B63C879BBE}"/>
              </a:ext>
            </a:extLst>
          </p:cNvPr>
          <p:cNvSpPr txBox="1"/>
          <p:nvPr/>
        </p:nvSpPr>
        <p:spPr>
          <a:xfrm>
            <a:off x="2913912" y="452090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F3D0D9-8EF2-D866-CDB4-9DF660BD8609}"/>
              </a:ext>
            </a:extLst>
          </p:cNvPr>
          <p:cNvCxnSpPr>
            <a:cxnSpLocks/>
          </p:cNvCxnSpPr>
          <p:nvPr/>
        </p:nvCxnSpPr>
        <p:spPr>
          <a:xfrm flipH="1">
            <a:off x="1410668" y="3506624"/>
            <a:ext cx="733319" cy="124116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DB60D53-C523-1EA6-DDD7-F24BFB16D3BC}"/>
              </a:ext>
            </a:extLst>
          </p:cNvPr>
          <p:cNvSpPr txBox="1"/>
          <p:nvPr/>
        </p:nvSpPr>
        <p:spPr>
          <a:xfrm>
            <a:off x="927421" y="4731049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9EE043-E13F-4266-B3FB-40B438B57E7B}"/>
              </a:ext>
            </a:extLst>
          </p:cNvPr>
          <p:cNvCxnSpPr>
            <a:cxnSpLocks/>
          </p:cNvCxnSpPr>
          <p:nvPr/>
        </p:nvCxnSpPr>
        <p:spPr>
          <a:xfrm flipH="1">
            <a:off x="859316" y="3487882"/>
            <a:ext cx="1308165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9D94884-CEED-6435-76C4-D7222A848DA0}"/>
              </a:ext>
            </a:extLst>
          </p:cNvPr>
          <p:cNvSpPr txBox="1"/>
          <p:nvPr/>
        </p:nvSpPr>
        <p:spPr>
          <a:xfrm>
            <a:off x="72258" y="3476517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15C36A-B8D9-15FB-1165-E11C52175269}"/>
              </a:ext>
            </a:extLst>
          </p:cNvPr>
          <p:cNvCxnSpPr>
            <a:cxnSpLocks/>
          </p:cNvCxnSpPr>
          <p:nvPr/>
        </p:nvCxnSpPr>
        <p:spPr>
          <a:xfrm flipV="1">
            <a:off x="28428" y="3091036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ame 43">
            <a:extLst>
              <a:ext uri="{FF2B5EF4-FFF2-40B4-BE49-F238E27FC236}">
                <a16:creationId xmlns:a16="http://schemas.microsoft.com/office/drawing/2014/main" id="{2CE93E7F-2192-6DEB-DD59-CDB68491192A}"/>
              </a:ext>
            </a:extLst>
          </p:cNvPr>
          <p:cNvSpPr/>
          <p:nvPr/>
        </p:nvSpPr>
        <p:spPr>
          <a:xfrm>
            <a:off x="11422451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C8BF3517-21B0-E773-141A-856191B4A7CB}"/>
              </a:ext>
            </a:extLst>
          </p:cNvPr>
          <p:cNvSpPr/>
          <p:nvPr/>
        </p:nvSpPr>
        <p:spPr>
          <a:xfrm>
            <a:off x="5720315" y="275952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DC830C7-E55B-E6C2-CA82-6920432EC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0634"/>
              </p:ext>
            </p:extLst>
          </p:nvPr>
        </p:nvGraphicFramePr>
        <p:xfrm>
          <a:off x="4200957" y="3279325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0819826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10884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88420206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048134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22349712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2511318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96896807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24434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D77B24-DE11-5508-49E9-2772E4BC8D60}"/>
              </a:ext>
            </a:extLst>
          </p:cNvPr>
          <p:cNvCxnSpPr>
            <a:cxnSpLocks/>
          </p:cNvCxnSpPr>
          <p:nvPr/>
        </p:nvCxnSpPr>
        <p:spPr>
          <a:xfrm>
            <a:off x="740152" y="3581400"/>
            <a:ext cx="688037" cy="11663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FBCA2F3-376F-A0D3-D547-2E9F76F92E2A}"/>
              </a:ext>
            </a:extLst>
          </p:cNvPr>
          <p:cNvSpPr txBox="1"/>
          <p:nvPr/>
        </p:nvSpPr>
        <p:spPr>
          <a:xfrm>
            <a:off x="907708" y="5050094"/>
            <a:ext cx="43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77DAFF-6EA2-4256-9480-81FF9D907EC5}"/>
              </a:ext>
            </a:extLst>
          </p:cNvPr>
          <p:cNvCxnSpPr>
            <a:cxnSpLocks/>
          </p:cNvCxnSpPr>
          <p:nvPr/>
        </p:nvCxnSpPr>
        <p:spPr>
          <a:xfrm flipV="1">
            <a:off x="832665" y="4864759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ame 50">
            <a:extLst>
              <a:ext uri="{FF2B5EF4-FFF2-40B4-BE49-F238E27FC236}">
                <a16:creationId xmlns:a16="http://schemas.microsoft.com/office/drawing/2014/main" id="{604732E1-0892-0EFA-A5D7-D74A779E8FDB}"/>
              </a:ext>
            </a:extLst>
          </p:cNvPr>
          <p:cNvSpPr/>
          <p:nvPr/>
        </p:nvSpPr>
        <p:spPr>
          <a:xfrm>
            <a:off x="5740511" y="3330572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Frame 51">
            <a:extLst>
              <a:ext uri="{FF2B5EF4-FFF2-40B4-BE49-F238E27FC236}">
                <a16:creationId xmlns:a16="http://schemas.microsoft.com/office/drawing/2014/main" id="{5CEF16BC-DD42-6E1C-023C-D75DDC5E84CE}"/>
              </a:ext>
            </a:extLst>
          </p:cNvPr>
          <p:cNvSpPr/>
          <p:nvPr/>
        </p:nvSpPr>
        <p:spPr>
          <a:xfrm>
            <a:off x="11431630" y="331955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Frame 52">
            <a:extLst>
              <a:ext uri="{FF2B5EF4-FFF2-40B4-BE49-F238E27FC236}">
                <a16:creationId xmlns:a16="http://schemas.microsoft.com/office/drawing/2014/main" id="{F55EB8B4-768F-88A8-DA58-54EC33D550D9}"/>
              </a:ext>
            </a:extLst>
          </p:cNvPr>
          <p:cNvSpPr/>
          <p:nvPr/>
        </p:nvSpPr>
        <p:spPr>
          <a:xfrm>
            <a:off x="6846773" y="337279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0D59139A-EFE0-66F8-2753-F55F8D627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97003"/>
              </p:ext>
            </p:extLst>
          </p:nvPr>
        </p:nvGraphicFramePr>
        <p:xfrm>
          <a:off x="4203196" y="3853236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5113883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83168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99571347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6577144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721547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348647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471118750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63754"/>
                  </a:ext>
                </a:extLst>
              </a:tr>
            </a:tbl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2DE459-680F-4F06-C0A7-DF3EC3A1CC76}"/>
              </a:ext>
            </a:extLst>
          </p:cNvPr>
          <p:cNvCxnSpPr>
            <a:cxnSpLocks/>
          </p:cNvCxnSpPr>
          <p:nvPr/>
        </p:nvCxnSpPr>
        <p:spPr>
          <a:xfrm>
            <a:off x="2990507" y="2323344"/>
            <a:ext cx="636098" cy="11531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60E7597-BA87-6EA5-9008-05BA6FB2DC37}"/>
              </a:ext>
            </a:extLst>
          </p:cNvPr>
          <p:cNvSpPr txBox="1"/>
          <p:nvPr/>
        </p:nvSpPr>
        <p:spPr>
          <a:xfrm>
            <a:off x="3588006" y="2616094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579A72-6D28-D03F-7115-C4722A7BAF78}"/>
              </a:ext>
            </a:extLst>
          </p:cNvPr>
          <p:cNvCxnSpPr>
            <a:cxnSpLocks/>
          </p:cNvCxnSpPr>
          <p:nvPr/>
        </p:nvCxnSpPr>
        <p:spPr>
          <a:xfrm flipV="1">
            <a:off x="3630953" y="2672397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ame 58">
            <a:extLst>
              <a:ext uri="{FF2B5EF4-FFF2-40B4-BE49-F238E27FC236}">
                <a16:creationId xmlns:a16="http://schemas.microsoft.com/office/drawing/2014/main" id="{C1741E54-8B01-1072-6610-3F95B14C8B70}"/>
              </a:ext>
            </a:extLst>
          </p:cNvPr>
          <p:cNvSpPr/>
          <p:nvPr/>
        </p:nvSpPr>
        <p:spPr>
          <a:xfrm>
            <a:off x="11506911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Frame 59">
            <a:extLst>
              <a:ext uri="{FF2B5EF4-FFF2-40B4-BE49-F238E27FC236}">
                <a16:creationId xmlns:a16="http://schemas.microsoft.com/office/drawing/2014/main" id="{0C8D3E15-7351-BA68-DE79-78A217A4BCDA}"/>
              </a:ext>
            </a:extLst>
          </p:cNvPr>
          <p:cNvSpPr/>
          <p:nvPr/>
        </p:nvSpPr>
        <p:spPr>
          <a:xfrm>
            <a:off x="5756092" y="39236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FFB7978-F9FF-B844-A3AC-7252471EAE98}"/>
              </a:ext>
            </a:extLst>
          </p:cNvPr>
          <p:cNvSpPr/>
          <p:nvPr/>
        </p:nvSpPr>
        <p:spPr>
          <a:xfrm>
            <a:off x="6890834" y="391262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Frame 62">
            <a:extLst>
              <a:ext uri="{FF2B5EF4-FFF2-40B4-BE49-F238E27FC236}">
                <a16:creationId xmlns:a16="http://schemas.microsoft.com/office/drawing/2014/main" id="{EC679C66-C879-5C74-53C1-3DA322754FD0}"/>
              </a:ext>
            </a:extLst>
          </p:cNvPr>
          <p:cNvSpPr/>
          <p:nvPr/>
        </p:nvSpPr>
        <p:spPr>
          <a:xfrm>
            <a:off x="10284040" y="391263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42E991C-6476-1B18-C1D9-42F1FFB21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37526"/>
              </p:ext>
            </p:extLst>
          </p:nvPr>
        </p:nvGraphicFramePr>
        <p:xfrm>
          <a:off x="4203196" y="443619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1118547811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5590517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640244738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014909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482714265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425360163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100740531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93953"/>
                  </a:ext>
                </a:extLst>
              </a:tr>
            </a:tbl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AD59BAC-C6FB-98A3-CFC1-F4FBA2FA1112}"/>
              </a:ext>
            </a:extLst>
          </p:cNvPr>
          <p:cNvCxnSpPr>
            <a:cxnSpLocks/>
          </p:cNvCxnSpPr>
          <p:nvPr/>
        </p:nvCxnSpPr>
        <p:spPr>
          <a:xfrm flipV="1">
            <a:off x="1494923" y="4725754"/>
            <a:ext cx="1343184" cy="5160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BA44B30-7673-4800-2CA6-2E95F6E97027}"/>
              </a:ext>
            </a:extLst>
          </p:cNvPr>
          <p:cNvSpPr txBox="1"/>
          <p:nvPr/>
        </p:nvSpPr>
        <p:spPr>
          <a:xfrm>
            <a:off x="3090576" y="4912418"/>
            <a:ext cx="58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BA0717-98A5-67E5-3B23-92A06A6FCCF4}"/>
              </a:ext>
            </a:extLst>
          </p:cNvPr>
          <p:cNvCxnSpPr>
            <a:cxnSpLocks/>
          </p:cNvCxnSpPr>
          <p:nvPr/>
        </p:nvCxnSpPr>
        <p:spPr>
          <a:xfrm flipV="1">
            <a:off x="3155384" y="4940041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ame 82">
            <a:extLst>
              <a:ext uri="{FF2B5EF4-FFF2-40B4-BE49-F238E27FC236}">
                <a16:creationId xmlns:a16="http://schemas.microsoft.com/office/drawing/2014/main" id="{D0ECD1A4-651B-FA12-8341-BA95BCBFD2C3}"/>
              </a:ext>
            </a:extLst>
          </p:cNvPr>
          <p:cNvSpPr/>
          <p:nvPr/>
        </p:nvSpPr>
        <p:spPr>
          <a:xfrm>
            <a:off x="11461005" y="4483675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4" name="Frame 83">
            <a:extLst>
              <a:ext uri="{FF2B5EF4-FFF2-40B4-BE49-F238E27FC236}">
                <a16:creationId xmlns:a16="http://schemas.microsoft.com/office/drawing/2014/main" id="{3E4B2C1A-2453-C217-F3F8-ADE7710E7E65}"/>
              </a:ext>
            </a:extLst>
          </p:cNvPr>
          <p:cNvSpPr/>
          <p:nvPr/>
        </p:nvSpPr>
        <p:spPr>
          <a:xfrm>
            <a:off x="5743238" y="448367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5" name="Frame 84">
            <a:extLst>
              <a:ext uri="{FF2B5EF4-FFF2-40B4-BE49-F238E27FC236}">
                <a16:creationId xmlns:a16="http://schemas.microsoft.com/office/drawing/2014/main" id="{12E4BF1A-8911-1611-6143-978CE6509D39}"/>
              </a:ext>
            </a:extLst>
          </p:cNvPr>
          <p:cNvSpPr/>
          <p:nvPr/>
        </p:nvSpPr>
        <p:spPr>
          <a:xfrm>
            <a:off x="6888996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Frame 85">
            <a:extLst>
              <a:ext uri="{FF2B5EF4-FFF2-40B4-BE49-F238E27FC236}">
                <a16:creationId xmlns:a16="http://schemas.microsoft.com/office/drawing/2014/main" id="{0BDF2740-E023-EB8A-CCA8-DE88C3E99BCE}"/>
              </a:ext>
            </a:extLst>
          </p:cNvPr>
          <p:cNvSpPr/>
          <p:nvPr/>
        </p:nvSpPr>
        <p:spPr>
          <a:xfrm>
            <a:off x="10293220" y="448367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Frame 86">
            <a:extLst>
              <a:ext uri="{FF2B5EF4-FFF2-40B4-BE49-F238E27FC236}">
                <a16:creationId xmlns:a16="http://schemas.microsoft.com/office/drawing/2014/main" id="{4A7FFFE1-81EB-047A-AA8C-4C76B55F6D17}"/>
              </a:ext>
            </a:extLst>
          </p:cNvPr>
          <p:cNvSpPr/>
          <p:nvPr/>
        </p:nvSpPr>
        <p:spPr>
          <a:xfrm>
            <a:off x="9180512" y="449468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DD65B68E-15AF-5A2D-9BEF-7E16DA71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00072"/>
              </p:ext>
            </p:extLst>
          </p:nvPr>
        </p:nvGraphicFramePr>
        <p:xfrm>
          <a:off x="4216047" y="5009484"/>
          <a:ext cx="79956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8">
                  <a:extLst>
                    <a:ext uri="{9D8B030D-6E8A-4147-A177-3AD203B41FA5}">
                      <a16:colId xmlns:a16="http://schemas.microsoft.com/office/drawing/2014/main" val="3266101090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9564511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118658562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1510256306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884227017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1535509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3607729083"/>
                    </a:ext>
                  </a:extLst>
                </a:gridCol>
              </a:tblGrid>
              <a:tr h="5736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A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79479"/>
                  </a:ext>
                </a:extLst>
              </a:tr>
            </a:tbl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FF26E4C-7200-8E46-D73F-61CD79E071A9}"/>
              </a:ext>
            </a:extLst>
          </p:cNvPr>
          <p:cNvCxnSpPr>
            <a:cxnSpLocks/>
          </p:cNvCxnSpPr>
          <p:nvPr/>
        </p:nvCxnSpPr>
        <p:spPr>
          <a:xfrm flipV="1">
            <a:off x="2945484" y="3476517"/>
            <a:ext cx="681121" cy="125637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35474F6-1A22-F8DB-1561-8D3FB13ACE8D}"/>
              </a:ext>
            </a:extLst>
          </p:cNvPr>
          <p:cNvSpPr txBox="1"/>
          <p:nvPr/>
        </p:nvSpPr>
        <p:spPr>
          <a:xfrm>
            <a:off x="3597112" y="3582568"/>
            <a:ext cx="7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08AA02F-BEDD-BCC7-C2CA-BB5CD7C70403}"/>
              </a:ext>
            </a:extLst>
          </p:cNvPr>
          <p:cNvCxnSpPr>
            <a:cxnSpLocks/>
          </p:cNvCxnSpPr>
          <p:nvPr/>
        </p:nvCxnSpPr>
        <p:spPr>
          <a:xfrm flipV="1">
            <a:off x="3649361" y="3698930"/>
            <a:ext cx="414256" cy="28941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ame 92">
            <a:extLst>
              <a:ext uri="{FF2B5EF4-FFF2-40B4-BE49-F238E27FC236}">
                <a16:creationId xmlns:a16="http://schemas.microsoft.com/office/drawing/2014/main" id="{D24489B5-90FC-AC5B-30F6-2E07BC023624}"/>
              </a:ext>
            </a:extLst>
          </p:cNvPr>
          <p:cNvSpPr/>
          <p:nvPr/>
        </p:nvSpPr>
        <p:spPr>
          <a:xfrm>
            <a:off x="11470184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D3AE335B-F8D7-427A-CC39-F21AF15DE2FA}"/>
              </a:ext>
            </a:extLst>
          </p:cNvPr>
          <p:cNvSpPr/>
          <p:nvPr/>
        </p:nvSpPr>
        <p:spPr>
          <a:xfrm>
            <a:off x="5763434" y="504370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Frame 94">
            <a:extLst>
              <a:ext uri="{FF2B5EF4-FFF2-40B4-BE49-F238E27FC236}">
                <a16:creationId xmlns:a16="http://schemas.microsoft.com/office/drawing/2014/main" id="{897FCBC4-BA19-BD46-6ACF-BC669CA14129}"/>
              </a:ext>
            </a:extLst>
          </p:cNvPr>
          <p:cNvSpPr/>
          <p:nvPr/>
        </p:nvSpPr>
        <p:spPr>
          <a:xfrm>
            <a:off x="6920205" y="5065734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Frame 95">
            <a:extLst>
              <a:ext uri="{FF2B5EF4-FFF2-40B4-BE49-F238E27FC236}">
                <a16:creationId xmlns:a16="http://schemas.microsoft.com/office/drawing/2014/main" id="{FA75B27A-05F3-C3E2-05CF-B688CEA7CBF2}"/>
              </a:ext>
            </a:extLst>
          </p:cNvPr>
          <p:cNvSpPr/>
          <p:nvPr/>
        </p:nvSpPr>
        <p:spPr>
          <a:xfrm>
            <a:off x="10357479" y="5065733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Frame 96">
            <a:extLst>
              <a:ext uri="{FF2B5EF4-FFF2-40B4-BE49-F238E27FC236}">
                <a16:creationId xmlns:a16="http://schemas.microsoft.com/office/drawing/2014/main" id="{8B0EB975-777A-C03C-3E05-ECC5F248D01F}"/>
              </a:ext>
            </a:extLst>
          </p:cNvPr>
          <p:cNvSpPr/>
          <p:nvPr/>
        </p:nvSpPr>
        <p:spPr>
          <a:xfrm>
            <a:off x="9200708" y="5054718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Frame 97">
            <a:extLst>
              <a:ext uri="{FF2B5EF4-FFF2-40B4-BE49-F238E27FC236}">
                <a16:creationId xmlns:a16="http://schemas.microsoft.com/office/drawing/2014/main" id="{7245361A-4286-8007-A00A-2F76F9F5ABA1}"/>
              </a:ext>
            </a:extLst>
          </p:cNvPr>
          <p:cNvSpPr/>
          <p:nvPr/>
        </p:nvSpPr>
        <p:spPr>
          <a:xfrm>
            <a:off x="8043934" y="5054720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Frame 98">
            <a:extLst>
              <a:ext uri="{FF2B5EF4-FFF2-40B4-BE49-F238E27FC236}">
                <a16:creationId xmlns:a16="http://schemas.microsoft.com/office/drawing/2014/main" id="{A94BA833-7E46-A05D-9791-72BEA8DAA47A}"/>
              </a:ext>
            </a:extLst>
          </p:cNvPr>
          <p:cNvSpPr/>
          <p:nvPr/>
        </p:nvSpPr>
        <p:spPr>
          <a:xfrm>
            <a:off x="11435296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Frame 99">
            <a:extLst>
              <a:ext uri="{FF2B5EF4-FFF2-40B4-BE49-F238E27FC236}">
                <a16:creationId xmlns:a16="http://schemas.microsoft.com/office/drawing/2014/main" id="{E9D45F6B-E315-C4AA-BF1C-D57922E3F0ED}"/>
              </a:ext>
            </a:extLst>
          </p:cNvPr>
          <p:cNvSpPr/>
          <p:nvPr/>
        </p:nvSpPr>
        <p:spPr>
          <a:xfrm>
            <a:off x="5761608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Frame 100">
            <a:extLst>
              <a:ext uri="{FF2B5EF4-FFF2-40B4-BE49-F238E27FC236}">
                <a16:creationId xmlns:a16="http://schemas.microsoft.com/office/drawing/2014/main" id="{1A004F2D-ABD8-4675-A13C-EF28A9E6D304}"/>
              </a:ext>
            </a:extLst>
          </p:cNvPr>
          <p:cNvSpPr/>
          <p:nvPr/>
        </p:nvSpPr>
        <p:spPr>
          <a:xfrm>
            <a:off x="6929385" y="5625761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Frame 101">
            <a:extLst>
              <a:ext uri="{FF2B5EF4-FFF2-40B4-BE49-F238E27FC236}">
                <a16:creationId xmlns:a16="http://schemas.microsoft.com/office/drawing/2014/main" id="{4FDE8381-4BEE-C7AE-47D2-206CBF1D550F}"/>
              </a:ext>
            </a:extLst>
          </p:cNvPr>
          <p:cNvSpPr/>
          <p:nvPr/>
        </p:nvSpPr>
        <p:spPr>
          <a:xfrm>
            <a:off x="10322594" y="563677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" name="Frame 102">
            <a:extLst>
              <a:ext uri="{FF2B5EF4-FFF2-40B4-BE49-F238E27FC236}">
                <a16:creationId xmlns:a16="http://schemas.microsoft.com/office/drawing/2014/main" id="{7E2AE610-597F-A615-94D4-25AEC2CE5305}"/>
              </a:ext>
            </a:extLst>
          </p:cNvPr>
          <p:cNvSpPr/>
          <p:nvPr/>
        </p:nvSpPr>
        <p:spPr>
          <a:xfrm>
            <a:off x="9209886" y="5614747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" name="Frame 103">
            <a:extLst>
              <a:ext uri="{FF2B5EF4-FFF2-40B4-BE49-F238E27FC236}">
                <a16:creationId xmlns:a16="http://schemas.microsoft.com/office/drawing/2014/main" id="{1611A14B-7122-BD6D-F20F-BC5C421CDAE7}"/>
              </a:ext>
            </a:extLst>
          </p:cNvPr>
          <p:cNvSpPr/>
          <p:nvPr/>
        </p:nvSpPr>
        <p:spPr>
          <a:xfrm>
            <a:off x="8064126" y="5614746"/>
            <a:ext cx="410778" cy="487830"/>
          </a:xfrm>
          <a:prstGeom prst="frame">
            <a:avLst>
              <a:gd name="adj1" fmla="val 503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601AC5-7551-5FAA-3708-C1D46D012A56}"/>
              </a:ext>
            </a:extLst>
          </p:cNvPr>
          <p:cNvSpPr/>
          <p:nvPr/>
        </p:nvSpPr>
        <p:spPr>
          <a:xfrm>
            <a:off x="4484777" y="2196156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50A97DC-B9CA-0C43-A455-044C51BAC0FE}"/>
              </a:ext>
            </a:extLst>
          </p:cNvPr>
          <p:cNvSpPr/>
          <p:nvPr/>
        </p:nvSpPr>
        <p:spPr>
          <a:xfrm>
            <a:off x="5609679" y="3273819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B1F7240-489F-18D8-554E-05618ECFF992}"/>
              </a:ext>
            </a:extLst>
          </p:cNvPr>
          <p:cNvSpPr/>
          <p:nvPr/>
        </p:nvSpPr>
        <p:spPr>
          <a:xfrm>
            <a:off x="6774451" y="3879902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3F1F1A5-E3FC-54DC-9356-B843B6BDF1B4}"/>
              </a:ext>
            </a:extLst>
          </p:cNvPr>
          <p:cNvSpPr/>
          <p:nvPr/>
        </p:nvSpPr>
        <p:spPr>
          <a:xfrm>
            <a:off x="7964273" y="5609550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672BDF2-50DD-43F7-11D7-5B0C4FF6BAE4}"/>
              </a:ext>
            </a:extLst>
          </p:cNvPr>
          <p:cNvSpPr/>
          <p:nvPr/>
        </p:nvSpPr>
        <p:spPr>
          <a:xfrm>
            <a:off x="9076982" y="5014643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77561D6-00F5-BD43-4AB3-49A5E828F965}"/>
              </a:ext>
            </a:extLst>
          </p:cNvPr>
          <p:cNvSpPr/>
          <p:nvPr/>
        </p:nvSpPr>
        <p:spPr>
          <a:xfrm>
            <a:off x="10200708" y="4452781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F9A0B5F-6A6E-E983-4B3B-C89F6C28D00C}"/>
              </a:ext>
            </a:extLst>
          </p:cNvPr>
          <p:cNvSpPr/>
          <p:nvPr/>
        </p:nvSpPr>
        <p:spPr>
          <a:xfrm>
            <a:off x="11313414" y="2734147"/>
            <a:ext cx="614882" cy="541301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Arrow: Up 111">
            <a:extLst>
              <a:ext uri="{FF2B5EF4-FFF2-40B4-BE49-F238E27FC236}">
                <a16:creationId xmlns:a16="http://schemas.microsoft.com/office/drawing/2014/main" id="{A195FE00-48BB-1EB0-9B27-6EE53106887A}"/>
              </a:ext>
            </a:extLst>
          </p:cNvPr>
          <p:cNvSpPr/>
          <p:nvPr/>
        </p:nvSpPr>
        <p:spPr>
          <a:xfrm>
            <a:off x="10739796" y="3554232"/>
            <a:ext cx="174915" cy="1223128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Arrow: Up 112">
            <a:extLst>
              <a:ext uri="{FF2B5EF4-FFF2-40B4-BE49-F238E27FC236}">
                <a16:creationId xmlns:a16="http://schemas.microsoft.com/office/drawing/2014/main" id="{794666E6-0167-0293-2ED2-53574DDDEA6C}"/>
              </a:ext>
            </a:extLst>
          </p:cNvPr>
          <p:cNvSpPr/>
          <p:nvPr/>
        </p:nvSpPr>
        <p:spPr>
          <a:xfrm rot="16200000">
            <a:off x="8429137" y="1227680"/>
            <a:ext cx="195011" cy="4577895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Arrow: Up 113">
            <a:extLst>
              <a:ext uri="{FF2B5EF4-FFF2-40B4-BE49-F238E27FC236}">
                <a16:creationId xmlns:a16="http://schemas.microsoft.com/office/drawing/2014/main" id="{C66707B6-340E-2666-5EC6-FA3D7F2E1CEE}"/>
              </a:ext>
            </a:extLst>
          </p:cNvPr>
          <p:cNvSpPr/>
          <p:nvPr/>
        </p:nvSpPr>
        <p:spPr>
          <a:xfrm>
            <a:off x="6199000" y="2924431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Arrow: Up 114">
            <a:extLst>
              <a:ext uri="{FF2B5EF4-FFF2-40B4-BE49-F238E27FC236}">
                <a16:creationId xmlns:a16="http://schemas.microsoft.com/office/drawing/2014/main" id="{5ECB99E9-FE76-D248-43E0-4F1753736FBA}"/>
              </a:ext>
            </a:extLst>
          </p:cNvPr>
          <p:cNvSpPr/>
          <p:nvPr/>
        </p:nvSpPr>
        <p:spPr>
          <a:xfrm rot="5400000">
            <a:off x="8737371" y="475102"/>
            <a:ext cx="228765" cy="492331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Arrow: Up 115">
            <a:extLst>
              <a:ext uri="{FF2B5EF4-FFF2-40B4-BE49-F238E27FC236}">
                <a16:creationId xmlns:a16="http://schemas.microsoft.com/office/drawing/2014/main" id="{2DF17E90-722D-5201-D553-B0C194EA6E2E}"/>
              </a:ext>
            </a:extLst>
          </p:cNvPr>
          <p:cNvSpPr/>
          <p:nvPr/>
        </p:nvSpPr>
        <p:spPr>
          <a:xfrm>
            <a:off x="11881884" y="2360735"/>
            <a:ext cx="189469" cy="395120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Arrow: Up 116">
            <a:extLst>
              <a:ext uri="{FF2B5EF4-FFF2-40B4-BE49-F238E27FC236}">
                <a16:creationId xmlns:a16="http://schemas.microsoft.com/office/drawing/2014/main" id="{A87522B0-16AF-228B-528A-EB3512A5BD7D}"/>
              </a:ext>
            </a:extLst>
          </p:cNvPr>
          <p:cNvSpPr/>
          <p:nvPr/>
        </p:nvSpPr>
        <p:spPr>
          <a:xfrm rot="16200000">
            <a:off x="8280308" y="-1072910"/>
            <a:ext cx="141266" cy="6719979"/>
          </a:xfrm>
          <a:prstGeom prst="upArrow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B970BF3-BF8A-4C8C-ECA2-583FED18CB74}"/>
              </a:ext>
            </a:extLst>
          </p:cNvPr>
          <p:cNvSpPr txBox="1"/>
          <p:nvPr/>
        </p:nvSpPr>
        <p:spPr>
          <a:xfrm>
            <a:off x="572728" y="5481832"/>
            <a:ext cx="44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B   G   A   D</a:t>
            </a:r>
          </a:p>
        </p:txBody>
      </p:sp>
    </p:spTree>
    <p:extLst>
      <p:ext uri="{BB962C8B-B14F-4D97-AF65-F5344CB8AC3E}">
        <p14:creationId xmlns:p14="http://schemas.microsoft.com/office/powerpoint/2010/main" val="9536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 animBg="1"/>
      <p:bldP spid="20" grpId="0"/>
      <p:bldP spid="21" grpId="0"/>
      <p:bldP spid="22" grpId="0"/>
      <p:bldP spid="26" grpId="0"/>
      <p:bldP spid="31" grpId="0"/>
      <p:bldP spid="35" grpId="0"/>
      <p:bldP spid="38" grpId="0"/>
      <p:bldP spid="42" grpId="0"/>
      <p:bldP spid="44" grpId="0" animBg="1"/>
      <p:bldP spid="45" grpId="0" animBg="1"/>
      <p:bldP spid="49" grpId="0"/>
      <p:bldP spid="51" grpId="0" animBg="1"/>
      <p:bldP spid="52" grpId="0" animBg="1"/>
      <p:bldP spid="53" grpId="0" animBg="1"/>
      <p:bldP spid="57" grpId="0"/>
      <p:bldP spid="59" grpId="0" animBg="1"/>
      <p:bldP spid="60" grpId="0" animBg="1"/>
      <p:bldP spid="61" grpId="0" animBg="1"/>
      <p:bldP spid="63" grpId="0" animBg="1"/>
      <p:bldP spid="81" grpId="0"/>
      <p:bldP spid="83" grpId="0" animBg="1"/>
      <p:bldP spid="84" grpId="0" animBg="1"/>
      <p:bldP spid="85" grpId="0" animBg="1"/>
      <p:bldP spid="86" grpId="0" animBg="1"/>
      <p:bldP spid="87" grpId="0" animBg="1"/>
      <p:bldP spid="91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85" y="1611376"/>
            <a:ext cx="5003800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Dijkstra’s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0824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52730-BFD7-EC4D-A214-A72FAC914F5D}"/>
              </a:ext>
            </a:extLst>
          </p:cNvPr>
          <p:cNvSpPr txBox="1"/>
          <p:nvPr/>
        </p:nvSpPr>
        <p:spPr>
          <a:xfrm>
            <a:off x="6687785" y="1092543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F357-D2D8-3445-B740-3190B59C36FE}"/>
              </a:ext>
            </a:extLst>
          </p:cNvPr>
          <p:cNvCxnSpPr>
            <a:cxnSpLocks/>
          </p:cNvCxnSpPr>
          <p:nvPr/>
        </p:nvCxnSpPr>
        <p:spPr>
          <a:xfrm>
            <a:off x="7025488" y="2331425"/>
            <a:ext cx="816100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F3926-94F9-9F47-8065-3FD2C4CA343F}"/>
              </a:ext>
            </a:extLst>
          </p:cNvPr>
          <p:cNvCxnSpPr>
            <a:cxnSpLocks/>
          </p:cNvCxnSpPr>
          <p:nvPr/>
        </p:nvCxnSpPr>
        <p:spPr>
          <a:xfrm>
            <a:off x="6890985" y="2295194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C2CF6-36B4-B84A-BFBE-A14C8E5FDE67}"/>
              </a:ext>
            </a:extLst>
          </p:cNvPr>
          <p:cNvCxnSpPr>
            <a:cxnSpLocks/>
          </p:cNvCxnSpPr>
          <p:nvPr/>
        </p:nvCxnSpPr>
        <p:spPr>
          <a:xfrm flipH="1">
            <a:off x="6045200" y="2331425"/>
            <a:ext cx="845785" cy="14132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/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5094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/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4815" r="-1851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/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CC0BDD-E205-6D4C-8B1A-AA8ABA8A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92" y="1148949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ame 20">
            <a:extLst>
              <a:ext uri="{FF2B5EF4-FFF2-40B4-BE49-F238E27FC236}">
                <a16:creationId xmlns:a16="http://schemas.microsoft.com/office/drawing/2014/main" id="{85765E00-D122-F840-B89E-793A46981E40}"/>
              </a:ext>
            </a:extLst>
          </p:cNvPr>
          <p:cNvSpPr/>
          <p:nvPr/>
        </p:nvSpPr>
        <p:spPr>
          <a:xfrm>
            <a:off x="6733842" y="1534599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01F53D-0CE9-AB45-94FD-76F831DE85AB}"/>
              </a:ext>
            </a:extLst>
          </p:cNvPr>
          <p:cNvCxnSpPr>
            <a:cxnSpLocks/>
          </p:cNvCxnSpPr>
          <p:nvPr/>
        </p:nvCxnSpPr>
        <p:spPr>
          <a:xfrm flipH="1">
            <a:off x="6045200" y="3827091"/>
            <a:ext cx="1796388" cy="881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705C38-C538-5E4F-9923-29C484150A98}"/>
              </a:ext>
            </a:extLst>
          </p:cNvPr>
          <p:cNvCxnSpPr>
            <a:cxnSpLocks/>
          </p:cNvCxnSpPr>
          <p:nvPr/>
        </p:nvCxnSpPr>
        <p:spPr>
          <a:xfrm flipV="1">
            <a:off x="7943270" y="2331425"/>
            <a:ext cx="848922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182EC6-E70B-3746-8060-8F63D4C33BA6}"/>
              </a:ext>
            </a:extLst>
          </p:cNvPr>
          <p:cNvCxnSpPr>
            <a:cxnSpLocks/>
          </p:cNvCxnSpPr>
          <p:nvPr/>
        </p:nvCxnSpPr>
        <p:spPr>
          <a:xfrm>
            <a:off x="7841588" y="3915214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33E438-AF62-664D-91BC-4F91129582FB}"/>
              </a:ext>
            </a:extLst>
          </p:cNvPr>
          <p:cNvCxnSpPr>
            <a:cxnSpLocks/>
          </p:cNvCxnSpPr>
          <p:nvPr/>
        </p:nvCxnSpPr>
        <p:spPr>
          <a:xfrm flipH="1">
            <a:off x="7025488" y="3915214"/>
            <a:ext cx="816100" cy="142604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80A8DF-BD47-CA45-8A7D-D1F492B8221A}"/>
              </a:ext>
            </a:extLst>
          </p:cNvPr>
          <p:cNvCxnSpPr>
            <a:cxnSpLocks/>
          </p:cNvCxnSpPr>
          <p:nvPr/>
        </p:nvCxnSpPr>
        <p:spPr>
          <a:xfrm>
            <a:off x="7852720" y="3827091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/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3208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14:cNvPr>
              <p14:cNvContentPartPr/>
              <p14:nvPr/>
            </p14:nvContentPartPr>
            <p14:xfrm>
              <a:off x="5023691" y="3544526"/>
              <a:ext cx="542160" cy="534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0051" y="3436886"/>
                <a:ext cx="649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/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E9441C-BEB9-924B-9474-255EFE3F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714" y="1159099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3208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14:cNvPr>
              <p14:cNvContentPartPr/>
              <p14:nvPr/>
            </p14:nvContentPartPr>
            <p14:xfrm>
              <a:off x="9620531" y="1256006"/>
              <a:ext cx="568800" cy="44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B467CBE-C1D0-4C4D-A886-729AF53C61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6891" y="1148006"/>
                <a:ext cx="676440" cy="6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/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93AA75-C197-E143-B929-0ECB4B4E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48" y="5859274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5094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/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36BD5D-BB72-924F-96E6-3DEA7929E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128" y="5711577"/>
                <a:ext cx="667657" cy="771301"/>
              </a:xfrm>
              <a:prstGeom prst="rect">
                <a:avLst/>
              </a:prstGeom>
              <a:blipFill>
                <a:blip r:embed="rId12"/>
                <a:stretch>
                  <a:fillRect l="-12963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ame 40">
            <a:extLst>
              <a:ext uri="{FF2B5EF4-FFF2-40B4-BE49-F238E27FC236}">
                <a16:creationId xmlns:a16="http://schemas.microsoft.com/office/drawing/2014/main" id="{1915B6F9-521C-C740-8CF2-4C39D6D9B2F8}"/>
              </a:ext>
            </a:extLst>
          </p:cNvPr>
          <p:cNvSpPr/>
          <p:nvPr/>
        </p:nvSpPr>
        <p:spPr>
          <a:xfrm>
            <a:off x="7652406" y="279269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/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8CF0B85-0F80-F346-9209-7F07245F5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07" y="3429000"/>
                <a:ext cx="667657" cy="771301"/>
              </a:xfrm>
              <a:prstGeom prst="rect">
                <a:avLst/>
              </a:prstGeom>
              <a:blipFill>
                <a:blip r:embed="rId13"/>
                <a:stretch>
                  <a:fillRect l="-12963" r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34E407-95A0-0740-82E5-A2DFAF6630DD}"/>
              </a:ext>
            </a:extLst>
          </p:cNvPr>
          <p:cNvCxnSpPr>
            <a:cxnSpLocks/>
          </p:cNvCxnSpPr>
          <p:nvPr/>
        </p:nvCxnSpPr>
        <p:spPr>
          <a:xfrm>
            <a:off x="6007632" y="393820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/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blipFill>
                <a:blip r:embed="rId14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14:cNvPr>
              <p14:cNvContentPartPr/>
              <p14:nvPr/>
            </p14:nvContentPartPr>
            <p14:xfrm>
              <a:off x="6136451" y="5815766"/>
              <a:ext cx="482400" cy="421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9352AC8-AD4E-4749-BBA1-1627FCCA0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2811" y="5707766"/>
                <a:ext cx="590040" cy="6372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Frame 45">
            <a:extLst>
              <a:ext uri="{FF2B5EF4-FFF2-40B4-BE49-F238E27FC236}">
                <a16:creationId xmlns:a16="http://schemas.microsoft.com/office/drawing/2014/main" id="{CD6B2D58-8785-7246-B210-94C08DB0B920}"/>
              </a:ext>
            </a:extLst>
          </p:cNvPr>
          <p:cNvSpPr/>
          <p:nvPr/>
        </p:nvSpPr>
        <p:spPr>
          <a:xfrm>
            <a:off x="5453359" y="351455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82E9CB-E43E-944A-9A5D-B348080C9340}"/>
              </a:ext>
            </a:extLst>
          </p:cNvPr>
          <p:cNvCxnSpPr>
            <a:cxnSpLocks/>
          </p:cNvCxnSpPr>
          <p:nvPr/>
        </p:nvCxnSpPr>
        <p:spPr>
          <a:xfrm>
            <a:off x="8830518" y="233383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/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CAED15-7B47-BF4E-A1D2-3F17D6871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353" y="3447637"/>
                <a:ext cx="667657" cy="771301"/>
              </a:xfrm>
              <a:prstGeom prst="rect">
                <a:avLst/>
              </a:prstGeom>
              <a:blipFill>
                <a:blip r:embed="rId17"/>
                <a:stretch>
                  <a:fillRect l="-16981" r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14:cNvPr>
              <p14:cNvContentPartPr/>
              <p14:nvPr/>
            </p14:nvContentPartPr>
            <p14:xfrm>
              <a:off x="11395331" y="3621206"/>
              <a:ext cx="633960" cy="383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173C6B-5535-5F44-BFF4-1148926859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1331" y="3513566"/>
                <a:ext cx="7416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14:cNvPr>
              <p14:cNvContentPartPr/>
              <p14:nvPr/>
            </p14:nvContentPartPr>
            <p14:xfrm>
              <a:off x="11698451" y="386204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D979A3-D7A7-964C-9EB7-1542FD2CDF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44451" y="375404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Frame 50">
            <a:extLst>
              <a:ext uri="{FF2B5EF4-FFF2-40B4-BE49-F238E27FC236}">
                <a16:creationId xmlns:a16="http://schemas.microsoft.com/office/drawing/2014/main" id="{515BB414-AC07-6A4B-B581-AC77761C9F29}"/>
              </a:ext>
            </a:extLst>
          </p:cNvPr>
          <p:cNvSpPr/>
          <p:nvPr/>
        </p:nvSpPr>
        <p:spPr>
          <a:xfrm>
            <a:off x="8635049" y="1609903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674177-F868-0540-AB58-87F37D3C1AC6}"/>
              </a:ext>
            </a:extLst>
          </p:cNvPr>
          <p:cNvCxnSpPr>
            <a:cxnSpLocks/>
          </p:cNvCxnSpPr>
          <p:nvPr/>
        </p:nvCxnSpPr>
        <p:spPr>
          <a:xfrm>
            <a:off x="6924296" y="5518005"/>
            <a:ext cx="1901207" cy="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/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765E65-7C7B-B145-8A5C-15DD941F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02" y="5815766"/>
                <a:ext cx="667657" cy="769441"/>
              </a:xfrm>
              <a:prstGeom prst="rect">
                <a:avLst/>
              </a:prstGeom>
              <a:blipFill>
                <a:blip r:embed="rId22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14:cNvPr>
              <p14:cNvContentPartPr/>
              <p14:nvPr/>
            </p14:nvContentPartPr>
            <p14:xfrm>
              <a:off x="9786491" y="6002606"/>
              <a:ext cx="807840" cy="337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9C88A3A-77EE-5045-99E5-4C683E2524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32491" y="5894966"/>
                <a:ext cx="915480" cy="552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Frame 54">
            <a:extLst>
              <a:ext uri="{FF2B5EF4-FFF2-40B4-BE49-F238E27FC236}">
                <a16:creationId xmlns:a16="http://schemas.microsoft.com/office/drawing/2014/main" id="{80AABEE0-A639-0C4C-B770-8059511084AD}"/>
              </a:ext>
            </a:extLst>
          </p:cNvPr>
          <p:cNvSpPr/>
          <p:nvPr/>
        </p:nvSpPr>
        <p:spPr>
          <a:xfrm>
            <a:off x="6651954" y="5514255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65B16E-471B-1243-877E-5B2242397372}"/>
              </a:ext>
            </a:extLst>
          </p:cNvPr>
          <p:cNvCxnSpPr>
            <a:cxnSpLocks/>
          </p:cNvCxnSpPr>
          <p:nvPr/>
        </p:nvCxnSpPr>
        <p:spPr>
          <a:xfrm flipV="1">
            <a:off x="8758356" y="3871152"/>
            <a:ext cx="862175" cy="158621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/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43A055C-8304-854B-B98C-1A50040AB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524" y="2645551"/>
                <a:ext cx="667657" cy="769441"/>
              </a:xfrm>
              <a:prstGeom prst="rect">
                <a:avLst/>
              </a:prstGeom>
              <a:blipFill>
                <a:blip r:embed="rId25"/>
                <a:stretch>
                  <a:fillRect l="-15094" r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14:cNvPr>
              <p14:cNvContentPartPr/>
              <p14:nvPr/>
            </p14:nvContentPartPr>
            <p14:xfrm>
              <a:off x="10958291" y="2738126"/>
              <a:ext cx="642240" cy="357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B6EFA5F-ABAD-2845-8FCE-E4FD1E9616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04651" y="2630486"/>
                <a:ext cx="749880" cy="57312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Frame 59">
            <a:extLst>
              <a:ext uri="{FF2B5EF4-FFF2-40B4-BE49-F238E27FC236}">
                <a16:creationId xmlns:a16="http://schemas.microsoft.com/office/drawing/2014/main" id="{4953CF17-F36A-D241-9404-A20362B71991}"/>
              </a:ext>
            </a:extLst>
          </p:cNvPr>
          <p:cNvSpPr/>
          <p:nvPr/>
        </p:nvSpPr>
        <p:spPr>
          <a:xfrm>
            <a:off x="8633427" y="5352452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Frame 60">
            <a:extLst>
              <a:ext uri="{FF2B5EF4-FFF2-40B4-BE49-F238E27FC236}">
                <a16:creationId xmlns:a16="http://schemas.microsoft.com/office/drawing/2014/main" id="{093086EB-E474-2C4A-AB44-E5D55F1D7621}"/>
              </a:ext>
            </a:extLst>
          </p:cNvPr>
          <p:cNvSpPr/>
          <p:nvPr/>
        </p:nvSpPr>
        <p:spPr>
          <a:xfrm>
            <a:off x="9765059" y="3350646"/>
            <a:ext cx="583292" cy="713198"/>
          </a:xfrm>
          <a:prstGeom prst="frame">
            <a:avLst>
              <a:gd name="adj1" fmla="val 5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14:cNvPr>
              <p14:cNvContentPartPr/>
              <p14:nvPr/>
            </p14:nvContentPartPr>
            <p14:xfrm>
              <a:off x="5866451" y="937046"/>
              <a:ext cx="2022480" cy="5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885334-5754-DB41-B1A1-B9F2D9EB4B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2811" y="829406"/>
                <a:ext cx="21301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14:cNvPr>
              <p14:cNvContentPartPr/>
              <p14:nvPr/>
            </p14:nvContentPartPr>
            <p14:xfrm>
              <a:off x="6052211" y="3913166"/>
              <a:ext cx="884160" cy="14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8571" y="3805526"/>
                <a:ext cx="99180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14:cNvPr>
              <p14:cNvContentPartPr/>
              <p14:nvPr/>
            </p14:nvContentPartPr>
            <p14:xfrm>
              <a:off x="6105491" y="3851606"/>
              <a:ext cx="183708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51491" y="3743966"/>
                <a:ext cx="1944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14:cNvPr>
              <p14:cNvContentPartPr/>
              <p14:nvPr/>
            </p14:nvContentPartPr>
            <p14:xfrm>
              <a:off x="7015931" y="2306126"/>
              <a:ext cx="770760" cy="1315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291" y="2198486"/>
                <a:ext cx="878400" cy="153108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334899" y="539688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3+1+3=7 minutes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F61512-8A59-C449-8306-3CAE0FA03372}"/>
              </a:ext>
            </a:extLst>
          </p:cNvPr>
          <p:cNvSpPr txBox="1"/>
          <p:nvPr/>
        </p:nvSpPr>
        <p:spPr>
          <a:xfrm>
            <a:off x="76763" y="1871190"/>
            <a:ext cx="4369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From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The shortest edge first.</a:t>
            </a:r>
          </a:p>
          <a:p>
            <a:pPr marL="342900" indent="-342900">
              <a:buAutoNum type="arabicPeriod"/>
            </a:pPr>
            <a:r>
              <a:rPr lang="en-US" dirty="0"/>
              <a:t>Write distance from the starting vertex.</a:t>
            </a:r>
          </a:p>
          <a:p>
            <a:pPr marL="342900" indent="-342900">
              <a:buAutoNum type="arabicPeriod"/>
            </a:pPr>
            <a:r>
              <a:rPr lang="en-US" dirty="0"/>
              <a:t>Label the last vertex passing by.</a:t>
            </a:r>
          </a:p>
          <a:p>
            <a:pPr marL="342900" indent="-342900">
              <a:buAutoNum type="arabicPeriod"/>
            </a:pPr>
            <a:r>
              <a:rPr lang="en-US" dirty="0"/>
              <a:t>Cover all edges from this vertex.</a:t>
            </a:r>
          </a:p>
          <a:p>
            <a:pPr marL="342900" indent="-342900">
              <a:buAutoNum type="arabicPeriod"/>
            </a:pPr>
            <a:r>
              <a:rPr lang="en-US" dirty="0"/>
              <a:t>Find the next shortest distance vertex to start over again.</a:t>
            </a:r>
          </a:p>
          <a:p>
            <a:pPr marL="342900" indent="-342900">
              <a:buAutoNum type="arabicPeriod"/>
            </a:pPr>
            <a:r>
              <a:rPr lang="en-US" dirty="0"/>
              <a:t>Until all vertices and edges covered.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/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𝑊𝑒𝑖𝑔h𝑡𝑠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𝑙𝑎𝑠𝑡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𝑣𝑒𝑟𝑡𝑒𝑥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8594CFC-0197-7D4F-8901-990E76E6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7664"/>
                <a:ext cx="7182223" cy="381258"/>
              </a:xfrm>
              <a:prstGeom prst="rect">
                <a:avLst/>
              </a:prstGeom>
              <a:blipFill>
                <a:blip r:embed="rId44"/>
                <a:stretch>
                  <a:fillRect l="-883" t="-9677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3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35" grpId="0"/>
      <p:bldP spid="37" grpId="0"/>
      <p:bldP spid="39" grpId="0"/>
      <p:bldP spid="40" grpId="0"/>
      <p:bldP spid="41" grpId="0" animBg="1"/>
      <p:bldP spid="42" grpId="0"/>
      <p:bldP spid="44" grpId="0"/>
      <p:bldP spid="46" grpId="0" animBg="1"/>
      <p:bldP spid="48" grpId="0"/>
      <p:bldP spid="51" grpId="0" animBg="1"/>
      <p:bldP spid="53" grpId="0"/>
      <p:bldP spid="55" grpId="0" animBg="1"/>
      <p:bldP spid="58" grpId="0"/>
      <p:bldP spid="60" grpId="0" animBg="1"/>
      <p:bldP spid="61" grpId="0" animBg="1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FC75-5E21-977E-BBDE-FF223AFB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625FE-B4AC-B621-5B03-009C67DB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7BB64-02A3-BCA1-47AA-4D030895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580E0-4F4F-5E02-BE24-310C48C6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8C164-C8ED-8450-6AE1-9B039C0C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22" y="2474802"/>
            <a:ext cx="6468378" cy="3429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A0B9C-238D-A806-3CB1-22AAEE3A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7" y="32658"/>
            <a:ext cx="7821116" cy="2200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98192-4610-DB10-247F-72829C3B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5561"/>
            <a:ext cx="5540829" cy="3158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46AE8-2D5F-70BA-ECE6-D7AE02C3B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617" y="3145971"/>
            <a:ext cx="825697" cy="468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4682D-6CB6-5E0F-8465-05F2C400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84" y="3145971"/>
            <a:ext cx="825697" cy="46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7F267-15B9-9DC4-DF45-E461A4F2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174" y="3113314"/>
            <a:ext cx="825697" cy="468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F1226-9FE7-0A45-5F24-51182B2AB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238" y="3113314"/>
            <a:ext cx="825697" cy="468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93990-32AC-F6A4-6690-C84B1A219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119" y="3113314"/>
            <a:ext cx="825697" cy="46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27A48-28A0-0EE5-3E68-AC78D0C26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17" y="3688798"/>
            <a:ext cx="825697" cy="468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EEB89-1E38-563D-D6AA-9EE1DED79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396" y="3668487"/>
            <a:ext cx="825697" cy="46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1B52A-DD81-0B7C-149D-E47EC73E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175" y="3690259"/>
            <a:ext cx="825697" cy="46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920631-29AC-9281-5F7E-63347A6AD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954" y="3690259"/>
            <a:ext cx="825697" cy="46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B60F46-B66E-039E-C988-78E9FD36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154" y="3657601"/>
            <a:ext cx="825697" cy="46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110B7-AA10-A6B2-1313-FC45C5D9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886" y="4234546"/>
            <a:ext cx="825697" cy="46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BAF79-F615-EC29-ECA3-2CB8B6CF9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271" y="4223661"/>
            <a:ext cx="825697" cy="46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49B1E7-6417-F94F-EE10-8DF28E39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231011"/>
            <a:ext cx="825697" cy="46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45C01-52AF-DEBD-F1D0-49488CE09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234546"/>
            <a:ext cx="825697" cy="46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168765-54FE-0BCC-D6D8-D18BDA1E2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4234546"/>
            <a:ext cx="825697" cy="468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C0E117-93B4-142D-B9CA-3172F2655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952" y="4778834"/>
            <a:ext cx="825697" cy="46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34B632-A794-35AB-B02E-BD59583D2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46" y="4778834"/>
            <a:ext cx="825697" cy="468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04CF52-078F-F9D9-0438-40A53AD4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129" y="4771763"/>
            <a:ext cx="825697" cy="46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1478BE-ADC3-FCFD-1D05-4A49C91F6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619" y="4771551"/>
            <a:ext cx="825697" cy="4680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BE3F06-2296-8CFF-1A30-EB23121CE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552" y="4767547"/>
            <a:ext cx="825697" cy="4680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9D7A97-4123-6D89-CBF3-2901E7BDB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2" y="5300949"/>
            <a:ext cx="825697" cy="4680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650710-70B3-F8B8-A778-78DE21431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692" y="5301350"/>
            <a:ext cx="825697" cy="4680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673F2C-590F-098E-FD84-41ECBF4C6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802" y="5309760"/>
            <a:ext cx="825697" cy="468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6224B0-C1E7-191F-A34F-9833949BD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750" y="5312609"/>
            <a:ext cx="825697" cy="4680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6E226C-6753-B6A8-FF37-7D33C594E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7090" y="5308486"/>
            <a:ext cx="825697" cy="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CF8B-267F-C99E-6CE2-CF319DF6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01189"/>
          </a:xfrm>
        </p:spPr>
        <p:txBody>
          <a:bodyPr/>
          <a:lstStyle/>
          <a:p>
            <a:r>
              <a:rPr lang="en-US" dirty="0"/>
              <a:t>Dijkstra’s Algorithm steps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F408-FB90-CA1F-DB3D-AE8418E2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1743"/>
            <a:ext cx="12192000" cy="597625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AU" dirty="0"/>
              <a:t>Draw a </a:t>
            </a:r>
            <a:r>
              <a:rPr lang="en-AU" dirty="0" err="1"/>
              <a:t>nxn</a:t>
            </a:r>
            <a:r>
              <a:rPr lang="en-AU" dirty="0"/>
              <a:t> table, n is vertices number.</a:t>
            </a:r>
          </a:p>
          <a:p>
            <a:pPr marL="514350" indent="-514350">
              <a:buAutoNum type="arabicPeriod"/>
            </a:pPr>
            <a:r>
              <a:rPr lang="en-AU" dirty="0"/>
              <a:t>Write all vertices names on the top row 1.</a:t>
            </a:r>
          </a:p>
          <a:p>
            <a:pPr marL="514350" indent="-514350">
              <a:buAutoNum type="arabicPeriod"/>
            </a:pPr>
            <a:r>
              <a:rPr lang="en-AU" dirty="0"/>
              <a:t>Write starting vertex name at the beginning of row 2.</a:t>
            </a:r>
          </a:p>
          <a:p>
            <a:pPr marL="514350" indent="-514350">
              <a:buAutoNum type="arabicPeriod"/>
            </a:pPr>
            <a:r>
              <a:rPr lang="en-AU" dirty="0"/>
              <a:t>Write all distances from starting point on the row 2, the rest no connection will be X’s.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AU" dirty="0"/>
              <a:t>Put a square around the smallest number on row 2. The smallest number vertex from row 2 will go to the beginning of row 3.</a:t>
            </a:r>
          </a:p>
          <a:p>
            <a:pPr marL="514350" indent="-514350">
              <a:buAutoNum type="arabicPeriod"/>
            </a:pPr>
            <a:r>
              <a:rPr lang="en-AU" dirty="0"/>
              <a:t>Write accumulating distance on row 3 from this new vertex, the rest numbers can be from above row.</a:t>
            </a:r>
          </a:p>
          <a:p>
            <a:pPr marL="514350" indent="-514350">
              <a:buAutoNum type="arabicPeriod"/>
            </a:pPr>
            <a:r>
              <a:rPr lang="en-AU" dirty="0"/>
              <a:t>Repeating step 5, 6 until all table filled.</a:t>
            </a:r>
          </a:p>
          <a:p>
            <a:pPr marL="514350" indent="-514350">
              <a:buAutoNum type="arabicPeriod"/>
            </a:pPr>
            <a:r>
              <a:rPr lang="en-AU" dirty="0"/>
              <a:t>Circle all intersection vertex on the table (</a:t>
            </a:r>
            <a:r>
              <a:rPr lang="en-AU" dirty="0" err="1"/>
              <a:t>e.g</a:t>
            </a:r>
            <a:r>
              <a:rPr lang="en-AU" dirty="0"/>
              <a:t> A-A, B-B)</a:t>
            </a:r>
          </a:p>
          <a:p>
            <a:pPr marL="514350" indent="-514350">
              <a:buAutoNum type="arabicPeriod"/>
            </a:pPr>
            <a:r>
              <a:rPr lang="en-AU" dirty="0"/>
              <a:t>Find the end vertex.</a:t>
            </a:r>
          </a:p>
          <a:p>
            <a:pPr marL="514350" indent="-514350">
              <a:buAutoNum type="arabicPeriod"/>
            </a:pPr>
            <a:r>
              <a:rPr lang="en-AU" dirty="0"/>
              <a:t>Use arrows to retreat on the column before the number changes.</a:t>
            </a:r>
          </a:p>
          <a:p>
            <a:pPr marL="514350" indent="-514350">
              <a:buAutoNum type="arabicPeriod"/>
            </a:pPr>
            <a:r>
              <a:rPr lang="en-AU" dirty="0"/>
              <a:t>Find the vertex from this new row.</a:t>
            </a:r>
          </a:p>
          <a:p>
            <a:pPr marL="514350" indent="-514350">
              <a:buAutoNum type="arabicPeriod"/>
            </a:pPr>
            <a:r>
              <a:rPr lang="en-AU" dirty="0"/>
              <a:t>Repeat step 10, 11 until trace back to starting vertex.</a:t>
            </a:r>
          </a:p>
          <a:p>
            <a:pPr marL="514350" indent="-514350">
              <a:buAutoNum type="arabicPeriod"/>
            </a:pPr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356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ADA3-486B-5B83-5475-9FCEE3EB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Real-world Applications: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42758-2E14-9554-ED70-F4B2D148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" y="2590802"/>
            <a:ext cx="11789229" cy="4299856"/>
          </a:xfrm>
        </p:spPr>
        <p:txBody>
          <a:bodyPr>
            <a:normAutofit/>
          </a:bodyPr>
          <a:lstStyle/>
          <a:p>
            <a:r>
              <a:rPr lang="en-AU" b="1" dirty="0"/>
              <a:t>Urban Navigation:</a:t>
            </a:r>
            <a:r>
              <a:rPr lang="en-AU" dirty="0"/>
              <a:t> Optimising routes for tourists and residents in cities. </a:t>
            </a:r>
          </a:p>
          <a:p>
            <a:r>
              <a:rPr lang="en-AU" b="1" dirty="0"/>
              <a:t>Emergency Evacuation:</a:t>
            </a:r>
            <a:r>
              <a:rPr lang="en-AU" dirty="0"/>
              <a:t> Planning efficient evacuation routes during emergencies. </a:t>
            </a:r>
          </a:p>
          <a:p>
            <a:r>
              <a:rPr lang="en-AU" b="1" dirty="0"/>
              <a:t>Robotics:</a:t>
            </a:r>
            <a:r>
              <a:rPr lang="en-AU" dirty="0"/>
              <a:t> Pathfinding for robots and drones. </a:t>
            </a:r>
          </a:p>
          <a:p>
            <a:r>
              <a:rPr lang="en-AU" b="1" dirty="0"/>
              <a:t>Circuit Design:</a:t>
            </a:r>
            <a:r>
              <a:rPr lang="en-AU" dirty="0"/>
              <a:t> Optimizing the layout of components on circuit boards.</a:t>
            </a:r>
          </a:p>
        </p:txBody>
      </p:sp>
    </p:spTree>
    <p:extLst>
      <p:ext uri="{BB962C8B-B14F-4D97-AF65-F5344CB8AC3E}">
        <p14:creationId xmlns:p14="http://schemas.microsoft.com/office/powerpoint/2010/main" val="5256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1593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77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1BC5A-0AE1-E280-60EC-718FA2BC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064347" cy="5063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4490C-878D-227D-56C2-1FBC7CF0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08" y="2291508"/>
            <a:ext cx="10332238" cy="44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303D16-B401-B14C-8FD7-2E9B05FD9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" y="1"/>
            <a:ext cx="6265563" cy="2891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DF01B-123B-3712-B8CC-E00DFFBA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35" y="2593240"/>
            <a:ext cx="8526065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23CA-B0E9-8741-B2C2-1452AD3C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dirty="0"/>
              <a:t>Real life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454D-3326-B14F-9C19-D0139992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9" y="2747059"/>
            <a:ext cx="3412219" cy="3560251"/>
          </a:xfrm>
        </p:spPr>
        <p:txBody>
          <a:bodyPr>
            <a:normAutofit/>
          </a:bodyPr>
          <a:lstStyle/>
          <a:p>
            <a:r>
              <a:rPr lang="en-US" sz="2400" dirty="0"/>
              <a:t>Geographical Maps.</a:t>
            </a:r>
          </a:p>
          <a:p>
            <a:r>
              <a:rPr lang="en-US" sz="2400" dirty="0"/>
              <a:t>IP routing to find Open shortest Path First.</a:t>
            </a:r>
          </a:p>
          <a:p>
            <a:r>
              <a:rPr lang="en-US" sz="2400" dirty="0"/>
              <a:t>Telephone network.</a:t>
            </a:r>
          </a:p>
        </p:txBody>
      </p:sp>
      <p:pic>
        <p:nvPicPr>
          <p:cNvPr id="4" name="Picture 3" descr="A black and blue text&#10;&#10;Description automatically generated">
            <a:extLst>
              <a:ext uri="{FF2B5EF4-FFF2-40B4-BE49-F238E27FC236}">
                <a16:creationId xmlns:a16="http://schemas.microsoft.com/office/drawing/2014/main" id="{73036D71-39CA-E14A-9E0B-1B5E6EF0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2" y="1171300"/>
            <a:ext cx="6656832" cy="44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EEE2-766F-FC45-BC3D-F2A4D6E4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Weighted graphs and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6576-ED7D-3D42-90A7-60A417B0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A weighted graph is a graph where a number is associated with each edge. These </a:t>
            </a:r>
            <a:r>
              <a:rPr lang="en-US" sz="1700" dirty="0">
                <a:solidFill>
                  <a:srgbClr val="FF0000"/>
                </a:solidFill>
              </a:rPr>
              <a:t>numbers</a:t>
            </a:r>
            <a:r>
              <a:rPr lang="en-US" sz="1700" dirty="0"/>
              <a:t> are called </a:t>
            </a:r>
            <a:r>
              <a:rPr lang="en-US" sz="1700" dirty="0">
                <a:solidFill>
                  <a:srgbClr val="FF0000"/>
                </a:solidFill>
              </a:rPr>
              <a:t>weights</a:t>
            </a:r>
            <a:r>
              <a:rPr lang="en-US" sz="1700" dirty="0"/>
              <a:t>.</a:t>
            </a:r>
          </a:p>
          <a:p>
            <a:r>
              <a:rPr lang="en-US" sz="1700" dirty="0"/>
              <a:t>A network is a weighted graph in which the weights are physical quantities, for example, </a:t>
            </a:r>
            <a:r>
              <a:rPr lang="en-US" sz="1700" dirty="0">
                <a:solidFill>
                  <a:srgbClr val="FF0000"/>
                </a:solidFill>
              </a:rPr>
              <a:t>distance, time, cost</a:t>
            </a:r>
            <a:r>
              <a:rPr lang="en-US" sz="17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E4AA-8820-EA43-B1DC-27437F93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1" y="319871"/>
            <a:ext cx="6215181" cy="242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EDFD1-417B-0A43-81B6-8E4467AF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54" y="3785658"/>
            <a:ext cx="7158846" cy="2343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14:cNvPr>
              <p14:cNvContentPartPr/>
              <p14:nvPr/>
            </p14:nvContentPartPr>
            <p14:xfrm>
              <a:off x="6353500" y="4147680"/>
              <a:ext cx="24336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860" y="4040040"/>
                <a:ext cx="351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14:cNvPr>
              <p14:cNvContentPartPr/>
              <p14:nvPr/>
            </p14:nvContentPartPr>
            <p14:xfrm>
              <a:off x="6165220" y="5524680"/>
              <a:ext cx="2091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1580" y="5416680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14:cNvPr>
              <p14:cNvContentPartPr/>
              <p14:nvPr/>
            </p14:nvContentPartPr>
            <p14:xfrm>
              <a:off x="7757860" y="4087920"/>
              <a:ext cx="172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4220" y="3980280"/>
                <a:ext cx="28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14:cNvPr>
              <p14:cNvContentPartPr/>
              <p14:nvPr/>
            </p14:nvContentPartPr>
            <p14:xfrm>
              <a:off x="7135780" y="4698840"/>
              <a:ext cx="19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780" y="4591200"/>
                <a:ext cx="299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14:cNvPr>
              <p14:cNvContentPartPr/>
              <p14:nvPr/>
            </p14:nvContentPartPr>
            <p14:xfrm>
              <a:off x="7982500" y="4929600"/>
              <a:ext cx="8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8860" y="4821960"/>
                <a:ext cx="189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14:cNvPr>
              <p14:cNvContentPartPr/>
              <p14:nvPr/>
            </p14:nvContentPartPr>
            <p14:xfrm>
              <a:off x="9766300" y="4069920"/>
              <a:ext cx="1447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12660" y="3962280"/>
                <a:ext cx="252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14:cNvPr>
              <p14:cNvContentPartPr/>
              <p14:nvPr/>
            </p14:nvContentPartPr>
            <p14:xfrm>
              <a:off x="9054940" y="5061360"/>
              <a:ext cx="156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0940" y="4953720"/>
                <a:ext cx="26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14:cNvPr>
              <p14:cNvContentPartPr/>
              <p14:nvPr/>
            </p14:nvContentPartPr>
            <p14:xfrm>
              <a:off x="8278420" y="5890440"/>
              <a:ext cx="1479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4420" y="5782440"/>
                <a:ext cx="25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14:cNvPr>
              <p14:cNvContentPartPr/>
              <p14:nvPr/>
            </p14:nvContentPartPr>
            <p14:xfrm>
              <a:off x="10142140" y="5350440"/>
              <a:ext cx="119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500" y="5242440"/>
                <a:ext cx="22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14:cNvPr>
              <p14:cNvContentPartPr/>
              <p14:nvPr/>
            </p14:nvContentPartPr>
            <p14:xfrm>
              <a:off x="2129260" y="4590840"/>
              <a:ext cx="75096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5260" y="4483200"/>
                <a:ext cx="858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14:cNvPr>
              <p14:cNvContentPartPr/>
              <p14:nvPr/>
            </p14:nvContentPartPr>
            <p14:xfrm>
              <a:off x="615491" y="73625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851" y="734493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3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0B3-9031-274C-91F9-D7F7E693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-162560"/>
            <a:ext cx="10168128" cy="1179576"/>
          </a:xfrm>
        </p:spPr>
        <p:txBody>
          <a:bodyPr/>
          <a:lstStyle/>
          <a:p>
            <a:r>
              <a:rPr lang="en-US" dirty="0"/>
              <a:t>Interpreting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1F39-D261-A544-9295-4052375A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667512"/>
            <a:ext cx="11916229" cy="3207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network opposite is used to model the tracks in a forest connecting a suspension bridge (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), a waterfall (</a:t>
            </a:r>
            <a:r>
              <a:rPr lang="en-US" dirty="0">
                <a:solidFill>
                  <a:srgbClr val="00B050"/>
                </a:solidFill>
              </a:rPr>
              <a:t>𝑊</a:t>
            </a:r>
            <a:r>
              <a:rPr lang="en-US" dirty="0"/>
              <a:t>), a very old tree (</a:t>
            </a:r>
            <a:r>
              <a:rPr lang="en-US" dirty="0">
                <a:solidFill>
                  <a:srgbClr val="00B050"/>
                </a:solidFill>
              </a:rPr>
              <a:t>𝑇</a:t>
            </a:r>
            <a:r>
              <a:rPr lang="en-US" dirty="0"/>
              <a:t>) and a fern gully (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).</a:t>
            </a:r>
          </a:p>
          <a:p>
            <a:r>
              <a:rPr lang="en-US" dirty="0"/>
              <a:t>Walkers can enter or leave the forest through either Gate 1 (𝐺1) or Gate 2 (𝐺2).</a:t>
            </a:r>
          </a:p>
          <a:p>
            <a:r>
              <a:rPr lang="en-US" dirty="0"/>
              <a:t>The numbers on the edges represent the times (in minutes) taken to walk directly between these places.</a:t>
            </a:r>
          </a:p>
          <a:p>
            <a:r>
              <a:rPr lang="en-US" dirty="0"/>
              <a:t>a. How long does it take to walk from the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 directly to the </a:t>
            </a:r>
            <a:r>
              <a:rPr lang="en-US" dirty="0">
                <a:solidFill>
                  <a:srgbClr val="FF0000"/>
                </a:solidFill>
              </a:rPr>
              <a:t>fern gully</a:t>
            </a:r>
            <a:r>
              <a:rPr lang="en-US" dirty="0"/>
              <a:t>?</a:t>
            </a:r>
          </a:p>
          <a:p>
            <a:r>
              <a:rPr lang="en-US" dirty="0"/>
              <a:t>b. How long does it take to walk from the </a:t>
            </a:r>
            <a:r>
              <a:rPr lang="en-US" dirty="0">
                <a:solidFill>
                  <a:srgbClr val="00B050"/>
                </a:solidFill>
              </a:rPr>
              <a:t>old tree </a:t>
            </a:r>
            <a:r>
              <a:rPr lang="en-US" dirty="0"/>
              <a:t>to the </a:t>
            </a:r>
            <a:r>
              <a:rPr lang="en-US" dirty="0">
                <a:solidFill>
                  <a:srgbClr val="00B050"/>
                </a:solidFill>
              </a:rPr>
              <a:t>fern gul</a:t>
            </a:r>
            <a:r>
              <a:rPr lang="en-US" dirty="0"/>
              <a:t>ly via the </a:t>
            </a:r>
            <a:r>
              <a:rPr lang="en-US" dirty="0">
                <a:solidFill>
                  <a:srgbClr val="00B050"/>
                </a:solidFill>
              </a:rPr>
              <a:t>waterfall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bridge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45C1-7061-4443-8F05-57822B9C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3655423"/>
            <a:ext cx="4056743" cy="2839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3CFB8-4749-8D4A-9A77-CF490F1BA67C}"/>
              </a:ext>
            </a:extLst>
          </p:cNvPr>
          <p:cNvSpPr/>
          <p:nvPr/>
        </p:nvSpPr>
        <p:spPr>
          <a:xfrm>
            <a:off x="4920343" y="365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masis MT Pro" panose="020F0502020204030204" pitchFamily="18" charset="0"/>
              </a:rPr>
              <a:t>a. The edge is 𝐵-𝐹. The time taken is 12 minutes.</a:t>
            </a:r>
            <a:endParaRPr lang="en-AU" b="0" i="0" dirty="0">
              <a:solidFill>
                <a:srgbClr val="009EC6"/>
              </a:solidFill>
              <a:effectLst/>
              <a:latin typeface="Amasis MT Pro" panose="020F0502020204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5800B-5F11-1D4F-967E-02A43B07B3A1}"/>
              </a:ext>
            </a:extLst>
          </p:cNvPr>
          <p:cNvSpPr/>
          <p:nvPr/>
        </p:nvSpPr>
        <p:spPr>
          <a:xfrm>
            <a:off x="4920343" y="4689338"/>
            <a:ext cx="717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lasassy Caps"/>
              </a:rPr>
              <a:t>b. The path is 𝑇-𝑊-𝐵-𝐹. The time taken is 10+9+12=31 minutes.</a:t>
            </a:r>
            <a:endParaRPr lang="en-AU" b="0" i="0" dirty="0">
              <a:solidFill>
                <a:srgbClr val="009EC6"/>
              </a:solidFill>
              <a:effectLst/>
              <a:latin typeface="Alasassy Cap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14:cNvPr>
              <p14:cNvContentPartPr/>
              <p14:nvPr/>
            </p14:nvContentPartPr>
            <p14:xfrm>
              <a:off x="2724240" y="4064611"/>
              <a:ext cx="1286640" cy="69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600" y="3956611"/>
                <a:ext cx="139428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14:cNvPr>
              <p14:cNvContentPartPr/>
              <p14:nvPr/>
            </p14:nvContentPartPr>
            <p14:xfrm>
              <a:off x="1240680" y="4400491"/>
              <a:ext cx="2685960" cy="19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040" y="4292851"/>
                <a:ext cx="279360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D22C06-D184-453D-827A-3A3A48F4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139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90FC9-D3E3-234F-91EB-FDC31B59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shortest path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D770-988F-434B-82FF-79352E5A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Determining the shortest distance or time or the least cost to move around a network is called the shortest path problem.</a:t>
            </a:r>
          </a:p>
        </p:txBody>
      </p:sp>
    </p:spTree>
    <p:extLst>
      <p:ext uri="{BB962C8B-B14F-4D97-AF65-F5344CB8AC3E}">
        <p14:creationId xmlns:p14="http://schemas.microsoft.com/office/powerpoint/2010/main" val="276772414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4E8"/>
      </a:lt2>
      <a:accent1>
        <a:srgbClr val="B59E7B"/>
      </a:accent1>
      <a:accent2>
        <a:srgbClr val="A3A470"/>
      </a:accent2>
      <a:accent3>
        <a:srgbClr val="95A77E"/>
      </a:accent3>
      <a:accent4>
        <a:srgbClr val="7FAE77"/>
      </a:accent4>
      <a:accent5>
        <a:srgbClr val="82AB8D"/>
      </a:accent5>
      <a:accent6>
        <a:srgbClr val="76AD9C"/>
      </a:accent6>
      <a:hlink>
        <a:srgbClr val="6682A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969</Words>
  <Application>Microsoft Office PowerPoint</Application>
  <PresentationFormat>Widescreen</PresentationFormat>
  <Paragraphs>218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Devanagari</vt:lpstr>
      <vt:lpstr>Alasassy Caps</vt:lpstr>
      <vt:lpstr>Amasis MT Pro</vt:lpstr>
      <vt:lpstr>Avenir Next LT Pro</vt:lpstr>
      <vt:lpstr>Open Sans</vt:lpstr>
      <vt:lpstr>STIXGeneral-Italic</vt:lpstr>
      <vt:lpstr>Arial</vt:lpstr>
      <vt:lpstr>Calibri</vt:lpstr>
      <vt:lpstr>Cambria Math</vt:lpstr>
      <vt:lpstr>AccentBoxVTI</vt:lpstr>
      <vt:lpstr>Shortest path problems</vt:lpstr>
      <vt:lpstr>Real-world Applications:</vt:lpstr>
      <vt:lpstr>Learning Intentions</vt:lpstr>
      <vt:lpstr>PowerPoint Presentation</vt:lpstr>
      <vt:lpstr>PowerPoint Presentation</vt:lpstr>
      <vt:lpstr>Real life Application</vt:lpstr>
      <vt:lpstr>Weighted graphs and networks</vt:lpstr>
      <vt:lpstr>Interpreting a network</vt:lpstr>
      <vt:lpstr>The shortest path problem</vt:lpstr>
      <vt:lpstr>Finding the shortest path by inspection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Finding the shortest path by Dijkstra’s Algorithm</vt:lpstr>
      <vt:lpstr>PowerPoint Presentation</vt:lpstr>
      <vt:lpstr>PowerPoint Presentation</vt:lpstr>
      <vt:lpstr>Dijkstra’s Algorithm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graphs, networks and the shortest path problem</dc:title>
  <dc:creator>Yongmei Zhang</dc:creator>
  <cp:lastModifiedBy>Lyn ZHANG</cp:lastModifiedBy>
  <cp:revision>29</cp:revision>
  <cp:lastPrinted>2025-02-13T21:25:15Z</cp:lastPrinted>
  <dcterms:created xsi:type="dcterms:W3CDTF">2020-05-26T22:35:14Z</dcterms:created>
  <dcterms:modified xsi:type="dcterms:W3CDTF">2025-08-18T22:43:39Z</dcterms:modified>
</cp:coreProperties>
</file>